
<file path=[Content_Types].xml><?xml version="1.0" encoding="utf-8"?>
<Types xmlns="http://schemas.openxmlformats.org/package/2006/content-types">
  <Default Extension="fntdata" ContentType="application/x-fontdata"/>
  <Default Extension="gif" ContentType="image/gif"/>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ppt/metadata" ContentType="application/binary"/>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trictFirstAndLastChars="0" embedTrueTypeFonts="1" saveSubsetFonts="1" autoCompressPictures="0">
  <p:sldMasterIdLst>
    <p:sldMasterId id="2147483648" r:id="rId1"/>
    <p:sldMasterId id="2147483653" r:id="rId2"/>
  </p:sldMasterIdLst>
  <p:notesMasterIdLst>
    <p:notesMasterId r:id="rId15"/>
  </p:notesMasterIdLst>
  <p:sldIdLst>
    <p:sldId id="256" r:id="rId3"/>
    <p:sldId id="257" r:id="rId4"/>
    <p:sldId id="258" r:id="rId5"/>
    <p:sldId id="259" r:id="rId6"/>
    <p:sldId id="260" r:id="rId7"/>
    <p:sldId id="261" r:id="rId8"/>
    <p:sldId id="262" r:id="rId9"/>
    <p:sldId id="263" r:id="rId10"/>
    <p:sldId id="264" r:id="rId11"/>
    <p:sldId id="266" r:id="rId12"/>
    <p:sldId id="268" r:id="rId13"/>
    <p:sldId id="265" r:id="rId14"/>
  </p:sldIdLst>
  <p:sldSz cx="9144000" cy="5143500" type="screen16x9"/>
  <p:notesSz cx="6858000" cy="9144000"/>
  <p:embeddedFontLst>
    <p:embeddedFont>
      <p:font typeface="Calibri" panose="020F0502020204030204" pitchFamily="34" charset="0"/>
      <p:regular r:id="rId16"/>
      <p:bold r:id="rId17"/>
      <p:italic r:id="rId18"/>
      <p:boldItalic r:id="rId19"/>
    </p:embeddedFont>
    <p:embeddedFont>
      <p:font typeface="Roboto" panose="02000000000000000000" pitchFamily="2" charset="0"/>
      <p:regular r:id="rId20"/>
      <p:bold r:id="rId21"/>
      <p:italic r:id="rId22"/>
      <p:boldItalic r:id="rId23"/>
    </p:embeddedFont>
    <p:embeddedFont>
      <p:font typeface="Verdana" panose="020B0604030504040204" pitchFamily="34" charset="0"/>
      <p:regular r:id="rId24"/>
      <p:bold r:id="rId25"/>
      <p:italic r:id="rId26"/>
      <p:boldItalic r:id="rId27"/>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1620">
          <p15:clr>
            <a:srgbClr val="A4A3A4"/>
          </p15:clr>
        </p15:guide>
        <p15:guide id="2" pos="2880">
          <p15:clr>
            <a:srgbClr val="A4A3A4"/>
          </p15:clr>
        </p15:guide>
      </p15:sldGuideLst>
    </p:ext>
    <p:ext uri="http://customooxmlschemas.google.com/">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r:id="rId28" roundtripDataSignature="AMtx7mhlOsRQXcjM3MY5HqDDDTUVKEs+iQ=="/>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0834" autoAdjust="0"/>
  </p:normalViewPr>
  <p:slideViewPr>
    <p:cSldViewPr snapToGrid="0">
      <p:cViewPr varScale="1">
        <p:scale>
          <a:sx n="137" d="100"/>
          <a:sy n="137" d="100"/>
        </p:scale>
        <p:origin x="864" y="114"/>
      </p:cViewPr>
      <p:guideLst>
        <p:guide orient="horz" pos="162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font" Target="fonts/font3.fntdata"/><Relationship Id="rId26" Type="http://schemas.openxmlformats.org/officeDocument/2006/relationships/font" Target="fonts/font11.fntdata"/><Relationship Id="rId3" Type="http://schemas.openxmlformats.org/officeDocument/2006/relationships/slide" Target="slides/slide1.xml"/><Relationship Id="rId21" Type="http://schemas.openxmlformats.org/officeDocument/2006/relationships/font" Target="fonts/font6.fntdata"/><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font" Target="fonts/font2.fntdata"/><Relationship Id="rId25" Type="http://schemas.openxmlformats.org/officeDocument/2006/relationships/font" Target="fonts/font10.fntdata"/><Relationship Id="rId2" Type="http://schemas.openxmlformats.org/officeDocument/2006/relationships/slideMaster" Target="slideMasters/slideMaster2.xml"/><Relationship Id="rId16" Type="http://schemas.openxmlformats.org/officeDocument/2006/relationships/font" Target="fonts/font1.fntdata"/><Relationship Id="rId20" Type="http://schemas.openxmlformats.org/officeDocument/2006/relationships/font" Target="fonts/font5.fntdata"/><Relationship Id="rId29"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font" Target="fonts/font9.fntdata"/><Relationship Id="rId32" Type="http://schemas.openxmlformats.org/officeDocument/2006/relationships/tableStyles" Target="tableStyles.xml"/><Relationship Id="rId5" Type="http://schemas.openxmlformats.org/officeDocument/2006/relationships/slide" Target="slides/slide3.xml"/><Relationship Id="rId15" Type="http://schemas.openxmlformats.org/officeDocument/2006/relationships/notesMaster" Target="notesMasters/notesMaster1.xml"/><Relationship Id="rId23" Type="http://schemas.openxmlformats.org/officeDocument/2006/relationships/font" Target="fonts/font8.fntdata"/><Relationship Id="rId28" Type="http://customschemas.google.com/relationships/presentationmetadata" Target="metadata"/><Relationship Id="rId10" Type="http://schemas.openxmlformats.org/officeDocument/2006/relationships/slide" Target="slides/slide8.xml"/><Relationship Id="rId19" Type="http://schemas.openxmlformats.org/officeDocument/2006/relationships/font" Target="fonts/font4.fntdata"/><Relationship Id="rId31" Type="http://schemas.openxmlformats.org/officeDocument/2006/relationships/theme" Target="theme/theme1.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font" Target="fonts/font7.fntdata"/><Relationship Id="rId27" Type="http://schemas.openxmlformats.org/officeDocument/2006/relationships/font" Target="fonts/font12.fntdata"/><Relationship Id="rId30"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marR="0" lvl="0"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1pPr>
            <a:lvl2pPr marL="914400" marR="0" lvl="1"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2pPr>
            <a:lvl3pPr marL="1371600" marR="0" lvl="2"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3pPr>
            <a:lvl4pPr marL="1828800" marR="0" lvl="3"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4pPr>
            <a:lvl5pPr marL="2286000" marR="0" lvl="4"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5pPr>
            <a:lvl6pPr marL="2743200" marR="0" lvl="5"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6pPr>
            <a:lvl7pPr marL="3200400" marR="0" lvl="6"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7pPr>
            <a:lvl8pPr marL="3657600" marR="0" lvl="7"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8pPr>
            <a:lvl9pPr marL="4114800" marR="0" lvl="8"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3" Type="http://schemas.openxmlformats.org/officeDocument/2006/relationships/hyperlink" Target="https://doi.org/10.1038/sdata.2016.18" TargetMode="External"/><Relationship Id="rId2" Type="http://schemas.openxmlformats.org/officeDocument/2006/relationships/slide" Target="../slides/slide2.xml"/><Relationship Id="rId1" Type="http://schemas.openxmlformats.org/officeDocument/2006/relationships/notesMaster" Target="../notesMasters/notesMaster1.xml"/><Relationship Id="rId6" Type="http://schemas.openxmlformats.org/officeDocument/2006/relationships/hyperlink" Target="https://www.langzeitarchivierung.de/Webs/nestor/EN/Zertifizierung/nestor_Siegel/siegel.html" TargetMode="External"/><Relationship Id="rId5" Type="http://schemas.openxmlformats.org/officeDocument/2006/relationships/hyperlink" Target="http://www.iso16363.org/" TargetMode="External"/><Relationship Id="rId4" Type="http://schemas.openxmlformats.org/officeDocument/2006/relationships/hyperlink" Target="https://www.coretrustseal.org/about/" TargetMode="External"/></Relationships>
</file>

<file path=ppt/notesSlides/_rels/notesSlide3.xml.rels><?xml version="1.0" encoding="UTF-8" standalone="yes"?>
<Relationships xmlns="http://schemas.openxmlformats.org/package/2006/relationships"><Relationship Id="rId3" Type="http://schemas.openxmlformats.org/officeDocument/2006/relationships/hyperlink" Target="https://doi.org/10.5281/zenodo.3632533" TargetMode="External"/><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3" Type="http://schemas.openxmlformats.org/officeDocument/2006/relationships/hyperlink" Target="https://eosc-portal.eu/about/eosc/" TargetMode="External"/><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3" Type="http://schemas.openxmlformats.org/officeDocument/2006/relationships/hyperlink" Target="https://www.lorentzcenter.nl/jointly-designing-a-data-fairport.html/" TargetMode="External"/><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3" Type="http://schemas.openxmlformats.org/officeDocument/2006/relationships/hyperlink" Target="https://doi.org/10.5281/zenodo.6090389" TargetMode="External"/><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3" Type="http://schemas.openxmlformats.org/officeDocument/2006/relationships/hyperlink" Target="https://doi.org/10.5281/zenodo.6090389" TargetMode="External"/><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3" Type="http://schemas.openxmlformats.org/officeDocument/2006/relationships/hyperlink" Target="https://doi.org/10.5281/zenodo.4063720" TargetMode="External"/><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3" Type="http://schemas.openxmlformats.org/officeDocument/2006/relationships/hyperlink" Target="https://doi.org/10.5281/zenodo.6090389" TargetMode="External"/><Relationship Id="rId2" Type="http://schemas.openxmlformats.org/officeDocument/2006/relationships/slide" Target="../slides/slide9.xml"/><Relationship Id="rId1" Type="http://schemas.openxmlformats.org/officeDocument/2006/relationships/notesMaster" Target="../notesMasters/notesMaster1.xml"/><Relationship Id="rId6" Type="http://schemas.openxmlformats.org/officeDocument/2006/relationships/hyperlink" Target="https://doi.org/10.5281/zenodo.6472149" TargetMode="External"/><Relationship Id="rId5" Type="http://schemas.openxmlformats.org/officeDocument/2006/relationships/hyperlink" Target="https://doi.org/10.5281/zenodo.5336159" TargetMode="External"/><Relationship Id="rId4" Type="http://schemas.openxmlformats.org/officeDocument/2006/relationships/hyperlink" Target="https://doi.org/10.5281/zenodo.4063720" TargetMode="External"/></Relationships>
</file>

<file path=ppt/notesSlides/_rels/notesSlide10.xml.rels><?xml version="1.0" encoding="UTF-8" standalone="yes"?>
<Relationships xmlns="http://schemas.openxmlformats.org/package/2006/relationships"><Relationship Id="rId3" Type="http://schemas.openxmlformats.org/officeDocument/2006/relationships/hyperlink" Target="https://doi.org/10.5281/zenodo.5726691" TargetMode="External"/><Relationship Id="rId2" Type="http://schemas.openxmlformats.org/officeDocument/2006/relationships/slide" Target="../slides/slide10.xml"/><Relationship Id="rId1" Type="http://schemas.openxmlformats.org/officeDocument/2006/relationships/notesMaster" Target="../notesMasters/notesMaster1.xml"/><Relationship Id="rId4" Type="http://schemas.openxmlformats.org/officeDocument/2006/relationships/hyperlink" Target="https://doi.org/10.5281/zenodo.5797776" TargetMode="Externa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1"/>
        <p:cNvGrpSpPr/>
        <p:nvPr/>
      </p:nvGrpSpPr>
      <p:grpSpPr>
        <a:xfrm>
          <a:off x="0" y="0"/>
          <a:ext cx="0" cy="0"/>
          <a:chOff x="0" y="0"/>
          <a:chExt cx="0" cy="0"/>
        </a:xfrm>
      </p:grpSpPr>
      <p:sp>
        <p:nvSpPr>
          <p:cNvPr id="82" name="Google Shape;82;p1: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80000"/>
              </a:lnSpc>
              <a:spcBef>
                <a:spcPts val="1000"/>
              </a:spcBef>
              <a:spcAft>
                <a:spcPts val="0"/>
              </a:spcAft>
              <a:buSzPts val="1400"/>
              <a:buNone/>
            </a:pPr>
            <a:endParaRPr>
              <a:solidFill>
                <a:srgbClr val="000000"/>
              </a:solidFill>
            </a:endParaRPr>
          </a:p>
        </p:txBody>
      </p:sp>
      <p:sp>
        <p:nvSpPr>
          <p:cNvPr id="83" name="Google Shape;83;p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1"/>
        <p:cNvGrpSpPr/>
        <p:nvPr/>
      </p:nvGrpSpPr>
      <p:grpSpPr>
        <a:xfrm>
          <a:off x="0" y="0"/>
          <a:ext cx="0" cy="0"/>
          <a:chOff x="0" y="0"/>
          <a:chExt cx="0" cy="0"/>
        </a:xfrm>
      </p:grpSpPr>
      <p:sp>
        <p:nvSpPr>
          <p:cNvPr id="92" name="Google Shape;92;p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93" name="Google Shape;93;p2: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indent="226695"/>
            <a:r>
              <a:rPr lang="en-GB" sz="1100" dirty="0">
                <a:effectLst/>
                <a:latin typeface="Calibri" panose="020F0502020204030204" pitchFamily="34" charset="0"/>
                <a:ea typeface="Calibri" panose="020F0502020204030204" pitchFamily="34" charset="0"/>
                <a:cs typeface="Calibri" panose="020F0502020204030204" pitchFamily="34" charset="0"/>
              </a:rPr>
              <a:t>Wilkinson et al. (2016) The Fair Guiding Principles for scientific data management and stewardship, </a:t>
            </a:r>
            <a:r>
              <a:rPr lang="en-GB" sz="1100" i="1" dirty="0">
                <a:effectLst/>
                <a:latin typeface="Calibri" panose="020F0502020204030204" pitchFamily="34" charset="0"/>
                <a:ea typeface="Calibri" panose="020F0502020204030204" pitchFamily="34" charset="0"/>
                <a:cs typeface="Calibri" panose="020F0502020204030204" pitchFamily="34" charset="0"/>
              </a:rPr>
              <a:t>Scientific Data</a:t>
            </a:r>
            <a:r>
              <a:rPr lang="en-GB" sz="1100" dirty="0">
                <a:effectLst/>
                <a:latin typeface="Calibri" panose="020F0502020204030204" pitchFamily="34" charset="0"/>
                <a:ea typeface="Calibri" panose="020F0502020204030204" pitchFamily="34" charset="0"/>
                <a:cs typeface="Calibri" panose="020F0502020204030204" pitchFamily="34" charset="0"/>
              </a:rPr>
              <a:t>, doi:</a:t>
            </a:r>
            <a:r>
              <a:rPr lang="en-GB" sz="1100" dirty="0">
                <a:solidFill>
                  <a:srgbClr val="1155CC"/>
                </a:solidFill>
                <a:effectLst/>
                <a:latin typeface="Calibri" panose="020F0502020204030204" pitchFamily="34" charset="0"/>
                <a:ea typeface="Calibri" panose="020F0502020204030204" pitchFamily="34" charset="0"/>
                <a:cs typeface="Calibri" panose="020F0502020204030204" pitchFamily="34" charset="0"/>
                <a:hlinkClick r:id="rId3"/>
              </a:rPr>
              <a:t>10.1038/sdata.2016.18</a:t>
            </a:r>
            <a:endParaRPr lang="en-GB" sz="1100" dirty="0">
              <a:solidFill>
                <a:srgbClr val="1155CC"/>
              </a:solidFill>
              <a:effectLst/>
              <a:latin typeface="Calibri" panose="020F0502020204030204" pitchFamily="34" charset="0"/>
              <a:ea typeface="Calibri" panose="020F0502020204030204" pitchFamily="34" charset="0"/>
              <a:cs typeface="Calibri" panose="020F0502020204030204" pitchFamily="34" charset="0"/>
            </a:endParaRPr>
          </a:p>
          <a:p>
            <a:pPr indent="226695"/>
            <a:r>
              <a:rPr lang="en-GB" sz="1100" dirty="0">
                <a:effectLst/>
                <a:latin typeface="Calibri" panose="020F0502020204030204" pitchFamily="34" charset="0"/>
                <a:ea typeface="Calibri" panose="020F0502020204030204" pitchFamily="34" charset="0"/>
                <a:cs typeface="Calibri" panose="020F0502020204030204" pitchFamily="34" charset="0"/>
              </a:rPr>
              <a:t>CoreTrustSeal (2022), </a:t>
            </a:r>
            <a:r>
              <a:rPr lang="en-GB" sz="1100" i="1" dirty="0">
                <a:effectLst/>
                <a:latin typeface="Calibri" panose="020F0502020204030204" pitchFamily="34" charset="0"/>
                <a:ea typeface="Calibri" panose="020F0502020204030204" pitchFamily="34" charset="0"/>
                <a:cs typeface="Calibri" panose="020F0502020204030204" pitchFamily="34" charset="0"/>
              </a:rPr>
              <a:t>About</a:t>
            </a:r>
            <a:r>
              <a:rPr lang="en-GB" sz="1100" dirty="0">
                <a:effectLst/>
                <a:latin typeface="Calibri" panose="020F0502020204030204" pitchFamily="34" charset="0"/>
                <a:ea typeface="Calibri" panose="020F0502020204030204" pitchFamily="34" charset="0"/>
                <a:cs typeface="Calibri" panose="020F0502020204030204" pitchFamily="34" charset="0"/>
              </a:rPr>
              <a:t>.  Retrieved from: </a:t>
            </a:r>
            <a:r>
              <a:rPr lang="en-GB" sz="1100" dirty="0">
                <a:solidFill>
                  <a:srgbClr val="1155CC"/>
                </a:solidFill>
                <a:effectLst/>
                <a:latin typeface="Calibri" panose="020F0502020204030204" pitchFamily="34" charset="0"/>
                <a:ea typeface="Calibri" panose="020F0502020204030204" pitchFamily="34" charset="0"/>
                <a:cs typeface="Calibri" panose="020F0502020204030204" pitchFamily="34" charset="0"/>
                <a:hlinkClick r:id="rId4"/>
              </a:rPr>
              <a:t>https://www.coretrustseal.org/about/</a:t>
            </a:r>
            <a:endParaRPr lang="en-GB" sz="1100" dirty="0">
              <a:solidFill>
                <a:srgbClr val="1155CC"/>
              </a:solidFill>
              <a:effectLst/>
              <a:latin typeface="Calibri" panose="020F0502020204030204" pitchFamily="34" charset="0"/>
              <a:ea typeface="Calibri" panose="020F0502020204030204" pitchFamily="34" charset="0"/>
              <a:cs typeface="Calibri" panose="020F0502020204030204" pitchFamily="34" charset="0"/>
            </a:endParaRPr>
          </a:p>
          <a:p>
            <a:pPr indent="226695"/>
            <a:r>
              <a:rPr lang="en-GB" sz="1100" dirty="0">
                <a:solidFill>
                  <a:srgbClr val="1155CC"/>
                </a:solidFill>
                <a:effectLst/>
                <a:latin typeface="Calibri" panose="020F0502020204030204" pitchFamily="34" charset="0"/>
                <a:ea typeface="Calibri" panose="020F0502020204030204" pitchFamily="34" charset="0"/>
                <a:cs typeface="Calibri" panose="020F0502020204030204" pitchFamily="34" charset="0"/>
              </a:rPr>
              <a:t>ISO 16363 (2022), </a:t>
            </a:r>
            <a:r>
              <a:rPr lang="en-GB" sz="1100" i="1" dirty="0">
                <a:solidFill>
                  <a:srgbClr val="1155CC"/>
                </a:solidFill>
                <a:effectLst/>
                <a:latin typeface="Calibri" panose="020F0502020204030204" pitchFamily="34" charset="0"/>
                <a:ea typeface="Calibri" panose="020F0502020204030204" pitchFamily="34" charset="0"/>
                <a:cs typeface="Calibri" panose="020F0502020204030204" pitchFamily="34" charset="0"/>
              </a:rPr>
              <a:t>Home. </a:t>
            </a:r>
            <a:r>
              <a:rPr lang="en-GB" sz="1100" i="0" dirty="0">
                <a:solidFill>
                  <a:srgbClr val="1155CC"/>
                </a:solidFill>
                <a:effectLst/>
                <a:latin typeface="Calibri" panose="020F0502020204030204" pitchFamily="34" charset="0"/>
                <a:ea typeface="Calibri" panose="020F0502020204030204" pitchFamily="34" charset="0"/>
                <a:cs typeface="Calibri" panose="020F0502020204030204" pitchFamily="34" charset="0"/>
              </a:rPr>
              <a:t>Retrieved from: </a:t>
            </a:r>
            <a:r>
              <a:rPr lang="en-GB" sz="1800" u="sng" dirty="0">
                <a:solidFill>
                  <a:srgbClr val="0563C1"/>
                </a:solidFill>
                <a:effectLst/>
                <a:latin typeface="Calibri" panose="020F0502020204030204" pitchFamily="34" charset="0"/>
                <a:ea typeface="Calibri" panose="020F0502020204030204" pitchFamily="34" charset="0"/>
                <a:cs typeface="Times New Roman" panose="02020603050405020304" pitchFamily="18" charset="0"/>
                <a:hlinkClick r:id="rId5"/>
              </a:rPr>
              <a:t>http://www.iso16363.org/</a:t>
            </a:r>
            <a:r>
              <a:rPr lang="en-GB" sz="1800" dirty="0">
                <a:effectLst/>
                <a:latin typeface="Calibri" panose="020F0502020204030204" pitchFamily="34" charset="0"/>
                <a:ea typeface="Calibri" panose="020F0502020204030204" pitchFamily="34" charset="0"/>
                <a:cs typeface="Times New Roman" panose="02020603050405020304" pitchFamily="18" charset="0"/>
              </a:rPr>
              <a:t> </a:t>
            </a:r>
          </a:p>
          <a:p>
            <a:pPr indent="226695"/>
            <a:r>
              <a:rPr lang="en-GB" sz="1100" dirty="0">
                <a:solidFill>
                  <a:srgbClr val="1155CC"/>
                </a:solidFill>
                <a:effectLst/>
                <a:latin typeface="Calibri" panose="020F0502020204030204" pitchFamily="34" charset="0"/>
                <a:ea typeface="Calibri" panose="020F0502020204030204" pitchFamily="34" charset="0"/>
                <a:cs typeface="Calibri" panose="020F0502020204030204" pitchFamily="34" charset="0"/>
              </a:rPr>
              <a:t>nestorSeal (2022), </a:t>
            </a:r>
            <a:r>
              <a:rPr lang="en-GB" b="0" i="1" dirty="0">
                <a:solidFill>
                  <a:srgbClr val="000000"/>
                </a:solidFill>
                <a:effectLst/>
                <a:latin typeface="Arial" panose="020B0604020202020204" pitchFamily="34" charset="0"/>
              </a:rPr>
              <a:t>nestorSeal for Trustworthy Digital Archives. </a:t>
            </a:r>
            <a:r>
              <a:rPr lang="en-GB" b="0" i="0" dirty="0">
                <a:solidFill>
                  <a:srgbClr val="000000"/>
                </a:solidFill>
                <a:effectLst/>
                <a:latin typeface="Arial" panose="020B0604020202020204" pitchFamily="34" charset="0"/>
              </a:rPr>
              <a:t>Retrieved from: </a:t>
            </a:r>
            <a:r>
              <a:rPr lang="en-GB" sz="1800" u="sng" dirty="0">
                <a:solidFill>
                  <a:srgbClr val="0563C1"/>
                </a:solidFill>
                <a:effectLst/>
                <a:latin typeface="Calibri" panose="020F0502020204030204" pitchFamily="34" charset="0"/>
                <a:ea typeface="Calibri" panose="020F0502020204030204" pitchFamily="34" charset="0"/>
                <a:cs typeface="Times New Roman" panose="02020603050405020304" pitchFamily="18" charset="0"/>
                <a:hlinkClick r:id="rId6"/>
              </a:rPr>
              <a:t>https://www.langzeitarchivierung.de/Webs/nestor/EN/Zertifizierung/nestor_Siegel/siegel.html</a:t>
            </a:r>
            <a:r>
              <a:rPr lang="en-GB" sz="1800" dirty="0">
                <a:effectLst/>
                <a:latin typeface="Calibri" panose="020F0502020204030204" pitchFamily="34" charset="0"/>
                <a:ea typeface="Calibri" panose="020F0502020204030204" pitchFamily="34" charset="0"/>
                <a:cs typeface="Times New Roman" panose="02020603050405020304" pitchFamily="18" charset="0"/>
              </a:rPr>
              <a:t> </a:t>
            </a:r>
          </a:p>
          <a:p>
            <a:pPr indent="226695"/>
            <a:endParaRPr lang="en-GB" sz="1100" dirty="0">
              <a:effectLst/>
              <a:latin typeface="Calibri" panose="020F0502020204030204" pitchFamily="34" charset="0"/>
              <a:ea typeface="Calibri" panose="020F0502020204030204" pitchFamily="34" charset="0"/>
              <a:cs typeface="Calibri" panose="020F0502020204030204" pitchFamily="34" charset="0"/>
            </a:endParaRPr>
          </a:p>
        </p:txBody>
      </p:sp>
      <p:sp>
        <p:nvSpPr>
          <p:cNvPr id="94" name="Google Shape;94;p2: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400"/>
              <a:buFont typeface="Arial"/>
              <a:buNone/>
            </a:pPr>
            <a:fld id="{00000000-1234-1234-1234-123412341234}" type="slidenum">
              <a:rPr lang="en-GB" sz="1400" b="0" i="0" u="none" strike="noStrike" cap="none">
                <a:solidFill>
                  <a:srgbClr val="000000"/>
                </a:solidFill>
                <a:latin typeface="Arial"/>
                <a:ea typeface="Arial"/>
                <a:cs typeface="Arial"/>
                <a:sym typeface="Arial"/>
              </a:rPr>
              <a:t>2</a:t>
            </a:fld>
            <a:endParaRPr sz="1400" b="0" i="0" u="none" strike="noStrike" cap="none">
              <a:solidFill>
                <a:srgbClr val="000000"/>
              </a:solidFill>
              <a:latin typeface="Arial"/>
              <a:ea typeface="Arial"/>
              <a:cs typeface="Arial"/>
              <a:sym typeface="Arial"/>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1"/>
        <p:cNvGrpSpPr/>
        <p:nvPr/>
      </p:nvGrpSpPr>
      <p:grpSpPr>
        <a:xfrm>
          <a:off x="0" y="0"/>
          <a:ext cx="0" cy="0"/>
          <a:chOff x="0" y="0"/>
          <a:chExt cx="0" cy="0"/>
        </a:xfrm>
      </p:grpSpPr>
      <p:sp>
        <p:nvSpPr>
          <p:cNvPr id="112" name="Google Shape;112;p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13" name="Google Shape;113;p3: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285750" lvl="0" indent="-285750">
              <a:lnSpc>
                <a:spcPct val="107000"/>
              </a:lnSpc>
              <a:spcAft>
                <a:spcPts val="800"/>
              </a:spcAft>
              <a:tabLst>
                <a:tab pos="457200" algn="l"/>
              </a:tabLst>
            </a:pPr>
            <a:r>
              <a:rPr lang="en-GB" sz="1800" dirty="0">
                <a:effectLst/>
                <a:latin typeface="Calibri" panose="020F0502020204030204" pitchFamily="34" charset="0"/>
                <a:ea typeface="Calibri" panose="020F0502020204030204" pitchFamily="34" charset="0"/>
                <a:cs typeface="Times New Roman" panose="02020603050405020304" pitchFamily="18" charset="0"/>
              </a:rPr>
              <a:t>CoreTrustSeal Standards and Certification Board (2019). </a:t>
            </a:r>
            <a:r>
              <a:rPr lang="en-GB" sz="1800" i="1" dirty="0">
                <a:effectLst/>
                <a:latin typeface="Calibri" panose="020F0502020204030204" pitchFamily="34" charset="0"/>
                <a:ea typeface="Calibri" panose="020F0502020204030204" pitchFamily="34" charset="0"/>
                <a:cs typeface="Times New Roman" panose="02020603050405020304" pitchFamily="18" charset="0"/>
              </a:rPr>
              <a:t>CoreTrustSeal Trustworthy Data Repositories Requirements: Extended Guidance 2020–2022 (v02.00-2020-2022)</a:t>
            </a:r>
            <a:r>
              <a:rPr lang="en-GB" sz="1800" dirty="0">
                <a:effectLst/>
                <a:latin typeface="Calibri" panose="020F0502020204030204" pitchFamily="34" charset="0"/>
                <a:ea typeface="Calibri" panose="020F0502020204030204" pitchFamily="34" charset="0"/>
                <a:cs typeface="Times New Roman" panose="02020603050405020304" pitchFamily="18" charset="0"/>
              </a:rPr>
              <a:t>. Retrieved from: </a:t>
            </a:r>
            <a:r>
              <a:rPr lang="en-GB" sz="1800" u="sng" dirty="0">
                <a:solidFill>
                  <a:srgbClr val="0563C1"/>
                </a:solidFill>
                <a:effectLst/>
                <a:latin typeface="Calibri" panose="020F0502020204030204" pitchFamily="34" charset="0"/>
                <a:ea typeface="Calibri" panose="020F0502020204030204" pitchFamily="34" charset="0"/>
                <a:cs typeface="Times New Roman" panose="02020603050405020304" pitchFamily="18" charset="0"/>
                <a:hlinkClick r:id="rId3"/>
              </a:rPr>
              <a:t>https://doi.org/10.5281/zenodo.3632533</a:t>
            </a:r>
            <a:r>
              <a:rPr lang="en-GB" sz="1800" dirty="0">
                <a:effectLst/>
                <a:latin typeface="Calibri" panose="020F0502020204030204" pitchFamily="34" charset="0"/>
                <a:ea typeface="Calibri" panose="020F0502020204030204" pitchFamily="34" charset="0"/>
                <a:cs typeface="Times New Roman" panose="02020603050405020304" pitchFamily="18" charset="0"/>
              </a:rPr>
              <a:t> </a:t>
            </a:r>
          </a:p>
          <a:p>
            <a:pPr marL="0" lvl="0" indent="0" algn="l" rtl="0">
              <a:lnSpc>
                <a:spcPct val="100000"/>
              </a:lnSpc>
              <a:spcBef>
                <a:spcPts val="0"/>
              </a:spcBef>
              <a:spcAft>
                <a:spcPts val="0"/>
              </a:spcAft>
              <a:buSzPts val="1400"/>
              <a:buNone/>
            </a:pPr>
            <a:endParaRPr dirty="0"/>
          </a:p>
        </p:txBody>
      </p:sp>
      <p:sp>
        <p:nvSpPr>
          <p:cNvPr id="114" name="Google Shape;114;p3: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400"/>
              <a:buFont typeface="Arial"/>
              <a:buNone/>
            </a:pPr>
            <a:fld id="{00000000-1234-1234-1234-123412341234}" type="slidenum">
              <a:rPr lang="en-GB" sz="1400" b="0" i="0" u="none" strike="noStrike" cap="none">
                <a:solidFill>
                  <a:srgbClr val="000000"/>
                </a:solidFill>
                <a:latin typeface="Arial"/>
                <a:ea typeface="Arial"/>
                <a:cs typeface="Arial"/>
                <a:sym typeface="Arial"/>
              </a:rPr>
              <a:t>3</a:t>
            </a:fld>
            <a:endParaRPr sz="1400" b="0" i="0" u="none" strike="noStrike" cap="none">
              <a:solidFill>
                <a:srgbClr val="000000"/>
              </a:solidFill>
              <a:latin typeface="Arial"/>
              <a:ea typeface="Arial"/>
              <a:cs typeface="Arial"/>
              <a:sym typeface="Arial"/>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5"/>
        <p:cNvGrpSpPr/>
        <p:nvPr/>
      </p:nvGrpSpPr>
      <p:grpSpPr>
        <a:xfrm>
          <a:off x="0" y="0"/>
          <a:ext cx="0" cy="0"/>
          <a:chOff x="0" y="0"/>
          <a:chExt cx="0" cy="0"/>
        </a:xfrm>
      </p:grpSpPr>
      <p:sp>
        <p:nvSpPr>
          <p:cNvPr id="126" name="Google Shape;126;p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27" name="Google Shape;127;p4: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285750" lvl="0" indent="-285750">
              <a:lnSpc>
                <a:spcPct val="107000"/>
              </a:lnSpc>
              <a:spcAft>
                <a:spcPts val="800"/>
              </a:spcAft>
              <a:tabLst>
                <a:tab pos="457200" algn="l"/>
              </a:tabLst>
            </a:pPr>
            <a:r>
              <a:rPr lang="en-GB" sz="1800" dirty="0">
                <a:effectLst/>
                <a:latin typeface="Calibri" panose="020F0502020204030204" pitchFamily="34" charset="0"/>
                <a:ea typeface="Calibri" panose="020F0502020204030204" pitchFamily="34" charset="0"/>
                <a:cs typeface="Times New Roman" panose="02020603050405020304" pitchFamily="18" charset="0"/>
              </a:rPr>
              <a:t>European Open Science Cloud (2022). </a:t>
            </a:r>
            <a:r>
              <a:rPr lang="en-GB" sz="1800" i="1" dirty="0">
                <a:effectLst/>
                <a:latin typeface="Calibri" panose="020F0502020204030204" pitchFamily="34" charset="0"/>
                <a:ea typeface="Calibri" panose="020F0502020204030204" pitchFamily="34" charset="0"/>
                <a:cs typeface="Times New Roman" panose="02020603050405020304" pitchFamily="18" charset="0"/>
              </a:rPr>
              <a:t>EOSC. </a:t>
            </a:r>
            <a:r>
              <a:rPr lang="en-GB" sz="1800" dirty="0">
                <a:effectLst/>
                <a:latin typeface="Calibri" panose="020F0502020204030204" pitchFamily="34" charset="0"/>
                <a:ea typeface="Calibri" panose="020F0502020204030204" pitchFamily="34" charset="0"/>
                <a:cs typeface="Times New Roman" panose="02020603050405020304" pitchFamily="18" charset="0"/>
              </a:rPr>
              <a:t>Retrieved from: </a:t>
            </a:r>
            <a:r>
              <a:rPr lang="en-GB" sz="1800" u="sng" dirty="0">
                <a:solidFill>
                  <a:srgbClr val="0563C1"/>
                </a:solidFill>
                <a:effectLst/>
                <a:latin typeface="Calibri" panose="020F0502020204030204" pitchFamily="34" charset="0"/>
                <a:ea typeface="Calibri" panose="020F0502020204030204" pitchFamily="34" charset="0"/>
                <a:cs typeface="Times New Roman" panose="02020603050405020304" pitchFamily="18" charset="0"/>
                <a:hlinkClick r:id="rId3"/>
              </a:rPr>
              <a:t>https://eosc-portal.eu/about/eosc/</a:t>
            </a:r>
            <a:r>
              <a:rPr lang="en-GB" sz="1800" dirty="0">
                <a:effectLst/>
                <a:latin typeface="Calibri" panose="020F0502020204030204" pitchFamily="34" charset="0"/>
                <a:ea typeface="Calibri" panose="020F0502020204030204" pitchFamily="34" charset="0"/>
                <a:cs typeface="Times New Roman" panose="02020603050405020304" pitchFamily="18" charset="0"/>
              </a:rPr>
              <a:t> </a:t>
            </a:r>
          </a:p>
          <a:p>
            <a:pPr marL="171450" lvl="0" indent="-171450" algn="l" rtl="0">
              <a:lnSpc>
                <a:spcPct val="100000"/>
              </a:lnSpc>
              <a:spcBef>
                <a:spcPts val="0"/>
              </a:spcBef>
              <a:spcAft>
                <a:spcPts val="0"/>
              </a:spcAft>
              <a:buSzPts val="1400"/>
            </a:pPr>
            <a:endParaRPr dirty="0"/>
          </a:p>
        </p:txBody>
      </p:sp>
      <p:sp>
        <p:nvSpPr>
          <p:cNvPr id="128" name="Google Shape;128;p4: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400"/>
              <a:buFont typeface="Arial"/>
              <a:buNone/>
            </a:pPr>
            <a:fld id="{00000000-1234-1234-1234-123412341234}" type="slidenum">
              <a:rPr lang="en-GB" sz="1400" b="0" i="0" u="none" strike="noStrike" cap="none">
                <a:solidFill>
                  <a:srgbClr val="000000"/>
                </a:solidFill>
                <a:latin typeface="Arial"/>
                <a:ea typeface="Arial"/>
                <a:cs typeface="Arial"/>
                <a:sym typeface="Arial"/>
              </a:rPr>
              <a:t>4</a:t>
            </a:fld>
            <a:endParaRPr sz="1400" b="0" i="0" u="none" strike="noStrike" cap="none">
              <a:solidFill>
                <a:srgbClr val="000000"/>
              </a:solidFill>
              <a:latin typeface="Arial"/>
              <a:ea typeface="Arial"/>
              <a:cs typeface="Arial"/>
              <a:sym typeface="Arial"/>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3"/>
        <p:cNvGrpSpPr/>
        <p:nvPr/>
      </p:nvGrpSpPr>
      <p:grpSpPr>
        <a:xfrm>
          <a:off x="0" y="0"/>
          <a:ext cx="0" cy="0"/>
          <a:chOff x="0" y="0"/>
          <a:chExt cx="0" cy="0"/>
        </a:xfrm>
      </p:grpSpPr>
      <p:sp>
        <p:nvSpPr>
          <p:cNvPr id="144" name="Google Shape;144;p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45" name="Google Shape;145;p5: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285750" lvl="0" indent="-285750">
              <a:lnSpc>
                <a:spcPct val="107000"/>
              </a:lnSpc>
              <a:spcAft>
                <a:spcPts val="800"/>
              </a:spcAft>
              <a:tabLst>
                <a:tab pos="457200" algn="l"/>
              </a:tabLst>
            </a:pPr>
            <a:r>
              <a:rPr lang="en-GB" sz="1800" dirty="0">
                <a:effectLst/>
                <a:latin typeface="Calibri" panose="020F0502020204030204" pitchFamily="34" charset="0"/>
                <a:ea typeface="Calibri" panose="020F0502020204030204" pitchFamily="34" charset="0"/>
                <a:cs typeface="Times New Roman" panose="02020603050405020304" pitchFamily="18" charset="0"/>
              </a:rPr>
              <a:t>Lorentz </a:t>
            </a:r>
            <a:r>
              <a:rPr lang="en-GB" sz="1800" dirty="0" err="1">
                <a:effectLst/>
                <a:latin typeface="Calibri" panose="020F0502020204030204" pitchFamily="34" charset="0"/>
                <a:ea typeface="Calibri" panose="020F0502020204030204" pitchFamily="34" charset="0"/>
                <a:cs typeface="Times New Roman" panose="02020603050405020304" pitchFamily="18" charset="0"/>
              </a:rPr>
              <a:t>Center</a:t>
            </a:r>
            <a:r>
              <a:rPr lang="en-GB" sz="1800" dirty="0">
                <a:effectLst/>
                <a:latin typeface="Calibri" panose="020F0502020204030204" pitchFamily="34" charset="0"/>
                <a:ea typeface="Calibri" panose="020F0502020204030204" pitchFamily="34" charset="0"/>
                <a:cs typeface="Times New Roman" panose="02020603050405020304" pitchFamily="18" charset="0"/>
              </a:rPr>
              <a:t> (2014). </a:t>
            </a:r>
            <a:r>
              <a:rPr lang="en-GB" sz="1800" i="1" dirty="0">
                <a:effectLst/>
                <a:latin typeface="Calibri" panose="020F0502020204030204" pitchFamily="34" charset="0"/>
                <a:ea typeface="Calibri" panose="020F0502020204030204" pitchFamily="34" charset="0"/>
                <a:cs typeface="Times New Roman" panose="02020603050405020304" pitchFamily="18" charset="0"/>
              </a:rPr>
              <a:t>Jointly Designed a data FAIRPORT</a:t>
            </a:r>
            <a:r>
              <a:rPr lang="en-GB" sz="1800" dirty="0">
                <a:effectLst/>
                <a:latin typeface="Calibri" panose="020F0502020204030204" pitchFamily="34" charset="0"/>
                <a:ea typeface="Calibri" panose="020F0502020204030204" pitchFamily="34" charset="0"/>
                <a:cs typeface="Times New Roman" panose="02020603050405020304" pitchFamily="18" charset="0"/>
              </a:rPr>
              <a:t>. Retrieved from: </a:t>
            </a:r>
            <a:r>
              <a:rPr lang="en-GB" sz="1800" u="sng" dirty="0">
                <a:solidFill>
                  <a:srgbClr val="0563C1"/>
                </a:solidFill>
                <a:effectLst/>
                <a:latin typeface="Calibri" panose="020F0502020204030204" pitchFamily="34" charset="0"/>
                <a:ea typeface="Calibri" panose="020F0502020204030204" pitchFamily="34" charset="0"/>
                <a:cs typeface="Times New Roman" panose="02020603050405020304" pitchFamily="18" charset="0"/>
                <a:hlinkClick r:id="rId3"/>
              </a:rPr>
              <a:t>https://www.lorentzcenter.nl/jointly-designing-a-data-fairport.html/ </a:t>
            </a:r>
            <a:endParaRPr lang="en-GB" sz="18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146" name="Google Shape;146;p5: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400"/>
              <a:buFont typeface="Arial"/>
              <a:buNone/>
            </a:pPr>
            <a:fld id="{00000000-1234-1234-1234-123412341234}" type="slidenum">
              <a:rPr lang="en-GB" sz="1400" b="0" i="0" u="none" strike="noStrike" cap="none">
                <a:solidFill>
                  <a:srgbClr val="000000"/>
                </a:solidFill>
                <a:latin typeface="Arial"/>
                <a:ea typeface="Arial"/>
                <a:cs typeface="Arial"/>
                <a:sym typeface="Arial"/>
              </a:rPr>
              <a:t>5</a:t>
            </a:fld>
            <a:endParaRPr sz="1400" b="0" i="0" u="none" strike="noStrike" cap="none">
              <a:solidFill>
                <a:srgbClr val="000000"/>
              </a:solidFill>
              <a:latin typeface="Arial"/>
              <a:ea typeface="Arial"/>
              <a:cs typeface="Arial"/>
              <a:sym typeface="Arial"/>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6"/>
        <p:cNvGrpSpPr/>
        <p:nvPr/>
      </p:nvGrpSpPr>
      <p:grpSpPr>
        <a:xfrm>
          <a:off x="0" y="0"/>
          <a:ext cx="0" cy="0"/>
          <a:chOff x="0" y="0"/>
          <a:chExt cx="0" cy="0"/>
        </a:xfrm>
      </p:grpSpPr>
      <p:sp>
        <p:nvSpPr>
          <p:cNvPr id="157" name="Google Shape;157;p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58" name="Google Shape;158;p6: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285750" lvl="0" indent="-285750">
              <a:lnSpc>
                <a:spcPct val="107000"/>
              </a:lnSpc>
              <a:spcAft>
                <a:spcPts val="800"/>
              </a:spcAft>
              <a:tabLst>
                <a:tab pos="457200" algn="l"/>
              </a:tabLst>
            </a:pPr>
            <a:r>
              <a:rPr lang="en-GB" sz="1800" dirty="0">
                <a:effectLst/>
                <a:latin typeface="Calibri" panose="020F0502020204030204" pitchFamily="34" charset="0"/>
                <a:ea typeface="Calibri" panose="020F0502020204030204" pitchFamily="34" charset="0"/>
                <a:cs typeface="Times New Roman" panose="02020603050405020304" pitchFamily="18" charset="0"/>
              </a:rPr>
              <a:t>L'Hours, H. et al. (2022). D4.6 Report on a maturity </a:t>
            </a:r>
            <a:r>
              <a:rPr lang="en-GB" sz="1800" i="1" dirty="0">
                <a:effectLst/>
                <a:latin typeface="Calibri" panose="020F0502020204030204" pitchFamily="34" charset="0"/>
                <a:ea typeface="Calibri" panose="020F0502020204030204" pitchFamily="34" charset="0"/>
                <a:cs typeface="Times New Roman" panose="02020603050405020304" pitchFamily="18" charset="0"/>
              </a:rPr>
              <a:t>model towards FAIR data in FAIR repositories (Version 2.0). </a:t>
            </a:r>
            <a:r>
              <a:rPr lang="en-GB" sz="1800" dirty="0">
                <a:effectLst/>
                <a:latin typeface="Calibri" panose="020F0502020204030204" pitchFamily="34" charset="0"/>
                <a:ea typeface="Calibri" panose="020F0502020204030204" pitchFamily="34" charset="0"/>
                <a:cs typeface="Times New Roman" panose="02020603050405020304" pitchFamily="18" charset="0"/>
              </a:rPr>
              <a:t>Retrieved from: </a:t>
            </a:r>
            <a:r>
              <a:rPr lang="en-GB" sz="1800" u="sng" dirty="0">
                <a:solidFill>
                  <a:srgbClr val="0563C1"/>
                </a:solidFill>
                <a:effectLst/>
                <a:latin typeface="Calibri" panose="020F0502020204030204" pitchFamily="34" charset="0"/>
                <a:ea typeface="Calibri" panose="020F0502020204030204" pitchFamily="34" charset="0"/>
                <a:cs typeface="Times New Roman" panose="02020603050405020304" pitchFamily="18" charset="0"/>
                <a:hlinkClick r:id="rId3"/>
              </a:rPr>
              <a:t>https://doi.org/10.5281/zenodo.6090389</a:t>
            </a:r>
            <a:r>
              <a:rPr lang="en-GB" sz="1800" dirty="0">
                <a:effectLst/>
                <a:latin typeface="Calibri" panose="020F0502020204030204" pitchFamily="34" charset="0"/>
                <a:ea typeface="Calibri" panose="020F0502020204030204" pitchFamily="34" charset="0"/>
                <a:cs typeface="Times New Roman" panose="02020603050405020304" pitchFamily="18" charset="0"/>
              </a:rPr>
              <a:t> </a:t>
            </a:r>
          </a:p>
        </p:txBody>
      </p:sp>
      <p:sp>
        <p:nvSpPr>
          <p:cNvPr id="159" name="Google Shape;159;p6: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400"/>
              <a:buFont typeface="Arial"/>
              <a:buNone/>
            </a:pPr>
            <a:fld id="{00000000-1234-1234-1234-123412341234}" type="slidenum">
              <a:rPr lang="en-GB" sz="1400" b="0" i="0" u="none" strike="noStrike" cap="none">
                <a:solidFill>
                  <a:srgbClr val="000000"/>
                </a:solidFill>
                <a:latin typeface="Arial"/>
                <a:ea typeface="Arial"/>
                <a:cs typeface="Arial"/>
                <a:sym typeface="Arial"/>
              </a:rPr>
              <a:t>6</a:t>
            </a:fld>
            <a:endParaRPr sz="1400" b="0" i="0" u="none" strike="noStrike" cap="none">
              <a:solidFill>
                <a:srgbClr val="000000"/>
              </a:solidFill>
              <a:latin typeface="Arial"/>
              <a:ea typeface="Arial"/>
              <a:cs typeface="Arial"/>
              <a:sym typeface="Arial"/>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1"/>
        <p:cNvGrpSpPr/>
        <p:nvPr/>
      </p:nvGrpSpPr>
      <p:grpSpPr>
        <a:xfrm>
          <a:off x="0" y="0"/>
          <a:ext cx="0" cy="0"/>
          <a:chOff x="0" y="0"/>
          <a:chExt cx="0" cy="0"/>
        </a:xfrm>
      </p:grpSpPr>
      <p:sp>
        <p:nvSpPr>
          <p:cNvPr id="172" name="Google Shape;172;p7: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73" name="Google Shape;173;p7: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171450" marR="0" lvl="0" indent="-171450" algn="l" defTabSz="914400" rtl="0" eaLnBrk="1" fontAlgn="auto" latinLnBrk="0" hangingPunct="1">
              <a:lnSpc>
                <a:spcPct val="100000"/>
              </a:lnSpc>
              <a:spcBef>
                <a:spcPts val="0"/>
              </a:spcBef>
              <a:spcAft>
                <a:spcPts val="0"/>
              </a:spcAft>
              <a:buClr>
                <a:srgbClr val="000000"/>
              </a:buClr>
              <a:buSzPts val="1400"/>
              <a:buFont typeface="Arial"/>
              <a:buChar char="●"/>
              <a:tabLst/>
              <a:defRPr/>
            </a:pPr>
            <a:r>
              <a:rPr lang="en-GB" sz="1800" dirty="0">
                <a:effectLst/>
                <a:latin typeface="Calibri" panose="020F0502020204030204" pitchFamily="34" charset="0"/>
                <a:ea typeface="Calibri" panose="020F0502020204030204" pitchFamily="34" charset="0"/>
                <a:cs typeface="Times New Roman" panose="02020603050405020304" pitchFamily="18" charset="0"/>
              </a:rPr>
              <a:t>L'Hours, H. et al. (2022). D4.6 Report on a maturity </a:t>
            </a:r>
            <a:r>
              <a:rPr lang="en-GB" sz="1800" i="1" dirty="0">
                <a:effectLst/>
                <a:latin typeface="Calibri" panose="020F0502020204030204" pitchFamily="34" charset="0"/>
                <a:ea typeface="Calibri" panose="020F0502020204030204" pitchFamily="34" charset="0"/>
                <a:cs typeface="Times New Roman" panose="02020603050405020304" pitchFamily="18" charset="0"/>
              </a:rPr>
              <a:t>model towards FAIR data in FAIR repositories (Version 2.0). </a:t>
            </a:r>
            <a:r>
              <a:rPr lang="en-GB" sz="1800" dirty="0">
                <a:effectLst/>
                <a:latin typeface="Calibri" panose="020F0502020204030204" pitchFamily="34" charset="0"/>
                <a:ea typeface="Calibri" panose="020F0502020204030204" pitchFamily="34" charset="0"/>
                <a:cs typeface="Times New Roman" panose="02020603050405020304" pitchFamily="18" charset="0"/>
              </a:rPr>
              <a:t>Retrieved from: </a:t>
            </a:r>
            <a:r>
              <a:rPr lang="en-GB" sz="1800" u="sng" dirty="0">
                <a:solidFill>
                  <a:srgbClr val="0563C1"/>
                </a:solidFill>
                <a:effectLst/>
                <a:latin typeface="Calibri" panose="020F0502020204030204" pitchFamily="34" charset="0"/>
                <a:ea typeface="Calibri" panose="020F0502020204030204" pitchFamily="34" charset="0"/>
                <a:cs typeface="Times New Roman" panose="02020603050405020304" pitchFamily="18" charset="0"/>
                <a:hlinkClick r:id="rId3"/>
              </a:rPr>
              <a:t>https://doi.org/10.5281/zenodo.6090389</a:t>
            </a:r>
            <a:r>
              <a:rPr lang="en-GB" sz="1800" dirty="0">
                <a:effectLst/>
                <a:latin typeface="Calibri" panose="020F0502020204030204" pitchFamily="34" charset="0"/>
                <a:ea typeface="Calibri" panose="020F0502020204030204" pitchFamily="34" charset="0"/>
                <a:cs typeface="Times New Roman" panose="02020603050405020304" pitchFamily="18" charset="0"/>
              </a:rPr>
              <a:t> </a:t>
            </a:r>
          </a:p>
          <a:p>
            <a:pPr marL="171450" marR="0" lvl="0" indent="-171450" algn="l" defTabSz="914400" rtl="0" eaLnBrk="1" fontAlgn="auto" latinLnBrk="0" hangingPunct="1">
              <a:lnSpc>
                <a:spcPct val="100000"/>
              </a:lnSpc>
              <a:spcBef>
                <a:spcPts val="0"/>
              </a:spcBef>
              <a:spcAft>
                <a:spcPts val="0"/>
              </a:spcAft>
              <a:buClr>
                <a:srgbClr val="000000"/>
              </a:buClr>
              <a:buSzPts val="1400"/>
              <a:buFont typeface="Arial"/>
              <a:buChar char="●"/>
              <a:tabLst/>
              <a:defRPr/>
            </a:pPr>
            <a:endParaRPr lang="en-GB" sz="1100" dirty="0">
              <a:effectLst/>
              <a:latin typeface="Calibri" panose="020F0502020204030204" pitchFamily="34" charset="0"/>
              <a:ea typeface="Calibri" panose="020F0502020204030204" pitchFamily="34" charset="0"/>
              <a:cs typeface="Calibri" panose="020F0502020204030204" pitchFamily="34" charset="0"/>
            </a:endParaRPr>
          </a:p>
        </p:txBody>
      </p:sp>
      <p:sp>
        <p:nvSpPr>
          <p:cNvPr id="174" name="Google Shape;174;p7: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400"/>
              <a:buFont typeface="Arial"/>
              <a:buNone/>
            </a:pPr>
            <a:fld id="{00000000-1234-1234-1234-123412341234}" type="slidenum">
              <a:rPr lang="en-GB" sz="1400" b="0" i="0" u="none" strike="noStrike" cap="none">
                <a:solidFill>
                  <a:srgbClr val="000000"/>
                </a:solidFill>
                <a:latin typeface="Arial"/>
                <a:ea typeface="Arial"/>
                <a:cs typeface="Arial"/>
                <a:sym typeface="Arial"/>
              </a:rPr>
              <a:t>7</a:t>
            </a:fld>
            <a:endParaRPr sz="1400" b="0" i="0" u="none" strike="noStrike" cap="none">
              <a:solidFill>
                <a:srgbClr val="000000"/>
              </a:solidFill>
              <a:latin typeface="Arial"/>
              <a:ea typeface="Arial"/>
              <a:cs typeface="Arial"/>
              <a:sym typeface="Arial"/>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7"/>
        <p:cNvGrpSpPr/>
        <p:nvPr/>
      </p:nvGrpSpPr>
      <p:grpSpPr>
        <a:xfrm>
          <a:off x="0" y="0"/>
          <a:ext cx="0" cy="0"/>
          <a:chOff x="0" y="0"/>
          <a:chExt cx="0" cy="0"/>
        </a:xfrm>
      </p:grpSpPr>
      <p:sp>
        <p:nvSpPr>
          <p:cNvPr id="188" name="Google Shape;188;p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89" name="Google Shape;189;p8: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285750" lvl="0" indent="-285750">
              <a:lnSpc>
                <a:spcPct val="107000"/>
              </a:lnSpc>
              <a:spcAft>
                <a:spcPts val="800"/>
              </a:spcAft>
              <a:tabLst>
                <a:tab pos="457200" algn="l"/>
              </a:tabLst>
            </a:pPr>
            <a:r>
              <a:rPr lang="en-GB" sz="1800" dirty="0" err="1">
                <a:effectLst/>
                <a:latin typeface="Calibri" panose="020F0502020204030204" pitchFamily="34" charset="0"/>
                <a:ea typeface="Calibri" panose="020F0502020204030204" pitchFamily="34" charset="0"/>
                <a:cs typeface="Times New Roman" panose="02020603050405020304" pitchFamily="18" charset="0"/>
              </a:rPr>
              <a:t>Devaraju</a:t>
            </a:r>
            <a:r>
              <a:rPr lang="en-GB" sz="1800" dirty="0">
                <a:effectLst/>
                <a:latin typeface="Calibri" panose="020F0502020204030204" pitchFamily="34" charset="0"/>
                <a:ea typeface="Calibri" panose="020F0502020204030204" pitchFamily="34" charset="0"/>
                <a:cs typeface="Times New Roman" panose="02020603050405020304" pitchFamily="18" charset="0"/>
              </a:rPr>
              <a:t>, A. and Huber, R. (2020). </a:t>
            </a:r>
            <a:r>
              <a:rPr lang="en-GB" sz="1800" i="1" dirty="0">
                <a:effectLst/>
                <a:latin typeface="Calibri" panose="020F0502020204030204" pitchFamily="34" charset="0"/>
                <a:ea typeface="Calibri" panose="020F0502020204030204" pitchFamily="34" charset="0"/>
                <a:cs typeface="Times New Roman" panose="02020603050405020304" pitchFamily="18" charset="0"/>
              </a:rPr>
              <a:t>F-UJI – An Automated FAIR Data Assessment Tool.  </a:t>
            </a:r>
            <a:r>
              <a:rPr lang="en-GB" sz="1800" dirty="0">
                <a:effectLst/>
                <a:latin typeface="Calibri" panose="020F0502020204030204" pitchFamily="34" charset="0"/>
                <a:ea typeface="Calibri" panose="020F0502020204030204" pitchFamily="34" charset="0"/>
                <a:cs typeface="Times New Roman" panose="02020603050405020304" pitchFamily="18" charset="0"/>
              </a:rPr>
              <a:t>Retrieved from: </a:t>
            </a:r>
            <a:r>
              <a:rPr lang="en-GB" sz="1800" u="sng" dirty="0">
                <a:solidFill>
                  <a:srgbClr val="0563C1"/>
                </a:solidFill>
                <a:effectLst/>
                <a:latin typeface="Calibri" panose="020F0502020204030204" pitchFamily="34" charset="0"/>
                <a:ea typeface="Calibri" panose="020F0502020204030204" pitchFamily="34" charset="0"/>
                <a:cs typeface="Times New Roman" panose="02020603050405020304" pitchFamily="18" charset="0"/>
                <a:hlinkClick r:id="rId3"/>
              </a:rPr>
              <a:t>https://doi.org/10.5281/zenodo.4063720</a:t>
            </a:r>
            <a:r>
              <a:rPr lang="en-GB" sz="1800" dirty="0">
                <a:effectLst/>
                <a:latin typeface="Calibri" panose="020F0502020204030204" pitchFamily="34" charset="0"/>
                <a:ea typeface="Calibri" panose="020F0502020204030204" pitchFamily="34" charset="0"/>
                <a:cs typeface="Times New Roman" panose="02020603050405020304" pitchFamily="18" charset="0"/>
              </a:rPr>
              <a:t> </a:t>
            </a:r>
          </a:p>
          <a:p>
            <a:pPr marL="171450" marR="0" lvl="0" indent="-171450" algn="l" defTabSz="914400" rtl="0" eaLnBrk="1" fontAlgn="auto" latinLnBrk="0" hangingPunct="1">
              <a:lnSpc>
                <a:spcPct val="100000"/>
              </a:lnSpc>
              <a:spcBef>
                <a:spcPts val="0"/>
              </a:spcBef>
              <a:spcAft>
                <a:spcPts val="0"/>
              </a:spcAft>
              <a:buClr>
                <a:srgbClr val="000000"/>
              </a:buClr>
              <a:buSzPts val="1400"/>
              <a:tabLst/>
              <a:defRPr/>
            </a:pPr>
            <a:endParaRPr lang="en-GB" sz="1100" dirty="0">
              <a:solidFill>
                <a:srgbClr val="333333"/>
              </a:solidFill>
              <a:latin typeface="Calibri" panose="020F0502020204030204" pitchFamily="34" charset="0"/>
              <a:cs typeface="Calibri" panose="020F0502020204030204" pitchFamily="34" charset="0"/>
            </a:endParaRPr>
          </a:p>
        </p:txBody>
      </p:sp>
      <p:sp>
        <p:nvSpPr>
          <p:cNvPr id="190" name="Google Shape;190;p8: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400"/>
              <a:buFont typeface="Arial"/>
              <a:buNone/>
            </a:pPr>
            <a:fld id="{00000000-1234-1234-1234-123412341234}" type="slidenum">
              <a:rPr lang="en-GB" sz="1400" b="0" i="0" u="none" strike="noStrike" cap="none">
                <a:solidFill>
                  <a:srgbClr val="000000"/>
                </a:solidFill>
                <a:latin typeface="Arial"/>
                <a:ea typeface="Arial"/>
                <a:cs typeface="Arial"/>
                <a:sym typeface="Arial"/>
              </a:rPr>
              <a:t>8</a:t>
            </a:fld>
            <a:endParaRPr sz="1400" b="0" i="0" u="none" strike="noStrike" cap="none">
              <a:solidFill>
                <a:srgbClr val="000000"/>
              </a:solidFill>
              <a:latin typeface="Arial"/>
              <a:ea typeface="Arial"/>
              <a:cs typeface="Arial"/>
              <a:sym typeface="Arial"/>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0"/>
        <p:cNvGrpSpPr/>
        <p:nvPr/>
      </p:nvGrpSpPr>
      <p:grpSpPr>
        <a:xfrm>
          <a:off x="0" y="0"/>
          <a:ext cx="0" cy="0"/>
          <a:chOff x="0" y="0"/>
          <a:chExt cx="0" cy="0"/>
        </a:xfrm>
      </p:grpSpPr>
      <p:sp>
        <p:nvSpPr>
          <p:cNvPr id="201" name="Google Shape;201;p9: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02" name="Google Shape;202;p9: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285750" lvl="0" indent="-285750">
              <a:lnSpc>
                <a:spcPct val="107000"/>
              </a:lnSpc>
              <a:spcAft>
                <a:spcPts val="800"/>
              </a:spcAft>
              <a:tabLst>
                <a:tab pos="457200" algn="l"/>
              </a:tabLst>
            </a:pPr>
            <a:r>
              <a:rPr lang="en-GB" sz="1800" dirty="0">
                <a:effectLst/>
                <a:latin typeface="Calibri" panose="020F0502020204030204" pitchFamily="34" charset="0"/>
                <a:ea typeface="Calibri" panose="020F0502020204030204" pitchFamily="34" charset="0"/>
                <a:cs typeface="Times New Roman" panose="02020603050405020304" pitchFamily="18" charset="0"/>
              </a:rPr>
              <a:t>L'Hours, H. et al. (2022). </a:t>
            </a:r>
            <a:r>
              <a:rPr lang="en-GB" sz="1800" i="1" dirty="0">
                <a:effectLst/>
                <a:latin typeface="Calibri" panose="020F0502020204030204" pitchFamily="34" charset="0"/>
                <a:ea typeface="Calibri" panose="020F0502020204030204" pitchFamily="34" charset="0"/>
                <a:cs typeface="Times New Roman" panose="02020603050405020304" pitchFamily="18" charset="0"/>
              </a:rPr>
              <a:t>D4.6 Report on a maturity model towards FAIR data in FAIR repositories (Version 2.0). </a:t>
            </a:r>
            <a:r>
              <a:rPr lang="en-GB" sz="1800" dirty="0">
                <a:effectLst/>
                <a:latin typeface="Calibri" panose="020F0502020204030204" pitchFamily="34" charset="0"/>
                <a:ea typeface="Calibri" panose="020F0502020204030204" pitchFamily="34" charset="0"/>
                <a:cs typeface="Times New Roman" panose="02020603050405020304" pitchFamily="18" charset="0"/>
              </a:rPr>
              <a:t>Retrieved from: </a:t>
            </a:r>
            <a:r>
              <a:rPr lang="en-GB" sz="1800" u="sng" dirty="0">
                <a:solidFill>
                  <a:srgbClr val="0563C1"/>
                </a:solidFill>
                <a:effectLst/>
                <a:latin typeface="Calibri" panose="020F0502020204030204" pitchFamily="34" charset="0"/>
                <a:ea typeface="Calibri" panose="020F0502020204030204" pitchFamily="34" charset="0"/>
                <a:cs typeface="Times New Roman" panose="02020603050405020304" pitchFamily="18" charset="0"/>
                <a:hlinkClick r:id="rId3"/>
              </a:rPr>
              <a:t>https://doi.org/10.5281/zenodo.6090389</a:t>
            </a:r>
            <a:r>
              <a:rPr lang="en-GB" sz="1800" dirty="0">
                <a:effectLst/>
                <a:latin typeface="Calibri" panose="020F0502020204030204" pitchFamily="34" charset="0"/>
                <a:ea typeface="Calibri" panose="020F0502020204030204" pitchFamily="34" charset="0"/>
                <a:cs typeface="Times New Roman" panose="02020603050405020304" pitchFamily="18" charset="0"/>
              </a:rPr>
              <a:t> </a:t>
            </a:r>
          </a:p>
          <a:p>
            <a:pPr marL="285750" lvl="0" indent="-285750">
              <a:lnSpc>
                <a:spcPct val="107000"/>
              </a:lnSpc>
              <a:spcAft>
                <a:spcPts val="800"/>
              </a:spcAft>
              <a:tabLst>
                <a:tab pos="457200" algn="l"/>
              </a:tabLst>
            </a:pPr>
            <a:r>
              <a:rPr lang="en-GB" sz="1800" dirty="0" err="1">
                <a:effectLst/>
                <a:latin typeface="Calibri" panose="020F0502020204030204" pitchFamily="34" charset="0"/>
                <a:ea typeface="Calibri" panose="020F0502020204030204" pitchFamily="34" charset="0"/>
                <a:cs typeface="Times New Roman" panose="02020603050405020304" pitchFamily="18" charset="0"/>
              </a:rPr>
              <a:t>Devaraju</a:t>
            </a:r>
            <a:r>
              <a:rPr lang="en-GB" sz="1800" dirty="0">
                <a:effectLst/>
                <a:latin typeface="Calibri" panose="020F0502020204030204" pitchFamily="34" charset="0"/>
                <a:ea typeface="Calibri" panose="020F0502020204030204" pitchFamily="34" charset="0"/>
                <a:cs typeface="Times New Roman" panose="02020603050405020304" pitchFamily="18" charset="0"/>
              </a:rPr>
              <a:t>, A. and Huber, R. (2020). </a:t>
            </a:r>
            <a:r>
              <a:rPr lang="en-GB" sz="1800" i="1" dirty="0">
                <a:effectLst/>
                <a:latin typeface="Calibri" panose="020F0502020204030204" pitchFamily="34" charset="0"/>
                <a:ea typeface="Calibri" panose="020F0502020204030204" pitchFamily="34" charset="0"/>
                <a:cs typeface="Times New Roman" panose="02020603050405020304" pitchFamily="18" charset="0"/>
              </a:rPr>
              <a:t>F-UJI – An Automated FAIR Data Assessment Tool.  </a:t>
            </a:r>
            <a:r>
              <a:rPr lang="en-GB" sz="1800" dirty="0">
                <a:effectLst/>
                <a:latin typeface="Calibri" panose="020F0502020204030204" pitchFamily="34" charset="0"/>
                <a:ea typeface="Calibri" panose="020F0502020204030204" pitchFamily="34" charset="0"/>
                <a:cs typeface="Times New Roman" panose="02020603050405020304" pitchFamily="18" charset="0"/>
              </a:rPr>
              <a:t>Retrieved from: </a:t>
            </a:r>
            <a:r>
              <a:rPr lang="en-GB" sz="1800" u="sng" dirty="0">
                <a:solidFill>
                  <a:srgbClr val="0563C1"/>
                </a:solidFill>
                <a:effectLst/>
                <a:latin typeface="Calibri" panose="020F0502020204030204" pitchFamily="34" charset="0"/>
                <a:ea typeface="Calibri" panose="020F0502020204030204" pitchFamily="34" charset="0"/>
                <a:cs typeface="Times New Roman" panose="02020603050405020304" pitchFamily="18" charset="0"/>
                <a:hlinkClick r:id="rId4"/>
              </a:rPr>
              <a:t>https://doi.org/10.5281/zenodo.4063720</a:t>
            </a:r>
            <a:r>
              <a:rPr lang="en-GB" sz="1800" dirty="0">
                <a:effectLst/>
                <a:latin typeface="Calibri" panose="020F0502020204030204" pitchFamily="34" charset="0"/>
                <a:ea typeface="Calibri" panose="020F0502020204030204" pitchFamily="34" charset="0"/>
                <a:cs typeface="Times New Roman" panose="02020603050405020304" pitchFamily="18" charset="0"/>
              </a:rPr>
              <a:t> </a:t>
            </a:r>
          </a:p>
          <a:p>
            <a:pPr marL="285750" lvl="0" indent="-285750">
              <a:lnSpc>
                <a:spcPct val="107000"/>
              </a:lnSpc>
              <a:spcAft>
                <a:spcPts val="800"/>
              </a:spcAft>
              <a:tabLst>
                <a:tab pos="457200" algn="l"/>
              </a:tabLst>
            </a:pPr>
            <a:r>
              <a:rPr lang="en-GB" sz="1800" dirty="0">
                <a:effectLst/>
                <a:latin typeface="Calibri" panose="020F0502020204030204" pitchFamily="34" charset="0"/>
                <a:ea typeface="Calibri" panose="020F0502020204030204" pitchFamily="34" charset="0"/>
                <a:cs typeface="Times New Roman" panose="02020603050405020304" pitchFamily="18" charset="0"/>
              </a:rPr>
              <a:t>Huber, R. et al. (2021). </a:t>
            </a:r>
            <a:r>
              <a:rPr lang="en-GB" sz="1800" i="1" dirty="0">
                <a:effectLst/>
                <a:latin typeface="Calibri" panose="020F0502020204030204" pitchFamily="34" charset="0"/>
                <a:ea typeface="Calibri" panose="020F0502020204030204" pitchFamily="34" charset="0"/>
                <a:cs typeface="Times New Roman" panose="02020603050405020304" pitchFamily="18" charset="0"/>
              </a:rPr>
              <a:t>D4.5 Report on FAIR Data Assessment Toolset and Badging Scheme</a:t>
            </a:r>
            <a:r>
              <a:rPr lang="en-GB" sz="1800" dirty="0">
                <a:effectLst/>
                <a:latin typeface="Calibri" panose="020F0502020204030204" pitchFamily="34" charset="0"/>
                <a:ea typeface="Calibri" panose="020F0502020204030204" pitchFamily="34" charset="0"/>
                <a:cs typeface="Times New Roman" panose="02020603050405020304" pitchFamily="18" charset="0"/>
              </a:rPr>
              <a:t>.  Retrieved from: </a:t>
            </a:r>
            <a:r>
              <a:rPr lang="en-GB" sz="1800" u="sng" dirty="0">
                <a:solidFill>
                  <a:srgbClr val="0563C1"/>
                </a:solidFill>
                <a:effectLst/>
                <a:latin typeface="Calibri" panose="020F0502020204030204" pitchFamily="34" charset="0"/>
                <a:ea typeface="Calibri" panose="020F0502020204030204" pitchFamily="34" charset="0"/>
                <a:cs typeface="Times New Roman" panose="02020603050405020304" pitchFamily="18" charset="0"/>
                <a:hlinkClick r:id="rId5"/>
              </a:rPr>
              <a:t>https://doi.org/10.5281/zenodo.5336159</a:t>
            </a:r>
            <a:r>
              <a:rPr lang="en-GB" sz="1800" dirty="0">
                <a:effectLst/>
                <a:latin typeface="Calibri" panose="020F0502020204030204" pitchFamily="34" charset="0"/>
                <a:ea typeface="Calibri" panose="020F0502020204030204" pitchFamily="34" charset="0"/>
                <a:cs typeface="Times New Roman" panose="02020603050405020304" pitchFamily="18" charset="0"/>
              </a:rPr>
              <a:t> </a:t>
            </a:r>
          </a:p>
          <a:p>
            <a:pPr marL="285750" marR="0" lvl="0" indent="-285750" algn="l" defTabSz="914400" rtl="0" eaLnBrk="1" fontAlgn="auto" latinLnBrk="0" hangingPunct="1">
              <a:lnSpc>
                <a:spcPct val="107000"/>
              </a:lnSpc>
              <a:spcBef>
                <a:spcPts val="0"/>
              </a:spcBef>
              <a:spcAft>
                <a:spcPts val="800"/>
              </a:spcAft>
              <a:buClr>
                <a:srgbClr val="000000"/>
              </a:buClr>
              <a:buSzPts val="1100"/>
              <a:buFont typeface="Arial"/>
              <a:buChar char="●"/>
              <a:tabLst>
                <a:tab pos="457200" algn="l"/>
              </a:tabLst>
              <a:defRPr/>
            </a:pPr>
            <a:r>
              <a:rPr lang="en-GB" sz="1800" dirty="0">
                <a:effectLst/>
                <a:latin typeface="Calibri" panose="020F0502020204030204" pitchFamily="34" charset="0"/>
                <a:ea typeface="Calibri" panose="020F0502020204030204" pitchFamily="34" charset="0"/>
                <a:cs typeface="Times New Roman" panose="02020603050405020304" pitchFamily="18" charset="0"/>
              </a:rPr>
              <a:t>L’Hours, H. et al. (2022). </a:t>
            </a:r>
            <a:r>
              <a:rPr lang="en-GB" sz="1800" i="1" dirty="0">
                <a:effectLst/>
                <a:latin typeface="Calibri" panose="020F0502020204030204" pitchFamily="34" charset="0"/>
                <a:ea typeface="Calibri" panose="020F0502020204030204" pitchFamily="34" charset="0"/>
                <a:cs typeface="Times New Roman" panose="02020603050405020304" pitchFamily="18" charset="0"/>
              </a:rPr>
              <a:t>FAIR Principles: Baseline Comments (Version 2.00). </a:t>
            </a:r>
            <a:r>
              <a:rPr lang="en-GB" sz="1800" dirty="0">
                <a:effectLst/>
                <a:latin typeface="Calibri" panose="020F0502020204030204" pitchFamily="34" charset="0"/>
                <a:ea typeface="Calibri" panose="020F0502020204030204" pitchFamily="34" charset="0"/>
                <a:cs typeface="Times New Roman" panose="02020603050405020304" pitchFamily="18" charset="0"/>
              </a:rPr>
              <a:t>Retrieved from: </a:t>
            </a:r>
            <a:r>
              <a:rPr lang="en-GB" sz="1800" u="sng" dirty="0">
                <a:solidFill>
                  <a:srgbClr val="0563C1"/>
                </a:solidFill>
                <a:effectLst/>
                <a:latin typeface="Calibri" panose="020F0502020204030204" pitchFamily="34" charset="0"/>
                <a:ea typeface="Calibri" panose="020F0502020204030204" pitchFamily="34" charset="0"/>
                <a:cs typeface="Times New Roman" panose="02020603050405020304" pitchFamily="18" charset="0"/>
                <a:hlinkClick r:id="rId6"/>
              </a:rPr>
              <a:t>https://doi.org/10.5281/zenodo.6472149</a:t>
            </a:r>
            <a:endParaRPr lang="en-GB" sz="1800" dirty="0">
              <a:effectLst/>
              <a:latin typeface="Calibri" panose="020F0502020204030204" pitchFamily="34" charset="0"/>
              <a:ea typeface="Calibri" panose="020F0502020204030204" pitchFamily="34" charset="0"/>
              <a:cs typeface="Times New Roman" panose="02020603050405020304" pitchFamily="18" charset="0"/>
            </a:endParaRPr>
          </a:p>
          <a:p>
            <a:pPr marL="285750" lvl="0" indent="-285750">
              <a:lnSpc>
                <a:spcPct val="107000"/>
              </a:lnSpc>
              <a:spcAft>
                <a:spcPts val="800"/>
              </a:spcAft>
              <a:tabLst>
                <a:tab pos="457200" algn="l"/>
              </a:tabLst>
            </a:pPr>
            <a:endParaRPr lang="en-GB" sz="1800" dirty="0">
              <a:effectLst/>
              <a:latin typeface="Calibri" panose="020F0502020204030204" pitchFamily="34" charset="0"/>
              <a:ea typeface="Calibri" panose="020F0502020204030204" pitchFamily="34" charset="0"/>
              <a:cs typeface="Times New Roman" panose="02020603050405020304" pitchFamily="18" charset="0"/>
            </a:endParaRPr>
          </a:p>
          <a:p>
            <a:pPr marL="0" lvl="0" indent="0" algn="l" rtl="0">
              <a:lnSpc>
                <a:spcPct val="100000"/>
              </a:lnSpc>
              <a:spcBef>
                <a:spcPts val="0"/>
              </a:spcBef>
              <a:spcAft>
                <a:spcPts val="0"/>
              </a:spcAft>
              <a:buSzPts val="1400"/>
              <a:buNone/>
            </a:pPr>
            <a:endParaRPr lang="en-GB" dirty="0"/>
          </a:p>
        </p:txBody>
      </p:sp>
      <p:sp>
        <p:nvSpPr>
          <p:cNvPr id="203" name="Google Shape;203;p9: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400"/>
              <a:buFont typeface="Arial"/>
              <a:buNone/>
            </a:pPr>
            <a:fld id="{00000000-1234-1234-1234-123412341234}" type="slidenum">
              <a:rPr lang="en-GB" sz="1400" b="0" i="0" u="none" strike="noStrike" cap="none">
                <a:solidFill>
                  <a:srgbClr val="000000"/>
                </a:solidFill>
                <a:latin typeface="Arial"/>
                <a:ea typeface="Arial"/>
                <a:cs typeface="Arial"/>
                <a:sym typeface="Arial"/>
              </a:rPr>
              <a:t>9</a:t>
            </a:fld>
            <a:endParaRPr sz="1400" b="0" i="0" u="none" strike="noStrike" cap="none">
              <a:solidFill>
                <a:srgbClr val="000000"/>
              </a:solidFill>
              <a:latin typeface="Arial"/>
              <a:ea typeface="Arial"/>
              <a:cs typeface="Arial"/>
              <a:sym typeface="Arial"/>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0"/>
        <p:cNvGrpSpPr/>
        <p:nvPr/>
      </p:nvGrpSpPr>
      <p:grpSpPr>
        <a:xfrm>
          <a:off x="0" y="0"/>
          <a:ext cx="0" cy="0"/>
          <a:chOff x="0" y="0"/>
          <a:chExt cx="0" cy="0"/>
        </a:xfrm>
      </p:grpSpPr>
      <p:sp>
        <p:nvSpPr>
          <p:cNvPr id="201" name="Google Shape;201;p9: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02" name="Google Shape;202;p9: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285750" lvl="0" indent="-285750">
              <a:lnSpc>
                <a:spcPct val="107000"/>
              </a:lnSpc>
              <a:spcAft>
                <a:spcPts val="800"/>
              </a:spcAft>
              <a:tabLst>
                <a:tab pos="457200" algn="l"/>
              </a:tabLst>
            </a:pPr>
            <a:r>
              <a:rPr lang="en-GB" sz="1800" dirty="0">
                <a:effectLst/>
                <a:latin typeface="Calibri" panose="020F0502020204030204" pitchFamily="34" charset="0"/>
                <a:ea typeface="Calibri" panose="020F0502020204030204" pitchFamily="34" charset="0"/>
                <a:cs typeface="Times New Roman" panose="02020603050405020304" pitchFamily="18" charset="0"/>
              </a:rPr>
              <a:t>von Stein, I. et al. (2021), </a:t>
            </a:r>
            <a:r>
              <a:rPr lang="en-GB" sz="1800" i="1" dirty="0">
                <a:effectLst/>
                <a:latin typeface="Calibri" panose="020F0502020204030204" pitchFamily="34" charset="0"/>
                <a:ea typeface="Calibri" panose="020F0502020204030204" pitchFamily="34" charset="0"/>
                <a:cs typeface="Times New Roman" panose="02020603050405020304" pitchFamily="18" charset="0"/>
              </a:rPr>
              <a:t>D4.4 Coordination Plan for a sustainable network of FAIR-enabling Trustworthy Digital Repositories.  </a:t>
            </a:r>
            <a:r>
              <a:rPr lang="en-GB" sz="1800" dirty="0">
                <a:effectLst/>
                <a:latin typeface="Calibri" panose="020F0502020204030204" pitchFamily="34" charset="0"/>
                <a:ea typeface="Calibri" panose="020F0502020204030204" pitchFamily="34" charset="0"/>
                <a:cs typeface="Times New Roman" panose="02020603050405020304" pitchFamily="18" charset="0"/>
              </a:rPr>
              <a:t>Retrieved from: </a:t>
            </a:r>
            <a:r>
              <a:rPr lang="en-GB" sz="1800" u="sng" dirty="0">
                <a:solidFill>
                  <a:srgbClr val="0563C1"/>
                </a:solidFill>
                <a:effectLst/>
                <a:latin typeface="Calibri" panose="020F0502020204030204" pitchFamily="34" charset="0"/>
                <a:ea typeface="Calibri" panose="020F0502020204030204" pitchFamily="34" charset="0"/>
                <a:cs typeface="Times New Roman" panose="02020603050405020304" pitchFamily="18" charset="0"/>
                <a:hlinkClick r:id="rId3"/>
              </a:rPr>
              <a:t>https://doi.org/10.5281/zenodo.5726691</a:t>
            </a:r>
            <a:endParaRPr lang="en-GB" sz="1800" u="sng" dirty="0">
              <a:solidFill>
                <a:srgbClr val="0563C1"/>
              </a:solidFill>
              <a:effectLst/>
              <a:latin typeface="Calibri" panose="020F0502020204030204" pitchFamily="34" charset="0"/>
              <a:ea typeface="Calibri" panose="020F0502020204030204" pitchFamily="34" charset="0"/>
              <a:cs typeface="Times New Roman" panose="02020603050405020304" pitchFamily="18" charset="0"/>
            </a:endParaRPr>
          </a:p>
          <a:p>
            <a:pPr marL="285750" marR="0" lvl="0" indent="-285750" algn="l" defTabSz="914400" rtl="0" eaLnBrk="1" fontAlgn="auto" latinLnBrk="0" hangingPunct="1">
              <a:lnSpc>
                <a:spcPct val="107000"/>
              </a:lnSpc>
              <a:spcBef>
                <a:spcPts val="0"/>
              </a:spcBef>
              <a:spcAft>
                <a:spcPts val="800"/>
              </a:spcAft>
              <a:buClr>
                <a:srgbClr val="000000"/>
              </a:buClr>
              <a:buSzPts val="1100"/>
              <a:buFont typeface="Arial"/>
              <a:buChar char="●"/>
              <a:tabLst>
                <a:tab pos="457200" algn="l"/>
              </a:tabLst>
              <a:defRPr/>
            </a:pPr>
            <a:r>
              <a:rPr lang="en-GB" sz="1800" dirty="0">
                <a:effectLst/>
                <a:latin typeface="Calibri" panose="020F0502020204030204" pitchFamily="34" charset="0"/>
                <a:ea typeface="Calibri" panose="020F0502020204030204" pitchFamily="34" charset="0"/>
                <a:cs typeface="Times New Roman" panose="02020603050405020304" pitchFamily="18" charset="0"/>
              </a:rPr>
              <a:t>L'Hours, H. et al. (2022). </a:t>
            </a:r>
            <a:r>
              <a:rPr lang="en-GB" sz="1800" i="1" dirty="0">
                <a:effectLst/>
                <a:latin typeface="Calibri" panose="020F0502020204030204" pitchFamily="34" charset="0"/>
                <a:ea typeface="Calibri" panose="020F0502020204030204" pitchFamily="34" charset="0"/>
                <a:cs typeface="Times New Roman" panose="02020603050405020304" pitchFamily="18" charset="0"/>
              </a:rPr>
              <a:t>FAIR + Time: Preservation for a Designated Community (Version 2.00). </a:t>
            </a:r>
            <a:r>
              <a:rPr lang="en-GB" sz="1800" dirty="0">
                <a:effectLst/>
                <a:latin typeface="Calibri" panose="020F0502020204030204" pitchFamily="34" charset="0"/>
                <a:ea typeface="Calibri" panose="020F0502020204030204" pitchFamily="34" charset="0"/>
                <a:cs typeface="Times New Roman" panose="02020603050405020304" pitchFamily="18" charset="0"/>
              </a:rPr>
              <a:t>Retrieved from: </a:t>
            </a:r>
            <a:r>
              <a:rPr lang="en-GB" sz="1800" u="sng" dirty="0">
                <a:solidFill>
                  <a:srgbClr val="0563C1"/>
                </a:solidFill>
                <a:effectLst/>
                <a:latin typeface="Calibri" panose="020F0502020204030204" pitchFamily="34" charset="0"/>
                <a:ea typeface="Calibri" panose="020F0502020204030204" pitchFamily="34" charset="0"/>
                <a:cs typeface="Times New Roman" panose="02020603050405020304" pitchFamily="18" charset="0"/>
                <a:hlinkClick r:id="rId4"/>
              </a:rPr>
              <a:t>https://doi.org/10.5281/zenodo.5797776</a:t>
            </a:r>
            <a:r>
              <a:rPr lang="en-GB" sz="1800" dirty="0">
                <a:effectLst/>
                <a:latin typeface="Calibri" panose="020F0502020204030204" pitchFamily="34" charset="0"/>
                <a:ea typeface="Calibri" panose="020F0502020204030204" pitchFamily="34" charset="0"/>
                <a:cs typeface="Times New Roman" panose="02020603050405020304" pitchFamily="18" charset="0"/>
              </a:rPr>
              <a:t> </a:t>
            </a:r>
          </a:p>
          <a:p>
            <a:pPr marL="285750" lvl="0" indent="-285750">
              <a:lnSpc>
                <a:spcPct val="107000"/>
              </a:lnSpc>
              <a:spcAft>
                <a:spcPts val="800"/>
              </a:spcAft>
              <a:tabLst>
                <a:tab pos="457200" algn="l"/>
              </a:tabLst>
            </a:pPr>
            <a:endParaRPr lang="en-GB" sz="18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203" name="Google Shape;203;p9: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400"/>
              <a:buFont typeface="Arial"/>
              <a:buNone/>
            </a:pPr>
            <a:fld id="{00000000-1234-1234-1234-123412341234}" type="slidenum">
              <a:rPr lang="en-GB" sz="1400" b="0" i="0" u="none" strike="noStrike" cap="none">
                <a:solidFill>
                  <a:srgbClr val="000000"/>
                </a:solidFill>
                <a:latin typeface="Arial"/>
                <a:ea typeface="Arial"/>
                <a:cs typeface="Arial"/>
                <a:sym typeface="Arial"/>
              </a:rPr>
              <a:t>10</a:t>
            </a:fld>
            <a:endParaRPr sz="1400" b="0" i="0" u="none" strike="noStrike" cap="none">
              <a:solidFill>
                <a:srgbClr val="000000"/>
              </a:solidFill>
              <a:latin typeface="Arial"/>
              <a:ea typeface="Arial"/>
              <a:cs typeface="Arial"/>
              <a:sym typeface="Arial"/>
            </a:endParaRPr>
          </a:p>
        </p:txBody>
      </p:sp>
    </p:spTree>
    <p:extLst>
      <p:ext uri="{BB962C8B-B14F-4D97-AF65-F5344CB8AC3E}">
        <p14:creationId xmlns:p14="http://schemas.microsoft.com/office/powerpoint/2010/main" val="164167545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0"/>
        <p:cNvGrpSpPr/>
        <p:nvPr/>
      </p:nvGrpSpPr>
      <p:grpSpPr>
        <a:xfrm>
          <a:off x="0" y="0"/>
          <a:ext cx="0" cy="0"/>
          <a:chOff x="0" y="0"/>
          <a:chExt cx="0" cy="0"/>
        </a:xfrm>
      </p:grpSpPr>
      <p:sp>
        <p:nvSpPr>
          <p:cNvPr id="201" name="Google Shape;201;p9: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02" name="Google Shape;202;p9: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203" name="Google Shape;203;p9: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400"/>
              <a:buFont typeface="Arial"/>
              <a:buNone/>
            </a:pPr>
            <a:fld id="{00000000-1234-1234-1234-123412341234}" type="slidenum">
              <a:rPr lang="en-GB" sz="1400" b="0" i="0" u="none" strike="noStrike" cap="none">
                <a:solidFill>
                  <a:srgbClr val="000000"/>
                </a:solidFill>
                <a:latin typeface="Arial"/>
                <a:ea typeface="Arial"/>
                <a:cs typeface="Arial"/>
                <a:sym typeface="Arial"/>
              </a:rPr>
              <a:t>11</a:t>
            </a:fld>
            <a:endParaRPr sz="1400" b="0" i="0" u="none" strike="noStrike" cap="none">
              <a:solidFill>
                <a:srgbClr val="000000"/>
              </a:solidFill>
              <a:latin typeface="Arial"/>
              <a:ea typeface="Arial"/>
              <a:cs typeface="Arial"/>
              <a:sym typeface="Arial"/>
            </a:endParaRPr>
          </a:p>
        </p:txBody>
      </p:sp>
    </p:spTree>
    <p:extLst>
      <p:ext uri="{BB962C8B-B14F-4D97-AF65-F5344CB8AC3E}">
        <p14:creationId xmlns:p14="http://schemas.microsoft.com/office/powerpoint/2010/main" val="98106279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4"/>
        <p:cNvGrpSpPr/>
        <p:nvPr/>
      </p:nvGrpSpPr>
      <p:grpSpPr>
        <a:xfrm>
          <a:off x="0" y="0"/>
          <a:ext cx="0" cy="0"/>
          <a:chOff x="0" y="0"/>
          <a:chExt cx="0" cy="0"/>
        </a:xfrm>
      </p:grpSpPr>
      <p:sp>
        <p:nvSpPr>
          <p:cNvPr id="215" name="Google Shape;215;p1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16" name="Google Shape;216;p10: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217" name="Google Shape;217;p10: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400"/>
              <a:buFont typeface="Arial"/>
              <a:buNone/>
            </a:pPr>
            <a:fld id="{00000000-1234-1234-1234-123412341234}" type="slidenum">
              <a:rPr lang="en-GB" sz="1400" b="0" i="0" u="none" strike="noStrike" cap="none">
                <a:solidFill>
                  <a:srgbClr val="000000"/>
                </a:solidFill>
                <a:latin typeface="Arial"/>
                <a:ea typeface="Arial"/>
                <a:cs typeface="Arial"/>
                <a:sym typeface="Arial"/>
              </a:rPr>
              <a:t>12</a:t>
            </a:fld>
            <a:endParaRPr sz="1400" b="0" i="0" u="none" strike="noStrike" cap="none">
              <a:solidFill>
                <a:srgbClr val="000000"/>
              </a:solidFill>
              <a:latin typeface="Arial"/>
              <a:ea typeface="Arial"/>
              <a:cs typeface="Arial"/>
              <a:sym typeface="Arial"/>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11"/>
        <p:cNvGrpSpPr/>
        <p:nvPr/>
      </p:nvGrpSpPr>
      <p:grpSpPr>
        <a:xfrm>
          <a:off x="0" y="0"/>
          <a:ext cx="0" cy="0"/>
          <a:chOff x="0" y="0"/>
          <a:chExt cx="0" cy="0"/>
        </a:xfrm>
      </p:grpSpPr>
      <p:sp>
        <p:nvSpPr>
          <p:cNvPr id="12" name="Google Shape;12;p12"/>
          <p:cNvSpPr txBox="1">
            <a:spLocks noGrp="1"/>
          </p:cNvSpPr>
          <p:nvPr>
            <p:ph type="title"/>
          </p:nvPr>
        </p:nvSpPr>
        <p:spPr>
          <a:xfrm>
            <a:off x="628650" y="273845"/>
            <a:ext cx="7886700" cy="994275"/>
          </a:xfrm>
          <a:prstGeom prst="rect">
            <a:avLst/>
          </a:prstGeom>
          <a:noFill/>
          <a:ln>
            <a:noFill/>
          </a:ln>
        </p:spPr>
        <p:txBody>
          <a:bodyPr spcFirstLastPara="1" wrap="square" lIns="91425" tIns="45700" rIns="91425" bIns="45700" anchor="ctr" anchorCtr="0">
            <a:noAutofit/>
          </a:bodyPr>
          <a:lstStyle>
            <a:lvl1pPr lvl="0" algn="l">
              <a:lnSpc>
                <a:spcPct val="90000"/>
              </a:lnSpc>
              <a:spcBef>
                <a:spcPts val="0"/>
              </a:spcBef>
              <a:spcAft>
                <a:spcPts val="0"/>
              </a:spcAft>
              <a:buClr>
                <a:srgbClr val="4470A7"/>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3" name="Google Shape;13;p12"/>
          <p:cNvSpPr txBox="1">
            <a:spLocks noGrp="1"/>
          </p:cNvSpPr>
          <p:nvPr>
            <p:ph type="dt" idx="10"/>
          </p:nvPr>
        </p:nvSpPr>
        <p:spPr>
          <a:xfrm>
            <a:off x="8057072" y="4889065"/>
            <a:ext cx="1000800" cy="273825"/>
          </a:xfrm>
          <a:prstGeom prst="rect">
            <a:avLst/>
          </a:prstGeom>
          <a:noFill/>
          <a:ln>
            <a:noFill/>
          </a:ln>
        </p:spPr>
        <p:txBody>
          <a:bodyPr spcFirstLastPara="1" wrap="square" lIns="91425" tIns="45700" rIns="91425" bIns="45700" anchor="ctr" anchorCtr="0">
            <a:noAutofit/>
          </a:bodyPr>
          <a:lstStyle>
            <a:lvl1pPr lvl="0" algn="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4" name="Google Shape;14;p12"/>
          <p:cNvSpPr txBox="1">
            <a:spLocks noGrp="1"/>
          </p:cNvSpPr>
          <p:nvPr>
            <p:ph type="ftr" idx="11"/>
          </p:nvPr>
        </p:nvSpPr>
        <p:spPr>
          <a:xfrm>
            <a:off x="855093" y="4894547"/>
            <a:ext cx="7107000" cy="2738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5" name="Google Shape;15;p12"/>
          <p:cNvSpPr txBox="1">
            <a:spLocks noGrp="1"/>
          </p:cNvSpPr>
          <p:nvPr>
            <p:ph type="sldNum" idx="12"/>
          </p:nvPr>
        </p:nvSpPr>
        <p:spPr>
          <a:xfrm>
            <a:off x="22647" y="4894547"/>
            <a:ext cx="736500" cy="273825"/>
          </a:xfrm>
          <a:prstGeom prst="rect">
            <a:avLst/>
          </a:prstGeom>
          <a:noFill/>
          <a:ln>
            <a:noFill/>
          </a:ln>
        </p:spPr>
        <p:txBody>
          <a:bodyPr spcFirstLastPara="1" wrap="square" lIns="91425" tIns="45700" rIns="91425" bIns="45700" anchor="ctr" anchorCtr="0">
            <a:noAutofit/>
          </a:bodyPr>
          <a:lstStyle>
            <a:lvl1pPr marL="0" marR="0" lvl="0" indent="0" algn="l">
              <a:lnSpc>
                <a:spcPct val="100000"/>
              </a:lnSpc>
              <a:spcBef>
                <a:spcPts val="0"/>
              </a:spcBef>
              <a:spcAft>
                <a:spcPts val="0"/>
              </a:spcAft>
              <a:buClr>
                <a:srgbClr val="000000"/>
              </a:buClr>
              <a:buSzPts val="1200"/>
              <a:buFont typeface="Arial"/>
              <a:buNone/>
              <a:defRPr sz="1200" b="0" i="0" u="none" strike="noStrike" cap="none">
                <a:solidFill>
                  <a:schemeClr val="lt1"/>
                </a:solidFill>
                <a:latin typeface="Calibri"/>
                <a:ea typeface="Calibri"/>
                <a:cs typeface="Calibri"/>
                <a:sym typeface="Calibri"/>
              </a:defRPr>
            </a:lvl1pPr>
            <a:lvl2pPr marL="0" marR="0" lvl="1" indent="0" algn="l">
              <a:lnSpc>
                <a:spcPct val="100000"/>
              </a:lnSpc>
              <a:spcBef>
                <a:spcPts val="0"/>
              </a:spcBef>
              <a:spcAft>
                <a:spcPts val="0"/>
              </a:spcAft>
              <a:buClr>
                <a:srgbClr val="000000"/>
              </a:buClr>
              <a:buSzPts val="1200"/>
              <a:buFont typeface="Arial"/>
              <a:buNone/>
              <a:defRPr sz="1200" b="0" i="0" u="none" strike="noStrike" cap="none">
                <a:solidFill>
                  <a:schemeClr val="lt1"/>
                </a:solidFill>
                <a:latin typeface="Calibri"/>
                <a:ea typeface="Calibri"/>
                <a:cs typeface="Calibri"/>
                <a:sym typeface="Calibri"/>
              </a:defRPr>
            </a:lvl2pPr>
            <a:lvl3pPr marL="0" marR="0" lvl="2" indent="0" algn="l">
              <a:lnSpc>
                <a:spcPct val="100000"/>
              </a:lnSpc>
              <a:spcBef>
                <a:spcPts val="0"/>
              </a:spcBef>
              <a:spcAft>
                <a:spcPts val="0"/>
              </a:spcAft>
              <a:buClr>
                <a:srgbClr val="000000"/>
              </a:buClr>
              <a:buSzPts val="1200"/>
              <a:buFont typeface="Arial"/>
              <a:buNone/>
              <a:defRPr sz="1200" b="0" i="0" u="none" strike="noStrike" cap="none">
                <a:solidFill>
                  <a:schemeClr val="lt1"/>
                </a:solidFill>
                <a:latin typeface="Calibri"/>
                <a:ea typeface="Calibri"/>
                <a:cs typeface="Calibri"/>
                <a:sym typeface="Calibri"/>
              </a:defRPr>
            </a:lvl3pPr>
            <a:lvl4pPr marL="0" marR="0" lvl="3" indent="0" algn="l">
              <a:lnSpc>
                <a:spcPct val="100000"/>
              </a:lnSpc>
              <a:spcBef>
                <a:spcPts val="0"/>
              </a:spcBef>
              <a:spcAft>
                <a:spcPts val="0"/>
              </a:spcAft>
              <a:buClr>
                <a:srgbClr val="000000"/>
              </a:buClr>
              <a:buSzPts val="1200"/>
              <a:buFont typeface="Arial"/>
              <a:buNone/>
              <a:defRPr sz="1200" b="0" i="0" u="none" strike="noStrike" cap="none">
                <a:solidFill>
                  <a:schemeClr val="lt1"/>
                </a:solidFill>
                <a:latin typeface="Calibri"/>
                <a:ea typeface="Calibri"/>
                <a:cs typeface="Calibri"/>
                <a:sym typeface="Calibri"/>
              </a:defRPr>
            </a:lvl4pPr>
            <a:lvl5pPr marL="0" marR="0" lvl="4" indent="0" algn="l">
              <a:lnSpc>
                <a:spcPct val="100000"/>
              </a:lnSpc>
              <a:spcBef>
                <a:spcPts val="0"/>
              </a:spcBef>
              <a:spcAft>
                <a:spcPts val="0"/>
              </a:spcAft>
              <a:buClr>
                <a:srgbClr val="000000"/>
              </a:buClr>
              <a:buSzPts val="1200"/>
              <a:buFont typeface="Arial"/>
              <a:buNone/>
              <a:defRPr sz="1200" b="0" i="0" u="none" strike="noStrike" cap="none">
                <a:solidFill>
                  <a:schemeClr val="lt1"/>
                </a:solidFill>
                <a:latin typeface="Calibri"/>
                <a:ea typeface="Calibri"/>
                <a:cs typeface="Calibri"/>
                <a:sym typeface="Calibri"/>
              </a:defRPr>
            </a:lvl5pPr>
            <a:lvl6pPr marL="0" marR="0" lvl="5" indent="0" algn="l">
              <a:lnSpc>
                <a:spcPct val="100000"/>
              </a:lnSpc>
              <a:spcBef>
                <a:spcPts val="0"/>
              </a:spcBef>
              <a:spcAft>
                <a:spcPts val="0"/>
              </a:spcAft>
              <a:buClr>
                <a:srgbClr val="000000"/>
              </a:buClr>
              <a:buSzPts val="1200"/>
              <a:buFont typeface="Arial"/>
              <a:buNone/>
              <a:defRPr sz="1200" b="0" i="0" u="none" strike="noStrike" cap="none">
                <a:solidFill>
                  <a:schemeClr val="lt1"/>
                </a:solidFill>
                <a:latin typeface="Calibri"/>
                <a:ea typeface="Calibri"/>
                <a:cs typeface="Calibri"/>
                <a:sym typeface="Calibri"/>
              </a:defRPr>
            </a:lvl6pPr>
            <a:lvl7pPr marL="0" marR="0" lvl="6" indent="0" algn="l">
              <a:lnSpc>
                <a:spcPct val="100000"/>
              </a:lnSpc>
              <a:spcBef>
                <a:spcPts val="0"/>
              </a:spcBef>
              <a:spcAft>
                <a:spcPts val="0"/>
              </a:spcAft>
              <a:buClr>
                <a:srgbClr val="000000"/>
              </a:buClr>
              <a:buSzPts val="1200"/>
              <a:buFont typeface="Arial"/>
              <a:buNone/>
              <a:defRPr sz="1200" b="0" i="0" u="none" strike="noStrike" cap="none">
                <a:solidFill>
                  <a:schemeClr val="lt1"/>
                </a:solidFill>
                <a:latin typeface="Calibri"/>
                <a:ea typeface="Calibri"/>
                <a:cs typeface="Calibri"/>
                <a:sym typeface="Calibri"/>
              </a:defRPr>
            </a:lvl7pPr>
            <a:lvl8pPr marL="0" marR="0" lvl="7" indent="0" algn="l">
              <a:lnSpc>
                <a:spcPct val="100000"/>
              </a:lnSpc>
              <a:spcBef>
                <a:spcPts val="0"/>
              </a:spcBef>
              <a:spcAft>
                <a:spcPts val="0"/>
              </a:spcAft>
              <a:buClr>
                <a:srgbClr val="000000"/>
              </a:buClr>
              <a:buSzPts val="1200"/>
              <a:buFont typeface="Arial"/>
              <a:buNone/>
              <a:defRPr sz="1200" b="0" i="0" u="none" strike="noStrike" cap="none">
                <a:solidFill>
                  <a:schemeClr val="lt1"/>
                </a:solidFill>
                <a:latin typeface="Calibri"/>
                <a:ea typeface="Calibri"/>
                <a:cs typeface="Calibri"/>
                <a:sym typeface="Calibri"/>
              </a:defRPr>
            </a:lvl8pPr>
            <a:lvl9pPr marL="0" marR="0" lvl="8" indent="0" algn="l">
              <a:lnSpc>
                <a:spcPct val="100000"/>
              </a:lnSpc>
              <a:spcBef>
                <a:spcPts val="0"/>
              </a:spcBef>
              <a:spcAft>
                <a:spcPts val="0"/>
              </a:spcAft>
              <a:buClr>
                <a:srgbClr val="000000"/>
              </a:buClr>
              <a:buSzPts val="1200"/>
              <a:buFont typeface="Arial"/>
              <a:buNone/>
              <a:defRPr sz="1200" b="0" i="0" u="none" strike="noStrike" cap="none">
                <a:solidFill>
                  <a:schemeClr val="lt1"/>
                </a:solidFill>
                <a:latin typeface="Calibri"/>
                <a:ea typeface="Calibri"/>
                <a:cs typeface="Calibri"/>
                <a:sym typeface="Calibri"/>
              </a:defRPr>
            </a:lvl9pPr>
          </a:lstStyle>
          <a:p>
            <a:pPr marL="0" lvl="0" indent="0" algn="l"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Title and Content" type="obj">
  <p:cSld name="OBJECT">
    <p:spTree>
      <p:nvGrpSpPr>
        <p:cNvPr id="1" name="Shape 16"/>
        <p:cNvGrpSpPr/>
        <p:nvPr/>
      </p:nvGrpSpPr>
      <p:grpSpPr>
        <a:xfrm>
          <a:off x="0" y="0"/>
          <a:ext cx="0" cy="0"/>
          <a:chOff x="0" y="0"/>
          <a:chExt cx="0" cy="0"/>
        </a:xfrm>
      </p:grpSpPr>
      <p:sp>
        <p:nvSpPr>
          <p:cNvPr id="17" name="Google Shape;17;p13"/>
          <p:cNvSpPr txBox="1">
            <a:spLocks noGrp="1"/>
          </p:cNvSpPr>
          <p:nvPr>
            <p:ph type="title"/>
          </p:nvPr>
        </p:nvSpPr>
        <p:spPr>
          <a:xfrm>
            <a:off x="628650" y="273845"/>
            <a:ext cx="7886700" cy="994275"/>
          </a:xfrm>
          <a:prstGeom prst="rect">
            <a:avLst/>
          </a:prstGeom>
          <a:noFill/>
          <a:ln>
            <a:noFill/>
          </a:ln>
        </p:spPr>
        <p:txBody>
          <a:bodyPr spcFirstLastPara="1" wrap="square" lIns="91425" tIns="45700" rIns="91425" bIns="45700" anchor="ctr" anchorCtr="0">
            <a:no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8" name="Google Shape;18;p13"/>
          <p:cNvSpPr txBox="1">
            <a:spLocks noGrp="1"/>
          </p:cNvSpPr>
          <p:nvPr>
            <p:ph type="body" idx="1"/>
          </p:nvPr>
        </p:nvSpPr>
        <p:spPr>
          <a:xfrm>
            <a:off x="628650" y="1369219"/>
            <a:ext cx="7886700" cy="3263400"/>
          </a:xfrm>
          <a:prstGeom prst="rect">
            <a:avLst/>
          </a:prstGeom>
          <a:noFill/>
          <a:ln>
            <a:noFill/>
          </a:ln>
        </p:spPr>
        <p:txBody>
          <a:bodyPr spcFirstLastPara="1" wrap="square" lIns="91425" tIns="45700" rIns="91425" bIns="45700" anchor="t" anchorCtr="0">
            <a:noAutofit/>
          </a:bodyPr>
          <a:lstStyle>
            <a:lvl1pPr marL="457200" lvl="0" indent="-342900" algn="l">
              <a:lnSpc>
                <a:spcPct val="90000"/>
              </a:lnSpc>
              <a:spcBef>
                <a:spcPts val="750"/>
              </a:spcBef>
              <a:spcAft>
                <a:spcPts val="0"/>
              </a:spcAft>
              <a:buClr>
                <a:schemeClr val="dk1"/>
              </a:buClr>
              <a:buSzPts val="1800"/>
              <a:buChar char="•"/>
              <a:defRPr/>
            </a:lvl1pPr>
            <a:lvl2pPr marL="914400" lvl="1" indent="-342900" algn="l">
              <a:lnSpc>
                <a:spcPct val="90000"/>
              </a:lnSpc>
              <a:spcBef>
                <a:spcPts val="375"/>
              </a:spcBef>
              <a:spcAft>
                <a:spcPts val="0"/>
              </a:spcAft>
              <a:buClr>
                <a:schemeClr val="dk1"/>
              </a:buClr>
              <a:buSzPts val="1800"/>
              <a:buChar char="•"/>
              <a:defRPr/>
            </a:lvl2pPr>
            <a:lvl3pPr marL="1371600" lvl="2" indent="-342900" algn="l">
              <a:lnSpc>
                <a:spcPct val="90000"/>
              </a:lnSpc>
              <a:spcBef>
                <a:spcPts val="375"/>
              </a:spcBef>
              <a:spcAft>
                <a:spcPts val="0"/>
              </a:spcAft>
              <a:buClr>
                <a:schemeClr val="dk1"/>
              </a:buClr>
              <a:buSzPts val="1800"/>
              <a:buChar char="•"/>
              <a:defRPr/>
            </a:lvl3pPr>
            <a:lvl4pPr marL="1828800" lvl="3" indent="-342900" algn="l">
              <a:lnSpc>
                <a:spcPct val="90000"/>
              </a:lnSpc>
              <a:spcBef>
                <a:spcPts val="375"/>
              </a:spcBef>
              <a:spcAft>
                <a:spcPts val="0"/>
              </a:spcAft>
              <a:buClr>
                <a:schemeClr val="dk1"/>
              </a:buClr>
              <a:buSzPts val="1800"/>
              <a:buChar char="•"/>
              <a:defRPr/>
            </a:lvl4pPr>
            <a:lvl5pPr marL="2286000" lvl="4" indent="-342900" algn="l">
              <a:lnSpc>
                <a:spcPct val="90000"/>
              </a:lnSpc>
              <a:spcBef>
                <a:spcPts val="375"/>
              </a:spcBef>
              <a:spcAft>
                <a:spcPts val="0"/>
              </a:spcAft>
              <a:buClr>
                <a:schemeClr val="dk1"/>
              </a:buClr>
              <a:buSzPts val="1800"/>
              <a:buChar char="•"/>
              <a:defRPr/>
            </a:lvl5pPr>
            <a:lvl6pPr marL="2743200" lvl="5" indent="-342900" algn="l">
              <a:lnSpc>
                <a:spcPct val="90000"/>
              </a:lnSpc>
              <a:spcBef>
                <a:spcPts val="375"/>
              </a:spcBef>
              <a:spcAft>
                <a:spcPts val="0"/>
              </a:spcAft>
              <a:buClr>
                <a:schemeClr val="dk1"/>
              </a:buClr>
              <a:buSzPts val="1800"/>
              <a:buChar char="•"/>
              <a:defRPr/>
            </a:lvl6pPr>
            <a:lvl7pPr marL="3200400" lvl="6" indent="-342900" algn="l">
              <a:lnSpc>
                <a:spcPct val="90000"/>
              </a:lnSpc>
              <a:spcBef>
                <a:spcPts val="375"/>
              </a:spcBef>
              <a:spcAft>
                <a:spcPts val="0"/>
              </a:spcAft>
              <a:buClr>
                <a:schemeClr val="dk1"/>
              </a:buClr>
              <a:buSzPts val="1800"/>
              <a:buChar char="•"/>
              <a:defRPr/>
            </a:lvl7pPr>
            <a:lvl8pPr marL="3657600" lvl="7" indent="-342900" algn="l">
              <a:lnSpc>
                <a:spcPct val="90000"/>
              </a:lnSpc>
              <a:spcBef>
                <a:spcPts val="375"/>
              </a:spcBef>
              <a:spcAft>
                <a:spcPts val="0"/>
              </a:spcAft>
              <a:buClr>
                <a:schemeClr val="dk1"/>
              </a:buClr>
              <a:buSzPts val="1800"/>
              <a:buChar char="•"/>
              <a:defRPr/>
            </a:lvl8pPr>
            <a:lvl9pPr marL="4114800" lvl="8" indent="-342900" algn="l">
              <a:lnSpc>
                <a:spcPct val="90000"/>
              </a:lnSpc>
              <a:spcBef>
                <a:spcPts val="375"/>
              </a:spcBef>
              <a:spcAft>
                <a:spcPts val="0"/>
              </a:spcAft>
              <a:buClr>
                <a:schemeClr val="dk1"/>
              </a:buClr>
              <a:buSzPts val="1800"/>
              <a:buChar char="•"/>
              <a:defRPr/>
            </a:lvl9pPr>
          </a:lstStyle>
          <a:p>
            <a:endParaRPr/>
          </a:p>
        </p:txBody>
      </p:sp>
      <p:sp>
        <p:nvSpPr>
          <p:cNvPr id="19" name="Google Shape;19;p13"/>
          <p:cNvSpPr txBox="1">
            <a:spLocks noGrp="1"/>
          </p:cNvSpPr>
          <p:nvPr>
            <p:ph type="dt" idx="10"/>
          </p:nvPr>
        </p:nvSpPr>
        <p:spPr>
          <a:xfrm>
            <a:off x="628650" y="4767263"/>
            <a:ext cx="2057400" cy="2738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0" name="Google Shape;20;p13"/>
          <p:cNvSpPr txBox="1">
            <a:spLocks noGrp="1"/>
          </p:cNvSpPr>
          <p:nvPr>
            <p:ph type="ftr" idx="11"/>
          </p:nvPr>
        </p:nvSpPr>
        <p:spPr>
          <a:xfrm>
            <a:off x="3028950" y="4767263"/>
            <a:ext cx="3086100" cy="2738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1" name="Google Shape;21;p13"/>
          <p:cNvSpPr txBox="1">
            <a:spLocks noGrp="1"/>
          </p:cNvSpPr>
          <p:nvPr>
            <p:ph type="sldNum" idx="12"/>
          </p:nvPr>
        </p:nvSpPr>
        <p:spPr>
          <a:xfrm>
            <a:off x="6457950" y="4767263"/>
            <a:ext cx="2057400" cy="2738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chemeClr val="lt1"/>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chemeClr val="lt1"/>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chemeClr val="lt1"/>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chemeClr val="lt1"/>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chemeClr val="lt1"/>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chemeClr val="lt1"/>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chemeClr val="lt1"/>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chemeClr val="lt1"/>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chemeClr val="lt1"/>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Double content">
  <p:cSld name="Double content">
    <p:spTree>
      <p:nvGrpSpPr>
        <p:cNvPr id="1" name="Shape 22"/>
        <p:cNvGrpSpPr/>
        <p:nvPr/>
      </p:nvGrpSpPr>
      <p:grpSpPr>
        <a:xfrm>
          <a:off x="0" y="0"/>
          <a:ext cx="0" cy="0"/>
          <a:chOff x="0" y="0"/>
          <a:chExt cx="0" cy="0"/>
        </a:xfrm>
      </p:grpSpPr>
      <p:sp>
        <p:nvSpPr>
          <p:cNvPr id="23" name="Google Shape;23;p14"/>
          <p:cNvSpPr txBox="1">
            <a:spLocks noGrp="1"/>
          </p:cNvSpPr>
          <p:nvPr>
            <p:ph type="title"/>
          </p:nvPr>
        </p:nvSpPr>
        <p:spPr>
          <a:xfrm>
            <a:off x="628650" y="273845"/>
            <a:ext cx="7886700" cy="994275"/>
          </a:xfrm>
          <a:prstGeom prst="rect">
            <a:avLst/>
          </a:prstGeom>
          <a:noFill/>
          <a:ln>
            <a:noFill/>
          </a:ln>
        </p:spPr>
        <p:txBody>
          <a:bodyPr spcFirstLastPara="1" wrap="square" lIns="91425" tIns="45700" rIns="91425" bIns="45700" anchor="ctr" anchorCtr="0">
            <a:noAutofit/>
          </a:bodyPr>
          <a:lstStyle>
            <a:lvl1pPr lvl="0" algn="l">
              <a:lnSpc>
                <a:spcPct val="90000"/>
              </a:lnSpc>
              <a:spcBef>
                <a:spcPts val="0"/>
              </a:spcBef>
              <a:spcAft>
                <a:spcPts val="0"/>
              </a:spcAft>
              <a:buClr>
                <a:srgbClr val="4470A7"/>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4" name="Google Shape;24;p14"/>
          <p:cNvSpPr txBox="1">
            <a:spLocks noGrp="1"/>
          </p:cNvSpPr>
          <p:nvPr>
            <p:ph type="dt" idx="10"/>
          </p:nvPr>
        </p:nvSpPr>
        <p:spPr>
          <a:xfrm>
            <a:off x="8057072" y="4889065"/>
            <a:ext cx="1000800" cy="273825"/>
          </a:xfrm>
          <a:prstGeom prst="rect">
            <a:avLst/>
          </a:prstGeom>
          <a:noFill/>
          <a:ln>
            <a:noFill/>
          </a:ln>
        </p:spPr>
        <p:txBody>
          <a:bodyPr spcFirstLastPara="1" wrap="square" lIns="91425" tIns="45700" rIns="91425" bIns="45700" anchor="ctr" anchorCtr="0">
            <a:noAutofit/>
          </a:bodyPr>
          <a:lstStyle>
            <a:lvl1pPr lvl="0" algn="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5" name="Google Shape;25;p14"/>
          <p:cNvSpPr txBox="1">
            <a:spLocks noGrp="1"/>
          </p:cNvSpPr>
          <p:nvPr>
            <p:ph type="ftr" idx="11"/>
          </p:nvPr>
        </p:nvSpPr>
        <p:spPr>
          <a:xfrm>
            <a:off x="855093" y="4894547"/>
            <a:ext cx="7107000" cy="2738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6" name="Google Shape;26;p14"/>
          <p:cNvSpPr txBox="1">
            <a:spLocks noGrp="1"/>
          </p:cNvSpPr>
          <p:nvPr>
            <p:ph type="sldNum" idx="12"/>
          </p:nvPr>
        </p:nvSpPr>
        <p:spPr>
          <a:xfrm>
            <a:off x="22647" y="4894547"/>
            <a:ext cx="736500" cy="273825"/>
          </a:xfrm>
          <a:prstGeom prst="rect">
            <a:avLst/>
          </a:prstGeom>
          <a:noFill/>
          <a:ln>
            <a:noFill/>
          </a:ln>
        </p:spPr>
        <p:txBody>
          <a:bodyPr spcFirstLastPara="1" wrap="square" lIns="91425" tIns="45700" rIns="91425" bIns="45700" anchor="ctr" anchorCtr="0">
            <a:noAutofit/>
          </a:bodyPr>
          <a:lstStyle>
            <a:lvl1pPr marL="0" marR="0" lvl="0" indent="0" algn="l">
              <a:lnSpc>
                <a:spcPct val="100000"/>
              </a:lnSpc>
              <a:spcBef>
                <a:spcPts val="0"/>
              </a:spcBef>
              <a:spcAft>
                <a:spcPts val="0"/>
              </a:spcAft>
              <a:buClr>
                <a:srgbClr val="000000"/>
              </a:buClr>
              <a:buSzPts val="1200"/>
              <a:buFont typeface="Arial"/>
              <a:buNone/>
              <a:defRPr sz="1200" b="0" i="0" u="none" strike="noStrike" cap="none">
                <a:solidFill>
                  <a:schemeClr val="lt1"/>
                </a:solidFill>
                <a:latin typeface="Calibri"/>
                <a:ea typeface="Calibri"/>
                <a:cs typeface="Calibri"/>
                <a:sym typeface="Calibri"/>
              </a:defRPr>
            </a:lvl1pPr>
            <a:lvl2pPr marL="0" marR="0" lvl="1" indent="0" algn="l">
              <a:lnSpc>
                <a:spcPct val="100000"/>
              </a:lnSpc>
              <a:spcBef>
                <a:spcPts val="0"/>
              </a:spcBef>
              <a:spcAft>
                <a:spcPts val="0"/>
              </a:spcAft>
              <a:buClr>
                <a:srgbClr val="000000"/>
              </a:buClr>
              <a:buSzPts val="1200"/>
              <a:buFont typeface="Arial"/>
              <a:buNone/>
              <a:defRPr sz="1200" b="0" i="0" u="none" strike="noStrike" cap="none">
                <a:solidFill>
                  <a:schemeClr val="lt1"/>
                </a:solidFill>
                <a:latin typeface="Calibri"/>
                <a:ea typeface="Calibri"/>
                <a:cs typeface="Calibri"/>
                <a:sym typeface="Calibri"/>
              </a:defRPr>
            </a:lvl2pPr>
            <a:lvl3pPr marL="0" marR="0" lvl="2" indent="0" algn="l">
              <a:lnSpc>
                <a:spcPct val="100000"/>
              </a:lnSpc>
              <a:spcBef>
                <a:spcPts val="0"/>
              </a:spcBef>
              <a:spcAft>
                <a:spcPts val="0"/>
              </a:spcAft>
              <a:buClr>
                <a:srgbClr val="000000"/>
              </a:buClr>
              <a:buSzPts val="1200"/>
              <a:buFont typeface="Arial"/>
              <a:buNone/>
              <a:defRPr sz="1200" b="0" i="0" u="none" strike="noStrike" cap="none">
                <a:solidFill>
                  <a:schemeClr val="lt1"/>
                </a:solidFill>
                <a:latin typeface="Calibri"/>
                <a:ea typeface="Calibri"/>
                <a:cs typeface="Calibri"/>
                <a:sym typeface="Calibri"/>
              </a:defRPr>
            </a:lvl3pPr>
            <a:lvl4pPr marL="0" marR="0" lvl="3" indent="0" algn="l">
              <a:lnSpc>
                <a:spcPct val="100000"/>
              </a:lnSpc>
              <a:spcBef>
                <a:spcPts val="0"/>
              </a:spcBef>
              <a:spcAft>
                <a:spcPts val="0"/>
              </a:spcAft>
              <a:buClr>
                <a:srgbClr val="000000"/>
              </a:buClr>
              <a:buSzPts val="1200"/>
              <a:buFont typeface="Arial"/>
              <a:buNone/>
              <a:defRPr sz="1200" b="0" i="0" u="none" strike="noStrike" cap="none">
                <a:solidFill>
                  <a:schemeClr val="lt1"/>
                </a:solidFill>
                <a:latin typeface="Calibri"/>
                <a:ea typeface="Calibri"/>
                <a:cs typeface="Calibri"/>
                <a:sym typeface="Calibri"/>
              </a:defRPr>
            </a:lvl4pPr>
            <a:lvl5pPr marL="0" marR="0" lvl="4" indent="0" algn="l">
              <a:lnSpc>
                <a:spcPct val="100000"/>
              </a:lnSpc>
              <a:spcBef>
                <a:spcPts val="0"/>
              </a:spcBef>
              <a:spcAft>
                <a:spcPts val="0"/>
              </a:spcAft>
              <a:buClr>
                <a:srgbClr val="000000"/>
              </a:buClr>
              <a:buSzPts val="1200"/>
              <a:buFont typeface="Arial"/>
              <a:buNone/>
              <a:defRPr sz="1200" b="0" i="0" u="none" strike="noStrike" cap="none">
                <a:solidFill>
                  <a:schemeClr val="lt1"/>
                </a:solidFill>
                <a:latin typeface="Calibri"/>
                <a:ea typeface="Calibri"/>
                <a:cs typeface="Calibri"/>
                <a:sym typeface="Calibri"/>
              </a:defRPr>
            </a:lvl5pPr>
            <a:lvl6pPr marL="0" marR="0" lvl="5" indent="0" algn="l">
              <a:lnSpc>
                <a:spcPct val="100000"/>
              </a:lnSpc>
              <a:spcBef>
                <a:spcPts val="0"/>
              </a:spcBef>
              <a:spcAft>
                <a:spcPts val="0"/>
              </a:spcAft>
              <a:buClr>
                <a:srgbClr val="000000"/>
              </a:buClr>
              <a:buSzPts val="1200"/>
              <a:buFont typeface="Arial"/>
              <a:buNone/>
              <a:defRPr sz="1200" b="0" i="0" u="none" strike="noStrike" cap="none">
                <a:solidFill>
                  <a:schemeClr val="lt1"/>
                </a:solidFill>
                <a:latin typeface="Calibri"/>
                <a:ea typeface="Calibri"/>
                <a:cs typeface="Calibri"/>
                <a:sym typeface="Calibri"/>
              </a:defRPr>
            </a:lvl6pPr>
            <a:lvl7pPr marL="0" marR="0" lvl="6" indent="0" algn="l">
              <a:lnSpc>
                <a:spcPct val="100000"/>
              </a:lnSpc>
              <a:spcBef>
                <a:spcPts val="0"/>
              </a:spcBef>
              <a:spcAft>
                <a:spcPts val="0"/>
              </a:spcAft>
              <a:buClr>
                <a:srgbClr val="000000"/>
              </a:buClr>
              <a:buSzPts val="1200"/>
              <a:buFont typeface="Arial"/>
              <a:buNone/>
              <a:defRPr sz="1200" b="0" i="0" u="none" strike="noStrike" cap="none">
                <a:solidFill>
                  <a:schemeClr val="lt1"/>
                </a:solidFill>
                <a:latin typeface="Calibri"/>
                <a:ea typeface="Calibri"/>
                <a:cs typeface="Calibri"/>
                <a:sym typeface="Calibri"/>
              </a:defRPr>
            </a:lvl7pPr>
            <a:lvl8pPr marL="0" marR="0" lvl="7" indent="0" algn="l">
              <a:lnSpc>
                <a:spcPct val="100000"/>
              </a:lnSpc>
              <a:spcBef>
                <a:spcPts val="0"/>
              </a:spcBef>
              <a:spcAft>
                <a:spcPts val="0"/>
              </a:spcAft>
              <a:buClr>
                <a:srgbClr val="000000"/>
              </a:buClr>
              <a:buSzPts val="1200"/>
              <a:buFont typeface="Arial"/>
              <a:buNone/>
              <a:defRPr sz="1200" b="0" i="0" u="none" strike="noStrike" cap="none">
                <a:solidFill>
                  <a:schemeClr val="lt1"/>
                </a:solidFill>
                <a:latin typeface="Calibri"/>
                <a:ea typeface="Calibri"/>
                <a:cs typeface="Calibri"/>
                <a:sym typeface="Calibri"/>
              </a:defRPr>
            </a:lvl8pPr>
            <a:lvl9pPr marL="0" marR="0" lvl="8" indent="0" algn="l">
              <a:lnSpc>
                <a:spcPct val="100000"/>
              </a:lnSpc>
              <a:spcBef>
                <a:spcPts val="0"/>
              </a:spcBef>
              <a:spcAft>
                <a:spcPts val="0"/>
              </a:spcAft>
              <a:buClr>
                <a:srgbClr val="000000"/>
              </a:buClr>
              <a:buSzPts val="1200"/>
              <a:buFont typeface="Arial"/>
              <a:buNone/>
              <a:defRPr sz="1200" b="0" i="0" u="none" strike="noStrike" cap="none">
                <a:solidFill>
                  <a:schemeClr val="lt1"/>
                </a:solidFill>
                <a:latin typeface="Calibri"/>
                <a:ea typeface="Calibri"/>
                <a:cs typeface="Calibri"/>
                <a:sym typeface="Calibri"/>
              </a:defRPr>
            </a:lvl9pPr>
          </a:lstStyle>
          <a:p>
            <a:pPr marL="0" lvl="0" indent="0" algn="l" rtl="0">
              <a:spcBef>
                <a:spcPts val="0"/>
              </a:spcBef>
              <a:spcAft>
                <a:spcPts val="0"/>
              </a:spcAft>
              <a:buNone/>
            </a:pPr>
            <a:fld id="{00000000-1234-1234-1234-123412341234}" type="slidenum">
              <a:rPr lang="en-GB"/>
              <a:t>‹#›</a:t>
            </a:fld>
            <a:endParaRPr/>
          </a:p>
        </p:txBody>
      </p:sp>
      <p:sp>
        <p:nvSpPr>
          <p:cNvPr id="27" name="Google Shape;27;p14"/>
          <p:cNvSpPr txBox="1">
            <a:spLocks noGrp="1"/>
          </p:cNvSpPr>
          <p:nvPr>
            <p:ph type="body" idx="1"/>
          </p:nvPr>
        </p:nvSpPr>
        <p:spPr>
          <a:xfrm>
            <a:off x="632389" y="1382037"/>
            <a:ext cx="3828600" cy="3263400"/>
          </a:xfrm>
          <a:prstGeom prst="rect">
            <a:avLst/>
          </a:prstGeom>
          <a:noFill/>
          <a:ln>
            <a:noFill/>
          </a:ln>
        </p:spPr>
        <p:txBody>
          <a:bodyPr spcFirstLastPara="1" wrap="square" lIns="91425" tIns="45700" rIns="91425" bIns="45700" anchor="t" anchorCtr="0">
            <a:no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28" name="Google Shape;28;p14"/>
          <p:cNvSpPr txBox="1">
            <a:spLocks noGrp="1"/>
          </p:cNvSpPr>
          <p:nvPr>
            <p:ph type="body" idx="2"/>
          </p:nvPr>
        </p:nvSpPr>
        <p:spPr>
          <a:xfrm>
            <a:off x="4580546" y="1382037"/>
            <a:ext cx="3934800" cy="3263400"/>
          </a:xfrm>
          <a:prstGeom prst="rect">
            <a:avLst/>
          </a:prstGeom>
          <a:noFill/>
          <a:ln>
            <a:noFill/>
          </a:ln>
        </p:spPr>
        <p:txBody>
          <a:bodyPr spcFirstLastPara="1" wrap="square" lIns="91425" tIns="45700" rIns="91425" bIns="45700" anchor="t" anchorCtr="0">
            <a:no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Image with caption">
  <p:cSld name="Image with caption">
    <p:spTree>
      <p:nvGrpSpPr>
        <p:cNvPr id="1" name="Shape 29"/>
        <p:cNvGrpSpPr/>
        <p:nvPr/>
      </p:nvGrpSpPr>
      <p:grpSpPr>
        <a:xfrm>
          <a:off x="0" y="0"/>
          <a:ext cx="0" cy="0"/>
          <a:chOff x="0" y="0"/>
          <a:chExt cx="0" cy="0"/>
        </a:xfrm>
      </p:grpSpPr>
      <p:sp>
        <p:nvSpPr>
          <p:cNvPr id="30" name="Google Shape;30;p15"/>
          <p:cNvSpPr txBox="1">
            <a:spLocks noGrp="1"/>
          </p:cNvSpPr>
          <p:nvPr>
            <p:ph type="title"/>
          </p:nvPr>
        </p:nvSpPr>
        <p:spPr>
          <a:xfrm>
            <a:off x="629841" y="342900"/>
            <a:ext cx="2949300" cy="1200150"/>
          </a:xfrm>
          <a:prstGeom prst="rect">
            <a:avLst/>
          </a:prstGeom>
          <a:noFill/>
          <a:ln>
            <a:noFill/>
          </a:ln>
        </p:spPr>
        <p:txBody>
          <a:bodyPr spcFirstLastPara="1" wrap="square" lIns="91425" tIns="45700" rIns="91425" bIns="45700" anchor="b" anchorCtr="0">
            <a:noAutofit/>
          </a:bodyPr>
          <a:lstStyle>
            <a:lvl1pPr lvl="0" algn="l">
              <a:lnSpc>
                <a:spcPct val="90000"/>
              </a:lnSpc>
              <a:spcBef>
                <a:spcPts val="0"/>
              </a:spcBef>
              <a:spcAft>
                <a:spcPts val="0"/>
              </a:spcAft>
              <a:buClr>
                <a:srgbClr val="4470A7"/>
              </a:buClr>
              <a:buSzPts val="2400"/>
              <a:buFont typeface="Calibri"/>
              <a:buNone/>
              <a:defRPr sz="24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1" name="Google Shape;31;p15"/>
          <p:cNvSpPr>
            <a:spLocks noGrp="1"/>
          </p:cNvSpPr>
          <p:nvPr>
            <p:ph type="pic" idx="2"/>
          </p:nvPr>
        </p:nvSpPr>
        <p:spPr>
          <a:xfrm>
            <a:off x="3887391" y="740570"/>
            <a:ext cx="4629000" cy="3655125"/>
          </a:xfrm>
          <a:prstGeom prst="rect">
            <a:avLst/>
          </a:prstGeom>
          <a:noFill/>
          <a:ln>
            <a:noFill/>
          </a:ln>
        </p:spPr>
      </p:sp>
      <p:sp>
        <p:nvSpPr>
          <p:cNvPr id="32" name="Google Shape;32;p15"/>
          <p:cNvSpPr txBox="1">
            <a:spLocks noGrp="1"/>
          </p:cNvSpPr>
          <p:nvPr>
            <p:ph type="dt" idx="10"/>
          </p:nvPr>
        </p:nvSpPr>
        <p:spPr>
          <a:xfrm>
            <a:off x="8057072" y="4889065"/>
            <a:ext cx="1000800" cy="273825"/>
          </a:xfrm>
          <a:prstGeom prst="rect">
            <a:avLst/>
          </a:prstGeom>
          <a:noFill/>
          <a:ln>
            <a:noFill/>
          </a:ln>
        </p:spPr>
        <p:txBody>
          <a:bodyPr spcFirstLastPara="1" wrap="square" lIns="91425" tIns="45700" rIns="91425" bIns="45700" anchor="ctr" anchorCtr="0">
            <a:noAutofit/>
          </a:bodyPr>
          <a:lstStyle>
            <a:lvl1pPr lvl="0" algn="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3" name="Google Shape;33;p15"/>
          <p:cNvSpPr txBox="1">
            <a:spLocks noGrp="1"/>
          </p:cNvSpPr>
          <p:nvPr>
            <p:ph type="ftr" idx="11"/>
          </p:nvPr>
        </p:nvSpPr>
        <p:spPr>
          <a:xfrm>
            <a:off x="855093" y="4894547"/>
            <a:ext cx="7107000" cy="2738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4" name="Google Shape;34;p15"/>
          <p:cNvSpPr txBox="1">
            <a:spLocks noGrp="1"/>
          </p:cNvSpPr>
          <p:nvPr>
            <p:ph type="sldNum" idx="12"/>
          </p:nvPr>
        </p:nvSpPr>
        <p:spPr>
          <a:xfrm>
            <a:off x="22647" y="4894547"/>
            <a:ext cx="736500" cy="273825"/>
          </a:xfrm>
          <a:prstGeom prst="rect">
            <a:avLst/>
          </a:prstGeom>
          <a:noFill/>
          <a:ln>
            <a:noFill/>
          </a:ln>
        </p:spPr>
        <p:txBody>
          <a:bodyPr spcFirstLastPara="1" wrap="square" lIns="91425" tIns="45700" rIns="91425" bIns="45700" anchor="ctr" anchorCtr="0">
            <a:noAutofit/>
          </a:bodyPr>
          <a:lstStyle>
            <a:lvl1pPr marL="0" marR="0" lvl="0" indent="0" algn="l">
              <a:lnSpc>
                <a:spcPct val="100000"/>
              </a:lnSpc>
              <a:spcBef>
                <a:spcPts val="0"/>
              </a:spcBef>
              <a:spcAft>
                <a:spcPts val="0"/>
              </a:spcAft>
              <a:buClr>
                <a:srgbClr val="000000"/>
              </a:buClr>
              <a:buSzPts val="1200"/>
              <a:buFont typeface="Arial"/>
              <a:buNone/>
              <a:defRPr sz="1200" b="0" i="0" u="none" strike="noStrike" cap="none">
                <a:solidFill>
                  <a:schemeClr val="lt1"/>
                </a:solidFill>
                <a:latin typeface="Calibri"/>
                <a:ea typeface="Calibri"/>
                <a:cs typeface="Calibri"/>
                <a:sym typeface="Calibri"/>
              </a:defRPr>
            </a:lvl1pPr>
            <a:lvl2pPr marL="0" marR="0" lvl="1" indent="0" algn="l">
              <a:lnSpc>
                <a:spcPct val="100000"/>
              </a:lnSpc>
              <a:spcBef>
                <a:spcPts val="0"/>
              </a:spcBef>
              <a:spcAft>
                <a:spcPts val="0"/>
              </a:spcAft>
              <a:buClr>
                <a:srgbClr val="000000"/>
              </a:buClr>
              <a:buSzPts val="1200"/>
              <a:buFont typeface="Arial"/>
              <a:buNone/>
              <a:defRPr sz="1200" b="0" i="0" u="none" strike="noStrike" cap="none">
                <a:solidFill>
                  <a:schemeClr val="lt1"/>
                </a:solidFill>
                <a:latin typeface="Calibri"/>
                <a:ea typeface="Calibri"/>
                <a:cs typeface="Calibri"/>
                <a:sym typeface="Calibri"/>
              </a:defRPr>
            </a:lvl2pPr>
            <a:lvl3pPr marL="0" marR="0" lvl="2" indent="0" algn="l">
              <a:lnSpc>
                <a:spcPct val="100000"/>
              </a:lnSpc>
              <a:spcBef>
                <a:spcPts val="0"/>
              </a:spcBef>
              <a:spcAft>
                <a:spcPts val="0"/>
              </a:spcAft>
              <a:buClr>
                <a:srgbClr val="000000"/>
              </a:buClr>
              <a:buSzPts val="1200"/>
              <a:buFont typeface="Arial"/>
              <a:buNone/>
              <a:defRPr sz="1200" b="0" i="0" u="none" strike="noStrike" cap="none">
                <a:solidFill>
                  <a:schemeClr val="lt1"/>
                </a:solidFill>
                <a:latin typeface="Calibri"/>
                <a:ea typeface="Calibri"/>
                <a:cs typeface="Calibri"/>
                <a:sym typeface="Calibri"/>
              </a:defRPr>
            </a:lvl3pPr>
            <a:lvl4pPr marL="0" marR="0" lvl="3" indent="0" algn="l">
              <a:lnSpc>
                <a:spcPct val="100000"/>
              </a:lnSpc>
              <a:spcBef>
                <a:spcPts val="0"/>
              </a:spcBef>
              <a:spcAft>
                <a:spcPts val="0"/>
              </a:spcAft>
              <a:buClr>
                <a:srgbClr val="000000"/>
              </a:buClr>
              <a:buSzPts val="1200"/>
              <a:buFont typeface="Arial"/>
              <a:buNone/>
              <a:defRPr sz="1200" b="0" i="0" u="none" strike="noStrike" cap="none">
                <a:solidFill>
                  <a:schemeClr val="lt1"/>
                </a:solidFill>
                <a:latin typeface="Calibri"/>
                <a:ea typeface="Calibri"/>
                <a:cs typeface="Calibri"/>
                <a:sym typeface="Calibri"/>
              </a:defRPr>
            </a:lvl4pPr>
            <a:lvl5pPr marL="0" marR="0" lvl="4" indent="0" algn="l">
              <a:lnSpc>
                <a:spcPct val="100000"/>
              </a:lnSpc>
              <a:spcBef>
                <a:spcPts val="0"/>
              </a:spcBef>
              <a:spcAft>
                <a:spcPts val="0"/>
              </a:spcAft>
              <a:buClr>
                <a:srgbClr val="000000"/>
              </a:buClr>
              <a:buSzPts val="1200"/>
              <a:buFont typeface="Arial"/>
              <a:buNone/>
              <a:defRPr sz="1200" b="0" i="0" u="none" strike="noStrike" cap="none">
                <a:solidFill>
                  <a:schemeClr val="lt1"/>
                </a:solidFill>
                <a:latin typeface="Calibri"/>
                <a:ea typeface="Calibri"/>
                <a:cs typeface="Calibri"/>
                <a:sym typeface="Calibri"/>
              </a:defRPr>
            </a:lvl5pPr>
            <a:lvl6pPr marL="0" marR="0" lvl="5" indent="0" algn="l">
              <a:lnSpc>
                <a:spcPct val="100000"/>
              </a:lnSpc>
              <a:spcBef>
                <a:spcPts val="0"/>
              </a:spcBef>
              <a:spcAft>
                <a:spcPts val="0"/>
              </a:spcAft>
              <a:buClr>
                <a:srgbClr val="000000"/>
              </a:buClr>
              <a:buSzPts val="1200"/>
              <a:buFont typeface="Arial"/>
              <a:buNone/>
              <a:defRPr sz="1200" b="0" i="0" u="none" strike="noStrike" cap="none">
                <a:solidFill>
                  <a:schemeClr val="lt1"/>
                </a:solidFill>
                <a:latin typeface="Calibri"/>
                <a:ea typeface="Calibri"/>
                <a:cs typeface="Calibri"/>
                <a:sym typeface="Calibri"/>
              </a:defRPr>
            </a:lvl6pPr>
            <a:lvl7pPr marL="0" marR="0" lvl="6" indent="0" algn="l">
              <a:lnSpc>
                <a:spcPct val="100000"/>
              </a:lnSpc>
              <a:spcBef>
                <a:spcPts val="0"/>
              </a:spcBef>
              <a:spcAft>
                <a:spcPts val="0"/>
              </a:spcAft>
              <a:buClr>
                <a:srgbClr val="000000"/>
              </a:buClr>
              <a:buSzPts val="1200"/>
              <a:buFont typeface="Arial"/>
              <a:buNone/>
              <a:defRPr sz="1200" b="0" i="0" u="none" strike="noStrike" cap="none">
                <a:solidFill>
                  <a:schemeClr val="lt1"/>
                </a:solidFill>
                <a:latin typeface="Calibri"/>
                <a:ea typeface="Calibri"/>
                <a:cs typeface="Calibri"/>
                <a:sym typeface="Calibri"/>
              </a:defRPr>
            </a:lvl7pPr>
            <a:lvl8pPr marL="0" marR="0" lvl="7" indent="0" algn="l">
              <a:lnSpc>
                <a:spcPct val="100000"/>
              </a:lnSpc>
              <a:spcBef>
                <a:spcPts val="0"/>
              </a:spcBef>
              <a:spcAft>
                <a:spcPts val="0"/>
              </a:spcAft>
              <a:buClr>
                <a:srgbClr val="000000"/>
              </a:buClr>
              <a:buSzPts val="1200"/>
              <a:buFont typeface="Arial"/>
              <a:buNone/>
              <a:defRPr sz="1200" b="0" i="0" u="none" strike="noStrike" cap="none">
                <a:solidFill>
                  <a:schemeClr val="lt1"/>
                </a:solidFill>
                <a:latin typeface="Calibri"/>
                <a:ea typeface="Calibri"/>
                <a:cs typeface="Calibri"/>
                <a:sym typeface="Calibri"/>
              </a:defRPr>
            </a:lvl8pPr>
            <a:lvl9pPr marL="0" marR="0" lvl="8" indent="0" algn="l">
              <a:lnSpc>
                <a:spcPct val="100000"/>
              </a:lnSpc>
              <a:spcBef>
                <a:spcPts val="0"/>
              </a:spcBef>
              <a:spcAft>
                <a:spcPts val="0"/>
              </a:spcAft>
              <a:buClr>
                <a:srgbClr val="000000"/>
              </a:buClr>
              <a:buSzPts val="1200"/>
              <a:buFont typeface="Arial"/>
              <a:buNone/>
              <a:defRPr sz="1200" b="0" i="0" u="none" strike="noStrike" cap="none">
                <a:solidFill>
                  <a:schemeClr val="lt1"/>
                </a:solidFill>
                <a:latin typeface="Calibri"/>
                <a:ea typeface="Calibri"/>
                <a:cs typeface="Calibri"/>
                <a:sym typeface="Calibri"/>
              </a:defRPr>
            </a:lvl9pPr>
          </a:lstStyle>
          <a:p>
            <a:pPr marL="0" lvl="0" indent="0" algn="l" rtl="0">
              <a:spcBef>
                <a:spcPts val="0"/>
              </a:spcBef>
              <a:spcAft>
                <a:spcPts val="0"/>
              </a:spcAft>
              <a:buNone/>
            </a:pPr>
            <a:fld id="{00000000-1234-1234-1234-123412341234}" type="slidenum">
              <a:rPr lang="en-GB"/>
              <a:t>‹#›</a:t>
            </a:fld>
            <a:endParaRPr/>
          </a:p>
        </p:txBody>
      </p:sp>
      <p:sp>
        <p:nvSpPr>
          <p:cNvPr id="35" name="Google Shape;35;p15"/>
          <p:cNvSpPr txBox="1">
            <a:spLocks noGrp="1"/>
          </p:cNvSpPr>
          <p:nvPr>
            <p:ph type="body" idx="1"/>
          </p:nvPr>
        </p:nvSpPr>
        <p:spPr>
          <a:xfrm>
            <a:off x="629841" y="1669635"/>
            <a:ext cx="2949300" cy="2963025"/>
          </a:xfrm>
          <a:prstGeom prst="rect">
            <a:avLst/>
          </a:prstGeom>
          <a:noFill/>
          <a:ln>
            <a:noFill/>
          </a:ln>
        </p:spPr>
        <p:txBody>
          <a:bodyPr spcFirstLastPara="1" wrap="square" lIns="91425" tIns="45700" rIns="91425" bIns="45700" anchor="t" anchorCtr="0">
            <a:noAutofit/>
          </a:bodyPr>
          <a:lstStyle>
            <a:lvl1pPr marL="457200" lvl="0" indent="-317500" algn="l">
              <a:lnSpc>
                <a:spcPct val="90000"/>
              </a:lnSpc>
              <a:spcBef>
                <a:spcPts val="1000"/>
              </a:spcBef>
              <a:spcAft>
                <a:spcPts val="0"/>
              </a:spcAft>
              <a:buClr>
                <a:schemeClr val="dk1"/>
              </a:buClr>
              <a:buSzPts val="1400"/>
              <a:buFont typeface="Calibri"/>
              <a:buChar char="•"/>
              <a:defRPr sz="1400"/>
            </a:lvl1pPr>
            <a:lvl2pPr marL="914400" lvl="1" indent="-317500" algn="l">
              <a:lnSpc>
                <a:spcPct val="90000"/>
              </a:lnSpc>
              <a:spcBef>
                <a:spcPts val="500"/>
              </a:spcBef>
              <a:spcAft>
                <a:spcPts val="0"/>
              </a:spcAft>
              <a:buClr>
                <a:schemeClr val="dk1"/>
              </a:buClr>
              <a:buSzPts val="1400"/>
              <a:buFont typeface="Calibri"/>
              <a:buChar char="•"/>
              <a:defRPr sz="1400"/>
            </a:lvl2pPr>
            <a:lvl3pPr marL="1371600" lvl="2" indent="-317500" algn="l">
              <a:lnSpc>
                <a:spcPct val="90000"/>
              </a:lnSpc>
              <a:spcBef>
                <a:spcPts val="500"/>
              </a:spcBef>
              <a:spcAft>
                <a:spcPts val="0"/>
              </a:spcAft>
              <a:buClr>
                <a:schemeClr val="dk1"/>
              </a:buClr>
              <a:buSzPts val="1400"/>
              <a:buFont typeface="Calibri"/>
              <a:buChar char="•"/>
              <a:defRPr sz="1400"/>
            </a:lvl3pPr>
            <a:lvl4pPr marL="1828800" lvl="3" indent="-317500" algn="l">
              <a:lnSpc>
                <a:spcPct val="90000"/>
              </a:lnSpc>
              <a:spcBef>
                <a:spcPts val="500"/>
              </a:spcBef>
              <a:spcAft>
                <a:spcPts val="0"/>
              </a:spcAft>
              <a:buClr>
                <a:schemeClr val="dk1"/>
              </a:buClr>
              <a:buSzPts val="1400"/>
              <a:buFont typeface="Calibri"/>
              <a:buChar char="•"/>
              <a:defRPr sz="1400"/>
            </a:lvl4pPr>
            <a:lvl5pPr marL="2286000" lvl="4" indent="-317500" algn="l">
              <a:lnSpc>
                <a:spcPct val="90000"/>
              </a:lnSpc>
              <a:spcBef>
                <a:spcPts val="500"/>
              </a:spcBef>
              <a:spcAft>
                <a:spcPts val="0"/>
              </a:spcAft>
              <a:buClr>
                <a:schemeClr val="dk1"/>
              </a:buClr>
              <a:buSzPts val="1400"/>
              <a:buFont typeface="Calibri"/>
              <a:buChar char="•"/>
              <a:defRPr sz="1400"/>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40"/>
        <p:cNvGrpSpPr/>
        <p:nvPr/>
      </p:nvGrpSpPr>
      <p:grpSpPr>
        <a:xfrm>
          <a:off x="0" y="0"/>
          <a:ext cx="0" cy="0"/>
          <a:chOff x="0" y="0"/>
          <a:chExt cx="0" cy="0"/>
        </a:xfrm>
      </p:grpSpPr>
      <p:sp>
        <p:nvSpPr>
          <p:cNvPr id="41" name="Google Shape;41;p17"/>
          <p:cNvSpPr txBox="1">
            <a:spLocks noGrp="1"/>
          </p:cNvSpPr>
          <p:nvPr>
            <p:ph type="ctrTitle"/>
          </p:nvPr>
        </p:nvSpPr>
        <p:spPr>
          <a:xfrm>
            <a:off x="311708" y="744575"/>
            <a:ext cx="8520600" cy="2052600"/>
          </a:xfrm>
          <a:prstGeom prst="rect">
            <a:avLst/>
          </a:prstGeom>
          <a:noFill/>
          <a:ln>
            <a:noFill/>
          </a:ln>
        </p:spPr>
        <p:txBody>
          <a:bodyPr spcFirstLastPara="1" wrap="square" lIns="91425" tIns="91425" rIns="91425" bIns="91425" anchor="b" anchorCtr="0">
            <a:noAutofit/>
          </a:bodyPr>
          <a:lstStyle>
            <a:lvl1pPr lvl="0" algn="ctr">
              <a:lnSpc>
                <a:spcPct val="100000"/>
              </a:lnSpc>
              <a:spcBef>
                <a:spcPts val="0"/>
              </a:spcBef>
              <a:spcAft>
                <a:spcPts val="0"/>
              </a:spcAft>
              <a:buSzPts val="5200"/>
              <a:buNone/>
              <a:defRPr sz="5200"/>
            </a:lvl1pPr>
            <a:lvl2pPr lvl="1" algn="ctr">
              <a:lnSpc>
                <a:spcPct val="100000"/>
              </a:lnSpc>
              <a:spcBef>
                <a:spcPts val="0"/>
              </a:spcBef>
              <a:spcAft>
                <a:spcPts val="0"/>
              </a:spcAft>
              <a:buSzPts val="5200"/>
              <a:buNone/>
              <a:defRPr sz="5200"/>
            </a:lvl2pPr>
            <a:lvl3pPr lvl="2" algn="ctr">
              <a:lnSpc>
                <a:spcPct val="100000"/>
              </a:lnSpc>
              <a:spcBef>
                <a:spcPts val="0"/>
              </a:spcBef>
              <a:spcAft>
                <a:spcPts val="0"/>
              </a:spcAft>
              <a:buSzPts val="5200"/>
              <a:buNone/>
              <a:defRPr sz="5200"/>
            </a:lvl3pPr>
            <a:lvl4pPr lvl="3" algn="ctr">
              <a:lnSpc>
                <a:spcPct val="100000"/>
              </a:lnSpc>
              <a:spcBef>
                <a:spcPts val="0"/>
              </a:spcBef>
              <a:spcAft>
                <a:spcPts val="0"/>
              </a:spcAft>
              <a:buSzPts val="5200"/>
              <a:buNone/>
              <a:defRPr sz="5200"/>
            </a:lvl4pPr>
            <a:lvl5pPr lvl="4" algn="ctr">
              <a:lnSpc>
                <a:spcPct val="100000"/>
              </a:lnSpc>
              <a:spcBef>
                <a:spcPts val="0"/>
              </a:spcBef>
              <a:spcAft>
                <a:spcPts val="0"/>
              </a:spcAft>
              <a:buSzPts val="5200"/>
              <a:buNone/>
              <a:defRPr sz="5200"/>
            </a:lvl5pPr>
            <a:lvl6pPr lvl="5" algn="ctr">
              <a:lnSpc>
                <a:spcPct val="100000"/>
              </a:lnSpc>
              <a:spcBef>
                <a:spcPts val="0"/>
              </a:spcBef>
              <a:spcAft>
                <a:spcPts val="0"/>
              </a:spcAft>
              <a:buSzPts val="5200"/>
              <a:buNone/>
              <a:defRPr sz="5200"/>
            </a:lvl6pPr>
            <a:lvl7pPr lvl="6" algn="ctr">
              <a:lnSpc>
                <a:spcPct val="100000"/>
              </a:lnSpc>
              <a:spcBef>
                <a:spcPts val="0"/>
              </a:spcBef>
              <a:spcAft>
                <a:spcPts val="0"/>
              </a:spcAft>
              <a:buSzPts val="5200"/>
              <a:buNone/>
              <a:defRPr sz="5200"/>
            </a:lvl7pPr>
            <a:lvl8pPr lvl="7" algn="ctr">
              <a:lnSpc>
                <a:spcPct val="100000"/>
              </a:lnSpc>
              <a:spcBef>
                <a:spcPts val="0"/>
              </a:spcBef>
              <a:spcAft>
                <a:spcPts val="0"/>
              </a:spcAft>
              <a:buSzPts val="5200"/>
              <a:buNone/>
              <a:defRPr sz="5200"/>
            </a:lvl8pPr>
            <a:lvl9pPr lvl="8" algn="ctr">
              <a:lnSpc>
                <a:spcPct val="100000"/>
              </a:lnSpc>
              <a:spcBef>
                <a:spcPts val="0"/>
              </a:spcBef>
              <a:spcAft>
                <a:spcPts val="0"/>
              </a:spcAft>
              <a:buSzPts val="5200"/>
              <a:buNone/>
              <a:defRPr sz="5200"/>
            </a:lvl9pPr>
          </a:lstStyle>
          <a:p>
            <a:endParaRPr/>
          </a:p>
        </p:txBody>
      </p:sp>
      <p:sp>
        <p:nvSpPr>
          <p:cNvPr id="42" name="Google Shape;42;p17"/>
          <p:cNvSpPr txBox="1">
            <a:spLocks noGrp="1"/>
          </p:cNvSpPr>
          <p:nvPr>
            <p:ph type="subTitle" idx="1"/>
          </p:nvPr>
        </p:nvSpPr>
        <p:spPr>
          <a:xfrm>
            <a:off x="311700" y="2834125"/>
            <a:ext cx="8520600" cy="792600"/>
          </a:xfrm>
          <a:prstGeom prst="rect">
            <a:avLst/>
          </a:prstGeom>
          <a:noFill/>
          <a:ln>
            <a:noFill/>
          </a:ln>
        </p:spPr>
        <p:txBody>
          <a:bodyPr spcFirstLastPara="1" wrap="square" lIns="91425" tIns="91425" rIns="91425" bIns="91425" anchor="t" anchorCtr="0">
            <a:no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a:endParaRPr/>
          </a:p>
        </p:txBody>
      </p:sp>
      <p:sp>
        <p:nvSpPr>
          <p:cNvPr id="43" name="Google Shape;43;p17"/>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44"/>
        <p:cNvGrpSpPr/>
        <p:nvPr/>
      </p:nvGrpSpPr>
      <p:grpSpPr>
        <a:xfrm>
          <a:off x="0" y="0"/>
          <a:ext cx="0" cy="0"/>
          <a:chOff x="0" y="0"/>
          <a:chExt cx="0" cy="0"/>
        </a:xfrm>
      </p:grpSpPr>
      <p:sp>
        <p:nvSpPr>
          <p:cNvPr id="45" name="Google Shape;45;p18"/>
          <p:cNvSpPr txBox="1">
            <a:spLocks noGrp="1"/>
          </p:cNvSpPr>
          <p:nvPr>
            <p:ph type="title"/>
          </p:nvPr>
        </p:nvSpPr>
        <p:spPr>
          <a:xfrm>
            <a:off x="311700" y="2150850"/>
            <a:ext cx="8520600" cy="841800"/>
          </a:xfrm>
          <a:prstGeom prst="rect">
            <a:avLst/>
          </a:prstGeom>
          <a:noFill/>
          <a:ln>
            <a:noFill/>
          </a:ln>
        </p:spPr>
        <p:txBody>
          <a:bodyPr spcFirstLastPara="1" wrap="square" lIns="91425" tIns="91425" rIns="91425" bIns="91425" anchor="ctr" anchorCtr="0">
            <a:noAutofit/>
          </a:bodyPr>
          <a:lstStyle>
            <a:lvl1pPr lvl="0" algn="ctr">
              <a:lnSpc>
                <a:spcPct val="100000"/>
              </a:lnSpc>
              <a:spcBef>
                <a:spcPts val="0"/>
              </a:spcBef>
              <a:spcAft>
                <a:spcPts val="0"/>
              </a:spcAft>
              <a:buSzPts val="3600"/>
              <a:buNone/>
              <a:defRPr sz="3600"/>
            </a:lvl1pPr>
            <a:lvl2pPr lvl="1" algn="ctr">
              <a:lnSpc>
                <a:spcPct val="100000"/>
              </a:lnSpc>
              <a:spcBef>
                <a:spcPts val="0"/>
              </a:spcBef>
              <a:spcAft>
                <a:spcPts val="0"/>
              </a:spcAft>
              <a:buSzPts val="3600"/>
              <a:buNone/>
              <a:defRPr sz="3600"/>
            </a:lvl2pPr>
            <a:lvl3pPr lvl="2" algn="ctr">
              <a:lnSpc>
                <a:spcPct val="100000"/>
              </a:lnSpc>
              <a:spcBef>
                <a:spcPts val="0"/>
              </a:spcBef>
              <a:spcAft>
                <a:spcPts val="0"/>
              </a:spcAft>
              <a:buSzPts val="3600"/>
              <a:buNone/>
              <a:defRPr sz="3600"/>
            </a:lvl3pPr>
            <a:lvl4pPr lvl="3" algn="ctr">
              <a:lnSpc>
                <a:spcPct val="100000"/>
              </a:lnSpc>
              <a:spcBef>
                <a:spcPts val="0"/>
              </a:spcBef>
              <a:spcAft>
                <a:spcPts val="0"/>
              </a:spcAft>
              <a:buSzPts val="3600"/>
              <a:buNone/>
              <a:defRPr sz="3600"/>
            </a:lvl4pPr>
            <a:lvl5pPr lvl="4" algn="ctr">
              <a:lnSpc>
                <a:spcPct val="100000"/>
              </a:lnSpc>
              <a:spcBef>
                <a:spcPts val="0"/>
              </a:spcBef>
              <a:spcAft>
                <a:spcPts val="0"/>
              </a:spcAft>
              <a:buSzPts val="3600"/>
              <a:buNone/>
              <a:defRPr sz="3600"/>
            </a:lvl5pPr>
            <a:lvl6pPr lvl="5" algn="ctr">
              <a:lnSpc>
                <a:spcPct val="100000"/>
              </a:lnSpc>
              <a:spcBef>
                <a:spcPts val="0"/>
              </a:spcBef>
              <a:spcAft>
                <a:spcPts val="0"/>
              </a:spcAft>
              <a:buSzPts val="3600"/>
              <a:buNone/>
              <a:defRPr sz="3600"/>
            </a:lvl6pPr>
            <a:lvl7pPr lvl="6" algn="ctr">
              <a:lnSpc>
                <a:spcPct val="100000"/>
              </a:lnSpc>
              <a:spcBef>
                <a:spcPts val="0"/>
              </a:spcBef>
              <a:spcAft>
                <a:spcPts val="0"/>
              </a:spcAft>
              <a:buSzPts val="3600"/>
              <a:buNone/>
              <a:defRPr sz="3600"/>
            </a:lvl7pPr>
            <a:lvl8pPr lvl="7" algn="ctr">
              <a:lnSpc>
                <a:spcPct val="100000"/>
              </a:lnSpc>
              <a:spcBef>
                <a:spcPts val="0"/>
              </a:spcBef>
              <a:spcAft>
                <a:spcPts val="0"/>
              </a:spcAft>
              <a:buSzPts val="3600"/>
              <a:buNone/>
              <a:defRPr sz="3600"/>
            </a:lvl8pPr>
            <a:lvl9pPr lvl="8" algn="ctr">
              <a:lnSpc>
                <a:spcPct val="100000"/>
              </a:lnSpc>
              <a:spcBef>
                <a:spcPts val="0"/>
              </a:spcBef>
              <a:spcAft>
                <a:spcPts val="0"/>
              </a:spcAft>
              <a:buSzPts val="3600"/>
              <a:buNone/>
              <a:defRPr sz="3600"/>
            </a:lvl9pPr>
          </a:lstStyle>
          <a:p>
            <a:endParaRPr/>
          </a:p>
        </p:txBody>
      </p:sp>
      <p:sp>
        <p:nvSpPr>
          <p:cNvPr id="46" name="Google Shape;46;p18"/>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Title and body" type="tx">
  <p:cSld name="TITLE_AND_BODY">
    <p:spTree>
      <p:nvGrpSpPr>
        <p:cNvPr id="1" name="Shape 47"/>
        <p:cNvGrpSpPr/>
        <p:nvPr/>
      </p:nvGrpSpPr>
      <p:grpSpPr>
        <a:xfrm>
          <a:off x="0" y="0"/>
          <a:ext cx="0" cy="0"/>
          <a:chOff x="0" y="0"/>
          <a:chExt cx="0" cy="0"/>
        </a:xfrm>
      </p:grpSpPr>
      <p:sp>
        <p:nvSpPr>
          <p:cNvPr id="48" name="Google Shape;48;p19"/>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noAutofit/>
          </a:bodyPr>
          <a:lstStyle>
            <a:lvl1pPr lvl="0" algn="l">
              <a:lnSpc>
                <a:spcPct val="100000"/>
              </a:lnSpc>
              <a:spcBef>
                <a:spcPts val="0"/>
              </a:spcBef>
              <a:spcAft>
                <a:spcPts val="0"/>
              </a:spcAft>
              <a:buSzPts val="2800"/>
              <a:buNone/>
              <a:defRPr/>
            </a:lvl1pPr>
            <a:lvl2pPr lvl="1" algn="l">
              <a:lnSpc>
                <a:spcPct val="100000"/>
              </a:lnSpc>
              <a:spcBef>
                <a:spcPts val="0"/>
              </a:spcBef>
              <a:spcAft>
                <a:spcPts val="0"/>
              </a:spcAft>
              <a:buSzPts val="2800"/>
              <a:buNone/>
              <a:defRPr/>
            </a:lvl2pPr>
            <a:lvl3pPr lvl="2" algn="l">
              <a:lnSpc>
                <a:spcPct val="100000"/>
              </a:lnSpc>
              <a:spcBef>
                <a:spcPts val="0"/>
              </a:spcBef>
              <a:spcAft>
                <a:spcPts val="0"/>
              </a:spcAft>
              <a:buSzPts val="2800"/>
              <a:buNone/>
              <a:defRPr/>
            </a:lvl3pPr>
            <a:lvl4pPr lvl="3" algn="l">
              <a:lnSpc>
                <a:spcPct val="100000"/>
              </a:lnSpc>
              <a:spcBef>
                <a:spcPts val="0"/>
              </a:spcBef>
              <a:spcAft>
                <a:spcPts val="0"/>
              </a:spcAft>
              <a:buSzPts val="2800"/>
              <a:buNone/>
              <a:defRPr/>
            </a:lvl4pPr>
            <a:lvl5pPr lvl="4" algn="l">
              <a:lnSpc>
                <a:spcPct val="100000"/>
              </a:lnSpc>
              <a:spcBef>
                <a:spcPts val="0"/>
              </a:spcBef>
              <a:spcAft>
                <a:spcPts val="0"/>
              </a:spcAft>
              <a:buSzPts val="2800"/>
              <a:buNone/>
              <a:defRPr/>
            </a:lvl5pPr>
            <a:lvl6pPr lvl="5" algn="l">
              <a:lnSpc>
                <a:spcPct val="100000"/>
              </a:lnSpc>
              <a:spcBef>
                <a:spcPts val="0"/>
              </a:spcBef>
              <a:spcAft>
                <a:spcPts val="0"/>
              </a:spcAft>
              <a:buSzPts val="2800"/>
              <a:buNone/>
              <a:defRPr/>
            </a:lvl6pPr>
            <a:lvl7pPr lvl="6" algn="l">
              <a:lnSpc>
                <a:spcPct val="100000"/>
              </a:lnSpc>
              <a:spcBef>
                <a:spcPts val="0"/>
              </a:spcBef>
              <a:spcAft>
                <a:spcPts val="0"/>
              </a:spcAft>
              <a:buSzPts val="2800"/>
              <a:buNone/>
              <a:defRPr/>
            </a:lvl7pPr>
            <a:lvl8pPr lvl="7" algn="l">
              <a:lnSpc>
                <a:spcPct val="100000"/>
              </a:lnSpc>
              <a:spcBef>
                <a:spcPts val="0"/>
              </a:spcBef>
              <a:spcAft>
                <a:spcPts val="0"/>
              </a:spcAft>
              <a:buSzPts val="2800"/>
              <a:buNone/>
              <a:defRPr/>
            </a:lvl8pPr>
            <a:lvl9pPr lvl="8" algn="l">
              <a:lnSpc>
                <a:spcPct val="100000"/>
              </a:lnSpc>
              <a:spcBef>
                <a:spcPts val="0"/>
              </a:spcBef>
              <a:spcAft>
                <a:spcPts val="0"/>
              </a:spcAft>
              <a:buSzPts val="2800"/>
              <a:buNone/>
              <a:defRPr/>
            </a:lvl9pPr>
          </a:lstStyle>
          <a:p>
            <a:endParaRPr/>
          </a:p>
        </p:txBody>
      </p:sp>
      <p:sp>
        <p:nvSpPr>
          <p:cNvPr id="49" name="Google Shape;49;p19"/>
          <p:cNvSpPr txBox="1">
            <a:spLocks noGrp="1"/>
          </p:cNvSpPr>
          <p:nvPr>
            <p:ph type="body" idx="1"/>
          </p:nvPr>
        </p:nvSpPr>
        <p:spPr>
          <a:xfrm>
            <a:off x="311700" y="1152475"/>
            <a:ext cx="8520600" cy="3416400"/>
          </a:xfrm>
          <a:prstGeom prst="rect">
            <a:avLst/>
          </a:prstGeom>
          <a:noFill/>
          <a:ln>
            <a:noFill/>
          </a:ln>
        </p:spPr>
        <p:txBody>
          <a:bodyPr spcFirstLastPara="1" wrap="square" lIns="91425" tIns="91425" rIns="91425" bIns="91425" anchor="t" anchorCtr="0">
            <a:noAutofit/>
          </a:bodyPr>
          <a:lstStyle>
            <a:lvl1pPr marL="457200" lvl="0" indent="-342900" algn="l">
              <a:lnSpc>
                <a:spcPct val="115000"/>
              </a:lnSpc>
              <a:spcBef>
                <a:spcPts val="0"/>
              </a:spcBef>
              <a:spcAft>
                <a:spcPts val="0"/>
              </a:spcAft>
              <a:buSzPts val="1800"/>
              <a:buChar char="●"/>
              <a:defRPr/>
            </a:lvl1pPr>
            <a:lvl2pPr marL="914400" lvl="1" indent="-317500" algn="l">
              <a:lnSpc>
                <a:spcPct val="115000"/>
              </a:lnSpc>
              <a:spcBef>
                <a:spcPts val="1600"/>
              </a:spcBef>
              <a:spcAft>
                <a:spcPts val="0"/>
              </a:spcAft>
              <a:buSzPts val="1400"/>
              <a:buChar char="○"/>
              <a:defRPr/>
            </a:lvl2pPr>
            <a:lvl3pPr marL="1371600" lvl="2" indent="-317500" algn="l">
              <a:lnSpc>
                <a:spcPct val="115000"/>
              </a:lnSpc>
              <a:spcBef>
                <a:spcPts val="1600"/>
              </a:spcBef>
              <a:spcAft>
                <a:spcPts val="0"/>
              </a:spcAft>
              <a:buSzPts val="1400"/>
              <a:buChar char="■"/>
              <a:defRPr/>
            </a:lvl3pPr>
            <a:lvl4pPr marL="1828800" lvl="3" indent="-317500" algn="l">
              <a:lnSpc>
                <a:spcPct val="115000"/>
              </a:lnSpc>
              <a:spcBef>
                <a:spcPts val="1600"/>
              </a:spcBef>
              <a:spcAft>
                <a:spcPts val="0"/>
              </a:spcAft>
              <a:buSzPts val="1400"/>
              <a:buChar char="●"/>
              <a:defRPr/>
            </a:lvl4pPr>
            <a:lvl5pPr marL="2286000" lvl="4" indent="-317500" algn="l">
              <a:lnSpc>
                <a:spcPct val="115000"/>
              </a:lnSpc>
              <a:spcBef>
                <a:spcPts val="1600"/>
              </a:spcBef>
              <a:spcAft>
                <a:spcPts val="0"/>
              </a:spcAft>
              <a:buSzPts val="1400"/>
              <a:buChar char="○"/>
              <a:defRPr/>
            </a:lvl5pPr>
            <a:lvl6pPr marL="2743200" lvl="5" indent="-317500" algn="l">
              <a:lnSpc>
                <a:spcPct val="115000"/>
              </a:lnSpc>
              <a:spcBef>
                <a:spcPts val="1600"/>
              </a:spcBef>
              <a:spcAft>
                <a:spcPts val="0"/>
              </a:spcAft>
              <a:buSzPts val="1400"/>
              <a:buChar char="■"/>
              <a:defRPr/>
            </a:lvl6pPr>
            <a:lvl7pPr marL="3200400" lvl="6" indent="-317500" algn="l">
              <a:lnSpc>
                <a:spcPct val="115000"/>
              </a:lnSpc>
              <a:spcBef>
                <a:spcPts val="1600"/>
              </a:spcBef>
              <a:spcAft>
                <a:spcPts val="0"/>
              </a:spcAft>
              <a:buSzPts val="1400"/>
              <a:buChar char="●"/>
              <a:defRPr/>
            </a:lvl7pPr>
            <a:lvl8pPr marL="3657600" lvl="7" indent="-317500" algn="l">
              <a:lnSpc>
                <a:spcPct val="115000"/>
              </a:lnSpc>
              <a:spcBef>
                <a:spcPts val="1600"/>
              </a:spcBef>
              <a:spcAft>
                <a:spcPts val="0"/>
              </a:spcAft>
              <a:buSzPts val="1400"/>
              <a:buChar char="○"/>
              <a:defRPr/>
            </a:lvl8pPr>
            <a:lvl9pPr marL="4114800" lvl="8" indent="-317500" algn="l">
              <a:lnSpc>
                <a:spcPct val="115000"/>
              </a:lnSpc>
              <a:spcBef>
                <a:spcPts val="1600"/>
              </a:spcBef>
              <a:spcAft>
                <a:spcPts val="1600"/>
              </a:spcAft>
              <a:buSzPts val="1400"/>
              <a:buChar char="■"/>
              <a:defRPr/>
            </a:lvl9pPr>
          </a:lstStyle>
          <a:p>
            <a:endParaRPr/>
          </a:p>
        </p:txBody>
      </p:sp>
      <p:sp>
        <p:nvSpPr>
          <p:cNvPr id="50" name="Google Shape;50;p19"/>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Title and two columns" type="twoColTx">
  <p:cSld name="TITLE_AND_TWO_COLUMNS">
    <p:spTree>
      <p:nvGrpSpPr>
        <p:cNvPr id="1" name="Shape 51"/>
        <p:cNvGrpSpPr/>
        <p:nvPr/>
      </p:nvGrpSpPr>
      <p:grpSpPr>
        <a:xfrm>
          <a:off x="0" y="0"/>
          <a:ext cx="0" cy="0"/>
          <a:chOff x="0" y="0"/>
          <a:chExt cx="0" cy="0"/>
        </a:xfrm>
      </p:grpSpPr>
      <p:sp>
        <p:nvSpPr>
          <p:cNvPr id="52" name="Google Shape;52;p20"/>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noAutofit/>
          </a:bodyPr>
          <a:lstStyle>
            <a:lvl1pPr lvl="0" algn="l">
              <a:lnSpc>
                <a:spcPct val="100000"/>
              </a:lnSpc>
              <a:spcBef>
                <a:spcPts val="0"/>
              </a:spcBef>
              <a:spcAft>
                <a:spcPts val="0"/>
              </a:spcAft>
              <a:buSzPts val="2800"/>
              <a:buNone/>
              <a:defRPr/>
            </a:lvl1pPr>
            <a:lvl2pPr lvl="1" algn="l">
              <a:lnSpc>
                <a:spcPct val="100000"/>
              </a:lnSpc>
              <a:spcBef>
                <a:spcPts val="0"/>
              </a:spcBef>
              <a:spcAft>
                <a:spcPts val="0"/>
              </a:spcAft>
              <a:buSzPts val="2800"/>
              <a:buNone/>
              <a:defRPr/>
            </a:lvl2pPr>
            <a:lvl3pPr lvl="2" algn="l">
              <a:lnSpc>
                <a:spcPct val="100000"/>
              </a:lnSpc>
              <a:spcBef>
                <a:spcPts val="0"/>
              </a:spcBef>
              <a:spcAft>
                <a:spcPts val="0"/>
              </a:spcAft>
              <a:buSzPts val="2800"/>
              <a:buNone/>
              <a:defRPr/>
            </a:lvl3pPr>
            <a:lvl4pPr lvl="3" algn="l">
              <a:lnSpc>
                <a:spcPct val="100000"/>
              </a:lnSpc>
              <a:spcBef>
                <a:spcPts val="0"/>
              </a:spcBef>
              <a:spcAft>
                <a:spcPts val="0"/>
              </a:spcAft>
              <a:buSzPts val="2800"/>
              <a:buNone/>
              <a:defRPr/>
            </a:lvl4pPr>
            <a:lvl5pPr lvl="4" algn="l">
              <a:lnSpc>
                <a:spcPct val="100000"/>
              </a:lnSpc>
              <a:spcBef>
                <a:spcPts val="0"/>
              </a:spcBef>
              <a:spcAft>
                <a:spcPts val="0"/>
              </a:spcAft>
              <a:buSzPts val="2800"/>
              <a:buNone/>
              <a:defRPr/>
            </a:lvl5pPr>
            <a:lvl6pPr lvl="5" algn="l">
              <a:lnSpc>
                <a:spcPct val="100000"/>
              </a:lnSpc>
              <a:spcBef>
                <a:spcPts val="0"/>
              </a:spcBef>
              <a:spcAft>
                <a:spcPts val="0"/>
              </a:spcAft>
              <a:buSzPts val="2800"/>
              <a:buNone/>
              <a:defRPr/>
            </a:lvl6pPr>
            <a:lvl7pPr lvl="6" algn="l">
              <a:lnSpc>
                <a:spcPct val="100000"/>
              </a:lnSpc>
              <a:spcBef>
                <a:spcPts val="0"/>
              </a:spcBef>
              <a:spcAft>
                <a:spcPts val="0"/>
              </a:spcAft>
              <a:buSzPts val="2800"/>
              <a:buNone/>
              <a:defRPr/>
            </a:lvl7pPr>
            <a:lvl8pPr lvl="7" algn="l">
              <a:lnSpc>
                <a:spcPct val="100000"/>
              </a:lnSpc>
              <a:spcBef>
                <a:spcPts val="0"/>
              </a:spcBef>
              <a:spcAft>
                <a:spcPts val="0"/>
              </a:spcAft>
              <a:buSzPts val="2800"/>
              <a:buNone/>
              <a:defRPr/>
            </a:lvl8pPr>
            <a:lvl9pPr lvl="8" algn="l">
              <a:lnSpc>
                <a:spcPct val="100000"/>
              </a:lnSpc>
              <a:spcBef>
                <a:spcPts val="0"/>
              </a:spcBef>
              <a:spcAft>
                <a:spcPts val="0"/>
              </a:spcAft>
              <a:buSzPts val="2800"/>
              <a:buNone/>
              <a:defRPr/>
            </a:lvl9pPr>
          </a:lstStyle>
          <a:p>
            <a:endParaRPr/>
          </a:p>
        </p:txBody>
      </p:sp>
      <p:sp>
        <p:nvSpPr>
          <p:cNvPr id="53" name="Google Shape;53;p20"/>
          <p:cNvSpPr txBox="1">
            <a:spLocks noGrp="1"/>
          </p:cNvSpPr>
          <p:nvPr>
            <p:ph type="body" idx="1"/>
          </p:nvPr>
        </p:nvSpPr>
        <p:spPr>
          <a:xfrm>
            <a:off x="311700" y="1152475"/>
            <a:ext cx="3999900" cy="3416400"/>
          </a:xfrm>
          <a:prstGeom prst="rect">
            <a:avLst/>
          </a:prstGeom>
          <a:noFill/>
          <a:ln>
            <a:noFill/>
          </a:ln>
        </p:spPr>
        <p:txBody>
          <a:bodyPr spcFirstLastPara="1" wrap="square" lIns="91425" tIns="91425" rIns="91425" bIns="91425" anchor="t" anchorCtr="0">
            <a:noAutofit/>
          </a:bodyPr>
          <a:lstStyle>
            <a:lvl1pPr marL="457200" lvl="0" indent="-317500" algn="l">
              <a:lnSpc>
                <a:spcPct val="115000"/>
              </a:lnSpc>
              <a:spcBef>
                <a:spcPts val="0"/>
              </a:spcBef>
              <a:spcAft>
                <a:spcPts val="0"/>
              </a:spcAft>
              <a:buSzPts val="1400"/>
              <a:buChar char="●"/>
              <a:defRPr sz="1400"/>
            </a:lvl1pPr>
            <a:lvl2pPr marL="914400" lvl="1" indent="-304800" algn="l">
              <a:lnSpc>
                <a:spcPct val="115000"/>
              </a:lnSpc>
              <a:spcBef>
                <a:spcPts val="1600"/>
              </a:spcBef>
              <a:spcAft>
                <a:spcPts val="0"/>
              </a:spcAft>
              <a:buSzPts val="1200"/>
              <a:buChar char="○"/>
              <a:defRPr sz="1200"/>
            </a:lvl2pPr>
            <a:lvl3pPr marL="1371600" lvl="2" indent="-304800" algn="l">
              <a:lnSpc>
                <a:spcPct val="115000"/>
              </a:lnSpc>
              <a:spcBef>
                <a:spcPts val="1600"/>
              </a:spcBef>
              <a:spcAft>
                <a:spcPts val="0"/>
              </a:spcAft>
              <a:buSzPts val="1200"/>
              <a:buChar char="■"/>
              <a:defRPr sz="1200"/>
            </a:lvl3pPr>
            <a:lvl4pPr marL="1828800" lvl="3" indent="-304800" algn="l">
              <a:lnSpc>
                <a:spcPct val="115000"/>
              </a:lnSpc>
              <a:spcBef>
                <a:spcPts val="1600"/>
              </a:spcBef>
              <a:spcAft>
                <a:spcPts val="0"/>
              </a:spcAft>
              <a:buSzPts val="1200"/>
              <a:buChar char="●"/>
              <a:defRPr sz="1200"/>
            </a:lvl4pPr>
            <a:lvl5pPr marL="2286000" lvl="4" indent="-304800" algn="l">
              <a:lnSpc>
                <a:spcPct val="115000"/>
              </a:lnSpc>
              <a:spcBef>
                <a:spcPts val="1600"/>
              </a:spcBef>
              <a:spcAft>
                <a:spcPts val="0"/>
              </a:spcAft>
              <a:buSzPts val="1200"/>
              <a:buChar char="○"/>
              <a:defRPr sz="1200"/>
            </a:lvl5pPr>
            <a:lvl6pPr marL="2743200" lvl="5" indent="-304800" algn="l">
              <a:lnSpc>
                <a:spcPct val="115000"/>
              </a:lnSpc>
              <a:spcBef>
                <a:spcPts val="1600"/>
              </a:spcBef>
              <a:spcAft>
                <a:spcPts val="0"/>
              </a:spcAft>
              <a:buSzPts val="1200"/>
              <a:buChar char="■"/>
              <a:defRPr sz="1200"/>
            </a:lvl6pPr>
            <a:lvl7pPr marL="3200400" lvl="6" indent="-304800" algn="l">
              <a:lnSpc>
                <a:spcPct val="115000"/>
              </a:lnSpc>
              <a:spcBef>
                <a:spcPts val="1600"/>
              </a:spcBef>
              <a:spcAft>
                <a:spcPts val="0"/>
              </a:spcAft>
              <a:buSzPts val="1200"/>
              <a:buChar char="●"/>
              <a:defRPr sz="1200"/>
            </a:lvl7pPr>
            <a:lvl8pPr marL="3657600" lvl="7" indent="-304800" algn="l">
              <a:lnSpc>
                <a:spcPct val="115000"/>
              </a:lnSpc>
              <a:spcBef>
                <a:spcPts val="1600"/>
              </a:spcBef>
              <a:spcAft>
                <a:spcPts val="0"/>
              </a:spcAft>
              <a:buSzPts val="1200"/>
              <a:buChar char="○"/>
              <a:defRPr sz="1200"/>
            </a:lvl8pPr>
            <a:lvl9pPr marL="4114800" lvl="8" indent="-304800" algn="l">
              <a:lnSpc>
                <a:spcPct val="115000"/>
              </a:lnSpc>
              <a:spcBef>
                <a:spcPts val="1600"/>
              </a:spcBef>
              <a:spcAft>
                <a:spcPts val="1600"/>
              </a:spcAft>
              <a:buSzPts val="1200"/>
              <a:buChar char="■"/>
              <a:defRPr sz="1200"/>
            </a:lvl9pPr>
          </a:lstStyle>
          <a:p>
            <a:endParaRPr/>
          </a:p>
        </p:txBody>
      </p:sp>
      <p:sp>
        <p:nvSpPr>
          <p:cNvPr id="54" name="Google Shape;54;p20"/>
          <p:cNvSpPr txBox="1">
            <a:spLocks noGrp="1"/>
          </p:cNvSpPr>
          <p:nvPr>
            <p:ph type="body" idx="2"/>
          </p:nvPr>
        </p:nvSpPr>
        <p:spPr>
          <a:xfrm>
            <a:off x="4832400" y="1152475"/>
            <a:ext cx="3999900" cy="3416400"/>
          </a:xfrm>
          <a:prstGeom prst="rect">
            <a:avLst/>
          </a:prstGeom>
          <a:noFill/>
          <a:ln>
            <a:noFill/>
          </a:ln>
        </p:spPr>
        <p:txBody>
          <a:bodyPr spcFirstLastPara="1" wrap="square" lIns="91425" tIns="91425" rIns="91425" bIns="91425" anchor="t" anchorCtr="0">
            <a:noAutofit/>
          </a:bodyPr>
          <a:lstStyle>
            <a:lvl1pPr marL="457200" lvl="0" indent="-317500" algn="l">
              <a:lnSpc>
                <a:spcPct val="115000"/>
              </a:lnSpc>
              <a:spcBef>
                <a:spcPts val="0"/>
              </a:spcBef>
              <a:spcAft>
                <a:spcPts val="0"/>
              </a:spcAft>
              <a:buSzPts val="1400"/>
              <a:buChar char="●"/>
              <a:defRPr sz="1400"/>
            </a:lvl1pPr>
            <a:lvl2pPr marL="914400" lvl="1" indent="-304800" algn="l">
              <a:lnSpc>
                <a:spcPct val="115000"/>
              </a:lnSpc>
              <a:spcBef>
                <a:spcPts val="1600"/>
              </a:spcBef>
              <a:spcAft>
                <a:spcPts val="0"/>
              </a:spcAft>
              <a:buSzPts val="1200"/>
              <a:buChar char="○"/>
              <a:defRPr sz="1200"/>
            </a:lvl2pPr>
            <a:lvl3pPr marL="1371600" lvl="2" indent="-304800" algn="l">
              <a:lnSpc>
                <a:spcPct val="115000"/>
              </a:lnSpc>
              <a:spcBef>
                <a:spcPts val="1600"/>
              </a:spcBef>
              <a:spcAft>
                <a:spcPts val="0"/>
              </a:spcAft>
              <a:buSzPts val="1200"/>
              <a:buChar char="■"/>
              <a:defRPr sz="1200"/>
            </a:lvl3pPr>
            <a:lvl4pPr marL="1828800" lvl="3" indent="-304800" algn="l">
              <a:lnSpc>
                <a:spcPct val="115000"/>
              </a:lnSpc>
              <a:spcBef>
                <a:spcPts val="1600"/>
              </a:spcBef>
              <a:spcAft>
                <a:spcPts val="0"/>
              </a:spcAft>
              <a:buSzPts val="1200"/>
              <a:buChar char="●"/>
              <a:defRPr sz="1200"/>
            </a:lvl4pPr>
            <a:lvl5pPr marL="2286000" lvl="4" indent="-304800" algn="l">
              <a:lnSpc>
                <a:spcPct val="115000"/>
              </a:lnSpc>
              <a:spcBef>
                <a:spcPts val="1600"/>
              </a:spcBef>
              <a:spcAft>
                <a:spcPts val="0"/>
              </a:spcAft>
              <a:buSzPts val="1200"/>
              <a:buChar char="○"/>
              <a:defRPr sz="1200"/>
            </a:lvl5pPr>
            <a:lvl6pPr marL="2743200" lvl="5" indent="-304800" algn="l">
              <a:lnSpc>
                <a:spcPct val="115000"/>
              </a:lnSpc>
              <a:spcBef>
                <a:spcPts val="1600"/>
              </a:spcBef>
              <a:spcAft>
                <a:spcPts val="0"/>
              </a:spcAft>
              <a:buSzPts val="1200"/>
              <a:buChar char="■"/>
              <a:defRPr sz="1200"/>
            </a:lvl6pPr>
            <a:lvl7pPr marL="3200400" lvl="6" indent="-304800" algn="l">
              <a:lnSpc>
                <a:spcPct val="115000"/>
              </a:lnSpc>
              <a:spcBef>
                <a:spcPts val="1600"/>
              </a:spcBef>
              <a:spcAft>
                <a:spcPts val="0"/>
              </a:spcAft>
              <a:buSzPts val="1200"/>
              <a:buChar char="●"/>
              <a:defRPr sz="1200"/>
            </a:lvl7pPr>
            <a:lvl8pPr marL="3657600" lvl="7" indent="-304800" algn="l">
              <a:lnSpc>
                <a:spcPct val="115000"/>
              </a:lnSpc>
              <a:spcBef>
                <a:spcPts val="1600"/>
              </a:spcBef>
              <a:spcAft>
                <a:spcPts val="0"/>
              </a:spcAft>
              <a:buSzPts val="1200"/>
              <a:buChar char="○"/>
              <a:defRPr sz="1200"/>
            </a:lvl8pPr>
            <a:lvl9pPr marL="4114800" lvl="8" indent="-304800" algn="l">
              <a:lnSpc>
                <a:spcPct val="115000"/>
              </a:lnSpc>
              <a:spcBef>
                <a:spcPts val="1600"/>
              </a:spcBef>
              <a:spcAft>
                <a:spcPts val="1600"/>
              </a:spcAft>
              <a:buSzPts val="1200"/>
              <a:buChar char="■"/>
              <a:defRPr sz="1200"/>
            </a:lvl9pPr>
          </a:lstStyle>
          <a:p>
            <a:endParaRPr/>
          </a:p>
        </p:txBody>
      </p:sp>
      <p:sp>
        <p:nvSpPr>
          <p:cNvPr id="55" name="Google Shape;55;p20"/>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56"/>
        <p:cNvGrpSpPr/>
        <p:nvPr/>
      </p:nvGrpSpPr>
      <p:grpSpPr>
        <a:xfrm>
          <a:off x="0" y="0"/>
          <a:ext cx="0" cy="0"/>
          <a:chOff x="0" y="0"/>
          <a:chExt cx="0" cy="0"/>
        </a:xfrm>
      </p:grpSpPr>
      <p:sp>
        <p:nvSpPr>
          <p:cNvPr id="57" name="Google Shape;57;p21"/>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noAutofit/>
          </a:bodyPr>
          <a:lstStyle>
            <a:lvl1pPr lvl="0" algn="l">
              <a:lnSpc>
                <a:spcPct val="100000"/>
              </a:lnSpc>
              <a:spcBef>
                <a:spcPts val="0"/>
              </a:spcBef>
              <a:spcAft>
                <a:spcPts val="0"/>
              </a:spcAft>
              <a:buSzPts val="2800"/>
              <a:buNone/>
              <a:defRPr/>
            </a:lvl1pPr>
            <a:lvl2pPr lvl="1" algn="l">
              <a:lnSpc>
                <a:spcPct val="100000"/>
              </a:lnSpc>
              <a:spcBef>
                <a:spcPts val="0"/>
              </a:spcBef>
              <a:spcAft>
                <a:spcPts val="0"/>
              </a:spcAft>
              <a:buSzPts val="2800"/>
              <a:buNone/>
              <a:defRPr/>
            </a:lvl2pPr>
            <a:lvl3pPr lvl="2" algn="l">
              <a:lnSpc>
                <a:spcPct val="100000"/>
              </a:lnSpc>
              <a:spcBef>
                <a:spcPts val="0"/>
              </a:spcBef>
              <a:spcAft>
                <a:spcPts val="0"/>
              </a:spcAft>
              <a:buSzPts val="2800"/>
              <a:buNone/>
              <a:defRPr/>
            </a:lvl3pPr>
            <a:lvl4pPr lvl="3" algn="l">
              <a:lnSpc>
                <a:spcPct val="100000"/>
              </a:lnSpc>
              <a:spcBef>
                <a:spcPts val="0"/>
              </a:spcBef>
              <a:spcAft>
                <a:spcPts val="0"/>
              </a:spcAft>
              <a:buSzPts val="2800"/>
              <a:buNone/>
              <a:defRPr/>
            </a:lvl4pPr>
            <a:lvl5pPr lvl="4" algn="l">
              <a:lnSpc>
                <a:spcPct val="100000"/>
              </a:lnSpc>
              <a:spcBef>
                <a:spcPts val="0"/>
              </a:spcBef>
              <a:spcAft>
                <a:spcPts val="0"/>
              </a:spcAft>
              <a:buSzPts val="2800"/>
              <a:buNone/>
              <a:defRPr/>
            </a:lvl5pPr>
            <a:lvl6pPr lvl="5" algn="l">
              <a:lnSpc>
                <a:spcPct val="100000"/>
              </a:lnSpc>
              <a:spcBef>
                <a:spcPts val="0"/>
              </a:spcBef>
              <a:spcAft>
                <a:spcPts val="0"/>
              </a:spcAft>
              <a:buSzPts val="2800"/>
              <a:buNone/>
              <a:defRPr/>
            </a:lvl6pPr>
            <a:lvl7pPr lvl="6" algn="l">
              <a:lnSpc>
                <a:spcPct val="100000"/>
              </a:lnSpc>
              <a:spcBef>
                <a:spcPts val="0"/>
              </a:spcBef>
              <a:spcAft>
                <a:spcPts val="0"/>
              </a:spcAft>
              <a:buSzPts val="2800"/>
              <a:buNone/>
              <a:defRPr/>
            </a:lvl7pPr>
            <a:lvl8pPr lvl="7" algn="l">
              <a:lnSpc>
                <a:spcPct val="100000"/>
              </a:lnSpc>
              <a:spcBef>
                <a:spcPts val="0"/>
              </a:spcBef>
              <a:spcAft>
                <a:spcPts val="0"/>
              </a:spcAft>
              <a:buSzPts val="2800"/>
              <a:buNone/>
              <a:defRPr/>
            </a:lvl8pPr>
            <a:lvl9pPr lvl="8" algn="l">
              <a:lnSpc>
                <a:spcPct val="100000"/>
              </a:lnSpc>
              <a:spcBef>
                <a:spcPts val="0"/>
              </a:spcBef>
              <a:spcAft>
                <a:spcPts val="0"/>
              </a:spcAft>
              <a:buSzPts val="2800"/>
              <a:buNone/>
              <a:defRPr/>
            </a:lvl9pPr>
          </a:lstStyle>
          <a:p>
            <a:endParaRPr/>
          </a:p>
        </p:txBody>
      </p:sp>
      <p:sp>
        <p:nvSpPr>
          <p:cNvPr id="58" name="Google Shape;58;p21"/>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One column text">
  <p:cSld name="ONE_COLUMN_TEXT">
    <p:spTree>
      <p:nvGrpSpPr>
        <p:cNvPr id="1" name="Shape 59"/>
        <p:cNvGrpSpPr/>
        <p:nvPr/>
      </p:nvGrpSpPr>
      <p:grpSpPr>
        <a:xfrm>
          <a:off x="0" y="0"/>
          <a:ext cx="0" cy="0"/>
          <a:chOff x="0" y="0"/>
          <a:chExt cx="0" cy="0"/>
        </a:xfrm>
      </p:grpSpPr>
      <p:sp>
        <p:nvSpPr>
          <p:cNvPr id="60" name="Google Shape;60;p22"/>
          <p:cNvSpPr txBox="1">
            <a:spLocks noGrp="1"/>
          </p:cNvSpPr>
          <p:nvPr>
            <p:ph type="title"/>
          </p:nvPr>
        </p:nvSpPr>
        <p:spPr>
          <a:xfrm>
            <a:off x="311700" y="555600"/>
            <a:ext cx="2808000" cy="755700"/>
          </a:xfrm>
          <a:prstGeom prst="rect">
            <a:avLst/>
          </a:prstGeom>
          <a:noFill/>
          <a:ln>
            <a:noFill/>
          </a:ln>
        </p:spPr>
        <p:txBody>
          <a:bodyPr spcFirstLastPara="1" wrap="square" lIns="91425" tIns="91425" rIns="91425" bIns="91425" anchor="b" anchorCtr="0">
            <a:noAutofit/>
          </a:bodyPr>
          <a:lstStyle>
            <a:lvl1pPr lvl="0" algn="l">
              <a:lnSpc>
                <a:spcPct val="100000"/>
              </a:lnSpc>
              <a:spcBef>
                <a:spcPts val="0"/>
              </a:spcBef>
              <a:spcAft>
                <a:spcPts val="0"/>
              </a:spcAft>
              <a:buSzPts val="2400"/>
              <a:buNone/>
              <a:defRPr sz="2400"/>
            </a:lvl1pPr>
            <a:lvl2pPr lvl="1" algn="l">
              <a:lnSpc>
                <a:spcPct val="100000"/>
              </a:lnSpc>
              <a:spcBef>
                <a:spcPts val="0"/>
              </a:spcBef>
              <a:spcAft>
                <a:spcPts val="0"/>
              </a:spcAft>
              <a:buSzPts val="2400"/>
              <a:buNone/>
              <a:defRPr sz="2400"/>
            </a:lvl2pPr>
            <a:lvl3pPr lvl="2" algn="l">
              <a:lnSpc>
                <a:spcPct val="100000"/>
              </a:lnSpc>
              <a:spcBef>
                <a:spcPts val="0"/>
              </a:spcBef>
              <a:spcAft>
                <a:spcPts val="0"/>
              </a:spcAft>
              <a:buSzPts val="2400"/>
              <a:buNone/>
              <a:defRPr sz="2400"/>
            </a:lvl3pPr>
            <a:lvl4pPr lvl="3" algn="l">
              <a:lnSpc>
                <a:spcPct val="100000"/>
              </a:lnSpc>
              <a:spcBef>
                <a:spcPts val="0"/>
              </a:spcBef>
              <a:spcAft>
                <a:spcPts val="0"/>
              </a:spcAft>
              <a:buSzPts val="2400"/>
              <a:buNone/>
              <a:defRPr sz="2400"/>
            </a:lvl4pPr>
            <a:lvl5pPr lvl="4" algn="l">
              <a:lnSpc>
                <a:spcPct val="100000"/>
              </a:lnSpc>
              <a:spcBef>
                <a:spcPts val="0"/>
              </a:spcBef>
              <a:spcAft>
                <a:spcPts val="0"/>
              </a:spcAft>
              <a:buSzPts val="2400"/>
              <a:buNone/>
              <a:defRPr sz="2400"/>
            </a:lvl5pPr>
            <a:lvl6pPr lvl="5" algn="l">
              <a:lnSpc>
                <a:spcPct val="100000"/>
              </a:lnSpc>
              <a:spcBef>
                <a:spcPts val="0"/>
              </a:spcBef>
              <a:spcAft>
                <a:spcPts val="0"/>
              </a:spcAft>
              <a:buSzPts val="2400"/>
              <a:buNone/>
              <a:defRPr sz="2400"/>
            </a:lvl6pPr>
            <a:lvl7pPr lvl="6" algn="l">
              <a:lnSpc>
                <a:spcPct val="100000"/>
              </a:lnSpc>
              <a:spcBef>
                <a:spcPts val="0"/>
              </a:spcBef>
              <a:spcAft>
                <a:spcPts val="0"/>
              </a:spcAft>
              <a:buSzPts val="2400"/>
              <a:buNone/>
              <a:defRPr sz="2400"/>
            </a:lvl7pPr>
            <a:lvl8pPr lvl="7" algn="l">
              <a:lnSpc>
                <a:spcPct val="100000"/>
              </a:lnSpc>
              <a:spcBef>
                <a:spcPts val="0"/>
              </a:spcBef>
              <a:spcAft>
                <a:spcPts val="0"/>
              </a:spcAft>
              <a:buSzPts val="2400"/>
              <a:buNone/>
              <a:defRPr sz="2400"/>
            </a:lvl8pPr>
            <a:lvl9pPr lvl="8" algn="l">
              <a:lnSpc>
                <a:spcPct val="100000"/>
              </a:lnSpc>
              <a:spcBef>
                <a:spcPts val="0"/>
              </a:spcBef>
              <a:spcAft>
                <a:spcPts val="0"/>
              </a:spcAft>
              <a:buSzPts val="2400"/>
              <a:buNone/>
              <a:defRPr sz="2400"/>
            </a:lvl9pPr>
          </a:lstStyle>
          <a:p>
            <a:endParaRPr/>
          </a:p>
        </p:txBody>
      </p:sp>
      <p:sp>
        <p:nvSpPr>
          <p:cNvPr id="61" name="Google Shape;61;p22"/>
          <p:cNvSpPr txBox="1">
            <a:spLocks noGrp="1"/>
          </p:cNvSpPr>
          <p:nvPr>
            <p:ph type="body" idx="1"/>
          </p:nvPr>
        </p:nvSpPr>
        <p:spPr>
          <a:xfrm>
            <a:off x="311700" y="1389600"/>
            <a:ext cx="2808000" cy="3179400"/>
          </a:xfrm>
          <a:prstGeom prst="rect">
            <a:avLst/>
          </a:prstGeom>
          <a:noFill/>
          <a:ln>
            <a:noFill/>
          </a:ln>
        </p:spPr>
        <p:txBody>
          <a:bodyPr spcFirstLastPara="1" wrap="square" lIns="91425" tIns="91425" rIns="91425" bIns="91425" anchor="t" anchorCtr="0">
            <a:noAutofit/>
          </a:bodyPr>
          <a:lstStyle>
            <a:lvl1pPr marL="457200" lvl="0" indent="-304800" algn="l">
              <a:lnSpc>
                <a:spcPct val="115000"/>
              </a:lnSpc>
              <a:spcBef>
                <a:spcPts val="0"/>
              </a:spcBef>
              <a:spcAft>
                <a:spcPts val="0"/>
              </a:spcAft>
              <a:buSzPts val="1200"/>
              <a:buChar char="●"/>
              <a:defRPr sz="1200"/>
            </a:lvl1pPr>
            <a:lvl2pPr marL="914400" lvl="1" indent="-304800" algn="l">
              <a:lnSpc>
                <a:spcPct val="115000"/>
              </a:lnSpc>
              <a:spcBef>
                <a:spcPts val="1600"/>
              </a:spcBef>
              <a:spcAft>
                <a:spcPts val="0"/>
              </a:spcAft>
              <a:buSzPts val="1200"/>
              <a:buChar char="○"/>
              <a:defRPr sz="1200"/>
            </a:lvl2pPr>
            <a:lvl3pPr marL="1371600" lvl="2" indent="-304800" algn="l">
              <a:lnSpc>
                <a:spcPct val="115000"/>
              </a:lnSpc>
              <a:spcBef>
                <a:spcPts val="1600"/>
              </a:spcBef>
              <a:spcAft>
                <a:spcPts val="0"/>
              </a:spcAft>
              <a:buSzPts val="1200"/>
              <a:buChar char="■"/>
              <a:defRPr sz="1200"/>
            </a:lvl3pPr>
            <a:lvl4pPr marL="1828800" lvl="3" indent="-304800" algn="l">
              <a:lnSpc>
                <a:spcPct val="115000"/>
              </a:lnSpc>
              <a:spcBef>
                <a:spcPts val="1600"/>
              </a:spcBef>
              <a:spcAft>
                <a:spcPts val="0"/>
              </a:spcAft>
              <a:buSzPts val="1200"/>
              <a:buChar char="●"/>
              <a:defRPr sz="1200"/>
            </a:lvl4pPr>
            <a:lvl5pPr marL="2286000" lvl="4" indent="-304800" algn="l">
              <a:lnSpc>
                <a:spcPct val="115000"/>
              </a:lnSpc>
              <a:spcBef>
                <a:spcPts val="1600"/>
              </a:spcBef>
              <a:spcAft>
                <a:spcPts val="0"/>
              </a:spcAft>
              <a:buSzPts val="1200"/>
              <a:buChar char="○"/>
              <a:defRPr sz="1200"/>
            </a:lvl5pPr>
            <a:lvl6pPr marL="2743200" lvl="5" indent="-304800" algn="l">
              <a:lnSpc>
                <a:spcPct val="115000"/>
              </a:lnSpc>
              <a:spcBef>
                <a:spcPts val="1600"/>
              </a:spcBef>
              <a:spcAft>
                <a:spcPts val="0"/>
              </a:spcAft>
              <a:buSzPts val="1200"/>
              <a:buChar char="■"/>
              <a:defRPr sz="1200"/>
            </a:lvl6pPr>
            <a:lvl7pPr marL="3200400" lvl="6" indent="-304800" algn="l">
              <a:lnSpc>
                <a:spcPct val="115000"/>
              </a:lnSpc>
              <a:spcBef>
                <a:spcPts val="1600"/>
              </a:spcBef>
              <a:spcAft>
                <a:spcPts val="0"/>
              </a:spcAft>
              <a:buSzPts val="1200"/>
              <a:buChar char="●"/>
              <a:defRPr sz="1200"/>
            </a:lvl7pPr>
            <a:lvl8pPr marL="3657600" lvl="7" indent="-304800" algn="l">
              <a:lnSpc>
                <a:spcPct val="115000"/>
              </a:lnSpc>
              <a:spcBef>
                <a:spcPts val="1600"/>
              </a:spcBef>
              <a:spcAft>
                <a:spcPts val="0"/>
              </a:spcAft>
              <a:buSzPts val="1200"/>
              <a:buChar char="○"/>
              <a:defRPr sz="1200"/>
            </a:lvl8pPr>
            <a:lvl9pPr marL="4114800" lvl="8" indent="-304800" algn="l">
              <a:lnSpc>
                <a:spcPct val="115000"/>
              </a:lnSpc>
              <a:spcBef>
                <a:spcPts val="1600"/>
              </a:spcBef>
              <a:spcAft>
                <a:spcPts val="1600"/>
              </a:spcAft>
              <a:buSzPts val="1200"/>
              <a:buChar char="■"/>
              <a:defRPr sz="1200"/>
            </a:lvl9pPr>
          </a:lstStyle>
          <a:p>
            <a:endParaRPr/>
          </a:p>
        </p:txBody>
      </p:sp>
      <p:sp>
        <p:nvSpPr>
          <p:cNvPr id="62" name="Google Shape;62;p22"/>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Main point">
  <p:cSld name="MAIN_POINT">
    <p:spTree>
      <p:nvGrpSpPr>
        <p:cNvPr id="1" name="Shape 63"/>
        <p:cNvGrpSpPr/>
        <p:nvPr/>
      </p:nvGrpSpPr>
      <p:grpSpPr>
        <a:xfrm>
          <a:off x="0" y="0"/>
          <a:ext cx="0" cy="0"/>
          <a:chOff x="0" y="0"/>
          <a:chExt cx="0" cy="0"/>
        </a:xfrm>
      </p:grpSpPr>
      <p:sp>
        <p:nvSpPr>
          <p:cNvPr id="64" name="Google Shape;64;p23"/>
          <p:cNvSpPr txBox="1">
            <a:spLocks noGrp="1"/>
          </p:cNvSpPr>
          <p:nvPr>
            <p:ph type="title"/>
          </p:nvPr>
        </p:nvSpPr>
        <p:spPr>
          <a:xfrm>
            <a:off x="490250" y="450150"/>
            <a:ext cx="6367800" cy="4090800"/>
          </a:xfrm>
          <a:prstGeom prst="rect">
            <a:avLst/>
          </a:prstGeom>
          <a:noFill/>
          <a:ln>
            <a:noFill/>
          </a:ln>
        </p:spPr>
        <p:txBody>
          <a:bodyPr spcFirstLastPara="1" wrap="square" lIns="91425" tIns="91425" rIns="91425" bIns="91425" anchor="ctr" anchorCtr="0">
            <a:noAutofit/>
          </a:bodyPr>
          <a:lstStyle>
            <a:lvl1pPr lvl="0" algn="l">
              <a:lnSpc>
                <a:spcPct val="100000"/>
              </a:lnSpc>
              <a:spcBef>
                <a:spcPts val="0"/>
              </a:spcBef>
              <a:spcAft>
                <a:spcPts val="0"/>
              </a:spcAft>
              <a:buSzPts val="4800"/>
              <a:buNone/>
              <a:defRPr sz="4800"/>
            </a:lvl1pPr>
            <a:lvl2pPr lvl="1" algn="l">
              <a:lnSpc>
                <a:spcPct val="100000"/>
              </a:lnSpc>
              <a:spcBef>
                <a:spcPts val="0"/>
              </a:spcBef>
              <a:spcAft>
                <a:spcPts val="0"/>
              </a:spcAft>
              <a:buSzPts val="4800"/>
              <a:buNone/>
              <a:defRPr sz="4800"/>
            </a:lvl2pPr>
            <a:lvl3pPr lvl="2" algn="l">
              <a:lnSpc>
                <a:spcPct val="100000"/>
              </a:lnSpc>
              <a:spcBef>
                <a:spcPts val="0"/>
              </a:spcBef>
              <a:spcAft>
                <a:spcPts val="0"/>
              </a:spcAft>
              <a:buSzPts val="4800"/>
              <a:buNone/>
              <a:defRPr sz="4800"/>
            </a:lvl3pPr>
            <a:lvl4pPr lvl="3" algn="l">
              <a:lnSpc>
                <a:spcPct val="100000"/>
              </a:lnSpc>
              <a:spcBef>
                <a:spcPts val="0"/>
              </a:spcBef>
              <a:spcAft>
                <a:spcPts val="0"/>
              </a:spcAft>
              <a:buSzPts val="4800"/>
              <a:buNone/>
              <a:defRPr sz="4800"/>
            </a:lvl4pPr>
            <a:lvl5pPr lvl="4" algn="l">
              <a:lnSpc>
                <a:spcPct val="100000"/>
              </a:lnSpc>
              <a:spcBef>
                <a:spcPts val="0"/>
              </a:spcBef>
              <a:spcAft>
                <a:spcPts val="0"/>
              </a:spcAft>
              <a:buSzPts val="4800"/>
              <a:buNone/>
              <a:defRPr sz="4800"/>
            </a:lvl5pPr>
            <a:lvl6pPr lvl="5" algn="l">
              <a:lnSpc>
                <a:spcPct val="100000"/>
              </a:lnSpc>
              <a:spcBef>
                <a:spcPts val="0"/>
              </a:spcBef>
              <a:spcAft>
                <a:spcPts val="0"/>
              </a:spcAft>
              <a:buSzPts val="4800"/>
              <a:buNone/>
              <a:defRPr sz="4800"/>
            </a:lvl6pPr>
            <a:lvl7pPr lvl="6" algn="l">
              <a:lnSpc>
                <a:spcPct val="100000"/>
              </a:lnSpc>
              <a:spcBef>
                <a:spcPts val="0"/>
              </a:spcBef>
              <a:spcAft>
                <a:spcPts val="0"/>
              </a:spcAft>
              <a:buSzPts val="4800"/>
              <a:buNone/>
              <a:defRPr sz="4800"/>
            </a:lvl7pPr>
            <a:lvl8pPr lvl="7" algn="l">
              <a:lnSpc>
                <a:spcPct val="100000"/>
              </a:lnSpc>
              <a:spcBef>
                <a:spcPts val="0"/>
              </a:spcBef>
              <a:spcAft>
                <a:spcPts val="0"/>
              </a:spcAft>
              <a:buSzPts val="4800"/>
              <a:buNone/>
              <a:defRPr sz="4800"/>
            </a:lvl8pPr>
            <a:lvl9pPr lvl="8" algn="l">
              <a:lnSpc>
                <a:spcPct val="100000"/>
              </a:lnSpc>
              <a:spcBef>
                <a:spcPts val="0"/>
              </a:spcBef>
              <a:spcAft>
                <a:spcPts val="0"/>
              </a:spcAft>
              <a:buSzPts val="4800"/>
              <a:buNone/>
              <a:defRPr sz="4800"/>
            </a:lvl9pPr>
          </a:lstStyle>
          <a:p>
            <a:endParaRPr/>
          </a:p>
        </p:txBody>
      </p:sp>
      <p:sp>
        <p:nvSpPr>
          <p:cNvPr id="65" name="Google Shape;65;p23"/>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Section title and description">
  <p:cSld name="SECTION_TITLE_AND_DESCRIPTION">
    <p:spTree>
      <p:nvGrpSpPr>
        <p:cNvPr id="1" name="Shape 66"/>
        <p:cNvGrpSpPr/>
        <p:nvPr/>
      </p:nvGrpSpPr>
      <p:grpSpPr>
        <a:xfrm>
          <a:off x="0" y="0"/>
          <a:ext cx="0" cy="0"/>
          <a:chOff x="0" y="0"/>
          <a:chExt cx="0" cy="0"/>
        </a:xfrm>
      </p:grpSpPr>
      <p:sp>
        <p:nvSpPr>
          <p:cNvPr id="67" name="Google Shape;67;p24"/>
          <p:cNvSpPr/>
          <p:nvPr/>
        </p:nvSpPr>
        <p:spPr>
          <a:xfrm>
            <a:off x="4572000" y="-125"/>
            <a:ext cx="4572000" cy="5143500"/>
          </a:xfrm>
          <a:prstGeom prst="rect">
            <a:avLst/>
          </a:prstGeom>
          <a:solidFill>
            <a:schemeClr val="lt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68" name="Google Shape;68;p24"/>
          <p:cNvSpPr txBox="1">
            <a:spLocks noGrp="1"/>
          </p:cNvSpPr>
          <p:nvPr>
            <p:ph type="title"/>
          </p:nvPr>
        </p:nvSpPr>
        <p:spPr>
          <a:xfrm>
            <a:off x="265500" y="1233175"/>
            <a:ext cx="4045200" cy="1482300"/>
          </a:xfrm>
          <a:prstGeom prst="rect">
            <a:avLst/>
          </a:prstGeom>
          <a:noFill/>
          <a:ln>
            <a:noFill/>
          </a:ln>
        </p:spPr>
        <p:txBody>
          <a:bodyPr spcFirstLastPara="1" wrap="square" lIns="91425" tIns="91425" rIns="91425" bIns="91425" anchor="b" anchorCtr="0">
            <a:noAutofit/>
          </a:bodyPr>
          <a:lstStyle>
            <a:lvl1pPr lvl="0" algn="ctr">
              <a:lnSpc>
                <a:spcPct val="100000"/>
              </a:lnSpc>
              <a:spcBef>
                <a:spcPts val="0"/>
              </a:spcBef>
              <a:spcAft>
                <a:spcPts val="0"/>
              </a:spcAft>
              <a:buSzPts val="4200"/>
              <a:buNone/>
              <a:defRPr sz="4200"/>
            </a:lvl1pPr>
            <a:lvl2pPr lvl="1" algn="ctr">
              <a:lnSpc>
                <a:spcPct val="100000"/>
              </a:lnSpc>
              <a:spcBef>
                <a:spcPts val="0"/>
              </a:spcBef>
              <a:spcAft>
                <a:spcPts val="0"/>
              </a:spcAft>
              <a:buSzPts val="4200"/>
              <a:buNone/>
              <a:defRPr sz="4200"/>
            </a:lvl2pPr>
            <a:lvl3pPr lvl="2" algn="ctr">
              <a:lnSpc>
                <a:spcPct val="100000"/>
              </a:lnSpc>
              <a:spcBef>
                <a:spcPts val="0"/>
              </a:spcBef>
              <a:spcAft>
                <a:spcPts val="0"/>
              </a:spcAft>
              <a:buSzPts val="4200"/>
              <a:buNone/>
              <a:defRPr sz="4200"/>
            </a:lvl3pPr>
            <a:lvl4pPr lvl="3" algn="ctr">
              <a:lnSpc>
                <a:spcPct val="100000"/>
              </a:lnSpc>
              <a:spcBef>
                <a:spcPts val="0"/>
              </a:spcBef>
              <a:spcAft>
                <a:spcPts val="0"/>
              </a:spcAft>
              <a:buSzPts val="4200"/>
              <a:buNone/>
              <a:defRPr sz="4200"/>
            </a:lvl4pPr>
            <a:lvl5pPr lvl="4" algn="ctr">
              <a:lnSpc>
                <a:spcPct val="100000"/>
              </a:lnSpc>
              <a:spcBef>
                <a:spcPts val="0"/>
              </a:spcBef>
              <a:spcAft>
                <a:spcPts val="0"/>
              </a:spcAft>
              <a:buSzPts val="4200"/>
              <a:buNone/>
              <a:defRPr sz="4200"/>
            </a:lvl5pPr>
            <a:lvl6pPr lvl="5" algn="ctr">
              <a:lnSpc>
                <a:spcPct val="100000"/>
              </a:lnSpc>
              <a:spcBef>
                <a:spcPts val="0"/>
              </a:spcBef>
              <a:spcAft>
                <a:spcPts val="0"/>
              </a:spcAft>
              <a:buSzPts val="4200"/>
              <a:buNone/>
              <a:defRPr sz="4200"/>
            </a:lvl6pPr>
            <a:lvl7pPr lvl="6" algn="ctr">
              <a:lnSpc>
                <a:spcPct val="100000"/>
              </a:lnSpc>
              <a:spcBef>
                <a:spcPts val="0"/>
              </a:spcBef>
              <a:spcAft>
                <a:spcPts val="0"/>
              </a:spcAft>
              <a:buSzPts val="4200"/>
              <a:buNone/>
              <a:defRPr sz="4200"/>
            </a:lvl7pPr>
            <a:lvl8pPr lvl="7" algn="ctr">
              <a:lnSpc>
                <a:spcPct val="100000"/>
              </a:lnSpc>
              <a:spcBef>
                <a:spcPts val="0"/>
              </a:spcBef>
              <a:spcAft>
                <a:spcPts val="0"/>
              </a:spcAft>
              <a:buSzPts val="4200"/>
              <a:buNone/>
              <a:defRPr sz="4200"/>
            </a:lvl8pPr>
            <a:lvl9pPr lvl="8" algn="ctr">
              <a:lnSpc>
                <a:spcPct val="100000"/>
              </a:lnSpc>
              <a:spcBef>
                <a:spcPts val="0"/>
              </a:spcBef>
              <a:spcAft>
                <a:spcPts val="0"/>
              </a:spcAft>
              <a:buSzPts val="4200"/>
              <a:buNone/>
              <a:defRPr sz="4200"/>
            </a:lvl9pPr>
          </a:lstStyle>
          <a:p>
            <a:endParaRPr/>
          </a:p>
        </p:txBody>
      </p:sp>
      <p:sp>
        <p:nvSpPr>
          <p:cNvPr id="69" name="Google Shape;69;p24"/>
          <p:cNvSpPr txBox="1">
            <a:spLocks noGrp="1"/>
          </p:cNvSpPr>
          <p:nvPr>
            <p:ph type="subTitle" idx="1"/>
          </p:nvPr>
        </p:nvSpPr>
        <p:spPr>
          <a:xfrm>
            <a:off x="265500" y="2803075"/>
            <a:ext cx="4045200" cy="1235100"/>
          </a:xfrm>
          <a:prstGeom prst="rect">
            <a:avLst/>
          </a:prstGeom>
          <a:noFill/>
          <a:ln>
            <a:noFill/>
          </a:ln>
        </p:spPr>
        <p:txBody>
          <a:bodyPr spcFirstLastPara="1" wrap="square" lIns="91425" tIns="91425" rIns="91425" bIns="91425" anchor="t" anchorCtr="0">
            <a:no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a:endParaRPr/>
          </a:p>
        </p:txBody>
      </p:sp>
      <p:sp>
        <p:nvSpPr>
          <p:cNvPr id="70" name="Google Shape;70;p24"/>
          <p:cNvSpPr txBox="1">
            <a:spLocks noGrp="1"/>
          </p:cNvSpPr>
          <p:nvPr>
            <p:ph type="body" idx="2"/>
          </p:nvPr>
        </p:nvSpPr>
        <p:spPr>
          <a:xfrm>
            <a:off x="4939500" y="724075"/>
            <a:ext cx="3837000" cy="3695100"/>
          </a:xfrm>
          <a:prstGeom prst="rect">
            <a:avLst/>
          </a:prstGeom>
          <a:noFill/>
          <a:ln>
            <a:noFill/>
          </a:ln>
        </p:spPr>
        <p:txBody>
          <a:bodyPr spcFirstLastPara="1" wrap="square" lIns="91425" tIns="91425" rIns="91425" bIns="91425" anchor="ctr" anchorCtr="0">
            <a:noAutofit/>
          </a:bodyPr>
          <a:lstStyle>
            <a:lvl1pPr marL="457200" lvl="0" indent="-342900" algn="l">
              <a:lnSpc>
                <a:spcPct val="115000"/>
              </a:lnSpc>
              <a:spcBef>
                <a:spcPts val="0"/>
              </a:spcBef>
              <a:spcAft>
                <a:spcPts val="0"/>
              </a:spcAft>
              <a:buSzPts val="1800"/>
              <a:buChar char="●"/>
              <a:defRPr/>
            </a:lvl1pPr>
            <a:lvl2pPr marL="914400" lvl="1" indent="-317500" algn="l">
              <a:lnSpc>
                <a:spcPct val="115000"/>
              </a:lnSpc>
              <a:spcBef>
                <a:spcPts val="1600"/>
              </a:spcBef>
              <a:spcAft>
                <a:spcPts val="0"/>
              </a:spcAft>
              <a:buSzPts val="1400"/>
              <a:buChar char="○"/>
              <a:defRPr/>
            </a:lvl2pPr>
            <a:lvl3pPr marL="1371600" lvl="2" indent="-317500" algn="l">
              <a:lnSpc>
                <a:spcPct val="115000"/>
              </a:lnSpc>
              <a:spcBef>
                <a:spcPts val="1600"/>
              </a:spcBef>
              <a:spcAft>
                <a:spcPts val="0"/>
              </a:spcAft>
              <a:buSzPts val="1400"/>
              <a:buChar char="■"/>
              <a:defRPr/>
            </a:lvl3pPr>
            <a:lvl4pPr marL="1828800" lvl="3" indent="-317500" algn="l">
              <a:lnSpc>
                <a:spcPct val="115000"/>
              </a:lnSpc>
              <a:spcBef>
                <a:spcPts val="1600"/>
              </a:spcBef>
              <a:spcAft>
                <a:spcPts val="0"/>
              </a:spcAft>
              <a:buSzPts val="1400"/>
              <a:buChar char="●"/>
              <a:defRPr/>
            </a:lvl4pPr>
            <a:lvl5pPr marL="2286000" lvl="4" indent="-317500" algn="l">
              <a:lnSpc>
                <a:spcPct val="115000"/>
              </a:lnSpc>
              <a:spcBef>
                <a:spcPts val="1600"/>
              </a:spcBef>
              <a:spcAft>
                <a:spcPts val="0"/>
              </a:spcAft>
              <a:buSzPts val="1400"/>
              <a:buChar char="○"/>
              <a:defRPr/>
            </a:lvl5pPr>
            <a:lvl6pPr marL="2743200" lvl="5" indent="-317500" algn="l">
              <a:lnSpc>
                <a:spcPct val="115000"/>
              </a:lnSpc>
              <a:spcBef>
                <a:spcPts val="1600"/>
              </a:spcBef>
              <a:spcAft>
                <a:spcPts val="0"/>
              </a:spcAft>
              <a:buSzPts val="1400"/>
              <a:buChar char="■"/>
              <a:defRPr/>
            </a:lvl6pPr>
            <a:lvl7pPr marL="3200400" lvl="6" indent="-317500" algn="l">
              <a:lnSpc>
                <a:spcPct val="115000"/>
              </a:lnSpc>
              <a:spcBef>
                <a:spcPts val="1600"/>
              </a:spcBef>
              <a:spcAft>
                <a:spcPts val="0"/>
              </a:spcAft>
              <a:buSzPts val="1400"/>
              <a:buChar char="●"/>
              <a:defRPr/>
            </a:lvl7pPr>
            <a:lvl8pPr marL="3657600" lvl="7" indent="-317500" algn="l">
              <a:lnSpc>
                <a:spcPct val="115000"/>
              </a:lnSpc>
              <a:spcBef>
                <a:spcPts val="1600"/>
              </a:spcBef>
              <a:spcAft>
                <a:spcPts val="0"/>
              </a:spcAft>
              <a:buSzPts val="1400"/>
              <a:buChar char="○"/>
              <a:defRPr/>
            </a:lvl8pPr>
            <a:lvl9pPr marL="4114800" lvl="8" indent="-317500" algn="l">
              <a:lnSpc>
                <a:spcPct val="115000"/>
              </a:lnSpc>
              <a:spcBef>
                <a:spcPts val="1600"/>
              </a:spcBef>
              <a:spcAft>
                <a:spcPts val="1600"/>
              </a:spcAft>
              <a:buSzPts val="1400"/>
              <a:buChar char="■"/>
              <a:defRPr/>
            </a:lvl9pPr>
          </a:lstStyle>
          <a:p>
            <a:endParaRPr/>
          </a:p>
        </p:txBody>
      </p:sp>
      <p:sp>
        <p:nvSpPr>
          <p:cNvPr id="71" name="Google Shape;71;p24"/>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Caption">
  <p:cSld name="CAPTION_ONLY">
    <p:spTree>
      <p:nvGrpSpPr>
        <p:cNvPr id="1" name="Shape 72"/>
        <p:cNvGrpSpPr/>
        <p:nvPr/>
      </p:nvGrpSpPr>
      <p:grpSpPr>
        <a:xfrm>
          <a:off x="0" y="0"/>
          <a:ext cx="0" cy="0"/>
          <a:chOff x="0" y="0"/>
          <a:chExt cx="0" cy="0"/>
        </a:xfrm>
      </p:grpSpPr>
      <p:sp>
        <p:nvSpPr>
          <p:cNvPr id="73" name="Google Shape;73;p25"/>
          <p:cNvSpPr txBox="1">
            <a:spLocks noGrp="1"/>
          </p:cNvSpPr>
          <p:nvPr>
            <p:ph type="body" idx="1"/>
          </p:nvPr>
        </p:nvSpPr>
        <p:spPr>
          <a:xfrm>
            <a:off x="311700" y="4230575"/>
            <a:ext cx="5998800" cy="605100"/>
          </a:xfrm>
          <a:prstGeom prst="rect">
            <a:avLst/>
          </a:prstGeom>
          <a:noFill/>
          <a:ln>
            <a:noFill/>
          </a:ln>
        </p:spPr>
        <p:txBody>
          <a:bodyPr spcFirstLastPara="1" wrap="square" lIns="91425" tIns="91425" rIns="91425" bIns="91425" anchor="ctr" anchorCtr="0">
            <a:noAutofit/>
          </a:bodyPr>
          <a:lstStyle>
            <a:lvl1pPr marL="457200" lvl="0" indent="-228600" algn="l">
              <a:lnSpc>
                <a:spcPct val="100000"/>
              </a:lnSpc>
              <a:spcBef>
                <a:spcPts val="0"/>
              </a:spcBef>
              <a:spcAft>
                <a:spcPts val="0"/>
              </a:spcAft>
              <a:buSzPts val="1800"/>
              <a:buNone/>
              <a:defRPr/>
            </a:lvl1pPr>
          </a:lstStyle>
          <a:p>
            <a:endParaRPr/>
          </a:p>
        </p:txBody>
      </p:sp>
      <p:sp>
        <p:nvSpPr>
          <p:cNvPr id="74" name="Google Shape;74;p25"/>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matchingName="Big number">
  <p:cSld name="BIG_NUMBER">
    <p:spTree>
      <p:nvGrpSpPr>
        <p:cNvPr id="1" name="Shape 75"/>
        <p:cNvGrpSpPr/>
        <p:nvPr/>
      </p:nvGrpSpPr>
      <p:grpSpPr>
        <a:xfrm>
          <a:off x="0" y="0"/>
          <a:ext cx="0" cy="0"/>
          <a:chOff x="0" y="0"/>
          <a:chExt cx="0" cy="0"/>
        </a:xfrm>
      </p:grpSpPr>
      <p:sp>
        <p:nvSpPr>
          <p:cNvPr id="76" name="Google Shape;76;p26"/>
          <p:cNvSpPr txBox="1">
            <a:spLocks noGrp="1"/>
          </p:cNvSpPr>
          <p:nvPr>
            <p:ph type="title" hasCustomPrompt="1"/>
          </p:nvPr>
        </p:nvSpPr>
        <p:spPr>
          <a:xfrm>
            <a:off x="311700" y="1106125"/>
            <a:ext cx="8520600" cy="1963500"/>
          </a:xfrm>
          <a:prstGeom prst="rect">
            <a:avLst/>
          </a:prstGeom>
          <a:noFill/>
          <a:ln>
            <a:noFill/>
          </a:ln>
        </p:spPr>
        <p:txBody>
          <a:bodyPr spcFirstLastPara="1" wrap="square" lIns="91425" tIns="91425" rIns="91425" bIns="91425" anchor="b" anchorCtr="0">
            <a:noAutofit/>
          </a:bodyPr>
          <a:lstStyle>
            <a:lvl1pPr lvl="0" algn="ctr">
              <a:lnSpc>
                <a:spcPct val="100000"/>
              </a:lnSpc>
              <a:spcBef>
                <a:spcPts val="0"/>
              </a:spcBef>
              <a:spcAft>
                <a:spcPts val="0"/>
              </a:spcAft>
              <a:buSzPts val="12000"/>
              <a:buNone/>
              <a:defRPr sz="12000"/>
            </a:lvl1pPr>
            <a:lvl2pPr lvl="1" algn="ctr">
              <a:lnSpc>
                <a:spcPct val="100000"/>
              </a:lnSpc>
              <a:spcBef>
                <a:spcPts val="0"/>
              </a:spcBef>
              <a:spcAft>
                <a:spcPts val="0"/>
              </a:spcAft>
              <a:buSzPts val="12000"/>
              <a:buNone/>
              <a:defRPr sz="12000"/>
            </a:lvl2pPr>
            <a:lvl3pPr lvl="2" algn="ctr">
              <a:lnSpc>
                <a:spcPct val="100000"/>
              </a:lnSpc>
              <a:spcBef>
                <a:spcPts val="0"/>
              </a:spcBef>
              <a:spcAft>
                <a:spcPts val="0"/>
              </a:spcAft>
              <a:buSzPts val="12000"/>
              <a:buNone/>
              <a:defRPr sz="12000"/>
            </a:lvl3pPr>
            <a:lvl4pPr lvl="3" algn="ctr">
              <a:lnSpc>
                <a:spcPct val="100000"/>
              </a:lnSpc>
              <a:spcBef>
                <a:spcPts val="0"/>
              </a:spcBef>
              <a:spcAft>
                <a:spcPts val="0"/>
              </a:spcAft>
              <a:buSzPts val="12000"/>
              <a:buNone/>
              <a:defRPr sz="12000"/>
            </a:lvl4pPr>
            <a:lvl5pPr lvl="4" algn="ctr">
              <a:lnSpc>
                <a:spcPct val="100000"/>
              </a:lnSpc>
              <a:spcBef>
                <a:spcPts val="0"/>
              </a:spcBef>
              <a:spcAft>
                <a:spcPts val="0"/>
              </a:spcAft>
              <a:buSzPts val="12000"/>
              <a:buNone/>
              <a:defRPr sz="12000"/>
            </a:lvl5pPr>
            <a:lvl6pPr lvl="5" algn="ctr">
              <a:lnSpc>
                <a:spcPct val="100000"/>
              </a:lnSpc>
              <a:spcBef>
                <a:spcPts val="0"/>
              </a:spcBef>
              <a:spcAft>
                <a:spcPts val="0"/>
              </a:spcAft>
              <a:buSzPts val="12000"/>
              <a:buNone/>
              <a:defRPr sz="12000"/>
            </a:lvl6pPr>
            <a:lvl7pPr lvl="6" algn="ctr">
              <a:lnSpc>
                <a:spcPct val="100000"/>
              </a:lnSpc>
              <a:spcBef>
                <a:spcPts val="0"/>
              </a:spcBef>
              <a:spcAft>
                <a:spcPts val="0"/>
              </a:spcAft>
              <a:buSzPts val="12000"/>
              <a:buNone/>
              <a:defRPr sz="12000"/>
            </a:lvl7pPr>
            <a:lvl8pPr lvl="7" algn="ctr">
              <a:lnSpc>
                <a:spcPct val="100000"/>
              </a:lnSpc>
              <a:spcBef>
                <a:spcPts val="0"/>
              </a:spcBef>
              <a:spcAft>
                <a:spcPts val="0"/>
              </a:spcAft>
              <a:buSzPts val="12000"/>
              <a:buNone/>
              <a:defRPr sz="12000"/>
            </a:lvl8pPr>
            <a:lvl9pPr lvl="8" algn="ctr">
              <a:lnSpc>
                <a:spcPct val="100000"/>
              </a:lnSpc>
              <a:spcBef>
                <a:spcPts val="0"/>
              </a:spcBef>
              <a:spcAft>
                <a:spcPts val="0"/>
              </a:spcAft>
              <a:buSzPts val="12000"/>
              <a:buNone/>
              <a:defRPr sz="12000"/>
            </a:lvl9pPr>
          </a:lstStyle>
          <a:p>
            <a:r>
              <a:t>xx%</a:t>
            </a:r>
          </a:p>
        </p:txBody>
      </p:sp>
      <p:sp>
        <p:nvSpPr>
          <p:cNvPr id="77" name="Google Shape;77;p26"/>
          <p:cNvSpPr txBox="1">
            <a:spLocks noGrp="1"/>
          </p:cNvSpPr>
          <p:nvPr>
            <p:ph type="body" idx="1"/>
          </p:nvPr>
        </p:nvSpPr>
        <p:spPr>
          <a:xfrm>
            <a:off x="311700" y="3152225"/>
            <a:ext cx="8520600" cy="1300800"/>
          </a:xfrm>
          <a:prstGeom prst="rect">
            <a:avLst/>
          </a:prstGeom>
          <a:noFill/>
          <a:ln>
            <a:noFill/>
          </a:ln>
        </p:spPr>
        <p:txBody>
          <a:bodyPr spcFirstLastPara="1" wrap="square" lIns="91425" tIns="91425" rIns="91425" bIns="91425" anchor="t" anchorCtr="0">
            <a:noAutofit/>
          </a:bodyPr>
          <a:lstStyle>
            <a:lvl1pPr marL="457200" lvl="0" indent="-342900" algn="ctr">
              <a:lnSpc>
                <a:spcPct val="115000"/>
              </a:lnSpc>
              <a:spcBef>
                <a:spcPts val="0"/>
              </a:spcBef>
              <a:spcAft>
                <a:spcPts val="0"/>
              </a:spcAft>
              <a:buSzPts val="1800"/>
              <a:buChar char="●"/>
              <a:defRPr/>
            </a:lvl1pPr>
            <a:lvl2pPr marL="914400" lvl="1" indent="-317500" algn="ctr">
              <a:lnSpc>
                <a:spcPct val="115000"/>
              </a:lnSpc>
              <a:spcBef>
                <a:spcPts val="1600"/>
              </a:spcBef>
              <a:spcAft>
                <a:spcPts val="0"/>
              </a:spcAft>
              <a:buSzPts val="1400"/>
              <a:buChar char="○"/>
              <a:defRPr/>
            </a:lvl2pPr>
            <a:lvl3pPr marL="1371600" lvl="2" indent="-317500" algn="ctr">
              <a:lnSpc>
                <a:spcPct val="115000"/>
              </a:lnSpc>
              <a:spcBef>
                <a:spcPts val="1600"/>
              </a:spcBef>
              <a:spcAft>
                <a:spcPts val="0"/>
              </a:spcAft>
              <a:buSzPts val="1400"/>
              <a:buChar char="■"/>
              <a:defRPr/>
            </a:lvl3pPr>
            <a:lvl4pPr marL="1828800" lvl="3" indent="-317500" algn="ctr">
              <a:lnSpc>
                <a:spcPct val="115000"/>
              </a:lnSpc>
              <a:spcBef>
                <a:spcPts val="1600"/>
              </a:spcBef>
              <a:spcAft>
                <a:spcPts val="0"/>
              </a:spcAft>
              <a:buSzPts val="1400"/>
              <a:buChar char="●"/>
              <a:defRPr/>
            </a:lvl4pPr>
            <a:lvl5pPr marL="2286000" lvl="4" indent="-317500" algn="ctr">
              <a:lnSpc>
                <a:spcPct val="115000"/>
              </a:lnSpc>
              <a:spcBef>
                <a:spcPts val="1600"/>
              </a:spcBef>
              <a:spcAft>
                <a:spcPts val="0"/>
              </a:spcAft>
              <a:buSzPts val="1400"/>
              <a:buChar char="○"/>
              <a:defRPr/>
            </a:lvl5pPr>
            <a:lvl6pPr marL="2743200" lvl="5" indent="-317500" algn="ctr">
              <a:lnSpc>
                <a:spcPct val="115000"/>
              </a:lnSpc>
              <a:spcBef>
                <a:spcPts val="1600"/>
              </a:spcBef>
              <a:spcAft>
                <a:spcPts val="0"/>
              </a:spcAft>
              <a:buSzPts val="1400"/>
              <a:buChar char="■"/>
              <a:defRPr/>
            </a:lvl6pPr>
            <a:lvl7pPr marL="3200400" lvl="6" indent="-317500" algn="ctr">
              <a:lnSpc>
                <a:spcPct val="115000"/>
              </a:lnSpc>
              <a:spcBef>
                <a:spcPts val="1600"/>
              </a:spcBef>
              <a:spcAft>
                <a:spcPts val="0"/>
              </a:spcAft>
              <a:buSzPts val="1400"/>
              <a:buChar char="●"/>
              <a:defRPr/>
            </a:lvl7pPr>
            <a:lvl8pPr marL="3657600" lvl="7" indent="-317500" algn="ctr">
              <a:lnSpc>
                <a:spcPct val="115000"/>
              </a:lnSpc>
              <a:spcBef>
                <a:spcPts val="1600"/>
              </a:spcBef>
              <a:spcAft>
                <a:spcPts val="0"/>
              </a:spcAft>
              <a:buSzPts val="1400"/>
              <a:buChar char="○"/>
              <a:defRPr/>
            </a:lvl8pPr>
            <a:lvl9pPr marL="4114800" lvl="8" indent="-317500" algn="ctr">
              <a:lnSpc>
                <a:spcPct val="115000"/>
              </a:lnSpc>
              <a:spcBef>
                <a:spcPts val="1600"/>
              </a:spcBef>
              <a:spcAft>
                <a:spcPts val="1600"/>
              </a:spcAft>
              <a:buSzPts val="1400"/>
              <a:buChar char="■"/>
              <a:defRPr/>
            </a:lvl9pPr>
          </a:lstStyle>
          <a:p>
            <a:endParaRPr/>
          </a:p>
        </p:txBody>
      </p:sp>
      <p:sp>
        <p:nvSpPr>
          <p:cNvPr id="78" name="Google Shape;78;p26"/>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79"/>
        <p:cNvGrpSpPr/>
        <p:nvPr/>
      </p:nvGrpSpPr>
      <p:grpSpPr>
        <a:xfrm>
          <a:off x="0" y="0"/>
          <a:ext cx="0" cy="0"/>
          <a:chOff x="0" y="0"/>
          <a:chExt cx="0" cy="0"/>
        </a:xfrm>
      </p:grpSpPr>
      <p:sp>
        <p:nvSpPr>
          <p:cNvPr id="80" name="Google Shape;80;p27"/>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image" Target="../media/image1.png"/><Relationship Id="rId5" Type="http://schemas.openxmlformats.org/officeDocument/2006/relationships/theme" Target="../theme/theme1.xml"/><Relationship Id="rId4" Type="http://schemas.openxmlformats.org/officeDocument/2006/relationships/slideLayout" Target="../slideLayouts/slideLayout4.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2.xml"/><Relationship Id="rId3" Type="http://schemas.openxmlformats.org/officeDocument/2006/relationships/slideLayout" Target="../slideLayouts/slideLayout7.xml"/><Relationship Id="rId7" Type="http://schemas.openxmlformats.org/officeDocument/2006/relationships/slideLayout" Target="../slideLayouts/slideLayout11.xml"/><Relationship Id="rId12" Type="http://schemas.openxmlformats.org/officeDocument/2006/relationships/theme" Target="../theme/theme2.xml"/><Relationship Id="rId2" Type="http://schemas.openxmlformats.org/officeDocument/2006/relationships/slideLayout" Target="../slideLayouts/slideLayout6.xml"/><Relationship Id="rId1" Type="http://schemas.openxmlformats.org/officeDocument/2006/relationships/slideLayout" Target="../slideLayouts/slideLayout5.xml"/><Relationship Id="rId6" Type="http://schemas.openxmlformats.org/officeDocument/2006/relationships/slideLayout" Target="../slideLayouts/slideLayout10.xml"/><Relationship Id="rId11" Type="http://schemas.openxmlformats.org/officeDocument/2006/relationships/slideLayout" Target="../slideLayouts/slideLayout15.xml"/><Relationship Id="rId5" Type="http://schemas.openxmlformats.org/officeDocument/2006/relationships/slideLayout" Target="../slideLayouts/slideLayout9.xml"/><Relationship Id="rId10" Type="http://schemas.openxmlformats.org/officeDocument/2006/relationships/slideLayout" Target="../slideLayouts/slideLayout14.xml"/><Relationship Id="rId4" Type="http://schemas.openxmlformats.org/officeDocument/2006/relationships/slideLayout" Target="../slideLayouts/slideLayout8.xml"/><Relationship Id="rId9" Type="http://schemas.openxmlformats.org/officeDocument/2006/relationships/slideLayout" Target="../slideLayouts/slideLayout13.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a:blip r:embed="rId6">
            <a:alphaModFix/>
          </a:blip>
          <a:stretch>
            <a:fillRect/>
          </a:stretch>
        </a:blipFill>
        <a:effectLst/>
      </p:bgPr>
    </p:bg>
    <p:spTree>
      <p:nvGrpSpPr>
        <p:cNvPr id="1" name="Shape 5"/>
        <p:cNvGrpSpPr/>
        <p:nvPr/>
      </p:nvGrpSpPr>
      <p:grpSpPr>
        <a:xfrm>
          <a:off x="0" y="0"/>
          <a:ext cx="0" cy="0"/>
          <a:chOff x="0" y="0"/>
          <a:chExt cx="0" cy="0"/>
        </a:xfrm>
      </p:grpSpPr>
      <p:sp>
        <p:nvSpPr>
          <p:cNvPr id="6" name="Google Shape;6;p11"/>
          <p:cNvSpPr txBox="1">
            <a:spLocks noGrp="1"/>
          </p:cNvSpPr>
          <p:nvPr>
            <p:ph type="title"/>
          </p:nvPr>
        </p:nvSpPr>
        <p:spPr>
          <a:xfrm>
            <a:off x="628650" y="273845"/>
            <a:ext cx="7886700" cy="994275"/>
          </a:xfrm>
          <a:prstGeom prst="rect">
            <a:avLst/>
          </a:prstGeom>
          <a:noFill/>
          <a:ln>
            <a:noFill/>
          </a:ln>
        </p:spPr>
        <p:txBody>
          <a:bodyPr spcFirstLastPara="1" wrap="square" lIns="91425" tIns="45700" rIns="91425" bIns="45700" anchor="ctr" anchorCtr="0">
            <a:noAutofit/>
          </a:bodyPr>
          <a:lstStyle>
            <a:lvl1pPr marR="0" lvl="0" algn="l" rtl="0">
              <a:lnSpc>
                <a:spcPct val="90000"/>
              </a:lnSpc>
              <a:spcBef>
                <a:spcPts val="0"/>
              </a:spcBef>
              <a:spcAft>
                <a:spcPts val="0"/>
              </a:spcAft>
              <a:buClr>
                <a:srgbClr val="4470A7"/>
              </a:buClr>
              <a:buSzPts val="3600"/>
              <a:buFont typeface="Calibri"/>
              <a:buNone/>
              <a:defRPr sz="3600" b="0" i="0" u="none" strike="noStrike" cap="none">
                <a:solidFill>
                  <a:srgbClr val="4470A7"/>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endParaRPr/>
          </a:p>
        </p:txBody>
      </p:sp>
      <p:sp>
        <p:nvSpPr>
          <p:cNvPr id="7" name="Google Shape;7;p11"/>
          <p:cNvSpPr txBox="1">
            <a:spLocks noGrp="1"/>
          </p:cNvSpPr>
          <p:nvPr>
            <p:ph type="body" idx="1"/>
          </p:nvPr>
        </p:nvSpPr>
        <p:spPr>
          <a:xfrm>
            <a:off x="628650" y="1369219"/>
            <a:ext cx="7886700" cy="3263400"/>
          </a:xfrm>
          <a:prstGeom prst="rect">
            <a:avLst/>
          </a:prstGeom>
          <a:noFill/>
          <a:ln>
            <a:noFill/>
          </a:ln>
        </p:spPr>
        <p:txBody>
          <a:bodyPr spcFirstLastPara="1" wrap="square" lIns="91425" tIns="45700" rIns="91425" bIns="45700" anchor="t" anchorCtr="0">
            <a:noAutofit/>
          </a:bodyPr>
          <a:lstStyle>
            <a:lvl1pPr marL="457200" marR="0" lvl="0" indent="-406400" algn="l" rtl="0">
              <a:lnSpc>
                <a:spcPct val="90000"/>
              </a:lnSpc>
              <a:spcBef>
                <a:spcPts val="1000"/>
              </a:spcBef>
              <a:spcAft>
                <a:spcPts val="0"/>
              </a:spcAft>
              <a:buClr>
                <a:schemeClr val="dk1"/>
              </a:buClr>
              <a:buSzPts val="2800"/>
              <a:buFont typeface="Calibri"/>
              <a:buChar char="•"/>
              <a:defRPr sz="2800" b="0" i="0" u="none" strike="noStrike" cap="none">
                <a:solidFill>
                  <a:schemeClr val="dk1"/>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Calibri"/>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Calibri"/>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Calibri"/>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Calibri"/>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8" name="Google Shape;8;p11"/>
          <p:cNvSpPr txBox="1">
            <a:spLocks noGrp="1"/>
          </p:cNvSpPr>
          <p:nvPr>
            <p:ph type="dt" idx="10"/>
          </p:nvPr>
        </p:nvSpPr>
        <p:spPr>
          <a:xfrm>
            <a:off x="8057072" y="4889065"/>
            <a:ext cx="1000800" cy="273825"/>
          </a:xfrm>
          <a:prstGeom prst="rect">
            <a:avLst/>
          </a:prstGeom>
          <a:noFill/>
          <a:ln>
            <a:noFill/>
          </a:ln>
        </p:spPr>
        <p:txBody>
          <a:bodyPr spcFirstLastPara="1" wrap="square" lIns="91425" tIns="45700" rIns="91425" bIns="45700" anchor="ctr" anchorCtr="0">
            <a:noAutofit/>
          </a:bodyPr>
          <a:lstStyle>
            <a:lvl1pPr marR="0" lvl="0" algn="r" rtl="0">
              <a:lnSpc>
                <a:spcPct val="100000"/>
              </a:lnSpc>
              <a:spcBef>
                <a:spcPts val="0"/>
              </a:spcBef>
              <a:spcAft>
                <a:spcPts val="0"/>
              </a:spcAft>
              <a:buClr>
                <a:srgbClr val="000000"/>
              </a:buClr>
              <a:buSzPts val="1400"/>
              <a:buFont typeface="Arial"/>
              <a:buNone/>
              <a:defRPr sz="1200" b="0" i="0" u="none" strike="noStrike" cap="none">
                <a:solidFill>
                  <a:schemeClr val="lt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9" name="Google Shape;9;p11"/>
          <p:cNvSpPr txBox="1">
            <a:spLocks noGrp="1"/>
          </p:cNvSpPr>
          <p:nvPr>
            <p:ph type="ftr" idx="11"/>
          </p:nvPr>
        </p:nvSpPr>
        <p:spPr>
          <a:xfrm>
            <a:off x="855093" y="4894547"/>
            <a:ext cx="7107000" cy="273825"/>
          </a:xfrm>
          <a:prstGeom prst="rect">
            <a:avLst/>
          </a:prstGeom>
          <a:noFill/>
          <a:ln>
            <a:noFill/>
          </a:ln>
        </p:spPr>
        <p:txBody>
          <a:bodyPr spcFirstLastPara="1" wrap="square" lIns="91425" tIns="45700" rIns="91425" bIns="45700" anchor="ctr" anchorCtr="0">
            <a:noAutofit/>
          </a:bodyPr>
          <a:lstStyle>
            <a:lvl1pPr marR="0" lvl="0" algn="ctr" rtl="0">
              <a:lnSpc>
                <a:spcPct val="100000"/>
              </a:lnSpc>
              <a:spcBef>
                <a:spcPts val="0"/>
              </a:spcBef>
              <a:spcAft>
                <a:spcPts val="0"/>
              </a:spcAft>
              <a:buClr>
                <a:srgbClr val="000000"/>
              </a:buClr>
              <a:buSzPts val="1400"/>
              <a:buFont typeface="Arial"/>
              <a:buNone/>
              <a:defRPr sz="1200" b="0" i="0" u="none" strike="noStrike" cap="none">
                <a:solidFill>
                  <a:schemeClr val="lt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10" name="Google Shape;10;p11"/>
          <p:cNvSpPr txBox="1">
            <a:spLocks noGrp="1"/>
          </p:cNvSpPr>
          <p:nvPr>
            <p:ph type="sldNum" idx="12"/>
          </p:nvPr>
        </p:nvSpPr>
        <p:spPr>
          <a:xfrm>
            <a:off x="22647" y="4894547"/>
            <a:ext cx="736500" cy="273825"/>
          </a:xfrm>
          <a:prstGeom prst="rect">
            <a:avLst/>
          </a:prstGeom>
          <a:noFill/>
          <a:ln>
            <a:noFill/>
          </a:ln>
        </p:spPr>
        <p:txBody>
          <a:bodyPr spcFirstLastPara="1" wrap="square" lIns="91425" tIns="45700" rIns="91425" bIns="45700" anchor="ctr" anchorCtr="0">
            <a:noAutofit/>
          </a:bodyPr>
          <a:lstStyle>
            <a:lvl1pPr marL="0" marR="0" lvl="0" indent="0" algn="l" rtl="0">
              <a:lnSpc>
                <a:spcPct val="100000"/>
              </a:lnSpc>
              <a:spcBef>
                <a:spcPts val="0"/>
              </a:spcBef>
              <a:spcAft>
                <a:spcPts val="0"/>
              </a:spcAft>
              <a:buClr>
                <a:srgbClr val="000000"/>
              </a:buClr>
              <a:buSzPts val="1200"/>
              <a:buFont typeface="Arial"/>
              <a:buNone/>
              <a:defRPr sz="1200" b="0" i="0" u="none" strike="noStrike" cap="none">
                <a:solidFill>
                  <a:schemeClr val="lt1"/>
                </a:solidFill>
                <a:latin typeface="Calibri"/>
                <a:ea typeface="Calibri"/>
                <a:cs typeface="Calibri"/>
                <a:sym typeface="Calibri"/>
              </a:defRPr>
            </a:lvl1pPr>
            <a:lvl2pPr marL="0" marR="0" lvl="1" indent="0" algn="l" rtl="0">
              <a:lnSpc>
                <a:spcPct val="100000"/>
              </a:lnSpc>
              <a:spcBef>
                <a:spcPts val="0"/>
              </a:spcBef>
              <a:spcAft>
                <a:spcPts val="0"/>
              </a:spcAft>
              <a:buClr>
                <a:srgbClr val="000000"/>
              </a:buClr>
              <a:buSzPts val="1200"/>
              <a:buFont typeface="Arial"/>
              <a:buNone/>
              <a:defRPr sz="1200" b="0" i="0" u="none" strike="noStrike" cap="none">
                <a:solidFill>
                  <a:schemeClr val="lt1"/>
                </a:solidFill>
                <a:latin typeface="Calibri"/>
                <a:ea typeface="Calibri"/>
                <a:cs typeface="Calibri"/>
                <a:sym typeface="Calibri"/>
              </a:defRPr>
            </a:lvl2pPr>
            <a:lvl3pPr marL="0" marR="0" lvl="2" indent="0" algn="l" rtl="0">
              <a:lnSpc>
                <a:spcPct val="100000"/>
              </a:lnSpc>
              <a:spcBef>
                <a:spcPts val="0"/>
              </a:spcBef>
              <a:spcAft>
                <a:spcPts val="0"/>
              </a:spcAft>
              <a:buClr>
                <a:srgbClr val="000000"/>
              </a:buClr>
              <a:buSzPts val="1200"/>
              <a:buFont typeface="Arial"/>
              <a:buNone/>
              <a:defRPr sz="1200" b="0" i="0" u="none" strike="noStrike" cap="none">
                <a:solidFill>
                  <a:schemeClr val="lt1"/>
                </a:solidFill>
                <a:latin typeface="Calibri"/>
                <a:ea typeface="Calibri"/>
                <a:cs typeface="Calibri"/>
                <a:sym typeface="Calibri"/>
              </a:defRPr>
            </a:lvl3pPr>
            <a:lvl4pPr marL="0" marR="0" lvl="3" indent="0" algn="l" rtl="0">
              <a:lnSpc>
                <a:spcPct val="100000"/>
              </a:lnSpc>
              <a:spcBef>
                <a:spcPts val="0"/>
              </a:spcBef>
              <a:spcAft>
                <a:spcPts val="0"/>
              </a:spcAft>
              <a:buClr>
                <a:srgbClr val="000000"/>
              </a:buClr>
              <a:buSzPts val="1200"/>
              <a:buFont typeface="Arial"/>
              <a:buNone/>
              <a:defRPr sz="1200" b="0" i="0" u="none" strike="noStrike" cap="none">
                <a:solidFill>
                  <a:schemeClr val="lt1"/>
                </a:solidFill>
                <a:latin typeface="Calibri"/>
                <a:ea typeface="Calibri"/>
                <a:cs typeface="Calibri"/>
                <a:sym typeface="Calibri"/>
              </a:defRPr>
            </a:lvl4pPr>
            <a:lvl5pPr marL="0" marR="0" lvl="4" indent="0" algn="l" rtl="0">
              <a:lnSpc>
                <a:spcPct val="100000"/>
              </a:lnSpc>
              <a:spcBef>
                <a:spcPts val="0"/>
              </a:spcBef>
              <a:spcAft>
                <a:spcPts val="0"/>
              </a:spcAft>
              <a:buClr>
                <a:srgbClr val="000000"/>
              </a:buClr>
              <a:buSzPts val="1200"/>
              <a:buFont typeface="Arial"/>
              <a:buNone/>
              <a:defRPr sz="1200" b="0" i="0" u="none" strike="noStrike" cap="none">
                <a:solidFill>
                  <a:schemeClr val="lt1"/>
                </a:solidFill>
                <a:latin typeface="Calibri"/>
                <a:ea typeface="Calibri"/>
                <a:cs typeface="Calibri"/>
                <a:sym typeface="Calibri"/>
              </a:defRPr>
            </a:lvl5pPr>
            <a:lvl6pPr marL="0" marR="0" lvl="5" indent="0" algn="l" rtl="0">
              <a:lnSpc>
                <a:spcPct val="100000"/>
              </a:lnSpc>
              <a:spcBef>
                <a:spcPts val="0"/>
              </a:spcBef>
              <a:spcAft>
                <a:spcPts val="0"/>
              </a:spcAft>
              <a:buClr>
                <a:srgbClr val="000000"/>
              </a:buClr>
              <a:buSzPts val="1200"/>
              <a:buFont typeface="Arial"/>
              <a:buNone/>
              <a:defRPr sz="1200" b="0" i="0" u="none" strike="noStrike" cap="none">
                <a:solidFill>
                  <a:schemeClr val="lt1"/>
                </a:solidFill>
                <a:latin typeface="Calibri"/>
                <a:ea typeface="Calibri"/>
                <a:cs typeface="Calibri"/>
                <a:sym typeface="Calibri"/>
              </a:defRPr>
            </a:lvl6pPr>
            <a:lvl7pPr marL="0" marR="0" lvl="6" indent="0" algn="l" rtl="0">
              <a:lnSpc>
                <a:spcPct val="100000"/>
              </a:lnSpc>
              <a:spcBef>
                <a:spcPts val="0"/>
              </a:spcBef>
              <a:spcAft>
                <a:spcPts val="0"/>
              </a:spcAft>
              <a:buClr>
                <a:srgbClr val="000000"/>
              </a:buClr>
              <a:buSzPts val="1200"/>
              <a:buFont typeface="Arial"/>
              <a:buNone/>
              <a:defRPr sz="1200" b="0" i="0" u="none" strike="noStrike" cap="none">
                <a:solidFill>
                  <a:schemeClr val="lt1"/>
                </a:solidFill>
                <a:latin typeface="Calibri"/>
                <a:ea typeface="Calibri"/>
                <a:cs typeface="Calibri"/>
                <a:sym typeface="Calibri"/>
              </a:defRPr>
            </a:lvl7pPr>
            <a:lvl8pPr marL="0" marR="0" lvl="7" indent="0" algn="l" rtl="0">
              <a:lnSpc>
                <a:spcPct val="100000"/>
              </a:lnSpc>
              <a:spcBef>
                <a:spcPts val="0"/>
              </a:spcBef>
              <a:spcAft>
                <a:spcPts val="0"/>
              </a:spcAft>
              <a:buClr>
                <a:srgbClr val="000000"/>
              </a:buClr>
              <a:buSzPts val="1200"/>
              <a:buFont typeface="Arial"/>
              <a:buNone/>
              <a:defRPr sz="1200" b="0" i="0" u="none" strike="noStrike" cap="none">
                <a:solidFill>
                  <a:schemeClr val="lt1"/>
                </a:solidFill>
                <a:latin typeface="Calibri"/>
                <a:ea typeface="Calibri"/>
                <a:cs typeface="Calibri"/>
                <a:sym typeface="Calibri"/>
              </a:defRPr>
            </a:lvl8pPr>
            <a:lvl9pPr marL="0" marR="0" lvl="8" indent="0" algn="l" rtl="0">
              <a:lnSpc>
                <a:spcPct val="100000"/>
              </a:lnSpc>
              <a:spcBef>
                <a:spcPts val="0"/>
              </a:spcBef>
              <a:spcAft>
                <a:spcPts val="0"/>
              </a:spcAft>
              <a:buClr>
                <a:srgbClr val="000000"/>
              </a:buClr>
              <a:buSzPts val="1200"/>
              <a:buFont typeface="Arial"/>
              <a:buNone/>
              <a:defRPr sz="1200" b="0" i="0" u="none" strike="noStrike" cap="none">
                <a:solidFill>
                  <a:schemeClr val="lt1"/>
                </a:solidFill>
                <a:latin typeface="Calibri"/>
                <a:ea typeface="Calibri"/>
                <a:cs typeface="Calibri"/>
                <a:sym typeface="Calibri"/>
              </a:defRPr>
            </a:lvl9pPr>
          </a:lstStyle>
          <a:p>
            <a:pPr marL="0" lvl="0" indent="0" algn="l" rtl="0">
              <a:spcBef>
                <a:spcPts val="0"/>
              </a:spcBef>
              <a:spcAft>
                <a:spcPts val="0"/>
              </a:spcAft>
              <a:buNone/>
            </a:pPr>
            <a:fld id="{00000000-1234-1234-1234-123412341234}" type="slidenum">
              <a:rPr lang="en-GB"/>
              <a:t>‹#›</a:t>
            </a:fld>
            <a:endParaRPr/>
          </a:p>
        </p:txBody>
      </p:sp>
    </p:spTree>
  </p:cSld>
  <p:clrMap bg1="lt1" tx1="dk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name="simple-light-2">
    <p:bg>
      <p:bgPr>
        <a:solidFill>
          <a:schemeClr val="lt1"/>
        </a:solidFill>
        <a:effectLst/>
      </p:bgPr>
    </p:bg>
    <p:spTree>
      <p:nvGrpSpPr>
        <p:cNvPr id="1" name="Shape 36"/>
        <p:cNvGrpSpPr/>
        <p:nvPr/>
      </p:nvGrpSpPr>
      <p:grpSpPr>
        <a:xfrm>
          <a:off x="0" y="0"/>
          <a:ext cx="0" cy="0"/>
          <a:chOff x="0" y="0"/>
          <a:chExt cx="0" cy="0"/>
        </a:xfrm>
      </p:grpSpPr>
      <p:sp>
        <p:nvSpPr>
          <p:cNvPr id="37" name="Google Shape;37;p16"/>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noAutofit/>
          </a:bodyPr>
          <a:lstStyle>
            <a:lvl1pPr marR="0" lvl="0"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1pPr>
            <a:lvl2pPr marR="0" lvl="1"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2pPr>
            <a:lvl3pPr marR="0" lvl="2"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3pPr>
            <a:lvl4pPr marR="0" lvl="3"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4pPr>
            <a:lvl5pPr marR="0" lvl="4"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5pPr>
            <a:lvl6pPr marR="0" lvl="5"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6pPr>
            <a:lvl7pPr marR="0" lvl="6"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7pPr>
            <a:lvl8pPr marR="0" lvl="7"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8pPr>
            <a:lvl9pPr marR="0" lvl="8"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9pPr>
          </a:lstStyle>
          <a:p>
            <a:endParaRPr/>
          </a:p>
        </p:txBody>
      </p:sp>
      <p:sp>
        <p:nvSpPr>
          <p:cNvPr id="38" name="Google Shape;38;p16"/>
          <p:cNvSpPr txBox="1">
            <a:spLocks noGrp="1"/>
          </p:cNvSpPr>
          <p:nvPr>
            <p:ph type="body" idx="1"/>
          </p:nvPr>
        </p:nvSpPr>
        <p:spPr>
          <a:xfrm>
            <a:off x="311700" y="1152475"/>
            <a:ext cx="8520600" cy="3416400"/>
          </a:xfrm>
          <a:prstGeom prst="rect">
            <a:avLst/>
          </a:prstGeom>
          <a:noFill/>
          <a:ln>
            <a:noFill/>
          </a:ln>
        </p:spPr>
        <p:txBody>
          <a:bodyPr spcFirstLastPara="1" wrap="square" lIns="91425" tIns="91425" rIns="91425" bIns="91425" anchor="t" anchorCtr="0">
            <a:noAutofit/>
          </a:bodyPr>
          <a:lstStyle>
            <a:lvl1pPr marL="457200" marR="0" lvl="0" indent="-342900" algn="l" rtl="0">
              <a:lnSpc>
                <a:spcPct val="115000"/>
              </a:lnSpc>
              <a:spcBef>
                <a:spcPts val="0"/>
              </a:spcBef>
              <a:spcAft>
                <a:spcPts val="0"/>
              </a:spcAft>
              <a:buClr>
                <a:schemeClr val="dk2"/>
              </a:buClr>
              <a:buSzPts val="1800"/>
              <a:buFont typeface="Arial"/>
              <a:buChar char="●"/>
              <a:defRPr sz="1800" b="0" i="0" u="none" strike="noStrike" cap="none">
                <a:solidFill>
                  <a:schemeClr val="dk2"/>
                </a:solidFill>
                <a:latin typeface="Arial"/>
                <a:ea typeface="Arial"/>
                <a:cs typeface="Arial"/>
                <a:sym typeface="Arial"/>
              </a:defRPr>
            </a:lvl1pPr>
            <a:lvl2pPr marL="914400" marR="0" lvl="1" indent="-317500" algn="l" rtl="0">
              <a:lnSpc>
                <a:spcPct val="115000"/>
              </a:lnSpc>
              <a:spcBef>
                <a:spcPts val="160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2pPr>
            <a:lvl3pPr marL="1371600" marR="0" lvl="2" indent="-317500" algn="l" rtl="0">
              <a:lnSpc>
                <a:spcPct val="115000"/>
              </a:lnSpc>
              <a:spcBef>
                <a:spcPts val="160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3pPr>
            <a:lvl4pPr marL="1828800" marR="0" lvl="3" indent="-317500" algn="l" rtl="0">
              <a:lnSpc>
                <a:spcPct val="115000"/>
              </a:lnSpc>
              <a:spcBef>
                <a:spcPts val="160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4pPr>
            <a:lvl5pPr marL="2286000" marR="0" lvl="4" indent="-317500" algn="l" rtl="0">
              <a:lnSpc>
                <a:spcPct val="115000"/>
              </a:lnSpc>
              <a:spcBef>
                <a:spcPts val="160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5pPr>
            <a:lvl6pPr marL="2743200" marR="0" lvl="5" indent="-317500" algn="l" rtl="0">
              <a:lnSpc>
                <a:spcPct val="115000"/>
              </a:lnSpc>
              <a:spcBef>
                <a:spcPts val="160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6pPr>
            <a:lvl7pPr marL="3200400" marR="0" lvl="6" indent="-317500" algn="l" rtl="0">
              <a:lnSpc>
                <a:spcPct val="115000"/>
              </a:lnSpc>
              <a:spcBef>
                <a:spcPts val="160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7pPr>
            <a:lvl8pPr marL="3657600" marR="0" lvl="7" indent="-317500" algn="l" rtl="0">
              <a:lnSpc>
                <a:spcPct val="115000"/>
              </a:lnSpc>
              <a:spcBef>
                <a:spcPts val="160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8pPr>
            <a:lvl9pPr marL="4114800" marR="0" lvl="8" indent="-317500" algn="l" rtl="0">
              <a:lnSpc>
                <a:spcPct val="115000"/>
              </a:lnSpc>
              <a:spcBef>
                <a:spcPts val="1600"/>
              </a:spcBef>
              <a:spcAft>
                <a:spcPts val="1600"/>
              </a:spcAft>
              <a:buClr>
                <a:schemeClr val="dk2"/>
              </a:buClr>
              <a:buSzPts val="1400"/>
              <a:buFont typeface="Arial"/>
              <a:buChar char="■"/>
              <a:defRPr sz="1400" b="0" i="0" u="none" strike="noStrike" cap="none">
                <a:solidFill>
                  <a:schemeClr val="dk2"/>
                </a:solidFill>
                <a:latin typeface="Arial"/>
                <a:ea typeface="Arial"/>
                <a:cs typeface="Arial"/>
                <a:sym typeface="Arial"/>
              </a:defRPr>
            </a:lvl9pPr>
          </a:lstStyle>
          <a:p>
            <a:endParaRPr/>
          </a:p>
        </p:txBody>
      </p:sp>
      <p:sp>
        <p:nvSpPr>
          <p:cNvPr id="39" name="Google Shape;39;p16"/>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Autofit/>
          </a:bodyPr>
          <a:lstStyle>
            <a:lvl1pPr marL="0" marR="0" lvl="0"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1pPr>
            <a:lvl2pPr marL="0" marR="0" lvl="1"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2pPr>
            <a:lvl3pPr marL="0" marR="0" lvl="2"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3pPr>
            <a:lvl4pPr marL="0" marR="0" lvl="3"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4pPr>
            <a:lvl5pPr marL="0" marR="0" lvl="4"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5pPr>
            <a:lvl6pPr marL="0" marR="0" lvl="5"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6pPr>
            <a:lvl7pPr marL="0" marR="0" lvl="6"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7pPr>
            <a:lvl8pPr marL="0" marR="0" lvl="7"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8pPr>
            <a:lvl9pPr marL="0" marR="0" lvl="8"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GB"/>
              <a:t>‹#›</a:t>
            </a:fld>
            <a:endParaRPr/>
          </a:p>
        </p:txBody>
      </p:sp>
    </p:spTree>
  </p:cSld>
  <p:clrMap bg1="lt1" tx1="dk1" bg2="dk2" tx2="lt2" accent1="accent1" accent2="accent2" accent3="accent3" accent4="accent4" accent5="accent5" accent6="accent6" hlink="hlink" folHlink="folHlink"/>
  <p:sldLayoutIdLst>
    <p:sldLayoutId id="2147483654" r:id="rId1"/>
    <p:sldLayoutId id="2147483655" r:id="rId2"/>
    <p:sldLayoutId id="2147483656" r:id="rId3"/>
    <p:sldLayoutId id="2147483657" r:id="rId4"/>
    <p:sldLayoutId id="2147483658" r:id="rId5"/>
    <p:sldLayoutId id="2147483659" r:id="rId6"/>
    <p:sldLayoutId id="2147483660" r:id="rId7"/>
    <p:sldLayoutId id="2147483661" r:id="rId8"/>
    <p:sldLayoutId id="2147483662" r:id="rId9"/>
    <p:sldLayoutId id="2147483663" r:id="rId10"/>
    <p:sldLayoutId id="2147483664"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3.jpeg"/></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1.xml"/><Relationship Id="rId6" Type="http://schemas.openxmlformats.org/officeDocument/2006/relationships/image" Target="../media/image6.gif"/><Relationship Id="rId5" Type="http://schemas.openxmlformats.org/officeDocument/2006/relationships/image" Target="../media/image5.jpg"/><Relationship Id="rId4" Type="http://schemas.openxmlformats.org/officeDocument/2006/relationships/image" Target="../media/image4.jpg"/></Relationships>
</file>

<file path=ppt/slides/_rels/slide3.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3.xm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4.xm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5.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5.xm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6.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6.xm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7.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7.xml"/><Relationship Id="rId1" Type="http://schemas.openxmlformats.org/officeDocument/2006/relationships/slideLayout" Target="../slideLayouts/slideLayout2.xml"/><Relationship Id="rId5" Type="http://schemas.openxmlformats.org/officeDocument/2006/relationships/image" Target="../media/image2.png"/><Relationship Id="rId4" Type="http://schemas.openxmlformats.org/officeDocument/2006/relationships/hyperlink" Target="https://doi.org/10.5281/zenodo.6090389" TargetMode="External"/></Relationships>
</file>

<file path=ppt/slides/_rels/slide8.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8.xml"/><Relationship Id="rId1" Type="http://schemas.openxmlformats.org/officeDocument/2006/relationships/slideLayout" Target="../slideLayouts/slideLayout2.xml"/><Relationship Id="rId6" Type="http://schemas.openxmlformats.org/officeDocument/2006/relationships/image" Target="../media/image2.png"/><Relationship Id="rId5" Type="http://schemas.openxmlformats.org/officeDocument/2006/relationships/image" Target="../media/image12.png"/><Relationship Id="rId4" Type="http://schemas.openxmlformats.org/officeDocument/2006/relationships/hyperlink" Target="https://www.f-uji.net/" TargetMode="External"/></Relationships>
</file>

<file path=ppt/slides/_rels/slide9.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9.xml"/><Relationship Id="rId1" Type="http://schemas.openxmlformats.org/officeDocument/2006/relationships/slideLayout" Target="../slideLayouts/slideLayout2.xml"/><Relationship Id="rId4" Type="http://schemas.openxmlformats.org/officeDocument/2006/relationships/image" Target="../media/image2.png"/></Relationships>
</file>

<file path=ppt/slides/_rels/slide10.xml.rels><?xml version="1.0" encoding="UTF-8" standalone="yes"?>
<Relationships xmlns="http://schemas.openxmlformats.org/package/2006/relationships"><Relationship Id="rId3" Type="http://schemas.openxmlformats.org/officeDocument/2006/relationships/image" Target="../media/image14.png"/><Relationship Id="rId7" Type="http://schemas.openxmlformats.org/officeDocument/2006/relationships/image" Target="../media/image2.png"/><Relationship Id="rId2" Type="http://schemas.openxmlformats.org/officeDocument/2006/relationships/notesSlide" Target="../notesSlides/notesSlide10.xml"/><Relationship Id="rId1" Type="http://schemas.openxmlformats.org/officeDocument/2006/relationships/slideLayout" Target="../slideLayouts/slideLayout2.xml"/><Relationship Id="rId6" Type="http://schemas.openxmlformats.org/officeDocument/2006/relationships/image" Target="../media/image17.jpg"/><Relationship Id="rId5" Type="http://schemas.openxmlformats.org/officeDocument/2006/relationships/image" Target="../media/image16.png"/><Relationship Id="rId4" Type="http://schemas.openxmlformats.org/officeDocument/2006/relationships/image" Target="../media/image15.png"/></Relationships>
</file>

<file path=ppt/slides/_rels/slide1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8" Type="http://schemas.openxmlformats.org/officeDocument/2006/relationships/hyperlink" Target="https://doi.org/10.5281/zenodo.5726691" TargetMode="External"/><Relationship Id="rId13" Type="http://schemas.openxmlformats.org/officeDocument/2006/relationships/hyperlink" Target="https://www.f-uji.net/" TargetMode="External"/><Relationship Id="rId18" Type="http://schemas.openxmlformats.org/officeDocument/2006/relationships/hyperlink" Target="https://www.langzeitarchivierung.de/Webs/nestor/EN/Zertifizierung/nestor_Siegel/siegel.html" TargetMode="External"/><Relationship Id="rId3" Type="http://schemas.openxmlformats.org/officeDocument/2006/relationships/image" Target="../media/image2.png"/><Relationship Id="rId7" Type="http://schemas.openxmlformats.org/officeDocument/2006/relationships/hyperlink" Target="https://doi.org/10.5281/zenodo.4063720" TargetMode="External"/><Relationship Id="rId12" Type="http://schemas.openxmlformats.org/officeDocument/2006/relationships/hyperlink" Target="https://doi.org/10.5281/zenodo.5797776" TargetMode="External"/><Relationship Id="rId17" Type="http://schemas.openxmlformats.org/officeDocument/2006/relationships/hyperlink" Target="http://www.iso16363.org/" TargetMode="External"/><Relationship Id="rId2" Type="http://schemas.openxmlformats.org/officeDocument/2006/relationships/notesSlide" Target="../notesSlides/notesSlide12.xml"/><Relationship Id="rId16" Type="http://schemas.openxmlformats.org/officeDocument/2006/relationships/hyperlink" Target="https://www.coretrustseal.org/about/" TargetMode="External"/><Relationship Id="rId1" Type="http://schemas.openxmlformats.org/officeDocument/2006/relationships/slideLayout" Target="../slideLayouts/slideLayout2.xml"/><Relationship Id="rId6" Type="http://schemas.openxmlformats.org/officeDocument/2006/relationships/hyperlink" Target="https://doi.org/10.5281/zenodo.3632533" TargetMode="External"/><Relationship Id="rId11" Type="http://schemas.openxmlformats.org/officeDocument/2006/relationships/hyperlink" Target="https://doi.org/10.5281/zenodo.6090389" TargetMode="External"/><Relationship Id="rId5" Type="http://schemas.openxmlformats.org/officeDocument/2006/relationships/hyperlink" Target="https://doi.org/10.1038/sdata.2016.18" TargetMode="External"/><Relationship Id="rId15" Type="http://schemas.openxmlformats.org/officeDocument/2006/relationships/hyperlink" Target="https://eosc-portal.eu/about/eosc/" TargetMode="External"/><Relationship Id="rId10" Type="http://schemas.openxmlformats.org/officeDocument/2006/relationships/hyperlink" Target="https://data.europa.eu/doi/10.2777/127253" TargetMode="External"/><Relationship Id="rId4" Type="http://schemas.openxmlformats.org/officeDocument/2006/relationships/hyperlink" Target="https://www.lorentzcenter.nl/jointly-designing-a-data-fairport.html/" TargetMode="External"/><Relationship Id="rId9" Type="http://schemas.openxmlformats.org/officeDocument/2006/relationships/hyperlink" Target="https://doi.org/10.5281/zenodo.5336159" TargetMode="External"/><Relationship Id="rId14" Type="http://schemas.openxmlformats.org/officeDocument/2006/relationships/hyperlink" Target="https://doi.org/10.5281/zenodo.6472149"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84"/>
        <p:cNvGrpSpPr/>
        <p:nvPr/>
      </p:nvGrpSpPr>
      <p:grpSpPr>
        <a:xfrm>
          <a:off x="0" y="0"/>
          <a:ext cx="0" cy="0"/>
          <a:chOff x="0" y="0"/>
          <a:chExt cx="0" cy="0"/>
        </a:xfrm>
      </p:grpSpPr>
      <p:sp>
        <p:nvSpPr>
          <p:cNvPr id="85" name="Google Shape;85;p1"/>
          <p:cNvSpPr txBox="1">
            <a:spLocks noGrp="1"/>
          </p:cNvSpPr>
          <p:nvPr>
            <p:ph type="sldNum" idx="12"/>
          </p:nvPr>
        </p:nvSpPr>
        <p:spPr>
          <a:xfrm>
            <a:off x="22647" y="4894547"/>
            <a:ext cx="736500" cy="273825"/>
          </a:xfrm>
          <a:prstGeom prst="rect">
            <a:avLst/>
          </a:prstGeom>
          <a:noFill/>
          <a:ln>
            <a:noFill/>
          </a:ln>
        </p:spPr>
        <p:txBody>
          <a:bodyPr spcFirstLastPara="1" wrap="square" lIns="91425" tIns="45700" rIns="91425" bIns="45700" anchor="ctr" anchorCtr="0">
            <a:noAutofit/>
          </a:bodyPr>
          <a:lstStyle/>
          <a:p>
            <a:pPr marL="0" lvl="0" indent="0" algn="l" rtl="0">
              <a:lnSpc>
                <a:spcPct val="100000"/>
              </a:lnSpc>
              <a:spcBef>
                <a:spcPts val="0"/>
              </a:spcBef>
              <a:spcAft>
                <a:spcPts val="0"/>
              </a:spcAft>
              <a:buClr>
                <a:srgbClr val="000000"/>
              </a:buClr>
              <a:buSzPts val="1200"/>
              <a:buFont typeface="Arial"/>
              <a:buNone/>
            </a:pPr>
            <a:fld id="{00000000-1234-1234-1234-123412341234}" type="slidenum">
              <a:rPr lang="en-GB"/>
              <a:t>1</a:t>
            </a:fld>
            <a:endParaRPr/>
          </a:p>
        </p:txBody>
      </p:sp>
      <p:sp>
        <p:nvSpPr>
          <p:cNvPr id="86" name="Google Shape;86;p1"/>
          <p:cNvSpPr txBox="1"/>
          <p:nvPr/>
        </p:nvSpPr>
        <p:spPr>
          <a:xfrm>
            <a:off x="2286930" y="1944504"/>
            <a:ext cx="1758086" cy="627246"/>
          </a:xfrm>
          <a:prstGeom prst="rect">
            <a:avLst/>
          </a:prstGeom>
          <a:noFill/>
          <a:ln>
            <a:noFill/>
          </a:ln>
        </p:spPr>
        <p:txBody>
          <a:bodyPr spcFirstLastPara="1" wrap="square" lIns="91425" tIns="45700" rIns="91425" bIns="45700" anchor="t" anchorCtr="0">
            <a:noAutofit/>
          </a:bodyPr>
          <a:lstStyle/>
          <a:p>
            <a:pPr marL="0" marR="0" lvl="0" indent="0" algn="ctr" rtl="0">
              <a:lnSpc>
                <a:spcPct val="100000"/>
              </a:lnSpc>
              <a:spcBef>
                <a:spcPts val="0"/>
              </a:spcBef>
              <a:spcAft>
                <a:spcPts val="0"/>
              </a:spcAft>
              <a:buClr>
                <a:srgbClr val="000000"/>
              </a:buClr>
              <a:buSzPts val="1600"/>
              <a:buFont typeface="Arial"/>
              <a:buNone/>
            </a:pPr>
            <a:r>
              <a:rPr lang="en-GB" sz="1600" b="1" i="0" u="none" strike="noStrike" cap="none" dirty="0">
                <a:solidFill>
                  <a:srgbClr val="595959"/>
                </a:solidFill>
                <a:latin typeface="Calibri" panose="020F0502020204030204" pitchFamily="34" charset="0"/>
                <a:ea typeface="Roboto" panose="02000000000000000000" pitchFamily="2" charset="0"/>
                <a:cs typeface="Calibri" panose="020F0502020204030204" pitchFamily="34" charset="0"/>
                <a:sym typeface="Calibri"/>
              </a:rPr>
              <a:t>Benjamin Mathers</a:t>
            </a:r>
            <a:endParaRPr sz="1600" b="0" i="0" u="none" strike="noStrike" cap="none" dirty="0">
              <a:solidFill>
                <a:srgbClr val="000000"/>
              </a:solidFill>
              <a:latin typeface="Calibri" panose="020F0502020204030204" pitchFamily="34" charset="0"/>
              <a:ea typeface="Roboto" panose="02000000000000000000" pitchFamily="2" charset="0"/>
              <a:cs typeface="Calibri" panose="020F0502020204030204" pitchFamily="34" charset="0"/>
              <a:sym typeface="Arial"/>
            </a:endParaRPr>
          </a:p>
          <a:p>
            <a:pPr marL="0" marR="0" lvl="0" indent="0" algn="ctr" rtl="0">
              <a:lnSpc>
                <a:spcPct val="100000"/>
              </a:lnSpc>
              <a:spcBef>
                <a:spcPts val="800"/>
              </a:spcBef>
              <a:spcAft>
                <a:spcPts val="0"/>
              </a:spcAft>
              <a:buClr>
                <a:srgbClr val="000000"/>
              </a:buClr>
              <a:buSzPts val="1600"/>
              <a:buFont typeface="Arial"/>
              <a:buNone/>
            </a:pPr>
            <a:r>
              <a:rPr lang="en-GB" sz="1300" b="0" i="1" u="none" strike="noStrike" cap="none" dirty="0">
                <a:solidFill>
                  <a:srgbClr val="595959"/>
                </a:solidFill>
                <a:latin typeface="Calibri" panose="020F0502020204030204" pitchFamily="34" charset="0"/>
                <a:ea typeface="Roboto" panose="02000000000000000000" pitchFamily="2" charset="0"/>
                <a:cs typeface="Calibri" panose="020F0502020204030204" pitchFamily="34" charset="0"/>
                <a:sym typeface="Calibri"/>
              </a:rPr>
              <a:t>UK Data </a:t>
            </a:r>
            <a:r>
              <a:rPr lang="en-GB" sz="1300" i="1" dirty="0">
                <a:solidFill>
                  <a:srgbClr val="595959"/>
                </a:solidFill>
                <a:latin typeface="Calibri" panose="020F0502020204030204" pitchFamily="34" charset="0"/>
                <a:ea typeface="Roboto" panose="02000000000000000000" pitchFamily="2" charset="0"/>
                <a:cs typeface="Calibri" panose="020F0502020204030204" pitchFamily="34" charset="0"/>
                <a:sym typeface="Calibri"/>
              </a:rPr>
              <a:t>Archive</a:t>
            </a:r>
            <a:endParaRPr sz="1300" b="0" i="0" u="none" strike="noStrike" cap="none" dirty="0">
              <a:solidFill>
                <a:srgbClr val="000000"/>
              </a:solidFill>
              <a:latin typeface="Calibri" panose="020F0502020204030204" pitchFamily="34" charset="0"/>
              <a:ea typeface="Roboto" panose="02000000000000000000" pitchFamily="2" charset="0"/>
              <a:cs typeface="Calibri" panose="020F0502020204030204" pitchFamily="34" charset="0"/>
              <a:sym typeface="Arial"/>
            </a:endParaRPr>
          </a:p>
        </p:txBody>
      </p:sp>
      <p:sp>
        <p:nvSpPr>
          <p:cNvPr id="87" name="Google Shape;87;p1"/>
          <p:cNvSpPr txBox="1"/>
          <p:nvPr/>
        </p:nvSpPr>
        <p:spPr>
          <a:xfrm>
            <a:off x="22647" y="862696"/>
            <a:ext cx="9121200" cy="892800"/>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2600"/>
              <a:buFont typeface="Arial"/>
              <a:buNone/>
            </a:pPr>
            <a:r>
              <a:rPr lang="en-GB" sz="2600" b="1" dirty="0">
                <a:solidFill>
                  <a:srgbClr val="4470A7"/>
                </a:solidFill>
                <a:latin typeface="Roboto"/>
                <a:ea typeface="Roboto"/>
                <a:cs typeface="Roboto"/>
                <a:sym typeface="Roboto"/>
              </a:rPr>
              <a:t>Increasing the </a:t>
            </a:r>
            <a:r>
              <a:rPr lang="en-GB" sz="2600" b="1" dirty="0" err="1">
                <a:solidFill>
                  <a:srgbClr val="4470A7"/>
                </a:solidFill>
                <a:latin typeface="Roboto"/>
                <a:ea typeface="Roboto"/>
                <a:cs typeface="Roboto"/>
                <a:sym typeface="Roboto"/>
              </a:rPr>
              <a:t>ReUse</a:t>
            </a:r>
            <a:r>
              <a:rPr lang="en-GB" sz="2600" b="1" dirty="0">
                <a:solidFill>
                  <a:srgbClr val="4470A7"/>
                </a:solidFill>
                <a:latin typeface="Roboto"/>
                <a:ea typeface="Roboto"/>
                <a:cs typeface="Roboto"/>
                <a:sym typeface="Roboto"/>
              </a:rPr>
              <a:t> of Data through FAIR enabling Certification of Trustworthy Digital Repositories</a:t>
            </a:r>
            <a:endParaRPr sz="1400" b="0" i="0" u="none" strike="noStrike" cap="none" dirty="0">
              <a:solidFill>
                <a:srgbClr val="000000"/>
              </a:solidFill>
              <a:latin typeface="Arial"/>
              <a:ea typeface="Arial"/>
              <a:cs typeface="Arial"/>
              <a:sym typeface="Arial"/>
            </a:endParaRPr>
          </a:p>
        </p:txBody>
      </p:sp>
      <p:sp>
        <p:nvSpPr>
          <p:cNvPr id="88" name="Google Shape;88;p1"/>
          <p:cNvSpPr txBox="1"/>
          <p:nvPr/>
        </p:nvSpPr>
        <p:spPr>
          <a:xfrm>
            <a:off x="867108" y="4907366"/>
            <a:ext cx="8357627" cy="392415"/>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850"/>
              <a:buFont typeface="Arial"/>
              <a:buNone/>
            </a:pPr>
            <a:r>
              <a:rPr lang="en-GB" sz="850" b="0" i="0" u="none" strike="noStrike" cap="none">
                <a:solidFill>
                  <a:schemeClr val="lt1"/>
                </a:solidFill>
                <a:latin typeface="Calibri"/>
                <a:ea typeface="Calibri"/>
                <a:cs typeface="Calibri"/>
                <a:sym typeface="Calibri"/>
              </a:rPr>
              <a:t>FAIRsFAIR “Fostering FAIR Data Practices In Europe” has received funding from the European Union’s Horizon 2020 project call H2020-INFRAEOSC-2018-2020 Grant agreement 831558</a:t>
            </a: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100"/>
              <a:buFont typeface="Arial"/>
              <a:buNone/>
            </a:pPr>
            <a:endParaRPr sz="1100" b="0" i="0" u="none" strike="noStrike" cap="none">
              <a:solidFill>
                <a:srgbClr val="000000"/>
              </a:solidFill>
              <a:latin typeface="Calibri"/>
              <a:ea typeface="Calibri"/>
              <a:cs typeface="Calibri"/>
              <a:sym typeface="Calibri"/>
            </a:endParaRPr>
          </a:p>
        </p:txBody>
      </p:sp>
      <p:pic>
        <p:nvPicPr>
          <p:cNvPr id="89" name="Google Shape;89;p1" descr="Logo, company name&#10;&#10;Description automatically generated"/>
          <p:cNvPicPr preferRelativeResize="0"/>
          <p:nvPr/>
        </p:nvPicPr>
        <p:blipFill rotWithShape="1">
          <a:blip r:embed="rId3">
            <a:alphaModFix/>
          </a:blip>
          <a:srcRect/>
          <a:stretch/>
        </p:blipFill>
        <p:spPr>
          <a:xfrm>
            <a:off x="7556371" y="-458372"/>
            <a:ext cx="1553511" cy="1332235"/>
          </a:xfrm>
          <a:prstGeom prst="rect">
            <a:avLst/>
          </a:prstGeom>
          <a:noFill/>
          <a:ln>
            <a:noFill/>
          </a:ln>
        </p:spPr>
      </p:pic>
      <p:pic>
        <p:nvPicPr>
          <p:cNvPr id="1026" name="Picture 2" descr="UK Data Archive (@UKDataArchive) / Twitter">
            <a:extLst>
              <a:ext uri="{FF2B5EF4-FFF2-40B4-BE49-F238E27FC236}">
                <a16:creationId xmlns:a16="http://schemas.microsoft.com/office/drawing/2014/main" id="{3C7D346B-2763-4779-9FD1-9A6654551F48}"/>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985530" y="2719721"/>
            <a:ext cx="862853" cy="862853"/>
          </a:xfrm>
          <a:prstGeom prst="rect">
            <a:avLst/>
          </a:prstGeom>
          <a:noFill/>
          <a:extLst>
            <a:ext uri="{909E8E84-426E-40DD-AFC4-6F175D3DCCD1}">
              <a14:hiddenFill xmlns:a14="http://schemas.microsoft.com/office/drawing/2010/main">
                <a:solidFill>
                  <a:srgbClr val="FFFFFF"/>
                </a:solidFill>
              </a14:hiddenFill>
            </a:ext>
          </a:extLst>
        </p:spPr>
      </p:pic>
      <p:sp>
        <p:nvSpPr>
          <p:cNvPr id="10" name="TextBox 9">
            <a:extLst>
              <a:ext uri="{FF2B5EF4-FFF2-40B4-BE49-F238E27FC236}">
                <a16:creationId xmlns:a16="http://schemas.microsoft.com/office/drawing/2014/main" id="{BD42AEBF-3A40-489D-AF90-ED298E9D876E}"/>
              </a:ext>
            </a:extLst>
          </p:cNvPr>
          <p:cNvSpPr txBox="1"/>
          <p:nvPr/>
        </p:nvSpPr>
        <p:spPr>
          <a:xfrm>
            <a:off x="4848383" y="1930549"/>
            <a:ext cx="1406339" cy="641201"/>
          </a:xfrm>
          <a:prstGeom prst="rect">
            <a:avLst/>
          </a:prstGeom>
          <a:noFill/>
        </p:spPr>
        <p:txBody>
          <a:bodyPr wrap="square">
            <a:spAutoFit/>
          </a:bodyPr>
          <a:lstStyle/>
          <a:p>
            <a:pPr marL="0" marR="0" lvl="0" indent="0" algn="ctr" rtl="0">
              <a:lnSpc>
                <a:spcPct val="100000"/>
              </a:lnSpc>
              <a:spcBef>
                <a:spcPts val="0"/>
              </a:spcBef>
              <a:spcAft>
                <a:spcPts val="0"/>
              </a:spcAft>
              <a:buClr>
                <a:srgbClr val="000000"/>
              </a:buClr>
              <a:buSzPts val="1600"/>
              <a:buFont typeface="Arial"/>
              <a:buNone/>
            </a:pPr>
            <a:r>
              <a:rPr lang="en-GB" sz="1600" b="1" i="0" u="none" strike="noStrike" cap="none" dirty="0">
                <a:solidFill>
                  <a:srgbClr val="595959"/>
                </a:solidFill>
                <a:latin typeface="Calibri" panose="020F0502020204030204" pitchFamily="34" charset="0"/>
                <a:ea typeface="Roboto" panose="02000000000000000000" pitchFamily="2" charset="0"/>
                <a:cs typeface="Calibri" panose="020F0502020204030204" pitchFamily="34" charset="0"/>
                <a:sym typeface="Calibri"/>
              </a:rPr>
              <a:t>Hervé L’Hours</a:t>
            </a:r>
            <a:endParaRPr lang="en-GB" sz="1600" b="0" i="0" u="none" strike="noStrike" cap="none" dirty="0">
              <a:solidFill>
                <a:srgbClr val="000000"/>
              </a:solidFill>
              <a:latin typeface="Calibri" panose="020F0502020204030204" pitchFamily="34" charset="0"/>
              <a:ea typeface="Roboto" panose="02000000000000000000" pitchFamily="2" charset="0"/>
              <a:cs typeface="Calibri" panose="020F0502020204030204" pitchFamily="34" charset="0"/>
              <a:sym typeface="Arial"/>
            </a:endParaRPr>
          </a:p>
          <a:p>
            <a:pPr marL="0" marR="0" lvl="0" indent="0" algn="ctr" rtl="0">
              <a:lnSpc>
                <a:spcPct val="100000"/>
              </a:lnSpc>
              <a:spcBef>
                <a:spcPts val="800"/>
              </a:spcBef>
              <a:spcAft>
                <a:spcPts val="0"/>
              </a:spcAft>
              <a:buClr>
                <a:srgbClr val="000000"/>
              </a:buClr>
              <a:buSzPts val="1600"/>
              <a:buFont typeface="Arial"/>
              <a:buNone/>
            </a:pPr>
            <a:r>
              <a:rPr lang="en-GB" sz="1300" b="0" i="1" u="none" strike="noStrike" cap="none" dirty="0">
                <a:solidFill>
                  <a:srgbClr val="595959"/>
                </a:solidFill>
                <a:latin typeface="Calibri" panose="020F0502020204030204" pitchFamily="34" charset="0"/>
                <a:ea typeface="Roboto" panose="02000000000000000000" pitchFamily="2" charset="0"/>
                <a:cs typeface="Calibri" panose="020F0502020204030204" pitchFamily="34" charset="0"/>
                <a:sym typeface="Calibri"/>
              </a:rPr>
              <a:t>UK Data Archive</a:t>
            </a:r>
            <a:endParaRPr lang="en-GB" sz="1300" b="0" i="0" u="none" strike="noStrike" cap="none" dirty="0">
              <a:solidFill>
                <a:srgbClr val="000000"/>
              </a:solidFill>
              <a:latin typeface="Calibri" panose="020F0502020204030204" pitchFamily="34" charset="0"/>
              <a:ea typeface="Roboto" panose="02000000000000000000" pitchFamily="2" charset="0"/>
              <a:cs typeface="Calibri" panose="020F0502020204030204" pitchFamily="34" charset="0"/>
              <a:sym typeface="Arial"/>
            </a:endParaRPr>
          </a:p>
        </p:txBody>
      </p:sp>
      <p:sp>
        <p:nvSpPr>
          <p:cNvPr id="3" name="TextBox 2">
            <a:extLst>
              <a:ext uri="{FF2B5EF4-FFF2-40B4-BE49-F238E27FC236}">
                <a16:creationId xmlns:a16="http://schemas.microsoft.com/office/drawing/2014/main" id="{A2751753-469B-418F-A9D2-97B919749EA9}"/>
              </a:ext>
            </a:extLst>
          </p:cNvPr>
          <p:cNvSpPr txBox="1"/>
          <p:nvPr/>
        </p:nvSpPr>
        <p:spPr>
          <a:xfrm>
            <a:off x="361792" y="4132149"/>
            <a:ext cx="7971334" cy="600164"/>
          </a:xfrm>
          <a:prstGeom prst="rect">
            <a:avLst/>
          </a:prstGeom>
          <a:noFill/>
        </p:spPr>
        <p:txBody>
          <a:bodyPr wrap="square" rtlCol="0">
            <a:spAutoFit/>
          </a:bodyPr>
          <a:lstStyle/>
          <a:p>
            <a:r>
              <a:rPr lang="nl-NL" sz="1200" b="1" dirty="0">
                <a:solidFill>
                  <a:schemeClr val="tx1">
                    <a:lumMod val="50000"/>
                    <a:lumOff val="50000"/>
                  </a:schemeClr>
                </a:solidFill>
                <a:latin typeface="Calibri" panose="020F0502020204030204" pitchFamily="34" charset="0"/>
                <a:cs typeface="Calibri" panose="020F0502020204030204" pitchFamily="34" charset="0"/>
              </a:rPr>
              <a:t>FAIRsFAIR WP4 team: </a:t>
            </a:r>
          </a:p>
          <a:p>
            <a:r>
              <a:rPr lang="nl-NL" sz="1000" dirty="0">
                <a:solidFill>
                  <a:schemeClr val="tx1">
                    <a:lumMod val="50000"/>
                    <a:lumOff val="50000"/>
                  </a:schemeClr>
                </a:solidFill>
                <a:latin typeface="Calibri" panose="020F0502020204030204" pitchFamily="34" charset="0"/>
                <a:cs typeface="Calibri" panose="020F0502020204030204" pitchFamily="34" charset="0"/>
              </a:rPr>
              <a:t>Maaike Verburg,</a:t>
            </a:r>
            <a:r>
              <a:rPr lang="en-GB" sz="1000" dirty="0">
                <a:solidFill>
                  <a:schemeClr val="tx1">
                    <a:lumMod val="50000"/>
                    <a:lumOff val="50000"/>
                  </a:schemeClr>
                </a:solidFill>
                <a:latin typeface="Calibri" panose="020F0502020204030204" pitchFamily="34" charset="0"/>
                <a:cs typeface="Calibri" panose="020F0502020204030204" pitchFamily="34" charset="0"/>
              </a:rPr>
              <a:t> Robert Huber, </a:t>
            </a:r>
            <a:r>
              <a:rPr lang="nl-NL" sz="1000" dirty="0">
                <a:solidFill>
                  <a:schemeClr val="tx1">
                    <a:lumMod val="50000"/>
                    <a:lumOff val="50000"/>
                  </a:schemeClr>
                </a:solidFill>
                <a:latin typeface="Calibri" panose="020F0502020204030204" pitchFamily="34" charset="0"/>
                <a:cs typeface="Calibri" panose="020F0502020204030204" pitchFamily="34" charset="0"/>
              </a:rPr>
              <a:t>Jerry de Vries, Kevin Ashley, Joy Davidson, </a:t>
            </a:r>
            <a:r>
              <a:rPr lang="en-GB" sz="1000" dirty="0">
                <a:solidFill>
                  <a:schemeClr val="tx1">
                    <a:lumMod val="50000"/>
                    <a:lumOff val="50000"/>
                  </a:schemeClr>
                </a:solidFill>
                <a:latin typeface="Calibri" panose="020F0502020204030204" pitchFamily="34" charset="0"/>
                <a:cs typeface="Calibri" panose="020F0502020204030204" pitchFamily="34" charset="0"/>
              </a:rPr>
              <a:t>Margarita </a:t>
            </a:r>
            <a:r>
              <a:rPr lang="en-GB" sz="1000" dirty="0" err="1">
                <a:solidFill>
                  <a:schemeClr val="tx1">
                    <a:lumMod val="50000"/>
                    <a:lumOff val="50000"/>
                  </a:schemeClr>
                </a:solidFill>
                <a:latin typeface="Calibri" panose="020F0502020204030204" pitchFamily="34" charset="0"/>
                <a:cs typeface="Calibri" panose="020F0502020204030204" pitchFamily="34" charset="0"/>
              </a:rPr>
              <a:t>Trofimenko</a:t>
            </a:r>
            <a:r>
              <a:rPr lang="en-GB" sz="1000" dirty="0">
                <a:solidFill>
                  <a:schemeClr val="tx1">
                    <a:lumMod val="50000"/>
                    <a:lumOff val="50000"/>
                  </a:schemeClr>
                </a:solidFill>
                <a:latin typeface="Calibri" panose="020F0502020204030204" pitchFamily="34" charset="0"/>
                <a:cs typeface="Calibri" panose="020F0502020204030204" pitchFamily="34" charset="0"/>
              </a:rPr>
              <a:t>, </a:t>
            </a:r>
            <a:r>
              <a:rPr lang="en-GB" sz="1000" dirty="0" err="1">
                <a:solidFill>
                  <a:schemeClr val="tx1">
                    <a:lumMod val="50000"/>
                    <a:lumOff val="50000"/>
                  </a:schemeClr>
                </a:solidFill>
                <a:latin typeface="Calibri" panose="020F0502020204030204" pitchFamily="34" charset="0"/>
                <a:cs typeface="Calibri" panose="020F0502020204030204" pitchFamily="34" charset="0"/>
              </a:rPr>
              <a:t>Marjan</a:t>
            </a:r>
            <a:r>
              <a:rPr lang="en-GB" sz="1000" dirty="0">
                <a:solidFill>
                  <a:schemeClr val="tx1">
                    <a:lumMod val="50000"/>
                    <a:lumOff val="50000"/>
                  </a:schemeClr>
                </a:solidFill>
                <a:latin typeface="Calibri" panose="020F0502020204030204" pitchFamily="34" charset="0"/>
                <a:cs typeface="Calibri" panose="020F0502020204030204" pitchFamily="34" charset="0"/>
              </a:rPr>
              <a:t> </a:t>
            </a:r>
            <a:r>
              <a:rPr lang="en-GB" sz="1000" dirty="0" err="1">
                <a:solidFill>
                  <a:schemeClr val="tx1">
                    <a:lumMod val="50000"/>
                    <a:lumOff val="50000"/>
                  </a:schemeClr>
                </a:solidFill>
                <a:latin typeface="Calibri" panose="020F0502020204030204" pitchFamily="34" charset="0"/>
                <a:cs typeface="Calibri" panose="020F0502020204030204" pitchFamily="34" charset="0"/>
              </a:rPr>
              <a:t>Grootveld</a:t>
            </a:r>
            <a:r>
              <a:rPr lang="en-GB" sz="1000" dirty="0">
                <a:solidFill>
                  <a:schemeClr val="tx1">
                    <a:lumMod val="50000"/>
                    <a:lumOff val="50000"/>
                  </a:schemeClr>
                </a:solidFill>
                <a:latin typeface="Calibri" panose="020F0502020204030204" pitchFamily="34" charset="0"/>
                <a:cs typeface="Calibri" panose="020F0502020204030204" pitchFamily="34" charset="0"/>
              </a:rPr>
              <a:t>, Olivier </a:t>
            </a:r>
            <a:r>
              <a:rPr lang="en-GB" sz="1000" dirty="0" err="1">
                <a:solidFill>
                  <a:schemeClr val="tx1">
                    <a:lumMod val="50000"/>
                    <a:lumOff val="50000"/>
                  </a:schemeClr>
                </a:solidFill>
                <a:latin typeface="Calibri" panose="020F0502020204030204" pitchFamily="34" charset="0"/>
                <a:cs typeface="Calibri" panose="020F0502020204030204" pitchFamily="34" charset="0"/>
              </a:rPr>
              <a:t>Rouchon</a:t>
            </a:r>
            <a:r>
              <a:rPr lang="en-GB" sz="1000" dirty="0">
                <a:solidFill>
                  <a:schemeClr val="tx1">
                    <a:lumMod val="50000"/>
                    <a:lumOff val="50000"/>
                  </a:schemeClr>
                </a:solidFill>
                <a:latin typeface="Calibri" panose="020F0502020204030204" pitchFamily="34" charset="0"/>
                <a:cs typeface="Calibri" panose="020F0502020204030204" pitchFamily="34" charset="0"/>
              </a:rPr>
              <a:t>, Patricia </a:t>
            </a:r>
            <a:r>
              <a:rPr lang="en-GB" sz="1000" dirty="0" err="1">
                <a:solidFill>
                  <a:schemeClr val="tx1">
                    <a:lumMod val="50000"/>
                    <a:lumOff val="50000"/>
                  </a:schemeClr>
                </a:solidFill>
                <a:latin typeface="Calibri" panose="020F0502020204030204" pitchFamily="34" charset="0"/>
                <a:cs typeface="Calibri" panose="020F0502020204030204" pitchFamily="34" charset="0"/>
              </a:rPr>
              <a:t>Herterich</a:t>
            </a:r>
            <a:r>
              <a:rPr lang="en-GB" sz="1000" dirty="0">
                <a:solidFill>
                  <a:schemeClr val="tx1">
                    <a:lumMod val="50000"/>
                    <a:lumOff val="50000"/>
                  </a:schemeClr>
                </a:solidFill>
                <a:latin typeface="Calibri" panose="020F0502020204030204" pitchFamily="34" charset="0"/>
                <a:cs typeface="Calibri" panose="020F0502020204030204" pitchFamily="34" charset="0"/>
              </a:rPr>
              <a:t>, Robert Ulrich, </a:t>
            </a:r>
            <a:r>
              <a:rPr lang="en-GB" sz="1000" dirty="0" err="1">
                <a:solidFill>
                  <a:schemeClr val="tx1">
                    <a:lumMod val="50000"/>
                    <a:lumOff val="50000"/>
                  </a:schemeClr>
                </a:solidFill>
                <a:latin typeface="Calibri" panose="020F0502020204030204" pitchFamily="34" charset="0"/>
                <a:cs typeface="Calibri" panose="020F0502020204030204" pitchFamily="34" charset="0"/>
              </a:rPr>
              <a:t>Anusuriya</a:t>
            </a:r>
            <a:r>
              <a:rPr lang="en-GB" sz="1000" dirty="0">
                <a:solidFill>
                  <a:schemeClr val="tx1">
                    <a:lumMod val="50000"/>
                    <a:lumOff val="50000"/>
                  </a:schemeClr>
                </a:solidFill>
                <a:latin typeface="Calibri" panose="020F0502020204030204" pitchFamily="34" charset="0"/>
                <a:cs typeface="Calibri" panose="020F0502020204030204" pitchFamily="34" charset="0"/>
              </a:rPr>
              <a:t> </a:t>
            </a:r>
            <a:r>
              <a:rPr lang="en-GB" sz="1000" dirty="0" err="1">
                <a:solidFill>
                  <a:schemeClr val="tx1">
                    <a:lumMod val="50000"/>
                    <a:lumOff val="50000"/>
                  </a:schemeClr>
                </a:solidFill>
                <a:latin typeface="Calibri" panose="020F0502020204030204" pitchFamily="34" charset="0"/>
                <a:cs typeface="Calibri" panose="020F0502020204030204" pitchFamily="34" charset="0"/>
              </a:rPr>
              <a:t>Devaraju</a:t>
            </a:r>
            <a:r>
              <a:rPr lang="en-GB" sz="1000" dirty="0">
                <a:solidFill>
                  <a:schemeClr val="tx1">
                    <a:lumMod val="50000"/>
                    <a:lumOff val="50000"/>
                  </a:schemeClr>
                </a:solidFill>
                <a:latin typeface="Calibri" panose="020F0502020204030204" pitchFamily="34" charset="0"/>
                <a:cs typeface="Calibri" panose="020F0502020204030204" pitchFamily="34" charset="0"/>
              </a:rPr>
              <a:t>, </a:t>
            </a:r>
            <a:r>
              <a:rPr lang="en-GB" sz="1000" i="0" dirty="0">
                <a:solidFill>
                  <a:schemeClr val="tx1">
                    <a:lumMod val="50000"/>
                    <a:lumOff val="50000"/>
                  </a:schemeClr>
                </a:solidFill>
                <a:effectLst/>
                <a:latin typeface="Calibri" panose="020F0502020204030204" pitchFamily="34" charset="0"/>
                <a:cs typeface="Calibri" panose="020F0502020204030204" pitchFamily="34" charset="0"/>
              </a:rPr>
              <a:t>Sarala </a:t>
            </a:r>
            <a:r>
              <a:rPr lang="en-GB" sz="1000" b="0" i="0" dirty="0" err="1">
                <a:solidFill>
                  <a:schemeClr val="tx1">
                    <a:lumMod val="50000"/>
                    <a:lumOff val="50000"/>
                  </a:schemeClr>
                </a:solidFill>
                <a:effectLst/>
                <a:latin typeface="Calibri" panose="020F0502020204030204" pitchFamily="34" charset="0"/>
                <a:cs typeface="Calibri" panose="020F0502020204030204" pitchFamily="34" charset="0"/>
              </a:rPr>
              <a:t>Wimalaratne</a:t>
            </a:r>
            <a:r>
              <a:rPr lang="en-GB" sz="1000" b="0" i="0" dirty="0">
                <a:solidFill>
                  <a:schemeClr val="tx1">
                    <a:lumMod val="50000"/>
                    <a:lumOff val="50000"/>
                  </a:schemeClr>
                </a:solidFill>
                <a:effectLst/>
                <a:latin typeface="Calibri" panose="020F0502020204030204" pitchFamily="34" charset="0"/>
                <a:cs typeface="Calibri" panose="020F0502020204030204" pitchFamily="34" charset="0"/>
              </a:rPr>
              <a:t>, Tina </a:t>
            </a:r>
            <a:r>
              <a:rPr lang="en-GB" sz="1000" b="0" i="0" dirty="0" err="1">
                <a:solidFill>
                  <a:schemeClr val="tx1">
                    <a:lumMod val="50000"/>
                    <a:lumOff val="50000"/>
                  </a:schemeClr>
                </a:solidFill>
                <a:effectLst/>
                <a:latin typeface="Calibri" panose="020F0502020204030204" pitchFamily="34" charset="0"/>
                <a:cs typeface="Calibri" panose="020F0502020204030204" pitchFamily="34" charset="0"/>
              </a:rPr>
              <a:t>Dohna</a:t>
            </a:r>
            <a:r>
              <a:rPr lang="en-GB" sz="1000" b="0" i="0" dirty="0">
                <a:solidFill>
                  <a:schemeClr val="tx1">
                    <a:lumMod val="50000"/>
                    <a:lumOff val="50000"/>
                  </a:schemeClr>
                </a:solidFill>
                <a:effectLst/>
                <a:latin typeface="Calibri" panose="020F0502020204030204" pitchFamily="34" charset="0"/>
                <a:cs typeface="Calibri" panose="020F0502020204030204" pitchFamily="34" charset="0"/>
              </a:rPr>
              <a:t>. </a:t>
            </a:r>
            <a:endParaRPr lang="nl-NL" sz="1000" dirty="0">
              <a:solidFill>
                <a:schemeClr val="tx1">
                  <a:lumMod val="50000"/>
                  <a:lumOff val="50000"/>
                </a:schemeClr>
              </a:solidFill>
              <a:latin typeface="Calibri" panose="020F0502020204030204" pitchFamily="34" charset="0"/>
              <a:cs typeface="Calibri" panose="020F0502020204030204" pitchFamily="34" charset="0"/>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95"/>
        <p:cNvGrpSpPr/>
        <p:nvPr/>
      </p:nvGrpSpPr>
      <p:grpSpPr>
        <a:xfrm>
          <a:off x="0" y="0"/>
          <a:ext cx="0" cy="0"/>
          <a:chOff x="0" y="0"/>
          <a:chExt cx="0" cy="0"/>
        </a:xfrm>
      </p:grpSpPr>
      <p:sp>
        <p:nvSpPr>
          <p:cNvPr id="96" name="Google Shape;96;p2"/>
          <p:cNvSpPr txBox="1">
            <a:spLocks noGrp="1"/>
          </p:cNvSpPr>
          <p:nvPr>
            <p:ph type="title"/>
          </p:nvPr>
        </p:nvSpPr>
        <p:spPr>
          <a:xfrm>
            <a:off x="612842" y="513144"/>
            <a:ext cx="7089300" cy="715369"/>
          </a:xfrm>
          <a:prstGeom prst="rect">
            <a:avLst/>
          </a:prstGeom>
          <a:noFill/>
          <a:ln>
            <a:noFill/>
          </a:ln>
        </p:spPr>
        <p:txBody>
          <a:bodyPr spcFirstLastPara="1" wrap="square" lIns="91425" tIns="45700" rIns="91425" bIns="45700" anchor="ctr" anchorCtr="0">
            <a:noAutofit/>
          </a:bodyPr>
          <a:lstStyle/>
          <a:p>
            <a:pPr marL="0" lvl="0" indent="0" algn="l" rtl="0">
              <a:lnSpc>
                <a:spcPct val="90000"/>
              </a:lnSpc>
              <a:spcBef>
                <a:spcPts val="0"/>
              </a:spcBef>
              <a:spcAft>
                <a:spcPts val="0"/>
              </a:spcAft>
              <a:buSzPts val="1800"/>
              <a:buNone/>
            </a:pPr>
            <a:r>
              <a:rPr lang="en-GB" sz="3000" b="1" dirty="0">
                <a:latin typeface="Roboto"/>
                <a:ea typeface="Roboto"/>
                <a:cs typeface="Roboto"/>
                <a:sym typeface="Roboto"/>
              </a:rPr>
              <a:t>FAIR Data, TDR Standards and Data </a:t>
            </a:r>
            <a:r>
              <a:rPr lang="en-GB" sz="3000" b="1" dirty="0" err="1">
                <a:latin typeface="Roboto"/>
                <a:ea typeface="Roboto"/>
                <a:cs typeface="Roboto"/>
                <a:sym typeface="Roboto"/>
              </a:rPr>
              <a:t>ReUse</a:t>
            </a:r>
            <a:endParaRPr sz="3000" b="1" dirty="0">
              <a:latin typeface="Roboto"/>
              <a:ea typeface="Roboto"/>
              <a:cs typeface="Roboto"/>
              <a:sym typeface="Roboto"/>
            </a:endParaRPr>
          </a:p>
        </p:txBody>
      </p:sp>
      <p:sp>
        <p:nvSpPr>
          <p:cNvPr id="98" name="Google Shape;98;p2"/>
          <p:cNvSpPr/>
          <p:nvPr/>
        </p:nvSpPr>
        <p:spPr>
          <a:xfrm>
            <a:off x="7480277" y="3011606"/>
            <a:ext cx="1506000" cy="273600"/>
          </a:xfrm>
          <a:prstGeom prst="rect">
            <a:avLst/>
          </a:prstGeom>
          <a:noFill/>
          <a:ln>
            <a:noFill/>
          </a:ln>
        </p:spPr>
        <p:txBody>
          <a:bodyPr spcFirstLastPara="1" wrap="square" lIns="90000" tIns="45000" rIns="90000" bIns="45000" anchor="t" anchorCtr="0">
            <a:noAutofit/>
          </a:bodyPr>
          <a:lstStyle/>
          <a:p>
            <a:pPr marL="0" marR="0" lvl="0" indent="0" algn="r" rtl="0">
              <a:lnSpc>
                <a:spcPct val="100000"/>
              </a:lnSpc>
              <a:spcBef>
                <a:spcPts val="0"/>
              </a:spcBef>
              <a:spcAft>
                <a:spcPts val="0"/>
              </a:spcAft>
              <a:buClr>
                <a:srgbClr val="000000"/>
              </a:buClr>
              <a:buSzPts val="1000"/>
              <a:buFont typeface="Arial"/>
              <a:buNone/>
            </a:pPr>
            <a:r>
              <a:rPr lang="en-GB" sz="1000" b="0" i="0" u="none" strike="noStrike" cap="none">
                <a:solidFill>
                  <a:srgbClr val="FFFFFF"/>
                </a:solidFill>
                <a:latin typeface="Arial"/>
                <a:ea typeface="Arial"/>
                <a:cs typeface="Arial"/>
                <a:sym typeface="Arial"/>
              </a:rPr>
              <a:t>© Marjan Grootveld</a:t>
            </a:r>
            <a:endParaRPr sz="1000" b="0" i="0" u="none" strike="noStrike" cap="none">
              <a:solidFill>
                <a:srgbClr val="FFFFFF"/>
              </a:solidFill>
              <a:latin typeface="Arial"/>
              <a:ea typeface="Arial"/>
              <a:cs typeface="Arial"/>
              <a:sym typeface="Arial"/>
            </a:endParaRPr>
          </a:p>
        </p:txBody>
      </p:sp>
      <p:sp>
        <p:nvSpPr>
          <p:cNvPr id="99" name="Google Shape;99;p2"/>
          <p:cNvSpPr txBox="1"/>
          <p:nvPr/>
        </p:nvSpPr>
        <p:spPr>
          <a:xfrm>
            <a:off x="612842" y="1389446"/>
            <a:ext cx="8127300" cy="932135"/>
          </a:xfrm>
          <a:prstGeom prst="rect">
            <a:avLst/>
          </a:prstGeom>
          <a:noFill/>
          <a:ln>
            <a:noFill/>
          </a:ln>
        </p:spPr>
        <p:txBody>
          <a:bodyPr spcFirstLastPara="1" wrap="square" lIns="91425" tIns="45700" rIns="91425" bIns="45700" anchor="t" anchorCtr="0">
            <a:noAutofit/>
          </a:bodyPr>
          <a:lstStyle/>
          <a:p>
            <a:pPr marL="12700" marR="0" lvl="0" indent="0" algn="l" rtl="0">
              <a:lnSpc>
                <a:spcPct val="100000"/>
              </a:lnSpc>
              <a:spcBef>
                <a:spcPts val="0"/>
              </a:spcBef>
              <a:spcAft>
                <a:spcPts val="0"/>
              </a:spcAft>
              <a:buClr>
                <a:srgbClr val="000000"/>
              </a:buClr>
              <a:buSzPts val="1400"/>
              <a:buFont typeface="Arial"/>
              <a:buNone/>
            </a:pPr>
            <a:r>
              <a:rPr lang="en-GB" dirty="0">
                <a:solidFill>
                  <a:srgbClr val="595959"/>
                </a:solidFill>
                <a:latin typeface="Roboto"/>
                <a:ea typeface="Roboto"/>
                <a:cs typeface="Roboto"/>
                <a:sym typeface="Roboto"/>
              </a:rPr>
              <a:t>The </a:t>
            </a:r>
            <a:r>
              <a:rPr lang="en-GB" dirty="0" err="1">
                <a:solidFill>
                  <a:srgbClr val="595959"/>
                </a:solidFill>
                <a:latin typeface="Roboto"/>
                <a:ea typeface="Roboto"/>
                <a:cs typeface="Roboto"/>
                <a:sym typeface="Roboto"/>
              </a:rPr>
              <a:t>ReUsability</a:t>
            </a:r>
            <a:r>
              <a:rPr lang="en-GB" dirty="0">
                <a:solidFill>
                  <a:srgbClr val="595959"/>
                </a:solidFill>
                <a:latin typeface="Roboto"/>
                <a:ea typeface="Roboto"/>
                <a:cs typeface="Roboto"/>
                <a:sym typeface="Roboto"/>
              </a:rPr>
              <a:t> of data is a key component within the FAIR Data Principles and a number of formal Trusted Digital Repository (TDR) certifications.   </a:t>
            </a:r>
          </a:p>
          <a:p>
            <a:pPr marL="12700" marR="0" lvl="0" indent="0" algn="l" rtl="0">
              <a:lnSpc>
                <a:spcPct val="150000"/>
              </a:lnSpc>
              <a:spcBef>
                <a:spcPts val="0"/>
              </a:spcBef>
              <a:spcAft>
                <a:spcPts val="0"/>
              </a:spcAft>
              <a:buClr>
                <a:srgbClr val="000000"/>
              </a:buClr>
              <a:buSzPts val="1400"/>
              <a:buFont typeface="Arial"/>
              <a:buNone/>
            </a:pPr>
            <a:endParaRPr lang="en-GB" sz="1100" dirty="0">
              <a:solidFill>
                <a:srgbClr val="595959"/>
              </a:solidFill>
              <a:latin typeface="Roboto"/>
              <a:ea typeface="Roboto"/>
              <a:sym typeface="Roboto"/>
            </a:endParaRPr>
          </a:p>
          <a:p>
            <a:pPr marL="12700">
              <a:buSzPts val="1400"/>
            </a:pPr>
            <a:r>
              <a:rPr lang="en-GB" dirty="0">
                <a:solidFill>
                  <a:srgbClr val="595959"/>
                </a:solidFill>
                <a:latin typeface="Roboto"/>
                <a:ea typeface="Roboto"/>
                <a:sym typeface="Roboto"/>
              </a:rPr>
              <a:t>Examples of standards bodies providing TDR certification that addresses the </a:t>
            </a:r>
            <a:r>
              <a:rPr lang="en-GB" dirty="0" err="1">
                <a:solidFill>
                  <a:srgbClr val="595959"/>
                </a:solidFill>
                <a:latin typeface="Roboto"/>
                <a:ea typeface="Roboto"/>
                <a:sym typeface="Roboto"/>
              </a:rPr>
              <a:t>ReUsability</a:t>
            </a:r>
            <a:r>
              <a:rPr lang="en-GB" dirty="0">
                <a:solidFill>
                  <a:srgbClr val="595959"/>
                </a:solidFill>
                <a:latin typeface="Roboto"/>
                <a:ea typeface="Roboto"/>
                <a:sym typeface="Roboto"/>
              </a:rPr>
              <a:t> of Data, include:</a:t>
            </a:r>
            <a:endParaRPr lang="en-GB" dirty="0">
              <a:solidFill>
                <a:srgbClr val="595959"/>
              </a:solidFill>
              <a:latin typeface="Roboto"/>
              <a:ea typeface="Roboto"/>
            </a:endParaRPr>
          </a:p>
          <a:p>
            <a:pPr marL="12700" marR="0" lvl="0" indent="0" algn="l" rtl="0">
              <a:lnSpc>
                <a:spcPct val="100000"/>
              </a:lnSpc>
              <a:spcBef>
                <a:spcPts val="0"/>
              </a:spcBef>
              <a:spcAft>
                <a:spcPts val="0"/>
              </a:spcAft>
              <a:buClr>
                <a:srgbClr val="000000"/>
              </a:buClr>
              <a:buSzPts val="1400"/>
              <a:buFont typeface="Arial"/>
              <a:buNone/>
            </a:pPr>
            <a:endParaRPr sz="1100" dirty="0">
              <a:solidFill>
                <a:schemeClr val="dk1"/>
              </a:solidFill>
            </a:endParaRPr>
          </a:p>
          <a:p>
            <a:pPr marL="12700" marR="0" lvl="0" indent="0" algn="l" rtl="0">
              <a:lnSpc>
                <a:spcPct val="100000"/>
              </a:lnSpc>
              <a:spcBef>
                <a:spcPts val="0"/>
              </a:spcBef>
              <a:spcAft>
                <a:spcPts val="0"/>
              </a:spcAft>
              <a:buClr>
                <a:srgbClr val="000000"/>
              </a:buClr>
              <a:buSzPts val="1400"/>
              <a:buFont typeface="Arial"/>
              <a:buNone/>
            </a:pPr>
            <a:endParaRPr sz="1100" dirty="0">
              <a:solidFill>
                <a:schemeClr val="dk1"/>
              </a:solidFill>
            </a:endParaRPr>
          </a:p>
          <a:p>
            <a:pPr marL="12700" marR="0" lvl="0" indent="0" algn="l" rtl="0">
              <a:lnSpc>
                <a:spcPct val="100000"/>
              </a:lnSpc>
              <a:spcBef>
                <a:spcPts val="0"/>
              </a:spcBef>
              <a:spcAft>
                <a:spcPts val="0"/>
              </a:spcAft>
              <a:buClr>
                <a:srgbClr val="000000"/>
              </a:buClr>
              <a:buSzPts val="1400"/>
              <a:buFont typeface="Arial"/>
              <a:buNone/>
            </a:pPr>
            <a:endParaRPr sz="1400" b="0" i="0" u="none" strike="noStrike" cap="none" dirty="0">
              <a:solidFill>
                <a:srgbClr val="595959"/>
              </a:solidFill>
              <a:latin typeface="Calibri"/>
              <a:ea typeface="Calibri"/>
              <a:cs typeface="Calibri"/>
              <a:sym typeface="Calibri"/>
            </a:endParaRPr>
          </a:p>
          <a:p>
            <a:pPr marL="298450" marR="0" lvl="0" indent="-184150" algn="l" rtl="0">
              <a:lnSpc>
                <a:spcPct val="120000"/>
              </a:lnSpc>
              <a:spcBef>
                <a:spcPts val="0"/>
              </a:spcBef>
              <a:spcAft>
                <a:spcPts val="0"/>
              </a:spcAft>
              <a:buClr>
                <a:srgbClr val="595959"/>
              </a:buClr>
              <a:buSzPts val="1600"/>
              <a:buFont typeface="Arial"/>
              <a:buNone/>
            </a:pPr>
            <a:endParaRPr sz="1400" b="0" i="0" u="none" strike="noStrike" cap="none" dirty="0">
              <a:solidFill>
                <a:srgbClr val="595959"/>
              </a:solidFill>
              <a:latin typeface="Calibri"/>
              <a:ea typeface="Calibri"/>
              <a:cs typeface="Calibri"/>
              <a:sym typeface="Calibri"/>
            </a:endParaRPr>
          </a:p>
        </p:txBody>
      </p:sp>
      <p:sp>
        <p:nvSpPr>
          <p:cNvPr id="101" name="Google Shape;101;p2"/>
          <p:cNvSpPr txBox="1"/>
          <p:nvPr/>
        </p:nvSpPr>
        <p:spPr>
          <a:xfrm>
            <a:off x="867108" y="4907366"/>
            <a:ext cx="8357627" cy="392415"/>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850"/>
              <a:buFont typeface="Arial"/>
              <a:buNone/>
            </a:pPr>
            <a:r>
              <a:rPr lang="en-GB" sz="850" b="0" i="0" u="none" strike="noStrike" cap="none">
                <a:solidFill>
                  <a:schemeClr val="lt1"/>
                </a:solidFill>
                <a:latin typeface="Calibri"/>
                <a:ea typeface="Calibri"/>
                <a:cs typeface="Calibri"/>
                <a:sym typeface="Calibri"/>
              </a:rPr>
              <a:t>FAIRsFAIR “Fostering FAIR Data Practices In Europe” has received funding from the European Union’s Horizon 2020 project call H2020-INFRAEOSC-2018-2020 Grant agreement 831558</a:t>
            </a: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100"/>
              <a:buFont typeface="Arial"/>
              <a:buNone/>
            </a:pPr>
            <a:endParaRPr sz="1100" b="0" i="0" u="none" strike="noStrike" cap="none">
              <a:solidFill>
                <a:srgbClr val="000000"/>
              </a:solidFill>
              <a:latin typeface="Calibri"/>
              <a:ea typeface="Calibri"/>
              <a:cs typeface="Calibri"/>
              <a:sym typeface="Calibri"/>
            </a:endParaRPr>
          </a:p>
        </p:txBody>
      </p:sp>
      <p:pic>
        <p:nvPicPr>
          <p:cNvPr id="108" name="Google Shape;108;p2" descr="Logo, company name&#10;&#10;Description automatically generated"/>
          <p:cNvPicPr preferRelativeResize="0"/>
          <p:nvPr/>
        </p:nvPicPr>
        <p:blipFill rotWithShape="1">
          <a:blip r:embed="rId3">
            <a:alphaModFix/>
          </a:blip>
          <a:srcRect/>
          <a:stretch/>
        </p:blipFill>
        <p:spPr>
          <a:xfrm>
            <a:off x="7702142" y="-325317"/>
            <a:ext cx="1371027" cy="1175743"/>
          </a:xfrm>
          <a:prstGeom prst="rect">
            <a:avLst/>
          </a:prstGeom>
          <a:noFill/>
          <a:ln>
            <a:noFill/>
          </a:ln>
        </p:spPr>
      </p:pic>
      <p:pic>
        <p:nvPicPr>
          <p:cNvPr id="17" name="Google Shape;105;p2" descr="Logo, company name&#10;&#10;Description automatically generated">
            <a:extLst>
              <a:ext uri="{FF2B5EF4-FFF2-40B4-BE49-F238E27FC236}">
                <a16:creationId xmlns:a16="http://schemas.microsoft.com/office/drawing/2014/main" id="{63716925-D9D4-423C-8FE5-D453A8630B12}"/>
              </a:ext>
            </a:extLst>
          </p:cNvPr>
          <p:cNvPicPr preferRelativeResize="0"/>
          <p:nvPr/>
        </p:nvPicPr>
        <p:blipFill rotWithShape="1">
          <a:blip r:embed="rId4">
            <a:alphaModFix/>
          </a:blip>
          <a:srcRect/>
          <a:stretch/>
        </p:blipFill>
        <p:spPr>
          <a:xfrm>
            <a:off x="1623285" y="2876672"/>
            <a:ext cx="481592" cy="481592"/>
          </a:xfrm>
          <a:prstGeom prst="rect">
            <a:avLst/>
          </a:prstGeom>
          <a:noFill/>
          <a:ln>
            <a:noFill/>
          </a:ln>
        </p:spPr>
      </p:pic>
      <p:pic>
        <p:nvPicPr>
          <p:cNvPr id="18" name="Google Shape;106;p2" descr="Text&#10;&#10;Description automatically generated">
            <a:extLst>
              <a:ext uri="{FF2B5EF4-FFF2-40B4-BE49-F238E27FC236}">
                <a16:creationId xmlns:a16="http://schemas.microsoft.com/office/drawing/2014/main" id="{69D79901-C37D-4C48-8563-66ADD7F07001}"/>
              </a:ext>
            </a:extLst>
          </p:cNvPr>
          <p:cNvPicPr preferRelativeResize="0"/>
          <p:nvPr/>
        </p:nvPicPr>
        <p:blipFill rotWithShape="1">
          <a:blip r:embed="rId5">
            <a:alphaModFix/>
          </a:blip>
          <a:srcRect/>
          <a:stretch/>
        </p:blipFill>
        <p:spPr>
          <a:xfrm>
            <a:off x="1060315" y="3492984"/>
            <a:ext cx="1044562" cy="442803"/>
          </a:xfrm>
          <a:prstGeom prst="rect">
            <a:avLst/>
          </a:prstGeom>
          <a:noFill/>
          <a:ln>
            <a:noFill/>
          </a:ln>
        </p:spPr>
      </p:pic>
      <p:pic>
        <p:nvPicPr>
          <p:cNvPr id="19" name="Google Shape;107;p2" descr="A picture containing text, tableware, clipart&#10;&#10;Description automatically generated">
            <a:extLst>
              <a:ext uri="{FF2B5EF4-FFF2-40B4-BE49-F238E27FC236}">
                <a16:creationId xmlns:a16="http://schemas.microsoft.com/office/drawing/2014/main" id="{F4D7FBE1-526C-450E-A029-B43294C58690}"/>
              </a:ext>
            </a:extLst>
          </p:cNvPr>
          <p:cNvPicPr preferRelativeResize="0"/>
          <p:nvPr/>
        </p:nvPicPr>
        <p:blipFill rotWithShape="1">
          <a:blip r:embed="rId6">
            <a:alphaModFix/>
          </a:blip>
          <a:srcRect/>
          <a:stretch/>
        </p:blipFill>
        <p:spPr>
          <a:xfrm>
            <a:off x="991719" y="4070507"/>
            <a:ext cx="1113158" cy="282209"/>
          </a:xfrm>
          <a:prstGeom prst="rect">
            <a:avLst/>
          </a:prstGeom>
          <a:noFill/>
          <a:ln>
            <a:noFill/>
          </a:ln>
        </p:spPr>
      </p:pic>
      <p:sp>
        <p:nvSpPr>
          <p:cNvPr id="20" name="Google Shape;108;p2">
            <a:extLst>
              <a:ext uri="{FF2B5EF4-FFF2-40B4-BE49-F238E27FC236}">
                <a16:creationId xmlns:a16="http://schemas.microsoft.com/office/drawing/2014/main" id="{5B45B09A-E27A-489B-B0CB-3E95BE0D09F0}"/>
              </a:ext>
            </a:extLst>
          </p:cNvPr>
          <p:cNvSpPr txBox="1"/>
          <p:nvPr/>
        </p:nvSpPr>
        <p:spPr>
          <a:xfrm>
            <a:off x="2585891" y="2971274"/>
            <a:ext cx="2622176" cy="292347"/>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None/>
            </a:pPr>
            <a:r>
              <a:rPr lang="en-GB" sz="1300" b="0" i="0" u="none" strike="noStrike" cap="none" dirty="0">
                <a:solidFill>
                  <a:srgbClr val="595959"/>
                </a:solidFill>
                <a:latin typeface="Roboto"/>
                <a:ea typeface="Roboto"/>
                <a:cs typeface="Roboto"/>
                <a:sym typeface="Roboto"/>
              </a:rPr>
              <a:t>The CoreTrustSeal</a:t>
            </a:r>
            <a:endParaRPr dirty="0"/>
          </a:p>
        </p:txBody>
      </p:sp>
      <p:sp>
        <p:nvSpPr>
          <p:cNvPr id="21" name="Google Shape;110;p2">
            <a:extLst>
              <a:ext uri="{FF2B5EF4-FFF2-40B4-BE49-F238E27FC236}">
                <a16:creationId xmlns:a16="http://schemas.microsoft.com/office/drawing/2014/main" id="{B315FB9B-CCD2-4DCE-932D-D34819CE0AEB}"/>
              </a:ext>
            </a:extLst>
          </p:cNvPr>
          <p:cNvSpPr txBox="1"/>
          <p:nvPr/>
        </p:nvSpPr>
        <p:spPr>
          <a:xfrm>
            <a:off x="2657329" y="3563282"/>
            <a:ext cx="2622176" cy="292388"/>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None/>
            </a:pPr>
            <a:r>
              <a:rPr lang="en-GB" sz="1300" b="0" i="0" u="none" strike="noStrike" cap="none" dirty="0">
                <a:solidFill>
                  <a:srgbClr val="595959"/>
                </a:solidFill>
                <a:latin typeface="Roboto"/>
                <a:ea typeface="Roboto"/>
                <a:cs typeface="Roboto"/>
                <a:sym typeface="Roboto"/>
              </a:rPr>
              <a:t>ISO 16363</a:t>
            </a:r>
            <a:endParaRPr dirty="0"/>
          </a:p>
        </p:txBody>
      </p:sp>
      <p:sp>
        <p:nvSpPr>
          <p:cNvPr id="22" name="Google Shape;109;p2">
            <a:extLst>
              <a:ext uri="{FF2B5EF4-FFF2-40B4-BE49-F238E27FC236}">
                <a16:creationId xmlns:a16="http://schemas.microsoft.com/office/drawing/2014/main" id="{FD319818-F7B5-42A3-96BB-1F71687FEF01}"/>
              </a:ext>
            </a:extLst>
          </p:cNvPr>
          <p:cNvSpPr txBox="1"/>
          <p:nvPr/>
        </p:nvSpPr>
        <p:spPr>
          <a:xfrm>
            <a:off x="2657329" y="4096636"/>
            <a:ext cx="2622176" cy="292388"/>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None/>
            </a:pPr>
            <a:r>
              <a:rPr lang="en-GB" sz="1300" dirty="0">
                <a:solidFill>
                  <a:srgbClr val="595959"/>
                </a:solidFill>
                <a:latin typeface="Roboto"/>
                <a:ea typeface="Roboto"/>
                <a:cs typeface="Roboto"/>
                <a:sym typeface="Roboto"/>
              </a:rPr>
              <a:t>The </a:t>
            </a:r>
            <a:r>
              <a:rPr lang="en-GB" sz="1300" b="0" i="0" u="none" strike="noStrike" cap="none" dirty="0" err="1">
                <a:solidFill>
                  <a:srgbClr val="595959"/>
                </a:solidFill>
                <a:latin typeface="Roboto"/>
                <a:ea typeface="Roboto"/>
                <a:cs typeface="Roboto"/>
                <a:sym typeface="Roboto"/>
              </a:rPr>
              <a:t>nestorSeal</a:t>
            </a:r>
            <a:endParaRPr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115"/>
        <p:cNvGrpSpPr/>
        <p:nvPr/>
      </p:nvGrpSpPr>
      <p:grpSpPr>
        <a:xfrm>
          <a:off x="0" y="0"/>
          <a:ext cx="0" cy="0"/>
          <a:chOff x="0" y="0"/>
          <a:chExt cx="0" cy="0"/>
        </a:xfrm>
      </p:grpSpPr>
      <p:sp>
        <p:nvSpPr>
          <p:cNvPr id="116" name="Google Shape;116;p3"/>
          <p:cNvSpPr txBox="1">
            <a:spLocks noGrp="1"/>
          </p:cNvSpPr>
          <p:nvPr>
            <p:ph type="sldNum" idx="12"/>
          </p:nvPr>
        </p:nvSpPr>
        <p:spPr>
          <a:xfrm>
            <a:off x="22647" y="4894547"/>
            <a:ext cx="736500" cy="273825"/>
          </a:xfrm>
          <a:prstGeom prst="rect">
            <a:avLst/>
          </a:prstGeom>
          <a:noFill/>
          <a:ln>
            <a:noFill/>
          </a:ln>
        </p:spPr>
        <p:txBody>
          <a:bodyPr spcFirstLastPara="1" wrap="square" lIns="91425" tIns="45700" rIns="91425" bIns="45700" anchor="ctr" anchorCtr="0">
            <a:noAutofit/>
          </a:bodyPr>
          <a:lstStyle/>
          <a:p>
            <a:pPr marL="0" lvl="0" indent="0" algn="l" rtl="0">
              <a:lnSpc>
                <a:spcPct val="100000"/>
              </a:lnSpc>
              <a:spcBef>
                <a:spcPts val="0"/>
              </a:spcBef>
              <a:spcAft>
                <a:spcPts val="0"/>
              </a:spcAft>
              <a:buClr>
                <a:srgbClr val="000000"/>
              </a:buClr>
              <a:buSzPts val="1200"/>
              <a:buFont typeface="Arial"/>
              <a:buNone/>
            </a:pPr>
            <a:fld id="{00000000-1234-1234-1234-123412341234}" type="slidenum">
              <a:rPr lang="en-GB"/>
              <a:t>3</a:t>
            </a:fld>
            <a:endParaRPr/>
          </a:p>
        </p:txBody>
      </p:sp>
      <p:sp>
        <p:nvSpPr>
          <p:cNvPr id="117" name="Google Shape;117;p3"/>
          <p:cNvSpPr txBox="1">
            <a:spLocks noGrp="1"/>
          </p:cNvSpPr>
          <p:nvPr>
            <p:ph type="title"/>
          </p:nvPr>
        </p:nvSpPr>
        <p:spPr>
          <a:xfrm>
            <a:off x="1289103" y="625786"/>
            <a:ext cx="6367604" cy="554374"/>
          </a:xfrm>
          <a:prstGeom prst="rect">
            <a:avLst/>
          </a:prstGeom>
          <a:noFill/>
          <a:ln>
            <a:noFill/>
          </a:ln>
        </p:spPr>
        <p:txBody>
          <a:bodyPr spcFirstLastPara="1" wrap="square" lIns="91425" tIns="45700" rIns="91425" bIns="45700" anchor="ctr" anchorCtr="0">
            <a:noAutofit/>
          </a:bodyPr>
          <a:lstStyle/>
          <a:p>
            <a:pPr marL="0" lvl="0" indent="0" algn="l" rtl="0">
              <a:lnSpc>
                <a:spcPct val="90000"/>
              </a:lnSpc>
              <a:spcBef>
                <a:spcPts val="0"/>
              </a:spcBef>
              <a:spcAft>
                <a:spcPts val="0"/>
              </a:spcAft>
              <a:buClr>
                <a:srgbClr val="4470A7"/>
              </a:buClr>
              <a:buSzPts val="1800"/>
              <a:buNone/>
            </a:pPr>
            <a:r>
              <a:rPr lang="en-GB" sz="3000" b="1" dirty="0">
                <a:latin typeface="Roboto"/>
                <a:ea typeface="Roboto"/>
                <a:cs typeface="Roboto"/>
                <a:sym typeface="Roboto"/>
              </a:rPr>
              <a:t>Data </a:t>
            </a:r>
            <a:r>
              <a:rPr lang="en-GB" sz="3000" b="1" dirty="0" err="1">
                <a:latin typeface="Roboto"/>
                <a:ea typeface="Roboto"/>
                <a:cs typeface="Roboto"/>
                <a:sym typeface="Roboto"/>
              </a:rPr>
              <a:t>ReUse</a:t>
            </a:r>
            <a:r>
              <a:rPr lang="en-GB" sz="3000" b="1" dirty="0">
                <a:latin typeface="Roboto"/>
                <a:ea typeface="Roboto"/>
                <a:cs typeface="Roboto"/>
                <a:sym typeface="Roboto"/>
              </a:rPr>
              <a:t> and the </a:t>
            </a:r>
            <a:r>
              <a:rPr lang="en-GB" sz="3000" b="1" dirty="0" err="1">
                <a:latin typeface="Roboto"/>
                <a:ea typeface="Roboto"/>
                <a:cs typeface="Roboto"/>
                <a:sym typeface="Roboto"/>
              </a:rPr>
              <a:t>CoreTrustSeal</a:t>
            </a:r>
            <a:endParaRPr sz="3000" dirty="0"/>
          </a:p>
        </p:txBody>
      </p:sp>
      <p:sp>
        <p:nvSpPr>
          <p:cNvPr id="118" name="Google Shape;118;p3"/>
          <p:cNvSpPr txBox="1"/>
          <p:nvPr/>
        </p:nvSpPr>
        <p:spPr>
          <a:xfrm>
            <a:off x="557265" y="1183057"/>
            <a:ext cx="7830390" cy="1278932"/>
          </a:xfrm>
          <a:prstGeom prst="rect">
            <a:avLst/>
          </a:prstGeom>
          <a:noFill/>
          <a:ln>
            <a:noFill/>
          </a:ln>
        </p:spPr>
        <p:txBody>
          <a:bodyPr spcFirstLastPara="1" wrap="square" lIns="91425" tIns="45700" rIns="91425" bIns="45700" anchor="t" anchorCtr="0">
            <a:noAutofit/>
          </a:bodyPr>
          <a:lstStyle/>
          <a:p>
            <a:pPr marL="12700" marR="0" lvl="0" indent="0" algn="l" rtl="0">
              <a:spcBef>
                <a:spcPts val="0"/>
              </a:spcBef>
              <a:spcAft>
                <a:spcPts val="0"/>
              </a:spcAft>
              <a:buClr>
                <a:srgbClr val="000000"/>
              </a:buClr>
              <a:buSzPts val="1400"/>
              <a:buFont typeface="Arial"/>
              <a:buNone/>
            </a:pPr>
            <a:r>
              <a:rPr lang="en-GB" sz="1400" b="0" i="0" u="none" strike="noStrike" cap="none" dirty="0">
                <a:solidFill>
                  <a:srgbClr val="595959"/>
                </a:solidFill>
                <a:latin typeface="Roboto"/>
                <a:ea typeface="Roboto"/>
                <a:cs typeface="Roboto"/>
                <a:sym typeface="Roboto"/>
              </a:rPr>
              <a:t>The CoreTrustSeal focuses on 16 ‘Core Requirements’ covering</a:t>
            </a:r>
            <a:r>
              <a:rPr lang="en-GB" sz="1800" b="0" i="0" u="none" strike="noStrike" dirty="0">
                <a:solidFill>
                  <a:srgbClr val="000000"/>
                </a:solidFill>
                <a:effectLst/>
                <a:latin typeface="Arial" panose="020B0604020202020204" pitchFamily="34" charset="0"/>
              </a:rPr>
              <a:t> </a:t>
            </a:r>
            <a:r>
              <a:rPr lang="en-GB" sz="1800" b="0" i="1" u="none" strike="noStrike" dirty="0">
                <a:solidFill>
                  <a:srgbClr val="595959"/>
                </a:solidFill>
                <a:effectLst/>
                <a:latin typeface="Roboto"/>
                <a:ea typeface="Roboto"/>
              </a:rPr>
              <a:t>O</a:t>
            </a:r>
            <a:r>
              <a:rPr lang="en-GB" i="1" dirty="0">
                <a:solidFill>
                  <a:srgbClr val="595959"/>
                </a:solidFill>
                <a:latin typeface="Roboto"/>
                <a:ea typeface="Roboto"/>
              </a:rPr>
              <a:t>rganizational Infrastructure</a:t>
            </a:r>
            <a:r>
              <a:rPr lang="en-GB" dirty="0">
                <a:solidFill>
                  <a:srgbClr val="595959"/>
                </a:solidFill>
                <a:latin typeface="Roboto"/>
                <a:ea typeface="Roboto"/>
              </a:rPr>
              <a:t>, </a:t>
            </a:r>
            <a:r>
              <a:rPr lang="en-GB" i="1" dirty="0">
                <a:solidFill>
                  <a:srgbClr val="595959"/>
                </a:solidFill>
                <a:latin typeface="Roboto"/>
                <a:ea typeface="Roboto"/>
              </a:rPr>
              <a:t>Digital Object Management </a:t>
            </a:r>
            <a:r>
              <a:rPr lang="en-GB" dirty="0">
                <a:solidFill>
                  <a:srgbClr val="595959"/>
                </a:solidFill>
                <a:latin typeface="Roboto"/>
                <a:ea typeface="Roboto"/>
              </a:rPr>
              <a:t>and </a:t>
            </a:r>
            <a:r>
              <a:rPr lang="en-GB" i="1" dirty="0">
                <a:solidFill>
                  <a:srgbClr val="595959"/>
                </a:solidFill>
                <a:latin typeface="Roboto"/>
                <a:ea typeface="Roboto"/>
              </a:rPr>
              <a:t>Technical Provision.  </a:t>
            </a:r>
          </a:p>
          <a:p>
            <a:pPr marL="12700" marR="0" lvl="0" indent="0" algn="l" rtl="0">
              <a:spcBef>
                <a:spcPts val="0"/>
              </a:spcBef>
              <a:spcAft>
                <a:spcPts val="0"/>
              </a:spcAft>
              <a:buClr>
                <a:srgbClr val="000000"/>
              </a:buClr>
              <a:buSzPts val="1400"/>
              <a:buFont typeface="Arial"/>
              <a:buNone/>
            </a:pPr>
            <a:endParaRPr lang="en-GB" sz="1400" b="0" i="1" u="none" strike="noStrike" cap="none" dirty="0">
              <a:solidFill>
                <a:srgbClr val="595959"/>
              </a:solidFill>
              <a:latin typeface="Roboto"/>
              <a:ea typeface="Roboto"/>
              <a:cs typeface="Roboto"/>
              <a:sym typeface="Roboto"/>
            </a:endParaRPr>
          </a:p>
          <a:p>
            <a:pPr marL="12700" marR="0" lvl="0" indent="0" algn="l" rtl="0">
              <a:spcBef>
                <a:spcPts val="0"/>
              </a:spcBef>
              <a:spcAft>
                <a:spcPts val="0"/>
              </a:spcAft>
              <a:buClr>
                <a:srgbClr val="000000"/>
              </a:buClr>
              <a:buSzPts val="1400"/>
              <a:buFont typeface="Arial"/>
              <a:buNone/>
            </a:pPr>
            <a:r>
              <a:rPr lang="en-GB" dirty="0">
                <a:solidFill>
                  <a:srgbClr val="595959"/>
                </a:solidFill>
                <a:latin typeface="Roboto"/>
                <a:ea typeface="Roboto"/>
                <a:cs typeface="Roboto"/>
                <a:sym typeface="Roboto"/>
              </a:rPr>
              <a:t>The </a:t>
            </a:r>
            <a:r>
              <a:rPr lang="en-GB" sz="1400" b="0" u="none" strike="noStrike" cap="none" dirty="0" err="1">
                <a:solidFill>
                  <a:srgbClr val="595959"/>
                </a:solidFill>
                <a:latin typeface="Roboto"/>
                <a:ea typeface="Roboto"/>
                <a:cs typeface="Roboto"/>
                <a:sym typeface="Roboto"/>
              </a:rPr>
              <a:t>ReUsability</a:t>
            </a:r>
            <a:r>
              <a:rPr lang="en-GB" sz="1400" b="0" u="none" strike="noStrike" cap="none" dirty="0">
                <a:solidFill>
                  <a:srgbClr val="595959"/>
                </a:solidFill>
                <a:latin typeface="Roboto"/>
                <a:ea typeface="Roboto"/>
                <a:cs typeface="Roboto"/>
                <a:sym typeface="Roboto"/>
              </a:rPr>
              <a:t> of data is specifically addressed in Requirement 14</a:t>
            </a:r>
            <a:r>
              <a:rPr lang="en-GB" dirty="0">
                <a:solidFill>
                  <a:srgbClr val="595959"/>
                </a:solidFill>
                <a:latin typeface="Roboto"/>
                <a:ea typeface="Roboto"/>
                <a:cs typeface="Roboto"/>
                <a:sym typeface="Roboto"/>
              </a:rPr>
              <a:t> (‘Data </a:t>
            </a:r>
            <a:r>
              <a:rPr lang="en-GB" dirty="0" err="1">
                <a:solidFill>
                  <a:srgbClr val="595959"/>
                </a:solidFill>
                <a:latin typeface="Roboto"/>
                <a:ea typeface="Roboto"/>
                <a:cs typeface="Roboto"/>
                <a:sym typeface="Roboto"/>
              </a:rPr>
              <a:t>ReUse</a:t>
            </a:r>
            <a:r>
              <a:rPr lang="en-GB" dirty="0">
                <a:solidFill>
                  <a:srgbClr val="595959"/>
                </a:solidFill>
                <a:latin typeface="Roboto"/>
                <a:ea typeface="Roboto"/>
                <a:cs typeface="Roboto"/>
                <a:sym typeface="Roboto"/>
              </a:rPr>
              <a:t>’) of the CoreTrustSeal.  </a:t>
            </a:r>
            <a:endParaRPr lang="en-GB" sz="1400" b="0" i="0" u="none" strike="noStrike" cap="none" dirty="0">
              <a:solidFill>
                <a:srgbClr val="595959"/>
              </a:solidFill>
              <a:latin typeface="Roboto"/>
              <a:ea typeface="Roboto"/>
              <a:cs typeface="Roboto"/>
              <a:sym typeface="Roboto"/>
            </a:endParaRPr>
          </a:p>
          <a:p>
            <a:pPr marL="12700" marR="0" lvl="0" indent="0" algn="l" rtl="0">
              <a:lnSpc>
                <a:spcPct val="120000"/>
              </a:lnSpc>
              <a:spcBef>
                <a:spcPts val="0"/>
              </a:spcBef>
              <a:spcAft>
                <a:spcPts val="0"/>
              </a:spcAft>
              <a:buClr>
                <a:srgbClr val="000000"/>
              </a:buClr>
              <a:buSzPts val="1400"/>
              <a:buFont typeface="Arial"/>
              <a:buNone/>
            </a:pPr>
            <a:br>
              <a:rPr lang="en-GB" sz="1400" b="0" i="0" u="none" strike="noStrike" cap="none" dirty="0">
                <a:solidFill>
                  <a:srgbClr val="595959"/>
                </a:solidFill>
                <a:latin typeface="Roboto"/>
                <a:ea typeface="Roboto"/>
                <a:cs typeface="Roboto"/>
                <a:sym typeface="Roboto"/>
              </a:rPr>
            </a:br>
            <a:br>
              <a:rPr lang="en-GB" sz="1400" b="0" i="0" u="none" strike="noStrike" cap="none" dirty="0">
                <a:solidFill>
                  <a:srgbClr val="3F3F3F"/>
                </a:solidFill>
                <a:latin typeface="Roboto"/>
                <a:ea typeface="Roboto"/>
                <a:cs typeface="Roboto"/>
                <a:sym typeface="Roboto"/>
              </a:rPr>
            </a:br>
            <a:endParaRPr lang="en-GB" sz="1400" b="0" i="0" u="none" strike="noStrike" cap="none" dirty="0">
              <a:solidFill>
                <a:srgbClr val="3F3F3F"/>
              </a:solidFill>
              <a:latin typeface="Roboto"/>
              <a:ea typeface="Roboto"/>
              <a:cs typeface="Roboto"/>
              <a:sym typeface="Roboto"/>
            </a:endParaRPr>
          </a:p>
          <a:p>
            <a:pPr marL="228600" marR="0" lvl="0" indent="-114300" algn="l" rtl="0">
              <a:lnSpc>
                <a:spcPct val="90000"/>
              </a:lnSpc>
              <a:spcBef>
                <a:spcPts val="1000"/>
              </a:spcBef>
              <a:spcAft>
                <a:spcPts val="0"/>
              </a:spcAft>
              <a:buClr>
                <a:srgbClr val="000000"/>
              </a:buClr>
              <a:buSzPts val="1800"/>
              <a:buFont typeface="Arial"/>
              <a:buNone/>
            </a:pPr>
            <a:endParaRPr sz="1400" b="0" i="0" u="none" strike="noStrike" cap="none" dirty="0">
              <a:solidFill>
                <a:srgbClr val="3F3F3F"/>
              </a:solidFill>
              <a:latin typeface="Roboto"/>
              <a:ea typeface="Roboto"/>
              <a:cs typeface="Roboto"/>
              <a:sym typeface="Roboto"/>
            </a:endParaRPr>
          </a:p>
        </p:txBody>
      </p:sp>
      <p:sp>
        <p:nvSpPr>
          <p:cNvPr id="119" name="Google Shape;119;p3"/>
          <p:cNvSpPr txBox="1"/>
          <p:nvPr/>
        </p:nvSpPr>
        <p:spPr>
          <a:xfrm>
            <a:off x="867108" y="4907366"/>
            <a:ext cx="8357627" cy="392415"/>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850"/>
              <a:buFont typeface="Arial"/>
              <a:buNone/>
            </a:pPr>
            <a:r>
              <a:rPr lang="en-GB" sz="850" b="0" i="0" u="none" strike="noStrike" cap="none">
                <a:solidFill>
                  <a:schemeClr val="lt1"/>
                </a:solidFill>
                <a:latin typeface="Calibri"/>
                <a:ea typeface="Calibri"/>
                <a:cs typeface="Calibri"/>
                <a:sym typeface="Calibri"/>
              </a:rPr>
              <a:t>FAIRsFAIR “Fostering FAIR Data Practices In Europe” has received funding from the European Union’s Horizon 2020 project call H2020-INFRAEOSC-2018-2020 Grant agreement 831558</a:t>
            </a: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100"/>
              <a:buFont typeface="Arial"/>
              <a:buNone/>
            </a:pPr>
            <a:endParaRPr sz="1100" b="0" i="0" u="none" strike="noStrike" cap="none">
              <a:solidFill>
                <a:srgbClr val="000000"/>
              </a:solidFill>
              <a:latin typeface="Calibri"/>
              <a:ea typeface="Calibri"/>
              <a:cs typeface="Calibri"/>
              <a:sym typeface="Calibri"/>
            </a:endParaRPr>
          </a:p>
        </p:txBody>
      </p:sp>
      <p:sp>
        <p:nvSpPr>
          <p:cNvPr id="120" name="Google Shape;120;p3"/>
          <p:cNvSpPr txBox="1"/>
          <p:nvPr/>
        </p:nvSpPr>
        <p:spPr>
          <a:xfrm>
            <a:off x="1156814" y="3123338"/>
            <a:ext cx="7082110" cy="1384954"/>
          </a:xfrm>
          <a:prstGeom prst="rect">
            <a:avLst/>
          </a:prstGeom>
          <a:noFill/>
          <a:ln>
            <a:noFill/>
          </a:ln>
        </p:spPr>
        <p:txBody>
          <a:bodyPr spcFirstLastPara="1" wrap="square" lIns="91425" tIns="45700" rIns="91425" bIns="45700" anchor="t" anchorCtr="0">
            <a:spAutoFit/>
          </a:bodyPr>
          <a:lstStyle/>
          <a:p>
            <a:pPr marL="298450" lvl="2" indent="-285750">
              <a:lnSpc>
                <a:spcPct val="120000"/>
              </a:lnSpc>
              <a:buClr>
                <a:srgbClr val="595959"/>
              </a:buClr>
              <a:buSzPts val="1600"/>
              <a:buFont typeface="Arial"/>
              <a:buChar char="•"/>
            </a:pPr>
            <a:r>
              <a:rPr lang="en-GB" dirty="0">
                <a:solidFill>
                  <a:srgbClr val="595959"/>
                </a:solidFill>
                <a:latin typeface="Roboto"/>
                <a:ea typeface="Roboto"/>
              </a:rPr>
              <a:t>Appropriate </a:t>
            </a:r>
            <a:r>
              <a:rPr lang="en-GB" b="1" dirty="0">
                <a:solidFill>
                  <a:srgbClr val="595959"/>
                </a:solidFill>
                <a:latin typeface="Roboto"/>
                <a:ea typeface="Roboto"/>
              </a:rPr>
              <a:t>metadata</a:t>
            </a:r>
            <a:r>
              <a:rPr lang="en-GB" dirty="0">
                <a:solidFill>
                  <a:srgbClr val="595959"/>
                </a:solidFill>
                <a:latin typeface="Roboto"/>
                <a:ea typeface="Roboto"/>
              </a:rPr>
              <a:t> </a:t>
            </a:r>
            <a:r>
              <a:rPr lang="en-GB" b="1" dirty="0">
                <a:solidFill>
                  <a:srgbClr val="595959"/>
                </a:solidFill>
                <a:latin typeface="Roboto"/>
                <a:ea typeface="Roboto"/>
              </a:rPr>
              <a:t>provision</a:t>
            </a:r>
            <a:r>
              <a:rPr lang="en-GB" dirty="0">
                <a:solidFill>
                  <a:srgbClr val="595959"/>
                </a:solidFill>
                <a:latin typeface="Roboto"/>
                <a:ea typeface="Roboto"/>
              </a:rPr>
              <a:t> in-line with the needs and expectations of the Designated Community;</a:t>
            </a:r>
          </a:p>
          <a:p>
            <a:pPr marL="298450" marR="0" lvl="2" indent="-285750" algn="l" rtl="0">
              <a:lnSpc>
                <a:spcPct val="120000"/>
              </a:lnSpc>
              <a:spcBef>
                <a:spcPts val="0"/>
              </a:spcBef>
              <a:spcAft>
                <a:spcPts val="0"/>
              </a:spcAft>
              <a:buClr>
                <a:srgbClr val="595959"/>
              </a:buClr>
              <a:buSzPts val="1600"/>
              <a:buFont typeface="Arial"/>
              <a:buChar char="•"/>
            </a:pPr>
            <a:r>
              <a:rPr lang="en-GB" dirty="0">
                <a:solidFill>
                  <a:srgbClr val="595959"/>
                </a:solidFill>
                <a:latin typeface="Roboto"/>
                <a:ea typeface="Roboto"/>
              </a:rPr>
              <a:t>Fully implemented processes designed to mitigate </a:t>
            </a:r>
            <a:r>
              <a:rPr lang="en-GB" b="1" dirty="0">
                <a:solidFill>
                  <a:srgbClr val="595959"/>
                </a:solidFill>
                <a:latin typeface="Roboto"/>
                <a:ea typeface="Roboto"/>
              </a:rPr>
              <a:t>format obsolescence</a:t>
            </a:r>
            <a:r>
              <a:rPr lang="en-GB" dirty="0">
                <a:solidFill>
                  <a:srgbClr val="595959"/>
                </a:solidFill>
                <a:latin typeface="Roboto"/>
                <a:ea typeface="Roboto"/>
              </a:rPr>
              <a:t>; </a:t>
            </a:r>
          </a:p>
          <a:p>
            <a:pPr marL="298450" marR="0" lvl="2" indent="-285750" algn="l" rtl="0">
              <a:lnSpc>
                <a:spcPct val="120000"/>
              </a:lnSpc>
              <a:spcBef>
                <a:spcPts val="0"/>
              </a:spcBef>
              <a:spcAft>
                <a:spcPts val="0"/>
              </a:spcAft>
              <a:buClr>
                <a:srgbClr val="595959"/>
              </a:buClr>
              <a:buSzPts val="1600"/>
              <a:buFont typeface="Arial"/>
              <a:buChar char="•"/>
            </a:pPr>
            <a:r>
              <a:rPr lang="en-GB" dirty="0">
                <a:solidFill>
                  <a:srgbClr val="595959"/>
                </a:solidFill>
                <a:latin typeface="Roboto"/>
                <a:ea typeface="Roboto"/>
              </a:rPr>
              <a:t>an </a:t>
            </a:r>
            <a:r>
              <a:rPr lang="en-GB" b="1" dirty="0">
                <a:solidFill>
                  <a:srgbClr val="595959"/>
                </a:solidFill>
                <a:latin typeface="Roboto"/>
                <a:ea typeface="Roboto"/>
              </a:rPr>
              <a:t>in-depth knowledge </a:t>
            </a:r>
            <a:r>
              <a:rPr lang="en-GB" dirty="0">
                <a:solidFill>
                  <a:srgbClr val="595959"/>
                </a:solidFill>
                <a:latin typeface="Roboto"/>
                <a:ea typeface="Roboto"/>
              </a:rPr>
              <a:t>of data reuse scenarios to ensure the continued understandability of data.  </a:t>
            </a:r>
            <a:endParaRPr dirty="0">
              <a:solidFill>
                <a:srgbClr val="595959"/>
              </a:solidFill>
              <a:latin typeface="Roboto"/>
              <a:ea typeface="Roboto"/>
            </a:endParaRPr>
          </a:p>
        </p:txBody>
      </p:sp>
      <p:pic>
        <p:nvPicPr>
          <p:cNvPr id="121" name="Google Shape;121;p3" descr="Logo, company name&#10;&#10;Description automatically generated"/>
          <p:cNvPicPr preferRelativeResize="0"/>
          <p:nvPr/>
        </p:nvPicPr>
        <p:blipFill rotWithShape="1">
          <a:blip r:embed="rId3">
            <a:alphaModFix/>
          </a:blip>
          <a:srcRect/>
          <a:stretch/>
        </p:blipFill>
        <p:spPr>
          <a:xfrm>
            <a:off x="577401" y="625786"/>
            <a:ext cx="579413" cy="554373"/>
          </a:xfrm>
          <a:prstGeom prst="rect">
            <a:avLst/>
          </a:prstGeom>
          <a:noFill/>
          <a:ln>
            <a:noFill/>
          </a:ln>
        </p:spPr>
      </p:pic>
      <p:pic>
        <p:nvPicPr>
          <p:cNvPr id="11" name="Google Shape;108;p2" descr="Logo, company name&#10;&#10;Description automatically generated">
            <a:extLst>
              <a:ext uri="{FF2B5EF4-FFF2-40B4-BE49-F238E27FC236}">
                <a16:creationId xmlns:a16="http://schemas.microsoft.com/office/drawing/2014/main" id="{094A0FA7-58A1-4E19-8593-F88891D07E58}"/>
              </a:ext>
            </a:extLst>
          </p:cNvPr>
          <p:cNvPicPr preferRelativeResize="0"/>
          <p:nvPr/>
        </p:nvPicPr>
        <p:blipFill rotWithShape="1">
          <a:blip r:embed="rId4">
            <a:alphaModFix/>
          </a:blip>
          <a:srcRect/>
          <a:stretch/>
        </p:blipFill>
        <p:spPr>
          <a:xfrm>
            <a:off x="7702142" y="-325317"/>
            <a:ext cx="1371027" cy="1175743"/>
          </a:xfrm>
          <a:prstGeom prst="rect">
            <a:avLst/>
          </a:prstGeom>
          <a:noFill/>
          <a:ln>
            <a:noFill/>
          </a:ln>
        </p:spPr>
      </p:pic>
      <p:sp>
        <p:nvSpPr>
          <p:cNvPr id="14" name="TextBox 13">
            <a:extLst>
              <a:ext uri="{FF2B5EF4-FFF2-40B4-BE49-F238E27FC236}">
                <a16:creationId xmlns:a16="http://schemas.microsoft.com/office/drawing/2014/main" id="{57D61AC0-D70E-45BE-A965-A594884726C5}"/>
              </a:ext>
            </a:extLst>
          </p:cNvPr>
          <p:cNvSpPr txBox="1"/>
          <p:nvPr/>
        </p:nvSpPr>
        <p:spPr>
          <a:xfrm>
            <a:off x="577401" y="2442532"/>
            <a:ext cx="6509199" cy="589649"/>
          </a:xfrm>
          <a:prstGeom prst="rect">
            <a:avLst/>
          </a:prstGeom>
          <a:noFill/>
        </p:spPr>
        <p:txBody>
          <a:bodyPr wrap="square">
            <a:spAutoFit/>
          </a:bodyPr>
          <a:lstStyle/>
          <a:p>
            <a:pPr marL="12700" marR="0" lvl="0" indent="0" algn="l" rtl="0">
              <a:lnSpc>
                <a:spcPct val="120000"/>
              </a:lnSpc>
              <a:spcBef>
                <a:spcPts val="0"/>
              </a:spcBef>
              <a:spcAft>
                <a:spcPts val="0"/>
              </a:spcAft>
              <a:buClr>
                <a:srgbClr val="000000"/>
              </a:buClr>
              <a:buSzPts val="1400"/>
              <a:buFont typeface="Arial"/>
              <a:buNone/>
            </a:pPr>
            <a:r>
              <a:rPr lang="en-GB" dirty="0">
                <a:solidFill>
                  <a:srgbClr val="595959"/>
                </a:solidFill>
                <a:latin typeface="Roboto"/>
                <a:ea typeface="Roboto"/>
                <a:cs typeface="Roboto"/>
                <a:sym typeface="Roboto"/>
              </a:rPr>
              <a:t>To achieve a Compliance Level 4 for ‘Data </a:t>
            </a:r>
            <a:r>
              <a:rPr lang="en-GB" dirty="0" err="1">
                <a:solidFill>
                  <a:srgbClr val="595959"/>
                </a:solidFill>
                <a:latin typeface="Roboto"/>
                <a:ea typeface="Roboto"/>
                <a:cs typeface="Roboto"/>
                <a:sym typeface="Roboto"/>
              </a:rPr>
              <a:t>ReUse</a:t>
            </a:r>
            <a:r>
              <a:rPr lang="en-GB" dirty="0">
                <a:solidFill>
                  <a:srgbClr val="595959"/>
                </a:solidFill>
                <a:latin typeface="Roboto"/>
                <a:ea typeface="Roboto"/>
                <a:cs typeface="Roboto"/>
                <a:sym typeface="Roboto"/>
              </a:rPr>
              <a:t>’, the applicant must provide evidence of:</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129"/>
        <p:cNvGrpSpPr/>
        <p:nvPr/>
      </p:nvGrpSpPr>
      <p:grpSpPr>
        <a:xfrm>
          <a:off x="0" y="0"/>
          <a:ext cx="0" cy="0"/>
          <a:chOff x="0" y="0"/>
          <a:chExt cx="0" cy="0"/>
        </a:xfrm>
      </p:grpSpPr>
      <p:sp>
        <p:nvSpPr>
          <p:cNvPr id="130" name="Google Shape;130;p4"/>
          <p:cNvSpPr txBox="1">
            <a:spLocks noGrp="1"/>
          </p:cNvSpPr>
          <p:nvPr>
            <p:ph type="sldNum" idx="12"/>
          </p:nvPr>
        </p:nvSpPr>
        <p:spPr>
          <a:xfrm>
            <a:off x="22647" y="4894547"/>
            <a:ext cx="736500" cy="273825"/>
          </a:xfrm>
          <a:prstGeom prst="rect">
            <a:avLst/>
          </a:prstGeom>
          <a:noFill/>
          <a:ln>
            <a:noFill/>
          </a:ln>
        </p:spPr>
        <p:txBody>
          <a:bodyPr spcFirstLastPara="1" wrap="square" lIns="91425" tIns="45700" rIns="91425" bIns="45700" anchor="ctr" anchorCtr="0">
            <a:noAutofit/>
          </a:bodyPr>
          <a:lstStyle/>
          <a:p>
            <a:pPr marL="0" lvl="0" indent="0" algn="l" rtl="0">
              <a:lnSpc>
                <a:spcPct val="100000"/>
              </a:lnSpc>
              <a:spcBef>
                <a:spcPts val="0"/>
              </a:spcBef>
              <a:spcAft>
                <a:spcPts val="0"/>
              </a:spcAft>
              <a:buClr>
                <a:srgbClr val="000000"/>
              </a:buClr>
              <a:buSzPts val="1200"/>
              <a:buFont typeface="Arial"/>
              <a:buNone/>
            </a:pPr>
            <a:fld id="{00000000-1234-1234-1234-123412341234}" type="slidenum">
              <a:rPr lang="en-GB"/>
              <a:t>4</a:t>
            </a:fld>
            <a:endParaRPr/>
          </a:p>
        </p:txBody>
      </p:sp>
      <p:sp>
        <p:nvSpPr>
          <p:cNvPr id="131" name="Google Shape;131;p4"/>
          <p:cNvSpPr txBox="1">
            <a:spLocks noGrp="1"/>
          </p:cNvSpPr>
          <p:nvPr>
            <p:ph type="title"/>
          </p:nvPr>
        </p:nvSpPr>
        <p:spPr>
          <a:xfrm>
            <a:off x="511454" y="631694"/>
            <a:ext cx="5717009" cy="994275"/>
          </a:xfrm>
          <a:prstGeom prst="rect">
            <a:avLst/>
          </a:prstGeom>
          <a:noFill/>
          <a:ln>
            <a:noFill/>
          </a:ln>
        </p:spPr>
        <p:txBody>
          <a:bodyPr spcFirstLastPara="1" wrap="square" lIns="91425" tIns="45700" rIns="91425" bIns="45700" anchor="ctr" anchorCtr="0">
            <a:noAutofit/>
          </a:bodyPr>
          <a:lstStyle/>
          <a:p>
            <a:pPr marL="0" lvl="0" indent="0" algn="l" rtl="0">
              <a:lnSpc>
                <a:spcPct val="90000"/>
              </a:lnSpc>
              <a:spcBef>
                <a:spcPts val="0"/>
              </a:spcBef>
              <a:spcAft>
                <a:spcPts val="0"/>
              </a:spcAft>
              <a:buSzPts val="1800"/>
              <a:buNone/>
            </a:pPr>
            <a:r>
              <a:rPr lang="en-GB" sz="2600" b="1" i="1" dirty="0">
                <a:latin typeface="Roboto"/>
                <a:ea typeface="Roboto"/>
                <a:cs typeface="Roboto"/>
                <a:sym typeface="Roboto"/>
              </a:rPr>
              <a:t>CoreTrustSeal, FAIR Data </a:t>
            </a:r>
            <a:r>
              <a:rPr lang="en-GB" sz="2600" b="1" dirty="0">
                <a:latin typeface="Roboto"/>
                <a:ea typeface="Roboto"/>
                <a:cs typeface="Roboto"/>
                <a:sym typeface="Roboto"/>
              </a:rPr>
              <a:t>and the </a:t>
            </a:r>
            <a:br>
              <a:rPr lang="en-GB" sz="2600" b="1" dirty="0">
                <a:latin typeface="Roboto"/>
                <a:ea typeface="Roboto"/>
                <a:cs typeface="Roboto"/>
                <a:sym typeface="Roboto"/>
              </a:rPr>
            </a:br>
            <a:r>
              <a:rPr lang="en-GB" sz="2600" b="1" i="1" dirty="0">
                <a:latin typeface="Roboto"/>
                <a:ea typeface="Roboto"/>
                <a:cs typeface="Roboto"/>
                <a:sym typeface="Roboto"/>
              </a:rPr>
              <a:t>European Open Science Cloud</a:t>
            </a:r>
            <a:endParaRPr sz="2600" b="1" i="1" dirty="0">
              <a:latin typeface="Roboto"/>
              <a:ea typeface="Roboto"/>
              <a:cs typeface="Roboto"/>
              <a:sym typeface="Roboto"/>
            </a:endParaRPr>
          </a:p>
        </p:txBody>
      </p:sp>
      <p:sp>
        <p:nvSpPr>
          <p:cNvPr id="132" name="Google Shape;132;p4"/>
          <p:cNvSpPr txBox="1"/>
          <p:nvPr/>
        </p:nvSpPr>
        <p:spPr>
          <a:xfrm>
            <a:off x="867108" y="4907366"/>
            <a:ext cx="8357627" cy="392415"/>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850"/>
              <a:buFont typeface="Arial"/>
              <a:buNone/>
            </a:pPr>
            <a:r>
              <a:rPr lang="en-GB" sz="850" b="0" i="0" u="none" strike="noStrike" cap="none">
                <a:solidFill>
                  <a:schemeClr val="lt1"/>
                </a:solidFill>
                <a:latin typeface="Calibri"/>
                <a:ea typeface="Calibri"/>
                <a:cs typeface="Calibri"/>
                <a:sym typeface="Calibri"/>
              </a:rPr>
              <a:t>FAIRsFAIR “Fostering FAIR Data Practices In Europe” has received funding from the European Union’s Horizon 2020 project call H2020-INFRAEOSC-2018-2020 Grant agreement 831558</a:t>
            </a: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100"/>
              <a:buFont typeface="Arial"/>
              <a:buNone/>
            </a:pPr>
            <a:endParaRPr sz="1100" b="0" i="0" u="none" strike="noStrike" cap="none">
              <a:solidFill>
                <a:srgbClr val="000000"/>
              </a:solidFill>
              <a:latin typeface="Calibri"/>
              <a:ea typeface="Calibri"/>
              <a:cs typeface="Calibri"/>
              <a:sym typeface="Calibri"/>
            </a:endParaRPr>
          </a:p>
        </p:txBody>
      </p:sp>
      <p:sp>
        <p:nvSpPr>
          <p:cNvPr id="138" name="Google Shape;138;p4"/>
          <p:cNvSpPr txBox="1"/>
          <p:nvPr/>
        </p:nvSpPr>
        <p:spPr>
          <a:xfrm>
            <a:off x="511454" y="1772635"/>
            <a:ext cx="7968177" cy="2739171"/>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400"/>
              <a:buFont typeface="Arial"/>
              <a:buNone/>
            </a:pPr>
            <a:r>
              <a:rPr lang="en-GB" dirty="0">
                <a:solidFill>
                  <a:srgbClr val="595959"/>
                </a:solidFill>
                <a:latin typeface="Roboto"/>
                <a:ea typeface="Roboto"/>
              </a:rPr>
              <a:t>The value of CoreTrustSeal certification in providing assurance that data and metadata become, and remain, FAIR over time has also been recognised by projects such as the European Open Science Cloud (EOSC). </a:t>
            </a:r>
          </a:p>
          <a:p>
            <a:pPr marL="0" marR="0" lvl="0" indent="0" algn="l" rtl="0">
              <a:lnSpc>
                <a:spcPct val="100000"/>
              </a:lnSpc>
              <a:spcBef>
                <a:spcPts val="0"/>
              </a:spcBef>
              <a:spcAft>
                <a:spcPts val="0"/>
              </a:spcAft>
              <a:buClr>
                <a:srgbClr val="000000"/>
              </a:buClr>
              <a:buSzPts val="1400"/>
              <a:buFont typeface="Arial"/>
              <a:buNone/>
            </a:pPr>
            <a:endParaRPr lang="en-GB" dirty="0">
              <a:solidFill>
                <a:srgbClr val="595959"/>
              </a:solidFill>
              <a:latin typeface="Roboto"/>
              <a:ea typeface="Roboto"/>
            </a:endParaRPr>
          </a:p>
          <a:p>
            <a:pPr>
              <a:buSzPts val="1400"/>
            </a:pPr>
            <a:r>
              <a:rPr lang="en-GB" dirty="0">
                <a:solidFill>
                  <a:srgbClr val="595959"/>
                </a:solidFill>
                <a:latin typeface="Roboto"/>
                <a:ea typeface="Roboto"/>
              </a:rPr>
              <a:t>The EOSC aims to provide the research community with access to FAIR data and interoperable data services.  </a:t>
            </a:r>
          </a:p>
          <a:p>
            <a:pPr>
              <a:buSzPts val="1400"/>
            </a:pPr>
            <a:endParaRPr lang="en-GB" dirty="0">
              <a:solidFill>
                <a:srgbClr val="595959"/>
              </a:solidFill>
              <a:latin typeface="Roboto"/>
              <a:ea typeface="Roboto"/>
            </a:endParaRPr>
          </a:p>
          <a:p>
            <a:pPr>
              <a:buSzPts val="1400"/>
            </a:pPr>
            <a:r>
              <a:rPr lang="en-GB" dirty="0">
                <a:solidFill>
                  <a:srgbClr val="595959"/>
                </a:solidFill>
                <a:latin typeface="Roboto"/>
                <a:ea typeface="Roboto"/>
              </a:rPr>
              <a:t>The EOSC has sought to align its practice, and the practice of participating institutions, with the CoreTrustSeal Requirements to ensure the Trustworthy storage of FAIR data.  </a:t>
            </a:r>
          </a:p>
          <a:p>
            <a:pPr marL="0" marR="0" lvl="0" indent="0" algn="l" rtl="0">
              <a:lnSpc>
                <a:spcPct val="100000"/>
              </a:lnSpc>
              <a:spcBef>
                <a:spcPts val="0"/>
              </a:spcBef>
              <a:spcAft>
                <a:spcPts val="0"/>
              </a:spcAft>
              <a:buClr>
                <a:srgbClr val="000000"/>
              </a:buClr>
              <a:buSzPts val="1400"/>
              <a:buFont typeface="Arial"/>
              <a:buNone/>
            </a:pPr>
            <a:endParaRPr lang="en-GB" sz="1800" dirty="0">
              <a:solidFill>
                <a:srgbClr val="595959"/>
              </a:solidFill>
              <a:latin typeface="Roboto"/>
              <a:ea typeface="Roboto"/>
            </a:endParaRPr>
          </a:p>
          <a:p>
            <a:pPr marL="0" marR="0" lvl="0" indent="0" algn="l" rtl="0">
              <a:lnSpc>
                <a:spcPct val="100000"/>
              </a:lnSpc>
              <a:spcBef>
                <a:spcPts val="0"/>
              </a:spcBef>
              <a:spcAft>
                <a:spcPts val="0"/>
              </a:spcAft>
              <a:buClr>
                <a:srgbClr val="000000"/>
              </a:buClr>
              <a:buSzPts val="1400"/>
              <a:buFont typeface="Arial"/>
              <a:buNone/>
            </a:pPr>
            <a:r>
              <a:rPr lang="en-GB" dirty="0">
                <a:solidFill>
                  <a:srgbClr val="595959"/>
                </a:solidFill>
                <a:latin typeface="Roboto"/>
                <a:ea typeface="Roboto"/>
              </a:rPr>
              <a:t> </a:t>
            </a:r>
            <a:br>
              <a:rPr lang="en-GB" sz="1400" b="0" i="0" u="none" strike="noStrike" cap="none" dirty="0">
                <a:solidFill>
                  <a:srgbClr val="000000"/>
                </a:solidFill>
                <a:latin typeface="Arial"/>
                <a:ea typeface="Arial"/>
                <a:cs typeface="Arial"/>
                <a:sym typeface="Arial"/>
              </a:rPr>
            </a:br>
            <a:endParaRPr sz="1400" b="0" i="0" u="none" strike="noStrike" cap="none" dirty="0">
              <a:solidFill>
                <a:srgbClr val="000000"/>
              </a:solidFill>
              <a:latin typeface="Arial"/>
              <a:ea typeface="Arial"/>
              <a:cs typeface="Arial"/>
              <a:sym typeface="Arial"/>
            </a:endParaRPr>
          </a:p>
        </p:txBody>
      </p:sp>
      <p:pic>
        <p:nvPicPr>
          <p:cNvPr id="3" name="Picture 2" descr="A picture containing logo&#10;&#10;Description automatically generated">
            <a:extLst>
              <a:ext uri="{FF2B5EF4-FFF2-40B4-BE49-F238E27FC236}">
                <a16:creationId xmlns:a16="http://schemas.microsoft.com/office/drawing/2014/main" id="{BD54BBD6-DEE4-4E0D-93C8-2B549C95DBB9}"/>
              </a:ext>
            </a:extLst>
          </p:cNvPr>
          <p:cNvPicPr>
            <a:picLocks noChangeAspect="1"/>
          </p:cNvPicPr>
          <p:nvPr/>
        </p:nvPicPr>
        <p:blipFill>
          <a:blip r:embed="rId3"/>
          <a:stretch>
            <a:fillRect/>
          </a:stretch>
        </p:blipFill>
        <p:spPr>
          <a:xfrm>
            <a:off x="511454" y="3686996"/>
            <a:ext cx="2324009" cy="1151222"/>
          </a:xfrm>
          <a:prstGeom prst="rect">
            <a:avLst/>
          </a:prstGeom>
        </p:spPr>
      </p:pic>
      <p:pic>
        <p:nvPicPr>
          <p:cNvPr id="17" name="Google Shape;108;p2" descr="Logo, company name&#10;&#10;Description automatically generated">
            <a:extLst>
              <a:ext uri="{FF2B5EF4-FFF2-40B4-BE49-F238E27FC236}">
                <a16:creationId xmlns:a16="http://schemas.microsoft.com/office/drawing/2014/main" id="{2918F6DB-2B1D-44B1-9F9B-BDD6EB8FF58E}"/>
              </a:ext>
            </a:extLst>
          </p:cNvPr>
          <p:cNvPicPr preferRelativeResize="0"/>
          <p:nvPr/>
        </p:nvPicPr>
        <p:blipFill rotWithShape="1">
          <a:blip r:embed="rId4">
            <a:alphaModFix/>
          </a:blip>
          <a:srcRect/>
          <a:stretch/>
        </p:blipFill>
        <p:spPr>
          <a:xfrm>
            <a:off x="7702142" y="-325317"/>
            <a:ext cx="1371027" cy="1175743"/>
          </a:xfrm>
          <a:prstGeom prst="rect">
            <a:avLst/>
          </a:prstGeom>
          <a:noFill/>
          <a:ln>
            <a:noFill/>
          </a:ln>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147"/>
        <p:cNvGrpSpPr/>
        <p:nvPr/>
      </p:nvGrpSpPr>
      <p:grpSpPr>
        <a:xfrm>
          <a:off x="0" y="0"/>
          <a:ext cx="0" cy="0"/>
          <a:chOff x="0" y="0"/>
          <a:chExt cx="0" cy="0"/>
        </a:xfrm>
      </p:grpSpPr>
      <p:sp>
        <p:nvSpPr>
          <p:cNvPr id="148" name="Google Shape;148;p5"/>
          <p:cNvSpPr txBox="1">
            <a:spLocks noGrp="1"/>
          </p:cNvSpPr>
          <p:nvPr>
            <p:ph type="sldNum" idx="12"/>
          </p:nvPr>
        </p:nvSpPr>
        <p:spPr>
          <a:xfrm>
            <a:off x="22647" y="4894547"/>
            <a:ext cx="736500" cy="273825"/>
          </a:xfrm>
          <a:prstGeom prst="rect">
            <a:avLst/>
          </a:prstGeom>
          <a:noFill/>
          <a:ln>
            <a:noFill/>
          </a:ln>
        </p:spPr>
        <p:txBody>
          <a:bodyPr spcFirstLastPara="1" wrap="square" lIns="91425" tIns="45700" rIns="91425" bIns="45700" anchor="ctr" anchorCtr="0">
            <a:noAutofit/>
          </a:bodyPr>
          <a:lstStyle/>
          <a:p>
            <a:pPr marL="0" lvl="0" indent="0" algn="l" rtl="0">
              <a:lnSpc>
                <a:spcPct val="100000"/>
              </a:lnSpc>
              <a:spcBef>
                <a:spcPts val="0"/>
              </a:spcBef>
              <a:spcAft>
                <a:spcPts val="0"/>
              </a:spcAft>
              <a:buClr>
                <a:srgbClr val="000000"/>
              </a:buClr>
              <a:buSzPts val="1200"/>
              <a:buFont typeface="Arial"/>
              <a:buNone/>
            </a:pPr>
            <a:fld id="{00000000-1234-1234-1234-123412341234}" type="slidenum">
              <a:rPr lang="en-GB"/>
              <a:t>5</a:t>
            </a:fld>
            <a:endParaRPr/>
          </a:p>
        </p:txBody>
      </p:sp>
      <p:sp>
        <p:nvSpPr>
          <p:cNvPr id="149" name="Google Shape;149;p5"/>
          <p:cNvSpPr txBox="1">
            <a:spLocks noGrp="1"/>
          </p:cNvSpPr>
          <p:nvPr>
            <p:ph type="title"/>
          </p:nvPr>
        </p:nvSpPr>
        <p:spPr>
          <a:xfrm>
            <a:off x="390897" y="426003"/>
            <a:ext cx="8840509" cy="994275"/>
          </a:xfrm>
          <a:prstGeom prst="rect">
            <a:avLst/>
          </a:prstGeom>
          <a:noFill/>
          <a:ln>
            <a:noFill/>
          </a:ln>
        </p:spPr>
        <p:txBody>
          <a:bodyPr spcFirstLastPara="1" wrap="square" lIns="91425" tIns="45700" rIns="91425" bIns="45700" anchor="ctr" anchorCtr="0">
            <a:noAutofit/>
          </a:bodyPr>
          <a:lstStyle/>
          <a:p>
            <a:pPr marL="0" lvl="0" indent="0" algn="l" rtl="0">
              <a:lnSpc>
                <a:spcPct val="90000"/>
              </a:lnSpc>
              <a:spcBef>
                <a:spcPts val="0"/>
              </a:spcBef>
              <a:spcAft>
                <a:spcPts val="0"/>
              </a:spcAft>
              <a:buSzPts val="1800"/>
              <a:buNone/>
            </a:pPr>
            <a:r>
              <a:rPr lang="en-GB" b="1" dirty="0">
                <a:latin typeface="Roboto"/>
                <a:ea typeface="Roboto"/>
                <a:cs typeface="Roboto"/>
                <a:sym typeface="Roboto"/>
              </a:rPr>
              <a:t>The FAIR Data Principles</a:t>
            </a:r>
            <a:endParaRPr b="1" dirty="0">
              <a:latin typeface="Roboto"/>
              <a:ea typeface="Roboto"/>
              <a:cs typeface="Roboto"/>
              <a:sym typeface="Roboto"/>
            </a:endParaRPr>
          </a:p>
        </p:txBody>
      </p:sp>
      <p:sp>
        <p:nvSpPr>
          <p:cNvPr id="150" name="Google Shape;150;p5"/>
          <p:cNvSpPr txBox="1"/>
          <p:nvPr/>
        </p:nvSpPr>
        <p:spPr>
          <a:xfrm>
            <a:off x="867108" y="4907366"/>
            <a:ext cx="8357627" cy="392415"/>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850"/>
              <a:buFont typeface="Arial"/>
              <a:buNone/>
            </a:pPr>
            <a:r>
              <a:rPr lang="en-GB" sz="850" b="0" i="0" u="none" strike="noStrike" cap="none">
                <a:solidFill>
                  <a:schemeClr val="lt1"/>
                </a:solidFill>
                <a:latin typeface="Calibri"/>
                <a:ea typeface="Calibri"/>
                <a:cs typeface="Calibri"/>
                <a:sym typeface="Calibri"/>
              </a:rPr>
              <a:t>FAIRsFAIR “Fostering FAIR Data Practices In Europe” has received funding from the European Union’s Horizon 2020 project call H2020-INFRAEOSC-2018-2020 Grant agreement 831558</a:t>
            </a: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100"/>
              <a:buFont typeface="Arial"/>
              <a:buNone/>
            </a:pPr>
            <a:endParaRPr sz="1100" b="0" i="0" u="none" strike="noStrike" cap="none">
              <a:solidFill>
                <a:srgbClr val="000000"/>
              </a:solidFill>
              <a:latin typeface="Calibri"/>
              <a:ea typeface="Calibri"/>
              <a:cs typeface="Calibri"/>
              <a:sym typeface="Calibri"/>
            </a:endParaRPr>
          </a:p>
        </p:txBody>
      </p:sp>
      <p:sp>
        <p:nvSpPr>
          <p:cNvPr id="154" name="Google Shape;154;p5"/>
          <p:cNvSpPr txBox="1"/>
          <p:nvPr/>
        </p:nvSpPr>
        <p:spPr>
          <a:xfrm>
            <a:off x="464856" y="1356038"/>
            <a:ext cx="7141000" cy="732622"/>
          </a:xfrm>
          <a:prstGeom prst="rect">
            <a:avLst/>
          </a:prstGeom>
          <a:noFill/>
          <a:ln>
            <a:noFill/>
          </a:ln>
        </p:spPr>
        <p:txBody>
          <a:bodyPr spcFirstLastPara="1" wrap="square" lIns="91425" tIns="45700" rIns="91425" bIns="45700" anchor="t" anchorCtr="0">
            <a:noAutofit/>
          </a:bodyPr>
          <a:lstStyle/>
          <a:p>
            <a:pPr marL="12700" marR="0" lvl="0" indent="0" algn="l" rtl="0">
              <a:lnSpc>
                <a:spcPct val="100000"/>
              </a:lnSpc>
              <a:spcBef>
                <a:spcPts val="0"/>
              </a:spcBef>
              <a:spcAft>
                <a:spcPts val="0"/>
              </a:spcAft>
              <a:buClr>
                <a:srgbClr val="000000"/>
              </a:buClr>
              <a:buSzPts val="1400"/>
              <a:buFont typeface="Arial"/>
              <a:buNone/>
            </a:pPr>
            <a:br>
              <a:rPr lang="en-GB" sz="1400" b="0" i="0" u="none" strike="noStrike" cap="none" dirty="0">
                <a:solidFill>
                  <a:srgbClr val="595959"/>
                </a:solidFill>
                <a:latin typeface="Roboto"/>
                <a:ea typeface="Roboto"/>
                <a:cs typeface="Roboto"/>
                <a:sym typeface="Roboto"/>
              </a:rPr>
            </a:br>
            <a:br>
              <a:rPr lang="en-GB" sz="1400" b="0" i="0" u="none" strike="noStrike" cap="none" dirty="0">
                <a:solidFill>
                  <a:srgbClr val="3F3F3F"/>
                </a:solidFill>
                <a:latin typeface="Roboto"/>
                <a:ea typeface="Roboto"/>
                <a:cs typeface="Roboto"/>
                <a:sym typeface="Roboto"/>
              </a:rPr>
            </a:br>
            <a:endParaRPr sz="1400" b="0" i="0" u="none" strike="noStrike" cap="none" dirty="0">
              <a:solidFill>
                <a:srgbClr val="3F3F3F"/>
              </a:solidFill>
              <a:latin typeface="Roboto"/>
              <a:ea typeface="Roboto"/>
              <a:cs typeface="Roboto"/>
              <a:sym typeface="Roboto"/>
            </a:endParaRPr>
          </a:p>
          <a:p>
            <a:pPr marL="228600" marR="0" lvl="0" indent="-114300" algn="l" rtl="0">
              <a:lnSpc>
                <a:spcPct val="90000"/>
              </a:lnSpc>
              <a:spcBef>
                <a:spcPts val="1000"/>
              </a:spcBef>
              <a:spcAft>
                <a:spcPts val="0"/>
              </a:spcAft>
              <a:buClr>
                <a:srgbClr val="000000"/>
              </a:buClr>
              <a:buSzPts val="1800"/>
              <a:buFont typeface="Arial"/>
              <a:buNone/>
            </a:pPr>
            <a:endParaRPr sz="1400" b="0" i="0" u="none" strike="noStrike" cap="none" dirty="0">
              <a:solidFill>
                <a:srgbClr val="3F3F3F"/>
              </a:solidFill>
              <a:latin typeface="Roboto"/>
              <a:ea typeface="Roboto"/>
              <a:cs typeface="Roboto"/>
              <a:sym typeface="Roboto"/>
            </a:endParaRPr>
          </a:p>
        </p:txBody>
      </p:sp>
      <p:sp>
        <p:nvSpPr>
          <p:cNvPr id="11" name="Google Shape;138;p4">
            <a:extLst>
              <a:ext uri="{FF2B5EF4-FFF2-40B4-BE49-F238E27FC236}">
                <a16:creationId xmlns:a16="http://schemas.microsoft.com/office/drawing/2014/main" id="{BFFDA304-C8C4-41B8-8CA6-A78909989885}"/>
              </a:ext>
            </a:extLst>
          </p:cNvPr>
          <p:cNvSpPr txBox="1"/>
          <p:nvPr/>
        </p:nvSpPr>
        <p:spPr>
          <a:xfrm>
            <a:off x="464856" y="1261051"/>
            <a:ext cx="7806208" cy="2354450"/>
          </a:xfrm>
          <a:prstGeom prst="rect">
            <a:avLst/>
          </a:prstGeom>
          <a:noFill/>
          <a:ln>
            <a:noFill/>
          </a:ln>
        </p:spPr>
        <p:txBody>
          <a:bodyPr spcFirstLastPara="1" wrap="square" lIns="91425" tIns="45700" rIns="91425" bIns="45700" anchor="t" anchorCtr="0">
            <a:spAutoFit/>
          </a:bodyPr>
          <a:lstStyle/>
          <a:p>
            <a:pPr marL="0" marR="0" lvl="0" indent="0" algn="l" rtl="0">
              <a:lnSpc>
                <a:spcPct val="150000"/>
              </a:lnSpc>
              <a:spcBef>
                <a:spcPts val="0"/>
              </a:spcBef>
              <a:spcAft>
                <a:spcPts val="0"/>
              </a:spcAft>
              <a:buClr>
                <a:srgbClr val="000000"/>
              </a:buClr>
              <a:buSzPts val="1400"/>
              <a:buFont typeface="Arial"/>
              <a:buNone/>
            </a:pPr>
            <a:r>
              <a:rPr lang="en-GB" dirty="0">
                <a:solidFill>
                  <a:srgbClr val="595959"/>
                </a:solidFill>
                <a:latin typeface="Roboto"/>
                <a:ea typeface="Roboto"/>
              </a:rPr>
              <a:t>First formally conceptualized in 2014 following the original Lorentz Workshop entitled, ‘Jointly Designing a Data </a:t>
            </a:r>
            <a:r>
              <a:rPr lang="en-GB" dirty="0" err="1">
                <a:solidFill>
                  <a:srgbClr val="595959"/>
                </a:solidFill>
                <a:latin typeface="Roboto"/>
                <a:ea typeface="Roboto"/>
              </a:rPr>
              <a:t>FAIRport</a:t>
            </a:r>
            <a:r>
              <a:rPr lang="en-GB" dirty="0">
                <a:solidFill>
                  <a:srgbClr val="595959"/>
                </a:solidFill>
                <a:latin typeface="Roboto"/>
                <a:ea typeface="Roboto"/>
              </a:rPr>
              <a:t>’.  </a:t>
            </a:r>
          </a:p>
          <a:p>
            <a:pPr marL="0" marR="0" lvl="0" indent="0" algn="l" rtl="0">
              <a:lnSpc>
                <a:spcPct val="150000"/>
              </a:lnSpc>
              <a:spcBef>
                <a:spcPts val="0"/>
              </a:spcBef>
              <a:spcAft>
                <a:spcPts val="0"/>
              </a:spcAft>
              <a:buClr>
                <a:srgbClr val="000000"/>
              </a:buClr>
              <a:buSzPts val="1400"/>
              <a:buFont typeface="Arial"/>
              <a:buNone/>
            </a:pPr>
            <a:endParaRPr lang="en-GB" dirty="0">
              <a:solidFill>
                <a:srgbClr val="595959"/>
              </a:solidFill>
              <a:latin typeface="Roboto"/>
              <a:ea typeface="Roboto"/>
            </a:endParaRPr>
          </a:p>
          <a:p>
            <a:pPr marL="0" marR="0" lvl="0" indent="0" algn="l" rtl="0">
              <a:lnSpc>
                <a:spcPct val="150000"/>
              </a:lnSpc>
              <a:spcBef>
                <a:spcPts val="0"/>
              </a:spcBef>
              <a:spcAft>
                <a:spcPts val="0"/>
              </a:spcAft>
              <a:buClr>
                <a:srgbClr val="000000"/>
              </a:buClr>
              <a:buSzPts val="1400"/>
              <a:buFont typeface="Arial"/>
              <a:buNone/>
            </a:pPr>
            <a:r>
              <a:rPr lang="en-GB" dirty="0">
                <a:solidFill>
                  <a:srgbClr val="595959"/>
                </a:solidFill>
                <a:latin typeface="Roboto"/>
                <a:ea typeface="Roboto"/>
              </a:rPr>
              <a:t>Many of the requirements listed in the CoreTrustSeal Extended Guidance address the FAIR Data Principles indirectly, but there is currently no formal ‘FAIR Certification’ offered by the CoreTrustSeal or other Trusted Digital Repositories standards bodies.</a:t>
            </a:r>
            <a:br>
              <a:rPr lang="en-GB" sz="1400" b="0" i="0" u="none" strike="noStrike" cap="none" dirty="0">
                <a:solidFill>
                  <a:srgbClr val="000000"/>
                </a:solidFill>
                <a:latin typeface="Arial"/>
                <a:ea typeface="Arial"/>
                <a:cs typeface="Arial"/>
                <a:sym typeface="Arial"/>
              </a:rPr>
            </a:br>
            <a:endParaRPr lang="en-GB" sz="1400" b="0" i="0" u="none" strike="noStrike" cap="none" dirty="0">
              <a:solidFill>
                <a:srgbClr val="000000"/>
              </a:solidFill>
              <a:latin typeface="Arial"/>
              <a:ea typeface="Arial"/>
              <a:cs typeface="Arial"/>
              <a:sym typeface="Arial"/>
            </a:endParaRPr>
          </a:p>
        </p:txBody>
      </p:sp>
      <p:pic>
        <p:nvPicPr>
          <p:cNvPr id="5" name="Picture 4" descr="A picture containing text, clipart&#10;&#10;Description automatically generated">
            <a:extLst>
              <a:ext uri="{FF2B5EF4-FFF2-40B4-BE49-F238E27FC236}">
                <a16:creationId xmlns:a16="http://schemas.microsoft.com/office/drawing/2014/main" id="{02F4C7CD-DFB6-48B9-B3AE-F5C3B6E282B2}"/>
              </a:ext>
            </a:extLst>
          </p:cNvPr>
          <p:cNvPicPr>
            <a:picLocks noChangeAspect="1"/>
          </p:cNvPicPr>
          <p:nvPr/>
        </p:nvPicPr>
        <p:blipFill>
          <a:blip r:embed="rId3"/>
          <a:stretch>
            <a:fillRect/>
          </a:stretch>
        </p:blipFill>
        <p:spPr>
          <a:xfrm>
            <a:off x="464856" y="3530743"/>
            <a:ext cx="3236119" cy="1097584"/>
          </a:xfrm>
          <a:prstGeom prst="rect">
            <a:avLst/>
          </a:prstGeom>
        </p:spPr>
      </p:pic>
      <p:pic>
        <p:nvPicPr>
          <p:cNvPr id="9" name="Google Shape;108;p2" descr="Logo, company name&#10;&#10;Description automatically generated">
            <a:extLst>
              <a:ext uri="{FF2B5EF4-FFF2-40B4-BE49-F238E27FC236}">
                <a16:creationId xmlns:a16="http://schemas.microsoft.com/office/drawing/2014/main" id="{2262C2A7-193F-4C9C-AFB4-DF3A287BF1BE}"/>
              </a:ext>
            </a:extLst>
          </p:cNvPr>
          <p:cNvPicPr preferRelativeResize="0"/>
          <p:nvPr/>
        </p:nvPicPr>
        <p:blipFill rotWithShape="1">
          <a:blip r:embed="rId4">
            <a:alphaModFix/>
          </a:blip>
          <a:srcRect/>
          <a:stretch/>
        </p:blipFill>
        <p:spPr>
          <a:xfrm>
            <a:off x="7702142" y="-325317"/>
            <a:ext cx="1371027" cy="1175743"/>
          </a:xfrm>
          <a:prstGeom prst="rect">
            <a:avLst/>
          </a:prstGeom>
          <a:noFill/>
          <a:ln>
            <a:noFill/>
          </a:ln>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160"/>
        <p:cNvGrpSpPr/>
        <p:nvPr/>
      </p:nvGrpSpPr>
      <p:grpSpPr>
        <a:xfrm>
          <a:off x="0" y="0"/>
          <a:ext cx="0" cy="0"/>
          <a:chOff x="0" y="0"/>
          <a:chExt cx="0" cy="0"/>
        </a:xfrm>
      </p:grpSpPr>
      <p:sp>
        <p:nvSpPr>
          <p:cNvPr id="161" name="Google Shape;161;p6"/>
          <p:cNvSpPr txBox="1">
            <a:spLocks noGrp="1"/>
          </p:cNvSpPr>
          <p:nvPr>
            <p:ph type="title"/>
          </p:nvPr>
        </p:nvSpPr>
        <p:spPr>
          <a:xfrm>
            <a:off x="444669" y="404352"/>
            <a:ext cx="7865724" cy="892147"/>
          </a:xfrm>
          <a:prstGeom prst="rect">
            <a:avLst/>
          </a:prstGeom>
          <a:noFill/>
          <a:ln>
            <a:noFill/>
          </a:ln>
        </p:spPr>
        <p:txBody>
          <a:bodyPr spcFirstLastPara="1" wrap="square" lIns="91425" tIns="45700" rIns="91425" bIns="45700" anchor="ctr" anchorCtr="0">
            <a:noAutofit/>
          </a:bodyPr>
          <a:lstStyle/>
          <a:p>
            <a:pPr marL="0" lvl="0" indent="0" algn="l" rtl="0">
              <a:lnSpc>
                <a:spcPct val="114000"/>
              </a:lnSpc>
              <a:spcBef>
                <a:spcPts val="0"/>
              </a:spcBef>
              <a:spcAft>
                <a:spcPts val="0"/>
              </a:spcAft>
              <a:buSzPts val="1800"/>
              <a:buNone/>
            </a:pPr>
            <a:r>
              <a:rPr lang="en-GB" sz="2100" b="1" dirty="0" err="1">
                <a:latin typeface="Verdana"/>
                <a:ea typeface="Verdana"/>
                <a:cs typeface="Verdana"/>
                <a:sym typeface="Verdana"/>
              </a:rPr>
              <a:t>CoreTrustSeal+FAIRenabling</a:t>
            </a:r>
            <a:r>
              <a:rPr lang="en-GB" sz="2100" b="1" dirty="0">
                <a:latin typeface="Verdana"/>
                <a:ea typeface="Verdana"/>
                <a:cs typeface="Verdana"/>
                <a:sym typeface="Verdana"/>
              </a:rPr>
              <a:t> </a:t>
            </a:r>
            <a:br>
              <a:rPr lang="en-GB" sz="2100" b="1" dirty="0">
                <a:latin typeface="Verdana"/>
                <a:ea typeface="Verdana"/>
                <a:cs typeface="Verdana"/>
                <a:sym typeface="Verdana"/>
              </a:rPr>
            </a:br>
            <a:r>
              <a:rPr lang="en-GB" sz="2100" b="1" dirty="0">
                <a:latin typeface="Verdana"/>
                <a:ea typeface="Verdana"/>
                <a:cs typeface="Verdana"/>
                <a:sym typeface="Verdana"/>
              </a:rPr>
              <a:t>Capability Maturity Model</a:t>
            </a:r>
            <a:endParaRPr sz="2100" b="1" dirty="0"/>
          </a:p>
        </p:txBody>
      </p:sp>
      <p:sp>
        <p:nvSpPr>
          <p:cNvPr id="162" name="Google Shape;162;p6"/>
          <p:cNvSpPr txBox="1">
            <a:spLocks noGrp="1"/>
          </p:cNvSpPr>
          <p:nvPr>
            <p:ph type="sldNum" idx="12"/>
          </p:nvPr>
        </p:nvSpPr>
        <p:spPr>
          <a:xfrm>
            <a:off x="22647" y="4894547"/>
            <a:ext cx="736500" cy="273825"/>
          </a:xfrm>
          <a:prstGeom prst="rect">
            <a:avLst/>
          </a:prstGeom>
          <a:noFill/>
          <a:ln>
            <a:noFill/>
          </a:ln>
        </p:spPr>
        <p:txBody>
          <a:bodyPr spcFirstLastPara="1" wrap="square" lIns="91425" tIns="45700" rIns="91425" bIns="45700" anchor="ctr" anchorCtr="0">
            <a:noAutofit/>
          </a:bodyPr>
          <a:lstStyle/>
          <a:p>
            <a:pPr marL="0" lvl="0" indent="0" algn="l" rtl="0">
              <a:lnSpc>
                <a:spcPct val="100000"/>
              </a:lnSpc>
              <a:spcBef>
                <a:spcPts val="0"/>
              </a:spcBef>
              <a:spcAft>
                <a:spcPts val="0"/>
              </a:spcAft>
              <a:buSzPts val="1200"/>
              <a:buNone/>
            </a:pPr>
            <a:fld id="{00000000-1234-1234-1234-123412341234}" type="slidenum">
              <a:rPr lang="en-GB"/>
              <a:t>6</a:t>
            </a:fld>
            <a:endParaRPr/>
          </a:p>
        </p:txBody>
      </p:sp>
      <p:sp>
        <p:nvSpPr>
          <p:cNvPr id="163" name="Google Shape;163;p6"/>
          <p:cNvSpPr txBox="1"/>
          <p:nvPr/>
        </p:nvSpPr>
        <p:spPr>
          <a:xfrm>
            <a:off x="390897" y="1372018"/>
            <a:ext cx="3113140" cy="877672"/>
          </a:xfrm>
          <a:prstGeom prst="rect">
            <a:avLst/>
          </a:prstGeom>
          <a:noFill/>
          <a:ln>
            <a:noFill/>
          </a:ln>
        </p:spPr>
        <p:txBody>
          <a:bodyPr spcFirstLastPara="1" wrap="square" lIns="91425" tIns="45700" rIns="91425" bIns="45700" anchor="t" anchorCtr="0">
            <a:noAutofit/>
          </a:bodyPr>
          <a:lstStyle/>
          <a:p>
            <a:pPr marL="228600" marR="0" lvl="0" indent="-114300" algn="l" rtl="0">
              <a:lnSpc>
                <a:spcPct val="150000"/>
              </a:lnSpc>
              <a:spcBef>
                <a:spcPts val="800"/>
              </a:spcBef>
              <a:spcAft>
                <a:spcPts val="0"/>
              </a:spcAft>
              <a:buClr>
                <a:srgbClr val="000000"/>
              </a:buClr>
              <a:buSzPts val="1800"/>
              <a:buFont typeface="Arial"/>
              <a:buNone/>
            </a:pPr>
            <a:r>
              <a:rPr lang="en-GB" sz="1300" b="0" i="0" u="none" strike="noStrike" cap="none" dirty="0">
                <a:solidFill>
                  <a:srgbClr val="595959"/>
                </a:solidFill>
                <a:latin typeface="Roboto"/>
                <a:ea typeface="Roboto"/>
                <a:cs typeface="Roboto"/>
                <a:sym typeface="Roboto"/>
              </a:rPr>
              <a:t>The FAIRsFAIR project has developed the </a:t>
            </a:r>
            <a:r>
              <a:rPr lang="en-GB" sz="1300" b="1" i="0" u="none" strike="noStrike" cap="none" dirty="0" err="1">
                <a:solidFill>
                  <a:schemeClr val="accent2">
                    <a:lumMod val="60000"/>
                    <a:lumOff val="40000"/>
                  </a:schemeClr>
                </a:solidFill>
                <a:latin typeface="Roboto"/>
                <a:ea typeface="Roboto"/>
                <a:cs typeface="Roboto"/>
                <a:sym typeface="Roboto"/>
              </a:rPr>
              <a:t>CoreTrustSeal+FAIRenabling</a:t>
            </a:r>
            <a:r>
              <a:rPr lang="en-GB" sz="1300" b="1" i="0" u="none" strike="noStrike" cap="none" dirty="0">
                <a:solidFill>
                  <a:schemeClr val="accent2">
                    <a:lumMod val="60000"/>
                    <a:lumOff val="40000"/>
                  </a:schemeClr>
                </a:solidFill>
                <a:latin typeface="Roboto"/>
                <a:ea typeface="Roboto"/>
                <a:cs typeface="Roboto"/>
                <a:sym typeface="Roboto"/>
              </a:rPr>
              <a:t> Capability Maturity model </a:t>
            </a:r>
            <a:r>
              <a:rPr lang="en-GB" sz="1300" b="0" i="0" u="none" strike="noStrike" cap="none" dirty="0">
                <a:solidFill>
                  <a:srgbClr val="595959"/>
                </a:solidFill>
                <a:latin typeface="Roboto"/>
                <a:ea typeface="Roboto"/>
                <a:cs typeface="Roboto"/>
                <a:sym typeface="Roboto"/>
              </a:rPr>
              <a:t>(</a:t>
            </a:r>
            <a:r>
              <a:rPr lang="en-GB" sz="1300" b="0" i="1" u="none" strike="noStrike" cap="none" dirty="0">
                <a:solidFill>
                  <a:srgbClr val="595959"/>
                </a:solidFill>
                <a:latin typeface="Roboto"/>
                <a:ea typeface="Roboto"/>
                <a:cs typeface="Roboto"/>
                <a:sym typeface="Roboto"/>
              </a:rPr>
              <a:t>CTS+FAIR </a:t>
            </a:r>
            <a:r>
              <a:rPr lang="en-GB" sz="1300" b="0" i="1" u="none" strike="noStrike" cap="none" dirty="0" err="1">
                <a:solidFill>
                  <a:srgbClr val="595959"/>
                </a:solidFill>
                <a:latin typeface="Roboto"/>
                <a:ea typeface="Roboto"/>
                <a:cs typeface="Roboto"/>
                <a:sym typeface="Roboto"/>
              </a:rPr>
              <a:t>CapMat</a:t>
            </a:r>
            <a:r>
              <a:rPr lang="en-GB" sz="1300" b="0" i="0" u="none" strike="noStrike" cap="none" dirty="0">
                <a:solidFill>
                  <a:srgbClr val="595959"/>
                </a:solidFill>
                <a:latin typeface="Roboto"/>
                <a:ea typeface="Roboto"/>
                <a:cs typeface="Roboto"/>
                <a:sym typeface="Roboto"/>
              </a:rPr>
              <a:t>) which aligns the CoreTrustSeal Requirements and the FAIR Data Principles via a detailed mapping of the two.</a:t>
            </a:r>
          </a:p>
        </p:txBody>
      </p:sp>
      <p:sp>
        <p:nvSpPr>
          <p:cNvPr id="164" name="Google Shape;164;p6"/>
          <p:cNvSpPr txBox="1"/>
          <p:nvPr/>
        </p:nvSpPr>
        <p:spPr>
          <a:xfrm>
            <a:off x="867108" y="4907366"/>
            <a:ext cx="8357627" cy="392415"/>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850"/>
              <a:buFont typeface="Arial"/>
              <a:buNone/>
            </a:pPr>
            <a:r>
              <a:rPr lang="en-GB" sz="850" b="0" i="0" u="none" strike="noStrike" cap="none" dirty="0">
                <a:solidFill>
                  <a:schemeClr val="lt1"/>
                </a:solidFill>
                <a:latin typeface="Calibri"/>
                <a:ea typeface="Calibri"/>
                <a:cs typeface="Calibri"/>
                <a:sym typeface="Calibri"/>
              </a:rPr>
              <a:t>FAIRsFAIR “Fostering FAIR Data Practices In Europe” has received funding from the European Union’s Horizon 2020 project call H2020-INFRAEOSC-2018-2020 Grant agreement 831558</a:t>
            </a:r>
            <a:endParaRPr sz="1400" b="0" i="0" u="none" strike="noStrike" cap="none" dirty="0">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100"/>
              <a:buFont typeface="Arial"/>
              <a:buNone/>
            </a:pPr>
            <a:endParaRPr sz="1100" b="0" i="0" u="none" strike="noStrike" cap="none" dirty="0">
              <a:solidFill>
                <a:srgbClr val="000000"/>
              </a:solidFill>
              <a:latin typeface="Calibri"/>
              <a:ea typeface="Calibri"/>
              <a:cs typeface="Calibri"/>
              <a:sym typeface="Calibri"/>
            </a:endParaRPr>
          </a:p>
        </p:txBody>
      </p:sp>
      <p:pic>
        <p:nvPicPr>
          <p:cNvPr id="5" name="Picture 4" descr="A picture containing diagram&#10;&#10;Description automatically generated">
            <a:extLst>
              <a:ext uri="{FF2B5EF4-FFF2-40B4-BE49-F238E27FC236}">
                <a16:creationId xmlns:a16="http://schemas.microsoft.com/office/drawing/2014/main" id="{D27E989C-8AAB-40CC-A8AC-14AB02FD5021}"/>
              </a:ext>
            </a:extLst>
          </p:cNvPr>
          <p:cNvPicPr>
            <a:picLocks noChangeAspect="1"/>
          </p:cNvPicPr>
          <p:nvPr/>
        </p:nvPicPr>
        <p:blipFill>
          <a:blip r:embed="rId3"/>
          <a:stretch>
            <a:fillRect/>
          </a:stretch>
        </p:blipFill>
        <p:spPr>
          <a:xfrm>
            <a:off x="4516159" y="1179646"/>
            <a:ext cx="4557011" cy="3483983"/>
          </a:xfrm>
          <a:prstGeom prst="rect">
            <a:avLst/>
          </a:prstGeom>
        </p:spPr>
      </p:pic>
      <p:pic>
        <p:nvPicPr>
          <p:cNvPr id="7" name="Google Shape;108;p2" descr="Logo, company name&#10;&#10;Description automatically generated">
            <a:extLst>
              <a:ext uri="{FF2B5EF4-FFF2-40B4-BE49-F238E27FC236}">
                <a16:creationId xmlns:a16="http://schemas.microsoft.com/office/drawing/2014/main" id="{D6CC0FC0-F3D3-4C17-9017-28939D7F7E7C}"/>
              </a:ext>
            </a:extLst>
          </p:cNvPr>
          <p:cNvPicPr preferRelativeResize="0"/>
          <p:nvPr/>
        </p:nvPicPr>
        <p:blipFill rotWithShape="1">
          <a:blip r:embed="rId4">
            <a:alphaModFix/>
          </a:blip>
          <a:srcRect/>
          <a:stretch/>
        </p:blipFill>
        <p:spPr>
          <a:xfrm>
            <a:off x="7702142" y="-325317"/>
            <a:ext cx="1371027" cy="1175743"/>
          </a:xfrm>
          <a:prstGeom prst="rect">
            <a:avLst/>
          </a:prstGeom>
          <a:noFill/>
          <a:ln>
            <a:noFill/>
          </a:ln>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175"/>
        <p:cNvGrpSpPr/>
        <p:nvPr/>
      </p:nvGrpSpPr>
      <p:grpSpPr>
        <a:xfrm>
          <a:off x="0" y="0"/>
          <a:ext cx="0" cy="0"/>
          <a:chOff x="0" y="0"/>
          <a:chExt cx="0" cy="0"/>
        </a:xfrm>
      </p:grpSpPr>
      <p:sp>
        <p:nvSpPr>
          <p:cNvPr id="176" name="Google Shape;176;p7"/>
          <p:cNvSpPr txBox="1">
            <a:spLocks noGrp="1"/>
          </p:cNvSpPr>
          <p:nvPr>
            <p:ph type="title"/>
          </p:nvPr>
        </p:nvSpPr>
        <p:spPr>
          <a:xfrm>
            <a:off x="505197" y="713476"/>
            <a:ext cx="8537950" cy="664912"/>
          </a:xfrm>
          <a:prstGeom prst="rect">
            <a:avLst/>
          </a:prstGeom>
          <a:noFill/>
          <a:ln>
            <a:noFill/>
          </a:ln>
        </p:spPr>
        <p:txBody>
          <a:bodyPr spcFirstLastPara="1" wrap="square" lIns="91425" tIns="45700" rIns="91425" bIns="45700" anchor="b" anchorCtr="0">
            <a:noAutofit/>
          </a:bodyPr>
          <a:lstStyle/>
          <a:p>
            <a:pPr marL="0" marR="0" lvl="0" indent="0" algn="l" rtl="0">
              <a:lnSpc>
                <a:spcPct val="100000"/>
              </a:lnSpc>
              <a:spcBef>
                <a:spcPts val="0"/>
              </a:spcBef>
              <a:spcAft>
                <a:spcPts val="0"/>
              </a:spcAft>
              <a:buSzPts val="1800"/>
              <a:buNone/>
            </a:pPr>
            <a:r>
              <a:rPr lang="en-GB" sz="2600" b="1" dirty="0">
                <a:latin typeface="Roboto"/>
                <a:ea typeface="Roboto"/>
                <a:cs typeface="Roboto"/>
                <a:sym typeface="Roboto"/>
              </a:rPr>
              <a:t>FAIR-Enabling Trustworthy Digital Repositories-Capability Maturity Self-Assessment</a:t>
            </a:r>
          </a:p>
        </p:txBody>
      </p:sp>
      <p:sp>
        <p:nvSpPr>
          <p:cNvPr id="177" name="Google Shape;177;p7"/>
          <p:cNvSpPr txBox="1">
            <a:spLocks noGrp="1"/>
          </p:cNvSpPr>
          <p:nvPr>
            <p:ph type="sldNum" idx="12"/>
          </p:nvPr>
        </p:nvSpPr>
        <p:spPr>
          <a:xfrm>
            <a:off x="6457950" y="4767263"/>
            <a:ext cx="2057400" cy="273825"/>
          </a:xfrm>
          <a:prstGeom prst="rect">
            <a:avLst/>
          </a:prstGeom>
          <a:noFill/>
          <a:ln>
            <a:noFill/>
          </a:ln>
        </p:spPr>
        <p:txBody>
          <a:bodyPr spcFirstLastPara="1" wrap="square" lIns="91425" tIns="45700" rIns="91425" bIns="45700" anchor="ctr" anchorCtr="0">
            <a:noAutofit/>
          </a:bodyPr>
          <a:lstStyle/>
          <a:p>
            <a:pPr marL="0" lvl="0" indent="0" algn="l" rtl="0">
              <a:lnSpc>
                <a:spcPct val="100000"/>
              </a:lnSpc>
              <a:spcBef>
                <a:spcPts val="0"/>
              </a:spcBef>
              <a:spcAft>
                <a:spcPts val="0"/>
              </a:spcAft>
              <a:buSzPts val="1200"/>
              <a:buNone/>
            </a:pPr>
            <a:fld id="{00000000-1234-1234-1234-123412341234}" type="slidenum">
              <a:rPr lang="en-GB"/>
              <a:t>7</a:t>
            </a:fld>
            <a:endParaRPr/>
          </a:p>
        </p:txBody>
      </p:sp>
      <p:sp>
        <p:nvSpPr>
          <p:cNvPr id="179" name="Google Shape;179;p7"/>
          <p:cNvSpPr txBox="1"/>
          <p:nvPr/>
        </p:nvSpPr>
        <p:spPr>
          <a:xfrm>
            <a:off x="22647" y="4894547"/>
            <a:ext cx="736500" cy="273825"/>
          </a:xfrm>
          <a:prstGeom prst="rect">
            <a:avLst/>
          </a:prstGeom>
          <a:no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200"/>
              <a:buFont typeface="Arial"/>
              <a:buNone/>
            </a:pPr>
            <a:fld id="{00000000-1234-1234-1234-123412341234}" type="slidenum">
              <a:rPr lang="en-GB" sz="1200" b="0" i="0" u="none" strike="noStrike" cap="none">
                <a:solidFill>
                  <a:schemeClr val="lt1"/>
                </a:solidFill>
                <a:latin typeface="Calibri"/>
                <a:ea typeface="Calibri"/>
                <a:cs typeface="Calibri"/>
                <a:sym typeface="Calibri"/>
              </a:rPr>
              <a:t>7</a:t>
            </a:fld>
            <a:endParaRPr sz="1200" b="0" i="0" u="none" strike="noStrike" cap="none">
              <a:solidFill>
                <a:schemeClr val="lt1"/>
              </a:solidFill>
              <a:latin typeface="Calibri"/>
              <a:ea typeface="Calibri"/>
              <a:cs typeface="Calibri"/>
              <a:sym typeface="Calibri"/>
            </a:endParaRPr>
          </a:p>
        </p:txBody>
      </p:sp>
      <p:sp>
        <p:nvSpPr>
          <p:cNvPr id="186" name="Google Shape;186;p7"/>
          <p:cNvSpPr txBox="1"/>
          <p:nvPr/>
        </p:nvSpPr>
        <p:spPr>
          <a:xfrm>
            <a:off x="867108" y="4907366"/>
            <a:ext cx="8357627" cy="392415"/>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850"/>
              <a:buFont typeface="Arial"/>
              <a:buNone/>
            </a:pPr>
            <a:r>
              <a:rPr lang="en-GB" sz="850" b="0" i="0" u="none" strike="noStrike" cap="none">
                <a:solidFill>
                  <a:schemeClr val="lt1"/>
                </a:solidFill>
                <a:latin typeface="Calibri"/>
                <a:ea typeface="Calibri"/>
                <a:cs typeface="Calibri"/>
                <a:sym typeface="Calibri"/>
              </a:rPr>
              <a:t>FAIRsFAIR “Fostering FAIR Data Practices In Europe” has received funding from the European Union’s Horizon 2020 project call H2020-INFRAEOSC-2018-2020 Grant agreement 831558</a:t>
            </a: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100"/>
              <a:buFont typeface="Arial"/>
              <a:buNone/>
            </a:pPr>
            <a:endParaRPr sz="1100" b="0" i="0" u="none" strike="noStrike" cap="none">
              <a:solidFill>
                <a:srgbClr val="000000"/>
              </a:solidFill>
              <a:latin typeface="Calibri"/>
              <a:ea typeface="Calibri"/>
              <a:cs typeface="Calibri"/>
              <a:sym typeface="Calibri"/>
            </a:endParaRPr>
          </a:p>
        </p:txBody>
      </p:sp>
      <p:pic>
        <p:nvPicPr>
          <p:cNvPr id="3" name="Picture 2">
            <a:extLst>
              <a:ext uri="{FF2B5EF4-FFF2-40B4-BE49-F238E27FC236}">
                <a16:creationId xmlns:a16="http://schemas.microsoft.com/office/drawing/2014/main" id="{0462594E-B8DB-4D23-8489-A02ED05E52A6}"/>
              </a:ext>
            </a:extLst>
          </p:cNvPr>
          <p:cNvPicPr>
            <a:picLocks noChangeAspect="1"/>
          </p:cNvPicPr>
          <p:nvPr/>
        </p:nvPicPr>
        <p:blipFill>
          <a:blip r:embed="rId3"/>
          <a:stretch>
            <a:fillRect/>
          </a:stretch>
        </p:blipFill>
        <p:spPr>
          <a:xfrm>
            <a:off x="505197" y="1435882"/>
            <a:ext cx="6475450" cy="3221843"/>
          </a:xfrm>
          <a:prstGeom prst="rect">
            <a:avLst/>
          </a:prstGeom>
        </p:spPr>
      </p:pic>
      <p:sp>
        <p:nvSpPr>
          <p:cNvPr id="20" name="TextBox 19">
            <a:extLst>
              <a:ext uri="{FF2B5EF4-FFF2-40B4-BE49-F238E27FC236}">
                <a16:creationId xmlns:a16="http://schemas.microsoft.com/office/drawing/2014/main" id="{D8D0F97B-6426-4F24-AB38-5174F455DE3B}"/>
              </a:ext>
            </a:extLst>
          </p:cNvPr>
          <p:cNvSpPr txBox="1"/>
          <p:nvPr/>
        </p:nvSpPr>
        <p:spPr>
          <a:xfrm>
            <a:off x="448047" y="4653026"/>
            <a:ext cx="1923678" cy="215444"/>
          </a:xfrm>
          <a:prstGeom prst="rect">
            <a:avLst/>
          </a:prstGeom>
          <a:noFill/>
        </p:spPr>
        <p:txBody>
          <a:bodyPr wrap="square">
            <a:spAutoFit/>
          </a:bodyPr>
          <a:lstStyle/>
          <a:p>
            <a:r>
              <a:rPr lang="en-GB" sz="800" dirty="0">
                <a:hlinkClick r:id="rId4"/>
              </a:rPr>
              <a:t>DOI: 10.5281/zenodo.6090389</a:t>
            </a:r>
            <a:endParaRPr lang="en-GB" sz="800" dirty="0"/>
          </a:p>
        </p:txBody>
      </p:sp>
      <p:pic>
        <p:nvPicPr>
          <p:cNvPr id="8" name="Google Shape;108;p2" descr="Logo, company name&#10;&#10;Description automatically generated">
            <a:extLst>
              <a:ext uri="{FF2B5EF4-FFF2-40B4-BE49-F238E27FC236}">
                <a16:creationId xmlns:a16="http://schemas.microsoft.com/office/drawing/2014/main" id="{CAC2188F-5634-4D79-9FFF-BFB1A7C057F3}"/>
              </a:ext>
            </a:extLst>
          </p:cNvPr>
          <p:cNvPicPr preferRelativeResize="0"/>
          <p:nvPr/>
        </p:nvPicPr>
        <p:blipFill rotWithShape="1">
          <a:blip r:embed="rId5">
            <a:alphaModFix/>
          </a:blip>
          <a:srcRect/>
          <a:stretch/>
        </p:blipFill>
        <p:spPr>
          <a:xfrm>
            <a:off x="7702142" y="-325317"/>
            <a:ext cx="1371027" cy="1175743"/>
          </a:xfrm>
          <a:prstGeom prst="rect">
            <a:avLst/>
          </a:prstGeom>
          <a:noFill/>
          <a:ln>
            <a:noFill/>
          </a:ln>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191"/>
        <p:cNvGrpSpPr/>
        <p:nvPr/>
      </p:nvGrpSpPr>
      <p:grpSpPr>
        <a:xfrm>
          <a:off x="0" y="0"/>
          <a:ext cx="0" cy="0"/>
          <a:chOff x="0" y="0"/>
          <a:chExt cx="0" cy="0"/>
        </a:xfrm>
      </p:grpSpPr>
      <p:sp>
        <p:nvSpPr>
          <p:cNvPr id="193" name="Google Shape;193;p8"/>
          <p:cNvSpPr txBox="1">
            <a:spLocks noGrp="1"/>
          </p:cNvSpPr>
          <p:nvPr>
            <p:ph type="sldNum" idx="12"/>
          </p:nvPr>
        </p:nvSpPr>
        <p:spPr>
          <a:xfrm>
            <a:off x="6457950" y="4767263"/>
            <a:ext cx="2057400" cy="273825"/>
          </a:xfrm>
          <a:prstGeom prst="rect">
            <a:avLst/>
          </a:prstGeom>
          <a:noFill/>
          <a:ln>
            <a:noFill/>
          </a:ln>
        </p:spPr>
        <p:txBody>
          <a:bodyPr spcFirstLastPara="1" wrap="square" lIns="91425" tIns="45700" rIns="91425" bIns="45700" anchor="ctr" anchorCtr="0">
            <a:noAutofit/>
          </a:bodyPr>
          <a:lstStyle/>
          <a:p>
            <a:pPr marL="0" lvl="0" indent="0" algn="l" rtl="0">
              <a:lnSpc>
                <a:spcPct val="100000"/>
              </a:lnSpc>
              <a:spcBef>
                <a:spcPts val="0"/>
              </a:spcBef>
              <a:spcAft>
                <a:spcPts val="0"/>
              </a:spcAft>
              <a:buSzPts val="1200"/>
              <a:buNone/>
            </a:pPr>
            <a:fld id="{00000000-1234-1234-1234-123412341234}" type="slidenum">
              <a:rPr lang="en-GB"/>
              <a:t>8</a:t>
            </a:fld>
            <a:endParaRPr/>
          </a:p>
        </p:txBody>
      </p:sp>
      <p:sp>
        <p:nvSpPr>
          <p:cNvPr id="194" name="Google Shape;194;p8"/>
          <p:cNvSpPr txBox="1"/>
          <p:nvPr/>
        </p:nvSpPr>
        <p:spPr>
          <a:xfrm>
            <a:off x="22647" y="4894547"/>
            <a:ext cx="736500" cy="273825"/>
          </a:xfrm>
          <a:prstGeom prst="rect">
            <a:avLst/>
          </a:prstGeom>
          <a:no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200"/>
              <a:buFont typeface="Arial"/>
              <a:buNone/>
            </a:pPr>
            <a:fld id="{00000000-1234-1234-1234-123412341234}" type="slidenum">
              <a:rPr lang="en-GB" sz="1200" b="0" i="0" u="none" strike="noStrike" cap="none">
                <a:solidFill>
                  <a:schemeClr val="lt1"/>
                </a:solidFill>
                <a:latin typeface="Calibri"/>
                <a:ea typeface="Calibri"/>
                <a:cs typeface="Calibri"/>
                <a:sym typeface="Calibri"/>
              </a:rPr>
              <a:t>8</a:t>
            </a:fld>
            <a:endParaRPr sz="1200" b="0" i="0" u="none" strike="noStrike" cap="none">
              <a:solidFill>
                <a:schemeClr val="lt1"/>
              </a:solidFill>
              <a:latin typeface="Calibri"/>
              <a:ea typeface="Calibri"/>
              <a:cs typeface="Calibri"/>
              <a:sym typeface="Calibri"/>
            </a:endParaRPr>
          </a:p>
        </p:txBody>
      </p:sp>
      <p:sp>
        <p:nvSpPr>
          <p:cNvPr id="195" name="Google Shape;195;p8"/>
          <p:cNvSpPr txBox="1"/>
          <p:nvPr/>
        </p:nvSpPr>
        <p:spPr>
          <a:xfrm>
            <a:off x="434573" y="1784815"/>
            <a:ext cx="5766202" cy="2246729"/>
          </a:xfrm>
          <a:prstGeom prst="rect">
            <a:avLst/>
          </a:prstGeom>
          <a:noFill/>
          <a:ln>
            <a:noFill/>
          </a:ln>
        </p:spPr>
        <p:txBody>
          <a:bodyPr spcFirstLastPara="1" wrap="square" lIns="91425" tIns="45700" rIns="91425" bIns="45700" anchor="t" anchorCtr="0">
            <a:spAutoFit/>
          </a:bodyPr>
          <a:lstStyle/>
          <a:p>
            <a:pPr marL="12700" marR="0" lvl="0" algn="l" rtl="0">
              <a:lnSpc>
                <a:spcPct val="100000"/>
              </a:lnSpc>
              <a:spcBef>
                <a:spcPts val="0"/>
              </a:spcBef>
              <a:spcAft>
                <a:spcPts val="0"/>
              </a:spcAft>
              <a:buClr>
                <a:srgbClr val="595959"/>
              </a:buClr>
              <a:buSzPts val="1600"/>
            </a:pPr>
            <a:r>
              <a:rPr lang="en-GB" dirty="0">
                <a:solidFill>
                  <a:srgbClr val="595959"/>
                </a:solidFill>
                <a:latin typeface="Roboto"/>
                <a:ea typeface="Roboto"/>
                <a:cs typeface="Roboto"/>
                <a:sym typeface="Roboto"/>
              </a:rPr>
              <a:t>F-UJI</a:t>
            </a:r>
            <a:r>
              <a:rPr lang="en-GB" sz="1400" b="0" i="0" u="none" strike="noStrike" cap="none" dirty="0">
                <a:solidFill>
                  <a:srgbClr val="595959"/>
                </a:solidFill>
                <a:latin typeface="Roboto"/>
                <a:ea typeface="Roboto"/>
                <a:cs typeface="Roboto"/>
                <a:sym typeface="Roboto"/>
              </a:rPr>
              <a:t> is a web-based tool designed to programmatically assess the </a:t>
            </a:r>
            <a:r>
              <a:rPr lang="en-GB" sz="1400" b="0" i="0" u="none" strike="noStrike" cap="none" dirty="0" err="1">
                <a:solidFill>
                  <a:srgbClr val="595959"/>
                </a:solidFill>
                <a:latin typeface="Roboto"/>
                <a:ea typeface="Roboto"/>
                <a:cs typeface="Roboto"/>
                <a:sym typeface="Roboto"/>
              </a:rPr>
              <a:t>FAIRness</a:t>
            </a:r>
            <a:r>
              <a:rPr lang="en-GB" sz="1400" b="0" i="0" u="none" strike="noStrike" cap="none" dirty="0">
                <a:solidFill>
                  <a:srgbClr val="595959"/>
                </a:solidFill>
                <a:latin typeface="Roboto"/>
                <a:ea typeface="Roboto"/>
                <a:cs typeface="Roboto"/>
                <a:sym typeface="Roboto"/>
              </a:rPr>
              <a:t> of research data objects at the dataset level.  </a:t>
            </a:r>
          </a:p>
          <a:p>
            <a:pPr marL="12700" marR="0" lvl="0" algn="l" rtl="0">
              <a:lnSpc>
                <a:spcPct val="100000"/>
              </a:lnSpc>
              <a:spcBef>
                <a:spcPts val="0"/>
              </a:spcBef>
              <a:spcAft>
                <a:spcPts val="0"/>
              </a:spcAft>
              <a:buClr>
                <a:srgbClr val="595959"/>
              </a:buClr>
              <a:buSzPts val="1600"/>
            </a:pPr>
            <a:endParaRPr lang="en-GB" dirty="0">
              <a:solidFill>
                <a:srgbClr val="595959"/>
              </a:solidFill>
              <a:latin typeface="Roboto"/>
              <a:ea typeface="Roboto"/>
              <a:sym typeface="Roboto"/>
            </a:endParaRPr>
          </a:p>
          <a:p>
            <a:pPr marL="12700" marR="0" lvl="0" algn="l" rtl="0">
              <a:lnSpc>
                <a:spcPct val="100000"/>
              </a:lnSpc>
              <a:spcBef>
                <a:spcPts val="0"/>
              </a:spcBef>
              <a:spcAft>
                <a:spcPts val="0"/>
              </a:spcAft>
              <a:buClr>
                <a:srgbClr val="595959"/>
              </a:buClr>
              <a:buSzPts val="1600"/>
            </a:pPr>
            <a:r>
              <a:rPr lang="en-GB" sz="1400" b="0" i="0" u="none" strike="noStrike" cap="none" dirty="0">
                <a:solidFill>
                  <a:srgbClr val="595959"/>
                </a:solidFill>
                <a:latin typeface="Roboto"/>
                <a:ea typeface="Roboto"/>
                <a:sym typeface="Roboto"/>
              </a:rPr>
              <a:t>The tests utilized by F-UJI assess both the technical and content-related information embedded within the data and metadata of a given dataset.   </a:t>
            </a:r>
          </a:p>
          <a:p>
            <a:pPr marL="12700" marR="0" lvl="0" algn="l" rtl="0">
              <a:lnSpc>
                <a:spcPct val="100000"/>
              </a:lnSpc>
              <a:spcBef>
                <a:spcPts val="0"/>
              </a:spcBef>
              <a:spcAft>
                <a:spcPts val="0"/>
              </a:spcAft>
              <a:buClr>
                <a:srgbClr val="595959"/>
              </a:buClr>
              <a:buSzPts val="1600"/>
            </a:pPr>
            <a:endParaRPr lang="en-GB" dirty="0">
              <a:solidFill>
                <a:srgbClr val="595959"/>
              </a:solidFill>
              <a:latin typeface="Roboto"/>
              <a:ea typeface="Roboto"/>
              <a:sym typeface="Roboto"/>
            </a:endParaRPr>
          </a:p>
          <a:p>
            <a:pPr marL="12700" marR="0" lvl="0" algn="l" rtl="0">
              <a:lnSpc>
                <a:spcPct val="100000"/>
              </a:lnSpc>
              <a:spcBef>
                <a:spcPts val="0"/>
              </a:spcBef>
              <a:spcAft>
                <a:spcPts val="0"/>
              </a:spcAft>
              <a:buClr>
                <a:srgbClr val="595959"/>
              </a:buClr>
              <a:buSzPts val="1600"/>
            </a:pPr>
            <a:r>
              <a:rPr lang="en-GB" sz="1400" b="0" i="0" u="none" strike="noStrike" cap="none" dirty="0">
                <a:solidFill>
                  <a:srgbClr val="595959"/>
                </a:solidFill>
                <a:latin typeface="Roboto"/>
                <a:ea typeface="Roboto"/>
                <a:sym typeface="Roboto"/>
              </a:rPr>
              <a:t>The tests used by F-UJI are based on metrics developed by the FAIRsFAIR project</a:t>
            </a:r>
          </a:p>
          <a:p>
            <a:pPr marL="12700" marR="0" lvl="0" algn="l" rtl="0">
              <a:lnSpc>
                <a:spcPct val="100000"/>
              </a:lnSpc>
              <a:spcBef>
                <a:spcPts val="0"/>
              </a:spcBef>
              <a:spcAft>
                <a:spcPts val="0"/>
              </a:spcAft>
              <a:buClr>
                <a:srgbClr val="595959"/>
              </a:buClr>
              <a:buSzPts val="1600"/>
            </a:pPr>
            <a:endParaRPr lang="en-GB" sz="1400" b="0" i="0" u="none" strike="noStrike" cap="none" dirty="0">
              <a:solidFill>
                <a:srgbClr val="000000"/>
              </a:solidFill>
              <a:latin typeface="Arial"/>
              <a:ea typeface="Arial"/>
              <a:cs typeface="Arial"/>
              <a:sym typeface="Arial"/>
            </a:endParaRPr>
          </a:p>
        </p:txBody>
      </p:sp>
      <p:sp>
        <p:nvSpPr>
          <p:cNvPr id="199" name="Google Shape;199;p8"/>
          <p:cNvSpPr txBox="1"/>
          <p:nvPr/>
        </p:nvSpPr>
        <p:spPr>
          <a:xfrm>
            <a:off x="867108" y="4907366"/>
            <a:ext cx="8357627" cy="392415"/>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850"/>
              <a:buFont typeface="Arial"/>
              <a:buNone/>
            </a:pPr>
            <a:r>
              <a:rPr lang="en-GB" sz="850" b="0" i="0" u="none" strike="noStrike" cap="none">
                <a:solidFill>
                  <a:schemeClr val="lt1"/>
                </a:solidFill>
                <a:latin typeface="Calibri"/>
                <a:ea typeface="Calibri"/>
                <a:cs typeface="Calibri"/>
                <a:sym typeface="Calibri"/>
              </a:rPr>
              <a:t>FAIRsFAIR “Fostering FAIR Data Practices In Europe” has received funding from the European Union’s Horizon 2020 project call H2020-INFRAEOSC-2018-2020 Grant agreement 831558</a:t>
            </a: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100"/>
              <a:buFont typeface="Arial"/>
              <a:buNone/>
            </a:pPr>
            <a:endParaRPr sz="1100" b="0" i="0" u="none" strike="noStrike" cap="none">
              <a:solidFill>
                <a:srgbClr val="000000"/>
              </a:solidFill>
              <a:latin typeface="Calibri"/>
              <a:ea typeface="Calibri"/>
              <a:cs typeface="Calibri"/>
              <a:sym typeface="Calibri"/>
            </a:endParaRPr>
          </a:p>
        </p:txBody>
      </p:sp>
      <p:pic>
        <p:nvPicPr>
          <p:cNvPr id="2052" name="Picture 4" descr="F-UJI Automated FAIR Data Assessment Tool | FAIRsFAIR">
            <a:extLst>
              <a:ext uri="{FF2B5EF4-FFF2-40B4-BE49-F238E27FC236}">
                <a16:creationId xmlns:a16="http://schemas.microsoft.com/office/drawing/2014/main" id="{BB4B6D5B-B79A-4341-8A68-7B8F274CBEF3}"/>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34573" y="748126"/>
            <a:ext cx="3680227" cy="570563"/>
          </a:xfrm>
          <a:prstGeom prst="rect">
            <a:avLst/>
          </a:prstGeom>
          <a:noFill/>
          <a:extLst>
            <a:ext uri="{909E8E84-426E-40DD-AFC4-6F175D3DCCD1}">
              <a14:hiddenFill xmlns:a14="http://schemas.microsoft.com/office/drawing/2010/main">
                <a:solidFill>
                  <a:srgbClr val="FFFFFF"/>
                </a:solidFill>
              </a14:hiddenFill>
            </a:ext>
          </a:extLst>
        </p:spPr>
      </p:pic>
      <p:sp>
        <p:nvSpPr>
          <p:cNvPr id="24" name="TextBox 23">
            <a:extLst>
              <a:ext uri="{FF2B5EF4-FFF2-40B4-BE49-F238E27FC236}">
                <a16:creationId xmlns:a16="http://schemas.microsoft.com/office/drawing/2014/main" id="{D3E4934A-839D-4DAC-8EAE-C8352512111D}"/>
              </a:ext>
            </a:extLst>
          </p:cNvPr>
          <p:cNvSpPr txBox="1"/>
          <p:nvPr/>
        </p:nvSpPr>
        <p:spPr>
          <a:xfrm>
            <a:off x="434631" y="4031544"/>
            <a:ext cx="4611290" cy="307777"/>
          </a:xfrm>
          <a:prstGeom prst="rect">
            <a:avLst/>
          </a:prstGeom>
          <a:noFill/>
        </p:spPr>
        <p:txBody>
          <a:bodyPr wrap="square">
            <a:spAutoFit/>
          </a:bodyPr>
          <a:lstStyle/>
          <a:p>
            <a:r>
              <a:rPr lang="en-GB" dirty="0">
                <a:hlinkClick r:id="rId4"/>
              </a:rPr>
              <a:t>https://www.f-uji.net/</a:t>
            </a:r>
            <a:r>
              <a:rPr lang="en-GB" dirty="0"/>
              <a:t> </a:t>
            </a:r>
          </a:p>
        </p:txBody>
      </p:sp>
      <p:pic>
        <p:nvPicPr>
          <p:cNvPr id="20" name="Picture 19" descr="Chart, sunburst chart&#10;&#10;Description automatically generated">
            <a:extLst>
              <a:ext uri="{FF2B5EF4-FFF2-40B4-BE49-F238E27FC236}">
                <a16:creationId xmlns:a16="http://schemas.microsoft.com/office/drawing/2014/main" id="{8344BF24-E1CB-46E8-ABC8-E919DB021C13}"/>
              </a:ext>
            </a:extLst>
          </p:cNvPr>
          <p:cNvPicPr>
            <a:picLocks noChangeAspect="1"/>
          </p:cNvPicPr>
          <p:nvPr/>
        </p:nvPicPr>
        <p:blipFill>
          <a:blip r:embed="rId5"/>
          <a:stretch>
            <a:fillRect/>
          </a:stretch>
        </p:blipFill>
        <p:spPr>
          <a:xfrm>
            <a:off x="6568021" y="1602344"/>
            <a:ext cx="2141406" cy="2156647"/>
          </a:xfrm>
          <a:prstGeom prst="rect">
            <a:avLst/>
          </a:prstGeom>
        </p:spPr>
      </p:pic>
      <p:pic>
        <p:nvPicPr>
          <p:cNvPr id="9" name="Google Shape;108;p2" descr="Logo, company name&#10;&#10;Description automatically generated">
            <a:extLst>
              <a:ext uri="{FF2B5EF4-FFF2-40B4-BE49-F238E27FC236}">
                <a16:creationId xmlns:a16="http://schemas.microsoft.com/office/drawing/2014/main" id="{9A2E185E-10A6-4CBA-9603-E3124E343742}"/>
              </a:ext>
            </a:extLst>
          </p:cNvPr>
          <p:cNvPicPr preferRelativeResize="0"/>
          <p:nvPr/>
        </p:nvPicPr>
        <p:blipFill rotWithShape="1">
          <a:blip r:embed="rId6">
            <a:alphaModFix/>
          </a:blip>
          <a:srcRect/>
          <a:stretch/>
        </p:blipFill>
        <p:spPr>
          <a:xfrm>
            <a:off x="7702142" y="-325317"/>
            <a:ext cx="1371027" cy="1175743"/>
          </a:xfrm>
          <a:prstGeom prst="rect">
            <a:avLst/>
          </a:prstGeom>
          <a:noFill/>
          <a:ln>
            <a:noFill/>
          </a:ln>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204"/>
        <p:cNvGrpSpPr/>
        <p:nvPr/>
      </p:nvGrpSpPr>
      <p:grpSpPr>
        <a:xfrm>
          <a:off x="0" y="0"/>
          <a:ext cx="0" cy="0"/>
          <a:chOff x="0" y="0"/>
          <a:chExt cx="0" cy="0"/>
        </a:xfrm>
      </p:grpSpPr>
      <p:sp>
        <p:nvSpPr>
          <p:cNvPr id="206" name="Google Shape;206;p9"/>
          <p:cNvSpPr txBox="1">
            <a:spLocks noGrp="1"/>
          </p:cNvSpPr>
          <p:nvPr>
            <p:ph type="sldNum" idx="12"/>
          </p:nvPr>
        </p:nvSpPr>
        <p:spPr>
          <a:xfrm>
            <a:off x="6457950" y="4767263"/>
            <a:ext cx="2057400" cy="273900"/>
          </a:xfrm>
          <a:prstGeom prst="rect">
            <a:avLst/>
          </a:prstGeom>
          <a:noFill/>
          <a:ln>
            <a:noFill/>
          </a:ln>
        </p:spPr>
        <p:txBody>
          <a:bodyPr spcFirstLastPara="1" wrap="square" lIns="91425" tIns="45700" rIns="91425" bIns="45700" anchor="ctr" anchorCtr="0">
            <a:noAutofit/>
          </a:bodyPr>
          <a:lstStyle/>
          <a:p>
            <a:pPr marL="0" lvl="0" indent="0" algn="l" rtl="0">
              <a:lnSpc>
                <a:spcPct val="100000"/>
              </a:lnSpc>
              <a:spcBef>
                <a:spcPts val="0"/>
              </a:spcBef>
              <a:spcAft>
                <a:spcPts val="0"/>
              </a:spcAft>
              <a:buSzPts val="1200"/>
              <a:buNone/>
            </a:pPr>
            <a:fld id="{00000000-1234-1234-1234-123412341234}" type="slidenum">
              <a:rPr lang="en-GB"/>
              <a:t>9</a:t>
            </a:fld>
            <a:endParaRPr/>
          </a:p>
        </p:txBody>
      </p:sp>
      <p:sp>
        <p:nvSpPr>
          <p:cNvPr id="207" name="Google Shape;207;p9"/>
          <p:cNvSpPr txBox="1"/>
          <p:nvPr/>
        </p:nvSpPr>
        <p:spPr>
          <a:xfrm>
            <a:off x="5150400" y="1240350"/>
            <a:ext cx="3717300" cy="3000000"/>
          </a:xfrm>
          <a:prstGeom prst="rect">
            <a:avLst/>
          </a:prstGeom>
          <a:noFill/>
          <a:ln>
            <a:noFill/>
          </a:ln>
        </p:spPr>
        <p:txBody>
          <a:bodyPr spcFirstLastPara="1" wrap="square" lIns="91425" tIns="91425" rIns="91425" bIns="91425" anchor="t" anchorCtr="0">
            <a:noAutofit/>
          </a:bodyPr>
          <a:lstStyle/>
          <a:p>
            <a:pPr marL="0" marR="0" lvl="0" indent="0" algn="l" rtl="0">
              <a:lnSpc>
                <a:spcPct val="115000"/>
              </a:lnSpc>
              <a:spcBef>
                <a:spcPts val="0"/>
              </a:spcBef>
              <a:spcAft>
                <a:spcPts val="0"/>
              </a:spcAft>
              <a:buClr>
                <a:srgbClr val="000000"/>
              </a:buClr>
              <a:buSzPts val="1200"/>
              <a:buFont typeface="Arial"/>
              <a:buNone/>
            </a:pPr>
            <a:endParaRPr sz="1200" b="0" i="0" u="none" strike="noStrike" cap="none">
              <a:solidFill>
                <a:schemeClr val="dk1"/>
              </a:solidFill>
              <a:latin typeface="Calibri"/>
              <a:ea typeface="Calibri"/>
              <a:cs typeface="Calibri"/>
              <a:sym typeface="Calibri"/>
            </a:endParaRPr>
          </a:p>
        </p:txBody>
      </p:sp>
      <p:sp>
        <p:nvSpPr>
          <p:cNvPr id="208" name="Google Shape;208;p9"/>
          <p:cNvSpPr txBox="1"/>
          <p:nvPr/>
        </p:nvSpPr>
        <p:spPr>
          <a:xfrm>
            <a:off x="390897" y="1388666"/>
            <a:ext cx="8020238" cy="2796426"/>
          </a:xfrm>
          <a:prstGeom prst="rect">
            <a:avLst/>
          </a:prstGeom>
          <a:noFill/>
          <a:ln>
            <a:noFill/>
          </a:ln>
        </p:spPr>
        <p:txBody>
          <a:bodyPr spcFirstLastPara="1" wrap="square" lIns="91425" tIns="45700" rIns="91425" bIns="45700" anchor="t" anchorCtr="0">
            <a:noAutofit/>
          </a:bodyPr>
          <a:lstStyle/>
          <a:p>
            <a:pPr marL="400050" marR="0" lvl="0" indent="-171450" algn="l" rtl="0">
              <a:spcBef>
                <a:spcPts val="0"/>
              </a:spcBef>
              <a:spcAft>
                <a:spcPts val="0"/>
              </a:spcAft>
              <a:buClr>
                <a:srgbClr val="595959"/>
              </a:buClr>
              <a:buSzPts val="1800"/>
              <a:buFont typeface="Arial"/>
              <a:buNone/>
            </a:pPr>
            <a:endParaRPr sz="1600" b="0" i="0" u="none" strike="noStrike" cap="none" dirty="0">
              <a:solidFill>
                <a:srgbClr val="3F3F3F"/>
              </a:solidFill>
              <a:latin typeface="Calibri"/>
              <a:ea typeface="Calibri"/>
              <a:cs typeface="Calibri"/>
              <a:sym typeface="Calibri"/>
            </a:endParaRPr>
          </a:p>
          <a:p>
            <a:pPr marL="12700" marR="0" lvl="0" algn="l" rtl="0">
              <a:spcBef>
                <a:spcPts val="0"/>
              </a:spcBef>
              <a:spcAft>
                <a:spcPts val="0"/>
              </a:spcAft>
              <a:buClr>
                <a:srgbClr val="595959"/>
              </a:buClr>
              <a:buSzPts val="1600"/>
            </a:pPr>
            <a:r>
              <a:rPr lang="en-GB" sz="1500" b="0" i="0" u="none" strike="noStrike" cap="none" dirty="0">
                <a:solidFill>
                  <a:srgbClr val="595959"/>
                </a:solidFill>
                <a:latin typeface="Roboto"/>
                <a:ea typeface="Roboto"/>
                <a:cs typeface="Roboto"/>
                <a:sym typeface="Roboto"/>
              </a:rPr>
              <a:t>The tests developed within F-UJI were used to create the FAIR Data Assessment Toolset and Badging Scheme, which outlines the associated FAIRsFAIR Metrics and Practical Tests.</a:t>
            </a:r>
          </a:p>
          <a:p>
            <a:pPr marL="12700" marR="0" lvl="0" algn="l" rtl="0">
              <a:spcBef>
                <a:spcPts val="0"/>
              </a:spcBef>
              <a:spcAft>
                <a:spcPts val="0"/>
              </a:spcAft>
              <a:buClr>
                <a:srgbClr val="595959"/>
              </a:buClr>
              <a:buSzPts val="1600"/>
            </a:pPr>
            <a:endParaRPr sz="1500" b="0" i="0" u="none" strike="noStrike" cap="none" dirty="0">
              <a:solidFill>
                <a:srgbClr val="595959"/>
              </a:solidFill>
              <a:latin typeface="Roboto"/>
              <a:ea typeface="Roboto"/>
              <a:cs typeface="Roboto"/>
              <a:sym typeface="Roboto"/>
            </a:endParaRPr>
          </a:p>
          <a:p>
            <a:pPr marR="0" lvl="0" algn="l" rtl="0">
              <a:spcBef>
                <a:spcPts val="0"/>
              </a:spcBef>
              <a:spcAft>
                <a:spcPts val="0"/>
              </a:spcAft>
              <a:buClr>
                <a:srgbClr val="595959"/>
              </a:buClr>
              <a:buSzPts val="1600"/>
            </a:pPr>
            <a:r>
              <a:rPr lang="en-GB" sz="1500" b="0" i="0" u="none" strike="noStrike" cap="none" dirty="0">
                <a:solidFill>
                  <a:srgbClr val="595959"/>
                </a:solidFill>
                <a:latin typeface="Roboto"/>
                <a:ea typeface="Roboto"/>
                <a:cs typeface="Roboto"/>
                <a:sym typeface="Roboto"/>
              </a:rPr>
              <a:t>The </a:t>
            </a:r>
            <a:r>
              <a:rPr lang="en-GB" sz="1500" b="0" i="1" u="none" strike="noStrike" cap="none" dirty="0">
                <a:solidFill>
                  <a:srgbClr val="595959"/>
                </a:solidFill>
                <a:latin typeface="Roboto"/>
                <a:ea typeface="Roboto"/>
                <a:cs typeface="Roboto"/>
                <a:sym typeface="Roboto"/>
              </a:rPr>
              <a:t>CTS+FAIR </a:t>
            </a:r>
            <a:r>
              <a:rPr lang="en-GB" sz="1500" b="0" i="1" u="none" strike="noStrike" cap="none" dirty="0" err="1">
                <a:solidFill>
                  <a:srgbClr val="595959"/>
                </a:solidFill>
                <a:latin typeface="Roboto"/>
                <a:ea typeface="Roboto"/>
                <a:cs typeface="Roboto"/>
                <a:sym typeface="Roboto"/>
              </a:rPr>
              <a:t>CapMat</a:t>
            </a:r>
            <a:r>
              <a:rPr lang="en-GB" sz="1500" b="0" i="0" u="none" strike="noStrike" cap="none" dirty="0">
                <a:solidFill>
                  <a:srgbClr val="595959"/>
                </a:solidFill>
                <a:latin typeface="Roboto"/>
                <a:ea typeface="Roboto"/>
                <a:cs typeface="Roboto"/>
                <a:sym typeface="Roboto"/>
              </a:rPr>
              <a:t>, the </a:t>
            </a:r>
            <a:r>
              <a:rPr lang="en-GB" sz="1500" b="0" i="1" u="none" strike="noStrike" cap="none" dirty="0">
                <a:solidFill>
                  <a:srgbClr val="595959"/>
                </a:solidFill>
                <a:latin typeface="Roboto"/>
                <a:ea typeface="Roboto"/>
                <a:cs typeface="Roboto"/>
                <a:sym typeface="Roboto"/>
              </a:rPr>
              <a:t>F-UJI tool </a:t>
            </a:r>
            <a:r>
              <a:rPr lang="en-GB" sz="1500" b="0" i="0" u="none" strike="noStrike" cap="none" dirty="0">
                <a:solidFill>
                  <a:srgbClr val="595959"/>
                </a:solidFill>
                <a:latin typeface="Roboto"/>
                <a:ea typeface="Roboto"/>
                <a:cs typeface="Roboto"/>
                <a:sym typeface="Roboto"/>
              </a:rPr>
              <a:t>and the </a:t>
            </a:r>
            <a:r>
              <a:rPr lang="en-GB" sz="1500" b="0" i="1" u="none" strike="noStrike" cap="none" dirty="0">
                <a:solidFill>
                  <a:srgbClr val="595959"/>
                </a:solidFill>
                <a:latin typeface="Roboto"/>
                <a:ea typeface="Roboto"/>
                <a:cs typeface="Roboto"/>
                <a:sym typeface="Roboto"/>
              </a:rPr>
              <a:t>FAIR Data Assessment Toolset </a:t>
            </a:r>
            <a:r>
              <a:rPr lang="en-GB" sz="1500" b="0" i="0" u="none" strike="noStrike" cap="none" dirty="0">
                <a:solidFill>
                  <a:srgbClr val="595959"/>
                </a:solidFill>
                <a:latin typeface="Roboto"/>
                <a:ea typeface="Roboto"/>
                <a:cs typeface="Roboto"/>
                <a:sym typeface="Roboto"/>
              </a:rPr>
              <a:t>are all underpinned by the mappings conducted in the working paper entitled ‘FAIR Principles: Baseline Comments’.  </a:t>
            </a:r>
          </a:p>
          <a:p>
            <a:pPr marR="0" lvl="0" algn="l" rtl="0">
              <a:spcBef>
                <a:spcPts val="0"/>
              </a:spcBef>
              <a:spcAft>
                <a:spcPts val="0"/>
              </a:spcAft>
              <a:buClr>
                <a:srgbClr val="595959"/>
              </a:buClr>
              <a:buSzPts val="1600"/>
            </a:pPr>
            <a:endParaRPr lang="en-GB" sz="1500" dirty="0">
              <a:solidFill>
                <a:srgbClr val="595959"/>
              </a:solidFill>
              <a:latin typeface="Roboto"/>
              <a:ea typeface="Roboto"/>
              <a:cs typeface="Roboto"/>
              <a:sym typeface="Roboto"/>
            </a:endParaRPr>
          </a:p>
          <a:p>
            <a:pPr marR="0" lvl="0" algn="l" rtl="0">
              <a:spcBef>
                <a:spcPts val="0"/>
              </a:spcBef>
              <a:spcAft>
                <a:spcPts val="0"/>
              </a:spcAft>
              <a:buClr>
                <a:srgbClr val="595959"/>
              </a:buClr>
              <a:buSzPts val="1600"/>
            </a:pPr>
            <a:r>
              <a:rPr lang="en-GB" sz="1500" dirty="0">
                <a:solidFill>
                  <a:srgbClr val="595959"/>
                </a:solidFill>
                <a:latin typeface="Roboto"/>
                <a:ea typeface="Roboto"/>
                <a:cs typeface="Roboto"/>
                <a:sym typeface="Roboto"/>
              </a:rPr>
              <a:t>FAIR Principles: Baseline Comments</a:t>
            </a:r>
            <a:r>
              <a:rPr lang="en-GB" sz="1500" b="0" i="0" u="none" strike="noStrike" cap="none" dirty="0">
                <a:solidFill>
                  <a:srgbClr val="595959"/>
                </a:solidFill>
                <a:latin typeface="Roboto"/>
                <a:ea typeface="Roboto"/>
                <a:cs typeface="Roboto"/>
                <a:sym typeface="Roboto"/>
              </a:rPr>
              <a:t> maps the FAIR Data Principles, RDA Indicators, and the Metrics and Practical tests developed by the FAIRsFAIR project.</a:t>
            </a:r>
            <a:br>
              <a:rPr lang="en-GB" sz="1600" b="0" i="0" u="none" strike="noStrike" cap="none" dirty="0">
                <a:solidFill>
                  <a:srgbClr val="000000"/>
                </a:solidFill>
                <a:latin typeface="Arial"/>
                <a:ea typeface="Arial"/>
                <a:cs typeface="Arial"/>
                <a:sym typeface="Arial"/>
              </a:rPr>
            </a:br>
            <a:br>
              <a:rPr lang="en-GB" sz="1600" b="0" i="0" u="none" strike="noStrike" cap="none" dirty="0">
                <a:solidFill>
                  <a:srgbClr val="595959"/>
                </a:solidFill>
                <a:latin typeface="Arial"/>
                <a:ea typeface="Arial"/>
                <a:cs typeface="Arial"/>
                <a:sym typeface="Arial"/>
              </a:rPr>
            </a:br>
            <a:br>
              <a:rPr lang="en-GB" sz="1600" b="0" i="0" u="none" strike="noStrike" cap="none" dirty="0">
                <a:solidFill>
                  <a:srgbClr val="3F3F3F"/>
                </a:solidFill>
                <a:latin typeface="Calibri"/>
                <a:ea typeface="Calibri"/>
                <a:cs typeface="Calibri"/>
                <a:sym typeface="Calibri"/>
              </a:rPr>
            </a:br>
            <a:endParaRPr sz="1600" b="0" i="0" u="none" strike="noStrike" cap="none" dirty="0">
              <a:solidFill>
                <a:srgbClr val="3F3F3F"/>
              </a:solidFill>
              <a:latin typeface="Calibri"/>
              <a:ea typeface="Calibri"/>
              <a:cs typeface="Calibri"/>
              <a:sym typeface="Calibri"/>
            </a:endParaRPr>
          </a:p>
          <a:p>
            <a:pPr marL="400050" marR="0" lvl="0" indent="-171450" algn="l" rtl="0">
              <a:spcBef>
                <a:spcPts val="1000"/>
              </a:spcBef>
              <a:spcAft>
                <a:spcPts val="0"/>
              </a:spcAft>
              <a:buClr>
                <a:srgbClr val="595959"/>
              </a:buClr>
              <a:buSzPts val="1800"/>
              <a:buFont typeface="Arial"/>
              <a:buNone/>
            </a:pPr>
            <a:endParaRPr sz="1600" b="0" i="0" u="none" strike="noStrike" cap="none" dirty="0">
              <a:solidFill>
                <a:srgbClr val="3F3F3F"/>
              </a:solidFill>
              <a:latin typeface="Calibri"/>
              <a:ea typeface="Calibri"/>
              <a:cs typeface="Calibri"/>
              <a:sym typeface="Calibri"/>
            </a:endParaRPr>
          </a:p>
        </p:txBody>
      </p:sp>
      <p:sp>
        <p:nvSpPr>
          <p:cNvPr id="209" name="Google Shape;209;p9"/>
          <p:cNvSpPr txBox="1"/>
          <p:nvPr/>
        </p:nvSpPr>
        <p:spPr>
          <a:xfrm>
            <a:off x="22647" y="4894547"/>
            <a:ext cx="736500" cy="273825"/>
          </a:xfrm>
          <a:prstGeom prst="rect">
            <a:avLst/>
          </a:prstGeom>
          <a:no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200"/>
              <a:buFont typeface="Arial"/>
              <a:buNone/>
            </a:pPr>
            <a:fld id="{00000000-1234-1234-1234-123412341234}" type="slidenum">
              <a:rPr lang="en-GB" sz="1200" b="0" i="0" u="none" strike="noStrike" cap="none">
                <a:solidFill>
                  <a:schemeClr val="lt1"/>
                </a:solidFill>
                <a:latin typeface="Calibri"/>
                <a:ea typeface="Calibri"/>
                <a:cs typeface="Calibri"/>
                <a:sym typeface="Calibri"/>
              </a:rPr>
              <a:t>9</a:t>
            </a:fld>
            <a:endParaRPr sz="1200" b="0" i="0" u="none" strike="noStrike" cap="none">
              <a:solidFill>
                <a:schemeClr val="lt1"/>
              </a:solidFill>
              <a:latin typeface="Calibri"/>
              <a:ea typeface="Calibri"/>
              <a:cs typeface="Calibri"/>
              <a:sym typeface="Calibri"/>
            </a:endParaRPr>
          </a:p>
        </p:txBody>
      </p:sp>
      <p:sp>
        <p:nvSpPr>
          <p:cNvPr id="213" name="Google Shape;213;p9"/>
          <p:cNvSpPr txBox="1"/>
          <p:nvPr/>
        </p:nvSpPr>
        <p:spPr>
          <a:xfrm>
            <a:off x="867108" y="4907366"/>
            <a:ext cx="8357627" cy="392415"/>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850"/>
              <a:buFont typeface="Arial"/>
              <a:buNone/>
            </a:pPr>
            <a:r>
              <a:rPr lang="en-GB" sz="850" b="0" i="0" u="none" strike="noStrike" cap="none">
                <a:solidFill>
                  <a:schemeClr val="lt1"/>
                </a:solidFill>
                <a:latin typeface="Calibri"/>
                <a:ea typeface="Calibri"/>
                <a:cs typeface="Calibri"/>
                <a:sym typeface="Calibri"/>
              </a:rPr>
              <a:t>FAIRsFAIR “Fostering FAIR Data Practices In Europe” has received funding from the European Union’s Horizon 2020 project call H2020-INFRAEOSC-2018-2020 Grant agreement 831558</a:t>
            </a: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100"/>
              <a:buFont typeface="Arial"/>
              <a:buNone/>
            </a:pPr>
            <a:endParaRPr sz="1100" b="0" i="0" u="none" strike="noStrike" cap="none">
              <a:solidFill>
                <a:srgbClr val="000000"/>
              </a:solidFill>
              <a:latin typeface="Calibri"/>
              <a:ea typeface="Calibri"/>
              <a:cs typeface="Calibri"/>
              <a:sym typeface="Calibri"/>
            </a:endParaRPr>
          </a:p>
        </p:txBody>
      </p:sp>
      <p:sp>
        <p:nvSpPr>
          <p:cNvPr id="3" name="Title 2">
            <a:extLst>
              <a:ext uri="{FF2B5EF4-FFF2-40B4-BE49-F238E27FC236}">
                <a16:creationId xmlns:a16="http://schemas.microsoft.com/office/drawing/2014/main" id="{1C185CA5-E960-44F5-BB87-AC882ED3152F}"/>
              </a:ext>
            </a:extLst>
          </p:cNvPr>
          <p:cNvSpPr>
            <a:spLocks noGrp="1"/>
          </p:cNvSpPr>
          <p:nvPr>
            <p:ph type="title"/>
          </p:nvPr>
        </p:nvSpPr>
        <p:spPr>
          <a:xfrm>
            <a:off x="390897" y="570104"/>
            <a:ext cx="6257459" cy="994275"/>
          </a:xfrm>
        </p:spPr>
        <p:txBody>
          <a:bodyPr/>
          <a:lstStyle/>
          <a:p>
            <a:r>
              <a:rPr lang="en-GB" sz="3000" b="1" dirty="0"/>
              <a:t>The FAIR Data Assessment Toolset and Badging Scheme</a:t>
            </a:r>
          </a:p>
        </p:txBody>
      </p:sp>
      <p:pic>
        <p:nvPicPr>
          <p:cNvPr id="3074" name="Picture 2" descr="FAIRsFAIR Data Object Assessment Metrics: Request for comments | FAIRsFAIR">
            <a:extLst>
              <a:ext uri="{FF2B5EF4-FFF2-40B4-BE49-F238E27FC236}">
                <a16:creationId xmlns:a16="http://schemas.microsoft.com/office/drawing/2014/main" id="{F7F404DD-8F85-4C91-AF00-5B744D033F2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551329" y="4169547"/>
            <a:ext cx="2859806" cy="473159"/>
          </a:xfrm>
          <a:prstGeom prst="rect">
            <a:avLst/>
          </a:prstGeom>
          <a:noFill/>
          <a:extLst>
            <a:ext uri="{909E8E84-426E-40DD-AFC4-6F175D3DCCD1}">
              <a14:hiddenFill xmlns:a14="http://schemas.microsoft.com/office/drawing/2010/main">
                <a:solidFill>
                  <a:srgbClr val="FFFFFF"/>
                </a:solidFill>
              </a14:hiddenFill>
            </a:ext>
          </a:extLst>
        </p:spPr>
      </p:pic>
      <p:pic>
        <p:nvPicPr>
          <p:cNvPr id="9" name="Google Shape;108;p2" descr="Logo, company name&#10;&#10;Description automatically generated">
            <a:extLst>
              <a:ext uri="{FF2B5EF4-FFF2-40B4-BE49-F238E27FC236}">
                <a16:creationId xmlns:a16="http://schemas.microsoft.com/office/drawing/2014/main" id="{FE49E6D5-D6E3-4A55-9FFB-23B0F0C0A687}"/>
              </a:ext>
            </a:extLst>
          </p:cNvPr>
          <p:cNvPicPr preferRelativeResize="0"/>
          <p:nvPr/>
        </p:nvPicPr>
        <p:blipFill rotWithShape="1">
          <a:blip r:embed="rId4">
            <a:alphaModFix/>
          </a:blip>
          <a:srcRect/>
          <a:stretch/>
        </p:blipFill>
        <p:spPr>
          <a:xfrm>
            <a:off x="7702142" y="-325317"/>
            <a:ext cx="1371027" cy="1175743"/>
          </a:xfrm>
          <a:prstGeom prst="rect">
            <a:avLst/>
          </a:prstGeom>
          <a:noFill/>
          <a:ln>
            <a:noFill/>
          </a:ln>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204"/>
        <p:cNvGrpSpPr/>
        <p:nvPr/>
      </p:nvGrpSpPr>
      <p:grpSpPr>
        <a:xfrm>
          <a:off x="0" y="0"/>
          <a:ext cx="0" cy="0"/>
          <a:chOff x="0" y="0"/>
          <a:chExt cx="0" cy="0"/>
        </a:xfrm>
      </p:grpSpPr>
      <p:sp>
        <p:nvSpPr>
          <p:cNvPr id="206" name="Google Shape;206;p9"/>
          <p:cNvSpPr txBox="1">
            <a:spLocks noGrp="1"/>
          </p:cNvSpPr>
          <p:nvPr>
            <p:ph type="sldNum" idx="12"/>
          </p:nvPr>
        </p:nvSpPr>
        <p:spPr>
          <a:xfrm>
            <a:off x="6457950" y="4767263"/>
            <a:ext cx="2057400" cy="273900"/>
          </a:xfrm>
          <a:prstGeom prst="rect">
            <a:avLst/>
          </a:prstGeom>
          <a:noFill/>
          <a:ln>
            <a:noFill/>
          </a:ln>
        </p:spPr>
        <p:txBody>
          <a:bodyPr spcFirstLastPara="1" wrap="square" lIns="91425" tIns="45700" rIns="91425" bIns="45700" anchor="ctr" anchorCtr="0">
            <a:noAutofit/>
          </a:bodyPr>
          <a:lstStyle/>
          <a:p>
            <a:pPr marL="0" lvl="0" indent="0" algn="l" rtl="0">
              <a:lnSpc>
                <a:spcPct val="100000"/>
              </a:lnSpc>
              <a:spcBef>
                <a:spcPts val="0"/>
              </a:spcBef>
              <a:spcAft>
                <a:spcPts val="0"/>
              </a:spcAft>
              <a:buSzPts val="1200"/>
              <a:buNone/>
            </a:pPr>
            <a:fld id="{00000000-1234-1234-1234-123412341234}" type="slidenum">
              <a:rPr lang="en-GB"/>
              <a:t>10</a:t>
            </a:fld>
            <a:endParaRPr/>
          </a:p>
        </p:txBody>
      </p:sp>
      <p:sp>
        <p:nvSpPr>
          <p:cNvPr id="207" name="Google Shape;207;p9"/>
          <p:cNvSpPr txBox="1"/>
          <p:nvPr/>
        </p:nvSpPr>
        <p:spPr>
          <a:xfrm>
            <a:off x="5150400" y="1240350"/>
            <a:ext cx="3717300" cy="3000000"/>
          </a:xfrm>
          <a:prstGeom prst="rect">
            <a:avLst/>
          </a:prstGeom>
          <a:noFill/>
          <a:ln>
            <a:noFill/>
          </a:ln>
        </p:spPr>
        <p:txBody>
          <a:bodyPr spcFirstLastPara="1" wrap="square" lIns="91425" tIns="91425" rIns="91425" bIns="91425" anchor="t" anchorCtr="0">
            <a:noAutofit/>
          </a:bodyPr>
          <a:lstStyle/>
          <a:p>
            <a:pPr marL="0" marR="0" lvl="0" indent="0" algn="l" rtl="0">
              <a:lnSpc>
                <a:spcPct val="115000"/>
              </a:lnSpc>
              <a:spcBef>
                <a:spcPts val="0"/>
              </a:spcBef>
              <a:spcAft>
                <a:spcPts val="0"/>
              </a:spcAft>
              <a:buClr>
                <a:srgbClr val="000000"/>
              </a:buClr>
              <a:buSzPts val="1200"/>
              <a:buFont typeface="Arial"/>
              <a:buNone/>
            </a:pPr>
            <a:endParaRPr sz="1200" b="0" i="0" u="none" strike="noStrike" cap="none">
              <a:solidFill>
                <a:schemeClr val="dk1"/>
              </a:solidFill>
              <a:latin typeface="Calibri"/>
              <a:ea typeface="Calibri"/>
              <a:cs typeface="Calibri"/>
              <a:sym typeface="Calibri"/>
            </a:endParaRPr>
          </a:p>
        </p:txBody>
      </p:sp>
      <p:sp>
        <p:nvSpPr>
          <p:cNvPr id="208" name="Google Shape;208;p9"/>
          <p:cNvSpPr txBox="1"/>
          <p:nvPr/>
        </p:nvSpPr>
        <p:spPr>
          <a:xfrm>
            <a:off x="457666" y="1443924"/>
            <a:ext cx="8020238" cy="2796426"/>
          </a:xfrm>
          <a:prstGeom prst="rect">
            <a:avLst/>
          </a:prstGeom>
          <a:noFill/>
          <a:ln>
            <a:noFill/>
          </a:ln>
        </p:spPr>
        <p:txBody>
          <a:bodyPr spcFirstLastPara="1" wrap="square" lIns="91425" tIns="45700" rIns="91425" bIns="45700" anchor="t" anchorCtr="0">
            <a:noAutofit/>
          </a:bodyPr>
          <a:lstStyle/>
          <a:p>
            <a:pPr marL="400050" marR="0" lvl="0" indent="-171450" algn="l" rtl="0">
              <a:spcBef>
                <a:spcPts val="0"/>
              </a:spcBef>
              <a:spcAft>
                <a:spcPts val="0"/>
              </a:spcAft>
              <a:buClr>
                <a:srgbClr val="595959"/>
              </a:buClr>
              <a:buSzPts val="1800"/>
              <a:buFont typeface="Arial"/>
              <a:buNone/>
            </a:pPr>
            <a:endParaRPr sz="1600" b="0" i="0" u="none" strike="noStrike" cap="none" dirty="0">
              <a:solidFill>
                <a:srgbClr val="3F3F3F"/>
              </a:solidFill>
              <a:latin typeface="Calibri"/>
              <a:ea typeface="Calibri"/>
              <a:cs typeface="Calibri"/>
              <a:sym typeface="Calibri"/>
            </a:endParaRPr>
          </a:p>
          <a:p>
            <a:pPr marL="12700" marR="0" lvl="0" algn="l" rtl="0">
              <a:spcBef>
                <a:spcPts val="0"/>
              </a:spcBef>
              <a:spcAft>
                <a:spcPts val="0"/>
              </a:spcAft>
              <a:buClr>
                <a:srgbClr val="595959"/>
              </a:buClr>
              <a:buSzPts val="1600"/>
            </a:pPr>
            <a:r>
              <a:rPr lang="en-GB" sz="1500" b="0" i="0" u="none" strike="noStrike" cap="none" dirty="0">
                <a:solidFill>
                  <a:srgbClr val="595959"/>
                </a:solidFill>
                <a:latin typeface="Roboto"/>
                <a:ea typeface="Roboto"/>
                <a:cs typeface="Roboto"/>
                <a:sym typeface="Roboto"/>
              </a:rPr>
              <a:t>A possible way of achieving community consensus on the best </a:t>
            </a:r>
            <a:r>
              <a:rPr lang="en-GB" sz="1500" dirty="0">
                <a:solidFill>
                  <a:srgbClr val="595959"/>
                </a:solidFill>
                <a:latin typeface="Roboto"/>
                <a:ea typeface="Roboto"/>
                <a:cs typeface="Roboto"/>
                <a:sym typeface="Roboto"/>
              </a:rPr>
              <a:t>way</a:t>
            </a:r>
            <a:r>
              <a:rPr lang="en-GB" sz="1500" b="0" i="0" u="none" strike="noStrike" cap="none" dirty="0">
                <a:solidFill>
                  <a:srgbClr val="595959"/>
                </a:solidFill>
                <a:latin typeface="Roboto"/>
                <a:ea typeface="Roboto"/>
                <a:cs typeface="Roboto"/>
                <a:sym typeface="Roboto"/>
              </a:rPr>
              <a:t> to </a:t>
            </a:r>
            <a:r>
              <a:rPr lang="en-GB" sz="1500" dirty="0">
                <a:solidFill>
                  <a:srgbClr val="595959"/>
                </a:solidFill>
                <a:latin typeface="Roboto"/>
                <a:ea typeface="Roboto"/>
                <a:cs typeface="Roboto"/>
                <a:sym typeface="Roboto"/>
              </a:rPr>
              <a:t>increase the </a:t>
            </a:r>
            <a:r>
              <a:rPr lang="en-GB" sz="1500" dirty="0" err="1">
                <a:solidFill>
                  <a:srgbClr val="595959"/>
                </a:solidFill>
                <a:latin typeface="Roboto"/>
                <a:ea typeface="Roboto"/>
                <a:cs typeface="Roboto"/>
                <a:sym typeface="Roboto"/>
              </a:rPr>
              <a:t>ReUsability</a:t>
            </a:r>
            <a:r>
              <a:rPr lang="en-GB" sz="1500" dirty="0">
                <a:solidFill>
                  <a:srgbClr val="595959"/>
                </a:solidFill>
                <a:latin typeface="Roboto"/>
                <a:ea typeface="Roboto"/>
                <a:cs typeface="Roboto"/>
                <a:sym typeface="Roboto"/>
              </a:rPr>
              <a:t> of Data and the uptake of the FAIR Data Principles </a:t>
            </a:r>
            <a:r>
              <a:rPr lang="en-GB" sz="1500" b="0" i="0" u="none" strike="noStrike" cap="none" dirty="0">
                <a:solidFill>
                  <a:srgbClr val="595959"/>
                </a:solidFill>
                <a:latin typeface="Roboto"/>
                <a:ea typeface="Roboto"/>
                <a:cs typeface="Roboto"/>
                <a:sym typeface="Roboto"/>
              </a:rPr>
              <a:t>would be through the creation of a network of FAIR-enabling Trusted Digital Repositories, as proposed by the FAIRsFAIR </a:t>
            </a:r>
            <a:r>
              <a:rPr lang="en-GB" sz="1500" b="0" i="1" u="none" strike="noStrike" cap="none" dirty="0">
                <a:solidFill>
                  <a:srgbClr val="595959"/>
                </a:solidFill>
                <a:latin typeface="Roboto"/>
                <a:ea typeface="Roboto"/>
                <a:cs typeface="Roboto"/>
                <a:sym typeface="Roboto"/>
              </a:rPr>
              <a:t>Coordination Plan for a Sustainable Network of FAIR-enabling Trusted Digital Repositories</a:t>
            </a:r>
            <a:r>
              <a:rPr lang="en-GB" sz="1500" b="0" i="0" u="none" strike="noStrike" cap="none" dirty="0">
                <a:solidFill>
                  <a:srgbClr val="595959"/>
                </a:solidFill>
                <a:latin typeface="Roboto"/>
                <a:ea typeface="Roboto"/>
                <a:cs typeface="Roboto"/>
                <a:sym typeface="Roboto"/>
              </a:rPr>
              <a:t>.  </a:t>
            </a:r>
            <a:endParaRPr lang="en-GB" sz="1500" b="0" i="0" u="none" strike="noStrike" cap="none" dirty="0">
              <a:solidFill>
                <a:srgbClr val="FF0000"/>
              </a:solidFill>
              <a:latin typeface="Roboto"/>
              <a:ea typeface="Roboto"/>
              <a:cs typeface="Roboto"/>
              <a:sym typeface="Roboto"/>
            </a:endParaRPr>
          </a:p>
          <a:p>
            <a:pPr marL="12700" marR="0" lvl="0" algn="l" rtl="0">
              <a:spcBef>
                <a:spcPts val="0"/>
              </a:spcBef>
              <a:spcAft>
                <a:spcPts val="0"/>
              </a:spcAft>
              <a:buClr>
                <a:srgbClr val="595959"/>
              </a:buClr>
              <a:buSzPts val="1600"/>
            </a:pPr>
            <a:endParaRPr lang="en-GB" sz="1500" dirty="0">
              <a:solidFill>
                <a:srgbClr val="FF0000"/>
              </a:solidFill>
              <a:latin typeface="Roboto"/>
              <a:ea typeface="Roboto"/>
              <a:cs typeface="Roboto"/>
              <a:sym typeface="Roboto"/>
            </a:endParaRPr>
          </a:p>
          <a:p>
            <a:pPr marL="12700" marR="0" lvl="0" algn="l" rtl="0">
              <a:spcBef>
                <a:spcPts val="0"/>
              </a:spcBef>
              <a:spcAft>
                <a:spcPts val="0"/>
              </a:spcAft>
              <a:buClr>
                <a:srgbClr val="595959"/>
              </a:buClr>
              <a:buSzPts val="1600"/>
            </a:pPr>
            <a:r>
              <a:rPr lang="en-GB" sz="1500" dirty="0">
                <a:solidFill>
                  <a:srgbClr val="595959"/>
                </a:solidFill>
                <a:latin typeface="Roboto"/>
                <a:ea typeface="Roboto"/>
              </a:rPr>
              <a:t>A collaborative working paper, </a:t>
            </a:r>
            <a:r>
              <a:rPr lang="en-GB" sz="1500" i="1" dirty="0" err="1">
                <a:solidFill>
                  <a:srgbClr val="595959"/>
                </a:solidFill>
                <a:latin typeface="Roboto"/>
                <a:ea typeface="Roboto"/>
              </a:rPr>
              <a:t>FAIR+Time</a:t>
            </a:r>
            <a:r>
              <a:rPr lang="en-GB" sz="1500" i="1" dirty="0">
                <a:solidFill>
                  <a:srgbClr val="595959"/>
                </a:solidFill>
                <a:latin typeface="Roboto"/>
                <a:ea typeface="Roboto"/>
              </a:rPr>
              <a:t>: Preservation for a Designated Community</a:t>
            </a:r>
            <a:r>
              <a:rPr lang="en-GB" sz="1500" dirty="0">
                <a:solidFill>
                  <a:srgbClr val="595959"/>
                </a:solidFill>
                <a:latin typeface="Roboto"/>
                <a:ea typeface="Roboto"/>
              </a:rPr>
              <a:t>, was</a:t>
            </a:r>
            <a:r>
              <a:rPr lang="en-GB" sz="1500" i="1" dirty="0">
                <a:solidFill>
                  <a:srgbClr val="595959"/>
                </a:solidFill>
                <a:latin typeface="Roboto"/>
                <a:ea typeface="Roboto"/>
              </a:rPr>
              <a:t> </a:t>
            </a:r>
            <a:r>
              <a:rPr lang="en-GB" sz="1500" dirty="0">
                <a:solidFill>
                  <a:srgbClr val="595959"/>
                </a:solidFill>
                <a:latin typeface="Roboto"/>
                <a:ea typeface="Roboto"/>
              </a:rPr>
              <a:t>published by members of the </a:t>
            </a:r>
            <a:r>
              <a:rPr lang="en-GB" sz="1500" i="1" dirty="0">
                <a:solidFill>
                  <a:srgbClr val="595959"/>
                </a:solidFill>
                <a:latin typeface="Roboto"/>
                <a:ea typeface="Roboto"/>
              </a:rPr>
              <a:t>CESSDA-Trust</a:t>
            </a:r>
            <a:r>
              <a:rPr lang="en-GB" sz="1500" dirty="0">
                <a:solidFill>
                  <a:srgbClr val="595959"/>
                </a:solidFill>
                <a:latin typeface="Roboto"/>
                <a:ea typeface="Roboto"/>
              </a:rPr>
              <a:t>, </a:t>
            </a:r>
            <a:r>
              <a:rPr lang="en-GB" sz="1500" i="1" dirty="0">
                <a:solidFill>
                  <a:srgbClr val="595959"/>
                </a:solidFill>
                <a:latin typeface="Roboto"/>
                <a:ea typeface="Roboto"/>
              </a:rPr>
              <a:t>SSHOC</a:t>
            </a:r>
            <a:r>
              <a:rPr lang="en-GB" sz="1500" dirty="0">
                <a:solidFill>
                  <a:srgbClr val="595959"/>
                </a:solidFill>
                <a:latin typeface="Roboto"/>
                <a:ea typeface="Roboto"/>
              </a:rPr>
              <a:t>, </a:t>
            </a:r>
            <a:r>
              <a:rPr lang="en-GB" sz="1500" i="1" dirty="0">
                <a:solidFill>
                  <a:srgbClr val="595959"/>
                </a:solidFill>
                <a:latin typeface="Roboto"/>
                <a:ea typeface="Roboto"/>
              </a:rPr>
              <a:t>EOSC-Nordic</a:t>
            </a:r>
            <a:r>
              <a:rPr lang="en-GB" sz="1500" dirty="0">
                <a:solidFill>
                  <a:srgbClr val="595959"/>
                </a:solidFill>
                <a:latin typeface="Roboto"/>
                <a:ea typeface="Roboto"/>
              </a:rPr>
              <a:t> and </a:t>
            </a:r>
            <a:r>
              <a:rPr lang="en-GB" sz="1500" i="1" dirty="0">
                <a:solidFill>
                  <a:srgbClr val="595959"/>
                </a:solidFill>
                <a:latin typeface="Roboto"/>
                <a:ea typeface="Roboto"/>
              </a:rPr>
              <a:t>FAIRsFAIR</a:t>
            </a:r>
            <a:r>
              <a:rPr lang="en-GB" sz="1500" dirty="0">
                <a:solidFill>
                  <a:srgbClr val="595959"/>
                </a:solidFill>
                <a:latin typeface="Roboto"/>
                <a:ea typeface="Roboto"/>
              </a:rPr>
              <a:t> projects which highlighted the need for an interoperable ecosystem of FAIR data preserved by FAIR-enabling Trusted Digital Repositories, along with a statement of support towards such a network.  </a:t>
            </a:r>
            <a:endParaRPr lang="en-GB" sz="1500" dirty="0">
              <a:solidFill>
                <a:srgbClr val="595959"/>
              </a:solidFill>
              <a:latin typeface="Roboto"/>
              <a:ea typeface="Roboto"/>
              <a:sym typeface="Roboto"/>
            </a:endParaRPr>
          </a:p>
          <a:p>
            <a:pPr marL="12700" marR="0" lvl="0" algn="l" rtl="0">
              <a:spcBef>
                <a:spcPts val="0"/>
              </a:spcBef>
              <a:spcAft>
                <a:spcPts val="0"/>
              </a:spcAft>
              <a:buClr>
                <a:srgbClr val="595959"/>
              </a:buClr>
              <a:buSzPts val="1600"/>
            </a:pPr>
            <a:endParaRPr lang="en-GB" sz="1500" dirty="0">
              <a:solidFill>
                <a:srgbClr val="FF0000"/>
              </a:solidFill>
              <a:latin typeface="Roboto"/>
              <a:ea typeface="Roboto"/>
              <a:sym typeface="Roboto"/>
            </a:endParaRPr>
          </a:p>
          <a:p>
            <a:pPr marL="12700" marR="0" lvl="0" algn="l" rtl="0">
              <a:spcBef>
                <a:spcPts val="0"/>
              </a:spcBef>
              <a:spcAft>
                <a:spcPts val="0"/>
              </a:spcAft>
              <a:buClr>
                <a:srgbClr val="595959"/>
              </a:buClr>
              <a:buSzPts val="1600"/>
            </a:pPr>
            <a:br>
              <a:rPr lang="en-GB" sz="1600" b="0" i="0" u="none" strike="noStrike" cap="none" dirty="0">
                <a:solidFill>
                  <a:srgbClr val="000000"/>
                </a:solidFill>
                <a:latin typeface="Arial"/>
                <a:ea typeface="Arial"/>
                <a:cs typeface="Arial"/>
                <a:sym typeface="Arial"/>
              </a:rPr>
            </a:br>
            <a:br>
              <a:rPr lang="en-GB" sz="1600" b="0" i="0" u="none" strike="noStrike" cap="none" dirty="0">
                <a:solidFill>
                  <a:srgbClr val="595959"/>
                </a:solidFill>
                <a:latin typeface="Arial"/>
                <a:ea typeface="Arial"/>
                <a:cs typeface="Arial"/>
                <a:sym typeface="Arial"/>
              </a:rPr>
            </a:br>
            <a:br>
              <a:rPr lang="en-GB" sz="1600" b="0" i="0" u="none" strike="noStrike" cap="none" dirty="0">
                <a:solidFill>
                  <a:srgbClr val="3F3F3F"/>
                </a:solidFill>
                <a:latin typeface="Calibri"/>
                <a:ea typeface="Calibri"/>
                <a:cs typeface="Calibri"/>
                <a:sym typeface="Calibri"/>
              </a:rPr>
            </a:br>
            <a:endParaRPr sz="1600" b="0" i="0" u="none" strike="noStrike" cap="none" dirty="0">
              <a:solidFill>
                <a:srgbClr val="3F3F3F"/>
              </a:solidFill>
              <a:latin typeface="Calibri"/>
              <a:ea typeface="Calibri"/>
              <a:cs typeface="Calibri"/>
              <a:sym typeface="Calibri"/>
            </a:endParaRPr>
          </a:p>
          <a:p>
            <a:pPr marL="400050" marR="0" lvl="0" indent="-171450" algn="l" rtl="0">
              <a:spcBef>
                <a:spcPts val="1000"/>
              </a:spcBef>
              <a:spcAft>
                <a:spcPts val="0"/>
              </a:spcAft>
              <a:buClr>
                <a:srgbClr val="595959"/>
              </a:buClr>
              <a:buSzPts val="1800"/>
              <a:buFont typeface="Arial"/>
              <a:buNone/>
            </a:pPr>
            <a:endParaRPr sz="1600" b="0" i="0" u="none" strike="noStrike" cap="none" dirty="0">
              <a:solidFill>
                <a:srgbClr val="3F3F3F"/>
              </a:solidFill>
              <a:latin typeface="Calibri"/>
              <a:ea typeface="Calibri"/>
              <a:cs typeface="Calibri"/>
              <a:sym typeface="Calibri"/>
            </a:endParaRPr>
          </a:p>
        </p:txBody>
      </p:sp>
      <p:sp>
        <p:nvSpPr>
          <p:cNvPr id="209" name="Google Shape;209;p9"/>
          <p:cNvSpPr txBox="1"/>
          <p:nvPr/>
        </p:nvSpPr>
        <p:spPr>
          <a:xfrm>
            <a:off x="22647" y="4894547"/>
            <a:ext cx="736500" cy="273825"/>
          </a:xfrm>
          <a:prstGeom prst="rect">
            <a:avLst/>
          </a:prstGeom>
          <a:no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200"/>
              <a:buFont typeface="Arial"/>
              <a:buNone/>
            </a:pPr>
            <a:fld id="{00000000-1234-1234-1234-123412341234}" type="slidenum">
              <a:rPr lang="en-GB" sz="1200" b="0" i="0" u="none" strike="noStrike" cap="none">
                <a:solidFill>
                  <a:schemeClr val="lt1"/>
                </a:solidFill>
                <a:latin typeface="Calibri"/>
                <a:ea typeface="Calibri"/>
                <a:cs typeface="Calibri"/>
                <a:sym typeface="Calibri"/>
              </a:rPr>
              <a:t>10</a:t>
            </a:fld>
            <a:endParaRPr sz="1200" b="0" i="0" u="none" strike="noStrike" cap="none">
              <a:solidFill>
                <a:schemeClr val="lt1"/>
              </a:solidFill>
              <a:latin typeface="Calibri"/>
              <a:ea typeface="Calibri"/>
              <a:cs typeface="Calibri"/>
              <a:sym typeface="Calibri"/>
            </a:endParaRPr>
          </a:p>
        </p:txBody>
      </p:sp>
      <p:sp>
        <p:nvSpPr>
          <p:cNvPr id="213" name="Google Shape;213;p9"/>
          <p:cNvSpPr txBox="1"/>
          <p:nvPr/>
        </p:nvSpPr>
        <p:spPr>
          <a:xfrm>
            <a:off x="867108" y="4907366"/>
            <a:ext cx="8357627" cy="392415"/>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850"/>
              <a:buFont typeface="Arial"/>
              <a:buNone/>
            </a:pPr>
            <a:r>
              <a:rPr lang="en-GB" sz="850" b="0" i="0" u="none" strike="noStrike" cap="none">
                <a:solidFill>
                  <a:schemeClr val="lt1"/>
                </a:solidFill>
                <a:latin typeface="Calibri"/>
                <a:ea typeface="Calibri"/>
                <a:cs typeface="Calibri"/>
                <a:sym typeface="Calibri"/>
              </a:rPr>
              <a:t>FAIRsFAIR “Fostering FAIR Data Practices In Europe” has received funding from the European Union’s Horizon 2020 project call H2020-INFRAEOSC-2018-2020 Grant agreement 831558</a:t>
            </a: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100"/>
              <a:buFont typeface="Arial"/>
              <a:buNone/>
            </a:pPr>
            <a:endParaRPr sz="1100" b="0" i="0" u="none" strike="noStrike" cap="none">
              <a:solidFill>
                <a:srgbClr val="000000"/>
              </a:solidFill>
              <a:latin typeface="Calibri"/>
              <a:ea typeface="Calibri"/>
              <a:cs typeface="Calibri"/>
              <a:sym typeface="Calibri"/>
            </a:endParaRPr>
          </a:p>
        </p:txBody>
      </p:sp>
      <p:sp>
        <p:nvSpPr>
          <p:cNvPr id="3" name="Title 2">
            <a:extLst>
              <a:ext uri="{FF2B5EF4-FFF2-40B4-BE49-F238E27FC236}">
                <a16:creationId xmlns:a16="http://schemas.microsoft.com/office/drawing/2014/main" id="{1C185CA5-E960-44F5-BB87-AC882ED3152F}"/>
              </a:ext>
            </a:extLst>
          </p:cNvPr>
          <p:cNvSpPr>
            <a:spLocks noGrp="1"/>
          </p:cNvSpPr>
          <p:nvPr>
            <p:ph type="title"/>
          </p:nvPr>
        </p:nvSpPr>
        <p:spPr>
          <a:xfrm>
            <a:off x="457666" y="539639"/>
            <a:ext cx="7836228" cy="994275"/>
          </a:xfrm>
        </p:spPr>
        <p:txBody>
          <a:bodyPr/>
          <a:lstStyle/>
          <a:p>
            <a:r>
              <a:rPr lang="en-GB" sz="3000" b="1" dirty="0"/>
              <a:t>A Network of FAIR enabling Trusted Digital Repositories</a:t>
            </a:r>
          </a:p>
        </p:txBody>
      </p:sp>
      <p:pic>
        <p:nvPicPr>
          <p:cNvPr id="9" name="Google Shape;141;p4" descr="Logo&#10;&#10;Description automatically generated">
            <a:extLst>
              <a:ext uri="{FF2B5EF4-FFF2-40B4-BE49-F238E27FC236}">
                <a16:creationId xmlns:a16="http://schemas.microsoft.com/office/drawing/2014/main" id="{AA0D4F27-113C-476D-8301-380B7B95469D}"/>
              </a:ext>
            </a:extLst>
          </p:cNvPr>
          <p:cNvPicPr preferRelativeResize="0"/>
          <p:nvPr/>
        </p:nvPicPr>
        <p:blipFill rotWithShape="1">
          <a:blip r:embed="rId3">
            <a:alphaModFix/>
          </a:blip>
          <a:srcRect/>
          <a:stretch/>
        </p:blipFill>
        <p:spPr>
          <a:xfrm>
            <a:off x="1878122" y="4073610"/>
            <a:ext cx="1283262" cy="500247"/>
          </a:xfrm>
          <a:prstGeom prst="rect">
            <a:avLst/>
          </a:prstGeom>
          <a:noFill/>
          <a:ln>
            <a:noFill/>
          </a:ln>
        </p:spPr>
      </p:pic>
      <p:pic>
        <p:nvPicPr>
          <p:cNvPr id="4" name="Picture 3" descr="Text, logo&#10;&#10;Description automatically generated">
            <a:extLst>
              <a:ext uri="{FF2B5EF4-FFF2-40B4-BE49-F238E27FC236}">
                <a16:creationId xmlns:a16="http://schemas.microsoft.com/office/drawing/2014/main" id="{73960BAE-CBEA-4F00-9650-7C52576191A1}"/>
              </a:ext>
            </a:extLst>
          </p:cNvPr>
          <p:cNvPicPr>
            <a:picLocks noChangeAspect="1"/>
          </p:cNvPicPr>
          <p:nvPr/>
        </p:nvPicPr>
        <p:blipFill>
          <a:blip r:embed="rId4"/>
          <a:stretch>
            <a:fillRect/>
          </a:stretch>
        </p:blipFill>
        <p:spPr>
          <a:xfrm>
            <a:off x="4355605" y="4092851"/>
            <a:ext cx="1627013" cy="461764"/>
          </a:xfrm>
          <a:prstGeom prst="rect">
            <a:avLst/>
          </a:prstGeom>
        </p:spPr>
      </p:pic>
      <p:pic>
        <p:nvPicPr>
          <p:cNvPr id="6" name="Picture 5" descr="Logo&#10;&#10;Description automatically generated with low confidence">
            <a:extLst>
              <a:ext uri="{FF2B5EF4-FFF2-40B4-BE49-F238E27FC236}">
                <a16:creationId xmlns:a16="http://schemas.microsoft.com/office/drawing/2014/main" id="{3AB656BE-2255-41F2-8261-1EE3C4E0F5C5}"/>
              </a:ext>
            </a:extLst>
          </p:cNvPr>
          <p:cNvPicPr>
            <a:picLocks noChangeAspect="1"/>
          </p:cNvPicPr>
          <p:nvPr/>
        </p:nvPicPr>
        <p:blipFill>
          <a:blip r:embed="rId5"/>
          <a:stretch>
            <a:fillRect/>
          </a:stretch>
        </p:blipFill>
        <p:spPr>
          <a:xfrm>
            <a:off x="3446714" y="4237267"/>
            <a:ext cx="604848" cy="311964"/>
          </a:xfrm>
          <a:prstGeom prst="rect">
            <a:avLst/>
          </a:prstGeom>
        </p:spPr>
      </p:pic>
      <p:pic>
        <p:nvPicPr>
          <p:cNvPr id="8" name="Picture 7" descr="A picture containing icon&#10;&#10;Description automatically generated">
            <a:extLst>
              <a:ext uri="{FF2B5EF4-FFF2-40B4-BE49-F238E27FC236}">
                <a16:creationId xmlns:a16="http://schemas.microsoft.com/office/drawing/2014/main" id="{722B6882-3F97-491F-AEBD-C18AD0215F13}"/>
              </a:ext>
            </a:extLst>
          </p:cNvPr>
          <p:cNvPicPr>
            <a:picLocks noChangeAspect="1"/>
          </p:cNvPicPr>
          <p:nvPr/>
        </p:nvPicPr>
        <p:blipFill>
          <a:blip r:embed="rId6"/>
          <a:stretch>
            <a:fillRect/>
          </a:stretch>
        </p:blipFill>
        <p:spPr>
          <a:xfrm>
            <a:off x="537799" y="4161531"/>
            <a:ext cx="1127822" cy="326222"/>
          </a:xfrm>
          <a:prstGeom prst="rect">
            <a:avLst/>
          </a:prstGeom>
        </p:spPr>
      </p:pic>
      <p:pic>
        <p:nvPicPr>
          <p:cNvPr id="12" name="Google Shape;108;p2" descr="Logo, company name&#10;&#10;Description automatically generated">
            <a:extLst>
              <a:ext uri="{FF2B5EF4-FFF2-40B4-BE49-F238E27FC236}">
                <a16:creationId xmlns:a16="http://schemas.microsoft.com/office/drawing/2014/main" id="{2DEEBDAA-8876-4C4B-96EB-EC2437D0F2D5}"/>
              </a:ext>
            </a:extLst>
          </p:cNvPr>
          <p:cNvPicPr preferRelativeResize="0"/>
          <p:nvPr/>
        </p:nvPicPr>
        <p:blipFill rotWithShape="1">
          <a:blip r:embed="rId7">
            <a:alphaModFix/>
          </a:blip>
          <a:srcRect/>
          <a:stretch/>
        </p:blipFill>
        <p:spPr>
          <a:xfrm>
            <a:off x="7702142" y="-325317"/>
            <a:ext cx="1371027" cy="1175743"/>
          </a:xfrm>
          <a:prstGeom prst="rect">
            <a:avLst/>
          </a:prstGeom>
          <a:noFill/>
          <a:ln>
            <a:noFill/>
          </a:ln>
        </p:spPr>
      </p:pic>
    </p:spTree>
    <p:extLst>
      <p:ext uri="{BB962C8B-B14F-4D97-AF65-F5344CB8AC3E}">
        <p14:creationId xmlns:p14="http://schemas.microsoft.com/office/powerpoint/2010/main" val="26375326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204"/>
        <p:cNvGrpSpPr/>
        <p:nvPr/>
      </p:nvGrpSpPr>
      <p:grpSpPr>
        <a:xfrm>
          <a:off x="0" y="0"/>
          <a:ext cx="0" cy="0"/>
          <a:chOff x="0" y="0"/>
          <a:chExt cx="0" cy="0"/>
        </a:xfrm>
      </p:grpSpPr>
      <p:sp>
        <p:nvSpPr>
          <p:cNvPr id="206" name="Google Shape;206;p9"/>
          <p:cNvSpPr txBox="1">
            <a:spLocks noGrp="1"/>
          </p:cNvSpPr>
          <p:nvPr>
            <p:ph type="sldNum" idx="12"/>
          </p:nvPr>
        </p:nvSpPr>
        <p:spPr>
          <a:xfrm>
            <a:off x="6457950" y="4767263"/>
            <a:ext cx="2057400" cy="273900"/>
          </a:xfrm>
          <a:prstGeom prst="rect">
            <a:avLst/>
          </a:prstGeom>
          <a:noFill/>
          <a:ln>
            <a:noFill/>
          </a:ln>
        </p:spPr>
        <p:txBody>
          <a:bodyPr spcFirstLastPara="1" wrap="square" lIns="91425" tIns="45700" rIns="91425" bIns="45700" anchor="ctr" anchorCtr="0">
            <a:noAutofit/>
          </a:bodyPr>
          <a:lstStyle/>
          <a:p>
            <a:pPr marL="0" lvl="0" indent="0" algn="l" rtl="0">
              <a:lnSpc>
                <a:spcPct val="100000"/>
              </a:lnSpc>
              <a:spcBef>
                <a:spcPts val="0"/>
              </a:spcBef>
              <a:spcAft>
                <a:spcPts val="0"/>
              </a:spcAft>
              <a:buSzPts val="1200"/>
              <a:buNone/>
            </a:pPr>
            <a:fld id="{00000000-1234-1234-1234-123412341234}" type="slidenum">
              <a:rPr lang="en-GB"/>
              <a:t>11</a:t>
            </a:fld>
            <a:endParaRPr/>
          </a:p>
        </p:txBody>
      </p:sp>
      <p:sp>
        <p:nvSpPr>
          <p:cNvPr id="207" name="Google Shape;207;p9"/>
          <p:cNvSpPr txBox="1"/>
          <p:nvPr/>
        </p:nvSpPr>
        <p:spPr>
          <a:xfrm>
            <a:off x="5150400" y="1240350"/>
            <a:ext cx="3717300" cy="3000000"/>
          </a:xfrm>
          <a:prstGeom prst="rect">
            <a:avLst/>
          </a:prstGeom>
          <a:noFill/>
          <a:ln>
            <a:noFill/>
          </a:ln>
        </p:spPr>
        <p:txBody>
          <a:bodyPr spcFirstLastPara="1" wrap="square" lIns="91425" tIns="91425" rIns="91425" bIns="91425" anchor="t" anchorCtr="0">
            <a:noAutofit/>
          </a:bodyPr>
          <a:lstStyle/>
          <a:p>
            <a:pPr marL="0" marR="0" lvl="0" indent="0" algn="l" rtl="0">
              <a:lnSpc>
                <a:spcPct val="115000"/>
              </a:lnSpc>
              <a:spcBef>
                <a:spcPts val="0"/>
              </a:spcBef>
              <a:spcAft>
                <a:spcPts val="0"/>
              </a:spcAft>
              <a:buClr>
                <a:srgbClr val="000000"/>
              </a:buClr>
              <a:buSzPts val="1200"/>
              <a:buFont typeface="Arial"/>
              <a:buNone/>
            </a:pPr>
            <a:endParaRPr sz="1200" b="0" i="0" u="none" strike="noStrike" cap="none">
              <a:solidFill>
                <a:schemeClr val="dk1"/>
              </a:solidFill>
              <a:latin typeface="Calibri"/>
              <a:ea typeface="Calibri"/>
              <a:cs typeface="Calibri"/>
              <a:sym typeface="Calibri"/>
            </a:endParaRPr>
          </a:p>
        </p:txBody>
      </p:sp>
      <p:sp>
        <p:nvSpPr>
          <p:cNvPr id="208" name="Google Shape;208;p9"/>
          <p:cNvSpPr txBox="1"/>
          <p:nvPr/>
        </p:nvSpPr>
        <p:spPr>
          <a:xfrm>
            <a:off x="582518" y="981732"/>
            <a:ext cx="7028517" cy="2796426"/>
          </a:xfrm>
          <a:prstGeom prst="rect">
            <a:avLst/>
          </a:prstGeom>
          <a:noFill/>
          <a:ln>
            <a:noFill/>
          </a:ln>
        </p:spPr>
        <p:txBody>
          <a:bodyPr spcFirstLastPara="1" wrap="square" lIns="91425" tIns="45700" rIns="91425" bIns="45700" anchor="t" anchorCtr="0">
            <a:noAutofit/>
          </a:bodyPr>
          <a:lstStyle/>
          <a:p>
            <a:pPr marL="400050" marR="0" lvl="0" indent="-171450" algn="l" rtl="0">
              <a:spcBef>
                <a:spcPts val="0"/>
              </a:spcBef>
              <a:spcAft>
                <a:spcPts val="0"/>
              </a:spcAft>
              <a:buClr>
                <a:srgbClr val="595959"/>
              </a:buClr>
              <a:buSzPts val="1800"/>
              <a:buFont typeface="Arial"/>
              <a:buNone/>
            </a:pPr>
            <a:endParaRPr sz="1600" b="0" i="0" u="none" strike="noStrike" cap="none" dirty="0">
              <a:solidFill>
                <a:srgbClr val="3F3F3F"/>
              </a:solidFill>
              <a:latin typeface="Calibri"/>
              <a:ea typeface="Calibri"/>
              <a:cs typeface="Calibri"/>
              <a:sym typeface="Calibri"/>
            </a:endParaRPr>
          </a:p>
          <a:p>
            <a:pPr marL="12700" marR="0" lvl="0" algn="l" rtl="0">
              <a:spcBef>
                <a:spcPts val="0"/>
              </a:spcBef>
              <a:spcAft>
                <a:spcPts val="0"/>
              </a:spcAft>
              <a:buClr>
                <a:srgbClr val="595959"/>
              </a:buClr>
              <a:buSzPts val="1600"/>
            </a:pPr>
            <a:r>
              <a:rPr lang="en-GB" sz="1500" dirty="0">
                <a:solidFill>
                  <a:srgbClr val="595959"/>
                </a:solidFill>
                <a:latin typeface="Roboto"/>
                <a:ea typeface="Roboto"/>
                <a:sym typeface="Roboto"/>
              </a:rPr>
              <a:t>Due to the complexities associated with increasing </a:t>
            </a:r>
            <a:r>
              <a:rPr lang="en-GB" sz="1500" dirty="0">
                <a:solidFill>
                  <a:srgbClr val="595959"/>
                </a:solidFill>
                <a:latin typeface="Roboto"/>
                <a:ea typeface="Roboto"/>
              </a:rPr>
              <a:t>Data </a:t>
            </a:r>
            <a:r>
              <a:rPr lang="en-GB" sz="1500" dirty="0" err="1">
                <a:solidFill>
                  <a:srgbClr val="595959"/>
                </a:solidFill>
                <a:latin typeface="Roboto"/>
                <a:ea typeface="Roboto"/>
              </a:rPr>
              <a:t>ReUse</a:t>
            </a:r>
            <a:r>
              <a:rPr lang="en-GB" sz="1500" dirty="0">
                <a:solidFill>
                  <a:srgbClr val="595959"/>
                </a:solidFill>
                <a:latin typeface="Roboto"/>
                <a:ea typeface="Roboto"/>
              </a:rPr>
              <a:t> and implementing the FAIR Data Principles, a multi-pronged approach is needed.  </a:t>
            </a:r>
          </a:p>
          <a:p>
            <a:pPr marL="12700" marR="0" lvl="0" algn="l" rtl="0">
              <a:lnSpc>
                <a:spcPct val="150000"/>
              </a:lnSpc>
              <a:spcBef>
                <a:spcPts val="0"/>
              </a:spcBef>
              <a:spcAft>
                <a:spcPts val="0"/>
              </a:spcAft>
              <a:buClr>
                <a:srgbClr val="595959"/>
              </a:buClr>
              <a:buSzPts val="1600"/>
            </a:pPr>
            <a:endParaRPr lang="en-GB" sz="1500" b="0" i="0" u="none" strike="noStrike" cap="none" dirty="0">
              <a:solidFill>
                <a:srgbClr val="595959"/>
              </a:solidFill>
              <a:latin typeface="Roboto"/>
              <a:ea typeface="Roboto"/>
              <a:cs typeface="Arial"/>
              <a:sym typeface="Arial"/>
            </a:endParaRPr>
          </a:p>
          <a:p>
            <a:pPr marL="12700" marR="0" lvl="0" algn="l" rtl="0">
              <a:spcBef>
                <a:spcPts val="0"/>
              </a:spcBef>
              <a:spcAft>
                <a:spcPts val="0"/>
              </a:spcAft>
              <a:buClr>
                <a:srgbClr val="595959"/>
              </a:buClr>
              <a:buSzPts val="1600"/>
            </a:pPr>
            <a:r>
              <a:rPr lang="en-GB" sz="1500" dirty="0">
                <a:solidFill>
                  <a:srgbClr val="595959"/>
                </a:solidFill>
                <a:latin typeface="Roboto"/>
                <a:ea typeface="Roboto"/>
              </a:rPr>
              <a:t>The CTS+FAIR </a:t>
            </a:r>
            <a:r>
              <a:rPr lang="en-GB" sz="1500" dirty="0" err="1">
                <a:solidFill>
                  <a:srgbClr val="595959"/>
                </a:solidFill>
                <a:latin typeface="Roboto"/>
                <a:ea typeface="Roboto"/>
              </a:rPr>
              <a:t>CapMat</a:t>
            </a:r>
            <a:r>
              <a:rPr lang="en-GB" sz="1500" dirty="0">
                <a:solidFill>
                  <a:srgbClr val="595959"/>
                </a:solidFill>
                <a:latin typeface="Roboto"/>
                <a:ea typeface="Roboto"/>
              </a:rPr>
              <a:t>, the F-UJI tool and the FAIR Data Assessment Toolset and Badging Scheme provide a clear and accessible means for repositories to increase both the </a:t>
            </a:r>
            <a:r>
              <a:rPr lang="en-GB" sz="1500" dirty="0" err="1">
                <a:solidFill>
                  <a:srgbClr val="595959"/>
                </a:solidFill>
                <a:latin typeface="Roboto"/>
                <a:ea typeface="Roboto"/>
              </a:rPr>
              <a:t>ReUsability</a:t>
            </a:r>
            <a:r>
              <a:rPr lang="en-GB" sz="1500" dirty="0">
                <a:solidFill>
                  <a:srgbClr val="595959"/>
                </a:solidFill>
                <a:latin typeface="Roboto"/>
                <a:ea typeface="Roboto"/>
              </a:rPr>
              <a:t> and </a:t>
            </a:r>
            <a:r>
              <a:rPr lang="en-GB" sz="1500" dirty="0" err="1">
                <a:solidFill>
                  <a:srgbClr val="595959"/>
                </a:solidFill>
                <a:latin typeface="Roboto"/>
                <a:ea typeface="Roboto"/>
              </a:rPr>
              <a:t>FAIRness</a:t>
            </a:r>
            <a:r>
              <a:rPr lang="en-GB" sz="1500" dirty="0">
                <a:solidFill>
                  <a:srgbClr val="595959"/>
                </a:solidFill>
                <a:latin typeface="Roboto"/>
                <a:ea typeface="Roboto"/>
              </a:rPr>
              <a:t> of their data, but should be viewed as part of a wider movement towards FAIR Data, with Data </a:t>
            </a:r>
            <a:r>
              <a:rPr lang="en-GB" sz="1500" dirty="0" err="1">
                <a:solidFill>
                  <a:srgbClr val="595959"/>
                </a:solidFill>
                <a:latin typeface="Roboto"/>
                <a:ea typeface="Roboto"/>
              </a:rPr>
              <a:t>ReUse</a:t>
            </a:r>
            <a:r>
              <a:rPr lang="en-GB" sz="1500" dirty="0">
                <a:solidFill>
                  <a:srgbClr val="595959"/>
                </a:solidFill>
                <a:latin typeface="Roboto"/>
                <a:ea typeface="Roboto"/>
              </a:rPr>
              <a:t> being a key component.  </a:t>
            </a:r>
          </a:p>
          <a:p>
            <a:pPr marL="12700" marR="0" lvl="0" algn="l" rtl="0">
              <a:lnSpc>
                <a:spcPct val="150000"/>
              </a:lnSpc>
              <a:spcBef>
                <a:spcPts val="0"/>
              </a:spcBef>
              <a:spcAft>
                <a:spcPts val="0"/>
              </a:spcAft>
              <a:buClr>
                <a:srgbClr val="595959"/>
              </a:buClr>
              <a:buSzPts val="1600"/>
            </a:pPr>
            <a:endParaRPr lang="en-GB" sz="1500" b="0" i="0" u="none" strike="noStrike" cap="none" dirty="0">
              <a:solidFill>
                <a:srgbClr val="595959"/>
              </a:solidFill>
              <a:latin typeface="Roboto"/>
              <a:ea typeface="Roboto"/>
              <a:cs typeface="Arial"/>
              <a:sym typeface="Arial"/>
            </a:endParaRPr>
          </a:p>
          <a:p>
            <a:pPr marL="12700" marR="0" lvl="0" algn="l" rtl="0">
              <a:spcBef>
                <a:spcPts val="0"/>
              </a:spcBef>
              <a:spcAft>
                <a:spcPts val="0"/>
              </a:spcAft>
              <a:buClr>
                <a:srgbClr val="595959"/>
              </a:buClr>
              <a:buSzPts val="1600"/>
            </a:pPr>
            <a:r>
              <a:rPr lang="en-GB" sz="1500" dirty="0">
                <a:solidFill>
                  <a:srgbClr val="595959"/>
                </a:solidFill>
                <a:latin typeface="Roboto"/>
                <a:ea typeface="Roboto"/>
              </a:rPr>
              <a:t>Increasing the </a:t>
            </a:r>
            <a:r>
              <a:rPr lang="en-GB" sz="1500" dirty="0" err="1">
                <a:solidFill>
                  <a:srgbClr val="595959"/>
                </a:solidFill>
                <a:latin typeface="Roboto"/>
                <a:ea typeface="Roboto"/>
              </a:rPr>
              <a:t>ReUse</a:t>
            </a:r>
            <a:r>
              <a:rPr lang="en-GB" sz="1500" dirty="0">
                <a:solidFill>
                  <a:srgbClr val="595959"/>
                </a:solidFill>
                <a:latin typeface="Roboto"/>
                <a:ea typeface="Roboto"/>
              </a:rPr>
              <a:t> of data and implementation of the FAIR Data Principles depends on collective community action, uptake, input and consensus, alongside the continued availability of the necessary tools, resources, standards, and practices for FAIR data to become a reality.  </a:t>
            </a:r>
            <a:br>
              <a:rPr lang="en-GB" sz="1600" b="0" i="0" u="none" strike="noStrike" cap="none" dirty="0">
                <a:solidFill>
                  <a:srgbClr val="000000"/>
                </a:solidFill>
                <a:latin typeface="Arial"/>
                <a:ea typeface="Arial"/>
                <a:cs typeface="Arial"/>
                <a:sym typeface="Arial"/>
              </a:rPr>
            </a:br>
            <a:br>
              <a:rPr lang="en-GB" sz="1600" b="0" i="0" u="none" strike="noStrike" cap="none" dirty="0">
                <a:solidFill>
                  <a:srgbClr val="595959"/>
                </a:solidFill>
                <a:latin typeface="Arial"/>
                <a:ea typeface="Arial"/>
                <a:cs typeface="Arial"/>
                <a:sym typeface="Arial"/>
              </a:rPr>
            </a:br>
            <a:br>
              <a:rPr lang="en-GB" sz="1600" b="0" i="0" u="none" strike="noStrike" cap="none" dirty="0">
                <a:solidFill>
                  <a:srgbClr val="3F3F3F"/>
                </a:solidFill>
                <a:latin typeface="Calibri"/>
                <a:ea typeface="Calibri"/>
                <a:cs typeface="Calibri"/>
                <a:sym typeface="Calibri"/>
              </a:rPr>
            </a:br>
            <a:endParaRPr sz="1600" b="0" i="0" u="none" strike="noStrike" cap="none" dirty="0">
              <a:solidFill>
                <a:srgbClr val="3F3F3F"/>
              </a:solidFill>
              <a:latin typeface="Calibri"/>
              <a:ea typeface="Calibri"/>
              <a:cs typeface="Calibri"/>
              <a:sym typeface="Calibri"/>
            </a:endParaRPr>
          </a:p>
          <a:p>
            <a:pPr marL="400050" marR="0" lvl="0" indent="-171450" algn="l" rtl="0">
              <a:spcBef>
                <a:spcPts val="1000"/>
              </a:spcBef>
              <a:spcAft>
                <a:spcPts val="0"/>
              </a:spcAft>
              <a:buClr>
                <a:srgbClr val="595959"/>
              </a:buClr>
              <a:buSzPts val="1800"/>
              <a:buFont typeface="Arial"/>
              <a:buNone/>
            </a:pPr>
            <a:endParaRPr sz="1600" b="0" i="0" u="none" strike="noStrike" cap="none" dirty="0">
              <a:solidFill>
                <a:srgbClr val="3F3F3F"/>
              </a:solidFill>
              <a:latin typeface="Calibri"/>
              <a:ea typeface="Calibri"/>
              <a:cs typeface="Calibri"/>
              <a:sym typeface="Calibri"/>
            </a:endParaRPr>
          </a:p>
        </p:txBody>
      </p:sp>
      <p:sp>
        <p:nvSpPr>
          <p:cNvPr id="209" name="Google Shape;209;p9"/>
          <p:cNvSpPr txBox="1"/>
          <p:nvPr/>
        </p:nvSpPr>
        <p:spPr>
          <a:xfrm>
            <a:off x="22647" y="4894547"/>
            <a:ext cx="736500" cy="273825"/>
          </a:xfrm>
          <a:prstGeom prst="rect">
            <a:avLst/>
          </a:prstGeom>
          <a:no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200"/>
              <a:buFont typeface="Arial"/>
              <a:buNone/>
            </a:pPr>
            <a:fld id="{00000000-1234-1234-1234-123412341234}" type="slidenum">
              <a:rPr lang="en-GB" sz="1200" b="0" i="0" u="none" strike="noStrike" cap="none">
                <a:solidFill>
                  <a:schemeClr val="lt1"/>
                </a:solidFill>
                <a:latin typeface="Calibri"/>
                <a:ea typeface="Calibri"/>
                <a:cs typeface="Calibri"/>
                <a:sym typeface="Calibri"/>
              </a:rPr>
              <a:t>11</a:t>
            </a:fld>
            <a:endParaRPr sz="1200" b="0" i="0" u="none" strike="noStrike" cap="none">
              <a:solidFill>
                <a:schemeClr val="lt1"/>
              </a:solidFill>
              <a:latin typeface="Calibri"/>
              <a:ea typeface="Calibri"/>
              <a:cs typeface="Calibri"/>
              <a:sym typeface="Calibri"/>
            </a:endParaRPr>
          </a:p>
        </p:txBody>
      </p:sp>
      <p:sp>
        <p:nvSpPr>
          <p:cNvPr id="213" name="Google Shape;213;p9"/>
          <p:cNvSpPr txBox="1"/>
          <p:nvPr/>
        </p:nvSpPr>
        <p:spPr>
          <a:xfrm>
            <a:off x="867108" y="4907366"/>
            <a:ext cx="8357627" cy="392415"/>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850"/>
              <a:buFont typeface="Arial"/>
              <a:buNone/>
            </a:pPr>
            <a:r>
              <a:rPr lang="en-GB" sz="850" b="0" i="0" u="none" strike="noStrike" cap="none">
                <a:solidFill>
                  <a:schemeClr val="lt1"/>
                </a:solidFill>
                <a:latin typeface="Calibri"/>
                <a:ea typeface="Calibri"/>
                <a:cs typeface="Calibri"/>
                <a:sym typeface="Calibri"/>
              </a:rPr>
              <a:t>FAIRsFAIR “Fostering FAIR Data Practices In Europe” has received funding from the European Union’s Horizon 2020 project call H2020-INFRAEOSC-2018-2020 Grant agreement 831558</a:t>
            </a: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100"/>
              <a:buFont typeface="Arial"/>
              <a:buNone/>
            </a:pPr>
            <a:endParaRPr sz="1100" b="0" i="0" u="none" strike="noStrike" cap="none">
              <a:solidFill>
                <a:srgbClr val="000000"/>
              </a:solidFill>
              <a:latin typeface="Calibri"/>
              <a:ea typeface="Calibri"/>
              <a:cs typeface="Calibri"/>
              <a:sym typeface="Calibri"/>
            </a:endParaRPr>
          </a:p>
        </p:txBody>
      </p:sp>
      <p:sp>
        <p:nvSpPr>
          <p:cNvPr id="3" name="Title 2">
            <a:extLst>
              <a:ext uri="{FF2B5EF4-FFF2-40B4-BE49-F238E27FC236}">
                <a16:creationId xmlns:a16="http://schemas.microsoft.com/office/drawing/2014/main" id="{1C185CA5-E960-44F5-BB87-AC882ED3152F}"/>
              </a:ext>
            </a:extLst>
          </p:cNvPr>
          <p:cNvSpPr>
            <a:spLocks noGrp="1"/>
          </p:cNvSpPr>
          <p:nvPr>
            <p:ph type="title"/>
          </p:nvPr>
        </p:nvSpPr>
        <p:spPr>
          <a:xfrm>
            <a:off x="500703" y="546262"/>
            <a:ext cx="7836228" cy="552182"/>
          </a:xfrm>
        </p:spPr>
        <p:txBody>
          <a:bodyPr/>
          <a:lstStyle/>
          <a:p>
            <a:r>
              <a:rPr lang="en-GB" sz="3000" b="1" dirty="0"/>
              <a:t>Conclusion</a:t>
            </a:r>
          </a:p>
        </p:txBody>
      </p:sp>
      <p:pic>
        <p:nvPicPr>
          <p:cNvPr id="8" name="Google Shape;108;p2" descr="Logo, company name&#10;&#10;Description automatically generated">
            <a:extLst>
              <a:ext uri="{FF2B5EF4-FFF2-40B4-BE49-F238E27FC236}">
                <a16:creationId xmlns:a16="http://schemas.microsoft.com/office/drawing/2014/main" id="{EABD6CC7-BF95-4558-89FD-95DC6A5B8A59}"/>
              </a:ext>
            </a:extLst>
          </p:cNvPr>
          <p:cNvPicPr preferRelativeResize="0"/>
          <p:nvPr/>
        </p:nvPicPr>
        <p:blipFill rotWithShape="1">
          <a:blip r:embed="rId3">
            <a:alphaModFix/>
          </a:blip>
          <a:srcRect/>
          <a:stretch/>
        </p:blipFill>
        <p:spPr>
          <a:xfrm>
            <a:off x="7702142" y="-325317"/>
            <a:ext cx="1371027" cy="1175743"/>
          </a:xfrm>
          <a:prstGeom prst="rect">
            <a:avLst/>
          </a:prstGeom>
          <a:noFill/>
          <a:ln>
            <a:noFill/>
          </a:ln>
        </p:spPr>
      </p:pic>
    </p:spTree>
    <p:extLst>
      <p:ext uri="{BB962C8B-B14F-4D97-AF65-F5344CB8AC3E}">
        <p14:creationId xmlns:p14="http://schemas.microsoft.com/office/powerpoint/2010/main" val="39410964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218"/>
        <p:cNvGrpSpPr/>
        <p:nvPr/>
      </p:nvGrpSpPr>
      <p:grpSpPr>
        <a:xfrm>
          <a:off x="0" y="0"/>
          <a:ext cx="0" cy="0"/>
          <a:chOff x="0" y="0"/>
          <a:chExt cx="0" cy="0"/>
        </a:xfrm>
      </p:grpSpPr>
      <p:sp>
        <p:nvSpPr>
          <p:cNvPr id="219" name="Google Shape;219;p10"/>
          <p:cNvSpPr txBox="1">
            <a:spLocks noGrp="1"/>
          </p:cNvSpPr>
          <p:nvPr>
            <p:ph type="sldNum" idx="12"/>
          </p:nvPr>
        </p:nvSpPr>
        <p:spPr>
          <a:xfrm>
            <a:off x="6457950" y="4767263"/>
            <a:ext cx="2057400" cy="273825"/>
          </a:xfrm>
          <a:prstGeom prst="rect">
            <a:avLst/>
          </a:prstGeom>
          <a:noFill/>
          <a:ln>
            <a:noFill/>
          </a:ln>
        </p:spPr>
        <p:txBody>
          <a:bodyPr spcFirstLastPara="1" wrap="square" lIns="91425" tIns="45700" rIns="91425" bIns="45700" anchor="ctr" anchorCtr="0">
            <a:noAutofit/>
          </a:bodyPr>
          <a:lstStyle/>
          <a:p>
            <a:pPr marL="0" lvl="0" indent="0" algn="l" rtl="0">
              <a:lnSpc>
                <a:spcPct val="100000"/>
              </a:lnSpc>
              <a:spcBef>
                <a:spcPts val="0"/>
              </a:spcBef>
              <a:spcAft>
                <a:spcPts val="0"/>
              </a:spcAft>
              <a:buSzPts val="1200"/>
              <a:buNone/>
            </a:pPr>
            <a:fld id="{00000000-1234-1234-1234-123412341234}" type="slidenum">
              <a:rPr lang="en-GB"/>
              <a:t>12</a:t>
            </a:fld>
            <a:endParaRPr/>
          </a:p>
        </p:txBody>
      </p:sp>
      <p:sp>
        <p:nvSpPr>
          <p:cNvPr id="220" name="Google Shape;220;p10"/>
          <p:cNvSpPr txBox="1"/>
          <p:nvPr/>
        </p:nvSpPr>
        <p:spPr>
          <a:xfrm>
            <a:off x="628650" y="1949823"/>
            <a:ext cx="7886700" cy="2373406"/>
          </a:xfrm>
          <a:prstGeom prst="rect">
            <a:avLst/>
          </a:prstGeom>
          <a:noFill/>
          <a:ln>
            <a:noFill/>
          </a:ln>
        </p:spPr>
        <p:txBody>
          <a:bodyPr spcFirstLastPara="1" wrap="square" lIns="91425" tIns="45700" rIns="91425" bIns="45700" anchor="t" anchorCtr="0">
            <a:noAutofit/>
          </a:bodyPr>
          <a:lstStyle/>
          <a:p>
            <a:pPr marL="12700" marR="0" lvl="0" indent="0" algn="l" rtl="0">
              <a:lnSpc>
                <a:spcPct val="120000"/>
              </a:lnSpc>
              <a:spcBef>
                <a:spcPts val="0"/>
              </a:spcBef>
              <a:spcAft>
                <a:spcPts val="0"/>
              </a:spcAft>
              <a:buClr>
                <a:srgbClr val="000000"/>
              </a:buClr>
              <a:buSzPts val="1600"/>
              <a:buFont typeface="Arial"/>
              <a:buNone/>
            </a:pPr>
            <a:br>
              <a:rPr lang="en-GB" sz="1600" b="0" i="0" u="none" strike="noStrike" cap="none">
                <a:solidFill>
                  <a:srgbClr val="595959"/>
                </a:solidFill>
                <a:latin typeface="Arial"/>
                <a:ea typeface="Arial"/>
                <a:cs typeface="Arial"/>
                <a:sym typeface="Arial"/>
              </a:rPr>
            </a:br>
            <a:br>
              <a:rPr lang="en-GB" sz="1600" b="0" i="0" u="none" strike="noStrike" cap="none">
                <a:solidFill>
                  <a:srgbClr val="3F3F3F"/>
                </a:solidFill>
                <a:latin typeface="Calibri"/>
                <a:ea typeface="Calibri"/>
                <a:cs typeface="Calibri"/>
                <a:sym typeface="Calibri"/>
              </a:rPr>
            </a:br>
            <a:endParaRPr sz="1600" b="0" i="0" u="none" strike="noStrike" cap="none">
              <a:solidFill>
                <a:srgbClr val="3F3F3F"/>
              </a:solidFill>
              <a:latin typeface="Calibri"/>
              <a:ea typeface="Calibri"/>
              <a:cs typeface="Calibri"/>
              <a:sym typeface="Calibri"/>
            </a:endParaRPr>
          </a:p>
          <a:p>
            <a:pPr marL="228600" marR="0" lvl="0" indent="-114300" algn="l" rtl="0">
              <a:lnSpc>
                <a:spcPct val="90000"/>
              </a:lnSpc>
              <a:spcBef>
                <a:spcPts val="1000"/>
              </a:spcBef>
              <a:spcAft>
                <a:spcPts val="0"/>
              </a:spcAft>
              <a:buClr>
                <a:srgbClr val="000000"/>
              </a:buClr>
              <a:buSzPts val="1800"/>
              <a:buFont typeface="Arial"/>
              <a:buNone/>
            </a:pPr>
            <a:endParaRPr sz="1600" b="0" i="0" u="none" strike="noStrike" cap="none">
              <a:solidFill>
                <a:srgbClr val="3F3F3F"/>
              </a:solidFill>
              <a:latin typeface="Calibri"/>
              <a:ea typeface="Calibri"/>
              <a:cs typeface="Calibri"/>
              <a:sym typeface="Calibri"/>
            </a:endParaRPr>
          </a:p>
        </p:txBody>
      </p:sp>
      <p:sp>
        <p:nvSpPr>
          <p:cNvPr id="221" name="Google Shape;221;p10"/>
          <p:cNvSpPr txBox="1"/>
          <p:nvPr/>
        </p:nvSpPr>
        <p:spPr>
          <a:xfrm>
            <a:off x="22647" y="4894547"/>
            <a:ext cx="736500" cy="273825"/>
          </a:xfrm>
          <a:prstGeom prst="rect">
            <a:avLst/>
          </a:prstGeom>
          <a:no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200"/>
              <a:buFont typeface="Arial"/>
              <a:buNone/>
            </a:pPr>
            <a:fld id="{00000000-1234-1234-1234-123412341234}" type="slidenum">
              <a:rPr lang="en-GB" sz="1200" b="0" i="0" u="none" strike="noStrike" cap="none">
                <a:solidFill>
                  <a:schemeClr val="lt1"/>
                </a:solidFill>
                <a:latin typeface="Calibri"/>
                <a:ea typeface="Calibri"/>
                <a:cs typeface="Calibri"/>
                <a:sym typeface="Calibri"/>
              </a:rPr>
              <a:t>12</a:t>
            </a:fld>
            <a:endParaRPr sz="1200" b="0" i="0" u="none" strike="noStrike" cap="none">
              <a:solidFill>
                <a:schemeClr val="lt1"/>
              </a:solidFill>
              <a:latin typeface="Calibri"/>
              <a:ea typeface="Calibri"/>
              <a:cs typeface="Calibri"/>
              <a:sym typeface="Calibri"/>
            </a:endParaRPr>
          </a:p>
        </p:txBody>
      </p:sp>
      <p:sp>
        <p:nvSpPr>
          <p:cNvPr id="225" name="Google Shape;225;p10"/>
          <p:cNvSpPr txBox="1"/>
          <p:nvPr/>
        </p:nvSpPr>
        <p:spPr>
          <a:xfrm>
            <a:off x="867108" y="4907366"/>
            <a:ext cx="8357627" cy="392415"/>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850"/>
              <a:buFont typeface="Arial"/>
              <a:buNone/>
            </a:pPr>
            <a:r>
              <a:rPr lang="en-GB" sz="850" b="0" i="0" u="none" strike="noStrike" cap="none">
                <a:solidFill>
                  <a:schemeClr val="lt1"/>
                </a:solidFill>
                <a:latin typeface="Calibri"/>
                <a:ea typeface="Calibri"/>
                <a:cs typeface="Calibri"/>
                <a:sym typeface="Calibri"/>
              </a:rPr>
              <a:t>FAIRsFAIR “Fostering FAIR Data Practices In Europe” has received funding from the European Union’s Horizon 2020 project call H2020-INFRAEOSC-2018-2020 Grant agreement 831558</a:t>
            </a: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100"/>
              <a:buFont typeface="Arial"/>
              <a:buNone/>
            </a:pPr>
            <a:endParaRPr sz="1100" b="0" i="0" u="none" strike="noStrike" cap="none">
              <a:solidFill>
                <a:srgbClr val="000000"/>
              </a:solidFill>
              <a:latin typeface="Calibri"/>
              <a:ea typeface="Calibri"/>
              <a:cs typeface="Calibri"/>
              <a:sym typeface="Calibri"/>
            </a:endParaRPr>
          </a:p>
        </p:txBody>
      </p:sp>
      <p:pic>
        <p:nvPicPr>
          <p:cNvPr id="12" name="Google Shape;108;p2" descr="Logo, company name&#10;&#10;Description automatically generated">
            <a:extLst>
              <a:ext uri="{FF2B5EF4-FFF2-40B4-BE49-F238E27FC236}">
                <a16:creationId xmlns:a16="http://schemas.microsoft.com/office/drawing/2014/main" id="{DE1ACFC6-6E66-4D32-87A5-EA5FE2319057}"/>
              </a:ext>
            </a:extLst>
          </p:cNvPr>
          <p:cNvPicPr preferRelativeResize="0"/>
          <p:nvPr/>
        </p:nvPicPr>
        <p:blipFill rotWithShape="1">
          <a:blip r:embed="rId3">
            <a:alphaModFix/>
          </a:blip>
          <a:srcRect/>
          <a:stretch/>
        </p:blipFill>
        <p:spPr>
          <a:xfrm>
            <a:off x="7702142" y="-325317"/>
            <a:ext cx="1371027" cy="1175743"/>
          </a:xfrm>
          <a:prstGeom prst="rect">
            <a:avLst/>
          </a:prstGeom>
          <a:noFill/>
          <a:ln>
            <a:noFill/>
          </a:ln>
        </p:spPr>
      </p:pic>
      <p:sp>
        <p:nvSpPr>
          <p:cNvPr id="15" name="Title 2">
            <a:extLst>
              <a:ext uri="{FF2B5EF4-FFF2-40B4-BE49-F238E27FC236}">
                <a16:creationId xmlns:a16="http://schemas.microsoft.com/office/drawing/2014/main" id="{8E9A0A4B-CAF0-479A-A826-B1EE802AF594}"/>
              </a:ext>
            </a:extLst>
          </p:cNvPr>
          <p:cNvSpPr>
            <a:spLocks noGrp="1"/>
          </p:cNvSpPr>
          <p:nvPr>
            <p:ph type="title"/>
          </p:nvPr>
        </p:nvSpPr>
        <p:spPr>
          <a:xfrm>
            <a:off x="390897" y="357622"/>
            <a:ext cx="1958546" cy="552182"/>
          </a:xfrm>
        </p:spPr>
        <p:txBody>
          <a:bodyPr/>
          <a:lstStyle/>
          <a:p>
            <a:r>
              <a:rPr lang="en-GB" sz="2600" b="1" dirty="0"/>
              <a:t>Bibliography</a:t>
            </a:r>
          </a:p>
        </p:txBody>
      </p:sp>
      <p:sp>
        <p:nvSpPr>
          <p:cNvPr id="4" name="TextBox 3">
            <a:extLst>
              <a:ext uri="{FF2B5EF4-FFF2-40B4-BE49-F238E27FC236}">
                <a16:creationId xmlns:a16="http://schemas.microsoft.com/office/drawing/2014/main" id="{936C1164-B033-4F60-A377-00896F67FFD5}"/>
              </a:ext>
            </a:extLst>
          </p:cNvPr>
          <p:cNvSpPr txBox="1"/>
          <p:nvPr/>
        </p:nvSpPr>
        <p:spPr>
          <a:xfrm>
            <a:off x="450056" y="684385"/>
            <a:ext cx="8357627" cy="4519442"/>
          </a:xfrm>
          <a:prstGeom prst="rect">
            <a:avLst/>
          </a:prstGeom>
          <a:noFill/>
        </p:spPr>
        <p:txBody>
          <a:bodyPr wrap="square" rtlCol="0">
            <a:spAutoFit/>
          </a:bodyPr>
          <a:lstStyle/>
          <a:p>
            <a:pPr indent="226695"/>
            <a:r>
              <a:rPr lang="en-GB" sz="850" dirty="0">
                <a:solidFill>
                  <a:srgbClr val="333333"/>
                </a:solidFill>
                <a:latin typeface="Calibri" panose="020F0502020204030204" pitchFamily="34" charset="0"/>
                <a:cs typeface="Calibri" panose="020F0502020204030204" pitchFamily="34" charset="0"/>
              </a:rPr>
              <a:t> </a:t>
            </a:r>
          </a:p>
          <a:p>
            <a:pPr marL="171450" indent="-171450">
              <a:lnSpc>
                <a:spcPct val="150000"/>
              </a:lnSpc>
              <a:buFont typeface="Arial" panose="020B0604020202020204" pitchFamily="34" charset="0"/>
              <a:buChar char="•"/>
            </a:pPr>
            <a:r>
              <a:rPr lang="en-GB" sz="850" dirty="0">
                <a:latin typeface="Calibri" panose="020F0502020204030204" pitchFamily="34" charset="0"/>
                <a:cs typeface="Calibri" panose="020F0502020204030204" pitchFamily="34" charset="0"/>
              </a:rPr>
              <a:t>Lorentz </a:t>
            </a:r>
            <a:r>
              <a:rPr lang="en-GB" sz="850" dirty="0" err="1">
                <a:latin typeface="Calibri" panose="020F0502020204030204" pitchFamily="34" charset="0"/>
                <a:cs typeface="Calibri" panose="020F0502020204030204" pitchFamily="34" charset="0"/>
              </a:rPr>
              <a:t>Center</a:t>
            </a:r>
            <a:r>
              <a:rPr lang="en-GB" sz="850" dirty="0">
                <a:latin typeface="Calibri" panose="020F0502020204030204" pitchFamily="34" charset="0"/>
                <a:cs typeface="Calibri" panose="020F0502020204030204" pitchFamily="34" charset="0"/>
              </a:rPr>
              <a:t> (2014). </a:t>
            </a:r>
            <a:r>
              <a:rPr lang="en-GB" sz="850" i="1" dirty="0">
                <a:latin typeface="Calibri" panose="020F0502020204030204" pitchFamily="34" charset="0"/>
                <a:cs typeface="Calibri" panose="020F0502020204030204" pitchFamily="34" charset="0"/>
              </a:rPr>
              <a:t>Jointly Designed a data FAIRPORT</a:t>
            </a:r>
            <a:r>
              <a:rPr lang="en-GB" sz="850" i="0" dirty="0">
                <a:latin typeface="Calibri" panose="020F0502020204030204" pitchFamily="34" charset="0"/>
                <a:cs typeface="Calibri" panose="020F0502020204030204" pitchFamily="34" charset="0"/>
              </a:rPr>
              <a:t>. Retrieved from: </a:t>
            </a:r>
            <a:r>
              <a:rPr lang="en-GB" sz="850" i="0" dirty="0">
                <a:latin typeface="Calibri" panose="020F0502020204030204" pitchFamily="34" charset="0"/>
                <a:cs typeface="Calibri" panose="020F0502020204030204" pitchFamily="34" charset="0"/>
                <a:hlinkClick r:id="rId4"/>
              </a:rPr>
              <a:t>https://www.lorentzcenter.nl/jointly-designing-a-data-fairport.html/ </a:t>
            </a:r>
            <a:endParaRPr lang="en-GB" sz="850" i="0" dirty="0">
              <a:latin typeface="Calibri" panose="020F0502020204030204" pitchFamily="34" charset="0"/>
              <a:cs typeface="Calibri" panose="020F0502020204030204" pitchFamily="34" charset="0"/>
            </a:endParaRPr>
          </a:p>
          <a:p>
            <a:pPr marL="171450" indent="-171450">
              <a:lnSpc>
                <a:spcPct val="150000"/>
              </a:lnSpc>
              <a:buFont typeface="Arial" panose="020B0604020202020204" pitchFamily="34" charset="0"/>
              <a:buChar char="•"/>
            </a:pPr>
            <a:r>
              <a:rPr lang="en-GB" sz="850" dirty="0">
                <a:effectLst/>
                <a:latin typeface="Calibri" panose="020F0502020204030204" pitchFamily="34" charset="0"/>
                <a:ea typeface="Calibri" panose="020F0502020204030204" pitchFamily="34" charset="0"/>
                <a:cs typeface="Calibri" panose="020F0502020204030204" pitchFamily="34" charset="0"/>
              </a:rPr>
              <a:t>Wilkinson et al. (2016). The Fair Guiding Principles for scientific data management and stewardship, </a:t>
            </a:r>
            <a:r>
              <a:rPr lang="en-GB" sz="850" i="1" dirty="0">
                <a:effectLst/>
                <a:latin typeface="Calibri" panose="020F0502020204030204" pitchFamily="34" charset="0"/>
                <a:ea typeface="Calibri" panose="020F0502020204030204" pitchFamily="34" charset="0"/>
                <a:cs typeface="Calibri" panose="020F0502020204030204" pitchFamily="34" charset="0"/>
              </a:rPr>
              <a:t>Scientific Data</a:t>
            </a:r>
            <a:r>
              <a:rPr lang="en-GB" sz="850" i="1" dirty="0">
                <a:latin typeface="Calibri" panose="020F0502020204030204" pitchFamily="34" charset="0"/>
                <a:ea typeface="Calibri" panose="020F0502020204030204" pitchFamily="34" charset="0"/>
                <a:cs typeface="Calibri" panose="020F0502020204030204" pitchFamily="34" charset="0"/>
              </a:rPr>
              <a:t>. </a:t>
            </a:r>
            <a:r>
              <a:rPr lang="en-GB" sz="850" dirty="0">
                <a:latin typeface="Calibri" panose="020F0502020204030204" pitchFamily="34" charset="0"/>
                <a:ea typeface="Calibri" panose="020F0502020204030204" pitchFamily="34" charset="0"/>
                <a:cs typeface="Calibri" panose="020F0502020204030204" pitchFamily="34" charset="0"/>
              </a:rPr>
              <a:t>Vol.3.</a:t>
            </a:r>
            <a:r>
              <a:rPr lang="en-GB" sz="850" dirty="0">
                <a:effectLst/>
                <a:latin typeface="Calibri" panose="020F0502020204030204" pitchFamily="34" charset="0"/>
                <a:ea typeface="Calibri" panose="020F0502020204030204" pitchFamily="34" charset="0"/>
                <a:cs typeface="Calibri" panose="020F0502020204030204" pitchFamily="34" charset="0"/>
              </a:rPr>
              <a:t> doi:</a:t>
            </a:r>
            <a:r>
              <a:rPr lang="en-GB" sz="850" dirty="0">
                <a:solidFill>
                  <a:srgbClr val="1155CC"/>
                </a:solidFill>
                <a:effectLst/>
                <a:latin typeface="Calibri" panose="020F0502020204030204" pitchFamily="34" charset="0"/>
                <a:ea typeface="Calibri" panose="020F0502020204030204" pitchFamily="34" charset="0"/>
                <a:cs typeface="Calibri" panose="020F0502020204030204" pitchFamily="34" charset="0"/>
                <a:hlinkClick r:id="rId5"/>
              </a:rPr>
              <a:t>10.1038/sdata.2016.18</a:t>
            </a:r>
            <a:endParaRPr lang="en-GB" sz="850" dirty="0">
              <a:solidFill>
                <a:srgbClr val="333333"/>
              </a:solidFill>
              <a:latin typeface="Calibri" panose="020F0502020204030204" pitchFamily="34" charset="0"/>
              <a:cs typeface="Calibri" panose="020F0502020204030204" pitchFamily="34" charset="0"/>
            </a:endParaRPr>
          </a:p>
          <a:p>
            <a:pPr marL="171450" indent="-171450">
              <a:lnSpc>
                <a:spcPct val="150000"/>
              </a:lnSpc>
              <a:buFont typeface="Arial" panose="020B0604020202020204" pitchFamily="34" charset="0"/>
              <a:buChar char="•"/>
            </a:pPr>
            <a:r>
              <a:rPr lang="en-GB" sz="850" dirty="0">
                <a:solidFill>
                  <a:srgbClr val="333333"/>
                </a:solidFill>
                <a:latin typeface="Calibri" panose="020F0502020204030204" pitchFamily="34" charset="0"/>
                <a:cs typeface="Calibri" panose="020F0502020204030204" pitchFamily="34" charset="0"/>
              </a:rPr>
              <a:t>CoreTrustSeal Standards and Certification Board. (2019) </a:t>
            </a:r>
            <a:r>
              <a:rPr lang="en-GB" sz="850" i="1" dirty="0">
                <a:solidFill>
                  <a:srgbClr val="333333"/>
                </a:solidFill>
                <a:latin typeface="Calibri" panose="020F0502020204030204" pitchFamily="34" charset="0"/>
                <a:cs typeface="Calibri" panose="020F0502020204030204" pitchFamily="34" charset="0"/>
              </a:rPr>
              <a:t>CoreTrustSeal Trustworthy Data Repositories Requirements: Extended Guidance 2020–2022 (v02.00-2020-2022)</a:t>
            </a:r>
            <a:r>
              <a:rPr lang="en-GB" sz="850" dirty="0">
                <a:solidFill>
                  <a:srgbClr val="333333"/>
                </a:solidFill>
                <a:latin typeface="Calibri" panose="020F0502020204030204" pitchFamily="34" charset="0"/>
                <a:cs typeface="Calibri" panose="020F0502020204030204" pitchFamily="34" charset="0"/>
              </a:rPr>
              <a:t>. Retrieved from: </a:t>
            </a:r>
            <a:r>
              <a:rPr lang="en-GB" sz="850" dirty="0">
                <a:solidFill>
                  <a:srgbClr val="333333"/>
                </a:solidFill>
                <a:latin typeface="Calibri" panose="020F0502020204030204" pitchFamily="34" charset="0"/>
                <a:cs typeface="Calibri" panose="020F0502020204030204" pitchFamily="34" charset="0"/>
                <a:hlinkClick r:id="rId6"/>
              </a:rPr>
              <a:t>https://doi.org/10.5281/zenodo.3632533</a:t>
            </a:r>
            <a:r>
              <a:rPr lang="en-GB" sz="850" dirty="0">
                <a:solidFill>
                  <a:srgbClr val="333333"/>
                </a:solidFill>
                <a:latin typeface="Calibri" panose="020F0502020204030204" pitchFamily="34" charset="0"/>
                <a:cs typeface="Calibri" panose="020F0502020204030204" pitchFamily="34" charset="0"/>
              </a:rPr>
              <a:t> </a:t>
            </a:r>
          </a:p>
          <a:p>
            <a:pPr marL="171450" indent="-171450">
              <a:lnSpc>
                <a:spcPct val="150000"/>
              </a:lnSpc>
              <a:buFont typeface="Arial" panose="020B0604020202020204" pitchFamily="34" charset="0"/>
              <a:buChar char="•"/>
            </a:pPr>
            <a:r>
              <a:rPr lang="en-GB" sz="850" dirty="0" err="1">
                <a:solidFill>
                  <a:srgbClr val="333333"/>
                </a:solidFill>
                <a:latin typeface="Calibri" panose="020F0502020204030204" pitchFamily="34" charset="0"/>
                <a:cs typeface="Calibri" panose="020F0502020204030204" pitchFamily="34" charset="0"/>
              </a:rPr>
              <a:t>Devaraju</a:t>
            </a:r>
            <a:r>
              <a:rPr lang="en-GB" sz="850" dirty="0">
                <a:solidFill>
                  <a:srgbClr val="333333"/>
                </a:solidFill>
                <a:latin typeface="Calibri" panose="020F0502020204030204" pitchFamily="34" charset="0"/>
                <a:cs typeface="Calibri" panose="020F0502020204030204" pitchFamily="34" charset="0"/>
              </a:rPr>
              <a:t>, A. and Huber, R. (2020). </a:t>
            </a:r>
            <a:r>
              <a:rPr lang="en-GB" sz="850" i="1" dirty="0">
                <a:solidFill>
                  <a:srgbClr val="333333"/>
                </a:solidFill>
                <a:latin typeface="Calibri" panose="020F0502020204030204" pitchFamily="34" charset="0"/>
                <a:cs typeface="Calibri" panose="020F0502020204030204" pitchFamily="34" charset="0"/>
              </a:rPr>
              <a:t>F-UJI – An Automated FAIR Data Assessment Tool.  </a:t>
            </a:r>
            <a:r>
              <a:rPr lang="en-GB" sz="850" dirty="0">
                <a:solidFill>
                  <a:srgbClr val="333333"/>
                </a:solidFill>
                <a:latin typeface="Calibri" panose="020F0502020204030204" pitchFamily="34" charset="0"/>
                <a:cs typeface="Calibri" panose="020F0502020204030204" pitchFamily="34" charset="0"/>
              </a:rPr>
              <a:t>Retrieved from: </a:t>
            </a:r>
            <a:r>
              <a:rPr lang="en-GB" sz="850" dirty="0">
                <a:solidFill>
                  <a:srgbClr val="333333"/>
                </a:solidFill>
                <a:latin typeface="Calibri" panose="020F0502020204030204" pitchFamily="34" charset="0"/>
                <a:cs typeface="Calibri" panose="020F0502020204030204" pitchFamily="34" charset="0"/>
                <a:hlinkClick r:id="rId7"/>
              </a:rPr>
              <a:t>https://doi.org/10.5281/zenodo.4063720</a:t>
            </a:r>
            <a:r>
              <a:rPr lang="en-GB" sz="850" dirty="0">
                <a:solidFill>
                  <a:srgbClr val="333333"/>
                </a:solidFill>
                <a:latin typeface="Calibri" panose="020F0502020204030204" pitchFamily="34" charset="0"/>
                <a:cs typeface="Calibri" panose="020F0502020204030204" pitchFamily="34" charset="0"/>
              </a:rPr>
              <a:t> </a:t>
            </a:r>
          </a:p>
          <a:p>
            <a:pPr marL="171450" indent="-171450">
              <a:lnSpc>
                <a:spcPct val="150000"/>
              </a:lnSpc>
              <a:buFont typeface="Arial" panose="020B0604020202020204" pitchFamily="34" charset="0"/>
              <a:buChar char="•"/>
            </a:pPr>
            <a:r>
              <a:rPr lang="en-GB" sz="850" dirty="0">
                <a:solidFill>
                  <a:srgbClr val="333333"/>
                </a:solidFill>
                <a:latin typeface="Calibri" panose="020F0502020204030204" pitchFamily="34" charset="0"/>
                <a:cs typeface="Calibri" panose="020F0502020204030204" pitchFamily="34" charset="0"/>
              </a:rPr>
              <a:t>von Stein, I. et al. (2021), </a:t>
            </a:r>
            <a:r>
              <a:rPr lang="en-GB" sz="850" i="1" dirty="0">
                <a:solidFill>
                  <a:srgbClr val="333333"/>
                </a:solidFill>
                <a:latin typeface="Calibri" panose="020F0502020204030204" pitchFamily="34" charset="0"/>
                <a:cs typeface="Calibri" panose="020F0502020204030204" pitchFamily="34" charset="0"/>
              </a:rPr>
              <a:t>D4.4 Coordination Plan for a sustainable network of FAIR-enabling Trustworthy Digital Repositories.  </a:t>
            </a:r>
            <a:r>
              <a:rPr lang="en-GB" sz="850" dirty="0">
                <a:solidFill>
                  <a:srgbClr val="333333"/>
                </a:solidFill>
                <a:latin typeface="Calibri" panose="020F0502020204030204" pitchFamily="34" charset="0"/>
                <a:cs typeface="Calibri" panose="020F0502020204030204" pitchFamily="34" charset="0"/>
              </a:rPr>
              <a:t>Retrieved from: </a:t>
            </a:r>
            <a:r>
              <a:rPr lang="en-GB" sz="850" dirty="0">
                <a:solidFill>
                  <a:srgbClr val="333333"/>
                </a:solidFill>
                <a:latin typeface="Calibri" panose="020F0502020204030204" pitchFamily="34" charset="0"/>
                <a:cs typeface="Calibri" panose="020F0502020204030204" pitchFamily="34" charset="0"/>
                <a:hlinkClick r:id="rId8"/>
              </a:rPr>
              <a:t>https://doi.org/10.5281/zenodo.5726691</a:t>
            </a:r>
            <a:r>
              <a:rPr lang="en-GB" sz="850" dirty="0">
                <a:solidFill>
                  <a:srgbClr val="333333"/>
                </a:solidFill>
                <a:latin typeface="Calibri" panose="020F0502020204030204" pitchFamily="34" charset="0"/>
                <a:cs typeface="Calibri" panose="020F0502020204030204" pitchFamily="34" charset="0"/>
              </a:rPr>
              <a:t> </a:t>
            </a:r>
          </a:p>
          <a:p>
            <a:pPr marL="171450" indent="-171450">
              <a:lnSpc>
                <a:spcPct val="150000"/>
              </a:lnSpc>
              <a:buFont typeface="Arial" panose="020B0604020202020204" pitchFamily="34" charset="0"/>
              <a:buChar char="•"/>
            </a:pPr>
            <a:r>
              <a:rPr lang="en-GB" sz="850" dirty="0">
                <a:solidFill>
                  <a:srgbClr val="333333"/>
                </a:solidFill>
                <a:latin typeface="Calibri" panose="020F0502020204030204" pitchFamily="34" charset="0"/>
                <a:cs typeface="Calibri" panose="020F0502020204030204" pitchFamily="34" charset="0"/>
              </a:rPr>
              <a:t>Huber, R. et al. (2021). </a:t>
            </a:r>
            <a:r>
              <a:rPr lang="en-GB" sz="850" i="1" dirty="0">
                <a:solidFill>
                  <a:srgbClr val="333333"/>
                </a:solidFill>
                <a:latin typeface="Calibri" panose="020F0502020204030204" pitchFamily="34" charset="0"/>
                <a:cs typeface="Calibri" panose="020F0502020204030204" pitchFamily="34" charset="0"/>
              </a:rPr>
              <a:t>D4.5 Report on FAIR Data Assessment Toolset and Badging Scheme</a:t>
            </a:r>
            <a:r>
              <a:rPr lang="en-GB" sz="850" dirty="0">
                <a:solidFill>
                  <a:srgbClr val="333333"/>
                </a:solidFill>
                <a:latin typeface="Calibri" panose="020F0502020204030204" pitchFamily="34" charset="0"/>
                <a:cs typeface="Calibri" panose="020F0502020204030204" pitchFamily="34" charset="0"/>
              </a:rPr>
              <a:t>.  Retrieved from: </a:t>
            </a:r>
            <a:r>
              <a:rPr lang="en-GB" sz="850" dirty="0">
                <a:solidFill>
                  <a:srgbClr val="333333"/>
                </a:solidFill>
                <a:latin typeface="Calibri" panose="020F0502020204030204" pitchFamily="34" charset="0"/>
                <a:cs typeface="Calibri" panose="020F0502020204030204" pitchFamily="34" charset="0"/>
                <a:hlinkClick r:id="rId9"/>
              </a:rPr>
              <a:t>https://doi.org/10.5281/zenodo.5336159</a:t>
            </a:r>
            <a:r>
              <a:rPr lang="en-GB" sz="850" dirty="0">
                <a:solidFill>
                  <a:srgbClr val="333333"/>
                </a:solidFill>
                <a:latin typeface="Calibri" panose="020F0502020204030204" pitchFamily="34" charset="0"/>
                <a:cs typeface="Calibri" panose="020F0502020204030204" pitchFamily="34" charset="0"/>
              </a:rPr>
              <a:t> </a:t>
            </a:r>
            <a:endParaRPr lang="en-GB" sz="850" dirty="0">
              <a:effectLst/>
              <a:latin typeface="Calibri" panose="020F0502020204030204" pitchFamily="34" charset="0"/>
              <a:ea typeface="Calibri" panose="020F0502020204030204" pitchFamily="34" charset="0"/>
              <a:cs typeface="Calibri" panose="020F0502020204030204" pitchFamily="34" charset="0"/>
            </a:endParaRPr>
          </a:p>
          <a:p>
            <a:pPr marL="171450" indent="-171450">
              <a:lnSpc>
                <a:spcPct val="150000"/>
              </a:lnSpc>
              <a:buFont typeface="Arial" panose="020B0604020202020204" pitchFamily="34" charset="0"/>
              <a:buChar char="•"/>
            </a:pPr>
            <a:r>
              <a:rPr lang="en-GB" sz="850" dirty="0">
                <a:solidFill>
                  <a:srgbClr val="333333"/>
                </a:solidFill>
                <a:latin typeface="Calibri" panose="020F0502020204030204" pitchFamily="34" charset="0"/>
                <a:cs typeface="Calibri" panose="020F0502020204030204" pitchFamily="34" charset="0"/>
              </a:rPr>
              <a:t>European Commission, Directorate-General for Research and Innovation (2021) </a:t>
            </a:r>
            <a:r>
              <a:rPr lang="en-GB" sz="850" i="1" dirty="0">
                <a:solidFill>
                  <a:srgbClr val="333333"/>
                </a:solidFill>
                <a:latin typeface="Calibri" panose="020F0502020204030204" pitchFamily="34" charset="0"/>
                <a:cs typeface="Calibri" panose="020F0502020204030204" pitchFamily="34" charset="0"/>
              </a:rPr>
              <a:t>Recommendations on certifying services required to enable FAIR within EOSC.  </a:t>
            </a:r>
            <a:r>
              <a:rPr lang="en-GB" sz="850" dirty="0">
                <a:solidFill>
                  <a:srgbClr val="333333"/>
                </a:solidFill>
                <a:latin typeface="Calibri" panose="020F0502020204030204" pitchFamily="34" charset="0"/>
                <a:cs typeface="Calibri" panose="020F0502020204030204" pitchFamily="34" charset="0"/>
              </a:rPr>
              <a:t>Retrieved from: </a:t>
            </a:r>
            <a:r>
              <a:rPr lang="en-GB" sz="850" dirty="0">
                <a:solidFill>
                  <a:srgbClr val="333333"/>
                </a:solidFill>
                <a:latin typeface="Calibri" panose="020F0502020204030204" pitchFamily="34" charset="0"/>
                <a:cs typeface="Calibri" panose="020F0502020204030204" pitchFamily="34" charset="0"/>
                <a:hlinkClick r:id="rId10"/>
              </a:rPr>
              <a:t>https://data.europa.eu/doi/10.2777/127253</a:t>
            </a:r>
            <a:r>
              <a:rPr lang="en-GB" sz="850" dirty="0">
                <a:solidFill>
                  <a:srgbClr val="333333"/>
                </a:solidFill>
                <a:latin typeface="Calibri" panose="020F0502020204030204" pitchFamily="34" charset="0"/>
                <a:cs typeface="Calibri" panose="020F0502020204030204" pitchFamily="34" charset="0"/>
              </a:rPr>
              <a:t> </a:t>
            </a:r>
          </a:p>
          <a:p>
            <a:pPr marL="171450" indent="-171450">
              <a:lnSpc>
                <a:spcPct val="150000"/>
              </a:lnSpc>
              <a:buFont typeface="Arial" panose="020B0604020202020204" pitchFamily="34" charset="0"/>
              <a:buChar char="•"/>
            </a:pPr>
            <a:r>
              <a:rPr lang="en-GB" sz="850" dirty="0">
                <a:solidFill>
                  <a:srgbClr val="333333"/>
                </a:solidFill>
                <a:latin typeface="Calibri" panose="020F0502020204030204" pitchFamily="34" charset="0"/>
                <a:cs typeface="Calibri" panose="020F0502020204030204" pitchFamily="34" charset="0"/>
              </a:rPr>
              <a:t>L'Hours, H. et al. (2022). </a:t>
            </a:r>
            <a:r>
              <a:rPr lang="en-GB" sz="850" i="1" dirty="0">
                <a:solidFill>
                  <a:srgbClr val="333333"/>
                </a:solidFill>
                <a:latin typeface="Calibri" panose="020F0502020204030204" pitchFamily="34" charset="0"/>
                <a:cs typeface="Calibri" panose="020F0502020204030204" pitchFamily="34" charset="0"/>
              </a:rPr>
              <a:t>D4.6 Report on a maturity model towards FAIR data in FAIR repositories (Version 2.0). </a:t>
            </a:r>
            <a:r>
              <a:rPr lang="en-GB" sz="850" dirty="0">
                <a:solidFill>
                  <a:srgbClr val="333333"/>
                </a:solidFill>
                <a:latin typeface="Calibri" panose="020F0502020204030204" pitchFamily="34" charset="0"/>
                <a:cs typeface="Calibri" panose="020F0502020204030204" pitchFamily="34" charset="0"/>
              </a:rPr>
              <a:t>Retrieved from: </a:t>
            </a:r>
            <a:r>
              <a:rPr lang="en-GB" sz="850" dirty="0">
                <a:solidFill>
                  <a:srgbClr val="333333"/>
                </a:solidFill>
                <a:latin typeface="Calibri" panose="020F0502020204030204" pitchFamily="34" charset="0"/>
                <a:cs typeface="Calibri" panose="020F0502020204030204" pitchFamily="34" charset="0"/>
                <a:hlinkClick r:id="rId11"/>
              </a:rPr>
              <a:t>https://doi.org/10.5281/zenodo.6090389</a:t>
            </a:r>
            <a:r>
              <a:rPr lang="en-GB" sz="850" dirty="0">
                <a:solidFill>
                  <a:srgbClr val="333333"/>
                </a:solidFill>
                <a:latin typeface="Calibri" panose="020F0502020204030204" pitchFamily="34" charset="0"/>
                <a:cs typeface="Calibri" panose="020F0502020204030204" pitchFamily="34" charset="0"/>
              </a:rPr>
              <a:t> </a:t>
            </a:r>
          </a:p>
          <a:p>
            <a:pPr marL="171450" indent="-171450">
              <a:lnSpc>
                <a:spcPct val="150000"/>
              </a:lnSpc>
              <a:buFont typeface="Arial" panose="020B0604020202020204" pitchFamily="34" charset="0"/>
              <a:buChar char="•"/>
            </a:pPr>
            <a:r>
              <a:rPr lang="en-GB" sz="850" dirty="0">
                <a:solidFill>
                  <a:srgbClr val="333333"/>
                </a:solidFill>
                <a:latin typeface="Calibri" panose="020F0502020204030204" pitchFamily="34" charset="0"/>
                <a:cs typeface="Calibri" panose="020F0502020204030204" pitchFamily="34" charset="0"/>
              </a:rPr>
              <a:t>L'Hours, H. et al. (2022). </a:t>
            </a:r>
            <a:r>
              <a:rPr lang="en-GB" sz="850" i="1" dirty="0">
                <a:solidFill>
                  <a:srgbClr val="333333"/>
                </a:solidFill>
                <a:latin typeface="Calibri" panose="020F0502020204030204" pitchFamily="34" charset="0"/>
                <a:cs typeface="Calibri" panose="020F0502020204030204" pitchFamily="34" charset="0"/>
              </a:rPr>
              <a:t>FAIR + Time: Preservation for a Designated Community (Version 2.00). </a:t>
            </a:r>
            <a:r>
              <a:rPr lang="en-GB" sz="850" dirty="0">
                <a:solidFill>
                  <a:srgbClr val="333333"/>
                </a:solidFill>
                <a:latin typeface="Calibri" panose="020F0502020204030204" pitchFamily="34" charset="0"/>
                <a:cs typeface="Calibri" panose="020F0502020204030204" pitchFamily="34" charset="0"/>
              </a:rPr>
              <a:t>Retrieved from: </a:t>
            </a:r>
            <a:r>
              <a:rPr lang="en-GB" sz="850" dirty="0">
                <a:solidFill>
                  <a:srgbClr val="333333"/>
                </a:solidFill>
                <a:latin typeface="Calibri" panose="020F0502020204030204" pitchFamily="34" charset="0"/>
                <a:cs typeface="Calibri" panose="020F0502020204030204" pitchFamily="34" charset="0"/>
                <a:hlinkClick r:id="rId12"/>
              </a:rPr>
              <a:t>https://doi.org/10.5281/zenodo.5797776</a:t>
            </a:r>
            <a:r>
              <a:rPr lang="en-GB" sz="850" dirty="0">
                <a:solidFill>
                  <a:srgbClr val="333333"/>
                </a:solidFill>
                <a:latin typeface="Calibri" panose="020F0502020204030204" pitchFamily="34" charset="0"/>
                <a:cs typeface="Calibri" panose="020F0502020204030204" pitchFamily="34" charset="0"/>
              </a:rPr>
              <a:t> </a:t>
            </a:r>
          </a:p>
          <a:p>
            <a:pPr marL="171450" indent="-171450">
              <a:lnSpc>
                <a:spcPct val="150000"/>
              </a:lnSpc>
              <a:buFont typeface="Arial" panose="020B0604020202020204" pitchFamily="34" charset="0"/>
              <a:buChar char="•"/>
            </a:pPr>
            <a:r>
              <a:rPr lang="en-GB" sz="850" dirty="0">
                <a:solidFill>
                  <a:srgbClr val="333333"/>
                </a:solidFill>
                <a:latin typeface="Calibri" panose="020F0502020204030204" pitchFamily="34" charset="0"/>
                <a:cs typeface="Calibri" panose="020F0502020204030204" pitchFamily="34" charset="0"/>
              </a:rPr>
              <a:t>F-UJI: Automated FAIR Data Assessment Tool (2022). </a:t>
            </a:r>
            <a:r>
              <a:rPr lang="en-GB" sz="850" i="1" dirty="0">
                <a:solidFill>
                  <a:srgbClr val="333333"/>
                </a:solidFill>
                <a:latin typeface="Calibri" panose="020F0502020204030204" pitchFamily="34" charset="0"/>
                <a:cs typeface="Calibri" panose="020F0502020204030204" pitchFamily="34" charset="0"/>
              </a:rPr>
              <a:t>F-UJI.</a:t>
            </a:r>
            <a:r>
              <a:rPr lang="en-GB" sz="850" dirty="0">
                <a:solidFill>
                  <a:srgbClr val="333333"/>
                </a:solidFill>
                <a:latin typeface="Calibri" panose="020F0502020204030204" pitchFamily="34" charset="0"/>
                <a:cs typeface="Calibri" panose="020F0502020204030204" pitchFamily="34" charset="0"/>
              </a:rPr>
              <a:t> Retrieved from: </a:t>
            </a:r>
            <a:r>
              <a:rPr lang="en-GB" sz="850" dirty="0">
                <a:solidFill>
                  <a:srgbClr val="333333"/>
                </a:solidFill>
                <a:latin typeface="Calibri" panose="020F0502020204030204" pitchFamily="34" charset="0"/>
                <a:cs typeface="Calibri" panose="020F0502020204030204" pitchFamily="34" charset="0"/>
                <a:hlinkClick r:id="rId13"/>
              </a:rPr>
              <a:t>https://www.f-uji.net/</a:t>
            </a:r>
            <a:r>
              <a:rPr lang="en-GB" sz="850" dirty="0">
                <a:solidFill>
                  <a:srgbClr val="333333"/>
                </a:solidFill>
                <a:latin typeface="Calibri" panose="020F0502020204030204" pitchFamily="34" charset="0"/>
                <a:cs typeface="Calibri" panose="020F0502020204030204" pitchFamily="34" charset="0"/>
              </a:rPr>
              <a:t> </a:t>
            </a:r>
          </a:p>
          <a:p>
            <a:pPr marL="171450" indent="-171450">
              <a:lnSpc>
                <a:spcPct val="150000"/>
              </a:lnSpc>
              <a:buFont typeface="Arial" panose="020B0604020202020204" pitchFamily="34" charset="0"/>
              <a:buChar char="•"/>
            </a:pPr>
            <a:r>
              <a:rPr lang="en-GB" sz="850" dirty="0">
                <a:solidFill>
                  <a:srgbClr val="333333"/>
                </a:solidFill>
                <a:latin typeface="Calibri" panose="020F0502020204030204" pitchFamily="34" charset="0"/>
                <a:cs typeface="Calibri" panose="020F0502020204030204" pitchFamily="34" charset="0"/>
              </a:rPr>
              <a:t>L’Hours, H. et al. (2022). </a:t>
            </a:r>
            <a:r>
              <a:rPr lang="en-GB" sz="850" i="1" dirty="0">
                <a:solidFill>
                  <a:srgbClr val="333333"/>
                </a:solidFill>
                <a:latin typeface="Calibri" panose="020F0502020204030204" pitchFamily="34" charset="0"/>
                <a:cs typeface="Calibri" panose="020F0502020204030204" pitchFamily="34" charset="0"/>
              </a:rPr>
              <a:t>FAIR Principles: Baseline Comments (Version 2.00). </a:t>
            </a:r>
            <a:r>
              <a:rPr lang="en-GB" sz="850" dirty="0">
                <a:solidFill>
                  <a:srgbClr val="333333"/>
                </a:solidFill>
                <a:latin typeface="Calibri" panose="020F0502020204030204" pitchFamily="34" charset="0"/>
                <a:cs typeface="Calibri" panose="020F0502020204030204" pitchFamily="34" charset="0"/>
              </a:rPr>
              <a:t>Retrieved from: </a:t>
            </a:r>
            <a:r>
              <a:rPr lang="en-GB" sz="850" dirty="0">
                <a:solidFill>
                  <a:srgbClr val="333333"/>
                </a:solidFill>
                <a:latin typeface="Calibri" panose="020F0502020204030204" pitchFamily="34" charset="0"/>
                <a:cs typeface="Calibri" panose="020F0502020204030204" pitchFamily="34" charset="0"/>
                <a:hlinkClick r:id="rId14"/>
              </a:rPr>
              <a:t>https://doi.org/10.5281/zenodo.6472149</a:t>
            </a:r>
            <a:endParaRPr lang="en-GB" sz="850" dirty="0">
              <a:solidFill>
                <a:srgbClr val="333333"/>
              </a:solidFill>
              <a:latin typeface="Calibri" panose="020F0502020204030204" pitchFamily="34" charset="0"/>
              <a:cs typeface="Calibri" panose="020F0502020204030204" pitchFamily="34" charset="0"/>
            </a:endParaRPr>
          </a:p>
          <a:p>
            <a:pPr marL="171450" indent="-171450">
              <a:lnSpc>
                <a:spcPct val="150000"/>
              </a:lnSpc>
              <a:buFont typeface="Arial" panose="020B0604020202020204" pitchFamily="34" charset="0"/>
              <a:buChar char="•"/>
            </a:pPr>
            <a:r>
              <a:rPr lang="en-GB" sz="850" dirty="0">
                <a:solidFill>
                  <a:srgbClr val="333333"/>
                </a:solidFill>
                <a:latin typeface="Calibri" panose="020F0502020204030204" pitchFamily="34" charset="0"/>
                <a:cs typeface="Calibri" panose="020F0502020204030204" pitchFamily="34" charset="0"/>
              </a:rPr>
              <a:t>L'Hours, H. et al. (2022). D4.6 Report on a maturity </a:t>
            </a:r>
            <a:r>
              <a:rPr lang="en-GB" sz="850" i="1" dirty="0">
                <a:solidFill>
                  <a:srgbClr val="333333"/>
                </a:solidFill>
                <a:latin typeface="Calibri" panose="020F0502020204030204" pitchFamily="34" charset="0"/>
                <a:cs typeface="Calibri" panose="020F0502020204030204" pitchFamily="34" charset="0"/>
              </a:rPr>
              <a:t>model towards FAIR data in FAIR repositories (Version 2.0). </a:t>
            </a:r>
            <a:r>
              <a:rPr lang="en-GB" sz="850" dirty="0">
                <a:solidFill>
                  <a:srgbClr val="333333"/>
                </a:solidFill>
                <a:latin typeface="Calibri" panose="020F0502020204030204" pitchFamily="34" charset="0"/>
                <a:cs typeface="Calibri" panose="020F0502020204030204" pitchFamily="34" charset="0"/>
              </a:rPr>
              <a:t>Retrieved from: </a:t>
            </a:r>
            <a:r>
              <a:rPr lang="en-GB" sz="850" dirty="0">
                <a:solidFill>
                  <a:srgbClr val="333333"/>
                </a:solidFill>
                <a:latin typeface="Calibri" panose="020F0502020204030204" pitchFamily="34" charset="0"/>
                <a:cs typeface="Calibri" panose="020F0502020204030204" pitchFamily="34" charset="0"/>
                <a:hlinkClick r:id="rId11"/>
              </a:rPr>
              <a:t>https://doi.org/10.5281/zenodo.6090389</a:t>
            </a:r>
            <a:r>
              <a:rPr lang="en-GB" sz="850" dirty="0">
                <a:solidFill>
                  <a:srgbClr val="333333"/>
                </a:solidFill>
                <a:latin typeface="Calibri" panose="020F0502020204030204" pitchFamily="34" charset="0"/>
                <a:cs typeface="Calibri" panose="020F0502020204030204" pitchFamily="34" charset="0"/>
              </a:rPr>
              <a:t> </a:t>
            </a:r>
          </a:p>
          <a:p>
            <a:pPr marL="171450" indent="-171450">
              <a:lnSpc>
                <a:spcPct val="150000"/>
              </a:lnSpc>
              <a:buFont typeface="Arial" panose="020B0604020202020204" pitchFamily="34" charset="0"/>
              <a:buChar char="•"/>
            </a:pPr>
            <a:r>
              <a:rPr lang="en-GB" sz="850" dirty="0">
                <a:solidFill>
                  <a:srgbClr val="333333"/>
                </a:solidFill>
                <a:latin typeface="Calibri" panose="020F0502020204030204" pitchFamily="34" charset="0"/>
                <a:cs typeface="Calibri" panose="020F0502020204030204" pitchFamily="34" charset="0"/>
              </a:rPr>
              <a:t>FUJI (2022). </a:t>
            </a:r>
            <a:r>
              <a:rPr lang="en-GB" sz="850" i="1" dirty="0">
                <a:solidFill>
                  <a:srgbClr val="333333"/>
                </a:solidFill>
                <a:latin typeface="Calibri" panose="020F0502020204030204" pitchFamily="34" charset="0"/>
                <a:cs typeface="Calibri" panose="020F0502020204030204" pitchFamily="34" charset="0"/>
              </a:rPr>
              <a:t>F-UJI: Automated FAIR Data Assessment Tool. </a:t>
            </a:r>
            <a:r>
              <a:rPr lang="en-GB" sz="850" dirty="0">
                <a:solidFill>
                  <a:srgbClr val="333333"/>
                </a:solidFill>
                <a:latin typeface="Calibri" panose="020F0502020204030204" pitchFamily="34" charset="0"/>
                <a:cs typeface="Calibri" panose="020F0502020204030204" pitchFamily="34" charset="0"/>
              </a:rPr>
              <a:t>Retrieved from: </a:t>
            </a:r>
            <a:r>
              <a:rPr lang="en-GB" sz="850" dirty="0">
                <a:solidFill>
                  <a:srgbClr val="333333"/>
                </a:solidFill>
                <a:latin typeface="Calibri" panose="020F0502020204030204" pitchFamily="34" charset="0"/>
                <a:cs typeface="Calibri" panose="020F0502020204030204" pitchFamily="34" charset="0"/>
                <a:hlinkClick r:id="rId13"/>
              </a:rPr>
              <a:t>https://www.f-uji.net/</a:t>
            </a:r>
            <a:r>
              <a:rPr lang="en-GB" sz="850" dirty="0">
                <a:solidFill>
                  <a:srgbClr val="333333"/>
                </a:solidFill>
                <a:latin typeface="Calibri" panose="020F0502020204030204" pitchFamily="34" charset="0"/>
                <a:cs typeface="Calibri" panose="020F0502020204030204" pitchFamily="34" charset="0"/>
              </a:rPr>
              <a:t> </a:t>
            </a:r>
          </a:p>
          <a:p>
            <a:pPr marL="171450" indent="-171450">
              <a:lnSpc>
                <a:spcPct val="150000"/>
              </a:lnSpc>
              <a:buFont typeface="Arial" panose="020B0604020202020204" pitchFamily="34" charset="0"/>
              <a:buChar char="•"/>
            </a:pPr>
            <a:r>
              <a:rPr lang="en-GB" sz="850" dirty="0">
                <a:latin typeface="Calibri" panose="020F0502020204030204" pitchFamily="34" charset="0"/>
                <a:cs typeface="Calibri" panose="020F0502020204030204" pitchFamily="34" charset="0"/>
              </a:rPr>
              <a:t>European Open Science Cloud (2022). </a:t>
            </a:r>
            <a:r>
              <a:rPr lang="en-GB" sz="850" i="1" dirty="0">
                <a:latin typeface="Calibri" panose="020F0502020204030204" pitchFamily="34" charset="0"/>
                <a:cs typeface="Calibri" panose="020F0502020204030204" pitchFamily="34" charset="0"/>
              </a:rPr>
              <a:t>EOSC. </a:t>
            </a:r>
            <a:r>
              <a:rPr lang="en-GB" sz="850" i="0" dirty="0">
                <a:latin typeface="Calibri" panose="020F0502020204030204" pitchFamily="34" charset="0"/>
                <a:cs typeface="Calibri" panose="020F0502020204030204" pitchFamily="34" charset="0"/>
              </a:rPr>
              <a:t>Retrieved from: </a:t>
            </a:r>
            <a:r>
              <a:rPr lang="en-GB" sz="850" u="sng" dirty="0">
                <a:solidFill>
                  <a:srgbClr val="0563C1"/>
                </a:solidFill>
                <a:effectLst/>
                <a:latin typeface="Calibri" panose="020F0502020204030204" pitchFamily="34" charset="0"/>
                <a:ea typeface="Calibri" panose="020F0502020204030204" pitchFamily="34" charset="0"/>
                <a:cs typeface="Calibri" panose="020F0502020204030204" pitchFamily="34" charset="0"/>
                <a:hlinkClick r:id="rId15"/>
              </a:rPr>
              <a:t>https://eosc-portal.eu/about/eosc/</a:t>
            </a:r>
            <a:r>
              <a:rPr lang="en-GB" sz="850" dirty="0">
                <a:effectLst/>
                <a:latin typeface="Calibri" panose="020F0502020204030204" pitchFamily="34" charset="0"/>
                <a:ea typeface="Calibri" panose="020F0502020204030204" pitchFamily="34" charset="0"/>
                <a:cs typeface="Calibri" panose="020F0502020204030204" pitchFamily="34" charset="0"/>
              </a:rPr>
              <a:t> </a:t>
            </a:r>
          </a:p>
          <a:p>
            <a:pPr marL="171450" indent="-171450">
              <a:lnSpc>
                <a:spcPct val="150000"/>
              </a:lnSpc>
              <a:buFont typeface="Arial" panose="020B0604020202020204" pitchFamily="34" charset="0"/>
              <a:buChar char="•"/>
            </a:pPr>
            <a:r>
              <a:rPr lang="en-GB" sz="850" dirty="0">
                <a:effectLst/>
                <a:latin typeface="Calibri" panose="020F0502020204030204" pitchFamily="34" charset="0"/>
                <a:ea typeface="Calibri" panose="020F0502020204030204" pitchFamily="34" charset="0"/>
                <a:cs typeface="Calibri" panose="020F0502020204030204" pitchFamily="34" charset="0"/>
              </a:rPr>
              <a:t>CoreTrustSeal (2022). </a:t>
            </a:r>
            <a:r>
              <a:rPr lang="en-GB" sz="850" i="1" dirty="0">
                <a:effectLst/>
                <a:latin typeface="Calibri" panose="020F0502020204030204" pitchFamily="34" charset="0"/>
                <a:ea typeface="Calibri" panose="020F0502020204030204" pitchFamily="34" charset="0"/>
                <a:cs typeface="Calibri" panose="020F0502020204030204" pitchFamily="34" charset="0"/>
              </a:rPr>
              <a:t>About</a:t>
            </a:r>
            <a:r>
              <a:rPr lang="en-GB" sz="850" dirty="0">
                <a:effectLst/>
                <a:latin typeface="Calibri" panose="020F0502020204030204" pitchFamily="34" charset="0"/>
                <a:ea typeface="Calibri" panose="020F0502020204030204" pitchFamily="34" charset="0"/>
                <a:cs typeface="Calibri" panose="020F0502020204030204" pitchFamily="34" charset="0"/>
              </a:rPr>
              <a:t>.  Retrieved from: </a:t>
            </a:r>
            <a:r>
              <a:rPr lang="en-GB" sz="850" dirty="0">
                <a:solidFill>
                  <a:srgbClr val="1155CC"/>
                </a:solidFill>
                <a:effectLst/>
                <a:latin typeface="Calibri" panose="020F0502020204030204" pitchFamily="34" charset="0"/>
                <a:ea typeface="Calibri" panose="020F0502020204030204" pitchFamily="34" charset="0"/>
                <a:cs typeface="Calibri" panose="020F0502020204030204" pitchFamily="34" charset="0"/>
                <a:hlinkClick r:id="rId16"/>
              </a:rPr>
              <a:t>https://www.coretrustseal.org/about/</a:t>
            </a:r>
            <a:endParaRPr lang="en-GB" sz="850" dirty="0">
              <a:solidFill>
                <a:srgbClr val="1155CC"/>
              </a:solidFill>
              <a:latin typeface="Calibri" panose="020F0502020204030204" pitchFamily="34" charset="0"/>
              <a:ea typeface="Calibri" panose="020F0502020204030204" pitchFamily="34" charset="0"/>
              <a:cs typeface="Calibri" panose="020F0502020204030204" pitchFamily="34" charset="0"/>
            </a:endParaRPr>
          </a:p>
          <a:p>
            <a:pPr marL="171450" indent="-171450">
              <a:lnSpc>
                <a:spcPct val="150000"/>
              </a:lnSpc>
              <a:buFont typeface="Arial" panose="020B0604020202020204" pitchFamily="34" charset="0"/>
              <a:buChar char="•"/>
            </a:pPr>
            <a:r>
              <a:rPr lang="en-GB" sz="850" dirty="0">
                <a:solidFill>
                  <a:srgbClr val="333333"/>
                </a:solidFill>
                <a:latin typeface="Calibri" panose="020F0502020204030204" pitchFamily="34" charset="0"/>
                <a:cs typeface="Calibri" panose="020F0502020204030204" pitchFamily="34" charset="0"/>
              </a:rPr>
              <a:t>ISO 16363 (2022). </a:t>
            </a:r>
            <a:r>
              <a:rPr lang="en-GB" sz="850" i="1" dirty="0">
                <a:solidFill>
                  <a:srgbClr val="333333"/>
                </a:solidFill>
                <a:latin typeface="Calibri" panose="020F0502020204030204" pitchFamily="34" charset="0"/>
                <a:cs typeface="Calibri" panose="020F0502020204030204" pitchFamily="34" charset="0"/>
              </a:rPr>
              <a:t>Home. </a:t>
            </a:r>
            <a:r>
              <a:rPr lang="en-GB" sz="850" dirty="0">
                <a:solidFill>
                  <a:srgbClr val="333333"/>
                </a:solidFill>
                <a:latin typeface="Calibri" panose="020F0502020204030204" pitchFamily="34" charset="0"/>
                <a:cs typeface="Calibri" panose="020F0502020204030204" pitchFamily="34" charset="0"/>
              </a:rPr>
              <a:t>Retrieved from: </a:t>
            </a:r>
            <a:r>
              <a:rPr lang="en-GB" sz="850" u="sng" dirty="0">
                <a:solidFill>
                  <a:srgbClr val="0563C1"/>
                </a:solidFill>
                <a:effectLst/>
                <a:latin typeface="Calibri" panose="020F0502020204030204" pitchFamily="34" charset="0"/>
                <a:ea typeface="Calibri" panose="020F0502020204030204" pitchFamily="34" charset="0"/>
                <a:cs typeface="Calibri" panose="020F0502020204030204" pitchFamily="34" charset="0"/>
                <a:hlinkClick r:id="rId17"/>
              </a:rPr>
              <a:t>http://www.iso16363.org/</a:t>
            </a:r>
            <a:r>
              <a:rPr lang="en-GB" sz="850" dirty="0">
                <a:effectLst/>
                <a:latin typeface="Calibri" panose="020F0502020204030204" pitchFamily="34" charset="0"/>
                <a:ea typeface="Calibri" panose="020F0502020204030204" pitchFamily="34" charset="0"/>
                <a:cs typeface="Calibri" panose="020F0502020204030204" pitchFamily="34" charset="0"/>
              </a:rPr>
              <a:t> </a:t>
            </a:r>
          </a:p>
          <a:p>
            <a:pPr marL="171450" indent="-171450">
              <a:lnSpc>
                <a:spcPct val="150000"/>
              </a:lnSpc>
              <a:buFont typeface="Arial" panose="020B0604020202020204" pitchFamily="34" charset="0"/>
              <a:buChar char="•"/>
            </a:pPr>
            <a:r>
              <a:rPr lang="en-GB" sz="850" dirty="0">
                <a:solidFill>
                  <a:srgbClr val="333333"/>
                </a:solidFill>
                <a:latin typeface="Calibri" panose="020F0502020204030204" pitchFamily="34" charset="0"/>
                <a:cs typeface="Calibri" panose="020F0502020204030204" pitchFamily="34" charset="0"/>
              </a:rPr>
              <a:t>nestorSeal (2022). </a:t>
            </a:r>
            <a:r>
              <a:rPr lang="en-GB" sz="850" i="1" dirty="0">
                <a:solidFill>
                  <a:srgbClr val="333333"/>
                </a:solidFill>
                <a:latin typeface="Calibri" panose="020F0502020204030204" pitchFamily="34" charset="0"/>
                <a:cs typeface="Calibri" panose="020F0502020204030204" pitchFamily="34" charset="0"/>
              </a:rPr>
              <a:t>nestorSeal for Trustworthy Digital Archives. </a:t>
            </a:r>
            <a:r>
              <a:rPr lang="en-GB" sz="850" dirty="0">
                <a:solidFill>
                  <a:srgbClr val="333333"/>
                </a:solidFill>
                <a:latin typeface="Calibri" panose="020F0502020204030204" pitchFamily="34" charset="0"/>
                <a:cs typeface="Calibri" panose="020F0502020204030204" pitchFamily="34" charset="0"/>
              </a:rPr>
              <a:t>Retrieved from: </a:t>
            </a:r>
            <a:r>
              <a:rPr lang="en-GB" sz="850" u="sng" dirty="0">
                <a:solidFill>
                  <a:srgbClr val="0563C1"/>
                </a:solidFill>
                <a:effectLst/>
                <a:latin typeface="Calibri" panose="020F0502020204030204" pitchFamily="34" charset="0"/>
                <a:ea typeface="Calibri" panose="020F0502020204030204" pitchFamily="34" charset="0"/>
                <a:cs typeface="Calibri" panose="020F0502020204030204" pitchFamily="34" charset="0"/>
                <a:hlinkClick r:id="rId18"/>
              </a:rPr>
              <a:t>https://www.langzeitarchivierung.de/Webs/nestor/EN/Zertifizierung/nestor_Siegel/siegel.html</a:t>
            </a:r>
            <a:r>
              <a:rPr lang="en-GB" sz="850" dirty="0">
                <a:effectLst/>
                <a:latin typeface="Calibri" panose="020F0502020204030204" pitchFamily="34" charset="0"/>
                <a:ea typeface="Calibri" panose="020F0502020204030204" pitchFamily="34" charset="0"/>
                <a:cs typeface="Calibri" panose="020F0502020204030204" pitchFamily="34" charset="0"/>
              </a:rPr>
              <a:t> </a:t>
            </a:r>
          </a:p>
          <a:p>
            <a:pPr marL="171450" indent="-171450">
              <a:lnSpc>
                <a:spcPct val="150000"/>
              </a:lnSpc>
              <a:buFont typeface="Arial" panose="020B0604020202020204" pitchFamily="34" charset="0"/>
              <a:buChar char="•"/>
            </a:pPr>
            <a:endParaRPr lang="en-GB" sz="850" dirty="0">
              <a:effectLst/>
              <a:latin typeface="Calibri" panose="020F0502020204030204" pitchFamily="34" charset="0"/>
              <a:ea typeface="Calibri" panose="020F0502020204030204" pitchFamily="34" charset="0"/>
              <a:cs typeface="Times New Roman" panose="02020603050405020304" pitchFamily="18" charset="0"/>
            </a:endParaRPr>
          </a:p>
          <a:p>
            <a:pPr marL="171450" indent="-171450">
              <a:lnSpc>
                <a:spcPct val="150000"/>
              </a:lnSpc>
              <a:buFont typeface="Arial" panose="020B0604020202020204" pitchFamily="34" charset="0"/>
              <a:buChar char="•"/>
            </a:pPr>
            <a:endParaRPr lang="en-GB" sz="850" dirty="0">
              <a:solidFill>
                <a:srgbClr val="333333"/>
              </a:solidFill>
              <a:latin typeface="Calibri" panose="020F0502020204030204" pitchFamily="34" charset="0"/>
              <a:cs typeface="Calibri" panose="020F0502020204030204" pitchFamily="34" charset="0"/>
            </a:endParaRPr>
          </a:p>
        </p:txBody>
      </p:sp>
    </p:spTree>
  </p:cSld>
  <p:clrMapOvr>
    <a:masterClrMapping/>
  </p:clrMapOvr>
</p:sld>
</file>

<file path=ppt/theme/theme1.xml><?xml version="1.0" encoding="utf-8"?>
<a:theme xmlns:a="http://schemas.openxmlformats.org/drawingml/2006/main" name="Master slide">
  <a:themeElements>
    <a:clrScheme name="Tema di 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Simple Light">
  <a:themeElements>
    <a:clrScheme name="Simple Light">
      <a:dk1>
        <a:srgbClr val="000000"/>
      </a:dk1>
      <a:lt1>
        <a:srgbClr val="FFFFFF"/>
      </a:lt1>
      <a:dk2>
        <a:srgbClr val="595959"/>
      </a:dk2>
      <a:lt2>
        <a:srgbClr val="EEEEEE"/>
      </a:lt2>
      <a:accent1>
        <a:srgbClr val="FFAB40"/>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796</TotalTime>
  <Words>2229</Words>
  <Application>Microsoft Office PowerPoint</Application>
  <PresentationFormat>On-screen Show (16:9)</PresentationFormat>
  <Paragraphs>146</Paragraphs>
  <Slides>12</Slides>
  <Notes>12</Notes>
  <HiddenSlides>0</HiddenSlides>
  <MMClips>0</MMClips>
  <ScaleCrop>false</ScaleCrop>
  <HeadingPairs>
    <vt:vector size="6" baseType="variant">
      <vt:variant>
        <vt:lpstr>Fonts Used</vt:lpstr>
      </vt:variant>
      <vt:variant>
        <vt:i4>4</vt:i4>
      </vt:variant>
      <vt:variant>
        <vt:lpstr>Theme</vt:lpstr>
      </vt:variant>
      <vt:variant>
        <vt:i4>2</vt:i4>
      </vt:variant>
      <vt:variant>
        <vt:lpstr>Slide Titles</vt:lpstr>
      </vt:variant>
      <vt:variant>
        <vt:i4>12</vt:i4>
      </vt:variant>
    </vt:vector>
  </HeadingPairs>
  <TitlesOfParts>
    <vt:vector size="18" baseType="lpstr">
      <vt:lpstr>Calibri</vt:lpstr>
      <vt:lpstr>Roboto</vt:lpstr>
      <vt:lpstr>Arial</vt:lpstr>
      <vt:lpstr>Verdana</vt:lpstr>
      <vt:lpstr>Master slide</vt:lpstr>
      <vt:lpstr>Simple Light</vt:lpstr>
      <vt:lpstr>PowerPoint Presentation</vt:lpstr>
      <vt:lpstr>FAIR Data, TDR Standards and Data ReUse</vt:lpstr>
      <vt:lpstr>Data ReUse and the CoreTrustSeal</vt:lpstr>
      <vt:lpstr>CoreTrustSeal, FAIR Data and the  European Open Science Cloud</vt:lpstr>
      <vt:lpstr>The FAIR Data Principles</vt:lpstr>
      <vt:lpstr>CoreTrustSeal+FAIRenabling  Capability Maturity Model</vt:lpstr>
      <vt:lpstr>FAIR-Enabling Trustworthy Digital Repositories-Capability Maturity Self-Assessment</vt:lpstr>
      <vt:lpstr>PowerPoint Presentation</vt:lpstr>
      <vt:lpstr>The FAIR Data Assessment Toolset and Badging Scheme</vt:lpstr>
      <vt:lpstr>A Network of FAIR enabling Trusted Digital Repositories</vt:lpstr>
      <vt:lpstr>Conclusion</vt:lpstr>
      <vt:lpstr>Bibliography</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Mathers, Benjamin J</dc:creator>
  <cp:lastModifiedBy>Mathers, Benjamin J</cp:lastModifiedBy>
  <cp:revision>36</cp:revision>
  <dcterms:modified xsi:type="dcterms:W3CDTF">2022-06-14T13:18:20Z</dcterms:modified>
</cp:coreProperties>
</file>