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7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83.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82.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6" r:id="rId5"/>
    <p:sldMasterId id="2147483679" r:id="rId6"/>
    <p:sldMasterId id="2147483692" r:id="rId7"/>
    <p:sldMasterId id="2147483705" r:id="rId8"/>
    <p:sldMasterId id="2147483718"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Lst>
  <p:sldSz cy="5145075" cx="9144000"/>
  <p:notesSz cx="6804025" cy="9942500"/>
  <p:embeddedFontLst>
    <p:embeddedFont>
      <p:font typeface="Raleway"/>
      <p:regular r:id="rId41"/>
      <p:bold r:id="rId42"/>
      <p:italic r:id="rId43"/>
      <p:boldItalic r:id="rId44"/>
    </p:embeddedFont>
    <p:embeddedFont>
      <p:font typeface="Roboto"/>
      <p:regular r:id="rId45"/>
      <p:bold r:id="rId46"/>
      <p:italic r:id="rId47"/>
      <p:boldItalic r:id="rId48"/>
    </p:embeddedFont>
    <p:embeddedFont>
      <p:font typeface="Average"/>
      <p:regular r:id="rId49"/>
    </p:embeddedFont>
    <p:embeddedFont>
      <p:font typeface="Noto Naskh Arabic"/>
      <p:regular r:id="rId50"/>
      <p:bold r:id="rId51"/>
    </p:embeddedFont>
    <p:embeddedFont>
      <p:font typeface="Tajawal"/>
      <p:regular r:id="rId52"/>
      <p:bold r:id="rId53"/>
    </p:embeddedFont>
    <p:embeddedFont>
      <p:font typeface="Open Sans"/>
      <p:regular r:id="rId54"/>
      <p:bold r:id="rId55"/>
      <p:italic r:id="rId56"/>
      <p:boldItalic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58" roundtripDataSignature="AMtx7miV+h14SWkH1G8pgvKJeqLWNXd7F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486B0BE-235C-4112-A955-063DD29916CE}">
  <a:tblStyle styleId="{A486B0BE-235C-4112-A955-063DD29916C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0.xml"/><Relationship Id="rId42" Type="http://schemas.openxmlformats.org/officeDocument/2006/relationships/font" Target="fonts/Raleway-bold.fntdata"/><Relationship Id="rId41" Type="http://schemas.openxmlformats.org/officeDocument/2006/relationships/font" Target="fonts/Raleway-regular.fntdata"/><Relationship Id="rId44" Type="http://schemas.openxmlformats.org/officeDocument/2006/relationships/font" Target="fonts/Raleway-boldItalic.fntdata"/><Relationship Id="rId43" Type="http://schemas.openxmlformats.org/officeDocument/2006/relationships/font" Target="fonts/Raleway-italic.fntdata"/><Relationship Id="rId46" Type="http://schemas.openxmlformats.org/officeDocument/2006/relationships/font" Target="fonts/Roboto-bold.fntdata"/><Relationship Id="rId45" Type="http://schemas.openxmlformats.org/officeDocument/2006/relationships/font" Target="fonts/Roboto-regular.fntdata"/><Relationship Id="rId1" Type="http://schemas.openxmlformats.org/officeDocument/2006/relationships/theme" Target="theme/theme7.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font" Target="fonts/Roboto-boldItalic.fntdata"/><Relationship Id="rId47" Type="http://schemas.openxmlformats.org/officeDocument/2006/relationships/font" Target="fonts/Roboto-italic.fntdata"/><Relationship Id="rId49" Type="http://schemas.openxmlformats.org/officeDocument/2006/relationships/font" Target="fonts/Average-regular.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21.xml"/><Relationship Id="rId30" Type="http://schemas.openxmlformats.org/officeDocument/2006/relationships/slide" Target="slides/slide20.xml"/><Relationship Id="rId33" Type="http://schemas.openxmlformats.org/officeDocument/2006/relationships/slide" Target="slides/slide23.xml"/><Relationship Id="rId32" Type="http://schemas.openxmlformats.org/officeDocument/2006/relationships/slide" Target="slides/slide22.xml"/><Relationship Id="rId35" Type="http://schemas.openxmlformats.org/officeDocument/2006/relationships/slide" Target="slides/slide25.xml"/><Relationship Id="rId34" Type="http://schemas.openxmlformats.org/officeDocument/2006/relationships/slide" Target="slides/slide24.xml"/><Relationship Id="rId37" Type="http://schemas.openxmlformats.org/officeDocument/2006/relationships/slide" Target="slides/slide27.xml"/><Relationship Id="rId36" Type="http://schemas.openxmlformats.org/officeDocument/2006/relationships/slide" Target="slides/slide26.xml"/><Relationship Id="rId39" Type="http://schemas.openxmlformats.org/officeDocument/2006/relationships/slide" Target="slides/slide29.xml"/><Relationship Id="rId38" Type="http://schemas.openxmlformats.org/officeDocument/2006/relationships/slide" Target="slides/slide28.xml"/><Relationship Id="rId20" Type="http://schemas.openxmlformats.org/officeDocument/2006/relationships/slide" Target="slides/slide10.xml"/><Relationship Id="rId22" Type="http://schemas.openxmlformats.org/officeDocument/2006/relationships/slide" Target="slides/slide12.xml"/><Relationship Id="rId21" Type="http://schemas.openxmlformats.org/officeDocument/2006/relationships/slide" Target="slides/slide11.xml"/><Relationship Id="rId24" Type="http://schemas.openxmlformats.org/officeDocument/2006/relationships/slide" Target="slides/slide14.xml"/><Relationship Id="rId23" Type="http://schemas.openxmlformats.org/officeDocument/2006/relationships/slide" Target="slides/slide13.xml"/><Relationship Id="rId26" Type="http://schemas.openxmlformats.org/officeDocument/2006/relationships/slide" Target="slides/slide16.xml"/><Relationship Id="rId25" Type="http://schemas.openxmlformats.org/officeDocument/2006/relationships/slide" Target="slides/slide15.xml"/><Relationship Id="rId28" Type="http://schemas.openxmlformats.org/officeDocument/2006/relationships/slide" Target="slides/slide18.xml"/><Relationship Id="rId27" Type="http://schemas.openxmlformats.org/officeDocument/2006/relationships/slide" Target="slides/slide17.xml"/><Relationship Id="rId29" Type="http://schemas.openxmlformats.org/officeDocument/2006/relationships/slide" Target="slides/slide19.xml"/><Relationship Id="rId51" Type="http://schemas.openxmlformats.org/officeDocument/2006/relationships/font" Target="fonts/NotoNaskhArabic-bold.fntdata"/><Relationship Id="rId50" Type="http://schemas.openxmlformats.org/officeDocument/2006/relationships/font" Target="fonts/NotoNaskhArabic-regular.fntdata"/><Relationship Id="rId53" Type="http://schemas.openxmlformats.org/officeDocument/2006/relationships/font" Target="fonts/Tajawal-bold.fntdata"/><Relationship Id="rId52" Type="http://schemas.openxmlformats.org/officeDocument/2006/relationships/font" Target="fonts/Tajawal-regular.fntdata"/><Relationship Id="rId11" Type="http://schemas.openxmlformats.org/officeDocument/2006/relationships/slide" Target="slides/slide1.xml"/><Relationship Id="rId55" Type="http://schemas.openxmlformats.org/officeDocument/2006/relationships/font" Target="fonts/OpenSans-bold.fntdata"/><Relationship Id="rId10" Type="http://schemas.openxmlformats.org/officeDocument/2006/relationships/notesMaster" Target="notesMasters/notesMaster1.xml"/><Relationship Id="rId54" Type="http://schemas.openxmlformats.org/officeDocument/2006/relationships/font" Target="fonts/OpenSans-regular.fntdata"/><Relationship Id="rId13" Type="http://schemas.openxmlformats.org/officeDocument/2006/relationships/slide" Target="slides/slide3.xml"/><Relationship Id="rId57" Type="http://schemas.openxmlformats.org/officeDocument/2006/relationships/font" Target="fonts/OpenSans-boldItalic.fntdata"/><Relationship Id="rId12" Type="http://schemas.openxmlformats.org/officeDocument/2006/relationships/slide" Target="slides/slide2.xml"/><Relationship Id="rId56" Type="http://schemas.openxmlformats.org/officeDocument/2006/relationships/font" Target="fonts/OpenSans-italic.fntdata"/><Relationship Id="rId15" Type="http://schemas.openxmlformats.org/officeDocument/2006/relationships/slide" Target="slides/slide5.xml"/><Relationship Id="rId14" Type="http://schemas.openxmlformats.org/officeDocument/2006/relationships/slide" Target="slides/slide4.xml"/><Relationship Id="rId58" Type="http://customschemas.google.com/relationships/presentationmetadata" Target="metadata"/><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8"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nvSpPr>
        <p:spPr>
          <a:xfrm>
            <a:off x="0" y="0"/>
            <a:ext cx="6804000" cy="9943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 name="Google Shape;4;n"/>
          <p:cNvSpPr txBox="1"/>
          <p:nvPr>
            <p:ph idx="2" type="hdr"/>
          </p:nvPr>
        </p:nvSpPr>
        <p:spPr>
          <a:xfrm>
            <a:off x="-360" y="0"/>
            <a:ext cx="2949480" cy="4968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 name="Google Shape;5;n"/>
          <p:cNvSpPr txBox="1"/>
          <p:nvPr>
            <p:ph idx="10" type="dt"/>
          </p:nvPr>
        </p:nvSpPr>
        <p:spPr>
          <a:xfrm>
            <a:off x="3854160" y="0"/>
            <a:ext cx="2949480" cy="4968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6" name="Google Shape;6;n"/>
          <p:cNvSpPr/>
          <p:nvPr>
            <p:ph idx="3" type="sldImg"/>
          </p:nvPr>
        </p:nvSpPr>
        <p:spPr>
          <a:xfrm>
            <a:off x="88560" y="746280"/>
            <a:ext cx="6627960" cy="3728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 name="Google Shape;7;n"/>
          <p:cNvSpPr txBox="1"/>
          <p:nvPr>
            <p:ph idx="1" type="body"/>
          </p:nvPr>
        </p:nvSpPr>
        <p:spPr>
          <a:xfrm>
            <a:off x="680760" y="4722480"/>
            <a:ext cx="5443560" cy="447516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8" name="Google Shape;8;n"/>
          <p:cNvSpPr txBox="1"/>
          <p:nvPr>
            <p:ph idx="11" type="ftr"/>
          </p:nvPr>
        </p:nvSpPr>
        <p:spPr>
          <a:xfrm>
            <a:off x="-360" y="9445680"/>
            <a:ext cx="2949480" cy="4968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9" name="Google Shape;9;n"/>
          <p:cNvSpPr txBox="1"/>
          <p:nvPr>
            <p:ph idx="12" type="sldNum"/>
          </p:nvPr>
        </p:nvSpPr>
        <p:spPr>
          <a:xfrm>
            <a:off x="3854160" y="9445680"/>
            <a:ext cx="2949480" cy="4968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ar" sz="1200" u="none" cap="none" strike="noStrike">
                <a:latin typeface="Calibri"/>
                <a:ea typeface="Calibri"/>
                <a:cs typeface="Calibri"/>
                <a:sym typeface="Calibri"/>
              </a:rPr>
              <a:t>‹#›</a:t>
            </a:fld>
            <a:endParaRPr b="0" i="0" sz="1200" u="none" cap="none" strike="noStrike">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131bc516705_0_0:notes"/>
          <p:cNvSpPr/>
          <p:nvPr>
            <p:ph idx="2" type="sldImg"/>
          </p:nvPr>
        </p:nvSpPr>
        <p:spPr>
          <a:xfrm>
            <a:off x="89894" y="746005"/>
            <a:ext cx="6624300" cy="3728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0" name="Google Shape;380;g131bc516705_0_0:notes"/>
          <p:cNvSpPr txBox="1"/>
          <p:nvPr>
            <p:ph idx="1" type="body"/>
          </p:nvPr>
        </p:nvSpPr>
        <p:spPr>
          <a:xfrm>
            <a:off x="680880" y="4722053"/>
            <a:ext cx="5442300" cy="4474500"/>
          </a:xfrm>
          <a:prstGeom prst="rect">
            <a:avLst/>
          </a:prstGeom>
          <a:noFill/>
          <a:ln>
            <a:noFill/>
          </a:ln>
        </p:spPr>
        <p:txBody>
          <a:bodyPr anchorCtr="0" anchor="t" bIns="45700" lIns="91400" spcFirstLastPara="1" rIns="91400" wrap="square" tIns="45700">
            <a:noAutofit/>
          </a:bodyPr>
          <a:lstStyle/>
          <a:p>
            <a:pPr indent="0" lvl="0" marL="0" rtl="1" algn="r">
              <a:spcBef>
                <a:spcPts val="0"/>
              </a:spcBef>
              <a:spcAft>
                <a:spcPts val="0"/>
              </a:spcAft>
              <a:buNone/>
            </a:pPr>
            <a:r>
              <a:rPr lang="ar">
                <a:latin typeface="Noto Naskh Arabic"/>
                <a:ea typeface="Noto Naskh Arabic"/>
                <a:cs typeface="Noto Naskh Arabic"/>
                <a:sym typeface="Noto Naskh Arabic"/>
              </a:rPr>
              <a:t>مرحبا جميعا</a:t>
            </a:r>
            <a:endParaRPr>
              <a:latin typeface="Noto Naskh Arabic"/>
              <a:ea typeface="Noto Naskh Arabic"/>
              <a:cs typeface="Noto Naskh Arabic"/>
              <a:sym typeface="Noto Naskh Arabic"/>
            </a:endParaRPr>
          </a:p>
          <a:p>
            <a:pPr indent="0" lvl="0" marL="0" rtl="1" algn="r">
              <a:spcBef>
                <a:spcPts val="0"/>
              </a:spcBef>
              <a:spcAft>
                <a:spcPts val="0"/>
              </a:spcAft>
              <a:buNone/>
            </a:pPr>
            <a:r>
              <a:rPr lang="ar">
                <a:latin typeface="Noto Naskh Arabic"/>
                <a:ea typeface="Noto Naskh Arabic"/>
                <a:cs typeface="Noto Naskh Arabic"/>
                <a:sym typeface="Noto Naskh Arabic"/>
              </a:rPr>
              <a:t>العرض لدينا متواجد باللغة الانجليزية واللغة العربية </a:t>
            </a:r>
            <a:endParaRPr>
              <a:latin typeface="Noto Naskh Arabic"/>
              <a:ea typeface="Noto Naskh Arabic"/>
              <a:cs typeface="Noto Naskh Arabic"/>
              <a:sym typeface="Noto Naskh Arabic"/>
            </a:endParaRPr>
          </a:p>
          <a:p>
            <a:pPr indent="0" lvl="0" marL="0" rtl="1" algn="r">
              <a:spcBef>
                <a:spcPts val="0"/>
              </a:spcBef>
              <a:spcAft>
                <a:spcPts val="0"/>
              </a:spcAft>
              <a:buNone/>
            </a:pPr>
            <a:r>
              <a:t/>
            </a:r>
            <a:endParaRPr>
              <a:latin typeface="Noto Naskh Arabic"/>
              <a:ea typeface="Noto Naskh Arabic"/>
              <a:cs typeface="Noto Naskh Arabic"/>
              <a:sym typeface="Noto Naskh Arabic"/>
            </a:endParaRPr>
          </a:p>
          <a:p>
            <a:pPr indent="0" lvl="0" marL="0" rtl="1" algn="r">
              <a:spcBef>
                <a:spcPts val="0"/>
              </a:spcBef>
              <a:spcAft>
                <a:spcPts val="0"/>
              </a:spcAft>
              <a:buNone/>
            </a:pPr>
            <a:r>
              <a:rPr lang="ar">
                <a:latin typeface="Noto Naskh Arabic"/>
                <a:ea typeface="Noto Naskh Arabic"/>
                <a:cs typeface="Noto Naskh Arabic"/>
                <a:sym typeface="Noto Naskh Arabic"/>
              </a:rPr>
              <a:t>كما أن Google Doc متواجد باللغتين العربية والانجليزية .. سوف نقوم بترجمة الأسئلة التي تقوم بسؤالها؟</a:t>
            </a:r>
            <a:endParaRPr>
              <a:latin typeface="Noto Naskh Arabic"/>
              <a:ea typeface="Noto Naskh Arabic"/>
              <a:cs typeface="Noto Naskh Arabic"/>
              <a:sym typeface="Noto Naskh Arabic"/>
            </a:endParaRPr>
          </a:p>
          <a:p>
            <a:pPr indent="0" lvl="0" marL="0" rtl="1" algn="r">
              <a:spcBef>
                <a:spcPts val="0"/>
              </a:spcBef>
              <a:spcAft>
                <a:spcPts val="0"/>
              </a:spcAft>
              <a:buNone/>
            </a:pPr>
            <a:r>
              <a:rPr lang="ar">
                <a:latin typeface="Noto Naskh Arabic"/>
                <a:ea typeface="Noto Naskh Arabic"/>
                <a:cs typeface="Noto Naskh Arabic"/>
                <a:sym typeface="Noto Naskh Arabic"/>
              </a:rPr>
              <a:t>موضوعنا هو عن </a:t>
            </a:r>
            <a:endParaRPr>
              <a:latin typeface="Noto Naskh Arabic"/>
              <a:ea typeface="Noto Naskh Arabic"/>
              <a:cs typeface="Noto Naskh Arabic"/>
              <a:sym typeface="Noto Naskh Arabic"/>
            </a:endParaRPr>
          </a:p>
          <a:p>
            <a:pPr indent="0" lvl="0" marL="0" rtl="1" algn="r">
              <a:spcBef>
                <a:spcPts val="0"/>
              </a:spcBef>
              <a:spcAft>
                <a:spcPts val="0"/>
              </a:spcAft>
              <a:buNone/>
            </a:pPr>
            <a:r>
              <a:rPr lang="ar">
                <a:latin typeface="Noto Naskh Arabic"/>
                <a:ea typeface="Noto Naskh Arabic"/>
                <a:cs typeface="Noto Naskh Arabic"/>
                <a:sym typeface="Noto Naskh Arabic"/>
              </a:rPr>
              <a:t>تطوير كتاب منهج تورينج ليعكس رؤية وسياق المجتمعات المتنوعة العالمية</a:t>
            </a:r>
            <a:endParaRPr>
              <a:latin typeface="Noto Naskh Arabic"/>
              <a:ea typeface="Noto Naskh Arabic"/>
              <a:cs typeface="Noto Naskh Arabic"/>
              <a:sym typeface="Noto Naskh Arabic"/>
            </a:endParaRPr>
          </a:p>
          <a:p>
            <a:pPr indent="0" lvl="0" marL="0" rtl="1" algn="r">
              <a:spcBef>
                <a:spcPts val="0"/>
              </a:spcBef>
              <a:spcAft>
                <a:spcPts val="0"/>
              </a:spcAft>
              <a:buNone/>
            </a:pPr>
            <a:r>
              <a:t/>
            </a:r>
            <a:endParaRPr>
              <a:latin typeface="Noto Naskh Arabic"/>
              <a:ea typeface="Noto Naskh Arabic"/>
              <a:cs typeface="Noto Naskh Arabic"/>
              <a:sym typeface="Noto Naskh Arabic"/>
            </a:endParaRPr>
          </a:p>
          <a:p>
            <a:pPr indent="0" lvl="0" marL="0" rtl="1" algn="r">
              <a:spcBef>
                <a:spcPts val="0"/>
              </a:spcBef>
              <a:spcAft>
                <a:spcPts val="0"/>
              </a:spcAft>
              <a:buNone/>
            </a:pPr>
            <a:r>
              <a:rPr lang="ar">
                <a:latin typeface="Noto Naskh Arabic"/>
                <a:ea typeface="Noto Naskh Arabic"/>
                <a:cs typeface="Noto Naskh Arabic"/>
                <a:sym typeface="Noto Naskh Arabic"/>
              </a:rPr>
              <a:t>اذا كان بامكانك </a:t>
            </a:r>
            <a:endParaRPr>
              <a:latin typeface="Noto Naskh Arabic"/>
              <a:ea typeface="Noto Naskh Arabic"/>
              <a:cs typeface="Noto Naskh Arabic"/>
              <a:sym typeface="Noto Naskh Arabic"/>
            </a:endParaRPr>
          </a:p>
        </p:txBody>
      </p:sp>
      <p:sp>
        <p:nvSpPr>
          <p:cNvPr id="381" name="Google Shape;381;g131bc516705_0_0:notes"/>
          <p:cNvSpPr txBox="1"/>
          <p:nvPr>
            <p:ph idx="12" type="sldNum"/>
          </p:nvPr>
        </p:nvSpPr>
        <p:spPr>
          <a:xfrm>
            <a:off x="3853558" y="9444105"/>
            <a:ext cx="2949000" cy="496800"/>
          </a:xfrm>
          <a:prstGeom prst="rect">
            <a:avLst/>
          </a:prstGeom>
          <a:noFill/>
          <a:ln>
            <a:noFill/>
          </a:ln>
        </p:spPr>
        <p:txBody>
          <a:bodyPr anchorCtr="0" anchor="b" bIns="45700" lIns="91400" spcFirstLastPara="1" rIns="91400" wrap="square" tIns="45700">
            <a:noAutofit/>
          </a:bodyPr>
          <a:lstStyle/>
          <a:p>
            <a:pPr indent="0" lvl="0" marL="0" rtl="0" algn="r">
              <a:spcBef>
                <a:spcPts val="0"/>
              </a:spcBef>
              <a:spcAft>
                <a:spcPts val="0"/>
              </a:spcAft>
              <a:buNone/>
            </a:pPr>
            <a:fld id="{00000000-1234-1234-1234-123412341234}" type="slidenum">
              <a:rPr lang="a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132b04764ba_0_100:notes"/>
          <p:cNvSpPr/>
          <p:nvPr>
            <p:ph idx="2" type="sldImg"/>
          </p:nvPr>
        </p:nvSpPr>
        <p:spPr>
          <a:xfrm>
            <a:off x="89894" y="746005"/>
            <a:ext cx="6624300" cy="37284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132b04764ba_0_100:notes"/>
          <p:cNvSpPr txBox="1"/>
          <p:nvPr>
            <p:ph idx="1" type="body"/>
          </p:nvPr>
        </p:nvSpPr>
        <p:spPr>
          <a:xfrm>
            <a:off x="680880" y="4722053"/>
            <a:ext cx="5442300" cy="4474500"/>
          </a:xfrm>
          <a:prstGeom prst="rect">
            <a:avLst/>
          </a:prstGeom>
        </p:spPr>
        <p:txBody>
          <a:bodyPr anchorCtr="0" anchor="t" bIns="45700" lIns="91425" spcFirstLastPara="1" rIns="91425" wrap="square" tIns="45700">
            <a:noAutofit/>
          </a:bodyPr>
          <a:lstStyle/>
          <a:p>
            <a:pPr indent="0" lvl="0" marL="0" rtl="1" algn="r">
              <a:spcBef>
                <a:spcPts val="0"/>
              </a:spcBef>
              <a:spcAft>
                <a:spcPts val="0"/>
              </a:spcAft>
              <a:buNone/>
            </a:pPr>
            <a:r>
              <a:rPr lang="ar" sz="1100">
                <a:solidFill>
                  <a:srgbClr val="333333"/>
                </a:solidFill>
                <a:latin typeface="Noto Naskh Arabic"/>
                <a:ea typeface="Noto Naskh Arabic"/>
                <a:cs typeface="Noto Naskh Arabic"/>
                <a:sym typeface="Noto Naskh Arabic"/>
              </a:rPr>
              <a:t>أنا </a:t>
            </a:r>
            <a:r>
              <a:rPr lang="ar" sz="1100">
                <a:solidFill>
                  <a:srgbClr val="333333"/>
                </a:solidFill>
                <a:latin typeface="Noto Naskh Arabic"/>
                <a:ea typeface="Noto Naskh Arabic"/>
                <a:cs typeface="Noto Naskh Arabic"/>
                <a:sym typeface="Noto Naskh Arabic"/>
              </a:rPr>
              <a:t>مالفيكا شاران</a:t>
            </a:r>
            <a:endParaRPr sz="1100">
              <a:solidFill>
                <a:srgbClr val="333333"/>
              </a:solidFill>
              <a:latin typeface="Noto Naskh Arabic"/>
              <a:ea typeface="Noto Naskh Arabic"/>
              <a:cs typeface="Noto Naskh Arabic"/>
              <a:sym typeface="Noto Naskh Arabic"/>
            </a:endParaRPr>
          </a:p>
          <a:p>
            <a:pPr indent="0" lvl="0" marL="0" rtl="1" algn="r">
              <a:lnSpc>
                <a:spcPct val="115000"/>
              </a:lnSpc>
              <a:spcBef>
                <a:spcPts val="1200"/>
              </a:spcBef>
              <a:spcAft>
                <a:spcPts val="0"/>
              </a:spcAft>
              <a:buNone/>
            </a:pPr>
            <a:r>
              <a:rPr lang="ar" sz="1100">
                <a:solidFill>
                  <a:srgbClr val="333333"/>
                </a:solidFill>
                <a:latin typeface="Noto Naskh Arabic"/>
                <a:ea typeface="Noto Naskh Arabic"/>
                <a:cs typeface="Noto Naskh Arabic"/>
                <a:sym typeface="Noto Naskh Arabic"/>
              </a:rPr>
              <a:t>باحثة في مؤسسة ألن تورنج (Alan Turing) في المملكة المتحدة ضمن برنامج (Open Research, Tools, Practices and Systems) ، وباحثة رئيسي مشارك في The Turing Way</a:t>
            </a:r>
            <a:endParaRPr sz="1100">
              <a:solidFill>
                <a:srgbClr val="333333"/>
              </a:solidFill>
              <a:latin typeface="Noto Naskh Arabic"/>
              <a:ea typeface="Noto Naskh Arabic"/>
              <a:cs typeface="Noto Naskh Arabic"/>
              <a:sym typeface="Noto Naskh Arabic"/>
            </a:endParaRPr>
          </a:p>
          <a:p>
            <a:pPr indent="0" lvl="0" marL="0" rtl="1" algn="r">
              <a:lnSpc>
                <a:spcPct val="115000"/>
              </a:lnSpc>
              <a:spcBef>
                <a:spcPts val="1200"/>
              </a:spcBef>
              <a:spcAft>
                <a:spcPts val="0"/>
              </a:spcAft>
              <a:buNone/>
            </a:pPr>
            <a:r>
              <a:rPr lang="ar" sz="1100">
                <a:latin typeface="Noto Naskh Arabic"/>
                <a:ea typeface="Noto Naskh Arabic"/>
                <a:cs typeface="Noto Naskh Arabic"/>
                <a:sym typeface="Noto Naskh Arabic"/>
              </a:rPr>
              <a:t>ومعي إيما كارون مديرة المجتمع في Turing RSS Lab ومشروع DECOVID</a:t>
            </a:r>
            <a:endParaRPr sz="1100">
              <a:latin typeface="Raleway"/>
              <a:ea typeface="Raleway"/>
              <a:cs typeface="Raleway"/>
              <a:sym typeface="Raleway"/>
            </a:endParaRPr>
          </a:p>
          <a:p>
            <a:pPr indent="0" lvl="0" marL="0" rtl="1" algn="r">
              <a:lnSpc>
                <a:spcPct val="115000"/>
              </a:lnSpc>
              <a:spcBef>
                <a:spcPts val="1200"/>
              </a:spcBef>
              <a:spcAft>
                <a:spcPts val="0"/>
              </a:spcAft>
              <a:buClr>
                <a:schemeClr val="dk1"/>
              </a:buClr>
              <a:buSzPts val="1100"/>
              <a:buFont typeface="Arial"/>
              <a:buNone/>
            </a:pPr>
            <a:r>
              <a:rPr lang="ar" sz="1100">
                <a:latin typeface="Noto Naskh Arabic"/>
                <a:ea typeface="Noto Naskh Arabic"/>
                <a:cs typeface="Noto Naskh Arabic"/>
                <a:sym typeface="Noto Naskh Arabic"/>
              </a:rPr>
              <a:t>ومعي أيضا بتول المرزوق ، باحثة مابعد الدكتوراه في مركز الملك عبدالله العالمي للأبحاث الطبية (كايمارك) ورئيسة مجتمع العلوم المفتوحة بالمملكة العربية السعودية (OSCSA). </a:t>
            </a:r>
            <a:endParaRPr sz="1100">
              <a:latin typeface="Noto Naskh Arabic"/>
              <a:ea typeface="Noto Naskh Arabic"/>
              <a:cs typeface="Noto Naskh Arabic"/>
              <a:sym typeface="Noto Naskh Arabic"/>
            </a:endParaRPr>
          </a:p>
          <a:p>
            <a:pPr indent="0" lvl="0" marL="0" rtl="1" algn="r">
              <a:spcBef>
                <a:spcPts val="1200"/>
              </a:spcBef>
              <a:spcAft>
                <a:spcPts val="0"/>
              </a:spcAft>
              <a:buNone/>
            </a:pPr>
            <a:r>
              <a:t/>
            </a:r>
            <a:endParaRPr sz="1100">
              <a:latin typeface="Noto Naskh Arabic"/>
              <a:ea typeface="Noto Naskh Arabic"/>
              <a:cs typeface="Noto Naskh Arabic"/>
              <a:sym typeface="Noto Naskh Arabic"/>
            </a:endParaRPr>
          </a:p>
        </p:txBody>
      </p:sp>
      <p:sp>
        <p:nvSpPr>
          <p:cNvPr id="394" name="Google Shape;394;g132b04764ba_0_100:notes"/>
          <p:cNvSpPr txBox="1"/>
          <p:nvPr>
            <p:ph idx="12" type="sldNum"/>
          </p:nvPr>
        </p:nvSpPr>
        <p:spPr>
          <a:xfrm>
            <a:off x="3853558" y="9444105"/>
            <a:ext cx="2949000" cy="4968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131bc516705_0_9:notes"/>
          <p:cNvSpPr/>
          <p:nvPr>
            <p:ph idx="2" type="sldImg"/>
          </p:nvPr>
        </p:nvSpPr>
        <p:spPr>
          <a:xfrm>
            <a:off x="89894" y="746005"/>
            <a:ext cx="6624300" cy="3728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4" name="Google Shape;414;g131bc516705_0_9:notes"/>
          <p:cNvSpPr txBox="1"/>
          <p:nvPr>
            <p:ph idx="1" type="body"/>
          </p:nvPr>
        </p:nvSpPr>
        <p:spPr>
          <a:xfrm>
            <a:off x="680880" y="4722053"/>
            <a:ext cx="5442300" cy="4474500"/>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rPr lang="ar" sz="1200">
                <a:solidFill>
                  <a:schemeClr val="dk1"/>
                </a:solidFill>
                <a:latin typeface="Calibri"/>
                <a:ea typeface="Calibri"/>
                <a:cs typeface="Calibri"/>
                <a:sym typeface="Calibri"/>
              </a:rPr>
              <a:t>The Turing Way is an open science project that involves and supports its diverse community in making research </a:t>
            </a:r>
            <a:r>
              <a:rPr b="1" i="1" lang="ar" sz="1200"/>
              <a:t>reproducible, ethical, open and inclusive </a:t>
            </a:r>
            <a:r>
              <a:rPr lang="ar" sz="1200">
                <a:solidFill>
                  <a:schemeClr val="dk1"/>
                </a:solidFill>
                <a:latin typeface="Calibri"/>
                <a:ea typeface="Calibri"/>
                <a:cs typeface="Calibri"/>
                <a:sym typeface="Calibri"/>
              </a:rPr>
              <a:t>for everyone. To make our work truly beneficial and comprehensible for as many people as possible we collaborate with people with diverse skills, backgrounds, lived experiences and domain knowledge.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1" algn="r">
              <a:spcBef>
                <a:spcPts val="0"/>
              </a:spcBef>
              <a:spcAft>
                <a:spcPts val="0"/>
              </a:spcAft>
              <a:buNone/>
            </a:pPr>
            <a:r>
              <a:rPr lang="ar" sz="1300">
                <a:solidFill>
                  <a:schemeClr val="dk1"/>
                </a:solidFill>
                <a:highlight>
                  <a:srgbClr val="FFFFFF"/>
                </a:highlight>
                <a:latin typeface="Noto Naskh Arabic"/>
                <a:ea typeface="Noto Naskh Arabic"/>
                <a:cs typeface="Noto Naskh Arabic"/>
                <a:sym typeface="Noto Naskh Arabic"/>
              </a:rPr>
              <a:t>"منهج تورينج  (The Turing Way)" </a:t>
            </a:r>
            <a:endParaRPr sz="1300">
              <a:solidFill>
                <a:schemeClr val="dk1"/>
              </a:solidFill>
              <a:highlight>
                <a:srgbClr val="FFFFFF"/>
              </a:highlight>
              <a:latin typeface="Noto Naskh Arabic"/>
              <a:ea typeface="Noto Naskh Arabic"/>
              <a:cs typeface="Noto Naskh Arabic"/>
              <a:sym typeface="Noto Naskh Arabic"/>
            </a:endParaRPr>
          </a:p>
          <a:p>
            <a:pPr indent="0" lvl="0" marL="0" rtl="1" algn="r">
              <a:spcBef>
                <a:spcPts val="0"/>
              </a:spcBef>
              <a:spcAft>
                <a:spcPts val="0"/>
              </a:spcAft>
              <a:buNone/>
            </a:pPr>
            <a:r>
              <a:rPr lang="ar" sz="1300">
                <a:solidFill>
                  <a:schemeClr val="dk1"/>
                </a:solidFill>
                <a:highlight>
                  <a:srgbClr val="FFFFFF"/>
                </a:highlight>
                <a:latin typeface="Noto Naskh Arabic"/>
                <a:ea typeface="Noto Naskh Arabic"/>
                <a:cs typeface="Noto Naskh Arabic"/>
                <a:sym typeface="Noto Naskh Arabic"/>
              </a:rPr>
              <a:t>- دليل مفتوح المصدر يقوده ويتبناه عموم افراد المجتمع البشري، ويستهدف تطوير وتنمية علم البيانات عبر وضع معايير أخلاقية وشاملة وعامه ،تكون لها صفة القابلية للتكرار وإعادة الإنتاج. و</a:t>
            </a:r>
            <a:r>
              <a:rPr lang="ar" sz="1300">
                <a:solidFill>
                  <a:srgbClr val="202124"/>
                </a:solidFill>
                <a:highlight>
                  <a:srgbClr val="F8F9FA"/>
                </a:highlight>
                <a:latin typeface="Noto Naskh Arabic"/>
                <a:ea typeface="Noto Naskh Arabic"/>
                <a:cs typeface="Noto Naskh Arabic"/>
                <a:sym typeface="Noto Naskh Arabic"/>
              </a:rPr>
              <a:t>لجعل هذا العمل مفيدًا  بحق وبشكل مباشر  ومفهومًا لأكبر عدد ممكن من الأشخاص ، نحن نعمل ونتعاون مع أشخاص ذوي مهارات متنوعة ومن خلفيات مشتركه  واصحاب خبرات حيةوعميقه.</a:t>
            </a:r>
            <a:endParaRPr sz="1300">
              <a:solidFill>
                <a:srgbClr val="202124"/>
              </a:solidFill>
              <a:highlight>
                <a:srgbClr val="F8F9FA"/>
              </a:highlight>
              <a:latin typeface="Noto Naskh Arabic"/>
              <a:ea typeface="Noto Naskh Arabic"/>
              <a:cs typeface="Noto Naskh Arabic"/>
              <a:sym typeface="Noto Naskh Arabic"/>
            </a:endParaRPr>
          </a:p>
          <a:p>
            <a:pPr indent="0" lvl="0" marL="0" rtl="0" algn="l">
              <a:lnSpc>
                <a:spcPct val="115000"/>
              </a:lnSpc>
              <a:spcBef>
                <a:spcPts val="0"/>
              </a:spcBef>
              <a:spcAft>
                <a:spcPts val="0"/>
              </a:spcAft>
              <a:buClr>
                <a:schemeClr val="dk1"/>
              </a:buClr>
              <a:buSzPts val="1100"/>
              <a:buFont typeface="Arial"/>
              <a:buNone/>
            </a:pPr>
            <a:r>
              <a:t/>
            </a:r>
            <a:endParaRPr sz="100">
              <a:solidFill>
                <a:srgbClr val="202124"/>
              </a:solidFill>
              <a:highlight>
                <a:srgbClr val="F8F9FA"/>
              </a:highlight>
            </a:endParaRPr>
          </a:p>
          <a:p>
            <a:pPr indent="0" lvl="0" marL="0" rtl="1" algn="r">
              <a:spcBef>
                <a:spcPts val="0"/>
              </a:spcBef>
              <a:spcAft>
                <a:spcPts val="0"/>
              </a:spcAft>
              <a:buNone/>
            </a:pPr>
            <a:r>
              <a:t/>
            </a:r>
            <a:endParaRPr sz="1100">
              <a:solidFill>
                <a:schemeClr val="dk1"/>
              </a:solidFill>
              <a:highlight>
                <a:srgbClr val="FFFFFF"/>
              </a:highlight>
              <a:latin typeface="Noto Naskh Arabic"/>
              <a:ea typeface="Noto Naskh Arabic"/>
              <a:cs typeface="Noto Naskh Arabic"/>
              <a:sym typeface="Noto Naskh Arabic"/>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15" name="Google Shape;415;g131bc516705_0_9:notes"/>
          <p:cNvSpPr txBox="1"/>
          <p:nvPr>
            <p:ph idx="12" type="sldNum"/>
          </p:nvPr>
        </p:nvSpPr>
        <p:spPr>
          <a:xfrm>
            <a:off x="3853558" y="9444105"/>
            <a:ext cx="2949000" cy="496800"/>
          </a:xfrm>
          <a:prstGeom prst="rect">
            <a:avLst/>
          </a:prstGeom>
          <a:noFill/>
          <a:ln>
            <a:noFill/>
          </a:ln>
        </p:spPr>
        <p:txBody>
          <a:bodyPr anchorCtr="0" anchor="b" bIns="45700" lIns="91400" spcFirstLastPara="1" rIns="91400" wrap="square" tIns="45700">
            <a:noAutofit/>
          </a:bodyPr>
          <a:lstStyle/>
          <a:p>
            <a:pPr indent="0" lvl="0" marL="0" rtl="0" algn="r">
              <a:spcBef>
                <a:spcPts val="0"/>
              </a:spcBef>
              <a:spcAft>
                <a:spcPts val="0"/>
              </a:spcAft>
              <a:buNone/>
            </a:pPr>
            <a:fld id="{00000000-1234-1234-1234-123412341234}" type="slidenum">
              <a:rPr lang="ar"/>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131bc516705_0_253:notes"/>
          <p:cNvSpPr/>
          <p:nvPr>
            <p:ph idx="2" type="sldImg"/>
          </p:nvPr>
        </p:nvSpPr>
        <p:spPr>
          <a:xfrm>
            <a:off x="89894" y="746005"/>
            <a:ext cx="6624300" cy="3728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5" name="Google Shape;425;g131bc516705_0_253:notes"/>
          <p:cNvSpPr txBox="1"/>
          <p:nvPr>
            <p:ph idx="1" type="body"/>
          </p:nvPr>
        </p:nvSpPr>
        <p:spPr>
          <a:xfrm>
            <a:off x="680880" y="4722053"/>
            <a:ext cx="5442300" cy="4474500"/>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rPr b="1" lang="ar" sz="1200">
                <a:solidFill>
                  <a:schemeClr val="dk1"/>
                </a:solidFill>
                <a:latin typeface="Calibri"/>
                <a:ea typeface="Calibri"/>
                <a:cs typeface="Calibri"/>
                <a:sym typeface="Calibri"/>
              </a:rPr>
              <a:t>Reproducibility is</a:t>
            </a:r>
            <a:r>
              <a:rPr lang="ar" sz="1200">
                <a:solidFill>
                  <a:schemeClr val="dk1"/>
                </a:solidFill>
                <a:latin typeface="Calibri"/>
                <a:ea typeface="Calibri"/>
                <a:cs typeface="Calibri"/>
                <a:sym typeface="Calibri"/>
              </a:rPr>
              <a:t> When the same analysis is applied to the same data, it should give the same result. There are other concepts around reproducibility like replicability – when same analysis is applied to different data or experiments in different conditions, then there are robustness and generalisability as well. However, reproducibility in computational analysis should be maintained as a minimum criteria to ensure quality and integrity of our research.</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38100" rtl="1" algn="r">
              <a:lnSpc>
                <a:spcPct val="133333"/>
              </a:lnSpc>
              <a:spcBef>
                <a:spcPts val="0"/>
              </a:spcBef>
              <a:spcAft>
                <a:spcPts val="0"/>
              </a:spcAft>
              <a:buClr>
                <a:schemeClr val="dk1"/>
              </a:buClr>
              <a:buSzPts val="1100"/>
              <a:buFont typeface="Arial"/>
              <a:buNone/>
            </a:pPr>
            <a:r>
              <a:rPr lang="ar" sz="1400">
                <a:solidFill>
                  <a:srgbClr val="202124"/>
                </a:solidFill>
                <a:highlight>
                  <a:srgbClr val="F8F9FA"/>
                </a:highlight>
                <a:latin typeface="Noto Naskh Arabic"/>
                <a:ea typeface="Noto Naskh Arabic"/>
                <a:cs typeface="Noto Naskh Arabic"/>
                <a:sym typeface="Noto Naskh Arabic"/>
              </a:rPr>
              <a:t>قابلية التكرار هي عندما يتم تطبيق نفس التحليل على نفس البيانات ، يجب أن يعطي نفس النتيجة. هناك مفاهيم أخرى حول قابلية التكرار مثل قابلية الإنتاج وهي  عندما يتم تطبيق التحليل نفسه على بيانات أو تجارب مختلفة في ظروف مختلفة ، وهناك هناك متانة (تماسك) وقابلية للتعميم أيضًا. ومع ذلك ، يجب الحفاظ على قابلية التكرار في التحليل الحسابي كحد أدنى من المعايير لضمان جودة بحثنا ونزاهته.</a:t>
            </a:r>
            <a:endParaRPr sz="1400">
              <a:solidFill>
                <a:srgbClr val="202124"/>
              </a:solidFill>
              <a:highlight>
                <a:srgbClr val="F8F9FA"/>
              </a:highlight>
              <a:latin typeface="Noto Naskh Arabic"/>
              <a:ea typeface="Noto Naskh Arabic"/>
              <a:cs typeface="Noto Naskh Arabic"/>
              <a:sym typeface="Noto Naskh Arabic"/>
            </a:endParaRPr>
          </a:p>
          <a:p>
            <a:pPr indent="0" lvl="0" marL="0" rtl="0" algn="l">
              <a:lnSpc>
                <a:spcPct val="115000"/>
              </a:lnSpc>
              <a:spcBef>
                <a:spcPts val="0"/>
              </a:spcBef>
              <a:spcAft>
                <a:spcPts val="0"/>
              </a:spcAft>
              <a:buClr>
                <a:schemeClr val="dk1"/>
              </a:buClr>
              <a:buSzPts val="1100"/>
              <a:buFont typeface="Arial"/>
              <a:buNone/>
            </a:pPr>
            <a:r>
              <a:t/>
            </a:r>
            <a:endParaRPr sz="100">
              <a:solidFill>
                <a:srgbClr val="202124"/>
              </a:solidFill>
              <a:highlight>
                <a:srgbClr val="F8F9FA"/>
              </a:highlight>
              <a:latin typeface="Noto Naskh Arabic"/>
              <a:ea typeface="Noto Naskh Arabic"/>
              <a:cs typeface="Noto Naskh Arabic"/>
              <a:sym typeface="Noto Naskh Arabic"/>
            </a:endParaRPr>
          </a:p>
          <a:p>
            <a:pPr indent="0" lvl="0" marL="0" rtl="0" algn="l">
              <a:spcBef>
                <a:spcPts val="0"/>
              </a:spcBef>
              <a:spcAft>
                <a:spcPts val="0"/>
              </a:spcAft>
              <a:buNone/>
            </a:pPr>
            <a:r>
              <a:t/>
            </a:r>
            <a:endParaRPr sz="800">
              <a:solidFill>
                <a:schemeClr val="dk1"/>
              </a:solidFill>
              <a:latin typeface="Noto Naskh Arabic"/>
              <a:ea typeface="Noto Naskh Arabic"/>
              <a:cs typeface="Noto Naskh Arabic"/>
              <a:sym typeface="Noto Naskh Arabic"/>
            </a:endParaRPr>
          </a:p>
        </p:txBody>
      </p:sp>
      <p:sp>
        <p:nvSpPr>
          <p:cNvPr id="426" name="Google Shape;426;g131bc516705_0_253:notes"/>
          <p:cNvSpPr txBox="1"/>
          <p:nvPr>
            <p:ph idx="12" type="sldNum"/>
          </p:nvPr>
        </p:nvSpPr>
        <p:spPr>
          <a:xfrm>
            <a:off x="3853558" y="9444105"/>
            <a:ext cx="2949000" cy="496800"/>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ar"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131bc516705_0_26:notes"/>
          <p:cNvSpPr/>
          <p:nvPr>
            <p:ph idx="2" type="sldImg"/>
          </p:nvPr>
        </p:nvSpPr>
        <p:spPr>
          <a:xfrm>
            <a:off x="89894" y="746005"/>
            <a:ext cx="6624300" cy="3728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7" name="Google Shape;437;g131bc516705_0_26:notes"/>
          <p:cNvSpPr txBox="1"/>
          <p:nvPr>
            <p:ph idx="1" type="body"/>
          </p:nvPr>
        </p:nvSpPr>
        <p:spPr>
          <a:xfrm>
            <a:off x="680880" y="4722053"/>
            <a:ext cx="5442300" cy="4474500"/>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rPr lang="ar" sz="1200">
                <a:solidFill>
                  <a:schemeClr val="dk1"/>
                </a:solidFill>
                <a:latin typeface="Calibri"/>
                <a:ea typeface="Calibri"/>
                <a:cs typeface="Calibri"/>
                <a:sym typeface="Calibri"/>
              </a:rPr>
              <a:t>It starts right when you have a research idea. You want to communicate with others, plan and design your work. Then you will describe your protocol and collect data sets. Then, you start processing and wrangling your data, conduct your studies and analysis, publishing your data, and other research components so everybody can access it. Then comes the archiving that can ensure that your data is reusable, meaning, that someone else can go through this whole process of reproducing or building upon your work.</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38100" rtl="1" algn="r">
              <a:lnSpc>
                <a:spcPct val="133333"/>
              </a:lnSpc>
              <a:spcBef>
                <a:spcPts val="0"/>
              </a:spcBef>
              <a:spcAft>
                <a:spcPts val="0"/>
              </a:spcAft>
              <a:buClr>
                <a:schemeClr val="dk1"/>
              </a:buClr>
              <a:buSzPts val="1100"/>
              <a:buFont typeface="Arial"/>
              <a:buNone/>
            </a:pPr>
            <a:r>
              <a:rPr lang="ar" sz="1300">
                <a:solidFill>
                  <a:srgbClr val="202124"/>
                </a:solidFill>
                <a:highlight>
                  <a:srgbClr val="F8F9FA"/>
                </a:highlight>
                <a:latin typeface="Noto Naskh Arabic"/>
                <a:ea typeface="Noto Naskh Arabic"/>
                <a:cs typeface="Noto Naskh Arabic"/>
                <a:sym typeface="Noto Naskh Arabic"/>
              </a:rPr>
              <a:t>نبدأ البحث العلمي عندما يكون لدينا (أو لديك) فكرة بحث. تود تخطيطها وتصميمها وإيصالها للآخرين. ثم يجب عليك وصف البروتوكول الخاص بك وجمع بياناتك ، بعد ذلك ، تبدأ في معالجة تلك البيانات والنقاش حولها ، وإجراء دراساتك وتحليلاتك ، ونشر بياناتك ، ومكونات البحث الأخرى حتى يتمكن الجميع من الوصول إليها. ثم تأتي عملية الأرشفة التي يمكن أن تضمن أن بياناتك قابلة لإعادة الاستخدام والتكرار ، مما يعني أن شخصًا آخر يمكنه المرور بهذه العملية الكاملة لإعادة إنتاج عملك أو البناء عليه.</a:t>
            </a:r>
            <a:endParaRPr sz="1300">
              <a:solidFill>
                <a:srgbClr val="202124"/>
              </a:solidFill>
              <a:highlight>
                <a:srgbClr val="F8F9FA"/>
              </a:highlight>
              <a:latin typeface="Noto Naskh Arabic"/>
              <a:ea typeface="Noto Naskh Arabic"/>
              <a:cs typeface="Noto Naskh Arabic"/>
              <a:sym typeface="Noto Naskh Arabic"/>
            </a:endParaRPr>
          </a:p>
          <a:p>
            <a:pPr indent="0" lvl="0" marL="0" rtl="0" algn="l">
              <a:lnSpc>
                <a:spcPct val="115000"/>
              </a:lnSpc>
              <a:spcBef>
                <a:spcPts val="0"/>
              </a:spcBef>
              <a:spcAft>
                <a:spcPts val="0"/>
              </a:spcAft>
              <a:buClr>
                <a:schemeClr val="dk1"/>
              </a:buClr>
              <a:buSzPts val="1100"/>
              <a:buFont typeface="Arial"/>
              <a:buNone/>
            </a:pPr>
            <a:r>
              <a:t/>
            </a:r>
            <a:endParaRPr sz="100">
              <a:solidFill>
                <a:srgbClr val="202124"/>
              </a:solidFill>
              <a:highlight>
                <a:srgbClr val="F8F9FA"/>
              </a:highlight>
              <a:latin typeface="Noto Naskh Arabic"/>
              <a:ea typeface="Noto Naskh Arabic"/>
              <a:cs typeface="Noto Naskh Arabic"/>
              <a:sym typeface="Noto Naskh Arabic"/>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38" name="Google Shape;438;g131bc516705_0_26:notes"/>
          <p:cNvSpPr txBox="1"/>
          <p:nvPr>
            <p:ph idx="12" type="sldNum"/>
          </p:nvPr>
        </p:nvSpPr>
        <p:spPr>
          <a:xfrm>
            <a:off x="3853558" y="9444105"/>
            <a:ext cx="2949000" cy="496800"/>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ar"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131bc516705_0_35:notes"/>
          <p:cNvSpPr/>
          <p:nvPr>
            <p:ph idx="2" type="sldImg"/>
          </p:nvPr>
        </p:nvSpPr>
        <p:spPr>
          <a:xfrm>
            <a:off x="89894" y="746005"/>
            <a:ext cx="6624300" cy="3728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4" name="Google Shape;454;g131bc516705_0_35:notes"/>
          <p:cNvSpPr txBox="1"/>
          <p:nvPr>
            <p:ph idx="1" type="body"/>
          </p:nvPr>
        </p:nvSpPr>
        <p:spPr>
          <a:xfrm>
            <a:off x="680880" y="4722053"/>
            <a:ext cx="5442300" cy="4474500"/>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rPr lang="ar" sz="1200">
                <a:solidFill>
                  <a:schemeClr val="dk1"/>
                </a:solidFill>
                <a:latin typeface="Calibri"/>
                <a:ea typeface="Calibri"/>
                <a:cs typeface="Calibri"/>
                <a:sym typeface="Calibri"/>
              </a:rPr>
              <a:t>With this definition, the project started with contributors who documented best practices, guidance and recommendations in chapters, describing various concepts and tools that can ensure the reproducibility aspects of data research.</a:t>
            </a:r>
            <a:endParaRPr/>
          </a:p>
          <a:p>
            <a:pPr indent="0" lvl="0" marL="0" rtl="0" algn="l">
              <a:spcBef>
                <a:spcPts val="400"/>
              </a:spcBef>
              <a:spcAft>
                <a:spcPts val="0"/>
              </a:spcAft>
              <a:buNone/>
            </a:pPr>
            <a:r>
              <a:rPr lang="ar" sz="1200">
                <a:solidFill>
                  <a:schemeClr val="dk1"/>
                </a:solidFill>
                <a:latin typeface="Calibri"/>
                <a:ea typeface="Calibri"/>
                <a:cs typeface="Calibri"/>
                <a:sym typeface="Calibri"/>
              </a:rPr>
              <a:t>These chapter include topics such as open research, version control, licensing, data management, code testing and reviewing, continuous integration and so on.</a:t>
            </a:r>
            <a:endParaRPr/>
          </a:p>
          <a:p>
            <a:pPr indent="0" lvl="0" marL="0" marR="0" rtl="0" algn="l">
              <a:lnSpc>
                <a:spcPct val="100000"/>
              </a:lnSpc>
              <a:spcBef>
                <a:spcPts val="400"/>
              </a:spcBef>
              <a:spcAft>
                <a:spcPts val="0"/>
              </a:spcAft>
              <a:buClr>
                <a:schemeClr val="dk1"/>
              </a:buClr>
              <a:buSzPts val="1200"/>
              <a:buFont typeface="Calibri"/>
              <a:buNone/>
            </a:pPr>
            <a:r>
              <a:rPr lang="ar" sz="1200">
                <a:solidFill>
                  <a:schemeClr val="dk1"/>
                </a:solidFill>
                <a:latin typeface="Calibri"/>
                <a:ea typeface="Calibri"/>
                <a:cs typeface="Calibri"/>
                <a:sym typeface="Calibri"/>
              </a:rPr>
              <a:t>However, these data practices </a:t>
            </a:r>
            <a:r>
              <a:rPr lang="ar"/>
              <a:t>are</a:t>
            </a:r>
            <a:r>
              <a:rPr lang="ar" sz="1200">
                <a:solidFill>
                  <a:schemeClr val="dk1"/>
                </a:solidFill>
                <a:latin typeface="Calibri"/>
                <a:ea typeface="Calibri"/>
                <a:cs typeface="Calibri"/>
                <a:sym typeface="Calibri"/>
              </a:rPr>
              <a:t> not enough, as research also includes the way we communicate our work with others, how do we design our project, how efficiently we collaborate with each other. All these while ensuring the highest ethical standards and research integrity in our research.</a:t>
            </a:r>
            <a:endParaRPr sz="1200">
              <a:solidFill>
                <a:schemeClr val="dk1"/>
              </a:solidFill>
              <a:latin typeface="Noto Naskh Arabic"/>
              <a:ea typeface="Noto Naskh Arabic"/>
              <a:cs typeface="Noto Naskh Arabic"/>
              <a:sym typeface="Noto Naskh Arabic"/>
            </a:endParaRPr>
          </a:p>
          <a:p>
            <a:pPr indent="0" lvl="0" marL="0" rtl="1" algn="r">
              <a:spcBef>
                <a:spcPts val="400"/>
              </a:spcBef>
              <a:spcAft>
                <a:spcPts val="0"/>
              </a:spcAft>
              <a:buNone/>
            </a:pPr>
            <a:r>
              <a:rPr lang="ar" sz="1200">
                <a:solidFill>
                  <a:srgbClr val="202124"/>
                </a:solidFill>
                <a:highlight>
                  <a:srgbClr val="F8F9FA"/>
                </a:highlight>
                <a:latin typeface="Noto Naskh Arabic"/>
                <a:ea typeface="Noto Naskh Arabic"/>
                <a:cs typeface="Noto Naskh Arabic"/>
                <a:sym typeface="Noto Naskh Arabic"/>
              </a:rPr>
              <a:t>من خلال هذا التعريف ، هذا المشروع بدأ بمجموعة من المساهمين قاموا بتوثيق أفضل الممارسات والإرشادات والتوصيات البحثية في عدة فصول ، ووصفوا مختلف المفاهيم والأدوات التي يمكن أن تضمن جوانب استنساخ أو تكرار أبحاث علم البيانات.</a:t>
            </a:r>
            <a:endParaRPr sz="12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400"/>
              </a:spcBef>
              <a:spcAft>
                <a:spcPts val="0"/>
              </a:spcAft>
              <a:buNone/>
            </a:pPr>
            <a:r>
              <a:rPr lang="ar" sz="1200">
                <a:solidFill>
                  <a:srgbClr val="202124"/>
                </a:solidFill>
                <a:highlight>
                  <a:srgbClr val="F8F9FA"/>
                </a:highlight>
                <a:latin typeface="Noto Naskh Arabic"/>
                <a:ea typeface="Noto Naskh Arabic"/>
                <a:cs typeface="Noto Naskh Arabic"/>
                <a:sym typeface="Noto Naskh Arabic"/>
              </a:rPr>
              <a:t>تتضمن هذه الفصول موضوعات مثل العلوم المفتوحة وضبط النسخ (version control) و نوع التراخيص وإدارة البيانات واختبار الكود ومراجعته والتكامل المستمر (</a:t>
            </a:r>
            <a:r>
              <a:rPr lang="ar" sz="1200">
                <a:solidFill>
                  <a:schemeClr val="dk1"/>
                </a:solidFill>
                <a:latin typeface="Calibri"/>
                <a:ea typeface="Calibri"/>
                <a:cs typeface="Calibri"/>
                <a:sym typeface="Calibri"/>
              </a:rPr>
              <a:t>continuous integration</a:t>
            </a:r>
            <a:r>
              <a:rPr lang="ar" sz="1200">
                <a:solidFill>
                  <a:srgbClr val="202124"/>
                </a:solidFill>
                <a:highlight>
                  <a:srgbClr val="F8F9FA"/>
                </a:highlight>
                <a:latin typeface="Noto Naskh Arabic"/>
                <a:ea typeface="Noto Naskh Arabic"/>
                <a:cs typeface="Noto Naskh Arabic"/>
                <a:sym typeface="Noto Naskh Arabic"/>
              </a:rPr>
              <a:t>) وما إلى ذلك.</a:t>
            </a:r>
            <a:endParaRPr sz="12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Clr>
                <a:schemeClr val="dk1"/>
              </a:buClr>
              <a:buSzPts val="1100"/>
              <a:buFont typeface="Arial"/>
              <a:buNone/>
            </a:pPr>
            <a:r>
              <a:rPr lang="ar" sz="1200">
                <a:solidFill>
                  <a:srgbClr val="202124"/>
                </a:solidFill>
                <a:highlight>
                  <a:srgbClr val="F8F9FA"/>
                </a:highlight>
                <a:latin typeface="Noto Naskh Arabic"/>
                <a:ea typeface="Noto Naskh Arabic"/>
                <a:cs typeface="Noto Naskh Arabic"/>
                <a:sym typeface="Noto Naskh Arabic"/>
              </a:rPr>
              <a:t>ومع ذلك ، فإن هذه التوصيات ليست كافية ، حيث يشمل البحث أيضًا الطريقة التي نُوصِل به عملنا للآخرين ، وكيف نصمم مشروعنا ، ومدى كفاءة تعاوننا مع بعضنا البعض. كل هذا مع ضمان أعلى المعايير الأخلاقية ونزاهة البحث العلمي ومصداقيته.</a:t>
            </a:r>
            <a:endParaRPr sz="1200">
              <a:solidFill>
                <a:srgbClr val="202124"/>
              </a:solidFill>
              <a:highlight>
                <a:srgbClr val="F8F9FA"/>
              </a:highlight>
              <a:latin typeface="Noto Naskh Arabic"/>
              <a:ea typeface="Noto Naskh Arabic"/>
              <a:cs typeface="Noto Naskh Arabic"/>
              <a:sym typeface="Noto Naskh Arabic"/>
            </a:endParaRPr>
          </a:p>
          <a:p>
            <a:pPr indent="0" lvl="0" marL="0" rtl="1" algn="r">
              <a:lnSpc>
                <a:spcPct val="115000"/>
              </a:lnSpc>
              <a:spcBef>
                <a:spcPts val="0"/>
              </a:spcBef>
              <a:spcAft>
                <a:spcPts val="0"/>
              </a:spcAft>
              <a:buClr>
                <a:schemeClr val="dk1"/>
              </a:buClr>
              <a:buSzPts val="1100"/>
              <a:buFont typeface="Arial"/>
              <a:buNone/>
            </a:pPr>
            <a:r>
              <a:t/>
            </a:r>
            <a:endParaRPr sz="1200">
              <a:solidFill>
                <a:srgbClr val="202124"/>
              </a:solidFill>
              <a:highlight>
                <a:srgbClr val="F8F9FA"/>
              </a:highlight>
              <a:latin typeface="Noto Naskh Arabic"/>
              <a:ea typeface="Noto Naskh Arabic"/>
              <a:cs typeface="Noto Naskh Arabic"/>
              <a:sym typeface="Noto Naskh Arabic"/>
            </a:endParaRPr>
          </a:p>
          <a:p>
            <a:pPr indent="0" lvl="0" marL="0" rtl="0" algn="l">
              <a:spcBef>
                <a:spcPts val="400"/>
              </a:spcBef>
              <a:spcAft>
                <a:spcPts val="0"/>
              </a:spcAft>
              <a:buNone/>
            </a:pPr>
            <a:r>
              <a:t/>
            </a:r>
            <a:endParaRPr sz="1200">
              <a:solidFill>
                <a:schemeClr val="dk1"/>
              </a:solidFill>
              <a:latin typeface="Calibri"/>
              <a:ea typeface="Calibri"/>
              <a:cs typeface="Calibri"/>
              <a:sym typeface="Calibri"/>
            </a:endParaRPr>
          </a:p>
        </p:txBody>
      </p:sp>
      <p:sp>
        <p:nvSpPr>
          <p:cNvPr id="455" name="Google Shape;455;g131bc516705_0_35:notes"/>
          <p:cNvSpPr txBox="1"/>
          <p:nvPr>
            <p:ph idx="12" type="sldNum"/>
          </p:nvPr>
        </p:nvSpPr>
        <p:spPr>
          <a:xfrm>
            <a:off x="3853558" y="9444105"/>
            <a:ext cx="2949000" cy="496800"/>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ar"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6:notes"/>
          <p:cNvSpPr/>
          <p:nvPr>
            <p:ph idx="2" type="sldImg"/>
          </p:nvPr>
        </p:nvSpPr>
        <p:spPr>
          <a:xfrm>
            <a:off x="88920" y="746280"/>
            <a:ext cx="6627960" cy="3728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4" name="Google Shape;464;p6:notes"/>
          <p:cNvSpPr txBox="1"/>
          <p:nvPr>
            <p:ph idx="1" type="body"/>
          </p:nvPr>
        </p:nvSpPr>
        <p:spPr>
          <a:xfrm>
            <a:off x="680760" y="4722480"/>
            <a:ext cx="5443560" cy="4475160"/>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None/>
            </a:pPr>
            <a:r>
              <a:rPr lang="ar" sz="1200" strike="noStrike">
                <a:solidFill>
                  <a:srgbClr val="000000"/>
                </a:solidFill>
                <a:latin typeface="Noto Naskh Arabic"/>
                <a:ea typeface="Noto Naskh Arabic"/>
                <a:cs typeface="Noto Naskh Arabic"/>
                <a:sym typeface="Noto Naskh Arabic"/>
              </a:rPr>
              <a:t>من أجل استيعاب كل هذه المتطلبات في مجال </a:t>
            </a:r>
            <a:r>
              <a:rPr lang="ar" sz="1200">
                <a:latin typeface="Noto Naskh Arabic"/>
                <a:ea typeface="Noto Naskh Arabic"/>
                <a:cs typeface="Noto Naskh Arabic"/>
                <a:sym typeface="Noto Naskh Arabic"/>
              </a:rPr>
              <a:t>الأبحاث العلمية</a:t>
            </a:r>
            <a:r>
              <a:rPr lang="ar" sz="1200" strike="noStrike">
                <a:solidFill>
                  <a:srgbClr val="000000"/>
                </a:solidFill>
                <a:latin typeface="Noto Naskh Arabic"/>
                <a:ea typeface="Noto Naskh Arabic"/>
                <a:cs typeface="Noto Naskh Arabic"/>
                <a:sym typeface="Noto Naskh Arabic"/>
              </a:rPr>
              <a:t> وعلوم البيانات ، تم توسيع المشروع ليشمل أربعة أدلة أخرى بالإضافة إلى دليل البحث القابل للتكرار: تصميم المشاريع ، كيفية التواصل والتعاون ، والبحث الأخلاقي.</a:t>
            </a:r>
            <a:endParaRPr sz="1200" strike="noStrike">
              <a:solidFill>
                <a:srgbClr val="000000"/>
              </a:solidFill>
              <a:latin typeface="Noto Naskh Arabic"/>
              <a:ea typeface="Noto Naskh Arabic"/>
              <a:cs typeface="Noto Naskh Arabic"/>
              <a:sym typeface="Noto Naskh Arabic"/>
            </a:endParaRPr>
          </a:p>
          <a:p>
            <a:pPr indent="0" lvl="0" marL="0" rtl="1" algn="r">
              <a:lnSpc>
                <a:spcPct val="100000"/>
              </a:lnSpc>
              <a:spcBef>
                <a:spcPts val="360"/>
              </a:spcBef>
              <a:spcAft>
                <a:spcPts val="0"/>
              </a:spcAft>
              <a:buNone/>
            </a:pPr>
            <a:r>
              <a:rPr lang="ar" sz="1200" strike="noStrike">
                <a:solidFill>
                  <a:srgbClr val="000000"/>
                </a:solidFill>
                <a:latin typeface="Noto Naskh Arabic"/>
                <a:ea typeface="Noto Naskh Arabic"/>
                <a:cs typeface="Noto Naskh Arabic"/>
                <a:sym typeface="Noto Naskh Arabic"/>
              </a:rPr>
              <a:t>نسجل أيضا جميع ممارسات المجتمع التي نقوم بتطويرها وممارستها في منهج تورينج (The Turing Way) في دليل المجتمع الخاص بنا داخل الكتاب.</a:t>
            </a:r>
            <a:endParaRPr sz="1200" strike="noStrike">
              <a:solidFill>
                <a:srgbClr val="000000"/>
              </a:solidFill>
              <a:latin typeface="Noto Naskh Arabic"/>
              <a:ea typeface="Noto Naskh Arabic"/>
              <a:cs typeface="Noto Naskh Arabic"/>
              <a:sym typeface="Noto Naskh Arabic"/>
            </a:endParaRPr>
          </a:p>
        </p:txBody>
      </p:sp>
      <p:sp>
        <p:nvSpPr>
          <p:cNvPr id="465" name="Google Shape;465;p6:notes"/>
          <p:cNvSpPr/>
          <p:nvPr/>
        </p:nvSpPr>
        <p:spPr>
          <a:xfrm>
            <a:off x="3854520" y="9445680"/>
            <a:ext cx="2949480" cy="49680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ar"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131bc516705_0_53:notes"/>
          <p:cNvSpPr/>
          <p:nvPr>
            <p:ph idx="2" type="sldImg"/>
          </p:nvPr>
        </p:nvSpPr>
        <p:spPr>
          <a:xfrm>
            <a:off x="89894" y="746005"/>
            <a:ext cx="6624300" cy="3728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7" name="Google Shape;477;g131bc516705_0_53:notes"/>
          <p:cNvSpPr txBox="1"/>
          <p:nvPr>
            <p:ph idx="1" type="body"/>
          </p:nvPr>
        </p:nvSpPr>
        <p:spPr>
          <a:xfrm>
            <a:off x="680880" y="4722053"/>
            <a:ext cx="5442300" cy="4474500"/>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rPr lang="ar" sz="1200">
                <a:solidFill>
                  <a:schemeClr val="dk1"/>
                </a:solidFill>
                <a:latin typeface="Calibri"/>
                <a:ea typeface="Calibri"/>
                <a:cs typeface="Calibri"/>
                <a:sym typeface="Calibri"/>
              </a:rPr>
              <a:t>To put in perspective:</a:t>
            </a:r>
            <a:endParaRPr/>
          </a:p>
          <a:p>
            <a:pPr indent="0" lvl="0" marL="0" rtl="0" algn="l">
              <a:spcBef>
                <a:spcPts val="400"/>
              </a:spcBef>
              <a:spcAft>
                <a:spcPts val="0"/>
              </a:spcAft>
              <a:buNone/>
            </a:pPr>
            <a:r>
              <a:rPr lang="ar" sz="1200">
                <a:solidFill>
                  <a:schemeClr val="dk1"/>
                </a:solidFill>
                <a:latin typeface="Calibri"/>
                <a:ea typeface="Calibri"/>
                <a:cs typeface="Calibri"/>
                <a:sym typeface="Calibri"/>
              </a:rPr>
              <a:t>The Turing Way is a Book. </a:t>
            </a:r>
            <a:endParaRPr/>
          </a:p>
          <a:p>
            <a:pPr indent="0" lvl="0" marL="0" rtl="0" algn="l">
              <a:spcBef>
                <a:spcPts val="400"/>
              </a:spcBef>
              <a:spcAft>
                <a:spcPts val="0"/>
              </a:spcAft>
              <a:buNone/>
            </a:pPr>
            <a:r>
              <a:rPr lang="ar" sz="1200">
                <a:solidFill>
                  <a:schemeClr val="dk1"/>
                </a:solidFill>
                <a:latin typeface="Calibri"/>
                <a:ea typeface="Calibri"/>
                <a:cs typeface="Calibri"/>
                <a:sym typeface="Calibri"/>
              </a:rPr>
              <a:t>A community where people come together to collaboratively write chapters, build and maintain resources, share their skills and ideas around best practices in data science and research. </a:t>
            </a:r>
            <a:endParaRPr/>
          </a:p>
          <a:p>
            <a:pPr indent="0" lvl="0" marL="0" rtl="0" algn="l">
              <a:spcBef>
                <a:spcPts val="400"/>
              </a:spcBef>
              <a:spcAft>
                <a:spcPts val="0"/>
              </a:spcAft>
              <a:buNone/>
            </a:pPr>
            <a:r>
              <a:rPr lang="ar" sz="1200">
                <a:solidFill>
                  <a:schemeClr val="dk1"/>
                </a:solidFill>
                <a:latin typeface="Calibri"/>
                <a:ea typeface="Calibri"/>
                <a:cs typeface="Calibri"/>
                <a:sym typeface="Calibri"/>
              </a:rPr>
              <a:t>We apply open source principles in the development and maintenance of this project. </a:t>
            </a:r>
            <a:endParaRPr/>
          </a:p>
          <a:p>
            <a:pPr indent="0" lvl="0" marL="0" rtl="0" algn="l">
              <a:spcBef>
                <a:spcPts val="400"/>
              </a:spcBef>
              <a:spcAft>
                <a:spcPts val="0"/>
              </a:spcAft>
              <a:buNone/>
            </a:pPr>
            <a:r>
              <a:rPr lang="ar" sz="1200">
                <a:solidFill>
                  <a:schemeClr val="dk1"/>
                </a:solidFill>
                <a:latin typeface="Calibri"/>
                <a:ea typeface="Calibri"/>
                <a:cs typeface="Calibri"/>
                <a:sym typeface="Calibri"/>
              </a:rPr>
              <a:t>And finally, it's built on the culture of collaboration, which is the process and the backbone of our project.</a:t>
            </a:r>
            <a:endParaRPr/>
          </a:p>
          <a:p>
            <a:pPr indent="0" lvl="0" marL="0" rtl="0" algn="l">
              <a:spcBef>
                <a:spcPts val="400"/>
              </a:spcBef>
              <a:spcAft>
                <a:spcPts val="0"/>
              </a:spcAft>
              <a:buNone/>
            </a:pPr>
            <a:r>
              <a:rPr lang="ar"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indent="0" lvl="0" marL="0" rtl="1" algn="r">
              <a:spcBef>
                <a:spcPts val="400"/>
              </a:spcBef>
              <a:spcAft>
                <a:spcPts val="0"/>
              </a:spcAft>
              <a:buNone/>
            </a:pPr>
            <a:r>
              <a:rPr lang="ar" sz="1400">
                <a:solidFill>
                  <a:srgbClr val="202124"/>
                </a:solidFill>
                <a:highlight>
                  <a:srgbClr val="F8F9FA"/>
                </a:highlight>
                <a:latin typeface="Noto Naskh Arabic"/>
                <a:ea typeface="Noto Naskh Arabic"/>
                <a:cs typeface="Noto Naskh Arabic"/>
                <a:sym typeface="Noto Naskh Arabic"/>
              </a:rPr>
              <a:t>لوضع كل هذا في منظور واضح</a:t>
            </a:r>
            <a:endParaRPr sz="14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400"/>
              </a:spcBef>
              <a:spcAft>
                <a:spcPts val="0"/>
              </a:spcAft>
              <a:buNone/>
            </a:pPr>
            <a:r>
              <a:rPr lang="ar" sz="1400">
                <a:solidFill>
                  <a:srgbClr val="202124"/>
                </a:solidFill>
                <a:highlight>
                  <a:srgbClr val="F8F9FA"/>
                </a:highlight>
                <a:latin typeface="Noto Naskh Arabic"/>
                <a:ea typeface="Noto Naskh Arabic"/>
                <a:cs typeface="Noto Naskh Arabic"/>
                <a:sym typeface="Noto Naskh Arabic"/>
              </a:rPr>
              <a:t>منهج تورنج (The Turing Way) هو كتاب</a:t>
            </a:r>
            <a:endParaRPr sz="14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400"/>
              </a:spcBef>
              <a:spcAft>
                <a:spcPts val="0"/>
              </a:spcAft>
              <a:buNone/>
            </a:pPr>
            <a:r>
              <a:rPr lang="ar" sz="1400">
                <a:solidFill>
                  <a:srgbClr val="202124"/>
                </a:solidFill>
                <a:highlight>
                  <a:srgbClr val="F8F9FA"/>
                </a:highlight>
                <a:latin typeface="Noto Naskh Arabic"/>
                <a:ea typeface="Noto Naskh Arabic"/>
                <a:cs typeface="Noto Naskh Arabic"/>
                <a:sym typeface="Noto Naskh Arabic"/>
              </a:rPr>
              <a:t>ومجتمع يجتمع فيه الأشخاص معًا لكتابة فصوله بشكل تعاوني مشترك ، وبناء الموارد  والمصادر المناسبة والحفاظ عليها ، ومشاركة مهاراتهم وأفكارهم حول أفضل الممارسات في علم البيانات </a:t>
            </a:r>
            <a:endParaRPr sz="14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400"/>
              </a:spcBef>
              <a:spcAft>
                <a:spcPts val="0"/>
              </a:spcAft>
              <a:buNone/>
            </a:pPr>
            <a:r>
              <a:rPr lang="ar" sz="1400">
                <a:solidFill>
                  <a:srgbClr val="202124"/>
                </a:solidFill>
                <a:highlight>
                  <a:srgbClr val="F8F9FA"/>
                </a:highlight>
                <a:latin typeface="Noto Naskh Arabic"/>
                <a:ea typeface="Noto Naskh Arabic"/>
                <a:cs typeface="Noto Naskh Arabic"/>
                <a:sym typeface="Noto Naskh Arabic"/>
              </a:rPr>
              <a:t>نطبق مبادئ المصادر المفتوحة في تطوير وصيانة هذا المشروع</a:t>
            </a:r>
            <a:endParaRPr sz="14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Clr>
                <a:schemeClr val="dk1"/>
              </a:buClr>
              <a:buSzPts val="1100"/>
              <a:buFont typeface="Arial"/>
              <a:buNone/>
            </a:pPr>
            <a:r>
              <a:rPr lang="ar" sz="1400">
                <a:solidFill>
                  <a:srgbClr val="202124"/>
                </a:solidFill>
                <a:highlight>
                  <a:srgbClr val="F8F9FA"/>
                </a:highlight>
                <a:latin typeface="Noto Naskh Arabic"/>
                <a:ea typeface="Noto Naskh Arabic"/>
                <a:cs typeface="Noto Naskh Arabic"/>
                <a:sym typeface="Noto Naskh Arabic"/>
              </a:rPr>
              <a:t>وأخيرًا ، إنها مبنية على ثقافة التعاون والمشاركة ، وهي العمود الفقري لمشروعنا</a:t>
            </a:r>
            <a:endParaRPr sz="1400">
              <a:solidFill>
                <a:srgbClr val="202124"/>
              </a:solidFill>
              <a:highlight>
                <a:srgbClr val="F8F9FA"/>
              </a:highlight>
              <a:latin typeface="Noto Naskh Arabic"/>
              <a:ea typeface="Noto Naskh Arabic"/>
              <a:cs typeface="Noto Naskh Arabic"/>
              <a:sym typeface="Noto Naskh Arabic"/>
            </a:endParaRPr>
          </a:p>
          <a:p>
            <a:pPr indent="0" lvl="0" marL="0" rtl="1" algn="r">
              <a:lnSpc>
                <a:spcPct val="115000"/>
              </a:lnSpc>
              <a:spcBef>
                <a:spcPts val="0"/>
              </a:spcBef>
              <a:spcAft>
                <a:spcPts val="0"/>
              </a:spcAft>
              <a:buClr>
                <a:schemeClr val="dk1"/>
              </a:buClr>
              <a:buSzPts val="1100"/>
              <a:buFont typeface="Arial"/>
              <a:buNone/>
            </a:pPr>
            <a:r>
              <a:t/>
            </a:r>
            <a:endParaRPr sz="100">
              <a:solidFill>
                <a:srgbClr val="202124"/>
              </a:solidFill>
              <a:highlight>
                <a:srgbClr val="F8F9FA"/>
              </a:highlight>
            </a:endParaRPr>
          </a:p>
          <a:p>
            <a:pPr indent="0" lvl="0" marL="0" rtl="1" algn="r">
              <a:spcBef>
                <a:spcPts val="400"/>
              </a:spcBef>
              <a:spcAft>
                <a:spcPts val="0"/>
              </a:spcAft>
              <a:buNone/>
            </a:pPr>
            <a:r>
              <a:t/>
            </a:r>
            <a:endParaRPr sz="1200">
              <a:solidFill>
                <a:schemeClr val="dk1"/>
              </a:solidFill>
              <a:latin typeface="Calibri"/>
              <a:ea typeface="Calibri"/>
              <a:cs typeface="Calibri"/>
              <a:sym typeface="Calibri"/>
            </a:endParaRPr>
          </a:p>
        </p:txBody>
      </p:sp>
      <p:sp>
        <p:nvSpPr>
          <p:cNvPr id="478" name="Google Shape;478;g131bc516705_0_53:notes"/>
          <p:cNvSpPr txBox="1"/>
          <p:nvPr>
            <p:ph idx="12" type="sldNum"/>
          </p:nvPr>
        </p:nvSpPr>
        <p:spPr>
          <a:xfrm>
            <a:off x="3853558" y="9444105"/>
            <a:ext cx="2949000" cy="496800"/>
          </a:xfrm>
          <a:prstGeom prst="rect">
            <a:avLst/>
          </a:prstGeom>
          <a:noFill/>
          <a:ln>
            <a:noFill/>
          </a:ln>
        </p:spPr>
        <p:txBody>
          <a:bodyPr anchorCtr="0" anchor="b" bIns="45700" lIns="91400" spcFirstLastPara="1" rIns="91400" wrap="square" tIns="45700">
            <a:noAutofit/>
          </a:bodyPr>
          <a:lstStyle/>
          <a:p>
            <a:pPr indent="0" lvl="0" marL="0" rtl="0" algn="r">
              <a:spcBef>
                <a:spcPts val="0"/>
              </a:spcBef>
              <a:spcAft>
                <a:spcPts val="0"/>
              </a:spcAft>
              <a:buNone/>
            </a:pPr>
            <a:fld id="{00000000-1234-1234-1234-123412341234}" type="slidenum">
              <a:rPr lang="ar"/>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4:notes"/>
          <p:cNvSpPr/>
          <p:nvPr>
            <p:ph idx="2" type="sldImg"/>
          </p:nvPr>
        </p:nvSpPr>
        <p:spPr>
          <a:xfrm>
            <a:off x="88920" y="746280"/>
            <a:ext cx="6627960" cy="3728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94" name="Google Shape;494;p4:notes"/>
          <p:cNvSpPr txBox="1"/>
          <p:nvPr>
            <p:ph idx="1" type="body"/>
          </p:nvPr>
        </p:nvSpPr>
        <p:spPr>
          <a:xfrm>
            <a:off x="680760" y="4722480"/>
            <a:ext cx="5443560" cy="4475160"/>
          </a:xfrm>
          <a:prstGeom prst="rect">
            <a:avLst/>
          </a:prstGeom>
          <a:noFill/>
          <a:ln>
            <a:noFill/>
          </a:ln>
        </p:spPr>
        <p:txBody>
          <a:bodyPr anchorCtr="0" anchor="t" bIns="0" lIns="0" spcFirstLastPara="1" rIns="0" wrap="square" tIns="0">
            <a:noAutofit/>
          </a:bodyPr>
          <a:lstStyle/>
          <a:p>
            <a:pPr indent="-355219" lvl="0" marL="457200" rtl="1" algn="r">
              <a:lnSpc>
                <a:spcPct val="150000"/>
              </a:lnSpc>
              <a:spcBef>
                <a:spcPts val="0"/>
              </a:spcBef>
              <a:spcAft>
                <a:spcPts val="0"/>
              </a:spcAft>
              <a:buClr>
                <a:schemeClr val="dk1"/>
              </a:buClr>
              <a:buSzPts val="1994"/>
              <a:buFont typeface="Noto Naskh Arabic"/>
              <a:buChar char="•"/>
            </a:pPr>
            <a:r>
              <a:rPr lang="ar" sz="1400">
                <a:solidFill>
                  <a:schemeClr val="dk1"/>
                </a:solidFill>
                <a:latin typeface="Noto Naskh Arabic"/>
                <a:ea typeface="Noto Naskh Arabic"/>
                <a:cs typeface="Noto Naskh Arabic"/>
                <a:sym typeface="Noto Naskh Arabic"/>
              </a:rPr>
              <a:t>متوفر ضِمن منصة  GitHub</a:t>
            </a:r>
            <a:endParaRPr sz="1400">
              <a:solidFill>
                <a:schemeClr val="dk1"/>
              </a:solidFill>
              <a:latin typeface="Noto Naskh Arabic"/>
              <a:ea typeface="Noto Naskh Arabic"/>
              <a:cs typeface="Noto Naskh Arabic"/>
              <a:sym typeface="Noto Naskh Arabic"/>
            </a:endParaRPr>
          </a:p>
          <a:p>
            <a:pPr indent="-282920" lvl="0" marL="395279" rtl="1" algn="r">
              <a:lnSpc>
                <a:spcPct val="150000"/>
              </a:lnSpc>
              <a:spcBef>
                <a:spcPts val="0"/>
              </a:spcBef>
              <a:spcAft>
                <a:spcPts val="0"/>
              </a:spcAft>
              <a:buClr>
                <a:schemeClr val="dk1"/>
              </a:buClr>
              <a:buSzPts val="1994"/>
              <a:buFont typeface="Noto Naskh Arabic"/>
              <a:buChar char="•"/>
            </a:pPr>
            <a:r>
              <a:rPr lang="ar" sz="1400">
                <a:solidFill>
                  <a:schemeClr val="dk1"/>
                </a:solidFill>
                <a:latin typeface="Noto Naskh Arabic"/>
                <a:ea typeface="Noto Naskh Arabic"/>
                <a:cs typeface="Noto Naskh Arabic"/>
                <a:sym typeface="Noto Naskh Arabic"/>
              </a:rPr>
              <a:t>مفتوح وتعاوني وتشاركي.</a:t>
            </a:r>
            <a:endParaRPr sz="1400">
              <a:solidFill>
                <a:schemeClr val="dk1"/>
              </a:solidFill>
              <a:latin typeface="Noto Naskh Arabic"/>
              <a:ea typeface="Noto Naskh Arabic"/>
              <a:cs typeface="Noto Naskh Arabic"/>
              <a:sym typeface="Noto Naskh Arabic"/>
            </a:endParaRPr>
          </a:p>
          <a:p>
            <a:pPr indent="-282920" lvl="0" marL="395279" rtl="1" algn="r">
              <a:lnSpc>
                <a:spcPct val="150000"/>
              </a:lnSpc>
              <a:spcBef>
                <a:spcPts val="0"/>
              </a:spcBef>
              <a:spcAft>
                <a:spcPts val="0"/>
              </a:spcAft>
              <a:buClr>
                <a:schemeClr val="dk1"/>
              </a:buClr>
              <a:buSzPts val="1994"/>
              <a:buFont typeface="Noto Naskh Arabic"/>
              <a:buChar char="•"/>
            </a:pPr>
            <a:r>
              <a:rPr lang="ar" sz="1400">
                <a:solidFill>
                  <a:schemeClr val="dk1"/>
                </a:solidFill>
                <a:latin typeface="Noto Naskh Arabic"/>
                <a:ea typeface="Noto Naskh Arabic"/>
                <a:cs typeface="Noto Naskh Arabic"/>
                <a:sym typeface="Noto Naskh Arabic"/>
              </a:rPr>
              <a:t> رخصة </a:t>
            </a:r>
            <a:r>
              <a:rPr i="1" lang="ar" sz="1400">
                <a:solidFill>
                  <a:schemeClr val="dk1"/>
                </a:solidFill>
                <a:latin typeface="Noto Naskh Arabic"/>
                <a:ea typeface="Noto Naskh Arabic"/>
                <a:cs typeface="Noto Naskh Arabic"/>
                <a:sym typeface="Noto Naskh Arabic"/>
              </a:rPr>
              <a:t> CC-BY 4.0</a:t>
            </a:r>
            <a:r>
              <a:rPr lang="ar" sz="1400">
                <a:solidFill>
                  <a:schemeClr val="dk1"/>
                </a:solidFill>
                <a:latin typeface="Noto Naskh Arabic"/>
                <a:ea typeface="Noto Naskh Arabic"/>
                <a:cs typeface="Noto Naskh Arabic"/>
                <a:sym typeface="Noto Naskh Arabic"/>
              </a:rPr>
              <a:t> </a:t>
            </a:r>
            <a:endParaRPr sz="1400">
              <a:solidFill>
                <a:schemeClr val="dk1"/>
              </a:solidFill>
              <a:latin typeface="Noto Naskh Arabic"/>
              <a:ea typeface="Noto Naskh Arabic"/>
              <a:cs typeface="Noto Naskh Arabic"/>
              <a:sym typeface="Noto Naskh Arabic"/>
            </a:endParaRPr>
          </a:p>
          <a:p>
            <a:pPr indent="0" lvl="0" marL="0" rtl="0" algn="l">
              <a:spcBef>
                <a:spcPts val="0"/>
              </a:spcBef>
              <a:spcAft>
                <a:spcPts val="0"/>
              </a:spcAft>
              <a:buNone/>
            </a:pPr>
            <a:r>
              <a:t/>
            </a:r>
            <a:endParaRPr sz="1400"/>
          </a:p>
        </p:txBody>
      </p:sp>
      <p:sp>
        <p:nvSpPr>
          <p:cNvPr id="495" name="Google Shape;495;p4:notes"/>
          <p:cNvSpPr/>
          <p:nvPr/>
        </p:nvSpPr>
        <p:spPr>
          <a:xfrm>
            <a:off x="3854520" y="9445680"/>
            <a:ext cx="2949480" cy="49680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ar"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131bc516705_0_82:notes"/>
          <p:cNvSpPr/>
          <p:nvPr>
            <p:ph idx="2" type="sldImg"/>
          </p:nvPr>
        </p:nvSpPr>
        <p:spPr>
          <a:xfrm>
            <a:off x="89894" y="746005"/>
            <a:ext cx="6624300" cy="3728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8" name="Google Shape;508;g131bc516705_0_82:notes"/>
          <p:cNvSpPr txBox="1"/>
          <p:nvPr>
            <p:ph idx="1" type="body"/>
          </p:nvPr>
        </p:nvSpPr>
        <p:spPr>
          <a:xfrm>
            <a:off x="680880" y="4722053"/>
            <a:ext cx="5442300" cy="4474500"/>
          </a:xfrm>
          <a:prstGeom prst="rect">
            <a:avLst/>
          </a:prstGeom>
          <a:noFill/>
          <a:ln>
            <a:noFill/>
          </a:ln>
        </p:spPr>
        <p:txBody>
          <a:bodyPr anchorCtr="0" anchor="t" bIns="45700" lIns="91400" spcFirstLastPara="1" rIns="91400"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ar" sz="1200">
                <a:solidFill>
                  <a:schemeClr val="dk1"/>
                </a:solidFill>
                <a:latin typeface="Calibri"/>
                <a:ea typeface="Calibri"/>
                <a:cs typeface="Calibri"/>
                <a:sym typeface="Calibri"/>
              </a:rPr>
              <a:t>We have seen our project and community grow in the last three years. We currently host over 200 sub-chapters across five guides. </a:t>
            </a:r>
            <a:endParaRPr/>
          </a:p>
          <a:p>
            <a:pPr indent="0" lvl="0" marL="0" rtl="0" algn="l">
              <a:spcBef>
                <a:spcPts val="400"/>
              </a:spcBef>
              <a:spcAft>
                <a:spcPts val="0"/>
              </a:spcAft>
              <a:buNone/>
            </a:pPr>
            <a:r>
              <a:rPr lang="ar" sz="1200">
                <a:solidFill>
                  <a:schemeClr val="dk1"/>
                </a:solidFill>
                <a:latin typeface="Calibri"/>
                <a:ea typeface="Calibri"/>
                <a:cs typeface="Calibri"/>
                <a:sym typeface="Calibri"/>
              </a:rPr>
              <a:t>In order to ensure that our community members are able to participate irrespective of their previous experience of working with the Open Source or data science community, we provide the resources, guidance, templates, training and pathways that they can use to stay involved in the community. </a:t>
            </a:r>
            <a:endParaRPr/>
          </a:p>
          <a:p>
            <a:pPr indent="0" lvl="0" marL="0" rtl="0" algn="l">
              <a:spcBef>
                <a:spcPts val="400"/>
              </a:spcBef>
              <a:spcAft>
                <a:spcPts val="0"/>
              </a:spcAft>
              <a:buNone/>
            </a:pPr>
            <a:r>
              <a:rPr lang="ar" sz="1200">
                <a:solidFill>
                  <a:schemeClr val="dk1"/>
                </a:solidFill>
                <a:latin typeface="Calibri"/>
                <a:ea typeface="Calibri"/>
                <a:cs typeface="Calibri"/>
                <a:sym typeface="Calibri"/>
              </a:rPr>
              <a:t>We have over 300 direct contributors on GitHub, where we develop our resources and 1000s of users. For example, our illustrations, which I have intensively used in my talk, have been downloaded nearly 10000 times. </a:t>
            </a:r>
            <a:endParaRPr/>
          </a:p>
          <a:p>
            <a:pPr indent="0" lvl="0" marL="0" rtl="0" algn="l">
              <a:spcBef>
                <a:spcPts val="400"/>
              </a:spcBef>
              <a:spcAft>
                <a:spcPts val="0"/>
              </a:spcAft>
              <a:buNone/>
            </a:pPr>
            <a:r>
              <a:rPr lang="ar" sz="1200">
                <a:solidFill>
                  <a:schemeClr val="dk1"/>
                </a:solidFill>
                <a:latin typeface="Calibri"/>
                <a:ea typeface="Calibri"/>
                <a:cs typeface="Calibri"/>
                <a:sym typeface="Calibri"/>
              </a:rPr>
              <a:t>We also maintain social media presence and communicate about the project so that it can reach to as many people as possible and we can bring new voices in. For a community that started at a grassroot level, we are very grateful to have these members working with us.</a:t>
            </a:r>
            <a:endParaRPr/>
          </a:p>
          <a:p>
            <a:pPr indent="0" lvl="0" marL="0" rtl="0" algn="r">
              <a:spcBef>
                <a:spcPts val="400"/>
              </a:spcBef>
              <a:spcAft>
                <a:spcPts val="0"/>
              </a:spcAft>
              <a:buNone/>
            </a:pPr>
            <a:r>
              <a:t/>
            </a:r>
            <a:endParaRPr sz="1300">
              <a:latin typeface="Noto Naskh Arabic"/>
              <a:ea typeface="Noto Naskh Arabic"/>
              <a:cs typeface="Noto Naskh Arabic"/>
              <a:sym typeface="Noto Naskh Arabic"/>
            </a:endParaRPr>
          </a:p>
          <a:p>
            <a:pPr indent="0" lvl="0" marL="0" rtl="1" algn="r">
              <a:spcBef>
                <a:spcPts val="400"/>
              </a:spcBef>
              <a:spcAft>
                <a:spcPts val="0"/>
              </a:spcAft>
              <a:buNone/>
            </a:pPr>
            <a:r>
              <a:rPr lang="ar" sz="1200">
                <a:solidFill>
                  <a:srgbClr val="202124"/>
                </a:solidFill>
                <a:highlight>
                  <a:srgbClr val="F8F9FA"/>
                </a:highlight>
                <a:latin typeface="Noto Naskh Arabic"/>
                <a:ea typeface="Noto Naskh Arabic"/>
                <a:cs typeface="Noto Naskh Arabic"/>
                <a:sym typeface="Noto Naskh Arabic"/>
              </a:rPr>
              <a:t>لقد شهدنا نمو مشروعنا ومجتمعنا في السنوات الثلاث الماضية. المشروع حاليا يستضيف أكثر من 200 فصل فرعي عبر خمسة أدلة</a:t>
            </a:r>
            <a:endParaRPr sz="12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400"/>
              </a:spcBef>
              <a:spcAft>
                <a:spcPts val="0"/>
              </a:spcAft>
              <a:buNone/>
            </a:pPr>
            <a:r>
              <a:rPr lang="ar" sz="1200">
                <a:solidFill>
                  <a:srgbClr val="202124"/>
                </a:solidFill>
                <a:highlight>
                  <a:srgbClr val="F8F9FA"/>
                </a:highlight>
                <a:latin typeface="Noto Naskh Arabic"/>
                <a:ea typeface="Noto Naskh Arabic"/>
                <a:cs typeface="Noto Naskh Arabic"/>
                <a:sym typeface="Noto Naskh Arabic"/>
              </a:rPr>
              <a:t>من أجل ضمان أن أعضاء مجتمعنا قادرون على المشاركة بغض النظر عن خبرتهم السابقة في العمل مع المصادر والبرمجيات المفتوحة أو علوم البيانات ، فإننا نقدم موارد ومصادر وقوالب وتوجيه وتدريب ومسارات والتي يمكنهم من خلال استخدامها المشاركة بسلاسة وسهولة</a:t>
            </a:r>
            <a:endParaRPr sz="12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400"/>
              </a:spcBef>
              <a:spcAft>
                <a:spcPts val="0"/>
              </a:spcAft>
              <a:buNone/>
            </a:pPr>
            <a:r>
              <a:rPr lang="ar" sz="1200">
                <a:solidFill>
                  <a:srgbClr val="202124"/>
                </a:solidFill>
                <a:highlight>
                  <a:srgbClr val="F8F9FA"/>
                </a:highlight>
                <a:latin typeface="Noto Naskh Arabic"/>
                <a:ea typeface="Noto Naskh Arabic"/>
                <a:cs typeface="Noto Naskh Arabic"/>
                <a:sym typeface="Noto Naskh Arabic"/>
              </a:rPr>
              <a:t> لدينا أكثر من 300 مساهم مباشر على </a:t>
            </a:r>
            <a:endParaRPr sz="12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400"/>
              </a:spcBef>
              <a:spcAft>
                <a:spcPts val="0"/>
              </a:spcAft>
              <a:buNone/>
            </a:pPr>
            <a:r>
              <a:rPr lang="ar" sz="1200">
                <a:solidFill>
                  <a:srgbClr val="202124"/>
                </a:solidFill>
                <a:highlight>
                  <a:srgbClr val="F8F9FA"/>
                </a:highlight>
                <a:latin typeface="Noto Naskh Arabic"/>
                <a:ea typeface="Noto Naskh Arabic"/>
                <a:cs typeface="Noto Naskh Arabic"/>
                <a:sym typeface="Noto Naskh Arabic"/>
              </a:rPr>
              <a:t>GitHub ، لدينا آلاف من المستخدمين. على سبيل المثال ، تم نشر وتنزيل رسوماتنا التوضيحية ، التي استخدمتها بشكل مكثف في حديثي ، ما يقرب من 10000 مرة</a:t>
            </a:r>
            <a:endParaRPr sz="12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SzPts val="1100"/>
              <a:buNone/>
            </a:pPr>
            <a:r>
              <a:rPr lang="ar" sz="1200">
                <a:solidFill>
                  <a:srgbClr val="202124"/>
                </a:solidFill>
                <a:highlight>
                  <a:srgbClr val="F8F9FA"/>
                </a:highlight>
                <a:latin typeface="Noto Naskh Arabic"/>
                <a:ea typeface="Noto Naskh Arabic"/>
                <a:cs typeface="Noto Naskh Arabic"/>
                <a:sym typeface="Noto Naskh Arabic"/>
              </a:rPr>
              <a:t>نستخدم وسائل التواصل الاجتماعي حتى نتمكن من الوصول إلى أكبر عدد ممكن من الأشخاص و جلب أصوات جديدة لنا.</a:t>
            </a:r>
            <a:endParaRPr sz="12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Clr>
                <a:schemeClr val="dk1"/>
              </a:buClr>
              <a:buSzPts val="1100"/>
              <a:buFont typeface="Arial"/>
              <a:buNone/>
            </a:pPr>
            <a:r>
              <a:rPr lang="ar" sz="1200">
                <a:solidFill>
                  <a:srgbClr val="202124"/>
                </a:solidFill>
                <a:highlight>
                  <a:srgbClr val="F8F9FA"/>
                </a:highlight>
                <a:latin typeface="Noto Naskh Arabic"/>
                <a:ea typeface="Noto Naskh Arabic"/>
                <a:cs typeface="Noto Naskh Arabic"/>
                <a:sym typeface="Noto Naskh Arabic"/>
              </a:rPr>
              <a:t> بالنسبة لمجتمع بدأ بداية متواضعة ، نحن ممتنون جدًا لعمل هؤلاء الأعضاء معنا.</a:t>
            </a:r>
            <a:endParaRPr sz="1200">
              <a:solidFill>
                <a:srgbClr val="202124"/>
              </a:solidFill>
              <a:highlight>
                <a:srgbClr val="F8F9FA"/>
              </a:highlight>
              <a:latin typeface="Noto Naskh Arabic"/>
              <a:ea typeface="Noto Naskh Arabic"/>
              <a:cs typeface="Noto Naskh Arabic"/>
              <a:sym typeface="Noto Naskh Arabic"/>
            </a:endParaRPr>
          </a:p>
          <a:p>
            <a:pPr indent="0" lvl="0" marL="0" rtl="1" algn="r">
              <a:lnSpc>
                <a:spcPct val="115000"/>
              </a:lnSpc>
              <a:spcBef>
                <a:spcPts val="0"/>
              </a:spcBef>
              <a:spcAft>
                <a:spcPts val="0"/>
              </a:spcAft>
              <a:buClr>
                <a:schemeClr val="dk1"/>
              </a:buClr>
              <a:buSzPts val="1100"/>
              <a:buFont typeface="Arial"/>
              <a:buNone/>
            </a:pPr>
            <a:r>
              <a:t/>
            </a:r>
            <a:endParaRPr sz="1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400"/>
              </a:spcBef>
              <a:spcAft>
                <a:spcPts val="0"/>
              </a:spcAft>
              <a:buNone/>
            </a:pPr>
            <a:r>
              <a:t/>
            </a:r>
            <a:endParaRPr/>
          </a:p>
        </p:txBody>
      </p:sp>
      <p:sp>
        <p:nvSpPr>
          <p:cNvPr id="509" name="Google Shape;509;g131bc516705_0_82:notes"/>
          <p:cNvSpPr txBox="1"/>
          <p:nvPr>
            <p:ph idx="12" type="sldNum"/>
          </p:nvPr>
        </p:nvSpPr>
        <p:spPr>
          <a:xfrm>
            <a:off x="3853558" y="9444105"/>
            <a:ext cx="2949000" cy="496800"/>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ar"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131bc516705_0_98:notes"/>
          <p:cNvSpPr/>
          <p:nvPr>
            <p:ph idx="2" type="sldImg"/>
          </p:nvPr>
        </p:nvSpPr>
        <p:spPr>
          <a:xfrm>
            <a:off x="89894" y="746005"/>
            <a:ext cx="6624300" cy="3728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5" name="Google Shape;525;g131bc516705_0_98:notes"/>
          <p:cNvSpPr txBox="1"/>
          <p:nvPr>
            <p:ph idx="1" type="body"/>
          </p:nvPr>
        </p:nvSpPr>
        <p:spPr>
          <a:xfrm>
            <a:off x="680880" y="4722053"/>
            <a:ext cx="5442300" cy="4474500"/>
          </a:xfrm>
          <a:prstGeom prst="rect">
            <a:avLst/>
          </a:prstGeom>
          <a:noFill/>
          <a:ln>
            <a:noFill/>
          </a:ln>
        </p:spPr>
        <p:txBody>
          <a:bodyPr anchorCtr="0" anchor="t" bIns="45700" lIns="91400" spcFirstLastPara="1" rIns="91400" wrap="square" tIns="45700">
            <a:noAutofit/>
          </a:bodyPr>
          <a:lstStyle/>
          <a:p>
            <a:pPr indent="0" lvl="0" marL="0" rtl="1" algn="r">
              <a:spcBef>
                <a:spcPts val="400"/>
              </a:spcBef>
              <a:spcAft>
                <a:spcPts val="0"/>
              </a:spcAft>
              <a:buNone/>
            </a:pPr>
            <a:r>
              <a:rPr lang="ar" sz="1400">
                <a:solidFill>
                  <a:srgbClr val="202124"/>
                </a:solidFill>
                <a:highlight>
                  <a:srgbClr val="F8F9FA"/>
                </a:highlight>
                <a:latin typeface="Noto Naskh Arabic"/>
                <a:ea typeface="Noto Naskh Arabic"/>
                <a:cs typeface="Noto Naskh Arabic"/>
                <a:sym typeface="Noto Naskh Arabic"/>
              </a:rPr>
              <a:t>تعتبر منظمة اليونسكو العلم حقًا أساسيا من حقوق الإنسان - "أكبر مسعى جماعي" - له قيمة كبيرة باعتباره "منفعة مشتركة".</a:t>
            </a:r>
            <a:endParaRPr sz="14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400"/>
              </a:spcBef>
              <a:spcAft>
                <a:spcPts val="0"/>
              </a:spcAft>
              <a:buNone/>
            </a:pPr>
            <a:r>
              <a:rPr lang="ar" sz="1400">
                <a:solidFill>
                  <a:srgbClr val="202124"/>
                </a:solidFill>
                <a:highlight>
                  <a:srgbClr val="F8F9FA"/>
                </a:highlight>
                <a:latin typeface="Noto Naskh Arabic"/>
                <a:ea typeface="Noto Naskh Arabic"/>
                <a:cs typeface="Noto Naskh Arabic"/>
                <a:sym typeface="Noto Naskh Arabic"/>
              </a:rPr>
              <a:t>من الناحية المبدئيه ، ان كل شخص  يستطيع معرفة  كيفية ممارسة هذا الحق بشكل فعال - ولكن أفضل الممارسات العلمية أو البحثية قد تبدو مختلفة تمامًا بناءً على السياقات والبيئات المختلفة. لذلك يجب وضع التوصيات والإرشادات والدعم لدمج ممارسات علوم البيانات عبر الأوساط الأكاديمية والصناعية والقطاعات الحكومية في سياقها من خلال دراسات الحالات والأمثلة والتجارب الحية كل حده.</a:t>
            </a:r>
            <a:endParaRPr sz="14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400"/>
              </a:spcBef>
              <a:spcAft>
                <a:spcPts val="0"/>
              </a:spcAft>
              <a:buNone/>
            </a:pPr>
            <a:r>
              <a:rPr lang="ar" sz="1400">
                <a:solidFill>
                  <a:srgbClr val="202124"/>
                </a:solidFill>
                <a:highlight>
                  <a:srgbClr val="F8F9FA"/>
                </a:highlight>
                <a:latin typeface="Noto Naskh Arabic"/>
                <a:ea typeface="Noto Naskh Arabic"/>
                <a:cs typeface="Noto Naskh Arabic"/>
                <a:sym typeface="Noto Naskh Arabic"/>
              </a:rPr>
              <a:t>ان تحديد سياق موارد Turing Way مهمة جدا للمساعدة في ضمان فهم هذه المهارات في إطار علم البيانات للباحثين في سياقاتهم وخصوصياتهم المحلية .</a:t>
            </a:r>
            <a:endParaRPr sz="14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400"/>
              </a:spcBef>
              <a:spcAft>
                <a:spcPts val="0"/>
              </a:spcAft>
              <a:buNone/>
            </a:pPr>
            <a:r>
              <a:rPr lang="ar" sz="1400">
                <a:solidFill>
                  <a:srgbClr val="202124"/>
                </a:solidFill>
                <a:highlight>
                  <a:srgbClr val="F8F9FA"/>
                </a:highlight>
                <a:latin typeface="Noto Naskh Arabic"/>
                <a:ea typeface="Noto Naskh Arabic"/>
                <a:cs typeface="Noto Naskh Arabic"/>
                <a:sym typeface="Noto Naskh Arabic"/>
              </a:rPr>
              <a:t> على الرغم من التمثيل المتنوع للمساهمين لدينا من كل بلدان  العالم  ومجتمعاته جنوبه وشماله ، فإننا ندرك أن العديد من مواردنا ومصادرنا وأمثلتنا ودراساتنا تقدم وجهات نظر ومراجع بحثية متمحورة  في قسم كبير منها حول الغرب. لذلك  نحن نتطلع وننتظر على وجه التحديد التعليقات من الباحثين في آسيا وإفريقيا وأمريكا اللاتينية. </a:t>
            </a:r>
            <a:endParaRPr sz="14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400"/>
              </a:spcBef>
              <a:spcAft>
                <a:spcPts val="0"/>
              </a:spcAft>
              <a:buNone/>
            </a:pPr>
            <a:r>
              <a:rPr lang="ar" sz="1400">
                <a:solidFill>
                  <a:srgbClr val="202124"/>
                </a:solidFill>
                <a:highlight>
                  <a:srgbClr val="F8F9FA"/>
                </a:highlight>
                <a:latin typeface="Noto Naskh Arabic"/>
                <a:ea typeface="Noto Naskh Arabic"/>
                <a:cs typeface="Noto Naskh Arabic"/>
                <a:sym typeface="Noto Naskh Arabic"/>
              </a:rPr>
              <a:t>فيما يخص أفضل الممارسات في علم البيانات تبعا لمجتمعاتهم  وخصوصياتها المحلية ، ونأمل في دعم المساهمات لدمج وجهات نظرك المحلية والأمثلة والدراسات والفصول الجديدة في The Turing Way.</a:t>
            </a:r>
            <a:endParaRPr sz="14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Clr>
                <a:schemeClr val="dk1"/>
              </a:buClr>
              <a:buSzPts val="1100"/>
              <a:buFont typeface="Arial"/>
              <a:buNone/>
            </a:pPr>
            <a:r>
              <a:rPr lang="ar" sz="1400">
                <a:solidFill>
                  <a:srgbClr val="202124"/>
                </a:solidFill>
                <a:highlight>
                  <a:srgbClr val="F8F9FA"/>
                </a:highlight>
                <a:latin typeface="Noto Naskh Arabic"/>
                <a:ea typeface="Noto Naskh Arabic"/>
                <a:cs typeface="Noto Naskh Arabic"/>
                <a:sym typeface="Noto Naskh Arabic"/>
              </a:rPr>
              <a:t>للبدء في كيفية تطوير هذا السياق ، دعنا نلقي نظرة على مثال مبادئ FAIR التي ستناقشها إيما في الجزء التالي.</a:t>
            </a:r>
            <a:endParaRPr sz="1400">
              <a:solidFill>
                <a:srgbClr val="202124"/>
              </a:solidFill>
              <a:highlight>
                <a:srgbClr val="F8F9FA"/>
              </a:highlight>
              <a:latin typeface="Noto Naskh Arabic"/>
              <a:ea typeface="Noto Naskh Arabic"/>
              <a:cs typeface="Noto Naskh Arabic"/>
              <a:sym typeface="Noto Naskh Arabic"/>
            </a:endParaRPr>
          </a:p>
          <a:p>
            <a:pPr indent="0" lvl="0" marL="0" rtl="1" algn="r">
              <a:lnSpc>
                <a:spcPct val="115000"/>
              </a:lnSpc>
              <a:spcBef>
                <a:spcPts val="0"/>
              </a:spcBef>
              <a:spcAft>
                <a:spcPts val="0"/>
              </a:spcAft>
              <a:buClr>
                <a:schemeClr val="dk1"/>
              </a:buClr>
              <a:buSzPts val="1100"/>
              <a:buFont typeface="Arial"/>
              <a:buNone/>
            </a:pPr>
            <a:r>
              <a:t/>
            </a:r>
            <a:endParaRPr sz="100">
              <a:solidFill>
                <a:srgbClr val="202124"/>
              </a:solidFill>
              <a:highlight>
                <a:srgbClr val="F8F9FA"/>
              </a:highlight>
              <a:latin typeface="Noto Naskh Arabic"/>
              <a:ea typeface="Noto Naskh Arabic"/>
              <a:cs typeface="Noto Naskh Arabic"/>
              <a:sym typeface="Noto Naskh Arabic"/>
            </a:endParaRPr>
          </a:p>
          <a:p>
            <a:pPr indent="0" lvl="0" marL="0" rtl="0" algn="l">
              <a:spcBef>
                <a:spcPts val="400"/>
              </a:spcBef>
              <a:spcAft>
                <a:spcPts val="0"/>
              </a:spcAft>
              <a:buNone/>
            </a:pPr>
            <a:r>
              <a:t/>
            </a:r>
            <a:endParaRPr/>
          </a:p>
        </p:txBody>
      </p:sp>
      <p:sp>
        <p:nvSpPr>
          <p:cNvPr id="526" name="Google Shape;526;g131bc516705_0_98:notes"/>
          <p:cNvSpPr txBox="1"/>
          <p:nvPr>
            <p:ph idx="12" type="sldNum"/>
          </p:nvPr>
        </p:nvSpPr>
        <p:spPr>
          <a:xfrm>
            <a:off x="3853558" y="9444105"/>
            <a:ext cx="2949000" cy="496800"/>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ar"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p10:notes"/>
          <p:cNvSpPr/>
          <p:nvPr>
            <p:ph idx="2" type="sldImg"/>
          </p:nvPr>
        </p:nvSpPr>
        <p:spPr>
          <a:xfrm>
            <a:off x="88920" y="746280"/>
            <a:ext cx="6627960" cy="3728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34" name="Google Shape;534;p10:notes"/>
          <p:cNvSpPr txBox="1"/>
          <p:nvPr>
            <p:ph idx="1" type="body"/>
          </p:nvPr>
        </p:nvSpPr>
        <p:spPr>
          <a:xfrm>
            <a:off x="680760" y="4722480"/>
            <a:ext cx="5443560" cy="447516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t/>
            </a:r>
            <a:endParaRPr sz="1300" strike="noStrike">
              <a:solidFill>
                <a:srgbClr val="000000"/>
              </a:solidFill>
              <a:latin typeface="Noto Naskh Arabic"/>
              <a:ea typeface="Noto Naskh Arabic"/>
              <a:cs typeface="Noto Naskh Arabic"/>
              <a:sym typeface="Noto Naskh Arabic"/>
            </a:endParaRPr>
          </a:p>
          <a:p>
            <a:pPr indent="0" lvl="0" marL="0" rtl="1" algn="r">
              <a:lnSpc>
                <a:spcPct val="100000"/>
              </a:lnSpc>
              <a:spcBef>
                <a:spcPts val="0"/>
              </a:spcBef>
              <a:spcAft>
                <a:spcPts val="0"/>
              </a:spcAft>
              <a:buNone/>
            </a:pPr>
            <a:r>
              <a:rPr lang="ar" sz="1300" strike="noStrike">
                <a:solidFill>
                  <a:srgbClr val="000000"/>
                </a:solidFill>
                <a:latin typeface="Noto Naskh Arabic"/>
                <a:ea typeface="Noto Naskh Arabic"/>
                <a:cs typeface="Noto Naskh Arabic"/>
                <a:sym typeface="Noto Naskh Arabic"/>
              </a:rPr>
              <a:t>تعتبر مبادئ </a:t>
            </a:r>
            <a:r>
              <a:rPr lang="ar" sz="1300">
                <a:solidFill>
                  <a:schemeClr val="dk1"/>
                </a:solidFill>
                <a:latin typeface="Noto Naskh Arabic"/>
                <a:ea typeface="Noto Naskh Arabic"/>
                <a:cs typeface="Noto Naskh Arabic"/>
                <a:sym typeface="Noto Naskh Arabic"/>
              </a:rPr>
              <a:t>FAIR </a:t>
            </a:r>
            <a:r>
              <a:rPr lang="ar" sz="1300" strike="noStrike">
                <a:solidFill>
                  <a:srgbClr val="000000"/>
                </a:solidFill>
                <a:latin typeface="Noto Naskh Arabic"/>
                <a:ea typeface="Noto Naskh Arabic"/>
                <a:cs typeface="Noto Naskh Arabic"/>
                <a:sym typeface="Noto Naskh Arabic"/>
              </a:rPr>
              <a:t> المعيار الذهبي لإدارة البيانات والإشراف عليها ، يتم تنفيذها عبر العديد من التخصصات المختلفة في </a:t>
            </a:r>
            <a:r>
              <a:rPr lang="ar" sz="1300">
                <a:latin typeface="Noto Naskh Arabic"/>
                <a:ea typeface="Noto Naskh Arabic"/>
                <a:cs typeface="Noto Naskh Arabic"/>
                <a:sym typeface="Noto Naskh Arabic"/>
              </a:rPr>
              <a:t>بلدان مختلفة</a:t>
            </a:r>
            <a:r>
              <a:rPr lang="ar" sz="1300" strike="noStrike">
                <a:solidFill>
                  <a:srgbClr val="000000"/>
                </a:solidFill>
                <a:latin typeface="Noto Naskh Arabic"/>
                <a:ea typeface="Noto Naskh Arabic"/>
                <a:cs typeface="Noto Naskh Arabic"/>
                <a:sym typeface="Noto Naskh Arabic"/>
              </a:rPr>
              <a:t>. </a:t>
            </a:r>
            <a:endParaRPr sz="1300" strike="noStrike">
              <a:solidFill>
                <a:srgbClr val="000000"/>
              </a:solidFill>
              <a:latin typeface="Noto Naskh Arabic"/>
              <a:ea typeface="Noto Naskh Arabic"/>
              <a:cs typeface="Noto Naskh Arabic"/>
              <a:sym typeface="Noto Naskh Arabic"/>
            </a:endParaRPr>
          </a:p>
          <a:p>
            <a:pPr indent="0" lvl="0" marL="0" rtl="1" algn="r">
              <a:lnSpc>
                <a:spcPct val="100000"/>
              </a:lnSpc>
              <a:spcBef>
                <a:spcPts val="0"/>
              </a:spcBef>
              <a:spcAft>
                <a:spcPts val="0"/>
              </a:spcAft>
              <a:buNone/>
            </a:pPr>
            <a:r>
              <a:rPr lang="ar" sz="1500">
                <a:solidFill>
                  <a:schemeClr val="dk1"/>
                </a:solidFill>
                <a:latin typeface="Noto Naskh Arabic"/>
                <a:ea typeface="Noto Naskh Arabic"/>
                <a:cs typeface="Noto Naskh Arabic"/>
                <a:sym typeface="Noto Naskh Arabic"/>
              </a:rPr>
              <a:t> نعني بمصطلح FAIR</a:t>
            </a:r>
            <a:r>
              <a:rPr lang="ar" sz="1500">
                <a:latin typeface="Noto Naskh Arabic"/>
                <a:ea typeface="Noto Naskh Arabic"/>
                <a:cs typeface="Noto Naskh Arabic"/>
                <a:sym typeface="Noto Naskh Arabic"/>
              </a:rPr>
              <a:t> </a:t>
            </a:r>
            <a:r>
              <a:rPr lang="ar" sz="1500" strike="noStrike">
                <a:solidFill>
                  <a:srgbClr val="000000"/>
                </a:solidFill>
                <a:latin typeface="Noto Naskh Arabic"/>
                <a:ea typeface="Noto Naskh Arabic"/>
                <a:cs typeface="Noto Naskh Arabic"/>
                <a:sym typeface="Noto Naskh Arabic"/>
              </a:rPr>
              <a:t>أنه يمكن </a:t>
            </a:r>
            <a:r>
              <a:rPr lang="ar" sz="1500">
                <a:latin typeface="Noto Naskh Arabic"/>
                <a:ea typeface="Noto Naskh Arabic"/>
                <a:cs typeface="Noto Naskh Arabic"/>
                <a:sym typeface="Noto Naskh Arabic"/>
              </a:rPr>
              <a:t>يمكن إيجاده والوصول إليه</a:t>
            </a:r>
            <a:r>
              <a:rPr lang="ar" sz="1500" strike="noStrike">
                <a:solidFill>
                  <a:srgbClr val="000000"/>
                </a:solidFill>
                <a:latin typeface="Noto Naskh Arabic"/>
                <a:ea typeface="Noto Naskh Arabic"/>
                <a:cs typeface="Noto Naskh Arabic"/>
                <a:sym typeface="Noto Naskh Arabic"/>
              </a:rPr>
              <a:t> ، وقابل للتشغيل المتبادل ، وقابل لإعادة الاستخدام.</a:t>
            </a:r>
            <a:endParaRPr sz="1500" strike="noStrike">
              <a:solidFill>
                <a:srgbClr val="000000"/>
              </a:solidFill>
              <a:latin typeface="Noto Naskh Arabic"/>
              <a:ea typeface="Noto Naskh Arabic"/>
              <a:cs typeface="Noto Naskh Arabic"/>
              <a:sym typeface="Noto Naskh Arabic"/>
            </a:endParaRPr>
          </a:p>
          <a:p>
            <a:pPr indent="0" lvl="0" marL="0" rtl="1" algn="r">
              <a:lnSpc>
                <a:spcPct val="100000"/>
              </a:lnSpc>
              <a:spcBef>
                <a:spcPts val="0"/>
              </a:spcBef>
              <a:spcAft>
                <a:spcPts val="0"/>
              </a:spcAft>
              <a:buNone/>
            </a:pPr>
            <a:r>
              <a:rPr lang="ar" sz="1500" strike="noStrike">
                <a:solidFill>
                  <a:srgbClr val="000000"/>
                </a:solidFill>
                <a:latin typeface="Noto Naskh Arabic"/>
                <a:ea typeface="Noto Naskh Arabic"/>
                <a:cs typeface="Noto Naskh Arabic"/>
                <a:sym typeface="Noto Naskh Arabic"/>
              </a:rPr>
              <a:t>يمكنك العثور على معلومات حول FAIR في دليلنا للبحث القابل للتكرار و تحديدا في فصل إدارة بيانات البحث. </a:t>
            </a:r>
            <a:endParaRPr sz="1500" strike="noStrike">
              <a:solidFill>
                <a:srgbClr val="000000"/>
              </a:solidFill>
              <a:latin typeface="Noto Naskh Arabic"/>
              <a:ea typeface="Noto Naskh Arabic"/>
              <a:cs typeface="Noto Naskh Arabic"/>
              <a:sym typeface="Noto Naskh Arabic"/>
            </a:endParaRPr>
          </a:p>
        </p:txBody>
      </p:sp>
      <p:sp>
        <p:nvSpPr>
          <p:cNvPr id="535" name="Google Shape;535;p10:notes"/>
          <p:cNvSpPr/>
          <p:nvPr/>
        </p:nvSpPr>
        <p:spPr>
          <a:xfrm>
            <a:off x="3854520" y="9445680"/>
            <a:ext cx="2949480" cy="49680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lang="ar" sz="1400" strike="noStrike">
                <a:solidFill>
                  <a:srgbClr val="000000"/>
                </a:solidFill>
                <a:latin typeface="Arial"/>
                <a:ea typeface="Arial"/>
                <a:cs typeface="Arial"/>
                <a:sym typeface="Arial"/>
              </a:rPr>
              <a:t>‹#›</a:t>
            </a:fld>
            <a:endParaRPr b="0" sz="1400"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11:notes"/>
          <p:cNvSpPr/>
          <p:nvPr>
            <p:ph idx="2" type="sldImg"/>
          </p:nvPr>
        </p:nvSpPr>
        <p:spPr>
          <a:xfrm>
            <a:off x="88920" y="746280"/>
            <a:ext cx="6627960" cy="3728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43" name="Google Shape;543;p11:notes"/>
          <p:cNvSpPr txBox="1"/>
          <p:nvPr>
            <p:ph idx="1" type="body"/>
          </p:nvPr>
        </p:nvSpPr>
        <p:spPr>
          <a:xfrm>
            <a:off x="680760" y="4722480"/>
            <a:ext cx="5443560" cy="447516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None/>
            </a:pPr>
            <a:r>
              <a:t/>
            </a:r>
            <a:endParaRPr sz="1200">
              <a:latin typeface="Noto Naskh Arabic"/>
              <a:ea typeface="Noto Naskh Arabic"/>
              <a:cs typeface="Noto Naskh Arabic"/>
              <a:sym typeface="Noto Naskh Arabic"/>
            </a:endParaRPr>
          </a:p>
          <a:p>
            <a:pPr indent="0" lvl="0" marL="0" rtl="1" algn="r">
              <a:lnSpc>
                <a:spcPct val="100000"/>
              </a:lnSpc>
              <a:spcBef>
                <a:spcPts val="0"/>
              </a:spcBef>
              <a:spcAft>
                <a:spcPts val="0"/>
              </a:spcAft>
              <a:buNone/>
            </a:pPr>
            <a:r>
              <a:rPr lang="ar" sz="1300">
                <a:solidFill>
                  <a:srgbClr val="202124"/>
                </a:solidFill>
                <a:highlight>
                  <a:srgbClr val="F8F9FA"/>
                </a:highlight>
                <a:latin typeface="Noto Naskh Arabic"/>
                <a:ea typeface="Noto Naskh Arabic"/>
                <a:cs typeface="Noto Naskh Arabic"/>
                <a:sym typeface="Noto Naskh Arabic"/>
              </a:rPr>
              <a:t>تم تطوير المبادئ التوجيهية FAIR مؤخرًا إلى حد ما:</a:t>
            </a:r>
            <a:endParaRPr sz="1300">
              <a:solidFill>
                <a:srgbClr val="202124"/>
              </a:solidFill>
              <a:highlight>
                <a:srgbClr val="F8F9FA"/>
              </a:highlight>
              <a:latin typeface="Noto Naskh Arabic"/>
              <a:ea typeface="Noto Naskh Arabic"/>
              <a:cs typeface="Noto Naskh Arabic"/>
              <a:sym typeface="Noto Naskh Arabic"/>
            </a:endParaRPr>
          </a:p>
          <a:p>
            <a:pPr indent="0" lvl="0" marL="0" rtl="1" algn="r">
              <a:lnSpc>
                <a:spcPct val="100000"/>
              </a:lnSpc>
              <a:spcBef>
                <a:spcPts val="0"/>
              </a:spcBef>
              <a:spcAft>
                <a:spcPts val="0"/>
              </a:spcAft>
              <a:buNone/>
            </a:pPr>
            <a:r>
              <a:rPr lang="ar" sz="1300">
                <a:solidFill>
                  <a:srgbClr val="202124"/>
                </a:solidFill>
                <a:highlight>
                  <a:srgbClr val="F8F9FA"/>
                </a:highlight>
                <a:latin typeface="Noto Naskh Arabic"/>
                <a:ea typeface="Noto Naskh Arabic"/>
                <a:cs typeface="Noto Naskh Arabic"/>
                <a:sym typeface="Noto Naskh Arabic"/>
              </a:rPr>
              <a:t>متأثرًا بتقرير الجمعية الملكية - "العلم كمشروع مفتوح" - قال بيان وزراء العلوم لمجموعة الثمانية لعام 2013 إن "بيانات البحث العلمي المفتوح يجب أن تكون سهلة الاكتشاف ، ويمكن الوصول إليها ، وتقييمها ، وتكون مفهومة ، وقابلة للاستخدام ، وقابلة للتشغيل المتبادل وفقًا لمعايير جودة محددة" . ثم تم اعتماد هذا البيان من قبل برنامج أبحاث Horizon 2020 التابع لمجلس الأبحاث الأوروبي.</a:t>
            </a:r>
            <a:endParaRPr sz="1300">
              <a:solidFill>
                <a:srgbClr val="202124"/>
              </a:solidFill>
              <a:highlight>
                <a:srgbClr val="F8F9FA"/>
              </a:highlight>
              <a:latin typeface="Noto Naskh Arabic"/>
              <a:ea typeface="Noto Naskh Arabic"/>
              <a:cs typeface="Noto Naskh Arabic"/>
              <a:sym typeface="Noto Naskh Arabic"/>
            </a:endParaRPr>
          </a:p>
          <a:p>
            <a:pPr indent="0" lvl="0" marL="0" rtl="1" algn="r">
              <a:lnSpc>
                <a:spcPct val="100000"/>
              </a:lnSpc>
              <a:spcBef>
                <a:spcPts val="0"/>
              </a:spcBef>
              <a:spcAft>
                <a:spcPts val="0"/>
              </a:spcAft>
              <a:buNone/>
            </a:pPr>
            <a:r>
              <a:t/>
            </a:r>
            <a:endParaRPr sz="1300">
              <a:solidFill>
                <a:srgbClr val="202124"/>
              </a:solidFill>
              <a:highlight>
                <a:srgbClr val="F8F9FA"/>
              </a:highlight>
              <a:latin typeface="Noto Naskh Arabic"/>
              <a:ea typeface="Noto Naskh Arabic"/>
              <a:cs typeface="Noto Naskh Arabic"/>
              <a:sym typeface="Noto Naskh Arabic"/>
            </a:endParaRPr>
          </a:p>
          <a:p>
            <a:pPr indent="0" lvl="0" marL="0" rtl="1" algn="r">
              <a:lnSpc>
                <a:spcPct val="100000"/>
              </a:lnSpc>
              <a:spcBef>
                <a:spcPts val="0"/>
              </a:spcBef>
              <a:spcAft>
                <a:spcPts val="0"/>
              </a:spcAft>
              <a:buNone/>
            </a:pPr>
            <a:r>
              <a:rPr lang="ar" sz="1300">
                <a:solidFill>
                  <a:srgbClr val="202124"/>
                </a:solidFill>
                <a:highlight>
                  <a:srgbClr val="F8F9FA"/>
                </a:highlight>
                <a:latin typeface="Noto Naskh Arabic"/>
                <a:ea typeface="Noto Naskh Arabic"/>
                <a:cs typeface="Noto Naskh Arabic"/>
                <a:sym typeface="Noto Naskh Arabic"/>
              </a:rPr>
              <a:t>في 2014-2015 - صاغت مجموعة عمل FORCE11 تعريف بيانات FAIR وتم إختصاره بعبارة FAIR. وذهبوا لنشر مبادئ FAIR في عام 2016 في مجلة Scientific Data.</a:t>
            </a:r>
            <a:endParaRPr sz="1300">
              <a:solidFill>
                <a:srgbClr val="202124"/>
              </a:solidFill>
              <a:highlight>
                <a:srgbClr val="F8F9FA"/>
              </a:highlight>
              <a:latin typeface="Noto Naskh Arabic"/>
              <a:ea typeface="Noto Naskh Arabic"/>
              <a:cs typeface="Noto Naskh Arabic"/>
              <a:sym typeface="Noto Naskh Arabic"/>
            </a:endParaRPr>
          </a:p>
          <a:p>
            <a:pPr indent="0" lvl="0" marL="0" rtl="1" algn="r">
              <a:lnSpc>
                <a:spcPct val="100000"/>
              </a:lnSpc>
              <a:spcBef>
                <a:spcPts val="0"/>
              </a:spcBef>
              <a:spcAft>
                <a:spcPts val="0"/>
              </a:spcAft>
              <a:buNone/>
            </a:pPr>
            <a:r>
              <a:t/>
            </a:r>
            <a:endParaRPr sz="1300">
              <a:solidFill>
                <a:srgbClr val="202124"/>
              </a:solidFill>
              <a:highlight>
                <a:srgbClr val="F8F9FA"/>
              </a:highlight>
              <a:latin typeface="Noto Naskh Arabic"/>
              <a:ea typeface="Noto Naskh Arabic"/>
              <a:cs typeface="Noto Naskh Arabic"/>
              <a:sym typeface="Noto Naskh Arabic"/>
            </a:endParaRPr>
          </a:p>
          <a:p>
            <a:pPr indent="0" lvl="0" marL="0" rtl="1" algn="r">
              <a:lnSpc>
                <a:spcPct val="100000"/>
              </a:lnSpc>
              <a:spcBef>
                <a:spcPts val="0"/>
              </a:spcBef>
              <a:spcAft>
                <a:spcPts val="0"/>
              </a:spcAft>
              <a:buNone/>
            </a:pPr>
            <a:r>
              <a:rPr lang="ar" sz="1300">
                <a:solidFill>
                  <a:srgbClr val="202124"/>
                </a:solidFill>
                <a:highlight>
                  <a:srgbClr val="F8F9FA"/>
                </a:highlight>
                <a:latin typeface="Noto Naskh Arabic"/>
                <a:ea typeface="Noto Naskh Arabic"/>
                <a:cs typeface="Noto Naskh Arabic"/>
                <a:sym typeface="Noto Naskh Arabic"/>
              </a:rPr>
              <a:t>مبادئ FAIR هي إطار بسيط لإدارة البيانات التي تهدف إلى زيادة استدامة واستمرارية البيانات وحضورها.</a:t>
            </a:r>
            <a:endParaRPr sz="1300">
              <a:solidFill>
                <a:srgbClr val="202124"/>
              </a:solidFill>
              <a:highlight>
                <a:srgbClr val="F8F9FA"/>
              </a:highlight>
              <a:latin typeface="Noto Naskh Arabic"/>
              <a:ea typeface="Noto Naskh Arabic"/>
              <a:cs typeface="Noto Naskh Arabic"/>
              <a:sym typeface="Noto Naskh Arabic"/>
            </a:endParaRPr>
          </a:p>
          <a:p>
            <a:pPr indent="0" lvl="0" marL="0" rtl="1" algn="r">
              <a:lnSpc>
                <a:spcPct val="100000"/>
              </a:lnSpc>
              <a:spcBef>
                <a:spcPts val="0"/>
              </a:spcBef>
              <a:spcAft>
                <a:spcPts val="0"/>
              </a:spcAft>
              <a:buNone/>
            </a:pPr>
            <a:r>
              <a:t/>
            </a:r>
            <a:endParaRPr sz="13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Clr>
                <a:schemeClr val="dk1"/>
              </a:buClr>
              <a:buFont typeface="Arial"/>
              <a:buNone/>
            </a:pPr>
            <a:r>
              <a:rPr lang="ar" sz="1300">
                <a:solidFill>
                  <a:schemeClr val="dk1"/>
                </a:solidFill>
                <a:latin typeface="Noto Naskh Arabic"/>
                <a:ea typeface="Noto Naskh Arabic"/>
                <a:cs typeface="Noto Naskh Arabic"/>
                <a:sym typeface="Noto Naskh Arabic"/>
              </a:rPr>
              <a:t>لا يتطلب الأمر أن تكون بياناتك مفتوحة ولكن الهدف هو توفير بيانات وصفية مفتوحة غنية على الأقل</a:t>
            </a:r>
            <a:endParaRPr sz="1300">
              <a:solidFill>
                <a:schemeClr val="dk1"/>
              </a:solidFill>
              <a:latin typeface="Noto Naskh Arabic"/>
              <a:ea typeface="Noto Naskh Arabic"/>
              <a:cs typeface="Noto Naskh Arabic"/>
              <a:sym typeface="Noto Naskh Arabic"/>
            </a:endParaRPr>
          </a:p>
          <a:p>
            <a:pPr indent="0" lvl="0" marL="0" rtl="1" algn="r">
              <a:spcBef>
                <a:spcPts val="0"/>
              </a:spcBef>
              <a:spcAft>
                <a:spcPts val="0"/>
              </a:spcAft>
              <a:buClr>
                <a:schemeClr val="dk1"/>
              </a:buClr>
              <a:buFont typeface="Arial"/>
              <a:buNone/>
            </a:pPr>
            <a:r>
              <a:rPr lang="ar" sz="1300">
                <a:solidFill>
                  <a:schemeClr val="dk1"/>
                </a:solidFill>
                <a:latin typeface="Noto Naskh Arabic"/>
                <a:ea typeface="Noto Naskh Arabic"/>
                <a:cs typeface="Noto Naskh Arabic"/>
                <a:sym typeface="Noto Naskh Arabic"/>
              </a:rPr>
              <a:t> ومجموعات بيانات إيداع بتنسيقات محددة للتخزين طويل الأجل في المستودعات.</a:t>
            </a:r>
            <a:endParaRPr sz="1300">
              <a:solidFill>
                <a:schemeClr val="dk1"/>
              </a:solidFill>
              <a:latin typeface="Noto Naskh Arabic"/>
              <a:ea typeface="Noto Naskh Arabic"/>
              <a:cs typeface="Noto Naskh Arabic"/>
              <a:sym typeface="Noto Naskh Arabic"/>
            </a:endParaRPr>
          </a:p>
          <a:p>
            <a:pPr indent="0" lvl="0" marL="0" rtl="1" algn="r">
              <a:spcBef>
                <a:spcPts val="0"/>
              </a:spcBef>
              <a:spcAft>
                <a:spcPts val="0"/>
              </a:spcAft>
              <a:buClr>
                <a:schemeClr val="dk1"/>
              </a:buClr>
              <a:buFont typeface="Arial"/>
              <a:buNone/>
            </a:pPr>
            <a:r>
              <a:rPr lang="ar" sz="1300">
                <a:solidFill>
                  <a:schemeClr val="dk1"/>
                </a:solidFill>
                <a:latin typeface="Noto Naskh Arabic"/>
                <a:ea typeface="Noto Naskh Arabic"/>
                <a:cs typeface="Noto Naskh Arabic"/>
                <a:sym typeface="Noto Naskh Arabic"/>
              </a:rPr>
              <a:t> يمكن أن يكون هذا بتمكين مجموعات بيانات مفتوحة أو مقيدة لزيادة إمكانية إعادة استخدام البيانات على المدى الطويل.  </a:t>
            </a:r>
            <a:endParaRPr sz="1300">
              <a:solidFill>
                <a:schemeClr val="dk1"/>
              </a:solidFill>
              <a:latin typeface="Noto Naskh Arabic"/>
              <a:ea typeface="Noto Naskh Arabic"/>
              <a:cs typeface="Noto Naskh Arabic"/>
              <a:sym typeface="Noto Naskh Arabic"/>
            </a:endParaRPr>
          </a:p>
          <a:p>
            <a:pPr indent="0" lvl="0" marL="0" rtl="1" algn="r">
              <a:lnSpc>
                <a:spcPct val="100000"/>
              </a:lnSpc>
              <a:spcBef>
                <a:spcPts val="0"/>
              </a:spcBef>
              <a:spcAft>
                <a:spcPts val="0"/>
              </a:spcAft>
              <a:buNone/>
            </a:pPr>
            <a:r>
              <a:t/>
            </a:r>
            <a:endParaRPr sz="1300">
              <a:solidFill>
                <a:srgbClr val="202124"/>
              </a:solidFill>
              <a:highlight>
                <a:srgbClr val="F8F9FA"/>
              </a:highlight>
              <a:latin typeface="Noto Naskh Arabic"/>
              <a:ea typeface="Noto Naskh Arabic"/>
              <a:cs typeface="Noto Naskh Arabic"/>
              <a:sym typeface="Noto Naskh Arabic"/>
            </a:endParaRPr>
          </a:p>
          <a:p>
            <a:pPr indent="0" lvl="0" marL="0" rtl="0" algn="r">
              <a:lnSpc>
                <a:spcPct val="100000"/>
              </a:lnSpc>
              <a:spcBef>
                <a:spcPts val="0"/>
              </a:spcBef>
              <a:spcAft>
                <a:spcPts val="0"/>
              </a:spcAft>
              <a:buNone/>
            </a:pPr>
            <a:r>
              <a:t/>
            </a:r>
            <a:endParaRPr sz="1200">
              <a:latin typeface="Noto Naskh Arabic"/>
              <a:ea typeface="Noto Naskh Arabic"/>
              <a:cs typeface="Noto Naskh Arabic"/>
              <a:sym typeface="Noto Naskh Arabic"/>
            </a:endParaRPr>
          </a:p>
        </p:txBody>
      </p:sp>
      <p:sp>
        <p:nvSpPr>
          <p:cNvPr id="544" name="Google Shape;544;p11:notes"/>
          <p:cNvSpPr/>
          <p:nvPr/>
        </p:nvSpPr>
        <p:spPr>
          <a:xfrm>
            <a:off x="3854520" y="9445680"/>
            <a:ext cx="2949480" cy="49680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lang="ar" sz="1400" strike="noStrike">
                <a:solidFill>
                  <a:srgbClr val="000000"/>
                </a:solidFill>
                <a:latin typeface="Arial"/>
                <a:ea typeface="Arial"/>
                <a:cs typeface="Arial"/>
                <a:sym typeface="Arial"/>
              </a:rPr>
              <a:t>‹#›</a:t>
            </a:fld>
            <a:endParaRPr b="0" sz="1400" strike="noStrik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12:notes"/>
          <p:cNvSpPr/>
          <p:nvPr>
            <p:ph idx="2" type="sldImg"/>
          </p:nvPr>
        </p:nvSpPr>
        <p:spPr>
          <a:xfrm>
            <a:off x="88920" y="746280"/>
            <a:ext cx="6627960" cy="3728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51" name="Google Shape;551;p12:notes"/>
          <p:cNvSpPr txBox="1"/>
          <p:nvPr>
            <p:ph idx="1" type="body"/>
          </p:nvPr>
        </p:nvSpPr>
        <p:spPr>
          <a:xfrm>
            <a:off x="680760" y="4722480"/>
            <a:ext cx="5443560" cy="4475160"/>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None/>
            </a:pPr>
            <a:r>
              <a:rPr lang="ar" sz="1200" strike="noStrike">
                <a:solidFill>
                  <a:srgbClr val="000000"/>
                </a:solidFill>
                <a:latin typeface="Noto Naskh Arabic"/>
                <a:ea typeface="Noto Naskh Arabic"/>
                <a:cs typeface="Noto Naskh Arabic"/>
                <a:sym typeface="Noto Naskh Arabic"/>
              </a:rPr>
              <a:t>يجري حاليًا العمل على استخدام مبادئ FAIR لمخرجات </a:t>
            </a:r>
            <a:r>
              <a:rPr lang="ar" sz="1200">
                <a:latin typeface="Noto Naskh Arabic"/>
                <a:ea typeface="Noto Naskh Arabic"/>
                <a:cs typeface="Noto Naskh Arabic"/>
                <a:sym typeface="Noto Naskh Arabic"/>
              </a:rPr>
              <a:t>البحوث</a:t>
            </a:r>
            <a:r>
              <a:rPr lang="ar" sz="1200" strike="noStrike">
                <a:solidFill>
                  <a:srgbClr val="000000"/>
                </a:solidFill>
                <a:latin typeface="Noto Naskh Arabic"/>
                <a:ea typeface="Noto Naskh Arabic"/>
                <a:cs typeface="Noto Naskh Arabic"/>
                <a:sym typeface="Noto Naskh Arabic"/>
              </a:rPr>
              <a:t> الأخرى مثل البرامج والمواد التدريبية والمزيد.</a:t>
            </a:r>
            <a:endParaRPr sz="1200" strike="noStrike">
              <a:solidFill>
                <a:srgbClr val="000000"/>
              </a:solidFill>
              <a:latin typeface="Noto Naskh Arabic"/>
              <a:ea typeface="Noto Naskh Arabic"/>
              <a:cs typeface="Noto Naskh Arabic"/>
              <a:sym typeface="Noto Naskh Arabic"/>
            </a:endParaRPr>
          </a:p>
          <a:p>
            <a:pPr indent="0" lvl="0" marL="0" rtl="1" algn="r">
              <a:lnSpc>
                <a:spcPct val="100000"/>
              </a:lnSpc>
              <a:spcBef>
                <a:spcPts val="0"/>
              </a:spcBef>
              <a:spcAft>
                <a:spcPts val="0"/>
              </a:spcAft>
              <a:buNone/>
            </a:pPr>
            <a:r>
              <a:t/>
            </a:r>
            <a:endParaRPr sz="1200" strike="noStrike">
              <a:solidFill>
                <a:srgbClr val="000000"/>
              </a:solidFill>
              <a:latin typeface="Noto Naskh Arabic"/>
              <a:ea typeface="Noto Naskh Arabic"/>
              <a:cs typeface="Noto Naskh Arabic"/>
              <a:sym typeface="Noto Naskh Arabic"/>
            </a:endParaRPr>
          </a:p>
          <a:p>
            <a:pPr indent="0" lvl="0" marL="0" rtl="1" algn="r">
              <a:lnSpc>
                <a:spcPct val="100000"/>
              </a:lnSpc>
              <a:spcBef>
                <a:spcPts val="0"/>
              </a:spcBef>
              <a:spcAft>
                <a:spcPts val="0"/>
              </a:spcAft>
              <a:buNone/>
            </a:pPr>
            <a:r>
              <a:rPr lang="ar" sz="1200" strike="noStrike">
                <a:solidFill>
                  <a:srgbClr val="000000"/>
                </a:solidFill>
                <a:latin typeface="Noto Naskh Arabic"/>
                <a:ea typeface="Noto Naskh Arabic"/>
                <a:cs typeface="Noto Naskh Arabic"/>
                <a:sym typeface="Noto Naskh Arabic"/>
              </a:rPr>
              <a:t>تظهر هذه المبادرات أن قواعد الفير (FAIR) لا يمكن تطبيقها ببساطة وهي تحتاج إلى تكييفها لكل نوع مختلف من مخرجات البحث. </a:t>
            </a:r>
            <a:endParaRPr sz="1200" strike="noStrike">
              <a:solidFill>
                <a:srgbClr val="000000"/>
              </a:solidFill>
              <a:latin typeface="Noto Naskh Arabic"/>
              <a:ea typeface="Noto Naskh Arabic"/>
              <a:cs typeface="Noto Naskh Arabic"/>
              <a:sym typeface="Noto Naskh Arabic"/>
            </a:endParaRPr>
          </a:p>
        </p:txBody>
      </p:sp>
      <p:sp>
        <p:nvSpPr>
          <p:cNvPr id="552" name="Google Shape;552;p12:notes"/>
          <p:cNvSpPr/>
          <p:nvPr/>
        </p:nvSpPr>
        <p:spPr>
          <a:xfrm>
            <a:off x="3854520" y="9445680"/>
            <a:ext cx="2949480" cy="49680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lang="ar" sz="1400" strike="noStrike">
                <a:solidFill>
                  <a:srgbClr val="000000"/>
                </a:solidFill>
                <a:latin typeface="Arial"/>
                <a:ea typeface="Arial"/>
                <a:cs typeface="Arial"/>
                <a:sym typeface="Arial"/>
              </a:rPr>
              <a:t>‹#›</a:t>
            </a:fld>
            <a:endParaRPr b="0" sz="1400" strike="noStrik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13:notes"/>
          <p:cNvSpPr/>
          <p:nvPr>
            <p:ph idx="2" type="sldImg"/>
          </p:nvPr>
        </p:nvSpPr>
        <p:spPr>
          <a:xfrm>
            <a:off x="88920" y="746280"/>
            <a:ext cx="6627960" cy="3728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62" name="Google Shape;562;p13:notes"/>
          <p:cNvSpPr txBox="1"/>
          <p:nvPr>
            <p:ph idx="1" type="body"/>
          </p:nvPr>
        </p:nvSpPr>
        <p:spPr>
          <a:xfrm>
            <a:off x="680760" y="4722480"/>
            <a:ext cx="5443560" cy="4475160"/>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None/>
            </a:pPr>
            <a:r>
              <a:rPr lang="ar" sz="1400" strike="noStrike">
                <a:solidFill>
                  <a:srgbClr val="000000"/>
                </a:solidFill>
                <a:latin typeface="Noto Naskh Arabic"/>
                <a:ea typeface="Noto Naskh Arabic"/>
                <a:cs typeface="Noto Naskh Arabic"/>
                <a:sym typeface="Noto Naskh Arabic"/>
              </a:rPr>
              <a:t>هناك دافع واهتمام وتركيز كبير داخل البحوث الممولة من</a:t>
            </a:r>
            <a:r>
              <a:rPr lang="ar" sz="1400">
                <a:latin typeface="Noto Naskh Arabic"/>
                <a:ea typeface="Noto Naskh Arabic"/>
                <a:cs typeface="Noto Naskh Arabic"/>
                <a:sym typeface="Noto Naskh Arabic"/>
              </a:rPr>
              <a:t> دول</a:t>
            </a:r>
            <a:r>
              <a:rPr lang="ar" sz="1400" strike="noStrike">
                <a:solidFill>
                  <a:srgbClr val="000000"/>
                </a:solidFill>
                <a:latin typeface="Noto Naskh Arabic"/>
                <a:ea typeface="Noto Naskh Arabic"/>
                <a:cs typeface="Noto Naskh Arabic"/>
                <a:sym typeface="Noto Naskh Arabic"/>
              </a:rPr>
              <a:t> أوروبا لمواصلة تطوير مبادئ FAIR</a:t>
            </a:r>
            <a:r>
              <a:rPr lang="ar" sz="1400" strike="noStrike">
                <a:solidFill>
                  <a:srgbClr val="000000"/>
                </a:solidFill>
                <a:latin typeface="Noto Naskh Arabic"/>
                <a:ea typeface="Noto Naskh Arabic"/>
                <a:cs typeface="Noto Naskh Arabic"/>
                <a:sym typeface="Noto Naskh Arabic"/>
              </a:rPr>
              <a:t> لل</a:t>
            </a:r>
            <a:r>
              <a:rPr lang="ar" sz="1400" strike="noStrike">
                <a:solidFill>
                  <a:srgbClr val="000000"/>
                </a:solidFill>
                <a:latin typeface="Noto Naskh Arabic"/>
                <a:ea typeface="Noto Naskh Arabic"/>
                <a:cs typeface="Noto Naskh Arabic"/>
                <a:sym typeface="Noto Naskh Arabic"/>
              </a:rPr>
              <a:t>بيانات  في بعض المجالات العمليه المتخصصة.</a:t>
            </a:r>
            <a:endParaRPr sz="1400" strike="noStrike">
              <a:solidFill>
                <a:srgbClr val="000000"/>
              </a:solidFill>
              <a:latin typeface="Noto Naskh Arabic"/>
              <a:ea typeface="Noto Naskh Arabic"/>
              <a:cs typeface="Noto Naskh Arabic"/>
              <a:sym typeface="Noto Naskh Arabic"/>
            </a:endParaRPr>
          </a:p>
          <a:p>
            <a:pPr indent="0" lvl="0" marL="0" rtl="1" algn="r">
              <a:lnSpc>
                <a:spcPct val="100000"/>
              </a:lnSpc>
              <a:spcBef>
                <a:spcPts val="0"/>
              </a:spcBef>
              <a:spcAft>
                <a:spcPts val="0"/>
              </a:spcAft>
              <a:buNone/>
            </a:pPr>
            <a:r>
              <a:t/>
            </a:r>
            <a:endParaRPr sz="1400">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SzPts val="1100"/>
              <a:buNone/>
            </a:pPr>
            <a:r>
              <a:rPr lang="ar" sz="1400">
                <a:solidFill>
                  <a:srgbClr val="202124"/>
                </a:solidFill>
                <a:highlight>
                  <a:srgbClr val="F8F9FA"/>
                </a:highlight>
                <a:latin typeface="Noto Naskh Arabic"/>
                <a:ea typeface="Noto Naskh Arabic"/>
                <a:cs typeface="Noto Naskh Arabic"/>
                <a:sym typeface="Noto Naskh Arabic"/>
              </a:rPr>
              <a:t>صادق الاتحاد الأوروبي على مبادئ FAIR في عام 2016 ثم إن متطلبات بيانات FAIR مكتوبة ضمن سياسات تمويل الأبحاث الأوروبية.</a:t>
            </a:r>
            <a:endParaRPr sz="1400">
              <a:latin typeface="Noto Naskh Arabic"/>
              <a:ea typeface="Noto Naskh Arabic"/>
              <a:cs typeface="Noto Naskh Arabic"/>
              <a:sym typeface="Noto Naskh Arabic"/>
            </a:endParaRPr>
          </a:p>
          <a:p>
            <a:pPr indent="0" lvl="0" marL="0" rtl="1" algn="r">
              <a:lnSpc>
                <a:spcPct val="100000"/>
              </a:lnSpc>
              <a:spcBef>
                <a:spcPts val="360"/>
              </a:spcBef>
              <a:spcAft>
                <a:spcPts val="0"/>
              </a:spcAft>
              <a:buNone/>
            </a:pPr>
            <a:r>
              <a:rPr lang="ar" sz="1400" strike="noStrike">
                <a:solidFill>
                  <a:srgbClr val="000000"/>
                </a:solidFill>
                <a:latin typeface="Noto Naskh Arabic"/>
                <a:ea typeface="Noto Naskh Arabic"/>
                <a:cs typeface="Noto Naskh Arabic"/>
                <a:sym typeface="Noto Naskh Arabic"/>
              </a:rPr>
              <a:t>يأتي التمويل لهذا من سحابة الأبحاث الأوروبية المفتوحة (European open research cloud) ، التي تمول مشاريع التنفيذ التجريبية والبنية التحتية والتدريب حول FAIR. </a:t>
            </a:r>
            <a:endParaRPr sz="1400" strike="noStrike">
              <a:solidFill>
                <a:srgbClr val="000000"/>
              </a:solidFill>
              <a:latin typeface="Noto Naskh Arabic"/>
              <a:ea typeface="Noto Naskh Arabic"/>
              <a:cs typeface="Noto Naskh Arabic"/>
              <a:sym typeface="Noto Naskh Arabic"/>
            </a:endParaRPr>
          </a:p>
        </p:txBody>
      </p:sp>
      <p:sp>
        <p:nvSpPr>
          <p:cNvPr id="563" name="Google Shape;563;p13:notes"/>
          <p:cNvSpPr/>
          <p:nvPr/>
        </p:nvSpPr>
        <p:spPr>
          <a:xfrm>
            <a:off x="3854520" y="9445680"/>
            <a:ext cx="2949480" cy="49680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lang="ar" sz="1400" strike="noStrike">
                <a:solidFill>
                  <a:srgbClr val="000000"/>
                </a:solidFill>
                <a:latin typeface="Arial"/>
                <a:ea typeface="Arial"/>
                <a:cs typeface="Arial"/>
                <a:sym typeface="Arial"/>
              </a:rPr>
              <a:t>‹#›</a:t>
            </a:fld>
            <a:endParaRPr b="0" sz="1400" strike="noStrik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p14:notes"/>
          <p:cNvSpPr/>
          <p:nvPr>
            <p:ph idx="2" type="sldImg"/>
          </p:nvPr>
        </p:nvSpPr>
        <p:spPr>
          <a:xfrm>
            <a:off x="88920" y="746280"/>
            <a:ext cx="6627960" cy="3728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71" name="Google Shape;571;p14:notes"/>
          <p:cNvSpPr txBox="1"/>
          <p:nvPr>
            <p:ph idx="1" type="body"/>
          </p:nvPr>
        </p:nvSpPr>
        <p:spPr>
          <a:xfrm>
            <a:off x="680760" y="4722480"/>
            <a:ext cx="5443560" cy="4475160"/>
          </a:xfrm>
          <a:prstGeom prst="rect">
            <a:avLst/>
          </a:prstGeom>
          <a:noFill/>
          <a:ln>
            <a:noFill/>
          </a:ln>
        </p:spPr>
        <p:txBody>
          <a:bodyPr anchorCtr="0" anchor="t" bIns="0" lIns="0" spcFirstLastPara="1" rIns="0" wrap="square" tIns="0">
            <a:noAutofit/>
          </a:bodyPr>
          <a:lstStyle/>
          <a:p>
            <a:pPr indent="0" lvl="0" marL="0" rtl="1" algn="r">
              <a:spcBef>
                <a:spcPts val="0"/>
              </a:spcBef>
              <a:spcAft>
                <a:spcPts val="0"/>
              </a:spcAft>
              <a:buNone/>
            </a:pPr>
            <a:r>
              <a:rPr lang="ar" sz="1700">
                <a:solidFill>
                  <a:srgbClr val="202124"/>
                </a:solidFill>
                <a:highlight>
                  <a:srgbClr val="F8F9FA"/>
                </a:highlight>
                <a:latin typeface="Noto Naskh Arabic"/>
                <a:ea typeface="Noto Naskh Arabic"/>
                <a:cs typeface="Noto Naskh Arabic"/>
                <a:sym typeface="Noto Naskh Arabic"/>
              </a:rPr>
              <a:t>كما قلت سابقًا ، لا تتطلب مبادئ FAIR بيانات مفتوحة ، وما إذا كان سيتم نشر مجموعات البيانات علنًا أم لا</a:t>
            </a:r>
            <a:endParaRPr sz="17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rPr lang="ar" sz="1700">
                <a:solidFill>
                  <a:srgbClr val="202124"/>
                </a:solidFill>
                <a:highlight>
                  <a:srgbClr val="F8F9FA"/>
                </a:highlight>
                <a:latin typeface="Noto Naskh Arabic"/>
                <a:ea typeface="Noto Naskh Arabic"/>
                <a:cs typeface="Noto Naskh Arabic"/>
                <a:sym typeface="Noto Naskh Arabic"/>
              </a:rPr>
              <a:t> يجب أن يتم النظر فيها بعناية من قبل جميع الباحثين لأسباب قانونية وأخلاقية.</a:t>
            </a:r>
            <a:endParaRPr sz="17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t/>
            </a:r>
            <a:endParaRPr sz="17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rPr lang="ar" sz="1700">
                <a:solidFill>
                  <a:srgbClr val="202124"/>
                </a:solidFill>
                <a:highlight>
                  <a:srgbClr val="F8F9FA"/>
                </a:highlight>
                <a:latin typeface="Noto Naskh Arabic"/>
                <a:ea typeface="Noto Naskh Arabic"/>
                <a:cs typeface="Noto Naskh Arabic"/>
                <a:sym typeface="Noto Naskh Arabic"/>
              </a:rPr>
              <a:t>لمساعدتنا على القيام بذلك ، توجد الآن مجموعة تكاملية لمبادئ لـ FAIR تسمى CARE.</a:t>
            </a:r>
            <a:endParaRPr sz="17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t/>
            </a:r>
            <a:endParaRPr sz="17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Clr>
                <a:schemeClr val="dk1"/>
              </a:buClr>
              <a:buSzPts val="1100"/>
              <a:buFont typeface="Arial"/>
              <a:buNone/>
            </a:pPr>
            <a:r>
              <a:rPr lang="ar" sz="1700">
                <a:solidFill>
                  <a:srgbClr val="202124"/>
                </a:solidFill>
                <a:highlight>
                  <a:srgbClr val="F8F9FA"/>
                </a:highlight>
                <a:latin typeface="Noto Naskh Arabic"/>
                <a:ea typeface="Noto Naskh Arabic"/>
                <a:cs typeface="Noto Naskh Arabic"/>
                <a:sym typeface="Noto Naskh Arabic"/>
              </a:rPr>
              <a:t>تم تطويرها لمساعدة الباحثين على النظر في القضايا الأخلاقية المتعلقة ببيانات السكان الأصليين</a:t>
            </a:r>
            <a:endParaRPr sz="17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Clr>
                <a:schemeClr val="dk1"/>
              </a:buClr>
              <a:buSzPts val="1100"/>
              <a:buFont typeface="Arial"/>
              <a:buNone/>
            </a:pPr>
            <a:r>
              <a:t/>
            </a:r>
            <a:endParaRPr sz="17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Clr>
                <a:schemeClr val="dk1"/>
              </a:buClr>
              <a:buSzPts val="1100"/>
              <a:buFont typeface="Arial"/>
              <a:buNone/>
            </a:pPr>
            <a:r>
              <a:rPr lang="ar" sz="1700">
                <a:solidFill>
                  <a:srgbClr val="202124"/>
                </a:solidFill>
                <a:highlight>
                  <a:srgbClr val="F8F9FA"/>
                </a:highlight>
                <a:latin typeface="Noto Naskh Arabic"/>
                <a:ea typeface="Noto Naskh Arabic"/>
                <a:cs typeface="Noto Naskh Arabic"/>
                <a:sym typeface="Noto Naskh Arabic"/>
              </a:rPr>
              <a:t> مثل من يمتلك البيانات ، ومن لديه السلطة للتحكم في الوصول إلى البيانات ، ومن المسؤول عن استدامتها على المدى الطويل.</a:t>
            </a:r>
            <a:endParaRPr sz="1700">
              <a:solidFill>
                <a:srgbClr val="202124"/>
              </a:solidFill>
              <a:highlight>
                <a:srgbClr val="F8F9FA"/>
              </a:highlight>
              <a:latin typeface="Noto Naskh Arabic"/>
              <a:ea typeface="Noto Naskh Arabic"/>
              <a:cs typeface="Noto Naskh Arabic"/>
              <a:sym typeface="Noto Naskh Arabic"/>
            </a:endParaRPr>
          </a:p>
          <a:p>
            <a:pPr indent="0" lvl="0" marL="0" rtl="0" algn="l">
              <a:lnSpc>
                <a:spcPct val="115000"/>
              </a:lnSpc>
              <a:spcBef>
                <a:spcPts val="0"/>
              </a:spcBef>
              <a:spcAft>
                <a:spcPts val="0"/>
              </a:spcAft>
              <a:buClr>
                <a:schemeClr val="dk1"/>
              </a:buClr>
              <a:buSzPts val="1100"/>
              <a:buFont typeface="Arial"/>
              <a:buNone/>
            </a:pPr>
            <a:r>
              <a:t/>
            </a:r>
            <a:endParaRPr sz="100">
              <a:solidFill>
                <a:srgbClr val="202124"/>
              </a:solidFill>
              <a:highlight>
                <a:srgbClr val="F8F9FA"/>
              </a:highlight>
            </a:endParaRPr>
          </a:p>
          <a:p>
            <a:pPr indent="0" lvl="0" marL="0" rtl="0" algn="l">
              <a:spcBef>
                <a:spcPts val="0"/>
              </a:spcBef>
              <a:spcAft>
                <a:spcPts val="0"/>
              </a:spcAft>
              <a:buNone/>
            </a:pPr>
            <a:r>
              <a:t/>
            </a:r>
            <a:endParaRPr sz="1400"/>
          </a:p>
        </p:txBody>
      </p:sp>
      <p:sp>
        <p:nvSpPr>
          <p:cNvPr id="572" name="Google Shape;572;p14:notes"/>
          <p:cNvSpPr/>
          <p:nvPr/>
        </p:nvSpPr>
        <p:spPr>
          <a:xfrm>
            <a:off x="3854520" y="9445680"/>
            <a:ext cx="2949480" cy="49680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lang="ar" sz="1400" strike="noStrike">
                <a:solidFill>
                  <a:srgbClr val="000000"/>
                </a:solidFill>
                <a:latin typeface="Arial"/>
                <a:ea typeface="Arial"/>
                <a:cs typeface="Arial"/>
                <a:sym typeface="Arial"/>
              </a:rPr>
              <a:t>‹#›</a:t>
            </a:fld>
            <a:endParaRPr b="0" sz="1400" strike="noStrik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16:notes"/>
          <p:cNvSpPr/>
          <p:nvPr>
            <p:ph idx="2" type="sldImg"/>
          </p:nvPr>
        </p:nvSpPr>
        <p:spPr>
          <a:xfrm>
            <a:off x="88920" y="746280"/>
            <a:ext cx="6627960" cy="3728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82" name="Google Shape;582;p16:notes"/>
          <p:cNvSpPr txBox="1"/>
          <p:nvPr>
            <p:ph idx="1" type="body"/>
          </p:nvPr>
        </p:nvSpPr>
        <p:spPr>
          <a:xfrm>
            <a:off x="680760" y="4722480"/>
            <a:ext cx="5443560" cy="4475160"/>
          </a:xfrm>
          <a:prstGeom prst="rect">
            <a:avLst/>
          </a:prstGeom>
          <a:noFill/>
          <a:ln>
            <a:noFill/>
          </a:ln>
        </p:spPr>
        <p:txBody>
          <a:bodyPr anchorCtr="0" anchor="t" bIns="0" lIns="0" spcFirstLastPara="1" rIns="0" wrap="square" tIns="0">
            <a:noAutofit/>
          </a:bodyPr>
          <a:lstStyle/>
          <a:p>
            <a:pPr indent="0" lvl="0" marL="0" marR="38100" rtl="1" algn="r">
              <a:lnSpc>
                <a:spcPct val="133333"/>
              </a:lnSpc>
              <a:spcBef>
                <a:spcPts val="0"/>
              </a:spcBef>
              <a:spcAft>
                <a:spcPts val="0"/>
              </a:spcAft>
              <a:buClr>
                <a:schemeClr val="dk1"/>
              </a:buClr>
              <a:buSzPts val="1100"/>
              <a:buFont typeface="Arial"/>
              <a:buNone/>
            </a:pPr>
            <a:r>
              <a:rPr lang="ar" sz="1500">
                <a:solidFill>
                  <a:srgbClr val="202124"/>
                </a:solidFill>
                <a:highlight>
                  <a:srgbClr val="F8F9FA"/>
                </a:highlight>
                <a:latin typeface="Noto Naskh Arabic"/>
                <a:ea typeface="Noto Naskh Arabic"/>
                <a:cs typeface="Noto Naskh Arabic"/>
                <a:sym typeface="Noto Naskh Arabic"/>
              </a:rPr>
              <a:t>شكرا إيما .. كما ذكرت إيما وضع العلوم المفتوحة في العالم العربي مُختلف عن أوروبا</a:t>
            </a:r>
            <a:endParaRPr sz="15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Clr>
                <a:schemeClr val="dk1"/>
              </a:buClr>
              <a:buSzPts val="1100"/>
              <a:buFont typeface="Arial"/>
              <a:buNone/>
            </a:pPr>
            <a:r>
              <a:rPr lang="ar" sz="1500">
                <a:solidFill>
                  <a:srgbClr val="202124"/>
                </a:solidFill>
                <a:highlight>
                  <a:srgbClr val="F8F9FA"/>
                </a:highlight>
                <a:latin typeface="Noto Naskh Arabic"/>
                <a:ea typeface="Noto Naskh Arabic"/>
                <a:cs typeface="Noto Naskh Arabic"/>
                <a:sym typeface="Noto Naskh Arabic"/>
              </a:rPr>
              <a:t>عندما نلقي نظرة على  مشهد سياسات العلوم المفتوحة في بعض بلدان العالم -</a:t>
            </a:r>
            <a:r>
              <a:rPr lang="ar" sz="1500">
                <a:solidFill>
                  <a:srgbClr val="202124"/>
                </a:solidFill>
                <a:highlight>
                  <a:srgbClr val="F8F9FA"/>
                </a:highlight>
                <a:latin typeface="Noto Naskh Arabic"/>
                <a:ea typeface="Noto Naskh Arabic"/>
                <a:cs typeface="Noto Naskh Arabic"/>
                <a:sym typeface="Noto Naskh Arabic"/>
              </a:rPr>
              <a:t>(</a:t>
            </a:r>
            <a:r>
              <a:rPr lang="ar" sz="1500">
                <a:solidFill>
                  <a:srgbClr val="202124"/>
                </a:solidFill>
                <a:highlight>
                  <a:srgbClr val="F8F9FA"/>
                </a:highlight>
                <a:latin typeface="Noto Naskh Arabic"/>
                <a:ea typeface="Noto Naskh Arabic"/>
                <a:cs typeface="Noto Naskh Arabic"/>
                <a:sym typeface="Noto Naskh Arabic"/>
              </a:rPr>
              <a:t>نرى ونلاحظ على سبيل المثال في آسيا - سنغافورة ، اليابان ، الصين ، ماليزيا ، ..) لها سياساتها </a:t>
            </a:r>
            <a:r>
              <a:rPr lang="ar" sz="1500">
                <a:solidFill>
                  <a:srgbClr val="202124"/>
                </a:solidFill>
                <a:highlight>
                  <a:srgbClr val="F8F9FA"/>
                </a:highlight>
                <a:latin typeface="Noto Naskh Arabic"/>
                <a:ea typeface="Noto Naskh Arabic"/>
                <a:cs typeface="Noto Naskh Arabic"/>
                <a:sym typeface="Noto Naskh Arabic"/>
              </a:rPr>
              <a:t>و منصاتها</a:t>
            </a:r>
            <a:r>
              <a:rPr lang="ar" sz="1500">
                <a:solidFill>
                  <a:srgbClr val="202124"/>
                </a:solidFill>
                <a:highlight>
                  <a:srgbClr val="F8F9FA"/>
                </a:highlight>
                <a:latin typeface="Noto Naskh Arabic"/>
                <a:ea typeface="Noto Naskh Arabic"/>
                <a:cs typeface="Noto Naskh Arabic"/>
                <a:sym typeface="Noto Naskh Arabic"/>
              </a:rPr>
              <a:t> الخاصة.</a:t>
            </a:r>
            <a:endParaRPr sz="15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Clr>
                <a:schemeClr val="dk1"/>
              </a:buClr>
              <a:buSzPts val="1100"/>
              <a:buFont typeface="Arial"/>
              <a:buNone/>
            </a:pPr>
            <a:r>
              <a:rPr lang="ar" sz="1500">
                <a:solidFill>
                  <a:srgbClr val="202124"/>
                </a:solidFill>
                <a:highlight>
                  <a:srgbClr val="F8F9FA"/>
                </a:highlight>
                <a:latin typeface="Noto Naskh Arabic"/>
                <a:ea typeface="Noto Naskh Arabic"/>
                <a:cs typeface="Noto Naskh Arabic"/>
                <a:sym typeface="Noto Naskh Arabic"/>
              </a:rPr>
              <a:t> </a:t>
            </a:r>
            <a:endParaRPr sz="15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Clr>
                <a:schemeClr val="dk1"/>
              </a:buClr>
              <a:buSzPts val="1100"/>
              <a:buFont typeface="Arial"/>
              <a:buNone/>
            </a:pPr>
            <a:r>
              <a:rPr lang="ar" sz="1500">
                <a:solidFill>
                  <a:srgbClr val="202124"/>
                </a:solidFill>
                <a:highlight>
                  <a:srgbClr val="F8F9FA"/>
                </a:highlight>
                <a:latin typeface="Noto Naskh Arabic"/>
                <a:ea typeface="Noto Naskh Arabic"/>
                <a:cs typeface="Noto Naskh Arabic"/>
                <a:sym typeface="Noto Naskh Arabic"/>
              </a:rPr>
              <a:t> لكن وللأسف الشديد لا يوجد حتى الان شيءمماثل لذلك في المنطقة العربية.</a:t>
            </a:r>
            <a:endParaRPr sz="1500">
              <a:solidFill>
                <a:srgbClr val="202124"/>
              </a:solidFill>
              <a:highlight>
                <a:srgbClr val="F8F9FA"/>
              </a:highlight>
              <a:latin typeface="Noto Naskh Arabic"/>
              <a:ea typeface="Noto Naskh Arabic"/>
              <a:cs typeface="Noto Naskh Arabic"/>
              <a:sym typeface="Noto Naskh Arabic"/>
            </a:endParaRPr>
          </a:p>
          <a:p>
            <a:pPr indent="0" lvl="0" marL="0" rtl="0" algn="l">
              <a:lnSpc>
                <a:spcPct val="115000"/>
              </a:lnSpc>
              <a:spcBef>
                <a:spcPts val="0"/>
              </a:spcBef>
              <a:spcAft>
                <a:spcPts val="0"/>
              </a:spcAft>
              <a:buClr>
                <a:schemeClr val="dk1"/>
              </a:buClr>
              <a:buSzPts val="1100"/>
              <a:buFont typeface="Arial"/>
              <a:buNone/>
            </a:pPr>
            <a:r>
              <a:t/>
            </a:r>
            <a:endParaRPr sz="100">
              <a:solidFill>
                <a:srgbClr val="202124"/>
              </a:solidFill>
              <a:highlight>
                <a:srgbClr val="F8F9FA"/>
              </a:highlight>
            </a:endParaRPr>
          </a:p>
          <a:p>
            <a:pPr indent="0" lvl="0" marL="0" rtl="0" algn="l">
              <a:spcBef>
                <a:spcPts val="0"/>
              </a:spcBef>
              <a:spcAft>
                <a:spcPts val="0"/>
              </a:spcAft>
              <a:buNone/>
            </a:pPr>
            <a:r>
              <a:t/>
            </a:r>
            <a:endParaRPr sz="1400"/>
          </a:p>
        </p:txBody>
      </p:sp>
      <p:sp>
        <p:nvSpPr>
          <p:cNvPr id="583" name="Google Shape;583;p16:notes"/>
          <p:cNvSpPr/>
          <p:nvPr/>
        </p:nvSpPr>
        <p:spPr>
          <a:xfrm>
            <a:off x="3854520" y="9445680"/>
            <a:ext cx="2949480" cy="49680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lang="ar" sz="1400" strike="noStrike">
                <a:solidFill>
                  <a:srgbClr val="000000"/>
                </a:solidFill>
                <a:latin typeface="Arial"/>
                <a:ea typeface="Arial"/>
                <a:cs typeface="Arial"/>
                <a:sym typeface="Arial"/>
              </a:rPr>
              <a:t>‹#›</a:t>
            </a:fld>
            <a:endParaRPr b="0" sz="1400" strike="noStrik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17:notes"/>
          <p:cNvSpPr/>
          <p:nvPr>
            <p:ph idx="2" type="sldImg"/>
          </p:nvPr>
        </p:nvSpPr>
        <p:spPr>
          <a:xfrm>
            <a:off x="88920" y="746280"/>
            <a:ext cx="6627960" cy="3728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93" name="Google Shape;593;p17:notes"/>
          <p:cNvSpPr txBox="1"/>
          <p:nvPr>
            <p:ph idx="1" type="body"/>
          </p:nvPr>
        </p:nvSpPr>
        <p:spPr>
          <a:xfrm>
            <a:off x="680760" y="4722480"/>
            <a:ext cx="5443560" cy="4475160"/>
          </a:xfrm>
          <a:prstGeom prst="rect">
            <a:avLst/>
          </a:prstGeom>
          <a:noFill/>
          <a:ln>
            <a:noFill/>
          </a:ln>
        </p:spPr>
        <p:txBody>
          <a:bodyPr anchorCtr="0" anchor="t" bIns="45700" lIns="91425" spcFirstLastPara="1" rIns="91425" wrap="square" tIns="45700">
            <a:noAutofit/>
          </a:bodyPr>
          <a:lstStyle/>
          <a:p>
            <a:pPr indent="0" lvl="0" marL="0" rtl="1" algn="r">
              <a:lnSpc>
                <a:spcPct val="115000"/>
              </a:lnSpc>
              <a:spcBef>
                <a:spcPts val="1199"/>
              </a:spcBef>
              <a:spcAft>
                <a:spcPts val="0"/>
              </a:spcAft>
              <a:buClr>
                <a:schemeClr val="dk1"/>
              </a:buClr>
              <a:buFont typeface="Arial"/>
              <a:buNone/>
            </a:pPr>
            <a:r>
              <a:rPr lang="ar" sz="1400">
                <a:latin typeface="Noto Naskh Arabic"/>
                <a:ea typeface="Noto Naskh Arabic"/>
                <a:cs typeface="Noto Naskh Arabic"/>
                <a:sym typeface="Noto Naskh Arabic"/>
              </a:rPr>
              <a:t>نعم!</a:t>
            </a:r>
            <a:endParaRPr sz="1400">
              <a:latin typeface="Noto Naskh Arabic"/>
              <a:ea typeface="Noto Naskh Arabic"/>
              <a:cs typeface="Noto Naskh Arabic"/>
              <a:sym typeface="Noto Naskh Arabic"/>
            </a:endParaRPr>
          </a:p>
          <a:p>
            <a:pPr indent="0" lvl="0" marL="0" rtl="1" algn="r">
              <a:lnSpc>
                <a:spcPct val="115000"/>
              </a:lnSpc>
              <a:spcBef>
                <a:spcPts val="1199"/>
              </a:spcBef>
              <a:spcAft>
                <a:spcPts val="0"/>
              </a:spcAft>
              <a:buClr>
                <a:schemeClr val="dk1"/>
              </a:buClr>
              <a:buFont typeface="Arial"/>
              <a:buNone/>
            </a:pPr>
            <a:r>
              <a:rPr lang="ar" sz="1400">
                <a:latin typeface="Noto Naskh Arabic"/>
                <a:ea typeface="Noto Naskh Arabic"/>
                <a:cs typeface="Noto Naskh Arabic"/>
                <a:sym typeface="Noto Naskh Arabic"/>
              </a:rPr>
              <a:t>حتى الان لا توجد سياسات او قوانين تخص  العلوم المفتوحة، </a:t>
            </a:r>
            <a:r>
              <a:rPr lang="ar" sz="1400">
                <a:solidFill>
                  <a:schemeClr val="dk1"/>
                </a:solidFill>
                <a:latin typeface="Noto Naskh Arabic"/>
                <a:ea typeface="Noto Naskh Arabic"/>
                <a:cs typeface="Noto Naskh Arabic"/>
                <a:sym typeface="Noto Naskh Arabic"/>
              </a:rPr>
              <a:t>بالإضافة الى انه لاتوجد ايضا ايةمصادر أو موارد مع حد أدنى من البنية التحتيةالمشتركه في البلدان العربية</a:t>
            </a:r>
            <a:endParaRPr sz="1400">
              <a:latin typeface="Noto Naskh Arabic"/>
              <a:ea typeface="Noto Naskh Arabic"/>
              <a:cs typeface="Noto Naskh Arabic"/>
              <a:sym typeface="Noto Naskh Arabic"/>
            </a:endParaRPr>
          </a:p>
          <a:p>
            <a:pPr indent="0" lvl="0" marL="0" rtl="1" algn="r">
              <a:lnSpc>
                <a:spcPct val="115000"/>
              </a:lnSpc>
              <a:spcBef>
                <a:spcPts val="1199"/>
              </a:spcBef>
              <a:spcAft>
                <a:spcPts val="0"/>
              </a:spcAft>
              <a:buClr>
                <a:schemeClr val="dk1"/>
              </a:buClr>
              <a:buFont typeface="Arial"/>
              <a:buNone/>
            </a:pPr>
            <a:r>
              <a:t/>
            </a:r>
            <a:endParaRPr sz="1400">
              <a:latin typeface="Noto Naskh Arabic"/>
              <a:ea typeface="Noto Naskh Arabic"/>
              <a:cs typeface="Noto Naskh Arabic"/>
              <a:sym typeface="Noto Naskh Arabic"/>
            </a:endParaRPr>
          </a:p>
          <a:p>
            <a:pPr indent="0" lvl="0" marL="0" rtl="0" algn="r">
              <a:lnSpc>
                <a:spcPct val="100000"/>
              </a:lnSpc>
              <a:spcBef>
                <a:spcPts val="0"/>
              </a:spcBef>
              <a:spcAft>
                <a:spcPts val="0"/>
              </a:spcAft>
              <a:buNone/>
            </a:pPr>
            <a:r>
              <a:t/>
            </a:r>
            <a:endParaRPr sz="1600">
              <a:latin typeface="Noto Naskh Arabic"/>
              <a:ea typeface="Noto Naskh Arabic"/>
              <a:cs typeface="Noto Naskh Arabic"/>
              <a:sym typeface="Noto Naskh Arabic"/>
            </a:endParaRPr>
          </a:p>
        </p:txBody>
      </p:sp>
      <p:sp>
        <p:nvSpPr>
          <p:cNvPr id="594" name="Google Shape;594;p17:notes"/>
          <p:cNvSpPr/>
          <p:nvPr/>
        </p:nvSpPr>
        <p:spPr>
          <a:xfrm>
            <a:off x="3854520" y="9445680"/>
            <a:ext cx="2949480" cy="49680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lang="ar" sz="1400" strike="noStrike">
                <a:solidFill>
                  <a:srgbClr val="000000"/>
                </a:solidFill>
                <a:latin typeface="Arial"/>
                <a:ea typeface="Arial"/>
                <a:cs typeface="Arial"/>
                <a:sym typeface="Arial"/>
              </a:rPr>
              <a:t>‹#›</a:t>
            </a:fld>
            <a:endParaRPr b="0" sz="1400" strike="noStrik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18:notes"/>
          <p:cNvSpPr/>
          <p:nvPr>
            <p:ph idx="2" type="sldImg"/>
          </p:nvPr>
        </p:nvSpPr>
        <p:spPr>
          <a:xfrm>
            <a:off x="88920" y="746280"/>
            <a:ext cx="6627960" cy="3728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01" name="Google Shape;601;p18:notes"/>
          <p:cNvSpPr txBox="1"/>
          <p:nvPr>
            <p:ph idx="1" type="body"/>
          </p:nvPr>
        </p:nvSpPr>
        <p:spPr>
          <a:xfrm>
            <a:off x="680760" y="4722480"/>
            <a:ext cx="5443560" cy="4475160"/>
          </a:xfrm>
          <a:prstGeom prst="rect">
            <a:avLst/>
          </a:prstGeom>
          <a:noFill/>
          <a:ln>
            <a:noFill/>
          </a:ln>
        </p:spPr>
        <p:txBody>
          <a:bodyPr anchorCtr="0" anchor="t" bIns="0" lIns="0" spcFirstLastPara="1" rIns="0" wrap="square" tIns="0">
            <a:noAutofit/>
          </a:bodyPr>
          <a:lstStyle/>
          <a:p>
            <a:pPr indent="0" lvl="0" marL="0" rtl="1" algn="r">
              <a:spcBef>
                <a:spcPts val="0"/>
              </a:spcBef>
              <a:spcAft>
                <a:spcPts val="0"/>
              </a:spcAft>
              <a:buNone/>
            </a:pPr>
            <a:r>
              <a:rPr lang="ar" sz="1200">
                <a:latin typeface="Noto Naskh Arabic"/>
                <a:ea typeface="Noto Naskh Arabic"/>
                <a:cs typeface="Noto Naskh Arabic"/>
                <a:sym typeface="Noto Naskh Arabic"/>
              </a:rPr>
              <a:t>هذا ترتب عليه تداعيات كثيرة .. أحدها أن الوصول أو استخدام أو استفادة من  البيانات محلية في العالم العربي في الكثير من الأحيان </a:t>
            </a:r>
            <a:r>
              <a:rPr lang="ar" sz="1200">
                <a:solidFill>
                  <a:schemeClr val="dk1"/>
                </a:solidFill>
                <a:latin typeface="Noto Naskh Arabic"/>
                <a:ea typeface="Noto Naskh Arabic"/>
                <a:cs typeface="Noto Naskh Arabic"/>
                <a:sym typeface="Noto Naskh Arabic"/>
              </a:rPr>
              <a:t>تكتنفه بعض المصاعب</a:t>
            </a:r>
            <a:endParaRPr sz="1200">
              <a:latin typeface="Noto Naskh Arabic"/>
              <a:ea typeface="Noto Naskh Arabic"/>
              <a:cs typeface="Noto Naskh Arabic"/>
              <a:sym typeface="Noto Naskh Arabic"/>
            </a:endParaRPr>
          </a:p>
          <a:p>
            <a:pPr indent="0" lvl="0" marL="0" rtl="1" algn="r">
              <a:spcBef>
                <a:spcPts val="0"/>
              </a:spcBef>
              <a:spcAft>
                <a:spcPts val="0"/>
              </a:spcAft>
              <a:buClr>
                <a:schemeClr val="dk1"/>
              </a:buClr>
              <a:buFont typeface="Arial"/>
              <a:buNone/>
            </a:pPr>
            <a:r>
              <a:t/>
            </a:r>
            <a:endParaRPr sz="12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rPr lang="ar" sz="1200">
                <a:solidFill>
                  <a:srgbClr val="202124"/>
                </a:solidFill>
                <a:highlight>
                  <a:srgbClr val="F8F9FA"/>
                </a:highlight>
                <a:latin typeface="Noto Naskh Arabic"/>
                <a:ea typeface="Noto Naskh Arabic"/>
                <a:cs typeface="Noto Naskh Arabic"/>
                <a:sym typeface="Noto Naskh Arabic"/>
              </a:rPr>
              <a:t>أعني </a:t>
            </a:r>
            <a:r>
              <a:rPr lang="ar" sz="1200">
                <a:solidFill>
                  <a:srgbClr val="202124"/>
                </a:solidFill>
                <a:highlight>
                  <a:srgbClr val="F8F9FA"/>
                </a:highlight>
                <a:latin typeface="Noto Naskh Arabic"/>
                <a:ea typeface="Noto Naskh Arabic"/>
                <a:cs typeface="Noto Naskh Arabic"/>
                <a:sym typeface="Noto Naskh Arabic"/>
              </a:rPr>
              <a:t>بالبيانات المحلية البيانات العامة مثل البيانات الديموغرافية والتعليمية والاقتصادية والبيئية والإسكان والسلامة العامة والصحة </a:t>
            </a:r>
            <a:endParaRPr sz="12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t/>
            </a:r>
            <a:endParaRPr sz="12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rPr lang="ar" sz="1200">
                <a:solidFill>
                  <a:srgbClr val="202124"/>
                </a:solidFill>
                <a:highlight>
                  <a:srgbClr val="F8F9FA"/>
                </a:highlight>
                <a:latin typeface="Noto Naskh Arabic"/>
                <a:ea typeface="Noto Naskh Arabic"/>
                <a:cs typeface="Noto Naskh Arabic"/>
                <a:sym typeface="Noto Naskh Arabic"/>
              </a:rPr>
              <a:t>أو حتى البيانات الأكاديمية الناتجة عن الأوساط الأكاديمية.  بالطبع نحن هنا نحن لا نتحدث  مطلقاعن البيانات الحساسة.وذات الخصوصية الشديده</a:t>
            </a:r>
            <a:endParaRPr sz="12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t/>
            </a:r>
            <a:endParaRPr sz="12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rPr lang="ar" sz="1200">
                <a:solidFill>
                  <a:srgbClr val="202124"/>
                </a:solidFill>
                <a:highlight>
                  <a:srgbClr val="F8F9FA"/>
                </a:highlight>
                <a:latin typeface="Noto Naskh Arabic"/>
                <a:ea typeface="Noto Naskh Arabic"/>
                <a:cs typeface="Noto Naskh Arabic"/>
                <a:sym typeface="Noto Naskh Arabic"/>
              </a:rPr>
              <a:t>هذا النقاش يُثار في في مجموعة كبيرة من إجتماعات مجتمع العلوم </a:t>
            </a:r>
            <a:r>
              <a:rPr lang="ar" sz="1200">
                <a:solidFill>
                  <a:srgbClr val="202124"/>
                </a:solidFill>
                <a:highlight>
                  <a:srgbClr val="F8F9FA"/>
                </a:highlight>
                <a:latin typeface="Noto Naskh Arabic"/>
                <a:ea typeface="Noto Naskh Arabic"/>
                <a:cs typeface="Noto Naskh Arabic"/>
                <a:sym typeface="Noto Naskh Arabic"/>
              </a:rPr>
              <a:t>المفتوحة</a:t>
            </a:r>
            <a:r>
              <a:rPr lang="ar" sz="1200">
                <a:solidFill>
                  <a:srgbClr val="202124"/>
                </a:solidFill>
                <a:highlight>
                  <a:srgbClr val="F8F9FA"/>
                </a:highlight>
                <a:latin typeface="Noto Naskh Arabic"/>
                <a:ea typeface="Noto Naskh Arabic"/>
                <a:cs typeface="Noto Naskh Arabic"/>
                <a:sym typeface="Noto Naskh Arabic"/>
              </a:rPr>
              <a:t> في المملكة العربية السعودية وهو مجتمع أديره ،</a:t>
            </a:r>
            <a:endParaRPr sz="12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t/>
            </a:r>
            <a:endParaRPr sz="12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rPr lang="ar" sz="1200">
                <a:solidFill>
                  <a:srgbClr val="202124"/>
                </a:solidFill>
                <a:highlight>
                  <a:srgbClr val="F8F9FA"/>
                </a:highlight>
                <a:latin typeface="Noto Naskh Arabic"/>
                <a:ea typeface="Noto Naskh Arabic"/>
                <a:cs typeface="Noto Naskh Arabic"/>
                <a:sym typeface="Noto Naskh Arabic"/>
              </a:rPr>
              <a:t> والبعض يذكر أن الشخص إذا كان محظوظًا للوصول إلى البيانات المرغوبة ، فهي في الغالب غير قابلة للاستخدام (مثلا لا توجد بيانات وصفية ، غير قابلة للتشغيل ).</a:t>
            </a:r>
            <a:endParaRPr sz="12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t/>
            </a:r>
            <a:endParaRPr sz="12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SzPts val="1100"/>
              <a:buNone/>
            </a:pPr>
            <a:r>
              <a:rPr lang="ar" sz="1200">
                <a:solidFill>
                  <a:srgbClr val="202124"/>
                </a:solidFill>
                <a:highlight>
                  <a:srgbClr val="F8F9FA"/>
                </a:highlight>
                <a:latin typeface="Noto Naskh Arabic"/>
                <a:ea typeface="Noto Naskh Arabic"/>
                <a:cs typeface="Noto Naskh Arabic"/>
                <a:sym typeface="Noto Naskh Arabic"/>
              </a:rPr>
              <a:t>لذلك ، أجرينا  مسحًا صغيرًا جدًا من قبل </a:t>
            </a:r>
            <a:r>
              <a:rPr lang="ar" sz="1200">
                <a:solidFill>
                  <a:srgbClr val="202124"/>
                </a:solidFill>
                <a:highlight>
                  <a:srgbClr val="F8F9FA"/>
                </a:highlight>
                <a:latin typeface="Noto Naskh Arabic"/>
                <a:ea typeface="Noto Naskh Arabic"/>
                <a:cs typeface="Noto Naskh Arabic"/>
                <a:sym typeface="Noto Naskh Arabic"/>
              </a:rPr>
              <a:t>مجتمع العلوم المفتوحة في المملكة العربية السعودية  (الاستطلاع ليس مثاليًا - لحجم العينة الصغير)</a:t>
            </a:r>
            <a:endParaRPr sz="12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SzPts val="1100"/>
              <a:buNone/>
            </a:pPr>
            <a:r>
              <a:rPr lang="ar" sz="1200">
                <a:solidFill>
                  <a:srgbClr val="202124"/>
                </a:solidFill>
                <a:highlight>
                  <a:srgbClr val="F8F9FA"/>
                </a:highlight>
                <a:latin typeface="Noto Naskh Arabic"/>
                <a:ea typeface="Noto Naskh Arabic"/>
                <a:cs typeface="Noto Naskh Arabic"/>
                <a:sym typeface="Noto Naskh Arabic"/>
              </a:rPr>
              <a:t> حيث فيه</a:t>
            </a:r>
            <a:r>
              <a:rPr lang="ar" sz="1200">
                <a:solidFill>
                  <a:srgbClr val="202124"/>
                </a:solidFill>
                <a:highlight>
                  <a:srgbClr val="F8F9FA"/>
                </a:highlight>
                <a:latin typeface="Noto Naskh Arabic"/>
                <a:ea typeface="Noto Naskh Arabic"/>
                <a:cs typeface="Noto Naskh Arabic"/>
                <a:sym typeface="Noto Naskh Arabic"/>
              </a:rPr>
              <a:t> سألنا الأكاديميين من المؤسسات المختلفة الذين يعملون في البحث -</a:t>
            </a:r>
            <a:endParaRPr sz="12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SzPts val="1100"/>
              <a:buNone/>
            </a:pPr>
            <a:r>
              <a:t/>
            </a:r>
            <a:endParaRPr sz="12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SzPts val="1100"/>
              <a:buNone/>
            </a:pPr>
            <a:r>
              <a:rPr lang="ar" sz="1200">
                <a:solidFill>
                  <a:srgbClr val="202124"/>
                </a:solidFill>
                <a:highlight>
                  <a:srgbClr val="F8F9FA"/>
                </a:highlight>
                <a:latin typeface="Noto Naskh Arabic"/>
                <a:ea typeface="Noto Naskh Arabic"/>
                <a:cs typeface="Noto Naskh Arabic"/>
                <a:sym typeface="Noto Naskh Arabic"/>
              </a:rPr>
              <a:t> لقد طرحنا عليهم بعض الأسئلة ، مثل هل تعرف مبادئ FAIR ، هل واجهتك صعوبات في إضافة البيانات الوصفية إلى بياناتك ،</a:t>
            </a:r>
            <a:endParaRPr sz="12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SzPts val="1100"/>
              <a:buNone/>
            </a:pPr>
            <a:r>
              <a:t/>
            </a:r>
            <a:endParaRPr sz="12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SzPts val="1100"/>
              <a:buNone/>
            </a:pPr>
            <a:r>
              <a:rPr lang="ar" sz="1200">
                <a:solidFill>
                  <a:srgbClr val="202124"/>
                </a:solidFill>
                <a:highlight>
                  <a:srgbClr val="F8F9FA"/>
                </a:highlight>
                <a:latin typeface="Noto Naskh Arabic"/>
                <a:ea typeface="Noto Naskh Arabic"/>
                <a:cs typeface="Noto Naskh Arabic"/>
                <a:sym typeface="Noto Naskh Arabic"/>
              </a:rPr>
              <a:t> هل تستخدم مستودعات لتخزين البيانات (بغض النظر عما إذا كان هذا المستودع FAIR) - أنا مدرك جدًا للوقت - لذلك لن أذهب في تفاصيل فقط سأذكر أحد النتائج - </a:t>
            </a:r>
            <a:endParaRPr sz="12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SzPts val="1100"/>
              <a:buNone/>
            </a:pPr>
            <a:r>
              <a:t/>
            </a:r>
            <a:endParaRPr sz="12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SzPts val="1100"/>
              <a:buNone/>
            </a:pPr>
            <a:r>
              <a:rPr lang="ar" sz="1200">
                <a:solidFill>
                  <a:srgbClr val="202124"/>
                </a:solidFill>
                <a:highlight>
                  <a:srgbClr val="F8F9FA"/>
                </a:highlight>
                <a:latin typeface="Noto Naskh Arabic"/>
                <a:ea typeface="Noto Naskh Arabic"/>
                <a:cs typeface="Noto Naskh Arabic"/>
                <a:sym typeface="Noto Naskh Arabic"/>
              </a:rPr>
              <a:t> لكن أريد أن ألفت انتباهكم إلى نتائج السؤال الأول (هل تستخدم مستودع رقمي)؟</a:t>
            </a:r>
            <a:endParaRPr sz="12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SzPts val="1100"/>
              <a:buNone/>
            </a:pPr>
            <a:r>
              <a:rPr lang="ar" sz="1200">
                <a:solidFill>
                  <a:srgbClr val="202124"/>
                </a:solidFill>
                <a:highlight>
                  <a:srgbClr val="F8F9FA"/>
                </a:highlight>
                <a:latin typeface="Noto Naskh Arabic"/>
                <a:ea typeface="Noto Naskh Arabic"/>
                <a:cs typeface="Noto Naskh Arabic"/>
                <a:sym typeface="Noto Naskh Arabic"/>
              </a:rPr>
              <a:t>يمكنك رؤية أن ٤٠٪ من الأشخاص الذين شملهم الاستطلاع لا يعرفون معنى المستودع و 35٪ يعرفون لكنهم لا يستخدمونه - </a:t>
            </a:r>
            <a:endParaRPr sz="12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SzPts val="1100"/>
              <a:buNone/>
            </a:pPr>
            <a:r>
              <a:t/>
            </a:r>
            <a:endParaRPr sz="12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SzPts val="1100"/>
              <a:buNone/>
            </a:pPr>
            <a:r>
              <a:rPr lang="ar" sz="1200">
                <a:solidFill>
                  <a:srgbClr val="202124"/>
                </a:solidFill>
                <a:highlight>
                  <a:srgbClr val="F8F9FA"/>
                </a:highlight>
                <a:latin typeface="Noto Naskh Arabic"/>
                <a:ea typeface="Noto Naskh Arabic"/>
                <a:cs typeface="Noto Naskh Arabic"/>
                <a:sym typeface="Noto Naskh Arabic"/>
              </a:rPr>
              <a:t>وأقل من ١٥ بالمئة يستخدم مستودعات رقمية</a:t>
            </a:r>
            <a:endParaRPr sz="12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SzPts val="1100"/>
              <a:buNone/>
            </a:pPr>
            <a:r>
              <a:rPr lang="ar" sz="1200">
                <a:solidFill>
                  <a:srgbClr val="202124"/>
                </a:solidFill>
                <a:highlight>
                  <a:srgbClr val="F8F9FA"/>
                </a:highlight>
                <a:latin typeface="Noto Naskh Arabic"/>
                <a:ea typeface="Noto Naskh Arabic"/>
                <a:cs typeface="Noto Naskh Arabic"/>
                <a:sym typeface="Noto Naskh Arabic"/>
              </a:rPr>
              <a:t>بغض النظر عن مدى تمثيل هذه العينة للمجتمع - هل تعني هذه النتائج أنها مشكلة وعي. هل يمكننا فقط تعزيز فهم FAIR وكيفية تطبيقة باستخدام التوجيهات المكتوبة في أوروبا (على سبيل المثال)؟ </a:t>
            </a:r>
            <a:endParaRPr sz="12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SzPts val="1100"/>
              <a:buNone/>
            </a:pPr>
            <a:r>
              <a:rPr lang="ar" sz="1200">
                <a:solidFill>
                  <a:srgbClr val="202124"/>
                </a:solidFill>
                <a:highlight>
                  <a:srgbClr val="F8F9FA"/>
                </a:highlight>
                <a:latin typeface="Noto Naskh Arabic"/>
                <a:ea typeface="Noto Naskh Arabic"/>
                <a:cs typeface="Noto Naskh Arabic"/>
                <a:sym typeface="Noto Naskh Arabic"/>
              </a:rPr>
              <a:t>إتضح أنها ليست فقط مشكلة وعي  وفهم وعلم بل  هناك جوانب اخرى ذات طابع اعمق من ذلك .. السؤال مجددا لما مايعادل ٣٥٪ يعرف FAIR لكن يرفض تطبيقه؟</a:t>
            </a:r>
            <a:endParaRPr sz="12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t/>
            </a:r>
            <a:endParaRPr sz="800">
              <a:latin typeface="Noto Naskh Arabic"/>
              <a:ea typeface="Noto Naskh Arabic"/>
              <a:cs typeface="Noto Naskh Arabic"/>
              <a:sym typeface="Noto Naskh Arabic"/>
            </a:endParaRPr>
          </a:p>
        </p:txBody>
      </p:sp>
      <p:sp>
        <p:nvSpPr>
          <p:cNvPr id="602" name="Google Shape;602;p18:notes"/>
          <p:cNvSpPr/>
          <p:nvPr/>
        </p:nvSpPr>
        <p:spPr>
          <a:xfrm>
            <a:off x="3854520" y="9445680"/>
            <a:ext cx="2949480" cy="49680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lang="ar" sz="1400" strike="noStrike">
                <a:solidFill>
                  <a:srgbClr val="000000"/>
                </a:solidFill>
                <a:latin typeface="Arial"/>
                <a:ea typeface="Arial"/>
                <a:cs typeface="Arial"/>
                <a:sym typeface="Arial"/>
              </a:rPr>
              <a:t>‹#›</a:t>
            </a:fld>
            <a:endParaRPr b="0" sz="1400" strike="noStrik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p19:notes"/>
          <p:cNvSpPr/>
          <p:nvPr>
            <p:ph idx="2" type="sldImg"/>
          </p:nvPr>
        </p:nvSpPr>
        <p:spPr>
          <a:xfrm>
            <a:off x="88920" y="746280"/>
            <a:ext cx="6627960" cy="3728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13" name="Google Shape;613;p19:notes"/>
          <p:cNvSpPr txBox="1"/>
          <p:nvPr>
            <p:ph idx="1" type="body"/>
          </p:nvPr>
        </p:nvSpPr>
        <p:spPr>
          <a:xfrm>
            <a:off x="680760" y="4722480"/>
            <a:ext cx="5443560" cy="4475160"/>
          </a:xfrm>
          <a:prstGeom prst="rect">
            <a:avLst/>
          </a:prstGeom>
          <a:noFill/>
          <a:ln>
            <a:noFill/>
          </a:ln>
        </p:spPr>
        <p:txBody>
          <a:bodyPr anchorCtr="0" anchor="t" bIns="0" lIns="0" spcFirstLastPara="1" rIns="0" wrap="square" tIns="0">
            <a:noAutofit/>
          </a:bodyPr>
          <a:lstStyle/>
          <a:p>
            <a:pPr indent="0" lvl="0" marL="0" rtl="1" algn="r">
              <a:spcBef>
                <a:spcPts val="0"/>
              </a:spcBef>
              <a:spcAft>
                <a:spcPts val="0"/>
              </a:spcAft>
              <a:buNone/>
            </a:pPr>
            <a:r>
              <a:rPr lang="ar" sz="1400">
                <a:solidFill>
                  <a:srgbClr val="202124"/>
                </a:solidFill>
                <a:highlight>
                  <a:srgbClr val="F8F9FA"/>
                </a:highlight>
                <a:latin typeface="Noto Naskh Arabic"/>
                <a:ea typeface="Noto Naskh Arabic"/>
                <a:cs typeface="Noto Naskh Arabic"/>
                <a:sym typeface="Noto Naskh Arabic"/>
              </a:rPr>
              <a:t>على الرغم من أن العديد من الأشخاص يرون أن العلوم المفتوحة تُمثل فرصة رائعة لتعزيز وإبراز مخرجاتهم ونتائج ابحاثهم العلمية -</a:t>
            </a:r>
            <a:endParaRPr sz="14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rPr lang="ar" sz="1400">
                <a:solidFill>
                  <a:srgbClr val="202124"/>
                </a:solidFill>
                <a:highlight>
                  <a:srgbClr val="F8F9FA"/>
                </a:highlight>
                <a:latin typeface="Noto Naskh Arabic"/>
                <a:ea typeface="Noto Naskh Arabic"/>
                <a:cs typeface="Noto Naskh Arabic"/>
                <a:sym typeface="Noto Naskh Arabic"/>
              </a:rPr>
              <a:t> إلا أنهم يكافحون من أجل تطبيق مبادئ العلوم المفتوحة ك FAIR إذ يجب عليهم تطبيقها بشكل مختلف. </a:t>
            </a:r>
            <a:endParaRPr sz="14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t/>
            </a:r>
            <a:endParaRPr sz="14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rPr lang="ar" sz="1400">
                <a:solidFill>
                  <a:srgbClr val="202124"/>
                </a:solidFill>
                <a:highlight>
                  <a:srgbClr val="F8F9FA"/>
                </a:highlight>
                <a:latin typeface="Noto Naskh Arabic"/>
                <a:ea typeface="Noto Naskh Arabic"/>
                <a:cs typeface="Noto Naskh Arabic"/>
                <a:sym typeface="Noto Naskh Arabic"/>
              </a:rPr>
              <a:t>على سبيل المثال ، عندما نوجههم لإنشاء DOI لبياناتهم ، هناك عدد محدود جدا من المستودعات الرقمية التي تُنشئ معرف DOI (هذا إن وجد منها شيئ). </a:t>
            </a:r>
            <a:endParaRPr sz="14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t/>
            </a:r>
            <a:endParaRPr sz="14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rPr lang="ar" sz="1400">
                <a:solidFill>
                  <a:srgbClr val="202124"/>
                </a:solidFill>
                <a:highlight>
                  <a:srgbClr val="F8F9FA"/>
                </a:highlight>
                <a:latin typeface="Noto Naskh Arabic"/>
                <a:ea typeface="Noto Naskh Arabic"/>
                <a:cs typeface="Noto Naskh Arabic"/>
                <a:sym typeface="Noto Naskh Arabic"/>
              </a:rPr>
              <a:t>يعود هذا إلى العديد من الأسباب المتعلقة بالبنية التحتية الحالية بما في ذلك (على سبيل المثال ، عدم وجود وكالات تسجيل معرّف رقمي (DOI) في العالم العربي).</a:t>
            </a:r>
            <a:endParaRPr sz="14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t/>
            </a:r>
            <a:endParaRPr sz="14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rPr lang="ar" sz="1400">
                <a:solidFill>
                  <a:srgbClr val="202124"/>
                </a:solidFill>
                <a:highlight>
                  <a:srgbClr val="F8F9FA"/>
                </a:highlight>
                <a:latin typeface="Noto Naskh Arabic"/>
                <a:ea typeface="Noto Naskh Arabic"/>
                <a:cs typeface="Noto Naskh Arabic"/>
                <a:sym typeface="Noto Naskh Arabic"/>
              </a:rPr>
              <a:t>نلاحظ  أيضا أن معظم التعليمات المتواجدة حول FAIR توجه الأفراد لإرسال أعمالهم إلى مستودعات مؤسسية ، </a:t>
            </a:r>
            <a:endParaRPr sz="14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t/>
            </a:r>
            <a:endParaRPr sz="14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rPr lang="ar" sz="1400">
                <a:solidFill>
                  <a:srgbClr val="202124"/>
                </a:solidFill>
                <a:highlight>
                  <a:srgbClr val="F8F9FA"/>
                </a:highlight>
                <a:latin typeface="Noto Naskh Arabic"/>
                <a:ea typeface="Noto Naskh Arabic"/>
                <a:cs typeface="Noto Naskh Arabic"/>
                <a:sym typeface="Noto Naskh Arabic"/>
              </a:rPr>
              <a:t>لكنها تتغاضى عن أن الكثيرين ليس لديهم مستودعات مؤسسية؟ في هذه الحالة ، يمكنك القول أنه يجب عليهم استخدام مستودع رقمي عام (Zenodo and Figshare) -</a:t>
            </a:r>
            <a:endParaRPr sz="14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t/>
            </a:r>
            <a:endParaRPr sz="14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rPr lang="ar" sz="1400">
                <a:solidFill>
                  <a:srgbClr val="202124"/>
                </a:solidFill>
                <a:highlight>
                  <a:srgbClr val="F8F9FA"/>
                </a:highlight>
                <a:latin typeface="Noto Naskh Arabic"/>
                <a:ea typeface="Noto Naskh Arabic"/>
                <a:cs typeface="Noto Naskh Arabic"/>
                <a:sym typeface="Noto Naskh Arabic"/>
              </a:rPr>
              <a:t> ولكن هذا يتجاهل مرة أخرى أن هناك سيادة للبيانات في العديد من البلدان تجعل استخدام مستودعات للأغراض العامة مستضافة خارج البلد أمرًا غير قانوني.</a:t>
            </a:r>
            <a:endParaRPr sz="14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t/>
            </a:r>
            <a:endParaRPr sz="14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Clr>
                <a:schemeClr val="dk1"/>
              </a:buClr>
              <a:buSzPts val="1100"/>
              <a:buFont typeface="Arial"/>
              <a:buNone/>
            </a:pPr>
            <a:r>
              <a:rPr lang="ar" sz="1400">
                <a:solidFill>
                  <a:srgbClr val="202124"/>
                </a:solidFill>
                <a:highlight>
                  <a:srgbClr val="F8F9FA"/>
                </a:highlight>
                <a:latin typeface="Noto Naskh Arabic"/>
                <a:ea typeface="Noto Naskh Arabic"/>
                <a:cs typeface="Noto Naskh Arabic"/>
                <a:sym typeface="Noto Naskh Arabic"/>
              </a:rPr>
              <a:t>أيضًا ، توجه معظم التعليمات والتوجيهات الأوروبية القائمة حاليا إلى استخدام التراخيص المفتوحة ، </a:t>
            </a:r>
            <a:endParaRPr sz="1400">
              <a:solidFill>
                <a:srgbClr val="202124"/>
              </a:solidFill>
              <a:highlight>
                <a:srgbClr val="F8F9FA"/>
              </a:highlight>
              <a:latin typeface="Noto Naskh Arabic"/>
              <a:ea typeface="Noto Naskh Arabic"/>
              <a:cs typeface="Noto Naskh Arabic"/>
              <a:sym typeface="Noto Naskh Arabic"/>
            </a:endParaRPr>
          </a:p>
          <a:p>
            <a:pPr indent="0" lvl="0" marL="0" marR="38100" rtl="1" algn="r">
              <a:lnSpc>
                <a:spcPct val="133333"/>
              </a:lnSpc>
              <a:spcBef>
                <a:spcPts val="0"/>
              </a:spcBef>
              <a:spcAft>
                <a:spcPts val="0"/>
              </a:spcAft>
              <a:buClr>
                <a:schemeClr val="dk1"/>
              </a:buClr>
              <a:buSzPts val="1100"/>
              <a:buFont typeface="Arial"/>
              <a:buNone/>
            </a:pPr>
            <a:r>
              <a:rPr lang="ar" sz="1400">
                <a:solidFill>
                  <a:srgbClr val="202124"/>
                </a:solidFill>
                <a:highlight>
                  <a:srgbClr val="F8F9FA"/>
                </a:highlight>
                <a:latin typeface="Noto Naskh Arabic"/>
                <a:ea typeface="Noto Naskh Arabic"/>
                <a:cs typeface="Noto Naskh Arabic"/>
                <a:sym typeface="Noto Naskh Arabic"/>
              </a:rPr>
              <a:t>لكنها تتجاهل مرة أخرى كيف أن معظم هذه البلدان ليس لديها ايضاسياسات  وقوانين للعلوم ا لمفتوحة وطنية أو مؤسسية.</a:t>
            </a:r>
            <a:endParaRPr sz="1400">
              <a:solidFill>
                <a:srgbClr val="202124"/>
              </a:solidFill>
              <a:highlight>
                <a:srgbClr val="F8F9FA"/>
              </a:highlight>
              <a:latin typeface="Noto Naskh Arabic"/>
              <a:ea typeface="Noto Naskh Arabic"/>
              <a:cs typeface="Noto Naskh Arabic"/>
              <a:sym typeface="Noto Naskh Arabic"/>
            </a:endParaRPr>
          </a:p>
          <a:p>
            <a:pPr indent="0" lvl="0" marL="0" rtl="1" algn="r">
              <a:lnSpc>
                <a:spcPct val="115000"/>
              </a:lnSpc>
              <a:spcBef>
                <a:spcPts val="0"/>
              </a:spcBef>
              <a:spcAft>
                <a:spcPts val="0"/>
              </a:spcAft>
              <a:buClr>
                <a:schemeClr val="dk1"/>
              </a:buClr>
              <a:buSzPts val="1100"/>
              <a:buFont typeface="Arial"/>
              <a:buNone/>
            </a:pPr>
            <a:r>
              <a:t/>
            </a:r>
            <a:endParaRPr sz="100">
              <a:solidFill>
                <a:srgbClr val="202124"/>
              </a:solidFill>
              <a:highlight>
                <a:srgbClr val="F8F9FA"/>
              </a:highlight>
              <a:latin typeface="Noto Naskh Arabic"/>
              <a:ea typeface="Noto Naskh Arabic"/>
              <a:cs typeface="Noto Naskh Arabic"/>
              <a:sym typeface="Noto Naskh Arabic"/>
            </a:endParaRPr>
          </a:p>
          <a:p>
            <a:pPr indent="0" lvl="0" marL="0" rtl="1" algn="r">
              <a:spcBef>
                <a:spcPts val="0"/>
              </a:spcBef>
              <a:spcAft>
                <a:spcPts val="0"/>
              </a:spcAft>
              <a:buNone/>
            </a:pPr>
            <a:r>
              <a:t/>
            </a:r>
            <a:endParaRPr sz="1000">
              <a:latin typeface="Noto Naskh Arabic"/>
              <a:ea typeface="Noto Naskh Arabic"/>
              <a:cs typeface="Noto Naskh Arabic"/>
              <a:sym typeface="Noto Naskh Arabic"/>
            </a:endParaRPr>
          </a:p>
        </p:txBody>
      </p:sp>
      <p:sp>
        <p:nvSpPr>
          <p:cNvPr id="614" name="Google Shape;614;p19:notes"/>
          <p:cNvSpPr/>
          <p:nvPr/>
        </p:nvSpPr>
        <p:spPr>
          <a:xfrm>
            <a:off x="3854520" y="9445680"/>
            <a:ext cx="2949480" cy="49680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lang="ar" sz="1400" strike="noStrike">
                <a:solidFill>
                  <a:srgbClr val="000000"/>
                </a:solidFill>
                <a:latin typeface="Arial"/>
                <a:ea typeface="Arial"/>
                <a:cs typeface="Arial"/>
                <a:sym typeface="Arial"/>
              </a:rPr>
              <a:t>‹#›</a:t>
            </a:fld>
            <a:endParaRPr b="0" sz="1400" strike="noStrik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p20:notes"/>
          <p:cNvSpPr/>
          <p:nvPr>
            <p:ph idx="2" type="sldImg"/>
          </p:nvPr>
        </p:nvSpPr>
        <p:spPr>
          <a:xfrm>
            <a:off x="88920" y="746280"/>
            <a:ext cx="6627960" cy="3728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33" name="Google Shape;633;p20:notes"/>
          <p:cNvSpPr txBox="1"/>
          <p:nvPr>
            <p:ph idx="1" type="body"/>
          </p:nvPr>
        </p:nvSpPr>
        <p:spPr>
          <a:xfrm>
            <a:off x="680760" y="4722480"/>
            <a:ext cx="5443560" cy="4475160"/>
          </a:xfrm>
          <a:prstGeom prst="rect">
            <a:avLst/>
          </a:prstGeom>
          <a:noFill/>
          <a:ln>
            <a:noFill/>
          </a:ln>
        </p:spPr>
        <p:txBody>
          <a:bodyPr anchorCtr="0" anchor="t" bIns="45700" lIns="91425" spcFirstLastPara="1" rIns="91425" wrap="square" tIns="45700">
            <a:noAutofit/>
          </a:bodyPr>
          <a:lstStyle/>
          <a:p>
            <a:pPr indent="0" lvl="0" marL="457200" rtl="1" algn="r">
              <a:lnSpc>
                <a:spcPct val="100000"/>
              </a:lnSpc>
              <a:spcBef>
                <a:spcPts val="360"/>
              </a:spcBef>
              <a:spcAft>
                <a:spcPts val="0"/>
              </a:spcAft>
              <a:buNone/>
            </a:pPr>
            <a:r>
              <a:rPr lang="ar" sz="1300">
                <a:solidFill>
                  <a:srgbClr val="202124"/>
                </a:solidFill>
                <a:highlight>
                  <a:srgbClr val="F8F9FA"/>
                </a:highlight>
                <a:latin typeface="Noto Naskh Arabic"/>
                <a:ea typeface="Noto Naskh Arabic"/>
                <a:cs typeface="Noto Naskh Arabic"/>
                <a:sym typeface="Noto Naskh Arabic"/>
              </a:rPr>
              <a:t>يواجه دعاة العلوم المفتوحة في المنطقة العربيه  وشمال إفريقيا حواجز قانونية وتقنية وثقافية غير مألوفة لمناصري العلوم المفتوحة في أماكن أخرى.</a:t>
            </a:r>
            <a:endParaRPr sz="1300">
              <a:solidFill>
                <a:srgbClr val="202124"/>
              </a:solidFill>
              <a:highlight>
                <a:srgbClr val="F8F9FA"/>
              </a:highlight>
              <a:latin typeface="Noto Naskh Arabic"/>
              <a:ea typeface="Noto Naskh Arabic"/>
              <a:cs typeface="Noto Naskh Arabic"/>
              <a:sym typeface="Noto Naskh Arabic"/>
            </a:endParaRPr>
          </a:p>
          <a:p>
            <a:pPr indent="0" lvl="0" marL="457200" rtl="1" algn="r">
              <a:lnSpc>
                <a:spcPct val="100000"/>
              </a:lnSpc>
              <a:spcBef>
                <a:spcPts val="360"/>
              </a:spcBef>
              <a:spcAft>
                <a:spcPts val="0"/>
              </a:spcAft>
              <a:buNone/>
            </a:pPr>
            <a:r>
              <a:t/>
            </a:r>
            <a:endParaRPr sz="1300">
              <a:solidFill>
                <a:srgbClr val="202124"/>
              </a:solidFill>
              <a:highlight>
                <a:srgbClr val="F8F9FA"/>
              </a:highlight>
              <a:latin typeface="Noto Naskh Arabic"/>
              <a:ea typeface="Noto Naskh Arabic"/>
              <a:cs typeface="Noto Naskh Arabic"/>
              <a:sym typeface="Noto Naskh Arabic"/>
            </a:endParaRPr>
          </a:p>
          <a:p>
            <a:pPr indent="0" lvl="0" marL="457200" marR="38100" rtl="1" algn="r">
              <a:lnSpc>
                <a:spcPct val="133333"/>
              </a:lnSpc>
              <a:spcBef>
                <a:spcPts val="0"/>
              </a:spcBef>
              <a:spcAft>
                <a:spcPts val="0"/>
              </a:spcAft>
              <a:buClr>
                <a:schemeClr val="dk1"/>
              </a:buClr>
              <a:buSzPts val="1100"/>
              <a:buFont typeface="Arial"/>
              <a:buNone/>
            </a:pPr>
            <a:r>
              <a:rPr lang="ar" sz="1300">
                <a:solidFill>
                  <a:srgbClr val="202124"/>
                </a:solidFill>
                <a:highlight>
                  <a:srgbClr val="F8F9FA"/>
                </a:highlight>
                <a:latin typeface="Noto Naskh Arabic"/>
                <a:ea typeface="Noto Naskh Arabic"/>
                <a:cs typeface="Noto Naskh Arabic"/>
                <a:sym typeface="Noto Naskh Arabic"/>
              </a:rPr>
              <a:t>لذلك نحن بحاجة إلى تطوير سياق الطريقة التي نُطبِق بها FAIR ونفتح فيها ممارسة العلوم بهذه البلدان بالنظر إلى البنية التحتية المحدودة الموجودة هناك!</a:t>
            </a:r>
            <a:endParaRPr sz="1300">
              <a:solidFill>
                <a:srgbClr val="202124"/>
              </a:solidFill>
              <a:highlight>
                <a:srgbClr val="F8F9FA"/>
              </a:highlight>
              <a:latin typeface="Noto Naskh Arabic"/>
              <a:ea typeface="Noto Naskh Arabic"/>
              <a:cs typeface="Noto Naskh Arabic"/>
              <a:sym typeface="Noto Naskh Arabic"/>
            </a:endParaRPr>
          </a:p>
          <a:p>
            <a:pPr indent="0" lvl="0" marL="457200" rtl="1" algn="r">
              <a:lnSpc>
                <a:spcPct val="115000"/>
              </a:lnSpc>
              <a:spcBef>
                <a:spcPts val="0"/>
              </a:spcBef>
              <a:spcAft>
                <a:spcPts val="0"/>
              </a:spcAft>
              <a:buClr>
                <a:schemeClr val="dk1"/>
              </a:buClr>
              <a:buSzPts val="1100"/>
              <a:buFont typeface="Arial"/>
              <a:buNone/>
            </a:pPr>
            <a:r>
              <a:t/>
            </a:r>
            <a:endParaRPr sz="100">
              <a:solidFill>
                <a:srgbClr val="202124"/>
              </a:solidFill>
              <a:highlight>
                <a:srgbClr val="F8F9FA"/>
              </a:highlight>
              <a:latin typeface="Noto Naskh Arabic"/>
              <a:ea typeface="Noto Naskh Arabic"/>
              <a:cs typeface="Noto Naskh Arabic"/>
              <a:sym typeface="Noto Naskh Arabic"/>
            </a:endParaRPr>
          </a:p>
          <a:p>
            <a:pPr indent="0" lvl="0" marL="457200" rtl="1" algn="r">
              <a:lnSpc>
                <a:spcPct val="100000"/>
              </a:lnSpc>
              <a:spcBef>
                <a:spcPts val="360"/>
              </a:spcBef>
              <a:spcAft>
                <a:spcPts val="0"/>
              </a:spcAft>
              <a:buNone/>
            </a:pPr>
            <a:r>
              <a:t/>
            </a:r>
            <a:endParaRPr sz="1200">
              <a:latin typeface="Noto Naskh Arabic"/>
              <a:ea typeface="Noto Naskh Arabic"/>
              <a:cs typeface="Noto Naskh Arabic"/>
              <a:sym typeface="Noto Naskh Arabic"/>
            </a:endParaRPr>
          </a:p>
          <a:p>
            <a:pPr indent="0" lvl="0" marL="457200" marR="38100" rtl="1" algn="r">
              <a:lnSpc>
                <a:spcPct val="133333"/>
              </a:lnSpc>
              <a:spcBef>
                <a:spcPts val="0"/>
              </a:spcBef>
              <a:spcAft>
                <a:spcPts val="0"/>
              </a:spcAft>
              <a:buClr>
                <a:schemeClr val="dk1"/>
              </a:buClr>
              <a:buSzPts val="1100"/>
              <a:buFont typeface="Arial"/>
              <a:buNone/>
            </a:pPr>
            <a:r>
              <a:rPr lang="ar" sz="1500">
                <a:solidFill>
                  <a:srgbClr val="202124"/>
                </a:solidFill>
                <a:highlight>
                  <a:srgbClr val="F8F9FA"/>
                </a:highlight>
                <a:latin typeface="Noto Naskh Arabic"/>
                <a:ea typeface="Noto Naskh Arabic"/>
                <a:cs typeface="Noto Naskh Arabic"/>
                <a:sym typeface="Noto Naskh Arabic"/>
              </a:rPr>
              <a:t>لدي فضول شديد لمعرفة ما إذا كانت الدول الأخرى قد واجهت مشاكل مماثلة وكيف تغلبت عليها.</a:t>
            </a:r>
            <a:endParaRPr sz="1500">
              <a:solidFill>
                <a:srgbClr val="202124"/>
              </a:solidFill>
              <a:highlight>
                <a:srgbClr val="F8F9FA"/>
              </a:highlight>
              <a:latin typeface="Noto Naskh Arabic"/>
              <a:ea typeface="Noto Naskh Arabic"/>
              <a:cs typeface="Noto Naskh Arabic"/>
              <a:sym typeface="Noto Naskh Arabic"/>
            </a:endParaRPr>
          </a:p>
          <a:p>
            <a:pPr indent="0" lvl="0" marL="457200" rtl="1" algn="r">
              <a:lnSpc>
                <a:spcPct val="100000"/>
              </a:lnSpc>
              <a:spcBef>
                <a:spcPts val="360"/>
              </a:spcBef>
              <a:spcAft>
                <a:spcPts val="0"/>
              </a:spcAft>
              <a:buNone/>
            </a:pPr>
            <a:r>
              <a:t/>
            </a:r>
            <a:endParaRPr sz="1200">
              <a:latin typeface="Noto Naskh Arabic"/>
              <a:ea typeface="Noto Naskh Arabic"/>
              <a:cs typeface="Noto Naskh Arabic"/>
              <a:sym typeface="Noto Naskh Arabic"/>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21:notes"/>
          <p:cNvSpPr/>
          <p:nvPr>
            <p:ph idx="2" type="sldImg"/>
          </p:nvPr>
        </p:nvSpPr>
        <p:spPr>
          <a:xfrm>
            <a:off x="88920" y="746280"/>
            <a:ext cx="6627960" cy="3728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44" name="Google Shape;644;p21:notes"/>
          <p:cNvSpPr txBox="1"/>
          <p:nvPr>
            <p:ph idx="1" type="body"/>
          </p:nvPr>
        </p:nvSpPr>
        <p:spPr>
          <a:xfrm>
            <a:off x="680760" y="4722480"/>
            <a:ext cx="5443560" cy="447516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b="0" sz="1400" strike="noStrike">
              <a:solidFill>
                <a:srgbClr val="000000"/>
              </a:solidFill>
              <a:latin typeface="Arial"/>
              <a:ea typeface="Arial"/>
              <a:cs typeface="Arial"/>
              <a:sym typeface="Arial"/>
            </a:endParaRPr>
          </a:p>
        </p:txBody>
      </p:sp>
      <p:sp>
        <p:nvSpPr>
          <p:cNvPr id="645" name="Google Shape;645;p21:notes"/>
          <p:cNvSpPr/>
          <p:nvPr/>
        </p:nvSpPr>
        <p:spPr>
          <a:xfrm>
            <a:off x="3854520" y="9445680"/>
            <a:ext cx="2949480" cy="49680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lang="ar" sz="1400" strike="noStrike">
                <a:solidFill>
                  <a:srgbClr val="000000"/>
                </a:solidFill>
                <a:latin typeface="Arial"/>
                <a:ea typeface="Arial"/>
                <a:cs typeface="Arial"/>
                <a:sym typeface="Arial"/>
              </a:rPr>
              <a:t>‹#›</a:t>
            </a:fld>
            <a:endParaRPr b="0" sz="1400" strike="noStrik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22:notes"/>
          <p:cNvSpPr/>
          <p:nvPr>
            <p:ph idx="2" type="sldImg"/>
          </p:nvPr>
        </p:nvSpPr>
        <p:spPr>
          <a:xfrm>
            <a:off x="88920" y="746280"/>
            <a:ext cx="6627960" cy="3728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53" name="Google Shape;653;p22:notes"/>
          <p:cNvSpPr txBox="1"/>
          <p:nvPr>
            <p:ph idx="1" type="body"/>
          </p:nvPr>
        </p:nvSpPr>
        <p:spPr>
          <a:xfrm>
            <a:off x="680760" y="4722480"/>
            <a:ext cx="5443560" cy="447516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b="0" sz="1400" strike="noStrike">
              <a:solidFill>
                <a:srgbClr val="000000"/>
              </a:solidFill>
              <a:latin typeface="Arial"/>
              <a:ea typeface="Arial"/>
              <a:cs typeface="Arial"/>
              <a:sym typeface="Arial"/>
            </a:endParaRPr>
          </a:p>
        </p:txBody>
      </p:sp>
      <p:sp>
        <p:nvSpPr>
          <p:cNvPr id="654" name="Google Shape;654;p22:notes"/>
          <p:cNvSpPr/>
          <p:nvPr/>
        </p:nvSpPr>
        <p:spPr>
          <a:xfrm>
            <a:off x="3854520" y="9445680"/>
            <a:ext cx="2949480" cy="49680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lang="ar" sz="1400" strike="noStrike">
                <a:solidFill>
                  <a:srgbClr val="000000"/>
                </a:solidFill>
                <a:latin typeface="Arial"/>
                <a:ea typeface="Arial"/>
                <a:cs typeface="Arial"/>
                <a:sym typeface="Arial"/>
              </a:rPr>
              <a:t>‹#›</a:t>
            </a:fld>
            <a:endParaRPr b="0" sz="1400" strike="noStrike">
              <a:solidFill>
                <a:srgbClr val="000000"/>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23:notes"/>
          <p:cNvSpPr/>
          <p:nvPr>
            <p:ph idx="2" type="sldImg"/>
          </p:nvPr>
        </p:nvSpPr>
        <p:spPr>
          <a:xfrm>
            <a:off x="88920" y="746280"/>
            <a:ext cx="6627960" cy="3728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62" name="Google Shape;662;p23:notes"/>
          <p:cNvSpPr txBox="1"/>
          <p:nvPr>
            <p:ph idx="1" type="body"/>
          </p:nvPr>
        </p:nvSpPr>
        <p:spPr>
          <a:xfrm>
            <a:off x="680760" y="4722480"/>
            <a:ext cx="5443560" cy="447516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b="0" sz="1400" strike="noStrike">
              <a:solidFill>
                <a:srgbClr val="000000"/>
              </a:solidFill>
              <a:latin typeface="Arial"/>
              <a:ea typeface="Arial"/>
              <a:cs typeface="Arial"/>
              <a:sym typeface="Arial"/>
            </a:endParaRPr>
          </a:p>
        </p:txBody>
      </p:sp>
      <p:sp>
        <p:nvSpPr>
          <p:cNvPr id="663" name="Google Shape;663;p23:notes"/>
          <p:cNvSpPr/>
          <p:nvPr/>
        </p:nvSpPr>
        <p:spPr>
          <a:xfrm>
            <a:off x="3854520" y="9445680"/>
            <a:ext cx="2949480" cy="49680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lang="ar" sz="1400" strike="noStrike">
                <a:solidFill>
                  <a:srgbClr val="000000"/>
                </a:solidFill>
                <a:latin typeface="Arial"/>
                <a:ea typeface="Arial"/>
                <a:cs typeface="Arial"/>
                <a:sym typeface="Arial"/>
              </a:rPr>
              <a:t>‹#›</a:t>
            </a:fld>
            <a:endParaRPr b="0" sz="1400" strike="noStrike">
              <a:solidFill>
                <a:srgbClr val="000000"/>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p24:notes"/>
          <p:cNvSpPr/>
          <p:nvPr>
            <p:ph idx="2" type="sldImg"/>
          </p:nvPr>
        </p:nvSpPr>
        <p:spPr>
          <a:xfrm>
            <a:off x="88920" y="746280"/>
            <a:ext cx="6627960" cy="3728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71" name="Google Shape;671;p24:notes"/>
          <p:cNvSpPr txBox="1"/>
          <p:nvPr>
            <p:ph idx="1" type="body"/>
          </p:nvPr>
        </p:nvSpPr>
        <p:spPr>
          <a:xfrm>
            <a:off x="680760" y="4722480"/>
            <a:ext cx="5443560" cy="447516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b="0" sz="1400" strike="noStrike">
              <a:solidFill>
                <a:srgbClr val="000000"/>
              </a:solidFill>
              <a:latin typeface="Arial"/>
              <a:ea typeface="Arial"/>
              <a:cs typeface="Arial"/>
              <a:sym typeface="Arial"/>
            </a:endParaRPr>
          </a:p>
        </p:txBody>
      </p:sp>
      <p:sp>
        <p:nvSpPr>
          <p:cNvPr id="672" name="Google Shape;672;p24:notes"/>
          <p:cNvSpPr/>
          <p:nvPr/>
        </p:nvSpPr>
        <p:spPr>
          <a:xfrm>
            <a:off x="3854520" y="9445680"/>
            <a:ext cx="2949480" cy="49680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lang="ar" sz="1400" strike="noStrike">
                <a:solidFill>
                  <a:srgbClr val="000000"/>
                </a:solidFill>
                <a:latin typeface="Arial"/>
                <a:ea typeface="Arial"/>
                <a:cs typeface="Arial"/>
                <a:sym typeface="Arial"/>
              </a:rPr>
              <a:t>‹#›</a:t>
            </a:fld>
            <a:endParaRPr b="0" sz="1400" strike="noStrike">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25:notes"/>
          <p:cNvSpPr/>
          <p:nvPr>
            <p:ph idx="2" type="sldImg"/>
          </p:nvPr>
        </p:nvSpPr>
        <p:spPr>
          <a:xfrm>
            <a:off x="88920" y="746280"/>
            <a:ext cx="6627960" cy="3728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80" name="Google Shape;680;p25:notes"/>
          <p:cNvSpPr txBox="1"/>
          <p:nvPr>
            <p:ph idx="1" type="body"/>
          </p:nvPr>
        </p:nvSpPr>
        <p:spPr>
          <a:xfrm>
            <a:off x="680760" y="4722480"/>
            <a:ext cx="5443560" cy="447516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None/>
            </a:pPr>
            <a:r>
              <a:rPr b="0" lang="ar" sz="1200" strike="noStrike">
                <a:solidFill>
                  <a:srgbClr val="000000"/>
                </a:solidFill>
                <a:latin typeface="Calibri"/>
                <a:ea typeface="Calibri"/>
                <a:cs typeface="Calibri"/>
                <a:sym typeface="Calibri"/>
              </a:rPr>
              <a:t>بذلك ،</a:t>
            </a:r>
            <a:r>
              <a:rPr lang="ar" sz="1200">
                <a:latin typeface="Calibri"/>
                <a:ea typeface="Calibri"/>
                <a:cs typeface="Calibri"/>
                <a:sym typeface="Calibri"/>
              </a:rPr>
              <a:t>نود</a:t>
            </a:r>
            <a:r>
              <a:rPr b="0" lang="ar" sz="1200" strike="noStrike">
                <a:solidFill>
                  <a:srgbClr val="000000"/>
                </a:solidFill>
                <a:latin typeface="Calibri"/>
                <a:ea typeface="Calibri"/>
                <a:cs typeface="Calibri"/>
                <a:sym typeface="Calibri"/>
              </a:rPr>
              <a:t> أن </a:t>
            </a:r>
            <a:r>
              <a:rPr lang="ar" sz="1200">
                <a:latin typeface="Calibri"/>
                <a:ea typeface="Calibri"/>
                <a:cs typeface="Calibri"/>
                <a:sym typeface="Calibri"/>
              </a:rPr>
              <a:t>ن</a:t>
            </a:r>
            <a:r>
              <a:rPr b="0" lang="ar" sz="1200" strike="noStrike">
                <a:solidFill>
                  <a:srgbClr val="000000"/>
                </a:solidFill>
                <a:latin typeface="Calibri"/>
                <a:ea typeface="Calibri"/>
                <a:cs typeface="Calibri"/>
                <a:sym typeface="Calibri"/>
              </a:rPr>
              <a:t>شكر جميع المساهمين والأعضاء في مجتمع منهج تورينج</a:t>
            </a:r>
            <a:endParaRPr b="0" sz="1200" strike="noStrike">
              <a:solidFill>
                <a:srgbClr val="000000"/>
              </a:solidFill>
              <a:latin typeface="Arial"/>
              <a:ea typeface="Arial"/>
              <a:cs typeface="Arial"/>
              <a:sym typeface="Arial"/>
            </a:endParaRPr>
          </a:p>
          <a:p>
            <a:pPr indent="0" lvl="0" marL="0" rtl="0" algn="l">
              <a:lnSpc>
                <a:spcPct val="100000"/>
              </a:lnSpc>
              <a:spcBef>
                <a:spcPts val="360"/>
              </a:spcBef>
              <a:spcAft>
                <a:spcPts val="0"/>
              </a:spcAft>
              <a:buNone/>
            </a:pPr>
            <a:r>
              <a:t/>
            </a:r>
            <a:endParaRPr b="0" sz="1200" strike="noStrike">
              <a:solidFill>
                <a:srgbClr val="000000"/>
              </a:solidFill>
              <a:latin typeface="Arial"/>
              <a:ea typeface="Arial"/>
              <a:cs typeface="Arial"/>
              <a:sym typeface="Arial"/>
            </a:endParaRPr>
          </a:p>
        </p:txBody>
      </p:sp>
      <p:sp>
        <p:nvSpPr>
          <p:cNvPr id="681" name="Google Shape;681;p25:notes"/>
          <p:cNvSpPr/>
          <p:nvPr/>
        </p:nvSpPr>
        <p:spPr>
          <a:xfrm>
            <a:off x="3854520" y="9445680"/>
            <a:ext cx="2949480" cy="49680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lang="ar" sz="1400" strike="noStrike">
                <a:solidFill>
                  <a:srgbClr val="000000"/>
                </a:solidFill>
                <a:latin typeface="Arial"/>
                <a:ea typeface="Arial"/>
                <a:cs typeface="Arial"/>
                <a:sym typeface="Arial"/>
              </a:rPr>
              <a:t>‹#›</a:t>
            </a:fld>
            <a:endParaRPr b="0" sz="1400" strike="noStrike">
              <a:solidFill>
                <a:srgbClr val="000000"/>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p26:notes"/>
          <p:cNvSpPr/>
          <p:nvPr>
            <p:ph idx="2" type="sldImg"/>
          </p:nvPr>
        </p:nvSpPr>
        <p:spPr>
          <a:xfrm>
            <a:off x="88920" y="746280"/>
            <a:ext cx="6627960" cy="3728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02" name="Google Shape;702;p26:notes"/>
          <p:cNvSpPr txBox="1"/>
          <p:nvPr>
            <p:ph idx="1" type="body"/>
          </p:nvPr>
        </p:nvSpPr>
        <p:spPr>
          <a:xfrm>
            <a:off x="680760" y="4722480"/>
            <a:ext cx="5443560" cy="4475160"/>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None/>
            </a:pPr>
            <a:r>
              <a:rPr lang="ar" sz="1200">
                <a:latin typeface="Noto Naskh Arabic"/>
                <a:ea typeface="Noto Naskh Arabic"/>
                <a:cs typeface="Noto Naskh Arabic"/>
                <a:sym typeface="Noto Naskh Arabic"/>
              </a:rPr>
              <a:t>لقد</a:t>
            </a:r>
            <a:r>
              <a:rPr lang="ar" sz="1200" strike="noStrike">
                <a:solidFill>
                  <a:srgbClr val="000000"/>
                </a:solidFill>
                <a:latin typeface="Noto Naskh Arabic"/>
                <a:ea typeface="Noto Naskh Arabic"/>
                <a:cs typeface="Noto Naskh Arabic"/>
                <a:sym typeface="Noto Naskh Arabic"/>
              </a:rPr>
              <a:t> </a:t>
            </a:r>
            <a:r>
              <a:rPr lang="ar" sz="1200">
                <a:latin typeface="Noto Naskh Arabic"/>
                <a:ea typeface="Noto Naskh Arabic"/>
                <a:cs typeface="Noto Naskh Arabic"/>
                <a:sym typeface="Noto Naskh Arabic"/>
              </a:rPr>
              <a:t>حددنا</a:t>
            </a:r>
            <a:r>
              <a:rPr lang="ar" sz="1200" strike="noStrike">
                <a:solidFill>
                  <a:srgbClr val="000000"/>
                </a:solidFill>
                <a:latin typeface="Noto Naskh Arabic"/>
                <a:ea typeface="Noto Naskh Arabic"/>
                <a:cs typeface="Noto Naskh Arabic"/>
                <a:sym typeface="Noto Naskh Arabic"/>
              </a:rPr>
              <a:t> عدةمسارات </a:t>
            </a:r>
            <a:r>
              <a:rPr lang="ar" sz="1200">
                <a:latin typeface="Noto Naskh Arabic"/>
                <a:ea typeface="Noto Naskh Arabic"/>
                <a:cs typeface="Noto Naskh Arabic"/>
                <a:sym typeface="Noto Naskh Arabic"/>
              </a:rPr>
              <a:t>مختلفة للمشاركة والتعاون</a:t>
            </a:r>
            <a:r>
              <a:rPr lang="ar" sz="1200" strike="noStrike">
                <a:solidFill>
                  <a:srgbClr val="000000"/>
                </a:solidFill>
                <a:latin typeface="Noto Naskh Arabic"/>
                <a:ea typeface="Noto Naskh Arabic"/>
                <a:cs typeface="Noto Naskh Arabic"/>
                <a:sym typeface="Noto Naskh Arabic"/>
              </a:rPr>
              <a:t> التي تتطلب دائما من </a:t>
            </a:r>
            <a:r>
              <a:rPr lang="ar" sz="1200">
                <a:latin typeface="Noto Naskh Arabic"/>
                <a:ea typeface="Noto Naskh Arabic"/>
                <a:cs typeface="Noto Naskh Arabic"/>
                <a:sym typeface="Noto Naskh Arabic"/>
              </a:rPr>
              <a:t>المشاركين</a:t>
            </a:r>
            <a:r>
              <a:rPr lang="ar" sz="1200" strike="noStrike">
                <a:solidFill>
                  <a:srgbClr val="000000"/>
                </a:solidFill>
                <a:latin typeface="Noto Naskh Arabic"/>
                <a:ea typeface="Noto Naskh Arabic"/>
                <a:cs typeface="Noto Naskh Arabic"/>
                <a:sym typeface="Noto Naskh Arabic"/>
              </a:rPr>
              <a:t> أن يدعموا بعضهم البعض. على سبيل المثال ، الناس مدعوون لتطوير ومشاركة الموارد داخل منهج تورينج (The Turing Way). نحن ندعم الأشخاص من خلال المساهمة الموجهة ، حيث يقوم أحد المساهمين ذوي الخبرة بمراجعة المساهمات التي قدمها المساهمون الجدد.</a:t>
            </a:r>
            <a:endParaRPr sz="1200" strike="noStrike">
              <a:solidFill>
                <a:srgbClr val="000000"/>
              </a:solidFill>
              <a:latin typeface="Noto Naskh Arabic"/>
              <a:ea typeface="Noto Naskh Arabic"/>
              <a:cs typeface="Noto Naskh Arabic"/>
              <a:sym typeface="Noto Naskh Arabic"/>
            </a:endParaRPr>
          </a:p>
          <a:p>
            <a:pPr indent="0" lvl="0" marL="0" rtl="1" algn="r">
              <a:lnSpc>
                <a:spcPct val="100000"/>
              </a:lnSpc>
              <a:spcBef>
                <a:spcPts val="360"/>
              </a:spcBef>
              <a:spcAft>
                <a:spcPts val="0"/>
              </a:spcAft>
              <a:buNone/>
            </a:pPr>
            <a:r>
              <a:t/>
            </a:r>
            <a:endParaRPr sz="1200" strike="noStrike">
              <a:solidFill>
                <a:srgbClr val="000000"/>
              </a:solidFill>
              <a:latin typeface="Noto Naskh Arabic"/>
              <a:ea typeface="Noto Naskh Arabic"/>
              <a:cs typeface="Noto Naskh Arabic"/>
              <a:sym typeface="Noto Naskh Arabic"/>
            </a:endParaRPr>
          </a:p>
          <a:p>
            <a:pPr indent="0" lvl="0" marL="0" rtl="1" algn="r">
              <a:lnSpc>
                <a:spcPct val="100000"/>
              </a:lnSpc>
              <a:spcBef>
                <a:spcPts val="360"/>
              </a:spcBef>
              <a:spcAft>
                <a:spcPts val="0"/>
              </a:spcAft>
              <a:buNone/>
            </a:pPr>
            <a:r>
              <a:rPr lang="ar" sz="1200" strike="noStrike">
                <a:solidFill>
                  <a:srgbClr val="000000"/>
                </a:solidFill>
                <a:latin typeface="Noto Naskh Arabic"/>
                <a:ea typeface="Noto Naskh Arabic"/>
                <a:cs typeface="Noto Naskh Arabic"/>
                <a:sym typeface="Noto Naskh Arabic"/>
              </a:rPr>
              <a:t>كما أننا نهيئ فرصا للناس للمحافظة على الموارد وتحسينها. الصيانة والتحسين على مستوى عال مهمان ولكن من المهم بنفس القدر دعوة أعضاء جدد للمساعدة في المهمة الأصغر. يمكن أن تكون هذه إصلاح رابط معطل أو خطأ ، أو تحديث </a:t>
            </a:r>
            <a:r>
              <a:rPr lang="ar" sz="1200">
                <a:latin typeface="Noto Naskh Arabic"/>
                <a:ea typeface="Noto Naskh Arabic"/>
                <a:cs typeface="Noto Naskh Arabic"/>
                <a:sym typeface="Noto Naskh Arabic"/>
              </a:rPr>
              <a:t>مصدر اومورد</a:t>
            </a:r>
            <a:r>
              <a:rPr lang="ar" sz="1200" strike="noStrike">
                <a:solidFill>
                  <a:srgbClr val="000000"/>
                </a:solidFill>
                <a:latin typeface="Noto Naskh Arabic"/>
                <a:ea typeface="Noto Naskh Arabic"/>
                <a:cs typeface="Noto Naskh Arabic"/>
                <a:sym typeface="Noto Naskh Arabic"/>
              </a:rPr>
              <a:t> قديم. وقد أدرجت هذه كمشكلات للمساهمين لأول مرة التي </a:t>
            </a:r>
            <a:r>
              <a:rPr lang="ar" sz="1200">
                <a:latin typeface="Noto Naskh Arabic"/>
                <a:ea typeface="Noto Naskh Arabic"/>
                <a:cs typeface="Noto Naskh Arabic"/>
                <a:sym typeface="Noto Naskh Arabic"/>
              </a:rPr>
              <a:t>تستهدف</a:t>
            </a:r>
            <a:r>
              <a:rPr lang="ar" sz="1200" strike="noStrike">
                <a:solidFill>
                  <a:srgbClr val="000000"/>
                </a:solidFill>
                <a:latin typeface="Noto Naskh Arabic"/>
                <a:ea typeface="Noto Naskh Arabic"/>
                <a:cs typeface="Noto Naskh Arabic"/>
                <a:sym typeface="Noto Naskh Arabic"/>
              </a:rPr>
              <a:t> المساهم</a:t>
            </a:r>
            <a:r>
              <a:rPr lang="ar" sz="1200">
                <a:latin typeface="Noto Naskh Arabic"/>
                <a:ea typeface="Noto Naskh Arabic"/>
                <a:cs typeface="Noto Naskh Arabic"/>
                <a:sym typeface="Noto Naskh Arabic"/>
              </a:rPr>
              <a:t>ي</a:t>
            </a:r>
            <a:r>
              <a:rPr lang="ar" sz="1200" strike="noStrike">
                <a:solidFill>
                  <a:srgbClr val="000000"/>
                </a:solidFill>
                <a:latin typeface="Noto Naskh Arabic"/>
                <a:ea typeface="Noto Naskh Arabic"/>
                <a:cs typeface="Noto Naskh Arabic"/>
                <a:sym typeface="Noto Naskh Arabic"/>
              </a:rPr>
              <a:t>ن الجدد نسبياً الذين يمكنهم المساعدة في حلها. قد لا يكون إصلاح تلك الروابط المعطلة أو الأخطاء المطبعية هو الهدف الحقيقي للمساهمين لدينا ، ولكنها تسمح للأشخاص ببناء الثقة في المساهمة في مشروع جديد.</a:t>
            </a:r>
            <a:endParaRPr sz="1200" strike="noStrike">
              <a:solidFill>
                <a:srgbClr val="000000"/>
              </a:solidFill>
              <a:latin typeface="Noto Naskh Arabic"/>
              <a:ea typeface="Noto Naskh Arabic"/>
              <a:cs typeface="Noto Naskh Arabic"/>
              <a:sym typeface="Noto Naskh Arabic"/>
            </a:endParaRPr>
          </a:p>
          <a:p>
            <a:pPr indent="0" lvl="0" marL="0" rtl="1" algn="r">
              <a:lnSpc>
                <a:spcPct val="100000"/>
              </a:lnSpc>
              <a:spcBef>
                <a:spcPts val="360"/>
              </a:spcBef>
              <a:spcAft>
                <a:spcPts val="0"/>
              </a:spcAft>
              <a:buNone/>
            </a:pPr>
            <a:r>
              <a:t/>
            </a:r>
            <a:endParaRPr sz="1200">
              <a:latin typeface="Noto Naskh Arabic"/>
              <a:ea typeface="Noto Naskh Arabic"/>
              <a:cs typeface="Noto Naskh Arabic"/>
              <a:sym typeface="Noto Naskh Arabic"/>
            </a:endParaRPr>
          </a:p>
          <a:p>
            <a:pPr indent="0" lvl="0" marL="0" rtl="1" algn="r">
              <a:lnSpc>
                <a:spcPct val="100000"/>
              </a:lnSpc>
              <a:spcBef>
                <a:spcPts val="360"/>
              </a:spcBef>
              <a:spcAft>
                <a:spcPts val="0"/>
              </a:spcAft>
              <a:buNone/>
            </a:pPr>
            <a:r>
              <a:rPr lang="ar" sz="1200" strike="noStrike">
                <a:solidFill>
                  <a:srgbClr val="000000"/>
                </a:solidFill>
                <a:latin typeface="Noto Naskh Arabic"/>
                <a:ea typeface="Noto Naskh Arabic"/>
                <a:cs typeface="Noto Naskh Arabic"/>
                <a:sym typeface="Noto Naskh Arabic"/>
              </a:rPr>
              <a:t>الأشخاص الذين يشاركون مواردنا على نطاق أوسع هم أيضًا مساهمونا حيث يمكنهم توصيل عملنا ، وغالبًا ما يكتبون المدونات أو يقدمون محادثات المؤتمر نيابة عن المجتمع. بعد ذلك ، هناك أشخاص مهتمون أكثر بمراجعة وتحديث الموارد الموجودة والتي تعتبر ذات قيمة كبيرة ، لا سيما في علم البيانات والبحث حيث تتطور الأساليب والممارسات بسرعة.</a:t>
            </a:r>
            <a:endParaRPr sz="1200" strike="noStrike">
              <a:solidFill>
                <a:srgbClr val="000000"/>
              </a:solidFill>
              <a:latin typeface="Noto Naskh Arabic"/>
              <a:ea typeface="Noto Naskh Arabic"/>
              <a:cs typeface="Noto Naskh Arabic"/>
              <a:sym typeface="Noto Naskh Arabic"/>
            </a:endParaRPr>
          </a:p>
          <a:p>
            <a:pPr indent="0" lvl="0" marL="0" rtl="1" algn="r">
              <a:lnSpc>
                <a:spcPct val="100000"/>
              </a:lnSpc>
              <a:spcBef>
                <a:spcPts val="360"/>
              </a:spcBef>
              <a:spcAft>
                <a:spcPts val="0"/>
              </a:spcAft>
              <a:buNone/>
            </a:pPr>
            <a:r>
              <a:t/>
            </a:r>
            <a:endParaRPr sz="1200" strike="noStrike">
              <a:solidFill>
                <a:srgbClr val="000000"/>
              </a:solidFill>
              <a:latin typeface="Noto Naskh Arabic"/>
              <a:ea typeface="Noto Naskh Arabic"/>
              <a:cs typeface="Noto Naskh Arabic"/>
              <a:sym typeface="Noto Naskh Arabic"/>
            </a:endParaRPr>
          </a:p>
          <a:p>
            <a:pPr indent="0" lvl="0" marL="0" rtl="1" algn="r">
              <a:lnSpc>
                <a:spcPct val="100000"/>
              </a:lnSpc>
              <a:spcBef>
                <a:spcPts val="360"/>
              </a:spcBef>
              <a:spcAft>
                <a:spcPts val="0"/>
              </a:spcAft>
              <a:buNone/>
            </a:pPr>
            <a:r>
              <a:rPr lang="ar" sz="1200" strike="noStrike">
                <a:solidFill>
                  <a:srgbClr val="000000"/>
                </a:solidFill>
                <a:latin typeface="Noto Naskh Arabic"/>
                <a:ea typeface="Noto Naskh Arabic"/>
                <a:cs typeface="Noto Naskh Arabic"/>
                <a:sym typeface="Noto Naskh Arabic"/>
              </a:rPr>
              <a:t>لدينا مجموعة من المساهمين الذين يترجمون الكتاب إلى </a:t>
            </a:r>
            <a:r>
              <a:rPr lang="ar" sz="1200">
                <a:latin typeface="Noto Naskh Arabic"/>
                <a:ea typeface="Noto Naskh Arabic"/>
                <a:cs typeface="Noto Naskh Arabic"/>
                <a:sym typeface="Noto Naskh Arabic"/>
              </a:rPr>
              <a:t>لغات أخرى</a:t>
            </a:r>
            <a:r>
              <a:rPr lang="ar" sz="1200" strike="noStrike">
                <a:solidFill>
                  <a:srgbClr val="000000"/>
                </a:solidFill>
                <a:latin typeface="Noto Naskh Arabic"/>
                <a:ea typeface="Noto Naskh Arabic"/>
                <a:cs typeface="Noto Naskh Arabic"/>
                <a:sym typeface="Noto Naskh Arabic"/>
              </a:rPr>
              <a:t> لجعله عالميًا حقًا حتى يتمكن المزيد من الناس من فهمه والتعلم منه. لدينا حاليا </a:t>
            </a:r>
            <a:r>
              <a:rPr lang="ar" sz="1200">
                <a:latin typeface="Noto Naskh Arabic"/>
                <a:ea typeface="Noto Naskh Arabic"/>
                <a:cs typeface="Noto Naskh Arabic"/>
                <a:sym typeface="Noto Naskh Arabic"/>
              </a:rPr>
              <a:t>اربع</a:t>
            </a:r>
            <a:r>
              <a:rPr lang="ar" sz="1200" strike="noStrike">
                <a:solidFill>
                  <a:srgbClr val="000000"/>
                </a:solidFill>
                <a:latin typeface="Noto Naskh Arabic"/>
                <a:ea typeface="Noto Naskh Arabic"/>
                <a:cs typeface="Noto Naskh Arabic"/>
                <a:sym typeface="Noto Naskh Arabic"/>
              </a:rPr>
              <a:t> لغات تحدث فيها معظم التطورات ، وهي الصينية والإسبانية والعربية والفرنسية. وأخيرا ، نحن نبني موردا حيث يتم تشجيع الناس على تبادل أفضل الممارسات. هذا لا يعني أنهم بحاجة إلى كتابة كل ما هو موجود على الإنترنت ولكننا نشجع الناس على إبراز مواردهم في الكتاب ليستخدمها الآخرون.</a:t>
            </a:r>
            <a:endParaRPr sz="1200" strike="noStrike">
              <a:solidFill>
                <a:srgbClr val="000000"/>
              </a:solidFill>
              <a:latin typeface="Noto Naskh Arabic"/>
              <a:ea typeface="Noto Naskh Arabic"/>
              <a:cs typeface="Noto Naskh Arabic"/>
              <a:sym typeface="Noto Naskh Arabic"/>
            </a:endParaRPr>
          </a:p>
          <a:p>
            <a:pPr indent="0" lvl="0" marL="0" rtl="0" algn="r">
              <a:lnSpc>
                <a:spcPct val="100000"/>
              </a:lnSpc>
              <a:spcBef>
                <a:spcPts val="360"/>
              </a:spcBef>
              <a:spcAft>
                <a:spcPts val="0"/>
              </a:spcAft>
              <a:buNone/>
            </a:pPr>
            <a:r>
              <a:t/>
            </a:r>
            <a:endParaRPr sz="1200" strike="noStrike">
              <a:solidFill>
                <a:srgbClr val="000000"/>
              </a:solidFill>
              <a:latin typeface="Noto Naskh Arabic"/>
              <a:ea typeface="Noto Naskh Arabic"/>
              <a:cs typeface="Noto Naskh Arabic"/>
              <a:sym typeface="Noto Naskh Arabic"/>
            </a:endParaRPr>
          </a:p>
        </p:txBody>
      </p:sp>
      <p:sp>
        <p:nvSpPr>
          <p:cNvPr id="703" name="Google Shape;703;p26:notes"/>
          <p:cNvSpPr/>
          <p:nvPr/>
        </p:nvSpPr>
        <p:spPr>
          <a:xfrm>
            <a:off x="3854520" y="9445680"/>
            <a:ext cx="2949480" cy="49680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lang="ar" sz="1400" strike="noStrike">
                <a:solidFill>
                  <a:srgbClr val="000000"/>
                </a:solidFill>
                <a:latin typeface="Arial"/>
                <a:ea typeface="Arial"/>
                <a:cs typeface="Arial"/>
                <a:sym typeface="Arial"/>
              </a:rPr>
              <a:t>‹#›</a:t>
            </a:fld>
            <a:endParaRPr b="0" sz="1400" strike="noStrik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p27:notes"/>
          <p:cNvSpPr txBox="1"/>
          <p:nvPr>
            <p:ph idx="1" type="body"/>
          </p:nvPr>
        </p:nvSpPr>
        <p:spPr>
          <a:xfrm>
            <a:off x="680760" y="4722480"/>
            <a:ext cx="5443560" cy="4475160"/>
          </a:xfrm>
          <a:prstGeom prst="rect">
            <a:avLst/>
          </a:prstGeom>
        </p:spPr>
        <p:txBody>
          <a:bodyPr anchorCtr="0" anchor="t" bIns="45700" lIns="91425" spcFirstLastPara="1" rIns="91425" wrap="square" tIns="45700">
            <a:noAutofit/>
          </a:bodyPr>
          <a:lstStyle/>
          <a:p>
            <a:pPr indent="0" lvl="0" marL="457200" rtl="1" algn="r">
              <a:spcBef>
                <a:spcPts val="0"/>
              </a:spcBef>
              <a:spcAft>
                <a:spcPts val="0"/>
              </a:spcAft>
              <a:buNone/>
            </a:pPr>
            <a:r>
              <a:rPr lang="ar" sz="1400">
                <a:solidFill>
                  <a:srgbClr val="333333"/>
                </a:solidFill>
                <a:highlight>
                  <a:srgbClr val="F8F9FA"/>
                </a:highlight>
                <a:latin typeface="Noto Naskh Arabic"/>
                <a:ea typeface="Noto Naskh Arabic"/>
                <a:cs typeface="Noto Naskh Arabic"/>
                <a:sym typeface="Noto Naskh Arabic"/>
              </a:rPr>
              <a:t>نريد أيضًا أن نسلط الضوء على </a:t>
            </a:r>
            <a:r>
              <a:rPr b="1" lang="ar" sz="1400">
                <a:solidFill>
                  <a:srgbClr val="333333"/>
                </a:solidFill>
                <a:latin typeface="Noto Naskh Arabic"/>
                <a:ea typeface="Noto Naskh Arabic"/>
                <a:cs typeface="Noto Naskh Arabic"/>
                <a:sym typeface="Noto Naskh Arabic"/>
              </a:rPr>
              <a:t>الفعالية القادمة للبوكداش (Book dash)</a:t>
            </a:r>
            <a:r>
              <a:rPr lang="ar" sz="1400">
                <a:solidFill>
                  <a:srgbClr val="333333"/>
                </a:solidFill>
                <a:highlight>
                  <a:srgbClr val="F8F9FA"/>
                </a:highlight>
                <a:latin typeface="Noto Naskh Arabic"/>
                <a:ea typeface="Noto Naskh Arabic"/>
                <a:cs typeface="Noto Naskh Arabic"/>
                <a:sym typeface="Noto Naskh Arabic"/>
              </a:rPr>
              <a:t>.</a:t>
            </a:r>
            <a:endParaRPr sz="1400">
              <a:solidFill>
                <a:srgbClr val="333333"/>
              </a:solidFill>
              <a:highlight>
                <a:srgbClr val="F8F9FA"/>
              </a:highlight>
              <a:latin typeface="Noto Naskh Arabic"/>
              <a:ea typeface="Noto Naskh Arabic"/>
              <a:cs typeface="Noto Naskh Arabic"/>
              <a:sym typeface="Noto Naskh Arabic"/>
            </a:endParaRPr>
          </a:p>
          <a:p>
            <a:pPr indent="0" lvl="0" marL="457200" rtl="1" algn="r">
              <a:spcBef>
                <a:spcPts val="0"/>
              </a:spcBef>
              <a:spcAft>
                <a:spcPts val="0"/>
              </a:spcAft>
              <a:buNone/>
            </a:pPr>
            <a:r>
              <a:t/>
            </a:r>
            <a:endParaRPr sz="1400">
              <a:solidFill>
                <a:srgbClr val="333333"/>
              </a:solidFill>
              <a:highlight>
                <a:srgbClr val="F8F9FA"/>
              </a:highlight>
              <a:latin typeface="Noto Naskh Arabic"/>
              <a:ea typeface="Noto Naskh Arabic"/>
              <a:cs typeface="Noto Naskh Arabic"/>
              <a:sym typeface="Noto Naskh Arabic"/>
            </a:endParaRPr>
          </a:p>
          <a:p>
            <a:pPr indent="0" lvl="0" marL="457200" marR="38100" rtl="1" algn="r">
              <a:lnSpc>
                <a:spcPct val="133333"/>
              </a:lnSpc>
              <a:spcBef>
                <a:spcPts val="0"/>
              </a:spcBef>
              <a:spcAft>
                <a:spcPts val="0"/>
              </a:spcAft>
              <a:buNone/>
            </a:pPr>
            <a:r>
              <a:rPr lang="ar" sz="1400">
                <a:solidFill>
                  <a:srgbClr val="333333"/>
                </a:solidFill>
                <a:highlight>
                  <a:srgbClr val="F8F9FA"/>
                </a:highlight>
                <a:latin typeface="Noto Naskh Arabic"/>
                <a:ea typeface="Noto Naskh Arabic"/>
                <a:cs typeface="Noto Naskh Arabic"/>
                <a:sym typeface="Noto Naskh Arabic"/>
              </a:rPr>
              <a:t>هذه فعالية ونشاط يجري مرتين في السنة وهو عبارةعن أسبوع مكثف من العمل على كتاب منهج تورينج. فإذا كنت قد حضرت جلسات عمل مشتركة أخرى سابقًا مثل مقهى التعاون الخاص بنا لمعرفة المزيد عن كتاب منهج تورينج والبدء في المساهمة في مجتمعنا. </a:t>
            </a:r>
            <a:endParaRPr sz="1400">
              <a:solidFill>
                <a:srgbClr val="333333"/>
              </a:solidFill>
              <a:highlight>
                <a:srgbClr val="F8F9FA"/>
              </a:highlight>
              <a:latin typeface="Noto Naskh Arabic"/>
              <a:ea typeface="Noto Naskh Arabic"/>
              <a:cs typeface="Noto Naskh Arabic"/>
              <a:sym typeface="Noto Naskh Arabic"/>
            </a:endParaRPr>
          </a:p>
          <a:p>
            <a:pPr indent="0" lvl="0" marL="457200" marR="38100" rtl="1" algn="r">
              <a:lnSpc>
                <a:spcPct val="133333"/>
              </a:lnSpc>
              <a:spcBef>
                <a:spcPts val="0"/>
              </a:spcBef>
              <a:spcAft>
                <a:spcPts val="0"/>
              </a:spcAft>
              <a:buClr>
                <a:schemeClr val="dk1"/>
              </a:buClr>
              <a:buSzPts val="1100"/>
              <a:buFont typeface="Arial"/>
              <a:buNone/>
            </a:pPr>
            <a:r>
              <a:rPr lang="ar" sz="1400">
                <a:solidFill>
                  <a:srgbClr val="333333"/>
                </a:solidFill>
                <a:highlight>
                  <a:srgbClr val="F8F9FA"/>
                </a:highlight>
                <a:latin typeface="Noto Naskh Arabic"/>
                <a:ea typeface="Noto Naskh Arabic"/>
                <a:cs typeface="Noto Naskh Arabic"/>
                <a:sym typeface="Noto Naskh Arabic"/>
              </a:rPr>
              <a:t>كل هذا متواجد في إعلانات البرنامج القادم على تويتر وفي رسالتنا الإخبارية.</a:t>
            </a:r>
            <a:endParaRPr sz="1400">
              <a:solidFill>
                <a:srgbClr val="333333"/>
              </a:solidFill>
              <a:highlight>
                <a:srgbClr val="F8F9FA"/>
              </a:highlight>
              <a:latin typeface="Noto Naskh Arabic"/>
              <a:ea typeface="Noto Naskh Arabic"/>
              <a:cs typeface="Noto Naskh Arabic"/>
              <a:sym typeface="Noto Naskh Arabic"/>
            </a:endParaRPr>
          </a:p>
          <a:p>
            <a:pPr indent="0" lvl="0" marL="0" rtl="0" algn="l">
              <a:lnSpc>
                <a:spcPct val="115000"/>
              </a:lnSpc>
              <a:spcBef>
                <a:spcPts val="0"/>
              </a:spcBef>
              <a:spcAft>
                <a:spcPts val="0"/>
              </a:spcAft>
              <a:buClr>
                <a:schemeClr val="dk1"/>
              </a:buClr>
              <a:buSzPts val="1100"/>
              <a:buFont typeface="Arial"/>
              <a:buNone/>
            </a:pPr>
            <a:r>
              <a:t/>
            </a:r>
            <a:endParaRPr sz="100">
              <a:solidFill>
                <a:srgbClr val="202124"/>
              </a:solidFill>
              <a:highlight>
                <a:srgbClr val="F8F9FA"/>
              </a:highlight>
            </a:endParaRPr>
          </a:p>
          <a:p>
            <a:pPr indent="0" lvl="0" marL="0" rtl="0" algn="l">
              <a:spcBef>
                <a:spcPts val="0"/>
              </a:spcBef>
              <a:spcAft>
                <a:spcPts val="0"/>
              </a:spcAft>
              <a:buNone/>
            </a:pPr>
            <a:r>
              <a:t/>
            </a:r>
            <a:endParaRPr/>
          </a:p>
        </p:txBody>
      </p:sp>
      <p:sp>
        <p:nvSpPr>
          <p:cNvPr id="727" name="Google Shape;727;p27:notes"/>
          <p:cNvSpPr/>
          <p:nvPr>
            <p:ph idx="2" type="sldImg"/>
          </p:nvPr>
        </p:nvSpPr>
        <p:spPr>
          <a:xfrm>
            <a:off x="88560" y="746280"/>
            <a:ext cx="6627960" cy="37288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p28:notes"/>
          <p:cNvSpPr/>
          <p:nvPr>
            <p:ph idx="2" type="sldImg"/>
          </p:nvPr>
        </p:nvSpPr>
        <p:spPr>
          <a:xfrm>
            <a:off x="88920" y="746280"/>
            <a:ext cx="6627960" cy="3728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35" name="Google Shape;735;p28:notes"/>
          <p:cNvSpPr txBox="1"/>
          <p:nvPr>
            <p:ph idx="1" type="body"/>
          </p:nvPr>
        </p:nvSpPr>
        <p:spPr>
          <a:xfrm>
            <a:off x="680760" y="4722480"/>
            <a:ext cx="5443560" cy="4475160"/>
          </a:xfrm>
          <a:prstGeom prst="rect">
            <a:avLst/>
          </a:prstGeom>
          <a:noFill/>
          <a:ln>
            <a:noFill/>
          </a:ln>
        </p:spPr>
        <p:txBody>
          <a:bodyPr anchorCtr="0" anchor="t" bIns="0" lIns="0" spcFirstLastPara="1" rIns="0" wrap="square" tIns="0">
            <a:noAutofit/>
          </a:bodyPr>
          <a:lstStyle/>
          <a:p>
            <a:pPr indent="0" lvl="0" marL="457200" rtl="1" algn="r">
              <a:spcBef>
                <a:spcPts val="0"/>
              </a:spcBef>
              <a:spcAft>
                <a:spcPts val="0"/>
              </a:spcAft>
              <a:buNone/>
            </a:pPr>
            <a:r>
              <a:rPr lang="ar" sz="1500">
                <a:solidFill>
                  <a:srgbClr val="202124"/>
                </a:solidFill>
                <a:highlight>
                  <a:srgbClr val="F8F9FA"/>
                </a:highlight>
                <a:latin typeface="Noto Naskh Arabic"/>
                <a:ea typeface="Noto Naskh Arabic"/>
                <a:cs typeface="Noto Naskh Arabic"/>
                <a:sym typeface="Noto Naskh Arabic"/>
              </a:rPr>
              <a:t>OSCSA مفتوح لجميع المتحدثين باللغة العربية بغض النظر عن جنسياتهم (وليس السعوديين فقط) للانضمام له. هو جزء من الشبكة الدولية لمجتمعات العلوم والمنح الدراسية المفتوحة (INOSC) ، ويهدف إلى توفير مكان يتفاعل فيه الوافدون الجدد والأقران ذوي الخبرة لإلهام بعضهم البعض لتضمين ممارسات وقيم علمية مفتوحة في سير عملهم وتقديم ملاحظات حول السياسات والبنى التحتية و خدمات الدعم والمسانده.</a:t>
            </a:r>
            <a:endParaRPr sz="1500">
              <a:solidFill>
                <a:srgbClr val="202124"/>
              </a:solidFill>
              <a:highlight>
                <a:srgbClr val="F8F9FA"/>
              </a:highlight>
              <a:latin typeface="Noto Naskh Arabic"/>
              <a:ea typeface="Noto Naskh Arabic"/>
              <a:cs typeface="Noto Naskh Arabic"/>
              <a:sym typeface="Noto Naskh Arabic"/>
            </a:endParaRPr>
          </a:p>
          <a:p>
            <a:pPr indent="0" lvl="0" marL="457200" rtl="1" algn="r">
              <a:spcBef>
                <a:spcPts val="0"/>
              </a:spcBef>
              <a:spcAft>
                <a:spcPts val="0"/>
              </a:spcAft>
              <a:buNone/>
            </a:pPr>
            <a:r>
              <a:t/>
            </a:r>
            <a:endParaRPr sz="1500">
              <a:solidFill>
                <a:srgbClr val="202124"/>
              </a:solidFill>
              <a:highlight>
                <a:srgbClr val="F8F9FA"/>
              </a:highlight>
              <a:latin typeface="Noto Naskh Arabic"/>
              <a:ea typeface="Noto Naskh Arabic"/>
              <a:cs typeface="Noto Naskh Arabic"/>
              <a:sym typeface="Noto Naskh Arabic"/>
            </a:endParaRPr>
          </a:p>
          <a:p>
            <a:pPr indent="0" lvl="0" marL="457200" marR="38100" rtl="1" algn="r">
              <a:lnSpc>
                <a:spcPct val="133333"/>
              </a:lnSpc>
              <a:spcBef>
                <a:spcPts val="0"/>
              </a:spcBef>
              <a:spcAft>
                <a:spcPts val="0"/>
              </a:spcAft>
              <a:buClr>
                <a:schemeClr val="dk1"/>
              </a:buClr>
              <a:buSzPts val="1100"/>
              <a:buFont typeface="Arial"/>
              <a:buNone/>
            </a:pPr>
            <a:r>
              <a:rPr lang="ar" sz="1500">
                <a:solidFill>
                  <a:srgbClr val="202124"/>
                </a:solidFill>
                <a:highlight>
                  <a:srgbClr val="F8F9FA"/>
                </a:highlight>
                <a:latin typeface="Noto Naskh Arabic"/>
                <a:ea typeface="Noto Naskh Arabic"/>
                <a:cs typeface="Noto Naskh Arabic"/>
                <a:sym typeface="Noto Naskh Arabic"/>
              </a:rPr>
              <a:t>Open phytolith</a:t>
            </a:r>
            <a:r>
              <a:rPr lang="ar" sz="1500">
                <a:solidFill>
                  <a:srgbClr val="202124"/>
                </a:solidFill>
                <a:highlight>
                  <a:srgbClr val="F8F9FA"/>
                </a:highlight>
                <a:latin typeface="Noto Naskh Arabic"/>
                <a:ea typeface="Noto Naskh Arabic"/>
                <a:cs typeface="Noto Naskh Arabic"/>
                <a:sym typeface="Noto Naskh Arabic"/>
              </a:rPr>
              <a:t>s</a:t>
            </a:r>
            <a:r>
              <a:rPr lang="ar" sz="1500">
                <a:solidFill>
                  <a:srgbClr val="202124"/>
                </a:solidFill>
                <a:highlight>
                  <a:srgbClr val="F8F9FA"/>
                </a:highlight>
                <a:latin typeface="Noto Naskh Arabic"/>
                <a:ea typeface="Noto Naskh Arabic"/>
                <a:cs typeface="Noto Naskh Arabic"/>
                <a:sym typeface="Noto Naskh Arabic"/>
              </a:rPr>
              <a:t> - هو مجتمع عالمي بمشاريع مختلفة.</a:t>
            </a:r>
            <a:endParaRPr sz="1500">
              <a:solidFill>
                <a:srgbClr val="202124"/>
              </a:solidFill>
              <a:highlight>
                <a:srgbClr val="F8F9FA"/>
              </a:highlight>
              <a:latin typeface="Noto Naskh Arabic"/>
              <a:ea typeface="Noto Naskh Arabic"/>
              <a:cs typeface="Noto Naskh Arabic"/>
              <a:sym typeface="Noto Naskh Arabic"/>
            </a:endParaRPr>
          </a:p>
          <a:p>
            <a:pPr indent="0" lvl="0" marL="457200" rtl="0" algn="r">
              <a:lnSpc>
                <a:spcPct val="115000"/>
              </a:lnSpc>
              <a:spcBef>
                <a:spcPts val="0"/>
              </a:spcBef>
              <a:spcAft>
                <a:spcPts val="0"/>
              </a:spcAft>
              <a:buClr>
                <a:schemeClr val="dk1"/>
              </a:buClr>
              <a:buSzPts val="1100"/>
              <a:buFont typeface="Arial"/>
              <a:buNone/>
            </a:pPr>
            <a:r>
              <a:t/>
            </a:r>
            <a:endParaRPr sz="100">
              <a:solidFill>
                <a:srgbClr val="202124"/>
              </a:solidFill>
              <a:highlight>
                <a:srgbClr val="F8F9FA"/>
              </a:highlight>
              <a:latin typeface="Noto Naskh Arabic"/>
              <a:ea typeface="Noto Naskh Arabic"/>
              <a:cs typeface="Noto Naskh Arabic"/>
              <a:sym typeface="Noto Naskh Arabic"/>
            </a:endParaRPr>
          </a:p>
          <a:p>
            <a:pPr indent="0" lvl="0" marL="457200" rtl="0" algn="r">
              <a:spcBef>
                <a:spcPts val="0"/>
              </a:spcBef>
              <a:spcAft>
                <a:spcPts val="0"/>
              </a:spcAft>
              <a:buNone/>
            </a:pPr>
            <a:r>
              <a:t/>
            </a:r>
            <a:endParaRPr sz="1400">
              <a:latin typeface="Noto Naskh Arabic"/>
              <a:ea typeface="Noto Naskh Arabic"/>
              <a:cs typeface="Noto Naskh Arabic"/>
              <a:sym typeface="Noto Naskh Arabic"/>
            </a:endParaRPr>
          </a:p>
        </p:txBody>
      </p:sp>
      <p:sp>
        <p:nvSpPr>
          <p:cNvPr id="736" name="Google Shape;736;p28:notes"/>
          <p:cNvSpPr/>
          <p:nvPr/>
        </p:nvSpPr>
        <p:spPr>
          <a:xfrm>
            <a:off x="3854520" y="9445680"/>
            <a:ext cx="2949480" cy="49680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lang="ar" sz="1400" strike="noStrike">
                <a:solidFill>
                  <a:srgbClr val="000000"/>
                </a:solidFill>
                <a:latin typeface="Arial"/>
                <a:ea typeface="Arial"/>
                <a:cs typeface="Arial"/>
                <a:sym typeface="Arial"/>
              </a:rPr>
              <a:t>‹#›</a:t>
            </a:fld>
            <a:endParaRPr b="0" sz="1400" strike="noStrike">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p29:notes"/>
          <p:cNvSpPr/>
          <p:nvPr>
            <p:ph idx="2" type="sldImg"/>
          </p:nvPr>
        </p:nvSpPr>
        <p:spPr>
          <a:xfrm>
            <a:off x="88920" y="746280"/>
            <a:ext cx="6627960" cy="372888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47" name="Google Shape;747;p29:notes"/>
          <p:cNvSpPr txBox="1"/>
          <p:nvPr>
            <p:ph idx="1" type="body"/>
          </p:nvPr>
        </p:nvSpPr>
        <p:spPr>
          <a:xfrm>
            <a:off x="680760" y="4722480"/>
            <a:ext cx="5443560" cy="4475160"/>
          </a:xfrm>
          <a:prstGeom prst="rect">
            <a:avLst/>
          </a:prstGeom>
          <a:noFill/>
          <a:ln>
            <a:noFill/>
          </a:ln>
        </p:spPr>
        <p:txBody>
          <a:bodyPr anchorCtr="0" anchor="t" bIns="0" lIns="0" spcFirstLastPara="1" rIns="0" wrap="square" tIns="0">
            <a:noAutofit/>
          </a:bodyPr>
          <a:lstStyle/>
          <a:p>
            <a:pPr indent="0" lvl="0" marL="0" rtl="1" algn="r">
              <a:spcBef>
                <a:spcPts val="0"/>
              </a:spcBef>
              <a:spcAft>
                <a:spcPts val="0"/>
              </a:spcAft>
              <a:buNone/>
            </a:pPr>
            <a:r>
              <a:rPr lang="ar" sz="1400">
                <a:latin typeface="Noto Naskh Arabic"/>
                <a:ea typeface="Noto Naskh Arabic"/>
                <a:cs typeface="Noto Naskh Arabic"/>
                <a:sym typeface="Noto Naskh Arabic"/>
              </a:rPr>
              <a:t>كن على تواصل معنا (بتول المرزوق وإيما كارون وبتول المرزوق و كريستي ومالفيكا)</a:t>
            </a:r>
            <a:endParaRPr sz="1400">
              <a:latin typeface="Noto Naskh Arabic"/>
              <a:ea typeface="Noto Naskh Arabic"/>
              <a:cs typeface="Noto Naskh Arabic"/>
              <a:sym typeface="Noto Naskh Arabic"/>
            </a:endParaRPr>
          </a:p>
          <a:p>
            <a:pPr indent="0" lvl="0" marL="0" rtl="1" algn="r">
              <a:spcBef>
                <a:spcPts val="0"/>
              </a:spcBef>
              <a:spcAft>
                <a:spcPts val="0"/>
              </a:spcAft>
              <a:buNone/>
            </a:pPr>
            <a:r>
              <a:rPr lang="ar" sz="1400">
                <a:latin typeface="Noto Naskh Arabic"/>
                <a:ea typeface="Noto Naskh Arabic"/>
                <a:cs typeface="Noto Naskh Arabic"/>
                <a:sym typeface="Noto Naskh Arabic"/>
              </a:rPr>
              <a:t>روابط التواصل الإجتماعي</a:t>
            </a:r>
            <a:endParaRPr sz="1400">
              <a:latin typeface="Noto Naskh Arabic"/>
              <a:ea typeface="Noto Naskh Arabic"/>
              <a:cs typeface="Noto Naskh Arabic"/>
              <a:sym typeface="Noto Naskh Arabic"/>
            </a:endParaRPr>
          </a:p>
        </p:txBody>
      </p:sp>
      <p:sp>
        <p:nvSpPr>
          <p:cNvPr id="748" name="Google Shape;748;p29:notes"/>
          <p:cNvSpPr/>
          <p:nvPr/>
        </p:nvSpPr>
        <p:spPr>
          <a:xfrm>
            <a:off x="3854520" y="9445680"/>
            <a:ext cx="2949480" cy="49680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lang="ar" sz="1400" strike="noStrike">
                <a:solidFill>
                  <a:srgbClr val="000000"/>
                </a:solidFill>
                <a:latin typeface="Arial"/>
                <a:ea typeface="Arial"/>
                <a:cs typeface="Arial"/>
                <a:sym typeface="Arial"/>
              </a:rPr>
              <a:t>‹#›</a:t>
            </a:fld>
            <a:endParaRPr b="0" sz="1400"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5" name="Shape 15"/>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16" name="Shape 16"/>
        <p:cNvGrpSpPr/>
        <p:nvPr/>
      </p:nvGrpSpPr>
      <p:grpSpPr>
        <a:xfrm>
          <a:off x="0" y="0"/>
          <a:ext cx="0" cy="0"/>
          <a:chOff x="0" y="0"/>
          <a:chExt cx="0" cy="0"/>
        </a:xfrm>
      </p:grpSpPr>
      <p:sp>
        <p:nvSpPr>
          <p:cNvPr id="17" name="Google Shape;17;p55"/>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55"/>
          <p:cNvSpPr txBox="1"/>
          <p:nvPr>
            <p:ph idx="1" type="subTitle"/>
          </p:nvPr>
        </p:nvSpPr>
        <p:spPr>
          <a:xfrm>
            <a:off x="311040" y="1152360"/>
            <a:ext cx="8521920" cy="341640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19" name="Shape 19"/>
        <p:cNvGrpSpPr/>
        <p:nvPr/>
      </p:nvGrpSpPr>
      <p:grpSpPr>
        <a:xfrm>
          <a:off x="0" y="0"/>
          <a:ext cx="0" cy="0"/>
          <a:chOff x="0" y="0"/>
          <a:chExt cx="0" cy="0"/>
        </a:xfrm>
      </p:grpSpPr>
      <p:sp>
        <p:nvSpPr>
          <p:cNvPr id="20" name="Google Shape;20;p56"/>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56"/>
          <p:cNvSpPr txBox="1"/>
          <p:nvPr>
            <p:ph idx="1" type="body"/>
          </p:nvPr>
        </p:nvSpPr>
        <p:spPr>
          <a:xfrm>
            <a:off x="311040" y="1152360"/>
            <a:ext cx="852192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22" name="Shape 22"/>
        <p:cNvGrpSpPr/>
        <p:nvPr/>
      </p:nvGrpSpPr>
      <p:grpSpPr>
        <a:xfrm>
          <a:off x="0" y="0"/>
          <a:ext cx="0" cy="0"/>
          <a:chOff x="0" y="0"/>
          <a:chExt cx="0" cy="0"/>
        </a:xfrm>
      </p:grpSpPr>
      <p:sp>
        <p:nvSpPr>
          <p:cNvPr id="23" name="Google Shape;23;p57"/>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57"/>
          <p:cNvSpPr txBox="1"/>
          <p:nvPr>
            <p:ph idx="1" type="body"/>
          </p:nvPr>
        </p:nvSpPr>
        <p:spPr>
          <a:xfrm>
            <a:off x="311040" y="1152360"/>
            <a:ext cx="415836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5" name="Google Shape;25;p57"/>
          <p:cNvSpPr txBox="1"/>
          <p:nvPr>
            <p:ph idx="2" type="body"/>
          </p:nvPr>
        </p:nvSpPr>
        <p:spPr>
          <a:xfrm>
            <a:off x="4677840" y="1152360"/>
            <a:ext cx="415836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58"/>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28" name="Shape 28"/>
        <p:cNvGrpSpPr/>
        <p:nvPr/>
      </p:nvGrpSpPr>
      <p:grpSpPr>
        <a:xfrm>
          <a:off x="0" y="0"/>
          <a:ext cx="0" cy="0"/>
          <a:chOff x="0" y="0"/>
          <a:chExt cx="0" cy="0"/>
        </a:xfrm>
      </p:grpSpPr>
      <p:sp>
        <p:nvSpPr>
          <p:cNvPr id="29" name="Google Shape;29;p59"/>
          <p:cNvSpPr txBox="1"/>
          <p:nvPr>
            <p:ph idx="1" type="subTitle"/>
          </p:nvPr>
        </p:nvSpPr>
        <p:spPr>
          <a:xfrm>
            <a:off x="311040" y="444600"/>
            <a:ext cx="8521920" cy="265788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30" name="Shape 30"/>
        <p:cNvGrpSpPr/>
        <p:nvPr/>
      </p:nvGrpSpPr>
      <p:grpSpPr>
        <a:xfrm>
          <a:off x="0" y="0"/>
          <a:ext cx="0" cy="0"/>
          <a:chOff x="0" y="0"/>
          <a:chExt cx="0" cy="0"/>
        </a:xfrm>
      </p:grpSpPr>
      <p:sp>
        <p:nvSpPr>
          <p:cNvPr id="31" name="Google Shape;31;p60"/>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60"/>
          <p:cNvSpPr txBox="1"/>
          <p:nvPr>
            <p:ph idx="1" type="body"/>
          </p:nvPr>
        </p:nvSpPr>
        <p:spPr>
          <a:xfrm>
            <a:off x="3110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3" name="Google Shape;33;p60"/>
          <p:cNvSpPr txBox="1"/>
          <p:nvPr>
            <p:ph idx="2" type="body"/>
          </p:nvPr>
        </p:nvSpPr>
        <p:spPr>
          <a:xfrm>
            <a:off x="4677840" y="1152360"/>
            <a:ext cx="415836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4" name="Google Shape;34;p60"/>
          <p:cNvSpPr txBox="1"/>
          <p:nvPr>
            <p:ph idx="3" type="body"/>
          </p:nvPr>
        </p:nvSpPr>
        <p:spPr>
          <a:xfrm>
            <a:off x="311040" y="293688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35" name="Shape 35"/>
        <p:cNvGrpSpPr/>
        <p:nvPr/>
      </p:nvGrpSpPr>
      <p:grpSpPr>
        <a:xfrm>
          <a:off x="0" y="0"/>
          <a:ext cx="0" cy="0"/>
          <a:chOff x="0" y="0"/>
          <a:chExt cx="0" cy="0"/>
        </a:xfrm>
      </p:grpSpPr>
      <p:sp>
        <p:nvSpPr>
          <p:cNvPr id="36" name="Google Shape;36;p61"/>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61"/>
          <p:cNvSpPr txBox="1"/>
          <p:nvPr>
            <p:ph idx="1" type="body"/>
          </p:nvPr>
        </p:nvSpPr>
        <p:spPr>
          <a:xfrm>
            <a:off x="311040" y="1152360"/>
            <a:ext cx="415836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8" name="Google Shape;38;p61"/>
          <p:cNvSpPr txBox="1"/>
          <p:nvPr>
            <p:ph idx="2" type="body"/>
          </p:nvPr>
        </p:nvSpPr>
        <p:spPr>
          <a:xfrm>
            <a:off x="46778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9" name="Google Shape;39;p61"/>
          <p:cNvSpPr txBox="1"/>
          <p:nvPr>
            <p:ph idx="3" type="body"/>
          </p:nvPr>
        </p:nvSpPr>
        <p:spPr>
          <a:xfrm>
            <a:off x="4677840" y="293688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40" name="Shape 40"/>
        <p:cNvGrpSpPr/>
        <p:nvPr/>
      </p:nvGrpSpPr>
      <p:grpSpPr>
        <a:xfrm>
          <a:off x="0" y="0"/>
          <a:ext cx="0" cy="0"/>
          <a:chOff x="0" y="0"/>
          <a:chExt cx="0" cy="0"/>
        </a:xfrm>
      </p:grpSpPr>
      <p:sp>
        <p:nvSpPr>
          <p:cNvPr id="41" name="Google Shape;41;p62"/>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2"/>
          <p:cNvSpPr txBox="1"/>
          <p:nvPr>
            <p:ph idx="1" type="body"/>
          </p:nvPr>
        </p:nvSpPr>
        <p:spPr>
          <a:xfrm>
            <a:off x="3110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3" name="Google Shape;43;p62"/>
          <p:cNvSpPr txBox="1"/>
          <p:nvPr>
            <p:ph idx="2" type="body"/>
          </p:nvPr>
        </p:nvSpPr>
        <p:spPr>
          <a:xfrm>
            <a:off x="46778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4" name="Google Shape;44;p62"/>
          <p:cNvSpPr txBox="1"/>
          <p:nvPr>
            <p:ph idx="3" type="body"/>
          </p:nvPr>
        </p:nvSpPr>
        <p:spPr>
          <a:xfrm>
            <a:off x="311040" y="2936880"/>
            <a:ext cx="8521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45" name="Shape 45"/>
        <p:cNvGrpSpPr/>
        <p:nvPr/>
      </p:nvGrpSpPr>
      <p:grpSpPr>
        <a:xfrm>
          <a:off x="0" y="0"/>
          <a:ext cx="0" cy="0"/>
          <a:chOff x="0" y="0"/>
          <a:chExt cx="0" cy="0"/>
        </a:xfrm>
      </p:grpSpPr>
      <p:sp>
        <p:nvSpPr>
          <p:cNvPr id="46" name="Google Shape;46;p63"/>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63"/>
          <p:cNvSpPr txBox="1"/>
          <p:nvPr>
            <p:ph idx="1" type="body"/>
          </p:nvPr>
        </p:nvSpPr>
        <p:spPr>
          <a:xfrm>
            <a:off x="311040" y="1152360"/>
            <a:ext cx="8521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8" name="Google Shape;48;p63"/>
          <p:cNvSpPr txBox="1"/>
          <p:nvPr>
            <p:ph idx="2" type="body"/>
          </p:nvPr>
        </p:nvSpPr>
        <p:spPr>
          <a:xfrm>
            <a:off x="311040" y="2936880"/>
            <a:ext cx="8521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49" name="Shape 49"/>
        <p:cNvGrpSpPr/>
        <p:nvPr/>
      </p:nvGrpSpPr>
      <p:grpSpPr>
        <a:xfrm>
          <a:off x="0" y="0"/>
          <a:ext cx="0" cy="0"/>
          <a:chOff x="0" y="0"/>
          <a:chExt cx="0" cy="0"/>
        </a:xfrm>
      </p:grpSpPr>
      <p:sp>
        <p:nvSpPr>
          <p:cNvPr id="50" name="Google Shape;50;p64"/>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64"/>
          <p:cNvSpPr txBox="1"/>
          <p:nvPr>
            <p:ph idx="1" type="body"/>
          </p:nvPr>
        </p:nvSpPr>
        <p:spPr>
          <a:xfrm>
            <a:off x="3110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2" name="Google Shape;52;p64"/>
          <p:cNvSpPr txBox="1"/>
          <p:nvPr>
            <p:ph idx="2" type="body"/>
          </p:nvPr>
        </p:nvSpPr>
        <p:spPr>
          <a:xfrm>
            <a:off x="46778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3" name="Google Shape;53;p64"/>
          <p:cNvSpPr txBox="1"/>
          <p:nvPr>
            <p:ph idx="3" type="body"/>
          </p:nvPr>
        </p:nvSpPr>
        <p:spPr>
          <a:xfrm>
            <a:off x="311040" y="293688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4" name="Google Shape;54;p64"/>
          <p:cNvSpPr txBox="1"/>
          <p:nvPr>
            <p:ph idx="4" type="body"/>
          </p:nvPr>
        </p:nvSpPr>
        <p:spPr>
          <a:xfrm>
            <a:off x="4677840" y="293688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55" name="Shape 55"/>
        <p:cNvGrpSpPr/>
        <p:nvPr/>
      </p:nvGrpSpPr>
      <p:grpSpPr>
        <a:xfrm>
          <a:off x="0" y="0"/>
          <a:ext cx="0" cy="0"/>
          <a:chOff x="0" y="0"/>
          <a:chExt cx="0" cy="0"/>
        </a:xfrm>
      </p:grpSpPr>
      <p:sp>
        <p:nvSpPr>
          <p:cNvPr id="56" name="Google Shape;56;p65"/>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65"/>
          <p:cNvSpPr txBox="1"/>
          <p:nvPr>
            <p:ph idx="1" type="body"/>
          </p:nvPr>
        </p:nvSpPr>
        <p:spPr>
          <a:xfrm>
            <a:off x="311040" y="115236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8" name="Google Shape;58;p65"/>
          <p:cNvSpPr txBox="1"/>
          <p:nvPr>
            <p:ph idx="2" type="body"/>
          </p:nvPr>
        </p:nvSpPr>
        <p:spPr>
          <a:xfrm>
            <a:off x="3192480" y="115236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9" name="Google Shape;59;p65"/>
          <p:cNvSpPr txBox="1"/>
          <p:nvPr>
            <p:ph idx="3" type="body"/>
          </p:nvPr>
        </p:nvSpPr>
        <p:spPr>
          <a:xfrm>
            <a:off x="6073920" y="115236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60" name="Google Shape;60;p65"/>
          <p:cNvSpPr txBox="1"/>
          <p:nvPr>
            <p:ph idx="4" type="body"/>
          </p:nvPr>
        </p:nvSpPr>
        <p:spPr>
          <a:xfrm>
            <a:off x="311040" y="293688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61" name="Google Shape;61;p65"/>
          <p:cNvSpPr txBox="1"/>
          <p:nvPr>
            <p:ph idx="5" type="body"/>
          </p:nvPr>
        </p:nvSpPr>
        <p:spPr>
          <a:xfrm>
            <a:off x="3192480" y="293688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62" name="Google Shape;62;p65"/>
          <p:cNvSpPr txBox="1"/>
          <p:nvPr>
            <p:ph idx="6" type="body"/>
          </p:nvPr>
        </p:nvSpPr>
        <p:spPr>
          <a:xfrm>
            <a:off x="6073920" y="293688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Dark)" showMasterSp="0">
  <p:cSld name="2_Top slide (Dark)">
    <p:bg>
      <p:bgPr>
        <a:solidFill>
          <a:schemeClr val="dk2"/>
        </a:solidFill>
      </p:bgPr>
    </p:bg>
    <p:spTree>
      <p:nvGrpSpPr>
        <p:cNvPr id="63" name="Shape 63"/>
        <p:cNvGrpSpPr/>
        <p:nvPr/>
      </p:nvGrpSpPr>
      <p:grpSpPr>
        <a:xfrm>
          <a:off x="0" y="0"/>
          <a:ext cx="0" cy="0"/>
          <a:chOff x="0" y="0"/>
          <a:chExt cx="0" cy="0"/>
        </a:xfrm>
      </p:grpSpPr>
      <p:sp>
        <p:nvSpPr>
          <p:cNvPr id="64" name="Google Shape;64;g131bc516705_0_202"/>
          <p:cNvSpPr txBox="1"/>
          <p:nvPr>
            <p:ph type="title"/>
          </p:nvPr>
        </p:nvSpPr>
        <p:spPr>
          <a:xfrm>
            <a:off x="431800" y="2185591"/>
            <a:ext cx="4353600" cy="571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lt1"/>
              </a:buClr>
              <a:buSzPts val="3400"/>
              <a:buNone/>
              <a:defRPr b="1" sz="3400">
                <a:solidFill>
                  <a:schemeClr val="lt1"/>
                </a:solidFill>
              </a:defRPr>
            </a:lvl1pPr>
            <a:lvl2pPr lvl="1" rtl="0" algn="l">
              <a:lnSpc>
                <a:spcPct val="85000"/>
              </a:lnSpc>
              <a:spcBef>
                <a:spcPts val="0"/>
              </a:spcBef>
              <a:spcAft>
                <a:spcPts val="0"/>
              </a:spcAft>
              <a:buClr>
                <a:schemeClr val="dk1"/>
              </a:buClr>
              <a:buSzPts val="1400"/>
              <a:buFont typeface="Arial"/>
              <a:buNone/>
              <a:defRPr/>
            </a:lvl2pPr>
            <a:lvl3pPr lvl="2" rtl="0" algn="l">
              <a:lnSpc>
                <a:spcPct val="85000"/>
              </a:lnSpc>
              <a:spcBef>
                <a:spcPts val="0"/>
              </a:spcBef>
              <a:spcAft>
                <a:spcPts val="0"/>
              </a:spcAft>
              <a:buClr>
                <a:schemeClr val="dk1"/>
              </a:buClr>
              <a:buSzPts val="1400"/>
              <a:buFont typeface="Arial"/>
              <a:buNone/>
              <a:defRPr/>
            </a:lvl3pPr>
            <a:lvl4pPr lvl="3" rtl="0" algn="l">
              <a:lnSpc>
                <a:spcPct val="85000"/>
              </a:lnSpc>
              <a:spcBef>
                <a:spcPts val="0"/>
              </a:spcBef>
              <a:spcAft>
                <a:spcPts val="0"/>
              </a:spcAft>
              <a:buClr>
                <a:schemeClr val="dk1"/>
              </a:buClr>
              <a:buSzPts val="1400"/>
              <a:buFont typeface="Arial"/>
              <a:buNone/>
              <a:defRPr/>
            </a:lvl4pPr>
            <a:lvl5pPr lvl="4" rtl="0" algn="l">
              <a:lnSpc>
                <a:spcPct val="85000"/>
              </a:lnSpc>
              <a:spcBef>
                <a:spcPts val="0"/>
              </a:spcBef>
              <a:spcAft>
                <a:spcPts val="0"/>
              </a:spcAft>
              <a:buClr>
                <a:schemeClr val="dk1"/>
              </a:buClr>
              <a:buSzPts val="1400"/>
              <a:buFont typeface="Arial"/>
              <a:buNone/>
              <a:defRPr/>
            </a:lvl5pPr>
            <a:lvl6pPr lvl="5" rtl="0" algn="l">
              <a:lnSpc>
                <a:spcPct val="85000"/>
              </a:lnSpc>
              <a:spcBef>
                <a:spcPts val="0"/>
              </a:spcBef>
              <a:spcAft>
                <a:spcPts val="0"/>
              </a:spcAft>
              <a:buClr>
                <a:schemeClr val="dk1"/>
              </a:buClr>
              <a:buSzPts val="1400"/>
              <a:buFont typeface="Arial"/>
              <a:buNone/>
              <a:defRPr/>
            </a:lvl6pPr>
            <a:lvl7pPr lvl="6" rtl="0" algn="l">
              <a:lnSpc>
                <a:spcPct val="85000"/>
              </a:lnSpc>
              <a:spcBef>
                <a:spcPts val="0"/>
              </a:spcBef>
              <a:spcAft>
                <a:spcPts val="0"/>
              </a:spcAft>
              <a:buClr>
                <a:schemeClr val="dk1"/>
              </a:buClr>
              <a:buSzPts val="1400"/>
              <a:buFont typeface="Arial"/>
              <a:buNone/>
              <a:defRPr/>
            </a:lvl7pPr>
            <a:lvl8pPr lvl="7" rtl="0" algn="l">
              <a:lnSpc>
                <a:spcPct val="85000"/>
              </a:lnSpc>
              <a:spcBef>
                <a:spcPts val="0"/>
              </a:spcBef>
              <a:spcAft>
                <a:spcPts val="0"/>
              </a:spcAft>
              <a:buClr>
                <a:schemeClr val="dk1"/>
              </a:buClr>
              <a:buSzPts val="1400"/>
              <a:buFont typeface="Arial"/>
              <a:buNone/>
              <a:defRPr/>
            </a:lvl8pPr>
            <a:lvl9pPr lvl="8" rtl="0" algn="l">
              <a:lnSpc>
                <a:spcPct val="85000"/>
              </a:lnSpc>
              <a:spcBef>
                <a:spcPts val="0"/>
              </a:spcBef>
              <a:spcAft>
                <a:spcPts val="0"/>
              </a:spcAft>
              <a:buClr>
                <a:schemeClr val="dk1"/>
              </a:buClr>
              <a:buSzPts val="1400"/>
              <a:buFont typeface="Arial"/>
              <a:buNone/>
              <a:defRPr/>
            </a:lvl9pPr>
          </a:lstStyle>
          <a:p/>
        </p:txBody>
      </p:sp>
      <p:cxnSp>
        <p:nvCxnSpPr>
          <p:cNvPr id="65" name="Google Shape;65;g131bc516705_0_202"/>
          <p:cNvCxnSpPr/>
          <p:nvPr/>
        </p:nvCxnSpPr>
        <p:spPr>
          <a:xfrm>
            <a:off x="431800" y="2185591"/>
            <a:ext cx="4353600" cy="0"/>
          </a:xfrm>
          <a:prstGeom prst="straightConnector1">
            <a:avLst/>
          </a:prstGeom>
          <a:noFill/>
          <a:ln cap="flat" cmpd="sng" w="76200">
            <a:solidFill>
              <a:schemeClr val="lt1"/>
            </a:solidFill>
            <a:prstDash val="solid"/>
            <a:round/>
            <a:headEnd len="sm" w="sm" type="none"/>
            <a:tailEnd len="sm" w="sm" type="none"/>
          </a:ln>
        </p:spPr>
      </p:cxnSp>
      <p:pic>
        <p:nvPicPr>
          <p:cNvPr id="66" name="Google Shape;66;g131bc516705_0_202"/>
          <p:cNvPicPr preferRelativeResize="0"/>
          <p:nvPr/>
        </p:nvPicPr>
        <p:blipFill rotWithShape="1">
          <a:blip r:embed="rId2">
            <a:alphaModFix/>
          </a:blip>
          <a:srcRect b="0" l="0" r="0" t="0"/>
          <a:stretch/>
        </p:blipFill>
        <p:spPr>
          <a:xfrm>
            <a:off x="431800" y="416832"/>
            <a:ext cx="2174239" cy="953238"/>
          </a:xfrm>
          <a:prstGeom prst="rect">
            <a:avLst/>
          </a:prstGeom>
          <a:noFill/>
          <a:ln>
            <a:noFill/>
          </a:ln>
        </p:spPr>
      </p:pic>
      <p:sp>
        <p:nvSpPr>
          <p:cNvPr id="67" name="Google Shape;67;g131bc516705_0_202"/>
          <p:cNvSpPr txBox="1"/>
          <p:nvPr>
            <p:ph idx="1" type="body"/>
          </p:nvPr>
        </p:nvSpPr>
        <p:spPr>
          <a:xfrm>
            <a:off x="431800" y="3648594"/>
            <a:ext cx="4353600" cy="4539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b="0" sz="2800">
                <a:solidFill>
                  <a:schemeClr val="lt1"/>
                </a:solidFill>
              </a:defRPr>
            </a:lvl1pPr>
            <a:lvl2pPr indent="-228600" lvl="1" marL="914400" rtl="0" algn="l">
              <a:lnSpc>
                <a:spcPct val="100000"/>
              </a:lnSpc>
              <a:spcBef>
                <a:spcPts val="800"/>
              </a:spcBef>
              <a:spcAft>
                <a:spcPts val="0"/>
              </a:spcAft>
              <a:buClr>
                <a:schemeClr val="dk1"/>
              </a:buClr>
              <a:buSzPts val="1800"/>
              <a:buNone/>
              <a:defRPr/>
            </a:lvl2pPr>
            <a:lvl3pPr indent="-342900" lvl="2" marL="1371600" rtl="0" algn="l">
              <a:lnSpc>
                <a:spcPct val="100000"/>
              </a:lnSpc>
              <a:spcBef>
                <a:spcPts val="0"/>
              </a:spcBef>
              <a:spcAft>
                <a:spcPts val="0"/>
              </a:spcAft>
              <a:buClr>
                <a:schemeClr val="dk1"/>
              </a:buClr>
              <a:buSzPts val="1800"/>
              <a:buChar char="–"/>
              <a:defRPr/>
            </a:lvl3pPr>
            <a:lvl4pPr indent="-342900" lvl="3" marL="1828800" rtl="0" algn="l">
              <a:lnSpc>
                <a:spcPct val="100000"/>
              </a:lnSpc>
              <a:spcBef>
                <a:spcPts val="0"/>
              </a:spcBef>
              <a:spcAft>
                <a:spcPts val="0"/>
              </a:spcAft>
              <a:buClr>
                <a:schemeClr val="dk1"/>
              </a:buClr>
              <a:buSzPts val="1800"/>
              <a:buChar char="–"/>
              <a:defRPr/>
            </a:lvl4pPr>
            <a:lvl5pPr indent="-342900" lvl="4" marL="2286000" rtl="0" algn="l">
              <a:lnSpc>
                <a:spcPct val="100000"/>
              </a:lnSpc>
              <a:spcBef>
                <a:spcPts val="0"/>
              </a:spcBef>
              <a:spcAft>
                <a:spcPts val="0"/>
              </a:spcAft>
              <a:buClr>
                <a:schemeClr val="dk1"/>
              </a:buClr>
              <a:buSzPts val="1800"/>
              <a:buChar char="–"/>
              <a:defRPr/>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68" name="Google Shape;68;g131bc516705_0_202"/>
          <p:cNvSpPr/>
          <p:nvPr>
            <p:ph idx="2" type="pic"/>
          </p:nvPr>
        </p:nvSpPr>
        <p:spPr>
          <a:xfrm>
            <a:off x="5651872" y="0"/>
            <a:ext cx="3493800" cy="4575000"/>
          </a:xfrm>
          <a:prstGeom prst="rect">
            <a:avLst/>
          </a:prstGeom>
          <a:noFill/>
          <a:ln>
            <a:noFill/>
          </a:ln>
        </p:spPr>
      </p:sp>
      <p:sp>
        <p:nvSpPr>
          <p:cNvPr id="69" name="Google Shape;69;g131bc516705_0_202"/>
          <p:cNvSpPr txBox="1"/>
          <p:nvPr>
            <p:ph idx="3" type="body"/>
          </p:nvPr>
        </p:nvSpPr>
        <p:spPr>
          <a:xfrm>
            <a:off x="431800" y="4281007"/>
            <a:ext cx="8712300" cy="8640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100000"/>
              </a:lnSpc>
              <a:spcBef>
                <a:spcPts val="0"/>
              </a:spcBef>
              <a:spcAft>
                <a:spcPts val="0"/>
              </a:spcAft>
              <a:buClr>
                <a:schemeClr val="dk1"/>
              </a:buClr>
              <a:buSzPts val="1200"/>
              <a:buNone/>
              <a:defRPr sz="1200"/>
            </a:lvl2pPr>
            <a:lvl3pPr indent="-304800" lvl="2" marL="1371600" rtl="0" algn="l">
              <a:lnSpc>
                <a:spcPct val="100000"/>
              </a:lnSpc>
              <a:spcBef>
                <a:spcPts val="0"/>
              </a:spcBef>
              <a:spcAft>
                <a:spcPts val="0"/>
              </a:spcAft>
              <a:buClr>
                <a:schemeClr val="dk1"/>
              </a:buClr>
              <a:buSzPts val="1200"/>
              <a:buChar char="–"/>
              <a:defRPr sz="1200"/>
            </a:lvl3pPr>
            <a:lvl4pPr indent="-304800" lvl="3" marL="1828800" rtl="0" algn="l">
              <a:lnSpc>
                <a:spcPct val="100000"/>
              </a:lnSpc>
              <a:spcBef>
                <a:spcPts val="0"/>
              </a:spcBef>
              <a:spcAft>
                <a:spcPts val="0"/>
              </a:spcAft>
              <a:buClr>
                <a:schemeClr val="dk1"/>
              </a:buClr>
              <a:buSzPts val="1200"/>
              <a:buChar char="–"/>
              <a:defRPr sz="1200"/>
            </a:lvl4pPr>
            <a:lvl5pPr indent="-304800" lvl="4" marL="2286000" rtl="0" algn="l">
              <a:lnSpc>
                <a:spcPct val="100000"/>
              </a:lnSpc>
              <a:spcBef>
                <a:spcPts val="0"/>
              </a:spcBef>
              <a:spcAft>
                <a:spcPts val="0"/>
              </a:spcAft>
              <a:buClr>
                <a:schemeClr val="dk1"/>
              </a:buClr>
              <a:buSzPts val="1200"/>
              <a:buChar char="–"/>
              <a:defRPr sz="12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2">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showMasterSp="0">
  <p:cSld name="1_Heading, bullets, image (Light)">
    <p:bg>
      <p:bgPr>
        <a:solidFill>
          <a:schemeClr val="dk2"/>
        </a:solidFill>
      </p:bgPr>
    </p:bg>
    <p:spTree>
      <p:nvGrpSpPr>
        <p:cNvPr id="70" name="Shape 70"/>
        <p:cNvGrpSpPr/>
        <p:nvPr/>
      </p:nvGrpSpPr>
      <p:grpSpPr>
        <a:xfrm>
          <a:off x="0" y="0"/>
          <a:ext cx="0" cy="0"/>
          <a:chOff x="0" y="0"/>
          <a:chExt cx="0" cy="0"/>
        </a:xfrm>
      </p:grpSpPr>
      <p:cxnSp>
        <p:nvCxnSpPr>
          <p:cNvPr id="71" name="Google Shape;71;g131bc516705_0_209"/>
          <p:cNvCxnSpPr/>
          <p:nvPr/>
        </p:nvCxnSpPr>
        <p:spPr>
          <a:xfrm>
            <a:off x="431800" y="702988"/>
            <a:ext cx="3921000" cy="0"/>
          </a:xfrm>
          <a:prstGeom prst="straightConnector1">
            <a:avLst/>
          </a:prstGeom>
          <a:noFill/>
          <a:ln cap="flat" cmpd="sng" w="25400">
            <a:solidFill>
              <a:schemeClr val="lt1"/>
            </a:solidFill>
            <a:prstDash val="solid"/>
            <a:round/>
            <a:headEnd len="sm" w="sm" type="none"/>
            <a:tailEnd len="sm" w="sm" type="none"/>
          </a:ln>
        </p:spPr>
      </p:cxnSp>
      <p:sp>
        <p:nvSpPr>
          <p:cNvPr id="72" name="Google Shape;72;g131bc516705_0_209"/>
          <p:cNvSpPr txBox="1"/>
          <p:nvPr>
            <p:ph idx="1" type="body"/>
          </p:nvPr>
        </p:nvSpPr>
        <p:spPr>
          <a:xfrm>
            <a:off x="431799" y="702874"/>
            <a:ext cx="3921000" cy="545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spcBef>
                <a:spcPts val="800"/>
              </a:spcBef>
              <a:spcAft>
                <a:spcPts val="0"/>
              </a:spcAft>
              <a:buClr>
                <a:schemeClr val="dk1"/>
              </a:buClr>
              <a:buSzPts val="1800"/>
              <a:buNone/>
              <a:defRPr sz="1800"/>
            </a:lvl2pPr>
            <a:lvl3pPr indent="-228600" lvl="2" marL="1371600" rtl="0" algn="l">
              <a:spcBef>
                <a:spcPts val="0"/>
              </a:spcBef>
              <a:spcAft>
                <a:spcPts val="0"/>
              </a:spcAft>
              <a:buClr>
                <a:schemeClr val="dk1"/>
              </a:buClr>
              <a:buSzPts val="1800"/>
              <a:buNone/>
              <a:defRPr sz="1800"/>
            </a:lvl3pPr>
            <a:lvl4pPr indent="-228600" lvl="3" marL="1828800" rtl="0" algn="l">
              <a:spcBef>
                <a:spcPts val="0"/>
              </a:spcBef>
              <a:spcAft>
                <a:spcPts val="0"/>
              </a:spcAft>
              <a:buClr>
                <a:schemeClr val="dk1"/>
              </a:buClr>
              <a:buSzPts val="1800"/>
              <a:buNone/>
              <a:defRPr sz="1800"/>
            </a:lvl4pPr>
            <a:lvl5pPr indent="-228600" lvl="4" marL="2286000" rtl="0" algn="l">
              <a:spcBef>
                <a:spcPts val="0"/>
              </a:spcBef>
              <a:spcAft>
                <a:spcPts val="0"/>
              </a:spcAft>
              <a:buClr>
                <a:schemeClr val="dk1"/>
              </a:buClr>
              <a:buSzPts val="1800"/>
              <a:buNone/>
              <a:defRPr sz="1800"/>
            </a:lvl5pPr>
            <a:lvl6pPr indent="-228600" lvl="5" marL="2743200" rtl="0" algn="l">
              <a:spcBef>
                <a:spcPts val="0"/>
              </a:spcBef>
              <a:spcAft>
                <a:spcPts val="0"/>
              </a:spcAft>
              <a:buClr>
                <a:schemeClr val="dk1"/>
              </a:buClr>
              <a:buSzPts val="1800"/>
              <a:buNone/>
              <a:defRPr/>
            </a:lvl6pPr>
            <a:lvl7pPr indent="-228600" lvl="6" marL="3200400" rtl="0" algn="l">
              <a:spcBef>
                <a:spcPts val="0"/>
              </a:spcBef>
              <a:spcAft>
                <a:spcPts val="0"/>
              </a:spcAft>
              <a:buClr>
                <a:schemeClr val="dk1"/>
              </a:buClr>
              <a:buSzPts val="1800"/>
              <a:buNone/>
              <a:defRPr/>
            </a:lvl7pPr>
            <a:lvl8pPr indent="-228600" lvl="7" marL="3657600" rtl="0" algn="l">
              <a:spcBef>
                <a:spcPts val="360"/>
              </a:spcBef>
              <a:spcAft>
                <a:spcPts val="0"/>
              </a:spcAft>
              <a:buClr>
                <a:schemeClr val="dk1"/>
              </a:buClr>
              <a:buSzPts val="1800"/>
              <a:buNone/>
              <a:defRPr/>
            </a:lvl8pPr>
            <a:lvl9pPr indent="-228600" lvl="8" marL="4114800" rtl="0" algn="l">
              <a:spcBef>
                <a:spcPts val="360"/>
              </a:spcBef>
              <a:spcAft>
                <a:spcPts val="0"/>
              </a:spcAft>
              <a:buClr>
                <a:schemeClr val="dk1"/>
              </a:buClr>
              <a:buSzPts val="1800"/>
              <a:buNone/>
              <a:defRPr/>
            </a:lvl9pPr>
          </a:lstStyle>
          <a:p/>
        </p:txBody>
      </p:sp>
      <p:sp>
        <p:nvSpPr>
          <p:cNvPr id="73" name="Google Shape;73;g131bc516705_0_209"/>
          <p:cNvSpPr/>
          <p:nvPr>
            <p:ph idx="2" type="pic"/>
          </p:nvPr>
        </p:nvSpPr>
        <p:spPr>
          <a:xfrm>
            <a:off x="5251450" y="702874"/>
            <a:ext cx="3892500" cy="3453000"/>
          </a:xfrm>
          <a:prstGeom prst="rect">
            <a:avLst/>
          </a:prstGeom>
          <a:noFill/>
          <a:ln>
            <a:noFill/>
          </a:ln>
        </p:spPr>
      </p:sp>
      <p:sp>
        <p:nvSpPr>
          <p:cNvPr id="74" name="Google Shape;74;g131bc516705_0_209"/>
          <p:cNvSpPr txBox="1"/>
          <p:nvPr>
            <p:ph idx="3" type="body"/>
          </p:nvPr>
        </p:nvSpPr>
        <p:spPr>
          <a:xfrm>
            <a:off x="431800" y="1326293"/>
            <a:ext cx="3921000" cy="2829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spcBef>
                <a:spcPts val="800"/>
              </a:spcBef>
              <a:spcAft>
                <a:spcPts val="0"/>
              </a:spcAft>
              <a:buClr>
                <a:schemeClr val="dk1"/>
              </a:buClr>
              <a:buSzPts val="1800"/>
              <a:buNone/>
              <a:defRPr/>
            </a:lvl2pPr>
            <a:lvl3pPr indent="-228600" lvl="2" marL="1371600" rtl="0" algn="l">
              <a:spcBef>
                <a:spcPts val="0"/>
              </a:spcBef>
              <a:spcAft>
                <a:spcPts val="0"/>
              </a:spcAft>
              <a:buClr>
                <a:schemeClr val="dk1"/>
              </a:buClr>
              <a:buSzPts val="1800"/>
              <a:buNone/>
              <a:defRPr/>
            </a:lvl3pPr>
            <a:lvl4pPr indent="-228600" lvl="3" marL="1828800" rtl="0" algn="l">
              <a:spcBef>
                <a:spcPts val="0"/>
              </a:spcBef>
              <a:spcAft>
                <a:spcPts val="0"/>
              </a:spcAft>
              <a:buClr>
                <a:schemeClr val="dk1"/>
              </a:buClr>
              <a:buSzPts val="1800"/>
              <a:buNone/>
              <a:defRPr/>
            </a:lvl4pPr>
            <a:lvl5pPr indent="-228600" lvl="4" marL="2286000" rtl="0" algn="l">
              <a:spcBef>
                <a:spcPts val="0"/>
              </a:spcBef>
              <a:spcAft>
                <a:spcPts val="0"/>
              </a:spcAft>
              <a:buClr>
                <a:schemeClr val="dk1"/>
              </a:buClr>
              <a:buSzPts val="1800"/>
              <a:buNone/>
              <a:defRPr/>
            </a:lvl5pPr>
            <a:lvl6pPr indent="-228600" lvl="5" marL="2743200" rtl="0" algn="l">
              <a:spcBef>
                <a:spcPts val="0"/>
              </a:spcBef>
              <a:spcAft>
                <a:spcPts val="0"/>
              </a:spcAft>
              <a:buClr>
                <a:schemeClr val="dk1"/>
              </a:buClr>
              <a:buSzPts val="1800"/>
              <a:buNone/>
              <a:defRPr/>
            </a:lvl6pPr>
            <a:lvl7pPr indent="-228600" lvl="6" marL="3200400" rtl="0" algn="l">
              <a:spcBef>
                <a:spcPts val="0"/>
              </a:spcBef>
              <a:spcAft>
                <a:spcPts val="0"/>
              </a:spcAft>
              <a:buClr>
                <a:schemeClr val="dk1"/>
              </a:buClr>
              <a:buSzPts val="1800"/>
              <a:buNone/>
              <a:defRPr/>
            </a:lvl7pPr>
            <a:lvl8pPr indent="-228600" lvl="7" marL="3657600" rtl="0" algn="l">
              <a:spcBef>
                <a:spcPts val="360"/>
              </a:spcBef>
              <a:spcAft>
                <a:spcPts val="0"/>
              </a:spcAft>
              <a:buClr>
                <a:schemeClr val="dk1"/>
              </a:buClr>
              <a:buSzPts val="1800"/>
              <a:buNone/>
              <a:defRPr/>
            </a:lvl8pPr>
            <a:lvl9pPr indent="-228600" lvl="8" marL="4114800" rtl="0" algn="l">
              <a:spcBef>
                <a:spcPts val="360"/>
              </a:spcBef>
              <a:spcAft>
                <a:spcPts val="0"/>
              </a:spcAft>
              <a:buClr>
                <a:schemeClr val="dk1"/>
              </a:buClr>
              <a:buSzPts val="1800"/>
              <a:buNone/>
              <a:defRPr/>
            </a:lvl9pPr>
          </a:lstStyle>
          <a:p/>
        </p:txBody>
      </p:sp>
      <p:sp>
        <p:nvSpPr>
          <p:cNvPr id="75" name="Google Shape;75;g131bc516705_0_209"/>
          <p:cNvSpPr txBox="1"/>
          <p:nvPr>
            <p:ph idx="4" type="body"/>
          </p:nvPr>
        </p:nvSpPr>
        <p:spPr>
          <a:xfrm>
            <a:off x="431800" y="4281007"/>
            <a:ext cx="8712300" cy="8640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228600" lvl="2" marL="1371600" rtl="0" algn="l">
              <a:spcBef>
                <a:spcPts val="0"/>
              </a:spcBef>
              <a:spcAft>
                <a:spcPts val="0"/>
              </a:spcAft>
              <a:buClr>
                <a:schemeClr val="dk1"/>
              </a:buClr>
              <a:buSzPts val="1200"/>
              <a:buNone/>
              <a:defRPr sz="1200"/>
            </a:lvl3pPr>
            <a:lvl4pPr indent="-228600" lvl="3" marL="1828800" rtl="0" algn="l">
              <a:spcBef>
                <a:spcPts val="0"/>
              </a:spcBef>
              <a:spcAft>
                <a:spcPts val="0"/>
              </a:spcAft>
              <a:buClr>
                <a:schemeClr val="dk1"/>
              </a:buClr>
              <a:buSzPts val="1200"/>
              <a:buNone/>
              <a:defRPr sz="1200"/>
            </a:lvl4pPr>
            <a:lvl5pPr indent="-228600" lvl="4" marL="2286000" rtl="0" algn="l">
              <a:spcBef>
                <a:spcPts val="0"/>
              </a:spcBef>
              <a:spcAft>
                <a:spcPts val="0"/>
              </a:spcAft>
              <a:buClr>
                <a:schemeClr val="dk1"/>
              </a:buClr>
              <a:buSzPts val="1200"/>
              <a:buNone/>
              <a:defRPr sz="1200"/>
            </a:lvl5pPr>
            <a:lvl6pPr indent="-228600" lvl="5" marL="2743200" rtl="0" algn="l">
              <a:spcBef>
                <a:spcPts val="0"/>
              </a:spcBef>
              <a:spcAft>
                <a:spcPts val="0"/>
              </a:spcAft>
              <a:buClr>
                <a:schemeClr val="dk1"/>
              </a:buClr>
              <a:buSzPts val="1800"/>
              <a:buNone/>
              <a:defRPr/>
            </a:lvl6pPr>
            <a:lvl7pPr indent="-228600" lvl="6" marL="3200400" rtl="0" algn="l">
              <a:spcBef>
                <a:spcPts val="0"/>
              </a:spcBef>
              <a:spcAft>
                <a:spcPts val="0"/>
              </a:spcAft>
              <a:buClr>
                <a:schemeClr val="dk1"/>
              </a:buClr>
              <a:buSzPts val="1800"/>
              <a:buNone/>
              <a:defRPr/>
            </a:lvl7pPr>
            <a:lvl8pPr indent="-228600" lvl="7" marL="3657600" rtl="0" algn="l">
              <a:spcBef>
                <a:spcPts val="360"/>
              </a:spcBef>
              <a:spcAft>
                <a:spcPts val="0"/>
              </a:spcAft>
              <a:buClr>
                <a:schemeClr val="dk1"/>
              </a:buClr>
              <a:buSzPts val="1800"/>
              <a:buNone/>
              <a:defRPr/>
            </a:lvl8pPr>
            <a:lvl9pPr indent="-228600" lvl="8" marL="4114800" rtl="0" algn="l">
              <a:spcBef>
                <a:spcPts val="360"/>
              </a:spcBef>
              <a:spcAft>
                <a:spcPts val="0"/>
              </a:spcAft>
              <a:buClr>
                <a:schemeClr val="dk1"/>
              </a:buClr>
              <a:buSzPts val="1800"/>
              <a:buNone/>
              <a:defRPr/>
            </a:lvl9pPr>
          </a:lstStyle>
          <a:p/>
        </p:txBody>
      </p:sp>
    </p:spTree>
  </p:cSld>
  <p:clrMapOvr>
    <a:masterClrMapping/>
  </p:clrMapOvr>
  <p:extLst>
    <p:ext uri="{DCECCB84-F9BA-43D5-87BE-67443E8EF086}">
      <p15:sldGuideLst>
        <p15:guide id="1" pos="272">
          <p15:clr>
            <a:srgbClr val="FBAE40"/>
          </p15:clr>
        </p15:guide>
        <p15:guide id="2" orient="horz" pos="2982">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Heading, bullets, image (Light)" showMasterSp="0">
  <p:cSld name="2_Heading, bullets, image (Light)">
    <p:bg>
      <p:bgPr>
        <a:solidFill>
          <a:schemeClr val="dk2"/>
        </a:solidFill>
      </p:bgPr>
    </p:bg>
    <p:spTree>
      <p:nvGrpSpPr>
        <p:cNvPr id="76" name="Shape 76"/>
        <p:cNvGrpSpPr/>
        <p:nvPr/>
      </p:nvGrpSpPr>
      <p:grpSpPr>
        <a:xfrm>
          <a:off x="0" y="0"/>
          <a:ext cx="0" cy="0"/>
          <a:chOff x="0" y="0"/>
          <a:chExt cx="0" cy="0"/>
        </a:xfrm>
      </p:grpSpPr>
      <p:cxnSp>
        <p:nvCxnSpPr>
          <p:cNvPr id="77" name="Google Shape;77;g131bc516705_0_215"/>
          <p:cNvCxnSpPr/>
          <p:nvPr/>
        </p:nvCxnSpPr>
        <p:spPr>
          <a:xfrm>
            <a:off x="431800" y="702988"/>
            <a:ext cx="3921000" cy="0"/>
          </a:xfrm>
          <a:prstGeom prst="straightConnector1">
            <a:avLst/>
          </a:prstGeom>
          <a:noFill/>
          <a:ln cap="flat" cmpd="sng" w="25400">
            <a:solidFill>
              <a:schemeClr val="lt1"/>
            </a:solidFill>
            <a:prstDash val="solid"/>
            <a:round/>
            <a:headEnd len="sm" w="sm" type="none"/>
            <a:tailEnd len="sm" w="sm" type="none"/>
          </a:ln>
        </p:spPr>
      </p:cxnSp>
      <p:sp>
        <p:nvSpPr>
          <p:cNvPr id="78" name="Google Shape;78;g131bc516705_0_215"/>
          <p:cNvSpPr txBox="1"/>
          <p:nvPr>
            <p:ph idx="1" type="body"/>
          </p:nvPr>
        </p:nvSpPr>
        <p:spPr>
          <a:xfrm>
            <a:off x="431799" y="702874"/>
            <a:ext cx="3921000" cy="545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lnSpc>
                <a:spcPct val="100000"/>
              </a:lnSpc>
              <a:spcBef>
                <a:spcPts val="800"/>
              </a:spcBef>
              <a:spcAft>
                <a:spcPts val="0"/>
              </a:spcAft>
              <a:buClr>
                <a:schemeClr val="dk1"/>
              </a:buClr>
              <a:buSzPts val="1800"/>
              <a:buNone/>
              <a:defRPr sz="1800"/>
            </a:lvl2pPr>
            <a:lvl3pPr indent="-342900" lvl="2" marL="1371600" rtl="0" algn="l">
              <a:lnSpc>
                <a:spcPct val="100000"/>
              </a:lnSpc>
              <a:spcBef>
                <a:spcPts val="0"/>
              </a:spcBef>
              <a:spcAft>
                <a:spcPts val="0"/>
              </a:spcAft>
              <a:buClr>
                <a:schemeClr val="dk1"/>
              </a:buClr>
              <a:buSzPts val="1800"/>
              <a:buChar char="–"/>
              <a:defRPr sz="1800"/>
            </a:lvl3pPr>
            <a:lvl4pPr indent="-342900" lvl="3" marL="1828800" rtl="0" algn="l">
              <a:lnSpc>
                <a:spcPct val="100000"/>
              </a:lnSpc>
              <a:spcBef>
                <a:spcPts val="0"/>
              </a:spcBef>
              <a:spcAft>
                <a:spcPts val="0"/>
              </a:spcAft>
              <a:buClr>
                <a:schemeClr val="dk1"/>
              </a:buClr>
              <a:buSzPts val="1800"/>
              <a:buChar char="–"/>
              <a:defRPr sz="1800"/>
            </a:lvl4pPr>
            <a:lvl5pPr indent="-342900" lvl="4" marL="2286000" rtl="0" algn="l">
              <a:lnSpc>
                <a:spcPct val="100000"/>
              </a:lnSpc>
              <a:spcBef>
                <a:spcPts val="0"/>
              </a:spcBef>
              <a:spcAft>
                <a:spcPts val="0"/>
              </a:spcAft>
              <a:buClr>
                <a:schemeClr val="dk1"/>
              </a:buClr>
              <a:buSzPts val="1800"/>
              <a:buChar char="–"/>
              <a:defRPr sz="18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79" name="Google Shape;79;g131bc516705_0_215"/>
          <p:cNvSpPr/>
          <p:nvPr>
            <p:ph idx="2" type="pic"/>
          </p:nvPr>
        </p:nvSpPr>
        <p:spPr>
          <a:xfrm>
            <a:off x="5251450" y="702874"/>
            <a:ext cx="3892500" cy="3453000"/>
          </a:xfrm>
          <a:prstGeom prst="rect">
            <a:avLst/>
          </a:prstGeom>
          <a:noFill/>
          <a:ln>
            <a:noFill/>
          </a:ln>
        </p:spPr>
      </p:sp>
      <p:sp>
        <p:nvSpPr>
          <p:cNvPr id="80" name="Google Shape;80;g131bc516705_0_215"/>
          <p:cNvSpPr txBox="1"/>
          <p:nvPr>
            <p:ph idx="3" type="body"/>
          </p:nvPr>
        </p:nvSpPr>
        <p:spPr>
          <a:xfrm>
            <a:off x="431800" y="1326293"/>
            <a:ext cx="3921000" cy="2829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lnSpc>
                <a:spcPct val="100000"/>
              </a:lnSpc>
              <a:spcBef>
                <a:spcPts val="800"/>
              </a:spcBef>
              <a:spcAft>
                <a:spcPts val="0"/>
              </a:spcAft>
              <a:buClr>
                <a:schemeClr val="dk1"/>
              </a:buClr>
              <a:buSzPts val="1800"/>
              <a:buNone/>
              <a:defRPr/>
            </a:lvl2pPr>
            <a:lvl3pPr indent="-342900" lvl="2" marL="1371600" rtl="0" algn="l">
              <a:lnSpc>
                <a:spcPct val="100000"/>
              </a:lnSpc>
              <a:spcBef>
                <a:spcPts val="0"/>
              </a:spcBef>
              <a:spcAft>
                <a:spcPts val="0"/>
              </a:spcAft>
              <a:buClr>
                <a:schemeClr val="dk1"/>
              </a:buClr>
              <a:buSzPts val="1800"/>
              <a:buChar char="–"/>
              <a:defRPr/>
            </a:lvl3pPr>
            <a:lvl4pPr indent="-342900" lvl="3" marL="1828800" rtl="0" algn="l">
              <a:lnSpc>
                <a:spcPct val="100000"/>
              </a:lnSpc>
              <a:spcBef>
                <a:spcPts val="0"/>
              </a:spcBef>
              <a:spcAft>
                <a:spcPts val="0"/>
              </a:spcAft>
              <a:buClr>
                <a:schemeClr val="dk1"/>
              </a:buClr>
              <a:buSzPts val="1800"/>
              <a:buChar char="–"/>
              <a:defRPr/>
            </a:lvl4pPr>
            <a:lvl5pPr indent="-342900" lvl="4" marL="2286000" rtl="0" algn="l">
              <a:lnSpc>
                <a:spcPct val="100000"/>
              </a:lnSpc>
              <a:spcBef>
                <a:spcPts val="0"/>
              </a:spcBef>
              <a:spcAft>
                <a:spcPts val="0"/>
              </a:spcAft>
              <a:buClr>
                <a:schemeClr val="dk1"/>
              </a:buClr>
              <a:buSzPts val="1800"/>
              <a:buChar char="–"/>
              <a:defRPr/>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81" name="Google Shape;81;g131bc516705_0_215"/>
          <p:cNvSpPr txBox="1"/>
          <p:nvPr>
            <p:ph idx="4" type="body"/>
          </p:nvPr>
        </p:nvSpPr>
        <p:spPr>
          <a:xfrm>
            <a:off x="431800" y="4281007"/>
            <a:ext cx="8712300" cy="8640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100000"/>
              </a:lnSpc>
              <a:spcBef>
                <a:spcPts val="0"/>
              </a:spcBef>
              <a:spcAft>
                <a:spcPts val="0"/>
              </a:spcAft>
              <a:buClr>
                <a:schemeClr val="dk1"/>
              </a:buClr>
              <a:buSzPts val="1200"/>
              <a:buNone/>
              <a:defRPr sz="1200"/>
            </a:lvl2pPr>
            <a:lvl3pPr indent="-304800" lvl="2" marL="1371600" rtl="0" algn="l">
              <a:lnSpc>
                <a:spcPct val="100000"/>
              </a:lnSpc>
              <a:spcBef>
                <a:spcPts val="0"/>
              </a:spcBef>
              <a:spcAft>
                <a:spcPts val="0"/>
              </a:spcAft>
              <a:buClr>
                <a:schemeClr val="dk1"/>
              </a:buClr>
              <a:buSzPts val="1200"/>
              <a:buChar char="–"/>
              <a:defRPr sz="1200"/>
            </a:lvl3pPr>
            <a:lvl4pPr indent="-304800" lvl="3" marL="1828800" rtl="0" algn="l">
              <a:lnSpc>
                <a:spcPct val="100000"/>
              </a:lnSpc>
              <a:spcBef>
                <a:spcPts val="0"/>
              </a:spcBef>
              <a:spcAft>
                <a:spcPts val="0"/>
              </a:spcAft>
              <a:buClr>
                <a:schemeClr val="dk1"/>
              </a:buClr>
              <a:buSzPts val="1200"/>
              <a:buChar char="–"/>
              <a:defRPr sz="1200"/>
            </a:lvl4pPr>
            <a:lvl5pPr indent="-304800" lvl="4" marL="2286000" rtl="0" algn="l">
              <a:lnSpc>
                <a:spcPct val="100000"/>
              </a:lnSpc>
              <a:spcBef>
                <a:spcPts val="0"/>
              </a:spcBef>
              <a:spcAft>
                <a:spcPts val="0"/>
              </a:spcAft>
              <a:buClr>
                <a:schemeClr val="dk1"/>
              </a:buClr>
              <a:buSzPts val="1200"/>
              <a:buChar char="–"/>
              <a:defRPr sz="12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2">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showMasterSp="0">
  <p:cSld name="Bullets, image (Dark)">
    <p:bg>
      <p:bgPr>
        <a:solidFill>
          <a:schemeClr val="dk2"/>
        </a:solidFill>
      </p:bgPr>
    </p:bg>
    <p:spTree>
      <p:nvGrpSpPr>
        <p:cNvPr id="82" name="Shape 82"/>
        <p:cNvGrpSpPr/>
        <p:nvPr/>
      </p:nvGrpSpPr>
      <p:grpSpPr>
        <a:xfrm>
          <a:off x="0" y="0"/>
          <a:ext cx="0" cy="0"/>
          <a:chOff x="0" y="0"/>
          <a:chExt cx="0" cy="0"/>
        </a:xfrm>
      </p:grpSpPr>
      <p:sp>
        <p:nvSpPr>
          <p:cNvPr id="83" name="Google Shape;83;g131bc516705_0_221"/>
          <p:cNvSpPr txBox="1"/>
          <p:nvPr>
            <p:ph idx="1" type="body"/>
          </p:nvPr>
        </p:nvSpPr>
        <p:spPr>
          <a:xfrm>
            <a:off x="431801" y="683147"/>
            <a:ext cx="3921000" cy="34728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spcBef>
                <a:spcPts val="800"/>
              </a:spcBef>
              <a:spcAft>
                <a:spcPts val="0"/>
              </a:spcAft>
              <a:buClr>
                <a:schemeClr val="dk1"/>
              </a:buClr>
              <a:buSzPts val="1800"/>
              <a:buNone/>
              <a:defRPr sz="1800"/>
            </a:lvl2pPr>
            <a:lvl3pPr indent="-228600" lvl="2" marL="1371600" rtl="0" algn="l">
              <a:spcBef>
                <a:spcPts val="0"/>
              </a:spcBef>
              <a:spcAft>
                <a:spcPts val="0"/>
              </a:spcAft>
              <a:buClr>
                <a:schemeClr val="dk1"/>
              </a:buClr>
              <a:buSzPts val="1800"/>
              <a:buNone/>
              <a:defRPr sz="1800"/>
            </a:lvl3pPr>
            <a:lvl4pPr indent="-228600" lvl="3" marL="1828800" rtl="0" algn="l">
              <a:spcBef>
                <a:spcPts val="0"/>
              </a:spcBef>
              <a:spcAft>
                <a:spcPts val="0"/>
              </a:spcAft>
              <a:buClr>
                <a:schemeClr val="dk1"/>
              </a:buClr>
              <a:buSzPts val="1800"/>
              <a:buNone/>
              <a:defRPr sz="1800"/>
            </a:lvl4pPr>
            <a:lvl5pPr indent="-228600" lvl="4" marL="2286000" rtl="0" algn="l">
              <a:spcBef>
                <a:spcPts val="0"/>
              </a:spcBef>
              <a:spcAft>
                <a:spcPts val="0"/>
              </a:spcAft>
              <a:buClr>
                <a:schemeClr val="dk1"/>
              </a:buClr>
              <a:buSzPts val="1800"/>
              <a:buNone/>
              <a:defRPr sz="1800"/>
            </a:lvl5pPr>
            <a:lvl6pPr indent="-228600" lvl="5" marL="2743200" rtl="0" algn="l">
              <a:spcBef>
                <a:spcPts val="0"/>
              </a:spcBef>
              <a:spcAft>
                <a:spcPts val="0"/>
              </a:spcAft>
              <a:buClr>
                <a:schemeClr val="dk1"/>
              </a:buClr>
              <a:buSzPts val="1800"/>
              <a:buNone/>
              <a:defRPr/>
            </a:lvl6pPr>
            <a:lvl7pPr indent="-228600" lvl="6" marL="3200400" rtl="0" algn="l">
              <a:spcBef>
                <a:spcPts val="0"/>
              </a:spcBef>
              <a:spcAft>
                <a:spcPts val="0"/>
              </a:spcAft>
              <a:buClr>
                <a:schemeClr val="dk1"/>
              </a:buClr>
              <a:buSzPts val="1800"/>
              <a:buNone/>
              <a:defRPr/>
            </a:lvl7pPr>
            <a:lvl8pPr indent="-228600" lvl="7" marL="3657600" rtl="0" algn="l">
              <a:spcBef>
                <a:spcPts val="360"/>
              </a:spcBef>
              <a:spcAft>
                <a:spcPts val="0"/>
              </a:spcAft>
              <a:buClr>
                <a:schemeClr val="dk1"/>
              </a:buClr>
              <a:buSzPts val="1800"/>
              <a:buNone/>
              <a:defRPr/>
            </a:lvl8pPr>
            <a:lvl9pPr indent="-228600" lvl="8" marL="4114800" rtl="0" algn="l">
              <a:spcBef>
                <a:spcPts val="360"/>
              </a:spcBef>
              <a:spcAft>
                <a:spcPts val="0"/>
              </a:spcAft>
              <a:buClr>
                <a:schemeClr val="dk1"/>
              </a:buClr>
              <a:buSzPts val="1800"/>
              <a:buNone/>
              <a:defRPr/>
            </a:lvl9pPr>
          </a:lstStyle>
          <a:p/>
        </p:txBody>
      </p:sp>
      <p:sp>
        <p:nvSpPr>
          <p:cNvPr id="84" name="Google Shape;84;g131bc516705_0_221"/>
          <p:cNvSpPr/>
          <p:nvPr>
            <p:ph idx="2" type="pic"/>
          </p:nvPr>
        </p:nvSpPr>
        <p:spPr>
          <a:xfrm>
            <a:off x="5251450" y="702874"/>
            <a:ext cx="3892500" cy="3472800"/>
          </a:xfrm>
          <a:prstGeom prst="rect">
            <a:avLst/>
          </a:prstGeom>
          <a:noFill/>
          <a:ln>
            <a:noFill/>
          </a:ln>
        </p:spPr>
      </p:sp>
      <p:sp>
        <p:nvSpPr>
          <p:cNvPr id="85" name="Google Shape;85;g131bc516705_0_221"/>
          <p:cNvSpPr txBox="1"/>
          <p:nvPr>
            <p:ph idx="3" type="body"/>
          </p:nvPr>
        </p:nvSpPr>
        <p:spPr>
          <a:xfrm>
            <a:off x="431800" y="4281007"/>
            <a:ext cx="8712300" cy="8640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spcBef>
                <a:spcPts val="0"/>
              </a:spcBef>
              <a:spcAft>
                <a:spcPts val="0"/>
              </a:spcAft>
              <a:buClr>
                <a:schemeClr val="dk1"/>
              </a:buClr>
              <a:buSzPts val="1200"/>
              <a:buNone/>
              <a:defRPr sz="1200"/>
            </a:lvl2pPr>
            <a:lvl3pPr indent="-228600" lvl="2" marL="1371600" rtl="0" algn="l">
              <a:spcBef>
                <a:spcPts val="0"/>
              </a:spcBef>
              <a:spcAft>
                <a:spcPts val="0"/>
              </a:spcAft>
              <a:buClr>
                <a:schemeClr val="dk1"/>
              </a:buClr>
              <a:buSzPts val="1200"/>
              <a:buNone/>
              <a:defRPr sz="1200"/>
            </a:lvl3pPr>
            <a:lvl4pPr indent="-228600" lvl="3" marL="1828800" rtl="0" algn="l">
              <a:spcBef>
                <a:spcPts val="0"/>
              </a:spcBef>
              <a:spcAft>
                <a:spcPts val="0"/>
              </a:spcAft>
              <a:buClr>
                <a:schemeClr val="dk1"/>
              </a:buClr>
              <a:buSzPts val="1200"/>
              <a:buNone/>
              <a:defRPr sz="1200"/>
            </a:lvl4pPr>
            <a:lvl5pPr indent="-228600" lvl="4" marL="2286000" rtl="0" algn="l">
              <a:spcBef>
                <a:spcPts val="0"/>
              </a:spcBef>
              <a:spcAft>
                <a:spcPts val="0"/>
              </a:spcAft>
              <a:buClr>
                <a:schemeClr val="dk1"/>
              </a:buClr>
              <a:buSzPts val="1200"/>
              <a:buNone/>
              <a:defRPr sz="1200"/>
            </a:lvl5pPr>
            <a:lvl6pPr indent="-228600" lvl="5" marL="2743200" rtl="0" algn="l">
              <a:spcBef>
                <a:spcPts val="0"/>
              </a:spcBef>
              <a:spcAft>
                <a:spcPts val="0"/>
              </a:spcAft>
              <a:buClr>
                <a:schemeClr val="dk1"/>
              </a:buClr>
              <a:buSzPts val="1800"/>
              <a:buNone/>
              <a:defRPr/>
            </a:lvl6pPr>
            <a:lvl7pPr indent="-228600" lvl="6" marL="3200400" rtl="0" algn="l">
              <a:spcBef>
                <a:spcPts val="0"/>
              </a:spcBef>
              <a:spcAft>
                <a:spcPts val="0"/>
              </a:spcAft>
              <a:buClr>
                <a:schemeClr val="dk1"/>
              </a:buClr>
              <a:buSzPts val="1800"/>
              <a:buNone/>
              <a:defRPr/>
            </a:lvl7pPr>
            <a:lvl8pPr indent="-228600" lvl="7" marL="3657600" rtl="0" algn="l">
              <a:spcBef>
                <a:spcPts val="360"/>
              </a:spcBef>
              <a:spcAft>
                <a:spcPts val="0"/>
              </a:spcAft>
              <a:buClr>
                <a:schemeClr val="dk1"/>
              </a:buClr>
              <a:buSzPts val="1800"/>
              <a:buNone/>
              <a:defRPr/>
            </a:lvl8pPr>
            <a:lvl9pPr indent="-228600" lvl="8" marL="4114800" rtl="0" algn="l">
              <a:spcBef>
                <a:spcPts val="360"/>
              </a:spcBef>
              <a:spcAft>
                <a:spcPts val="0"/>
              </a:spcAft>
              <a:buClr>
                <a:schemeClr val="dk1"/>
              </a:buClr>
              <a:buSzPts val="1800"/>
              <a:buNone/>
              <a:defRPr/>
            </a:lvl9pPr>
          </a:lstStyle>
          <a:p/>
        </p:txBody>
      </p:sp>
    </p:spTree>
  </p:cSld>
  <p:clrMapOvr>
    <a:masterClrMapping/>
  </p:clrMapOvr>
  <p:extLst>
    <p:ext uri="{DCECCB84-F9BA-43D5-87BE-67443E8EF086}">
      <p15:sldGuideLst>
        <p15:guide id="1" pos="272">
          <p15:clr>
            <a:srgbClr val="FBAE40"/>
          </p15:clr>
        </p15:guide>
        <p15:guide id="2" orient="horz" pos="2982">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showMasterSp="0">
  <p:cSld name="1_Blank, title (Dark)">
    <p:bg>
      <p:bgPr>
        <a:solidFill>
          <a:schemeClr val="dk2"/>
        </a:solidFill>
      </p:bgPr>
    </p:bg>
    <p:spTree>
      <p:nvGrpSpPr>
        <p:cNvPr id="86" name="Shape 86"/>
        <p:cNvGrpSpPr/>
        <p:nvPr/>
      </p:nvGrpSpPr>
      <p:grpSpPr>
        <a:xfrm>
          <a:off x="0" y="0"/>
          <a:ext cx="0" cy="0"/>
          <a:chOff x="0" y="0"/>
          <a:chExt cx="0" cy="0"/>
        </a:xfrm>
      </p:grpSpPr>
      <p:sp>
        <p:nvSpPr>
          <p:cNvPr id="87" name="Google Shape;87;g131bc516705_0_225"/>
          <p:cNvSpPr txBox="1"/>
          <p:nvPr>
            <p:ph idx="1" type="body"/>
          </p:nvPr>
        </p:nvSpPr>
        <p:spPr>
          <a:xfrm>
            <a:off x="431800" y="411289"/>
            <a:ext cx="8280300" cy="7017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3400"/>
              <a:buNone/>
              <a:defRPr sz="3400">
                <a:solidFill>
                  <a:schemeClr val="lt1"/>
                </a:solidFill>
              </a:defRPr>
            </a:lvl1pPr>
            <a:lvl2pPr indent="-228600" lvl="1" marL="914400" rtl="0" algn="l">
              <a:lnSpc>
                <a:spcPct val="100000"/>
              </a:lnSpc>
              <a:spcBef>
                <a:spcPts val="800"/>
              </a:spcBef>
              <a:spcAft>
                <a:spcPts val="0"/>
              </a:spcAft>
              <a:buClr>
                <a:schemeClr val="dk1"/>
              </a:buClr>
              <a:buSzPts val="1800"/>
              <a:buNone/>
              <a:defRPr sz="1800"/>
            </a:lvl2pPr>
            <a:lvl3pPr indent="-342900" lvl="2" marL="1371600" rtl="0" algn="l">
              <a:lnSpc>
                <a:spcPct val="100000"/>
              </a:lnSpc>
              <a:spcBef>
                <a:spcPts val="0"/>
              </a:spcBef>
              <a:spcAft>
                <a:spcPts val="0"/>
              </a:spcAft>
              <a:buClr>
                <a:schemeClr val="dk1"/>
              </a:buClr>
              <a:buSzPts val="1800"/>
              <a:buChar char="–"/>
              <a:defRPr sz="1800"/>
            </a:lvl3pPr>
            <a:lvl4pPr indent="-342900" lvl="3" marL="1828800" rtl="0" algn="l">
              <a:lnSpc>
                <a:spcPct val="100000"/>
              </a:lnSpc>
              <a:spcBef>
                <a:spcPts val="0"/>
              </a:spcBef>
              <a:spcAft>
                <a:spcPts val="0"/>
              </a:spcAft>
              <a:buClr>
                <a:schemeClr val="dk1"/>
              </a:buClr>
              <a:buSzPts val="1800"/>
              <a:buChar char="–"/>
              <a:defRPr sz="1800"/>
            </a:lvl4pPr>
            <a:lvl5pPr indent="-342900" lvl="4" marL="2286000" rtl="0" algn="l">
              <a:lnSpc>
                <a:spcPct val="100000"/>
              </a:lnSpc>
              <a:spcBef>
                <a:spcPts val="0"/>
              </a:spcBef>
              <a:spcAft>
                <a:spcPts val="0"/>
              </a:spcAft>
              <a:buClr>
                <a:schemeClr val="dk1"/>
              </a:buClr>
              <a:buSzPts val="1800"/>
              <a:buChar char="–"/>
              <a:defRPr sz="18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88" name="Google Shape;88;g131bc516705_0_225"/>
          <p:cNvSpPr txBox="1"/>
          <p:nvPr>
            <p:ph idx="2" type="body"/>
          </p:nvPr>
        </p:nvSpPr>
        <p:spPr>
          <a:xfrm>
            <a:off x="431801" y="1448243"/>
            <a:ext cx="5645100" cy="2652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lnSpc>
                <a:spcPct val="100000"/>
              </a:lnSpc>
              <a:spcBef>
                <a:spcPts val="800"/>
              </a:spcBef>
              <a:spcAft>
                <a:spcPts val="0"/>
              </a:spcAft>
              <a:buClr>
                <a:schemeClr val="dk1"/>
              </a:buClr>
              <a:buSzPts val="1800"/>
              <a:buNone/>
              <a:defRPr sz="1800"/>
            </a:lvl2pPr>
            <a:lvl3pPr indent="-342900" lvl="2" marL="1371600" rtl="0" algn="l">
              <a:lnSpc>
                <a:spcPct val="100000"/>
              </a:lnSpc>
              <a:spcBef>
                <a:spcPts val="0"/>
              </a:spcBef>
              <a:spcAft>
                <a:spcPts val="0"/>
              </a:spcAft>
              <a:buClr>
                <a:schemeClr val="dk1"/>
              </a:buClr>
              <a:buSzPts val="1800"/>
              <a:buChar char="–"/>
              <a:defRPr sz="1800"/>
            </a:lvl3pPr>
            <a:lvl4pPr indent="-342900" lvl="3" marL="1828800" rtl="0" algn="l">
              <a:lnSpc>
                <a:spcPct val="100000"/>
              </a:lnSpc>
              <a:spcBef>
                <a:spcPts val="0"/>
              </a:spcBef>
              <a:spcAft>
                <a:spcPts val="0"/>
              </a:spcAft>
              <a:buClr>
                <a:schemeClr val="dk1"/>
              </a:buClr>
              <a:buSzPts val="1800"/>
              <a:buChar char="–"/>
              <a:defRPr sz="1800"/>
            </a:lvl4pPr>
            <a:lvl5pPr indent="-342900" lvl="4" marL="2286000" rtl="0" algn="l">
              <a:lnSpc>
                <a:spcPct val="100000"/>
              </a:lnSpc>
              <a:spcBef>
                <a:spcPts val="0"/>
              </a:spcBef>
              <a:spcAft>
                <a:spcPts val="0"/>
              </a:spcAft>
              <a:buClr>
                <a:schemeClr val="dk1"/>
              </a:buClr>
              <a:buSzPts val="1800"/>
              <a:buChar char="–"/>
              <a:defRPr sz="18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89" name="Google Shape;89;g131bc516705_0_225"/>
          <p:cNvSpPr txBox="1"/>
          <p:nvPr>
            <p:ph idx="3" type="body"/>
          </p:nvPr>
        </p:nvSpPr>
        <p:spPr>
          <a:xfrm>
            <a:off x="431800" y="4281007"/>
            <a:ext cx="8712300" cy="8640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100000"/>
              </a:lnSpc>
              <a:spcBef>
                <a:spcPts val="0"/>
              </a:spcBef>
              <a:spcAft>
                <a:spcPts val="0"/>
              </a:spcAft>
              <a:buClr>
                <a:schemeClr val="dk1"/>
              </a:buClr>
              <a:buSzPts val="1200"/>
              <a:buNone/>
              <a:defRPr sz="1200"/>
            </a:lvl2pPr>
            <a:lvl3pPr indent="-304800" lvl="2" marL="1371600" rtl="0" algn="l">
              <a:lnSpc>
                <a:spcPct val="100000"/>
              </a:lnSpc>
              <a:spcBef>
                <a:spcPts val="0"/>
              </a:spcBef>
              <a:spcAft>
                <a:spcPts val="0"/>
              </a:spcAft>
              <a:buClr>
                <a:schemeClr val="dk1"/>
              </a:buClr>
              <a:buSzPts val="1200"/>
              <a:buChar char="–"/>
              <a:defRPr sz="1200"/>
            </a:lvl3pPr>
            <a:lvl4pPr indent="-304800" lvl="3" marL="1828800" rtl="0" algn="l">
              <a:lnSpc>
                <a:spcPct val="100000"/>
              </a:lnSpc>
              <a:spcBef>
                <a:spcPts val="0"/>
              </a:spcBef>
              <a:spcAft>
                <a:spcPts val="0"/>
              </a:spcAft>
              <a:buClr>
                <a:schemeClr val="dk1"/>
              </a:buClr>
              <a:buSzPts val="1200"/>
              <a:buChar char="–"/>
              <a:defRPr sz="1200"/>
            </a:lvl4pPr>
            <a:lvl5pPr indent="-304800" lvl="4" marL="2286000" rtl="0" algn="l">
              <a:lnSpc>
                <a:spcPct val="100000"/>
              </a:lnSpc>
              <a:spcBef>
                <a:spcPts val="0"/>
              </a:spcBef>
              <a:spcAft>
                <a:spcPts val="0"/>
              </a:spcAft>
              <a:buClr>
                <a:schemeClr val="dk1"/>
              </a:buClr>
              <a:buSzPts val="1200"/>
              <a:buChar char="–"/>
              <a:defRPr sz="12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94" name="Shape 94"/>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95" name="Shape 95"/>
        <p:cNvGrpSpPr/>
        <p:nvPr/>
      </p:nvGrpSpPr>
      <p:grpSpPr>
        <a:xfrm>
          <a:off x="0" y="0"/>
          <a:ext cx="0" cy="0"/>
          <a:chOff x="0" y="0"/>
          <a:chExt cx="0" cy="0"/>
        </a:xfrm>
      </p:grpSpPr>
      <p:sp>
        <p:nvSpPr>
          <p:cNvPr id="96" name="Google Shape;96;p66"/>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66"/>
          <p:cNvSpPr txBox="1"/>
          <p:nvPr>
            <p:ph idx="1" type="subTitle"/>
          </p:nvPr>
        </p:nvSpPr>
        <p:spPr>
          <a:xfrm>
            <a:off x="311040" y="1152360"/>
            <a:ext cx="8521920" cy="341640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98" name="Shape 98"/>
        <p:cNvGrpSpPr/>
        <p:nvPr/>
      </p:nvGrpSpPr>
      <p:grpSpPr>
        <a:xfrm>
          <a:off x="0" y="0"/>
          <a:ext cx="0" cy="0"/>
          <a:chOff x="0" y="0"/>
          <a:chExt cx="0" cy="0"/>
        </a:xfrm>
      </p:grpSpPr>
      <p:sp>
        <p:nvSpPr>
          <p:cNvPr id="99" name="Google Shape;99;p67"/>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67"/>
          <p:cNvSpPr txBox="1"/>
          <p:nvPr>
            <p:ph idx="1" type="body"/>
          </p:nvPr>
        </p:nvSpPr>
        <p:spPr>
          <a:xfrm>
            <a:off x="311040" y="1152360"/>
            <a:ext cx="852192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101" name="Shape 101"/>
        <p:cNvGrpSpPr/>
        <p:nvPr/>
      </p:nvGrpSpPr>
      <p:grpSpPr>
        <a:xfrm>
          <a:off x="0" y="0"/>
          <a:ext cx="0" cy="0"/>
          <a:chOff x="0" y="0"/>
          <a:chExt cx="0" cy="0"/>
        </a:xfrm>
      </p:grpSpPr>
      <p:sp>
        <p:nvSpPr>
          <p:cNvPr id="102" name="Google Shape;102;p68"/>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68"/>
          <p:cNvSpPr txBox="1"/>
          <p:nvPr>
            <p:ph idx="1" type="body"/>
          </p:nvPr>
        </p:nvSpPr>
        <p:spPr>
          <a:xfrm>
            <a:off x="311040" y="1152360"/>
            <a:ext cx="415836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04" name="Google Shape;104;p68"/>
          <p:cNvSpPr txBox="1"/>
          <p:nvPr>
            <p:ph idx="2" type="body"/>
          </p:nvPr>
        </p:nvSpPr>
        <p:spPr>
          <a:xfrm>
            <a:off x="4677840" y="1152360"/>
            <a:ext cx="415836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5" name="Shape 105"/>
        <p:cNvGrpSpPr/>
        <p:nvPr/>
      </p:nvGrpSpPr>
      <p:grpSpPr>
        <a:xfrm>
          <a:off x="0" y="0"/>
          <a:ext cx="0" cy="0"/>
          <a:chOff x="0" y="0"/>
          <a:chExt cx="0" cy="0"/>
        </a:xfrm>
      </p:grpSpPr>
      <p:sp>
        <p:nvSpPr>
          <p:cNvPr id="106" name="Google Shape;106;p69"/>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107" name="Shape 107"/>
        <p:cNvGrpSpPr/>
        <p:nvPr/>
      </p:nvGrpSpPr>
      <p:grpSpPr>
        <a:xfrm>
          <a:off x="0" y="0"/>
          <a:ext cx="0" cy="0"/>
          <a:chOff x="0" y="0"/>
          <a:chExt cx="0" cy="0"/>
        </a:xfrm>
      </p:grpSpPr>
      <p:sp>
        <p:nvSpPr>
          <p:cNvPr id="108" name="Google Shape;108;p70"/>
          <p:cNvSpPr txBox="1"/>
          <p:nvPr>
            <p:ph idx="1" type="subTitle"/>
          </p:nvPr>
        </p:nvSpPr>
        <p:spPr>
          <a:xfrm>
            <a:off x="311040" y="444600"/>
            <a:ext cx="8521920" cy="265788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109" name="Shape 109"/>
        <p:cNvGrpSpPr/>
        <p:nvPr/>
      </p:nvGrpSpPr>
      <p:grpSpPr>
        <a:xfrm>
          <a:off x="0" y="0"/>
          <a:ext cx="0" cy="0"/>
          <a:chOff x="0" y="0"/>
          <a:chExt cx="0" cy="0"/>
        </a:xfrm>
      </p:grpSpPr>
      <p:sp>
        <p:nvSpPr>
          <p:cNvPr id="110" name="Google Shape;110;p71"/>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71"/>
          <p:cNvSpPr txBox="1"/>
          <p:nvPr>
            <p:ph idx="1" type="body"/>
          </p:nvPr>
        </p:nvSpPr>
        <p:spPr>
          <a:xfrm>
            <a:off x="3110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12" name="Google Shape;112;p71"/>
          <p:cNvSpPr txBox="1"/>
          <p:nvPr>
            <p:ph idx="2" type="body"/>
          </p:nvPr>
        </p:nvSpPr>
        <p:spPr>
          <a:xfrm>
            <a:off x="4677840" y="1152360"/>
            <a:ext cx="415836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13" name="Google Shape;113;p71"/>
          <p:cNvSpPr txBox="1"/>
          <p:nvPr>
            <p:ph idx="3" type="body"/>
          </p:nvPr>
        </p:nvSpPr>
        <p:spPr>
          <a:xfrm>
            <a:off x="311040" y="293688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114" name="Shape 114"/>
        <p:cNvGrpSpPr/>
        <p:nvPr/>
      </p:nvGrpSpPr>
      <p:grpSpPr>
        <a:xfrm>
          <a:off x="0" y="0"/>
          <a:ext cx="0" cy="0"/>
          <a:chOff x="0" y="0"/>
          <a:chExt cx="0" cy="0"/>
        </a:xfrm>
      </p:grpSpPr>
      <p:sp>
        <p:nvSpPr>
          <p:cNvPr id="115" name="Google Shape;115;p72"/>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72"/>
          <p:cNvSpPr txBox="1"/>
          <p:nvPr>
            <p:ph idx="1" type="body"/>
          </p:nvPr>
        </p:nvSpPr>
        <p:spPr>
          <a:xfrm>
            <a:off x="311040" y="1152360"/>
            <a:ext cx="415836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17" name="Google Shape;117;p72"/>
          <p:cNvSpPr txBox="1"/>
          <p:nvPr>
            <p:ph idx="2" type="body"/>
          </p:nvPr>
        </p:nvSpPr>
        <p:spPr>
          <a:xfrm>
            <a:off x="46778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18" name="Google Shape;118;p72"/>
          <p:cNvSpPr txBox="1"/>
          <p:nvPr>
            <p:ph idx="3" type="body"/>
          </p:nvPr>
        </p:nvSpPr>
        <p:spPr>
          <a:xfrm>
            <a:off x="4677840" y="293688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119" name="Shape 119"/>
        <p:cNvGrpSpPr/>
        <p:nvPr/>
      </p:nvGrpSpPr>
      <p:grpSpPr>
        <a:xfrm>
          <a:off x="0" y="0"/>
          <a:ext cx="0" cy="0"/>
          <a:chOff x="0" y="0"/>
          <a:chExt cx="0" cy="0"/>
        </a:xfrm>
      </p:grpSpPr>
      <p:sp>
        <p:nvSpPr>
          <p:cNvPr id="120" name="Google Shape;120;p73"/>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73"/>
          <p:cNvSpPr txBox="1"/>
          <p:nvPr>
            <p:ph idx="1" type="body"/>
          </p:nvPr>
        </p:nvSpPr>
        <p:spPr>
          <a:xfrm>
            <a:off x="3110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22" name="Google Shape;122;p73"/>
          <p:cNvSpPr txBox="1"/>
          <p:nvPr>
            <p:ph idx="2" type="body"/>
          </p:nvPr>
        </p:nvSpPr>
        <p:spPr>
          <a:xfrm>
            <a:off x="46778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23" name="Google Shape;123;p73"/>
          <p:cNvSpPr txBox="1"/>
          <p:nvPr>
            <p:ph idx="3" type="body"/>
          </p:nvPr>
        </p:nvSpPr>
        <p:spPr>
          <a:xfrm>
            <a:off x="311040" y="2936880"/>
            <a:ext cx="8521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124" name="Shape 124"/>
        <p:cNvGrpSpPr/>
        <p:nvPr/>
      </p:nvGrpSpPr>
      <p:grpSpPr>
        <a:xfrm>
          <a:off x="0" y="0"/>
          <a:ext cx="0" cy="0"/>
          <a:chOff x="0" y="0"/>
          <a:chExt cx="0" cy="0"/>
        </a:xfrm>
      </p:grpSpPr>
      <p:sp>
        <p:nvSpPr>
          <p:cNvPr id="125" name="Google Shape;125;p74"/>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74"/>
          <p:cNvSpPr txBox="1"/>
          <p:nvPr>
            <p:ph idx="1" type="body"/>
          </p:nvPr>
        </p:nvSpPr>
        <p:spPr>
          <a:xfrm>
            <a:off x="311040" y="1152360"/>
            <a:ext cx="8521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27" name="Google Shape;127;p74"/>
          <p:cNvSpPr txBox="1"/>
          <p:nvPr>
            <p:ph idx="2" type="body"/>
          </p:nvPr>
        </p:nvSpPr>
        <p:spPr>
          <a:xfrm>
            <a:off x="311040" y="2936880"/>
            <a:ext cx="8521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128" name="Shape 128"/>
        <p:cNvGrpSpPr/>
        <p:nvPr/>
      </p:nvGrpSpPr>
      <p:grpSpPr>
        <a:xfrm>
          <a:off x="0" y="0"/>
          <a:ext cx="0" cy="0"/>
          <a:chOff x="0" y="0"/>
          <a:chExt cx="0" cy="0"/>
        </a:xfrm>
      </p:grpSpPr>
      <p:sp>
        <p:nvSpPr>
          <p:cNvPr id="129" name="Google Shape;129;p75"/>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75"/>
          <p:cNvSpPr txBox="1"/>
          <p:nvPr>
            <p:ph idx="1" type="body"/>
          </p:nvPr>
        </p:nvSpPr>
        <p:spPr>
          <a:xfrm>
            <a:off x="3110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31" name="Google Shape;131;p75"/>
          <p:cNvSpPr txBox="1"/>
          <p:nvPr>
            <p:ph idx="2" type="body"/>
          </p:nvPr>
        </p:nvSpPr>
        <p:spPr>
          <a:xfrm>
            <a:off x="46778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32" name="Google Shape;132;p75"/>
          <p:cNvSpPr txBox="1"/>
          <p:nvPr>
            <p:ph idx="3" type="body"/>
          </p:nvPr>
        </p:nvSpPr>
        <p:spPr>
          <a:xfrm>
            <a:off x="311040" y="293688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33" name="Google Shape;133;p75"/>
          <p:cNvSpPr txBox="1"/>
          <p:nvPr>
            <p:ph idx="4" type="body"/>
          </p:nvPr>
        </p:nvSpPr>
        <p:spPr>
          <a:xfrm>
            <a:off x="4677840" y="293688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134" name="Shape 134"/>
        <p:cNvGrpSpPr/>
        <p:nvPr/>
      </p:nvGrpSpPr>
      <p:grpSpPr>
        <a:xfrm>
          <a:off x="0" y="0"/>
          <a:ext cx="0" cy="0"/>
          <a:chOff x="0" y="0"/>
          <a:chExt cx="0" cy="0"/>
        </a:xfrm>
      </p:grpSpPr>
      <p:sp>
        <p:nvSpPr>
          <p:cNvPr id="135" name="Google Shape;135;p76"/>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76"/>
          <p:cNvSpPr txBox="1"/>
          <p:nvPr>
            <p:ph idx="1" type="body"/>
          </p:nvPr>
        </p:nvSpPr>
        <p:spPr>
          <a:xfrm>
            <a:off x="311040" y="115236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37" name="Google Shape;137;p76"/>
          <p:cNvSpPr txBox="1"/>
          <p:nvPr>
            <p:ph idx="2" type="body"/>
          </p:nvPr>
        </p:nvSpPr>
        <p:spPr>
          <a:xfrm>
            <a:off x="3192480" y="115236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38" name="Google Shape;138;p76"/>
          <p:cNvSpPr txBox="1"/>
          <p:nvPr>
            <p:ph idx="3" type="body"/>
          </p:nvPr>
        </p:nvSpPr>
        <p:spPr>
          <a:xfrm>
            <a:off x="6073920" y="115236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39" name="Google Shape;139;p76"/>
          <p:cNvSpPr txBox="1"/>
          <p:nvPr>
            <p:ph idx="4" type="body"/>
          </p:nvPr>
        </p:nvSpPr>
        <p:spPr>
          <a:xfrm>
            <a:off x="311040" y="293688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40" name="Google Shape;140;p76"/>
          <p:cNvSpPr txBox="1"/>
          <p:nvPr>
            <p:ph idx="5" type="body"/>
          </p:nvPr>
        </p:nvSpPr>
        <p:spPr>
          <a:xfrm>
            <a:off x="3192480" y="293688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41" name="Google Shape;141;p76"/>
          <p:cNvSpPr txBox="1"/>
          <p:nvPr>
            <p:ph idx="6" type="body"/>
          </p:nvPr>
        </p:nvSpPr>
        <p:spPr>
          <a:xfrm>
            <a:off x="6073920" y="293688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46" name="Shape 146"/>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147" name="Shape 147"/>
        <p:cNvGrpSpPr/>
        <p:nvPr/>
      </p:nvGrpSpPr>
      <p:grpSpPr>
        <a:xfrm>
          <a:off x="0" y="0"/>
          <a:ext cx="0" cy="0"/>
          <a:chOff x="0" y="0"/>
          <a:chExt cx="0" cy="0"/>
        </a:xfrm>
      </p:grpSpPr>
      <p:sp>
        <p:nvSpPr>
          <p:cNvPr id="148" name="Google Shape;148;p88"/>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88"/>
          <p:cNvSpPr txBox="1"/>
          <p:nvPr>
            <p:ph idx="1" type="subTitle"/>
          </p:nvPr>
        </p:nvSpPr>
        <p:spPr>
          <a:xfrm>
            <a:off x="311040" y="1152360"/>
            <a:ext cx="8521920" cy="341640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150" name="Shape 150"/>
        <p:cNvGrpSpPr/>
        <p:nvPr/>
      </p:nvGrpSpPr>
      <p:grpSpPr>
        <a:xfrm>
          <a:off x="0" y="0"/>
          <a:ext cx="0" cy="0"/>
          <a:chOff x="0" y="0"/>
          <a:chExt cx="0" cy="0"/>
        </a:xfrm>
      </p:grpSpPr>
      <p:sp>
        <p:nvSpPr>
          <p:cNvPr id="151" name="Google Shape;151;p89"/>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89"/>
          <p:cNvSpPr txBox="1"/>
          <p:nvPr>
            <p:ph idx="1" type="body"/>
          </p:nvPr>
        </p:nvSpPr>
        <p:spPr>
          <a:xfrm>
            <a:off x="311040" y="1152360"/>
            <a:ext cx="852192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153" name="Shape 153"/>
        <p:cNvGrpSpPr/>
        <p:nvPr/>
      </p:nvGrpSpPr>
      <p:grpSpPr>
        <a:xfrm>
          <a:off x="0" y="0"/>
          <a:ext cx="0" cy="0"/>
          <a:chOff x="0" y="0"/>
          <a:chExt cx="0" cy="0"/>
        </a:xfrm>
      </p:grpSpPr>
      <p:sp>
        <p:nvSpPr>
          <p:cNvPr id="154" name="Google Shape;154;p90"/>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90"/>
          <p:cNvSpPr txBox="1"/>
          <p:nvPr>
            <p:ph idx="1" type="body"/>
          </p:nvPr>
        </p:nvSpPr>
        <p:spPr>
          <a:xfrm>
            <a:off x="311040" y="1152360"/>
            <a:ext cx="415836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56" name="Google Shape;156;p90"/>
          <p:cNvSpPr txBox="1"/>
          <p:nvPr>
            <p:ph idx="2" type="body"/>
          </p:nvPr>
        </p:nvSpPr>
        <p:spPr>
          <a:xfrm>
            <a:off x="4677840" y="1152360"/>
            <a:ext cx="415836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7" name="Shape 157"/>
        <p:cNvGrpSpPr/>
        <p:nvPr/>
      </p:nvGrpSpPr>
      <p:grpSpPr>
        <a:xfrm>
          <a:off x="0" y="0"/>
          <a:ext cx="0" cy="0"/>
          <a:chOff x="0" y="0"/>
          <a:chExt cx="0" cy="0"/>
        </a:xfrm>
      </p:grpSpPr>
      <p:sp>
        <p:nvSpPr>
          <p:cNvPr id="158" name="Google Shape;158;p91"/>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159" name="Shape 159"/>
        <p:cNvGrpSpPr/>
        <p:nvPr/>
      </p:nvGrpSpPr>
      <p:grpSpPr>
        <a:xfrm>
          <a:off x="0" y="0"/>
          <a:ext cx="0" cy="0"/>
          <a:chOff x="0" y="0"/>
          <a:chExt cx="0" cy="0"/>
        </a:xfrm>
      </p:grpSpPr>
      <p:sp>
        <p:nvSpPr>
          <p:cNvPr id="160" name="Google Shape;160;p92"/>
          <p:cNvSpPr txBox="1"/>
          <p:nvPr>
            <p:ph idx="1" type="subTitle"/>
          </p:nvPr>
        </p:nvSpPr>
        <p:spPr>
          <a:xfrm>
            <a:off x="311040" y="444600"/>
            <a:ext cx="8521920" cy="265788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161" name="Shape 161"/>
        <p:cNvGrpSpPr/>
        <p:nvPr/>
      </p:nvGrpSpPr>
      <p:grpSpPr>
        <a:xfrm>
          <a:off x="0" y="0"/>
          <a:ext cx="0" cy="0"/>
          <a:chOff x="0" y="0"/>
          <a:chExt cx="0" cy="0"/>
        </a:xfrm>
      </p:grpSpPr>
      <p:sp>
        <p:nvSpPr>
          <p:cNvPr id="162" name="Google Shape;162;p93"/>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93"/>
          <p:cNvSpPr txBox="1"/>
          <p:nvPr>
            <p:ph idx="1" type="body"/>
          </p:nvPr>
        </p:nvSpPr>
        <p:spPr>
          <a:xfrm>
            <a:off x="3110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64" name="Google Shape;164;p93"/>
          <p:cNvSpPr txBox="1"/>
          <p:nvPr>
            <p:ph idx="2" type="body"/>
          </p:nvPr>
        </p:nvSpPr>
        <p:spPr>
          <a:xfrm>
            <a:off x="4677840" y="1152360"/>
            <a:ext cx="415836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65" name="Google Shape;165;p93"/>
          <p:cNvSpPr txBox="1"/>
          <p:nvPr>
            <p:ph idx="3" type="body"/>
          </p:nvPr>
        </p:nvSpPr>
        <p:spPr>
          <a:xfrm>
            <a:off x="311040" y="293688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166" name="Shape 166"/>
        <p:cNvGrpSpPr/>
        <p:nvPr/>
      </p:nvGrpSpPr>
      <p:grpSpPr>
        <a:xfrm>
          <a:off x="0" y="0"/>
          <a:ext cx="0" cy="0"/>
          <a:chOff x="0" y="0"/>
          <a:chExt cx="0" cy="0"/>
        </a:xfrm>
      </p:grpSpPr>
      <p:sp>
        <p:nvSpPr>
          <p:cNvPr id="167" name="Google Shape;167;p94"/>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 name="Google Shape;168;p94"/>
          <p:cNvSpPr txBox="1"/>
          <p:nvPr>
            <p:ph idx="1" type="body"/>
          </p:nvPr>
        </p:nvSpPr>
        <p:spPr>
          <a:xfrm>
            <a:off x="311040" y="1152360"/>
            <a:ext cx="415836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69" name="Google Shape;169;p94"/>
          <p:cNvSpPr txBox="1"/>
          <p:nvPr>
            <p:ph idx="2" type="body"/>
          </p:nvPr>
        </p:nvSpPr>
        <p:spPr>
          <a:xfrm>
            <a:off x="46778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70" name="Google Shape;170;p94"/>
          <p:cNvSpPr txBox="1"/>
          <p:nvPr>
            <p:ph idx="3" type="body"/>
          </p:nvPr>
        </p:nvSpPr>
        <p:spPr>
          <a:xfrm>
            <a:off x="4677840" y="293688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171" name="Shape 171"/>
        <p:cNvGrpSpPr/>
        <p:nvPr/>
      </p:nvGrpSpPr>
      <p:grpSpPr>
        <a:xfrm>
          <a:off x="0" y="0"/>
          <a:ext cx="0" cy="0"/>
          <a:chOff x="0" y="0"/>
          <a:chExt cx="0" cy="0"/>
        </a:xfrm>
      </p:grpSpPr>
      <p:sp>
        <p:nvSpPr>
          <p:cNvPr id="172" name="Google Shape;172;p95"/>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3" name="Google Shape;173;p95"/>
          <p:cNvSpPr txBox="1"/>
          <p:nvPr>
            <p:ph idx="1" type="body"/>
          </p:nvPr>
        </p:nvSpPr>
        <p:spPr>
          <a:xfrm>
            <a:off x="3110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74" name="Google Shape;174;p95"/>
          <p:cNvSpPr txBox="1"/>
          <p:nvPr>
            <p:ph idx="2" type="body"/>
          </p:nvPr>
        </p:nvSpPr>
        <p:spPr>
          <a:xfrm>
            <a:off x="46778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75" name="Google Shape;175;p95"/>
          <p:cNvSpPr txBox="1"/>
          <p:nvPr>
            <p:ph idx="3" type="body"/>
          </p:nvPr>
        </p:nvSpPr>
        <p:spPr>
          <a:xfrm>
            <a:off x="311040" y="2936880"/>
            <a:ext cx="8521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176" name="Shape 176"/>
        <p:cNvGrpSpPr/>
        <p:nvPr/>
      </p:nvGrpSpPr>
      <p:grpSpPr>
        <a:xfrm>
          <a:off x="0" y="0"/>
          <a:ext cx="0" cy="0"/>
          <a:chOff x="0" y="0"/>
          <a:chExt cx="0" cy="0"/>
        </a:xfrm>
      </p:grpSpPr>
      <p:sp>
        <p:nvSpPr>
          <p:cNvPr id="177" name="Google Shape;177;p96"/>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8" name="Google Shape;178;p96"/>
          <p:cNvSpPr txBox="1"/>
          <p:nvPr>
            <p:ph idx="1" type="body"/>
          </p:nvPr>
        </p:nvSpPr>
        <p:spPr>
          <a:xfrm>
            <a:off x="311040" y="1152360"/>
            <a:ext cx="8521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79" name="Google Shape;179;p96"/>
          <p:cNvSpPr txBox="1"/>
          <p:nvPr>
            <p:ph idx="2" type="body"/>
          </p:nvPr>
        </p:nvSpPr>
        <p:spPr>
          <a:xfrm>
            <a:off x="311040" y="2936880"/>
            <a:ext cx="8521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180" name="Shape 180"/>
        <p:cNvGrpSpPr/>
        <p:nvPr/>
      </p:nvGrpSpPr>
      <p:grpSpPr>
        <a:xfrm>
          <a:off x="0" y="0"/>
          <a:ext cx="0" cy="0"/>
          <a:chOff x="0" y="0"/>
          <a:chExt cx="0" cy="0"/>
        </a:xfrm>
      </p:grpSpPr>
      <p:sp>
        <p:nvSpPr>
          <p:cNvPr id="181" name="Google Shape;181;p97"/>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 name="Google Shape;182;p97"/>
          <p:cNvSpPr txBox="1"/>
          <p:nvPr>
            <p:ph idx="1" type="body"/>
          </p:nvPr>
        </p:nvSpPr>
        <p:spPr>
          <a:xfrm>
            <a:off x="3110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83" name="Google Shape;183;p97"/>
          <p:cNvSpPr txBox="1"/>
          <p:nvPr>
            <p:ph idx="2" type="body"/>
          </p:nvPr>
        </p:nvSpPr>
        <p:spPr>
          <a:xfrm>
            <a:off x="46778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84" name="Google Shape;184;p97"/>
          <p:cNvSpPr txBox="1"/>
          <p:nvPr>
            <p:ph idx="3" type="body"/>
          </p:nvPr>
        </p:nvSpPr>
        <p:spPr>
          <a:xfrm>
            <a:off x="311040" y="293688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85" name="Google Shape;185;p97"/>
          <p:cNvSpPr txBox="1"/>
          <p:nvPr>
            <p:ph idx="4" type="body"/>
          </p:nvPr>
        </p:nvSpPr>
        <p:spPr>
          <a:xfrm>
            <a:off x="4677840" y="293688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186" name="Shape 186"/>
        <p:cNvGrpSpPr/>
        <p:nvPr/>
      </p:nvGrpSpPr>
      <p:grpSpPr>
        <a:xfrm>
          <a:off x="0" y="0"/>
          <a:ext cx="0" cy="0"/>
          <a:chOff x="0" y="0"/>
          <a:chExt cx="0" cy="0"/>
        </a:xfrm>
      </p:grpSpPr>
      <p:sp>
        <p:nvSpPr>
          <p:cNvPr id="187" name="Google Shape;187;p98"/>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 name="Google Shape;188;p98"/>
          <p:cNvSpPr txBox="1"/>
          <p:nvPr>
            <p:ph idx="1" type="body"/>
          </p:nvPr>
        </p:nvSpPr>
        <p:spPr>
          <a:xfrm>
            <a:off x="311040" y="115236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89" name="Google Shape;189;p98"/>
          <p:cNvSpPr txBox="1"/>
          <p:nvPr>
            <p:ph idx="2" type="body"/>
          </p:nvPr>
        </p:nvSpPr>
        <p:spPr>
          <a:xfrm>
            <a:off x="3192480" y="115236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90" name="Google Shape;190;p98"/>
          <p:cNvSpPr txBox="1"/>
          <p:nvPr>
            <p:ph idx="3" type="body"/>
          </p:nvPr>
        </p:nvSpPr>
        <p:spPr>
          <a:xfrm>
            <a:off x="6073920" y="115236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91" name="Google Shape;191;p98"/>
          <p:cNvSpPr txBox="1"/>
          <p:nvPr>
            <p:ph idx="4" type="body"/>
          </p:nvPr>
        </p:nvSpPr>
        <p:spPr>
          <a:xfrm>
            <a:off x="311040" y="293688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92" name="Google Shape;192;p98"/>
          <p:cNvSpPr txBox="1"/>
          <p:nvPr>
            <p:ph idx="5" type="body"/>
          </p:nvPr>
        </p:nvSpPr>
        <p:spPr>
          <a:xfrm>
            <a:off x="3192480" y="293688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93" name="Google Shape;193;p98"/>
          <p:cNvSpPr txBox="1"/>
          <p:nvPr>
            <p:ph idx="6" type="body"/>
          </p:nvPr>
        </p:nvSpPr>
        <p:spPr>
          <a:xfrm>
            <a:off x="6073920" y="293688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98" name="Shape 198"/>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199" name="Shape 199"/>
        <p:cNvGrpSpPr/>
        <p:nvPr/>
      </p:nvGrpSpPr>
      <p:grpSpPr>
        <a:xfrm>
          <a:off x="0" y="0"/>
          <a:ext cx="0" cy="0"/>
          <a:chOff x="0" y="0"/>
          <a:chExt cx="0" cy="0"/>
        </a:xfrm>
      </p:grpSpPr>
      <p:sp>
        <p:nvSpPr>
          <p:cNvPr id="200" name="Google Shape;200;p44"/>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1" name="Google Shape;201;p44"/>
          <p:cNvSpPr txBox="1"/>
          <p:nvPr>
            <p:ph idx="1" type="subTitle"/>
          </p:nvPr>
        </p:nvSpPr>
        <p:spPr>
          <a:xfrm>
            <a:off x="311040" y="1152360"/>
            <a:ext cx="8521920" cy="341640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202" name="Shape 202"/>
        <p:cNvGrpSpPr/>
        <p:nvPr/>
      </p:nvGrpSpPr>
      <p:grpSpPr>
        <a:xfrm>
          <a:off x="0" y="0"/>
          <a:ext cx="0" cy="0"/>
          <a:chOff x="0" y="0"/>
          <a:chExt cx="0" cy="0"/>
        </a:xfrm>
      </p:grpSpPr>
      <p:sp>
        <p:nvSpPr>
          <p:cNvPr id="203" name="Google Shape;203;p45"/>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4" name="Google Shape;204;p45"/>
          <p:cNvSpPr txBox="1"/>
          <p:nvPr>
            <p:ph idx="1" type="body"/>
          </p:nvPr>
        </p:nvSpPr>
        <p:spPr>
          <a:xfrm>
            <a:off x="311040" y="1152360"/>
            <a:ext cx="852192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205" name="Shape 205"/>
        <p:cNvGrpSpPr/>
        <p:nvPr/>
      </p:nvGrpSpPr>
      <p:grpSpPr>
        <a:xfrm>
          <a:off x="0" y="0"/>
          <a:ext cx="0" cy="0"/>
          <a:chOff x="0" y="0"/>
          <a:chExt cx="0" cy="0"/>
        </a:xfrm>
      </p:grpSpPr>
      <p:sp>
        <p:nvSpPr>
          <p:cNvPr id="206" name="Google Shape;206;p46"/>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 name="Google Shape;207;p46"/>
          <p:cNvSpPr txBox="1"/>
          <p:nvPr>
            <p:ph idx="1" type="body"/>
          </p:nvPr>
        </p:nvSpPr>
        <p:spPr>
          <a:xfrm>
            <a:off x="311040" y="1152360"/>
            <a:ext cx="415836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08" name="Google Shape;208;p46"/>
          <p:cNvSpPr txBox="1"/>
          <p:nvPr>
            <p:ph idx="2" type="body"/>
          </p:nvPr>
        </p:nvSpPr>
        <p:spPr>
          <a:xfrm>
            <a:off x="4677840" y="1152360"/>
            <a:ext cx="415836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09" name="Shape 209"/>
        <p:cNvGrpSpPr/>
        <p:nvPr/>
      </p:nvGrpSpPr>
      <p:grpSpPr>
        <a:xfrm>
          <a:off x="0" y="0"/>
          <a:ext cx="0" cy="0"/>
          <a:chOff x="0" y="0"/>
          <a:chExt cx="0" cy="0"/>
        </a:xfrm>
      </p:grpSpPr>
      <p:sp>
        <p:nvSpPr>
          <p:cNvPr id="210" name="Google Shape;210;p47"/>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211" name="Shape 211"/>
        <p:cNvGrpSpPr/>
        <p:nvPr/>
      </p:nvGrpSpPr>
      <p:grpSpPr>
        <a:xfrm>
          <a:off x="0" y="0"/>
          <a:ext cx="0" cy="0"/>
          <a:chOff x="0" y="0"/>
          <a:chExt cx="0" cy="0"/>
        </a:xfrm>
      </p:grpSpPr>
      <p:sp>
        <p:nvSpPr>
          <p:cNvPr id="212" name="Google Shape;212;p48"/>
          <p:cNvSpPr txBox="1"/>
          <p:nvPr>
            <p:ph idx="1" type="subTitle"/>
          </p:nvPr>
        </p:nvSpPr>
        <p:spPr>
          <a:xfrm>
            <a:off x="311040" y="444600"/>
            <a:ext cx="8521920" cy="265788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213" name="Shape 213"/>
        <p:cNvGrpSpPr/>
        <p:nvPr/>
      </p:nvGrpSpPr>
      <p:grpSpPr>
        <a:xfrm>
          <a:off x="0" y="0"/>
          <a:ext cx="0" cy="0"/>
          <a:chOff x="0" y="0"/>
          <a:chExt cx="0" cy="0"/>
        </a:xfrm>
      </p:grpSpPr>
      <p:sp>
        <p:nvSpPr>
          <p:cNvPr id="214" name="Google Shape;214;p49"/>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5" name="Google Shape;215;p49"/>
          <p:cNvSpPr txBox="1"/>
          <p:nvPr>
            <p:ph idx="1" type="body"/>
          </p:nvPr>
        </p:nvSpPr>
        <p:spPr>
          <a:xfrm>
            <a:off x="3110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16" name="Google Shape;216;p49"/>
          <p:cNvSpPr txBox="1"/>
          <p:nvPr>
            <p:ph idx="2" type="body"/>
          </p:nvPr>
        </p:nvSpPr>
        <p:spPr>
          <a:xfrm>
            <a:off x="4677840" y="1152360"/>
            <a:ext cx="415836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17" name="Google Shape;217;p49"/>
          <p:cNvSpPr txBox="1"/>
          <p:nvPr>
            <p:ph idx="3" type="body"/>
          </p:nvPr>
        </p:nvSpPr>
        <p:spPr>
          <a:xfrm>
            <a:off x="311040" y="293688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218" name="Shape 218"/>
        <p:cNvGrpSpPr/>
        <p:nvPr/>
      </p:nvGrpSpPr>
      <p:grpSpPr>
        <a:xfrm>
          <a:off x="0" y="0"/>
          <a:ext cx="0" cy="0"/>
          <a:chOff x="0" y="0"/>
          <a:chExt cx="0" cy="0"/>
        </a:xfrm>
      </p:grpSpPr>
      <p:sp>
        <p:nvSpPr>
          <p:cNvPr id="219" name="Google Shape;219;p50"/>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0" name="Google Shape;220;p50"/>
          <p:cNvSpPr txBox="1"/>
          <p:nvPr>
            <p:ph idx="1" type="body"/>
          </p:nvPr>
        </p:nvSpPr>
        <p:spPr>
          <a:xfrm>
            <a:off x="311040" y="1152360"/>
            <a:ext cx="415836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21" name="Google Shape;221;p50"/>
          <p:cNvSpPr txBox="1"/>
          <p:nvPr>
            <p:ph idx="2" type="body"/>
          </p:nvPr>
        </p:nvSpPr>
        <p:spPr>
          <a:xfrm>
            <a:off x="46778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22" name="Google Shape;222;p50"/>
          <p:cNvSpPr txBox="1"/>
          <p:nvPr>
            <p:ph idx="3" type="body"/>
          </p:nvPr>
        </p:nvSpPr>
        <p:spPr>
          <a:xfrm>
            <a:off x="4677840" y="293688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223" name="Shape 223"/>
        <p:cNvGrpSpPr/>
        <p:nvPr/>
      </p:nvGrpSpPr>
      <p:grpSpPr>
        <a:xfrm>
          <a:off x="0" y="0"/>
          <a:ext cx="0" cy="0"/>
          <a:chOff x="0" y="0"/>
          <a:chExt cx="0" cy="0"/>
        </a:xfrm>
      </p:grpSpPr>
      <p:sp>
        <p:nvSpPr>
          <p:cNvPr id="224" name="Google Shape;224;p51"/>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5" name="Google Shape;225;p51"/>
          <p:cNvSpPr txBox="1"/>
          <p:nvPr>
            <p:ph idx="1" type="body"/>
          </p:nvPr>
        </p:nvSpPr>
        <p:spPr>
          <a:xfrm>
            <a:off x="3110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26" name="Google Shape;226;p51"/>
          <p:cNvSpPr txBox="1"/>
          <p:nvPr>
            <p:ph idx="2" type="body"/>
          </p:nvPr>
        </p:nvSpPr>
        <p:spPr>
          <a:xfrm>
            <a:off x="46778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27" name="Google Shape;227;p51"/>
          <p:cNvSpPr txBox="1"/>
          <p:nvPr>
            <p:ph idx="3" type="body"/>
          </p:nvPr>
        </p:nvSpPr>
        <p:spPr>
          <a:xfrm>
            <a:off x="311040" y="2936880"/>
            <a:ext cx="8521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228" name="Shape 228"/>
        <p:cNvGrpSpPr/>
        <p:nvPr/>
      </p:nvGrpSpPr>
      <p:grpSpPr>
        <a:xfrm>
          <a:off x="0" y="0"/>
          <a:ext cx="0" cy="0"/>
          <a:chOff x="0" y="0"/>
          <a:chExt cx="0" cy="0"/>
        </a:xfrm>
      </p:grpSpPr>
      <p:sp>
        <p:nvSpPr>
          <p:cNvPr id="229" name="Google Shape;229;p52"/>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0" name="Google Shape;230;p52"/>
          <p:cNvSpPr txBox="1"/>
          <p:nvPr>
            <p:ph idx="1" type="body"/>
          </p:nvPr>
        </p:nvSpPr>
        <p:spPr>
          <a:xfrm>
            <a:off x="311040" y="1152360"/>
            <a:ext cx="8521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31" name="Google Shape;231;p52"/>
          <p:cNvSpPr txBox="1"/>
          <p:nvPr>
            <p:ph idx="2" type="body"/>
          </p:nvPr>
        </p:nvSpPr>
        <p:spPr>
          <a:xfrm>
            <a:off x="311040" y="2936880"/>
            <a:ext cx="8521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232" name="Shape 232"/>
        <p:cNvGrpSpPr/>
        <p:nvPr/>
      </p:nvGrpSpPr>
      <p:grpSpPr>
        <a:xfrm>
          <a:off x="0" y="0"/>
          <a:ext cx="0" cy="0"/>
          <a:chOff x="0" y="0"/>
          <a:chExt cx="0" cy="0"/>
        </a:xfrm>
      </p:grpSpPr>
      <p:sp>
        <p:nvSpPr>
          <p:cNvPr id="233" name="Google Shape;233;p53"/>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4" name="Google Shape;234;p53"/>
          <p:cNvSpPr txBox="1"/>
          <p:nvPr>
            <p:ph idx="1" type="body"/>
          </p:nvPr>
        </p:nvSpPr>
        <p:spPr>
          <a:xfrm>
            <a:off x="3110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35" name="Google Shape;235;p53"/>
          <p:cNvSpPr txBox="1"/>
          <p:nvPr>
            <p:ph idx="2" type="body"/>
          </p:nvPr>
        </p:nvSpPr>
        <p:spPr>
          <a:xfrm>
            <a:off x="46778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36" name="Google Shape;236;p53"/>
          <p:cNvSpPr txBox="1"/>
          <p:nvPr>
            <p:ph idx="3" type="body"/>
          </p:nvPr>
        </p:nvSpPr>
        <p:spPr>
          <a:xfrm>
            <a:off x="311040" y="293688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37" name="Google Shape;237;p53"/>
          <p:cNvSpPr txBox="1"/>
          <p:nvPr>
            <p:ph idx="4" type="body"/>
          </p:nvPr>
        </p:nvSpPr>
        <p:spPr>
          <a:xfrm>
            <a:off x="4677840" y="293688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238" name="Shape 238"/>
        <p:cNvGrpSpPr/>
        <p:nvPr/>
      </p:nvGrpSpPr>
      <p:grpSpPr>
        <a:xfrm>
          <a:off x="0" y="0"/>
          <a:ext cx="0" cy="0"/>
          <a:chOff x="0" y="0"/>
          <a:chExt cx="0" cy="0"/>
        </a:xfrm>
      </p:grpSpPr>
      <p:sp>
        <p:nvSpPr>
          <p:cNvPr id="239" name="Google Shape;239;p54"/>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 name="Google Shape;240;p54"/>
          <p:cNvSpPr txBox="1"/>
          <p:nvPr>
            <p:ph idx="1" type="body"/>
          </p:nvPr>
        </p:nvSpPr>
        <p:spPr>
          <a:xfrm>
            <a:off x="311040" y="115236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41" name="Google Shape;241;p54"/>
          <p:cNvSpPr txBox="1"/>
          <p:nvPr>
            <p:ph idx="2" type="body"/>
          </p:nvPr>
        </p:nvSpPr>
        <p:spPr>
          <a:xfrm>
            <a:off x="3192480" y="115236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42" name="Google Shape;242;p54"/>
          <p:cNvSpPr txBox="1"/>
          <p:nvPr>
            <p:ph idx="3" type="body"/>
          </p:nvPr>
        </p:nvSpPr>
        <p:spPr>
          <a:xfrm>
            <a:off x="6073920" y="115236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43" name="Google Shape;243;p54"/>
          <p:cNvSpPr txBox="1"/>
          <p:nvPr>
            <p:ph idx="4" type="body"/>
          </p:nvPr>
        </p:nvSpPr>
        <p:spPr>
          <a:xfrm>
            <a:off x="311040" y="293688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44" name="Google Shape;244;p54"/>
          <p:cNvSpPr txBox="1"/>
          <p:nvPr>
            <p:ph idx="5" type="body"/>
          </p:nvPr>
        </p:nvSpPr>
        <p:spPr>
          <a:xfrm>
            <a:off x="3192480" y="293688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45" name="Google Shape;245;p54"/>
          <p:cNvSpPr txBox="1"/>
          <p:nvPr>
            <p:ph idx="6" type="body"/>
          </p:nvPr>
        </p:nvSpPr>
        <p:spPr>
          <a:xfrm>
            <a:off x="6073920" y="293688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249" name="Shape 249"/>
        <p:cNvGrpSpPr/>
        <p:nvPr/>
      </p:nvGrpSpPr>
      <p:grpSpPr>
        <a:xfrm>
          <a:off x="0" y="0"/>
          <a:ext cx="0" cy="0"/>
          <a:chOff x="0" y="0"/>
          <a:chExt cx="0" cy="0"/>
        </a:xfrm>
      </p:grpSpPr>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250" name="Shape 250"/>
        <p:cNvGrpSpPr/>
        <p:nvPr/>
      </p:nvGrpSpPr>
      <p:grpSpPr>
        <a:xfrm>
          <a:off x="0" y="0"/>
          <a:ext cx="0" cy="0"/>
          <a:chOff x="0" y="0"/>
          <a:chExt cx="0" cy="0"/>
        </a:xfrm>
      </p:grpSpPr>
      <p:sp>
        <p:nvSpPr>
          <p:cNvPr id="251" name="Google Shape;251;p110"/>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2" name="Google Shape;252;p110"/>
          <p:cNvSpPr txBox="1"/>
          <p:nvPr>
            <p:ph idx="1" type="subTitle"/>
          </p:nvPr>
        </p:nvSpPr>
        <p:spPr>
          <a:xfrm>
            <a:off x="311040" y="1152360"/>
            <a:ext cx="8521920" cy="341640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253" name="Shape 253"/>
        <p:cNvGrpSpPr/>
        <p:nvPr/>
      </p:nvGrpSpPr>
      <p:grpSpPr>
        <a:xfrm>
          <a:off x="0" y="0"/>
          <a:ext cx="0" cy="0"/>
          <a:chOff x="0" y="0"/>
          <a:chExt cx="0" cy="0"/>
        </a:xfrm>
      </p:grpSpPr>
      <p:sp>
        <p:nvSpPr>
          <p:cNvPr id="254" name="Google Shape;254;p111"/>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5" name="Google Shape;255;p111"/>
          <p:cNvSpPr txBox="1"/>
          <p:nvPr>
            <p:ph idx="1" type="body"/>
          </p:nvPr>
        </p:nvSpPr>
        <p:spPr>
          <a:xfrm>
            <a:off x="311040" y="1152360"/>
            <a:ext cx="852192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256" name="Shape 256"/>
        <p:cNvGrpSpPr/>
        <p:nvPr/>
      </p:nvGrpSpPr>
      <p:grpSpPr>
        <a:xfrm>
          <a:off x="0" y="0"/>
          <a:ext cx="0" cy="0"/>
          <a:chOff x="0" y="0"/>
          <a:chExt cx="0" cy="0"/>
        </a:xfrm>
      </p:grpSpPr>
      <p:sp>
        <p:nvSpPr>
          <p:cNvPr id="257" name="Google Shape;257;p112"/>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8" name="Google Shape;258;p112"/>
          <p:cNvSpPr txBox="1"/>
          <p:nvPr>
            <p:ph idx="1" type="body"/>
          </p:nvPr>
        </p:nvSpPr>
        <p:spPr>
          <a:xfrm>
            <a:off x="311040" y="1152360"/>
            <a:ext cx="415836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59" name="Google Shape;259;p112"/>
          <p:cNvSpPr txBox="1"/>
          <p:nvPr>
            <p:ph idx="2" type="body"/>
          </p:nvPr>
        </p:nvSpPr>
        <p:spPr>
          <a:xfrm>
            <a:off x="4677840" y="1152360"/>
            <a:ext cx="415836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0" name="Shape 260"/>
        <p:cNvGrpSpPr/>
        <p:nvPr/>
      </p:nvGrpSpPr>
      <p:grpSpPr>
        <a:xfrm>
          <a:off x="0" y="0"/>
          <a:ext cx="0" cy="0"/>
          <a:chOff x="0" y="0"/>
          <a:chExt cx="0" cy="0"/>
        </a:xfrm>
      </p:grpSpPr>
      <p:sp>
        <p:nvSpPr>
          <p:cNvPr id="261" name="Google Shape;261;p113"/>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262" name="Shape 262"/>
        <p:cNvGrpSpPr/>
        <p:nvPr/>
      </p:nvGrpSpPr>
      <p:grpSpPr>
        <a:xfrm>
          <a:off x="0" y="0"/>
          <a:ext cx="0" cy="0"/>
          <a:chOff x="0" y="0"/>
          <a:chExt cx="0" cy="0"/>
        </a:xfrm>
      </p:grpSpPr>
      <p:sp>
        <p:nvSpPr>
          <p:cNvPr id="263" name="Google Shape;263;p114"/>
          <p:cNvSpPr txBox="1"/>
          <p:nvPr>
            <p:ph idx="1" type="subTitle"/>
          </p:nvPr>
        </p:nvSpPr>
        <p:spPr>
          <a:xfrm>
            <a:off x="311040" y="444600"/>
            <a:ext cx="8521920" cy="265788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264" name="Shape 264"/>
        <p:cNvGrpSpPr/>
        <p:nvPr/>
      </p:nvGrpSpPr>
      <p:grpSpPr>
        <a:xfrm>
          <a:off x="0" y="0"/>
          <a:ext cx="0" cy="0"/>
          <a:chOff x="0" y="0"/>
          <a:chExt cx="0" cy="0"/>
        </a:xfrm>
      </p:grpSpPr>
      <p:sp>
        <p:nvSpPr>
          <p:cNvPr id="265" name="Google Shape;265;p115"/>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6" name="Google Shape;266;p115"/>
          <p:cNvSpPr txBox="1"/>
          <p:nvPr>
            <p:ph idx="1" type="body"/>
          </p:nvPr>
        </p:nvSpPr>
        <p:spPr>
          <a:xfrm>
            <a:off x="3110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67" name="Google Shape;267;p115"/>
          <p:cNvSpPr txBox="1"/>
          <p:nvPr>
            <p:ph idx="2" type="body"/>
          </p:nvPr>
        </p:nvSpPr>
        <p:spPr>
          <a:xfrm>
            <a:off x="4677840" y="1152360"/>
            <a:ext cx="415836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68" name="Google Shape;268;p115"/>
          <p:cNvSpPr txBox="1"/>
          <p:nvPr>
            <p:ph idx="3" type="body"/>
          </p:nvPr>
        </p:nvSpPr>
        <p:spPr>
          <a:xfrm>
            <a:off x="311040" y="293688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269" name="Shape 269"/>
        <p:cNvGrpSpPr/>
        <p:nvPr/>
      </p:nvGrpSpPr>
      <p:grpSpPr>
        <a:xfrm>
          <a:off x="0" y="0"/>
          <a:ext cx="0" cy="0"/>
          <a:chOff x="0" y="0"/>
          <a:chExt cx="0" cy="0"/>
        </a:xfrm>
      </p:grpSpPr>
      <p:sp>
        <p:nvSpPr>
          <p:cNvPr id="270" name="Google Shape;270;p116"/>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1" name="Google Shape;271;p116"/>
          <p:cNvSpPr txBox="1"/>
          <p:nvPr>
            <p:ph idx="1" type="body"/>
          </p:nvPr>
        </p:nvSpPr>
        <p:spPr>
          <a:xfrm>
            <a:off x="311040" y="1152360"/>
            <a:ext cx="4158360" cy="341640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2" name="Google Shape;272;p116"/>
          <p:cNvSpPr txBox="1"/>
          <p:nvPr>
            <p:ph idx="2" type="body"/>
          </p:nvPr>
        </p:nvSpPr>
        <p:spPr>
          <a:xfrm>
            <a:off x="46778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3" name="Google Shape;273;p116"/>
          <p:cNvSpPr txBox="1"/>
          <p:nvPr>
            <p:ph idx="3" type="body"/>
          </p:nvPr>
        </p:nvSpPr>
        <p:spPr>
          <a:xfrm>
            <a:off x="4677840" y="293688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274" name="Shape 274"/>
        <p:cNvGrpSpPr/>
        <p:nvPr/>
      </p:nvGrpSpPr>
      <p:grpSpPr>
        <a:xfrm>
          <a:off x="0" y="0"/>
          <a:ext cx="0" cy="0"/>
          <a:chOff x="0" y="0"/>
          <a:chExt cx="0" cy="0"/>
        </a:xfrm>
      </p:grpSpPr>
      <p:sp>
        <p:nvSpPr>
          <p:cNvPr id="275" name="Google Shape;275;p117"/>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6" name="Google Shape;276;p117"/>
          <p:cNvSpPr txBox="1"/>
          <p:nvPr>
            <p:ph idx="1" type="body"/>
          </p:nvPr>
        </p:nvSpPr>
        <p:spPr>
          <a:xfrm>
            <a:off x="3110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7" name="Google Shape;277;p117"/>
          <p:cNvSpPr txBox="1"/>
          <p:nvPr>
            <p:ph idx="2" type="body"/>
          </p:nvPr>
        </p:nvSpPr>
        <p:spPr>
          <a:xfrm>
            <a:off x="46778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8" name="Google Shape;278;p117"/>
          <p:cNvSpPr txBox="1"/>
          <p:nvPr>
            <p:ph idx="3" type="body"/>
          </p:nvPr>
        </p:nvSpPr>
        <p:spPr>
          <a:xfrm>
            <a:off x="311040" y="2936880"/>
            <a:ext cx="8521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279" name="Shape 279"/>
        <p:cNvGrpSpPr/>
        <p:nvPr/>
      </p:nvGrpSpPr>
      <p:grpSpPr>
        <a:xfrm>
          <a:off x="0" y="0"/>
          <a:ext cx="0" cy="0"/>
          <a:chOff x="0" y="0"/>
          <a:chExt cx="0" cy="0"/>
        </a:xfrm>
      </p:grpSpPr>
      <p:sp>
        <p:nvSpPr>
          <p:cNvPr id="280" name="Google Shape;280;p118"/>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1" name="Google Shape;281;p118"/>
          <p:cNvSpPr txBox="1"/>
          <p:nvPr>
            <p:ph idx="1" type="body"/>
          </p:nvPr>
        </p:nvSpPr>
        <p:spPr>
          <a:xfrm>
            <a:off x="311040" y="1152360"/>
            <a:ext cx="8521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82" name="Google Shape;282;p118"/>
          <p:cNvSpPr txBox="1"/>
          <p:nvPr>
            <p:ph idx="2" type="body"/>
          </p:nvPr>
        </p:nvSpPr>
        <p:spPr>
          <a:xfrm>
            <a:off x="311040" y="2936880"/>
            <a:ext cx="8521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283" name="Shape 283"/>
        <p:cNvGrpSpPr/>
        <p:nvPr/>
      </p:nvGrpSpPr>
      <p:grpSpPr>
        <a:xfrm>
          <a:off x="0" y="0"/>
          <a:ext cx="0" cy="0"/>
          <a:chOff x="0" y="0"/>
          <a:chExt cx="0" cy="0"/>
        </a:xfrm>
      </p:grpSpPr>
      <p:sp>
        <p:nvSpPr>
          <p:cNvPr id="284" name="Google Shape;284;p119"/>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5" name="Google Shape;285;p119"/>
          <p:cNvSpPr txBox="1"/>
          <p:nvPr>
            <p:ph idx="1" type="body"/>
          </p:nvPr>
        </p:nvSpPr>
        <p:spPr>
          <a:xfrm>
            <a:off x="3110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86" name="Google Shape;286;p119"/>
          <p:cNvSpPr txBox="1"/>
          <p:nvPr>
            <p:ph idx="2" type="body"/>
          </p:nvPr>
        </p:nvSpPr>
        <p:spPr>
          <a:xfrm>
            <a:off x="4677840" y="115236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87" name="Google Shape;287;p119"/>
          <p:cNvSpPr txBox="1"/>
          <p:nvPr>
            <p:ph idx="3" type="body"/>
          </p:nvPr>
        </p:nvSpPr>
        <p:spPr>
          <a:xfrm>
            <a:off x="311040" y="293688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88" name="Google Shape;288;p119"/>
          <p:cNvSpPr txBox="1"/>
          <p:nvPr>
            <p:ph idx="4" type="body"/>
          </p:nvPr>
        </p:nvSpPr>
        <p:spPr>
          <a:xfrm>
            <a:off x="4677840" y="2936880"/>
            <a:ext cx="415836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289" name="Shape 289"/>
        <p:cNvGrpSpPr/>
        <p:nvPr/>
      </p:nvGrpSpPr>
      <p:grpSpPr>
        <a:xfrm>
          <a:off x="0" y="0"/>
          <a:ext cx="0" cy="0"/>
          <a:chOff x="0" y="0"/>
          <a:chExt cx="0" cy="0"/>
        </a:xfrm>
      </p:grpSpPr>
      <p:sp>
        <p:nvSpPr>
          <p:cNvPr id="290" name="Google Shape;290;p120"/>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1" name="Google Shape;291;p120"/>
          <p:cNvSpPr txBox="1"/>
          <p:nvPr>
            <p:ph idx="1" type="body"/>
          </p:nvPr>
        </p:nvSpPr>
        <p:spPr>
          <a:xfrm>
            <a:off x="311040" y="115236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92" name="Google Shape;292;p120"/>
          <p:cNvSpPr txBox="1"/>
          <p:nvPr>
            <p:ph idx="2" type="body"/>
          </p:nvPr>
        </p:nvSpPr>
        <p:spPr>
          <a:xfrm>
            <a:off x="3192480" y="115236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93" name="Google Shape;293;p120"/>
          <p:cNvSpPr txBox="1"/>
          <p:nvPr>
            <p:ph idx="3" type="body"/>
          </p:nvPr>
        </p:nvSpPr>
        <p:spPr>
          <a:xfrm>
            <a:off x="6073920" y="115236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94" name="Google Shape;294;p120"/>
          <p:cNvSpPr txBox="1"/>
          <p:nvPr>
            <p:ph idx="4" type="body"/>
          </p:nvPr>
        </p:nvSpPr>
        <p:spPr>
          <a:xfrm>
            <a:off x="311040" y="293688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95" name="Google Shape;295;p120"/>
          <p:cNvSpPr txBox="1"/>
          <p:nvPr>
            <p:ph idx="5" type="body"/>
          </p:nvPr>
        </p:nvSpPr>
        <p:spPr>
          <a:xfrm>
            <a:off x="3192480" y="293688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96" name="Google Shape;296;p120"/>
          <p:cNvSpPr txBox="1"/>
          <p:nvPr>
            <p:ph idx="6" type="body"/>
          </p:nvPr>
        </p:nvSpPr>
        <p:spPr>
          <a:xfrm>
            <a:off x="6073920" y="2936880"/>
            <a:ext cx="2743920" cy="1629360"/>
          </a:xfrm>
          <a:prstGeom prst="rect">
            <a:avLst/>
          </a:prstGeom>
          <a:noFill/>
          <a:ln>
            <a:noFill/>
          </a:ln>
        </p:spPr>
        <p:txBody>
          <a:bodyPr anchorCtr="0" anchor="t" bIns="91425" lIns="91425" spcFirstLastPara="1" rIns="91425" wrap="square" tIns="91425">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01" name="Shape 301"/>
        <p:cNvGrpSpPr/>
        <p:nvPr/>
      </p:nvGrpSpPr>
      <p:grpSpPr>
        <a:xfrm>
          <a:off x="0" y="0"/>
          <a:ext cx="0" cy="0"/>
          <a:chOff x="0" y="0"/>
          <a:chExt cx="0" cy="0"/>
        </a:xfrm>
      </p:grpSpPr>
      <p:sp>
        <p:nvSpPr>
          <p:cNvPr id="302" name="Google Shape;302;g132b04764ba_0_123"/>
          <p:cNvSpPr txBox="1"/>
          <p:nvPr>
            <p:ph type="ctrTitle"/>
          </p:nvPr>
        </p:nvSpPr>
        <p:spPr>
          <a:xfrm>
            <a:off x="311708" y="744803"/>
            <a:ext cx="8520600" cy="20532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03" name="Google Shape;303;g132b04764ba_0_123"/>
          <p:cNvSpPr txBox="1"/>
          <p:nvPr>
            <p:ph idx="1" type="subTitle"/>
          </p:nvPr>
        </p:nvSpPr>
        <p:spPr>
          <a:xfrm>
            <a:off x="311700" y="2834993"/>
            <a:ext cx="8520600" cy="7929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04" name="Google Shape;304;g132b04764ba_0_123"/>
          <p:cNvSpPr txBox="1"/>
          <p:nvPr>
            <p:ph idx="12" type="sldNum"/>
          </p:nvPr>
        </p:nvSpPr>
        <p:spPr>
          <a:xfrm>
            <a:off x="8472458" y="4664645"/>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ar"/>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05" name="Shape 305"/>
        <p:cNvGrpSpPr/>
        <p:nvPr/>
      </p:nvGrpSpPr>
      <p:grpSpPr>
        <a:xfrm>
          <a:off x="0" y="0"/>
          <a:ext cx="0" cy="0"/>
          <a:chOff x="0" y="0"/>
          <a:chExt cx="0" cy="0"/>
        </a:xfrm>
      </p:grpSpPr>
      <p:sp>
        <p:nvSpPr>
          <p:cNvPr id="306" name="Google Shape;306;g132b04764ba_0_127"/>
          <p:cNvSpPr txBox="1"/>
          <p:nvPr>
            <p:ph type="title"/>
          </p:nvPr>
        </p:nvSpPr>
        <p:spPr>
          <a:xfrm>
            <a:off x="311700" y="2151509"/>
            <a:ext cx="8520600" cy="8421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07" name="Google Shape;307;g132b04764ba_0_127"/>
          <p:cNvSpPr txBox="1"/>
          <p:nvPr>
            <p:ph idx="12" type="sldNum"/>
          </p:nvPr>
        </p:nvSpPr>
        <p:spPr>
          <a:xfrm>
            <a:off x="8472458" y="4664645"/>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ar"/>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08" name="Shape 308"/>
        <p:cNvGrpSpPr/>
        <p:nvPr/>
      </p:nvGrpSpPr>
      <p:grpSpPr>
        <a:xfrm>
          <a:off x="0" y="0"/>
          <a:ext cx="0" cy="0"/>
          <a:chOff x="0" y="0"/>
          <a:chExt cx="0" cy="0"/>
        </a:xfrm>
      </p:grpSpPr>
      <p:sp>
        <p:nvSpPr>
          <p:cNvPr id="309" name="Google Shape;309;g132b04764ba_0_130"/>
          <p:cNvSpPr txBox="1"/>
          <p:nvPr>
            <p:ph type="title"/>
          </p:nvPr>
        </p:nvSpPr>
        <p:spPr>
          <a:xfrm>
            <a:off x="311700" y="445161"/>
            <a:ext cx="8520600" cy="5730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0" name="Google Shape;310;g132b04764ba_0_130"/>
          <p:cNvSpPr txBox="1"/>
          <p:nvPr>
            <p:ph idx="1" type="body"/>
          </p:nvPr>
        </p:nvSpPr>
        <p:spPr>
          <a:xfrm>
            <a:off x="311700" y="1152828"/>
            <a:ext cx="8520600" cy="34173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311" name="Google Shape;311;g132b04764ba_0_130"/>
          <p:cNvSpPr txBox="1"/>
          <p:nvPr>
            <p:ph idx="12" type="sldNum"/>
          </p:nvPr>
        </p:nvSpPr>
        <p:spPr>
          <a:xfrm>
            <a:off x="8472458" y="4664645"/>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ar"/>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2" name="Shape 312"/>
        <p:cNvGrpSpPr/>
        <p:nvPr/>
      </p:nvGrpSpPr>
      <p:grpSpPr>
        <a:xfrm>
          <a:off x="0" y="0"/>
          <a:ext cx="0" cy="0"/>
          <a:chOff x="0" y="0"/>
          <a:chExt cx="0" cy="0"/>
        </a:xfrm>
      </p:grpSpPr>
      <p:sp>
        <p:nvSpPr>
          <p:cNvPr id="313" name="Google Shape;313;g132b04764ba_0_134"/>
          <p:cNvSpPr txBox="1"/>
          <p:nvPr>
            <p:ph type="title"/>
          </p:nvPr>
        </p:nvSpPr>
        <p:spPr>
          <a:xfrm>
            <a:off x="311700" y="445161"/>
            <a:ext cx="8520600" cy="5730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4" name="Google Shape;314;g132b04764ba_0_134"/>
          <p:cNvSpPr txBox="1"/>
          <p:nvPr>
            <p:ph idx="1" type="body"/>
          </p:nvPr>
        </p:nvSpPr>
        <p:spPr>
          <a:xfrm>
            <a:off x="311700" y="1152828"/>
            <a:ext cx="3999900" cy="34173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15" name="Google Shape;315;g132b04764ba_0_134"/>
          <p:cNvSpPr txBox="1"/>
          <p:nvPr>
            <p:ph idx="2" type="body"/>
          </p:nvPr>
        </p:nvSpPr>
        <p:spPr>
          <a:xfrm>
            <a:off x="4832400" y="1152828"/>
            <a:ext cx="3999900" cy="34173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16" name="Google Shape;316;g132b04764ba_0_134"/>
          <p:cNvSpPr txBox="1"/>
          <p:nvPr>
            <p:ph idx="12" type="sldNum"/>
          </p:nvPr>
        </p:nvSpPr>
        <p:spPr>
          <a:xfrm>
            <a:off x="8472458" y="4664645"/>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ar"/>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7" name="Shape 317"/>
        <p:cNvGrpSpPr/>
        <p:nvPr/>
      </p:nvGrpSpPr>
      <p:grpSpPr>
        <a:xfrm>
          <a:off x="0" y="0"/>
          <a:ext cx="0" cy="0"/>
          <a:chOff x="0" y="0"/>
          <a:chExt cx="0" cy="0"/>
        </a:xfrm>
      </p:grpSpPr>
      <p:sp>
        <p:nvSpPr>
          <p:cNvPr id="318" name="Google Shape;318;g132b04764ba_0_139"/>
          <p:cNvSpPr txBox="1"/>
          <p:nvPr>
            <p:ph type="title"/>
          </p:nvPr>
        </p:nvSpPr>
        <p:spPr>
          <a:xfrm>
            <a:off x="311700" y="445161"/>
            <a:ext cx="8520600" cy="5730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9" name="Google Shape;319;g132b04764ba_0_139"/>
          <p:cNvSpPr txBox="1"/>
          <p:nvPr>
            <p:ph idx="12" type="sldNum"/>
          </p:nvPr>
        </p:nvSpPr>
        <p:spPr>
          <a:xfrm>
            <a:off x="8472458" y="4664645"/>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ar"/>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0" name="Shape 320"/>
        <p:cNvGrpSpPr/>
        <p:nvPr/>
      </p:nvGrpSpPr>
      <p:grpSpPr>
        <a:xfrm>
          <a:off x="0" y="0"/>
          <a:ext cx="0" cy="0"/>
          <a:chOff x="0" y="0"/>
          <a:chExt cx="0" cy="0"/>
        </a:xfrm>
      </p:grpSpPr>
      <p:sp>
        <p:nvSpPr>
          <p:cNvPr id="321" name="Google Shape;321;g132b04764ba_0_142"/>
          <p:cNvSpPr txBox="1"/>
          <p:nvPr>
            <p:ph type="title"/>
          </p:nvPr>
        </p:nvSpPr>
        <p:spPr>
          <a:xfrm>
            <a:off x="311700" y="555770"/>
            <a:ext cx="2808000" cy="7560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22" name="Google Shape;322;g132b04764ba_0_142"/>
          <p:cNvSpPr txBox="1"/>
          <p:nvPr>
            <p:ph idx="1" type="body"/>
          </p:nvPr>
        </p:nvSpPr>
        <p:spPr>
          <a:xfrm>
            <a:off x="311700" y="1390026"/>
            <a:ext cx="2808000" cy="31803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23" name="Google Shape;323;g132b04764ba_0_142"/>
          <p:cNvSpPr txBox="1"/>
          <p:nvPr>
            <p:ph idx="12" type="sldNum"/>
          </p:nvPr>
        </p:nvSpPr>
        <p:spPr>
          <a:xfrm>
            <a:off x="8472458" y="4664645"/>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ar"/>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4" name="Shape 324"/>
        <p:cNvGrpSpPr/>
        <p:nvPr/>
      </p:nvGrpSpPr>
      <p:grpSpPr>
        <a:xfrm>
          <a:off x="0" y="0"/>
          <a:ext cx="0" cy="0"/>
          <a:chOff x="0" y="0"/>
          <a:chExt cx="0" cy="0"/>
        </a:xfrm>
      </p:grpSpPr>
      <p:sp>
        <p:nvSpPr>
          <p:cNvPr id="325" name="Google Shape;325;g132b04764ba_0_146"/>
          <p:cNvSpPr txBox="1"/>
          <p:nvPr>
            <p:ph type="title"/>
          </p:nvPr>
        </p:nvSpPr>
        <p:spPr>
          <a:xfrm>
            <a:off x="490250" y="450288"/>
            <a:ext cx="6367800" cy="40920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26" name="Google Shape;326;g132b04764ba_0_146"/>
          <p:cNvSpPr txBox="1"/>
          <p:nvPr>
            <p:ph idx="12" type="sldNum"/>
          </p:nvPr>
        </p:nvSpPr>
        <p:spPr>
          <a:xfrm>
            <a:off x="8472458" y="4664645"/>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ar"/>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27" name="Shape 327"/>
        <p:cNvGrpSpPr/>
        <p:nvPr/>
      </p:nvGrpSpPr>
      <p:grpSpPr>
        <a:xfrm>
          <a:off x="0" y="0"/>
          <a:ext cx="0" cy="0"/>
          <a:chOff x="0" y="0"/>
          <a:chExt cx="0" cy="0"/>
        </a:xfrm>
      </p:grpSpPr>
      <p:sp>
        <p:nvSpPr>
          <p:cNvPr id="328" name="Google Shape;328;g132b04764ba_0_149"/>
          <p:cNvSpPr/>
          <p:nvPr/>
        </p:nvSpPr>
        <p:spPr>
          <a:xfrm>
            <a:off x="4572000" y="-125"/>
            <a:ext cx="4572000" cy="5145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g132b04764ba_0_149"/>
          <p:cNvSpPr txBox="1"/>
          <p:nvPr>
            <p:ph type="title"/>
          </p:nvPr>
        </p:nvSpPr>
        <p:spPr>
          <a:xfrm>
            <a:off x="265500" y="1233553"/>
            <a:ext cx="4045200" cy="14829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30" name="Google Shape;330;g132b04764ba_0_149"/>
          <p:cNvSpPr txBox="1"/>
          <p:nvPr>
            <p:ph idx="1" type="subTitle"/>
          </p:nvPr>
        </p:nvSpPr>
        <p:spPr>
          <a:xfrm>
            <a:off x="265500" y="2803933"/>
            <a:ext cx="4045200" cy="12354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31" name="Google Shape;331;g132b04764ba_0_149"/>
          <p:cNvSpPr txBox="1"/>
          <p:nvPr>
            <p:ph idx="2" type="body"/>
          </p:nvPr>
        </p:nvSpPr>
        <p:spPr>
          <a:xfrm>
            <a:off x="4939500" y="724297"/>
            <a:ext cx="3837000" cy="36963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332" name="Google Shape;332;g132b04764ba_0_149"/>
          <p:cNvSpPr txBox="1"/>
          <p:nvPr>
            <p:ph idx="12" type="sldNum"/>
          </p:nvPr>
        </p:nvSpPr>
        <p:spPr>
          <a:xfrm>
            <a:off x="8472458" y="4664645"/>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ar"/>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33" name="Shape 333"/>
        <p:cNvGrpSpPr/>
        <p:nvPr/>
      </p:nvGrpSpPr>
      <p:grpSpPr>
        <a:xfrm>
          <a:off x="0" y="0"/>
          <a:ext cx="0" cy="0"/>
          <a:chOff x="0" y="0"/>
          <a:chExt cx="0" cy="0"/>
        </a:xfrm>
      </p:grpSpPr>
      <p:sp>
        <p:nvSpPr>
          <p:cNvPr id="334" name="Google Shape;334;g132b04764ba_0_155"/>
          <p:cNvSpPr txBox="1"/>
          <p:nvPr>
            <p:ph idx="1" type="body"/>
          </p:nvPr>
        </p:nvSpPr>
        <p:spPr>
          <a:xfrm>
            <a:off x="311700" y="4231870"/>
            <a:ext cx="5998800" cy="6054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335" name="Google Shape;335;g132b04764ba_0_155"/>
          <p:cNvSpPr txBox="1"/>
          <p:nvPr>
            <p:ph idx="12" type="sldNum"/>
          </p:nvPr>
        </p:nvSpPr>
        <p:spPr>
          <a:xfrm>
            <a:off x="8472458" y="4664645"/>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ar"/>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36" name="Shape 336"/>
        <p:cNvGrpSpPr/>
        <p:nvPr/>
      </p:nvGrpSpPr>
      <p:grpSpPr>
        <a:xfrm>
          <a:off x="0" y="0"/>
          <a:ext cx="0" cy="0"/>
          <a:chOff x="0" y="0"/>
          <a:chExt cx="0" cy="0"/>
        </a:xfrm>
      </p:grpSpPr>
      <p:sp>
        <p:nvSpPr>
          <p:cNvPr id="337" name="Google Shape;337;g132b04764ba_0_158"/>
          <p:cNvSpPr txBox="1"/>
          <p:nvPr>
            <p:ph hasCustomPrompt="1" type="title"/>
          </p:nvPr>
        </p:nvSpPr>
        <p:spPr>
          <a:xfrm>
            <a:off x="311700" y="1106464"/>
            <a:ext cx="8520600" cy="19641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38" name="Google Shape;338;g132b04764ba_0_158"/>
          <p:cNvSpPr txBox="1"/>
          <p:nvPr>
            <p:ph idx="1" type="body"/>
          </p:nvPr>
        </p:nvSpPr>
        <p:spPr>
          <a:xfrm>
            <a:off x="311700" y="3153190"/>
            <a:ext cx="8520600" cy="13011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339" name="Google Shape;339;g132b04764ba_0_158"/>
          <p:cNvSpPr txBox="1"/>
          <p:nvPr>
            <p:ph idx="12" type="sldNum"/>
          </p:nvPr>
        </p:nvSpPr>
        <p:spPr>
          <a:xfrm>
            <a:off x="8472458" y="4664645"/>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ar"/>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40" name="Shape 340"/>
        <p:cNvGrpSpPr/>
        <p:nvPr/>
      </p:nvGrpSpPr>
      <p:grpSpPr>
        <a:xfrm>
          <a:off x="0" y="0"/>
          <a:ext cx="0" cy="0"/>
          <a:chOff x="0" y="0"/>
          <a:chExt cx="0" cy="0"/>
        </a:xfrm>
      </p:grpSpPr>
      <p:sp>
        <p:nvSpPr>
          <p:cNvPr id="341" name="Google Shape;341;g132b04764ba_0_162"/>
          <p:cNvSpPr txBox="1"/>
          <p:nvPr>
            <p:ph idx="12" type="sldNum"/>
          </p:nvPr>
        </p:nvSpPr>
        <p:spPr>
          <a:xfrm>
            <a:off x="8472458" y="4664645"/>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ar"/>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Dark)" showMasterSp="0">
  <p:cSld name="2_Top slide (Dark)">
    <p:bg>
      <p:bgPr>
        <a:solidFill>
          <a:schemeClr val="dk2"/>
        </a:solidFill>
      </p:bgPr>
    </p:bg>
    <p:spTree>
      <p:nvGrpSpPr>
        <p:cNvPr id="342" name="Shape 342"/>
        <p:cNvGrpSpPr/>
        <p:nvPr/>
      </p:nvGrpSpPr>
      <p:grpSpPr>
        <a:xfrm>
          <a:off x="0" y="0"/>
          <a:ext cx="0" cy="0"/>
          <a:chOff x="0" y="0"/>
          <a:chExt cx="0" cy="0"/>
        </a:xfrm>
      </p:grpSpPr>
      <p:sp>
        <p:nvSpPr>
          <p:cNvPr id="343" name="Google Shape;343;g132b04764ba_0_164"/>
          <p:cNvSpPr txBox="1"/>
          <p:nvPr>
            <p:ph type="title"/>
          </p:nvPr>
        </p:nvSpPr>
        <p:spPr>
          <a:xfrm>
            <a:off x="431800" y="2185591"/>
            <a:ext cx="4353600" cy="571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lt1"/>
              </a:buClr>
              <a:buSzPts val="3400"/>
              <a:buNone/>
              <a:defRPr b="1" sz="3400">
                <a:solidFill>
                  <a:schemeClr val="lt1"/>
                </a:solidFill>
              </a:defRPr>
            </a:lvl1pPr>
            <a:lvl2pPr lvl="1" rtl="0" algn="l">
              <a:lnSpc>
                <a:spcPct val="85000"/>
              </a:lnSpc>
              <a:spcBef>
                <a:spcPts val="0"/>
              </a:spcBef>
              <a:spcAft>
                <a:spcPts val="0"/>
              </a:spcAft>
              <a:buClr>
                <a:schemeClr val="dk1"/>
              </a:buClr>
              <a:buSzPts val="1400"/>
              <a:buFont typeface="Arial"/>
              <a:buNone/>
              <a:defRPr/>
            </a:lvl2pPr>
            <a:lvl3pPr lvl="2" rtl="0" algn="l">
              <a:lnSpc>
                <a:spcPct val="85000"/>
              </a:lnSpc>
              <a:spcBef>
                <a:spcPts val="0"/>
              </a:spcBef>
              <a:spcAft>
                <a:spcPts val="0"/>
              </a:spcAft>
              <a:buClr>
                <a:schemeClr val="dk1"/>
              </a:buClr>
              <a:buSzPts val="1400"/>
              <a:buFont typeface="Arial"/>
              <a:buNone/>
              <a:defRPr/>
            </a:lvl3pPr>
            <a:lvl4pPr lvl="3" rtl="0" algn="l">
              <a:lnSpc>
                <a:spcPct val="85000"/>
              </a:lnSpc>
              <a:spcBef>
                <a:spcPts val="0"/>
              </a:spcBef>
              <a:spcAft>
                <a:spcPts val="0"/>
              </a:spcAft>
              <a:buClr>
                <a:schemeClr val="dk1"/>
              </a:buClr>
              <a:buSzPts val="1400"/>
              <a:buFont typeface="Arial"/>
              <a:buNone/>
              <a:defRPr/>
            </a:lvl4pPr>
            <a:lvl5pPr lvl="4" rtl="0" algn="l">
              <a:lnSpc>
                <a:spcPct val="85000"/>
              </a:lnSpc>
              <a:spcBef>
                <a:spcPts val="0"/>
              </a:spcBef>
              <a:spcAft>
                <a:spcPts val="0"/>
              </a:spcAft>
              <a:buClr>
                <a:schemeClr val="dk1"/>
              </a:buClr>
              <a:buSzPts val="1400"/>
              <a:buFont typeface="Arial"/>
              <a:buNone/>
              <a:defRPr/>
            </a:lvl5pPr>
            <a:lvl6pPr lvl="5" rtl="0" algn="l">
              <a:lnSpc>
                <a:spcPct val="85000"/>
              </a:lnSpc>
              <a:spcBef>
                <a:spcPts val="0"/>
              </a:spcBef>
              <a:spcAft>
                <a:spcPts val="0"/>
              </a:spcAft>
              <a:buClr>
                <a:schemeClr val="dk1"/>
              </a:buClr>
              <a:buSzPts val="1400"/>
              <a:buFont typeface="Arial"/>
              <a:buNone/>
              <a:defRPr/>
            </a:lvl6pPr>
            <a:lvl7pPr lvl="6" rtl="0" algn="l">
              <a:lnSpc>
                <a:spcPct val="85000"/>
              </a:lnSpc>
              <a:spcBef>
                <a:spcPts val="0"/>
              </a:spcBef>
              <a:spcAft>
                <a:spcPts val="0"/>
              </a:spcAft>
              <a:buClr>
                <a:schemeClr val="dk1"/>
              </a:buClr>
              <a:buSzPts val="1400"/>
              <a:buFont typeface="Arial"/>
              <a:buNone/>
              <a:defRPr/>
            </a:lvl7pPr>
            <a:lvl8pPr lvl="7" rtl="0" algn="l">
              <a:lnSpc>
                <a:spcPct val="85000"/>
              </a:lnSpc>
              <a:spcBef>
                <a:spcPts val="0"/>
              </a:spcBef>
              <a:spcAft>
                <a:spcPts val="0"/>
              </a:spcAft>
              <a:buClr>
                <a:schemeClr val="dk1"/>
              </a:buClr>
              <a:buSzPts val="1400"/>
              <a:buFont typeface="Arial"/>
              <a:buNone/>
              <a:defRPr/>
            </a:lvl8pPr>
            <a:lvl9pPr lvl="8" rtl="0" algn="l">
              <a:lnSpc>
                <a:spcPct val="85000"/>
              </a:lnSpc>
              <a:spcBef>
                <a:spcPts val="0"/>
              </a:spcBef>
              <a:spcAft>
                <a:spcPts val="0"/>
              </a:spcAft>
              <a:buClr>
                <a:schemeClr val="dk1"/>
              </a:buClr>
              <a:buSzPts val="1400"/>
              <a:buFont typeface="Arial"/>
              <a:buNone/>
              <a:defRPr/>
            </a:lvl9pPr>
          </a:lstStyle>
          <a:p/>
        </p:txBody>
      </p:sp>
      <p:cxnSp>
        <p:nvCxnSpPr>
          <p:cNvPr id="344" name="Google Shape;344;g132b04764ba_0_164"/>
          <p:cNvCxnSpPr/>
          <p:nvPr/>
        </p:nvCxnSpPr>
        <p:spPr>
          <a:xfrm>
            <a:off x="431800" y="2185591"/>
            <a:ext cx="4353600" cy="0"/>
          </a:xfrm>
          <a:prstGeom prst="straightConnector1">
            <a:avLst/>
          </a:prstGeom>
          <a:noFill/>
          <a:ln cap="flat" cmpd="sng" w="76200">
            <a:solidFill>
              <a:schemeClr val="lt1"/>
            </a:solidFill>
            <a:prstDash val="solid"/>
            <a:round/>
            <a:headEnd len="sm" w="sm" type="none"/>
            <a:tailEnd len="sm" w="sm" type="none"/>
          </a:ln>
        </p:spPr>
      </p:cxnSp>
      <p:pic>
        <p:nvPicPr>
          <p:cNvPr id="345" name="Google Shape;345;g132b04764ba_0_164"/>
          <p:cNvPicPr preferRelativeResize="0"/>
          <p:nvPr/>
        </p:nvPicPr>
        <p:blipFill rotWithShape="1">
          <a:blip r:embed="rId2">
            <a:alphaModFix/>
          </a:blip>
          <a:srcRect b="0" l="0" r="0" t="0"/>
          <a:stretch/>
        </p:blipFill>
        <p:spPr>
          <a:xfrm>
            <a:off x="431800" y="416832"/>
            <a:ext cx="2174239" cy="953238"/>
          </a:xfrm>
          <a:prstGeom prst="rect">
            <a:avLst/>
          </a:prstGeom>
          <a:noFill/>
          <a:ln>
            <a:noFill/>
          </a:ln>
        </p:spPr>
      </p:pic>
      <p:sp>
        <p:nvSpPr>
          <p:cNvPr id="346" name="Google Shape;346;g132b04764ba_0_164"/>
          <p:cNvSpPr txBox="1"/>
          <p:nvPr>
            <p:ph idx="1" type="body"/>
          </p:nvPr>
        </p:nvSpPr>
        <p:spPr>
          <a:xfrm>
            <a:off x="431800" y="3648594"/>
            <a:ext cx="4353600" cy="4539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b="0" sz="2800">
                <a:solidFill>
                  <a:schemeClr val="lt1"/>
                </a:solidFill>
              </a:defRPr>
            </a:lvl1pPr>
            <a:lvl2pPr indent="-228600" lvl="1" marL="914400" rtl="0" algn="l">
              <a:lnSpc>
                <a:spcPct val="100000"/>
              </a:lnSpc>
              <a:spcBef>
                <a:spcPts val="800"/>
              </a:spcBef>
              <a:spcAft>
                <a:spcPts val="0"/>
              </a:spcAft>
              <a:buClr>
                <a:schemeClr val="dk1"/>
              </a:buClr>
              <a:buSzPts val="1800"/>
              <a:buNone/>
              <a:defRPr/>
            </a:lvl2pPr>
            <a:lvl3pPr indent="-342900" lvl="2" marL="1371600" rtl="0" algn="l">
              <a:lnSpc>
                <a:spcPct val="100000"/>
              </a:lnSpc>
              <a:spcBef>
                <a:spcPts val="0"/>
              </a:spcBef>
              <a:spcAft>
                <a:spcPts val="0"/>
              </a:spcAft>
              <a:buClr>
                <a:schemeClr val="dk1"/>
              </a:buClr>
              <a:buSzPts val="1800"/>
              <a:buChar char="–"/>
              <a:defRPr/>
            </a:lvl3pPr>
            <a:lvl4pPr indent="-342900" lvl="3" marL="1828800" rtl="0" algn="l">
              <a:lnSpc>
                <a:spcPct val="100000"/>
              </a:lnSpc>
              <a:spcBef>
                <a:spcPts val="0"/>
              </a:spcBef>
              <a:spcAft>
                <a:spcPts val="0"/>
              </a:spcAft>
              <a:buClr>
                <a:schemeClr val="dk1"/>
              </a:buClr>
              <a:buSzPts val="1800"/>
              <a:buChar char="–"/>
              <a:defRPr/>
            </a:lvl4pPr>
            <a:lvl5pPr indent="-342900" lvl="4" marL="2286000" rtl="0" algn="l">
              <a:lnSpc>
                <a:spcPct val="100000"/>
              </a:lnSpc>
              <a:spcBef>
                <a:spcPts val="0"/>
              </a:spcBef>
              <a:spcAft>
                <a:spcPts val="0"/>
              </a:spcAft>
              <a:buClr>
                <a:schemeClr val="dk1"/>
              </a:buClr>
              <a:buSzPts val="1800"/>
              <a:buChar char="–"/>
              <a:defRPr/>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347" name="Google Shape;347;g132b04764ba_0_164"/>
          <p:cNvSpPr/>
          <p:nvPr>
            <p:ph idx="2" type="pic"/>
          </p:nvPr>
        </p:nvSpPr>
        <p:spPr>
          <a:xfrm>
            <a:off x="5651872" y="0"/>
            <a:ext cx="3493800" cy="4575000"/>
          </a:xfrm>
          <a:prstGeom prst="rect">
            <a:avLst/>
          </a:prstGeom>
          <a:noFill/>
          <a:ln>
            <a:noFill/>
          </a:ln>
        </p:spPr>
      </p:sp>
      <p:sp>
        <p:nvSpPr>
          <p:cNvPr id="348" name="Google Shape;348;g132b04764ba_0_164"/>
          <p:cNvSpPr txBox="1"/>
          <p:nvPr>
            <p:ph idx="3" type="body"/>
          </p:nvPr>
        </p:nvSpPr>
        <p:spPr>
          <a:xfrm>
            <a:off x="431800" y="4281007"/>
            <a:ext cx="8712300" cy="8640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100000"/>
              </a:lnSpc>
              <a:spcBef>
                <a:spcPts val="0"/>
              </a:spcBef>
              <a:spcAft>
                <a:spcPts val="0"/>
              </a:spcAft>
              <a:buClr>
                <a:schemeClr val="dk1"/>
              </a:buClr>
              <a:buSzPts val="1200"/>
              <a:buNone/>
              <a:defRPr sz="1200"/>
            </a:lvl2pPr>
            <a:lvl3pPr indent="-304800" lvl="2" marL="1371600" rtl="0" algn="l">
              <a:lnSpc>
                <a:spcPct val="100000"/>
              </a:lnSpc>
              <a:spcBef>
                <a:spcPts val="0"/>
              </a:spcBef>
              <a:spcAft>
                <a:spcPts val="0"/>
              </a:spcAft>
              <a:buClr>
                <a:schemeClr val="dk1"/>
              </a:buClr>
              <a:buSzPts val="1200"/>
              <a:buChar char="–"/>
              <a:defRPr sz="1200"/>
            </a:lvl3pPr>
            <a:lvl4pPr indent="-304800" lvl="3" marL="1828800" rtl="0" algn="l">
              <a:lnSpc>
                <a:spcPct val="100000"/>
              </a:lnSpc>
              <a:spcBef>
                <a:spcPts val="0"/>
              </a:spcBef>
              <a:spcAft>
                <a:spcPts val="0"/>
              </a:spcAft>
              <a:buClr>
                <a:schemeClr val="dk1"/>
              </a:buClr>
              <a:buSzPts val="1200"/>
              <a:buChar char="–"/>
              <a:defRPr sz="1200"/>
            </a:lvl4pPr>
            <a:lvl5pPr indent="-304800" lvl="4" marL="2286000" rtl="0" algn="l">
              <a:lnSpc>
                <a:spcPct val="100000"/>
              </a:lnSpc>
              <a:spcBef>
                <a:spcPts val="0"/>
              </a:spcBef>
              <a:spcAft>
                <a:spcPts val="0"/>
              </a:spcAft>
              <a:buClr>
                <a:schemeClr val="dk1"/>
              </a:buClr>
              <a:buSzPts val="1200"/>
              <a:buChar char="–"/>
              <a:defRPr sz="12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2">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showMasterSp="0">
  <p:cSld name="1_Heading, bullets, image (Light)">
    <p:bg>
      <p:bgPr>
        <a:solidFill>
          <a:schemeClr val="dk2"/>
        </a:solidFill>
      </p:bgPr>
    </p:bg>
    <p:spTree>
      <p:nvGrpSpPr>
        <p:cNvPr id="349" name="Shape 349"/>
        <p:cNvGrpSpPr/>
        <p:nvPr/>
      </p:nvGrpSpPr>
      <p:grpSpPr>
        <a:xfrm>
          <a:off x="0" y="0"/>
          <a:ext cx="0" cy="0"/>
          <a:chOff x="0" y="0"/>
          <a:chExt cx="0" cy="0"/>
        </a:xfrm>
      </p:grpSpPr>
      <p:cxnSp>
        <p:nvCxnSpPr>
          <p:cNvPr id="350" name="Google Shape;350;g132b04764ba_0_171"/>
          <p:cNvCxnSpPr/>
          <p:nvPr/>
        </p:nvCxnSpPr>
        <p:spPr>
          <a:xfrm>
            <a:off x="431800" y="702988"/>
            <a:ext cx="3921000" cy="0"/>
          </a:xfrm>
          <a:prstGeom prst="straightConnector1">
            <a:avLst/>
          </a:prstGeom>
          <a:noFill/>
          <a:ln cap="flat" cmpd="sng" w="25400">
            <a:solidFill>
              <a:schemeClr val="lt1"/>
            </a:solidFill>
            <a:prstDash val="solid"/>
            <a:round/>
            <a:headEnd len="sm" w="sm" type="none"/>
            <a:tailEnd len="sm" w="sm" type="none"/>
          </a:ln>
        </p:spPr>
      </p:cxnSp>
      <p:sp>
        <p:nvSpPr>
          <p:cNvPr id="351" name="Google Shape;351;g132b04764ba_0_171"/>
          <p:cNvSpPr txBox="1"/>
          <p:nvPr>
            <p:ph idx="1" type="body"/>
          </p:nvPr>
        </p:nvSpPr>
        <p:spPr>
          <a:xfrm>
            <a:off x="431799" y="702874"/>
            <a:ext cx="3921000" cy="545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342900" lvl="1" marL="914400" rtl="0" algn="l">
              <a:spcBef>
                <a:spcPts val="800"/>
              </a:spcBef>
              <a:spcAft>
                <a:spcPts val="0"/>
              </a:spcAft>
              <a:buClr>
                <a:schemeClr val="dk1"/>
              </a:buClr>
              <a:buSzPts val="1800"/>
              <a:buChar char="○"/>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
        <p:nvSpPr>
          <p:cNvPr id="352" name="Google Shape;352;g132b04764ba_0_171"/>
          <p:cNvSpPr/>
          <p:nvPr>
            <p:ph idx="2" type="pic"/>
          </p:nvPr>
        </p:nvSpPr>
        <p:spPr>
          <a:xfrm>
            <a:off x="5251450" y="702874"/>
            <a:ext cx="3892500" cy="3453000"/>
          </a:xfrm>
          <a:prstGeom prst="rect">
            <a:avLst/>
          </a:prstGeom>
          <a:noFill/>
          <a:ln>
            <a:noFill/>
          </a:ln>
        </p:spPr>
      </p:sp>
      <p:sp>
        <p:nvSpPr>
          <p:cNvPr id="353" name="Google Shape;353;g132b04764ba_0_171"/>
          <p:cNvSpPr txBox="1"/>
          <p:nvPr>
            <p:ph idx="3" type="body"/>
          </p:nvPr>
        </p:nvSpPr>
        <p:spPr>
          <a:xfrm>
            <a:off x="431800" y="1326293"/>
            <a:ext cx="3921000" cy="2829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342900" lvl="1" marL="914400" rtl="0" algn="l">
              <a:spcBef>
                <a:spcPts val="800"/>
              </a:spcBef>
              <a:spcAft>
                <a:spcPts val="0"/>
              </a:spcAft>
              <a:buClr>
                <a:schemeClr val="dk1"/>
              </a:buClr>
              <a:buSzPts val="1800"/>
              <a:buChar char="○"/>
              <a:defRPr/>
            </a:lvl2pPr>
            <a:lvl3pPr indent="-342900" lvl="2" marL="1371600" rtl="0" algn="l">
              <a:spcBef>
                <a:spcPts val="0"/>
              </a:spcBef>
              <a:spcAft>
                <a:spcPts val="0"/>
              </a:spcAft>
              <a:buClr>
                <a:schemeClr val="dk1"/>
              </a:buClr>
              <a:buSzPts val="1800"/>
              <a:buChar char="■"/>
              <a:defRPr/>
            </a:lvl3pPr>
            <a:lvl4pPr indent="-342900" lvl="3" marL="1828800" rtl="0" algn="l">
              <a:spcBef>
                <a:spcPts val="0"/>
              </a:spcBef>
              <a:spcAft>
                <a:spcPts val="0"/>
              </a:spcAft>
              <a:buClr>
                <a:schemeClr val="dk1"/>
              </a:buClr>
              <a:buSzPts val="1800"/>
              <a:buChar char="●"/>
              <a:defRPr/>
            </a:lvl4pPr>
            <a:lvl5pPr indent="-342900" lvl="4" marL="2286000" rtl="0" algn="l">
              <a:spcBef>
                <a:spcPts val="0"/>
              </a:spcBef>
              <a:spcAft>
                <a:spcPts val="0"/>
              </a:spcAft>
              <a:buClr>
                <a:schemeClr val="dk1"/>
              </a:buClr>
              <a:buSzPts val="1800"/>
              <a:buChar char="○"/>
              <a:defRPr/>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
        <p:nvSpPr>
          <p:cNvPr id="354" name="Google Shape;354;g132b04764ba_0_171"/>
          <p:cNvSpPr txBox="1"/>
          <p:nvPr>
            <p:ph idx="4" type="body"/>
          </p:nvPr>
        </p:nvSpPr>
        <p:spPr>
          <a:xfrm>
            <a:off x="431800" y="4281007"/>
            <a:ext cx="8712300" cy="8640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304800" lvl="1" marL="914400" rtl="0" algn="l">
              <a:spcBef>
                <a:spcPts val="0"/>
              </a:spcBef>
              <a:spcAft>
                <a:spcPts val="0"/>
              </a:spcAft>
              <a:buClr>
                <a:schemeClr val="dk1"/>
              </a:buClr>
              <a:buSzPts val="1200"/>
              <a:buChar char="○"/>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2">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Heading, bullets, image (Light)" showMasterSp="0">
  <p:cSld name="2_Heading, bullets, image (Light)">
    <p:bg>
      <p:bgPr>
        <a:solidFill>
          <a:schemeClr val="dk2"/>
        </a:solidFill>
      </p:bgPr>
    </p:bg>
    <p:spTree>
      <p:nvGrpSpPr>
        <p:cNvPr id="355" name="Shape 355"/>
        <p:cNvGrpSpPr/>
        <p:nvPr/>
      </p:nvGrpSpPr>
      <p:grpSpPr>
        <a:xfrm>
          <a:off x="0" y="0"/>
          <a:ext cx="0" cy="0"/>
          <a:chOff x="0" y="0"/>
          <a:chExt cx="0" cy="0"/>
        </a:xfrm>
      </p:grpSpPr>
      <p:cxnSp>
        <p:nvCxnSpPr>
          <p:cNvPr id="356" name="Google Shape;356;g132b04764ba_0_177"/>
          <p:cNvCxnSpPr/>
          <p:nvPr/>
        </p:nvCxnSpPr>
        <p:spPr>
          <a:xfrm>
            <a:off x="431800" y="702988"/>
            <a:ext cx="3921000" cy="0"/>
          </a:xfrm>
          <a:prstGeom prst="straightConnector1">
            <a:avLst/>
          </a:prstGeom>
          <a:noFill/>
          <a:ln cap="flat" cmpd="sng" w="25400">
            <a:solidFill>
              <a:schemeClr val="lt1"/>
            </a:solidFill>
            <a:prstDash val="solid"/>
            <a:round/>
            <a:headEnd len="sm" w="sm" type="none"/>
            <a:tailEnd len="sm" w="sm" type="none"/>
          </a:ln>
        </p:spPr>
      </p:cxnSp>
      <p:sp>
        <p:nvSpPr>
          <p:cNvPr id="357" name="Google Shape;357;g132b04764ba_0_177"/>
          <p:cNvSpPr txBox="1"/>
          <p:nvPr>
            <p:ph idx="1" type="body"/>
          </p:nvPr>
        </p:nvSpPr>
        <p:spPr>
          <a:xfrm>
            <a:off x="431799" y="702874"/>
            <a:ext cx="3921000" cy="545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800"/>
              <a:buNone/>
              <a:defRPr sz="2800">
                <a:solidFill>
                  <a:schemeClr val="lt1"/>
                </a:solidFill>
              </a:defRPr>
            </a:lvl1pPr>
            <a:lvl2pPr indent="-228600" lvl="1" marL="914400" rtl="0" algn="l">
              <a:lnSpc>
                <a:spcPct val="100000"/>
              </a:lnSpc>
              <a:spcBef>
                <a:spcPts val="800"/>
              </a:spcBef>
              <a:spcAft>
                <a:spcPts val="0"/>
              </a:spcAft>
              <a:buClr>
                <a:schemeClr val="dk1"/>
              </a:buClr>
              <a:buSzPts val="1800"/>
              <a:buNone/>
              <a:defRPr sz="1800"/>
            </a:lvl2pPr>
            <a:lvl3pPr indent="-342900" lvl="2" marL="1371600" rtl="0" algn="l">
              <a:lnSpc>
                <a:spcPct val="100000"/>
              </a:lnSpc>
              <a:spcBef>
                <a:spcPts val="0"/>
              </a:spcBef>
              <a:spcAft>
                <a:spcPts val="0"/>
              </a:spcAft>
              <a:buClr>
                <a:schemeClr val="dk1"/>
              </a:buClr>
              <a:buSzPts val="1800"/>
              <a:buChar char="–"/>
              <a:defRPr sz="1800"/>
            </a:lvl3pPr>
            <a:lvl4pPr indent="-342900" lvl="3" marL="1828800" rtl="0" algn="l">
              <a:lnSpc>
                <a:spcPct val="100000"/>
              </a:lnSpc>
              <a:spcBef>
                <a:spcPts val="0"/>
              </a:spcBef>
              <a:spcAft>
                <a:spcPts val="0"/>
              </a:spcAft>
              <a:buClr>
                <a:schemeClr val="dk1"/>
              </a:buClr>
              <a:buSzPts val="1800"/>
              <a:buChar char="–"/>
              <a:defRPr sz="1800"/>
            </a:lvl4pPr>
            <a:lvl5pPr indent="-342900" lvl="4" marL="2286000" rtl="0" algn="l">
              <a:lnSpc>
                <a:spcPct val="100000"/>
              </a:lnSpc>
              <a:spcBef>
                <a:spcPts val="0"/>
              </a:spcBef>
              <a:spcAft>
                <a:spcPts val="0"/>
              </a:spcAft>
              <a:buClr>
                <a:schemeClr val="dk1"/>
              </a:buClr>
              <a:buSzPts val="1800"/>
              <a:buChar char="–"/>
              <a:defRPr sz="18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358" name="Google Shape;358;g132b04764ba_0_177"/>
          <p:cNvSpPr/>
          <p:nvPr>
            <p:ph idx="2" type="pic"/>
          </p:nvPr>
        </p:nvSpPr>
        <p:spPr>
          <a:xfrm>
            <a:off x="5251450" y="702874"/>
            <a:ext cx="3892500" cy="3453000"/>
          </a:xfrm>
          <a:prstGeom prst="rect">
            <a:avLst/>
          </a:prstGeom>
          <a:noFill/>
          <a:ln>
            <a:noFill/>
          </a:ln>
        </p:spPr>
      </p:sp>
      <p:sp>
        <p:nvSpPr>
          <p:cNvPr id="359" name="Google Shape;359;g132b04764ba_0_177"/>
          <p:cNvSpPr txBox="1"/>
          <p:nvPr>
            <p:ph idx="3" type="body"/>
          </p:nvPr>
        </p:nvSpPr>
        <p:spPr>
          <a:xfrm>
            <a:off x="431800" y="1326293"/>
            <a:ext cx="3921000" cy="2829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rtl="0" algn="l">
              <a:lnSpc>
                <a:spcPct val="100000"/>
              </a:lnSpc>
              <a:spcBef>
                <a:spcPts val="800"/>
              </a:spcBef>
              <a:spcAft>
                <a:spcPts val="0"/>
              </a:spcAft>
              <a:buClr>
                <a:schemeClr val="dk1"/>
              </a:buClr>
              <a:buSzPts val="1800"/>
              <a:buNone/>
              <a:defRPr/>
            </a:lvl2pPr>
            <a:lvl3pPr indent="-342900" lvl="2" marL="1371600" rtl="0" algn="l">
              <a:lnSpc>
                <a:spcPct val="100000"/>
              </a:lnSpc>
              <a:spcBef>
                <a:spcPts val="0"/>
              </a:spcBef>
              <a:spcAft>
                <a:spcPts val="0"/>
              </a:spcAft>
              <a:buClr>
                <a:schemeClr val="dk1"/>
              </a:buClr>
              <a:buSzPts val="1800"/>
              <a:buChar char="–"/>
              <a:defRPr/>
            </a:lvl3pPr>
            <a:lvl4pPr indent="-342900" lvl="3" marL="1828800" rtl="0" algn="l">
              <a:lnSpc>
                <a:spcPct val="100000"/>
              </a:lnSpc>
              <a:spcBef>
                <a:spcPts val="0"/>
              </a:spcBef>
              <a:spcAft>
                <a:spcPts val="0"/>
              </a:spcAft>
              <a:buClr>
                <a:schemeClr val="dk1"/>
              </a:buClr>
              <a:buSzPts val="1800"/>
              <a:buChar char="–"/>
              <a:defRPr/>
            </a:lvl4pPr>
            <a:lvl5pPr indent="-342900" lvl="4" marL="2286000" rtl="0" algn="l">
              <a:lnSpc>
                <a:spcPct val="100000"/>
              </a:lnSpc>
              <a:spcBef>
                <a:spcPts val="0"/>
              </a:spcBef>
              <a:spcAft>
                <a:spcPts val="0"/>
              </a:spcAft>
              <a:buClr>
                <a:schemeClr val="dk1"/>
              </a:buClr>
              <a:buSzPts val="1800"/>
              <a:buChar char="–"/>
              <a:defRPr/>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360" name="Google Shape;360;g132b04764ba_0_177"/>
          <p:cNvSpPr txBox="1"/>
          <p:nvPr>
            <p:ph idx="4" type="body"/>
          </p:nvPr>
        </p:nvSpPr>
        <p:spPr>
          <a:xfrm>
            <a:off x="431800" y="4281007"/>
            <a:ext cx="8712300" cy="8640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100000"/>
              </a:lnSpc>
              <a:spcBef>
                <a:spcPts val="0"/>
              </a:spcBef>
              <a:spcAft>
                <a:spcPts val="0"/>
              </a:spcAft>
              <a:buClr>
                <a:schemeClr val="dk1"/>
              </a:buClr>
              <a:buSzPts val="1200"/>
              <a:buNone/>
              <a:defRPr sz="1200"/>
            </a:lvl2pPr>
            <a:lvl3pPr indent="-304800" lvl="2" marL="1371600" rtl="0" algn="l">
              <a:lnSpc>
                <a:spcPct val="100000"/>
              </a:lnSpc>
              <a:spcBef>
                <a:spcPts val="0"/>
              </a:spcBef>
              <a:spcAft>
                <a:spcPts val="0"/>
              </a:spcAft>
              <a:buClr>
                <a:schemeClr val="dk1"/>
              </a:buClr>
              <a:buSzPts val="1200"/>
              <a:buChar char="–"/>
              <a:defRPr sz="1200"/>
            </a:lvl3pPr>
            <a:lvl4pPr indent="-304800" lvl="3" marL="1828800" rtl="0" algn="l">
              <a:lnSpc>
                <a:spcPct val="100000"/>
              </a:lnSpc>
              <a:spcBef>
                <a:spcPts val="0"/>
              </a:spcBef>
              <a:spcAft>
                <a:spcPts val="0"/>
              </a:spcAft>
              <a:buClr>
                <a:schemeClr val="dk1"/>
              </a:buClr>
              <a:buSzPts val="1200"/>
              <a:buChar char="–"/>
              <a:defRPr sz="1200"/>
            </a:lvl4pPr>
            <a:lvl5pPr indent="-304800" lvl="4" marL="2286000" rtl="0" algn="l">
              <a:lnSpc>
                <a:spcPct val="100000"/>
              </a:lnSpc>
              <a:spcBef>
                <a:spcPts val="0"/>
              </a:spcBef>
              <a:spcAft>
                <a:spcPts val="0"/>
              </a:spcAft>
              <a:buClr>
                <a:schemeClr val="dk1"/>
              </a:buClr>
              <a:buSzPts val="1200"/>
              <a:buChar char="–"/>
              <a:defRPr sz="12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2">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showMasterSp="0">
  <p:cSld name="Bullets, image (Dark)">
    <p:bg>
      <p:bgPr>
        <a:solidFill>
          <a:schemeClr val="dk2"/>
        </a:solidFill>
      </p:bgPr>
    </p:bg>
    <p:spTree>
      <p:nvGrpSpPr>
        <p:cNvPr id="361" name="Shape 361"/>
        <p:cNvGrpSpPr/>
        <p:nvPr/>
      </p:nvGrpSpPr>
      <p:grpSpPr>
        <a:xfrm>
          <a:off x="0" y="0"/>
          <a:ext cx="0" cy="0"/>
          <a:chOff x="0" y="0"/>
          <a:chExt cx="0" cy="0"/>
        </a:xfrm>
      </p:grpSpPr>
      <p:sp>
        <p:nvSpPr>
          <p:cNvPr id="362" name="Google Shape;362;g132b04764ba_0_183"/>
          <p:cNvSpPr txBox="1"/>
          <p:nvPr>
            <p:ph idx="1" type="body"/>
          </p:nvPr>
        </p:nvSpPr>
        <p:spPr>
          <a:xfrm>
            <a:off x="431801" y="683147"/>
            <a:ext cx="3921000" cy="34728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342900" lvl="1" marL="914400" rtl="0" algn="l">
              <a:spcBef>
                <a:spcPts val="800"/>
              </a:spcBef>
              <a:spcAft>
                <a:spcPts val="0"/>
              </a:spcAft>
              <a:buClr>
                <a:schemeClr val="dk1"/>
              </a:buClr>
              <a:buSzPts val="1800"/>
              <a:buChar char="○"/>
              <a:defRPr sz="1800"/>
            </a:lvl2pPr>
            <a:lvl3pPr indent="-342900" lvl="2" marL="1371600" rtl="0" algn="l">
              <a:spcBef>
                <a:spcPts val="0"/>
              </a:spcBef>
              <a:spcAft>
                <a:spcPts val="0"/>
              </a:spcAft>
              <a:buClr>
                <a:schemeClr val="dk1"/>
              </a:buClr>
              <a:buSzPts val="1800"/>
              <a:buChar char="■"/>
              <a:defRPr sz="1800"/>
            </a:lvl3pPr>
            <a:lvl4pPr indent="-342900" lvl="3" marL="1828800" rtl="0" algn="l">
              <a:spcBef>
                <a:spcPts val="0"/>
              </a:spcBef>
              <a:spcAft>
                <a:spcPts val="0"/>
              </a:spcAft>
              <a:buClr>
                <a:schemeClr val="dk1"/>
              </a:buClr>
              <a:buSzPts val="1800"/>
              <a:buChar char="●"/>
              <a:defRPr sz="1800"/>
            </a:lvl4pPr>
            <a:lvl5pPr indent="-342900" lvl="4" marL="2286000" rtl="0" algn="l">
              <a:spcBef>
                <a:spcPts val="0"/>
              </a:spcBef>
              <a:spcAft>
                <a:spcPts val="0"/>
              </a:spcAft>
              <a:buClr>
                <a:schemeClr val="dk1"/>
              </a:buClr>
              <a:buSzPts val="1800"/>
              <a:buChar char="○"/>
              <a:defRPr sz="1800"/>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
        <p:nvSpPr>
          <p:cNvPr id="363" name="Google Shape;363;g132b04764ba_0_183"/>
          <p:cNvSpPr/>
          <p:nvPr>
            <p:ph idx="2" type="pic"/>
          </p:nvPr>
        </p:nvSpPr>
        <p:spPr>
          <a:xfrm>
            <a:off x="5251450" y="702874"/>
            <a:ext cx="3892500" cy="3472800"/>
          </a:xfrm>
          <a:prstGeom prst="rect">
            <a:avLst/>
          </a:prstGeom>
          <a:noFill/>
          <a:ln>
            <a:noFill/>
          </a:ln>
        </p:spPr>
      </p:sp>
      <p:sp>
        <p:nvSpPr>
          <p:cNvPr id="364" name="Google Shape;364;g132b04764ba_0_183"/>
          <p:cNvSpPr txBox="1"/>
          <p:nvPr>
            <p:ph idx="3" type="body"/>
          </p:nvPr>
        </p:nvSpPr>
        <p:spPr>
          <a:xfrm>
            <a:off x="431800" y="4281007"/>
            <a:ext cx="8712300" cy="8640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304800" lvl="1" marL="914400" rtl="0" algn="l">
              <a:spcBef>
                <a:spcPts val="0"/>
              </a:spcBef>
              <a:spcAft>
                <a:spcPts val="0"/>
              </a:spcAft>
              <a:buClr>
                <a:schemeClr val="dk1"/>
              </a:buClr>
              <a:buSzPts val="1200"/>
              <a:buChar char="○"/>
              <a:defRPr sz="1200"/>
            </a:lvl2pPr>
            <a:lvl3pPr indent="-304800" lvl="2" marL="1371600" rtl="0" algn="l">
              <a:spcBef>
                <a:spcPts val="0"/>
              </a:spcBef>
              <a:spcAft>
                <a:spcPts val="0"/>
              </a:spcAft>
              <a:buClr>
                <a:schemeClr val="dk1"/>
              </a:buClr>
              <a:buSzPts val="1200"/>
              <a:buChar char="■"/>
              <a:defRPr sz="1200"/>
            </a:lvl3pPr>
            <a:lvl4pPr indent="-304800" lvl="3" marL="1828800" rtl="0" algn="l">
              <a:spcBef>
                <a:spcPts val="0"/>
              </a:spcBef>
              <a:spcAft>
                <a:spcPts val="0"/>
              </a:spcAft>
              <a:buClr>
                <a:schemeClr val="dk1"/>
              </a:buClr>
              <a:buSzPts val="1200"/>
              <a:buChar char="●"/>
              <a:defRPr sz="1200"/>
            </a:lvl4pPr>
            <a:lvl5pPr indent="-304800" lvl="4" marL="2286000" rtl="0" algn="l">
              <a:spcBef>
                <a:spcPts val="0"/>
              </a:spcBef>
              <a:spcAft>
                <a:spcPts val="0"/>
              </a:spcAft>
              <a:buClr>
                <a:schemeClr val="dk1"/>
              </a:buClr>
              <a:buSzPts val="1200"/>
              <a:buChar char="○"/>
              <a:defRPr sz="1200"/>
            </a:lvl5pPr>
            <a:lvl6pPr indent="-342900" lvl="5" marL="2743200" rtl="0" algn="l">
              <a:spcBef>
                <a:spcPts val="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2">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showMasterSp="0">
  <p:cSld name="1_Blank, title (Dark)">
    <p:bg>
      <p:bgPr>
        <a:solidFill>
          <a:schemeClr val="dk2"/>
        </a:solidFill>
      </p:bgPr>
    </p:bg>
    <p:spTree>
      <p:nvGrpSpPr>
        <p:cNvPr id="365" name="Shape 365"/>
        <p:cNvGrpSpPr/>
        <p:nvPr/>
      </p:nvGrpSpPr>
      <p:grpSpPr>
        <a:xfrm>
          <a:off x="0" y="0"/>
          <a:ext cx="0" cy="0"/>
          <a:chOff x="0" y="0"/>
          <a:chExt cx="0" cy="0"/>
        </a:xfrm>
      </p:grpSpPr>
      <p:sp>
        <p:nvSpPr>
          <p:cNvPr id="366" name="Google Shape;366;g132b04764ba_0_187"/>
          <p:cNvSpPr txBox="1"/>
          <p:nvPr>
            <p:ph idx="1" type="body"/>
          </p:nvPr>
        </p:nvSpPr>
        <p:spPr>
          <a:xfrm>
            <a:off x="431800" y="411289"/>
            <a:ext cx="8280300" cy="7017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3400"/>
              <a:buNone/>
              <a:defRPr sz="3400">
                <a:solidFill>
                  <a:schemeClr val="lt1"/>
                </a:solidFill>
              </a:defRPr>
            </a:lvl1pPr>
            <a:lvl2pPr indent="-228600" lvl="1" marL="914400" rtl="0" algn="l">
              <a:lnSpc>
                <a:spcPct val="100000"/>
              </a:lnSpc>
              <a:spcBef>
                <a:spcPts val="800"/>
              </a:spcBef>
              <a:spcAft>
                <a:spcPts val="0"/>
              </a:spcAft>
              <a:buClr>
                <a:schemeClr val="dk1"/>
              </a:buClr>
              <a:buSzPts val="1800"/>
              <a:buNone/>
              <a:defRPr sz="1800"/>
            </a:lvl2pPr>
            <a:lvl3pPr indent="-342900" lvl="2" marL="1371600" rtl="0" algn="l">
              <a:lnSpc>
                <a:spcPct val="100000"/>
              </a:lnSpc>
              <a:spcBef>
                <a:spcPts val="0"/>
              </a:spcBef>
              <a:spcAft>
                <a:spcPts val="0"/>
              </a:spcAft>
              <a:buClr>
                <a:schemeClr val="dk1"/>
              </a:buClr>
              <a:buSzPts val="1800"/>
              <a:buChar char="–"/>
              <a:defRPr sz="1800"/>
            </a:lvl3pPr>
            <a:lvl4pPr indent="-342900" lvl="3" marL="1828800" rtl="0" algn="l">
              <a:lnSpc>
                <a:spcPct val="100000"/>
              </a:lnSpc>
              <a:spcBef>
                <a:spcPts val="0"/>
              </a:spcBef>
              <a:spcAft>
                <a:spcPts val="0"/>
              </a:spcAft>
              <a:buClr>
                <a:schemeClr val="dk1"/>
              </a:buClr>
              <a:buSzPts val="1800"/>
              <a:buChar char="–"/>
              <a:defRPr sz="1800"/>
            </a:lvl4pPr>
            <a:lvl5pPr indent="-342900" lvl="4" marL="2286000" rtl="0" algn="l">
              <a:lnSpc>
                <a:spcPct val="100000"/>
              </a:lnSpc>
              <a:spcBef>
                <a:spcPts val="0"/>
              </a:spcBef>
              <a:spcAft>
                <a:spcPts val="0"/>
              </a:spcAft>
              <a:buClr>
                <a:schemeClr val="dk1"/>
              </a:buClr>
              <a:buSzPts val="1800"/>
              <a:buChar char="–"/>
              <a:defRPr sz="18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367" name="Google Shape;367;g132b04764ba_0_187"/>
          <p:cNvSpPr txBox="1"/>
          <p:nvPr>
            <p:ph idx="2" type="body"/>
          </p:nvPr>
        </p:nvSpPr>
        <p:spPr>
          <a:xfrm>
            <a:off x="431801" y="1448243"/>
            <a:ext cx="5645100" cy="26526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lnSpc>
                <a:spcPct val="100000"/>
              </a:lnSpc>
              <a:spcBef>
                <a:spcPts val="800"/>
              </a:spcBef>
              <a:spcAft>
                <a:spcPts val="0"/>
              </a:spcAft>
              <a:buClr>
                <a:schemeClr val="dk1"/>
              </a:buClr>
              <a:buSzPts val="1800"/>
              <a:buNone/>
              <a:defRPr sz="1800"/>
            </a:lvl2pPr>
            <a:lvl3pPr indent="-342900" lvl="2" marL="1371600" rtl="0" algn="l">
              <a:lnSpc>
                <a:spcPct val="100000"/>
              </a:lnSpc>
              <a:spcBef>
                <a:spcPts val="0"/>
              </a:spcBef>
              <a:spcAft>
                <a:spcPts val="0"/>
              </a:spcAft>
              <a:buClr>
                <a:schemeClr val="dk1"/>
              </a:buClr>
              <a:buSzPts val="1800"/>
              <a:buChar char="–"/>
              <a:defRPr sz="1800"/>
            </a:lvl3pPr>
            <a:lvl4pPr indent="-342900" lvl="3" marL="1828800" rtl="0" algn="l">
              <a:lnSpc>
                <a:spcPct val="100000"/>
              </a:lnSpc>
              <a:spcBef>
                <a:spcPts val="0"/>
              </a:spcBef>
              <a:spcAft>
                <a:spcPts val="0"/>
              </a:spcAft>
              <a:buClr>
                <a:schemeClr val="dk1"/>
              </a:buClr>
              <a:buSzPts val="1800"/>
              <a:buChar char="–"/>
              <a:defRPr sz="1800"/>
            </a:lvl4pPr>
            <a:lvl5pPr indent="-342900" lvl="4" marL="2286000" rtl="0" algn="l">
              <a:lnSpc>
                <a:spcPct val="100000"/>
              </a:lnSpc>
              <a:spcBef>
                <a:spcPts val="0"/>
              </a:spcBef>
              <a:spcAft>
                <a:spcPts val="0"/>
              </a:spcAft>
              <a:buClr>
                <a:schemeClr val="dk1"/>
              </a:buClr>
              <a:buSzPts val="1800"/>
              <a:buChar char="–"/>
              <a:defRPr sz="18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368" name="Google Shape;368;g132b04764ba_0_187"/>
          <p:cNvSpPr txBox="1"/>
          <p:nvPr>
            <p:ph idx="3" type="body"/>
          </p:nvPr>
        </p:nvSpPr>
        <p:spPr>
          <a:xfrm>
            <a:off x="431800" y="4281007"/>
            <a:ext cx="8712300" cy="8640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100000"/>
              </a:lnSpc>
              <a:spcBef>
                <a:spcPts val="0"/>
              </a:spcBef>
              <a:spcAft>
                <a:spcPts val="0"/>
              </a:spcAft>
              <a:buClr>
                <a:schemeClr val="dk1"/>
              </a:buClr>
              <a:buSzPts val="1200"/>
              <a:buNone/>
              <a:defRPr sz="1200"/>
            </a:lvl2pPr>
            <a:lvl3pPr indent="-304800" lvl="2" marL="1371600" rtl="0" algn="l">
              <a:lnSpc>
                <a:spcPct val="100000"/>
              </a:lnSpc>
              <a:spcBef>
                <a:spcPts val="0"/>
              </a:spcBef>
              <a:spcAft>
                <a:spcPts val="0"/>
              </a:spcAft>
              <a:buClr>
                <a:schemeClr val="dk1"/>
              </a:buClr>
              <a:buSzPts val="1200"/>
              <a:buChar char="–"/>
              <a:defRPr sz="1200"/>
            </a:lvl3pPr>
            <a:lvl4pPr indent="-304800" lvl="3" marL="1828800" rtl="0" algn="l">
              <a:lnSpc>
                <a:spcPct val="100000"/>
              </a:lnSpc>
              <a:spcBef>
                <a:spcPts val="0"/>
              </a:spcBef>
              <a:spcAft>
                <a:spcPts val="0"/>
              </a:spcAft>
              <a:buClr>
                <a:schemeClr val="dk1"/>
              </a:buClr>
              <a:buSzPts val="1200"/>
              <a:buChar char="–"/>
              <a:defRPr sz="1200"/>
            </a:lvl4pPr>
            <a:lvl5pPr indent="-304800" lvl="4" marL="2286000" rtl="0" algn="l">
              <a:lnSpc>
                <a:spcPct val="100000"/>
              </a:lnSpc>
              <a:spcBef>
                <a:spcPts val="0"/>
              </a:spcBef>
              <a:spcAft>
                <a:spcPts val="0"/>
              </a:spcAft>
              <a:buClr>
                <a:schemeClr val="dk1"/>
              </a:buClr>
              <a:buSzPts val="1200"/>
              <a:buChar char="–"/>
              <a:defRPr sz="12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1" showMasterSp="0">
  <p:cSld name="Blank, title (Dark)">
    <p:bg>
      <p:bgPr>
        <a:solidFill>
          <a:schemeClr val="dk2"/>
        </a:solidFill>
      </p:bgPr>
    </p:bg>
    <p:spTree>
      <p:nvGrpSpPr>
        <p:cNvPr id="369" name="Shape 369"/>
        <p:cNvGrpSpPr/>
        <p:nvPr/>
      </p:nvGrpSpPr>
      <p:grpSpPr>
        <a:xfrm>
          <a:off x="0" y="0"/>
          <a:ext cx="0" cy="0"/>
          <a:chOff x="0" y="0"/>
          <a:chExt cx="0" cy="0"/>
        </a:xfrm>
      </p:grpSpPr>
      <p:cxnSp>
        <p:nvCxnSpPr>
          <p:cNvPr id="370" name="Google Shape;370;g132b04764ba_0_191"/>
          <p:cNvCxnSpPr/>
          <p:nvPr/>
        </p:nvCxnSpPr>
        <p:spPr>
          <a:xfrm>
            <a:off x="431800" y="428616"/>
            <a:ext cx="8280300" cy="0"/>
          </a:xfrm>
          <a:prstGeom prst="straightConnector1">
            <a:avLst/>
          </a:prstGeom>
          <a:noFill/>
          <a:ln cap="flat" cmpd="sng" w="38100">
            <a:solidFill>
              <a:schemeClr val="lt1"/>
            </a:solidFill>
            <a:prstDash val="solid"/>
            <a:round/>
            <a:headEnd len="sm" w="sm" type="none"/>
            <a:tailEnd len="sm" w="sm" type="none"/>
          </a:ln>
        </p:spPr>
      </p:cxnSp>
      <p:sp>
        <p:nvSpPr>
          <p:cNvPr id="371" name="Google Shape;371;g132b04764ba_0_191"/>
          <p:cNvSpPr txBox="1"/>
          <p:nvPr>
            <p:ph idx="1" type="body"/>
          </p:nvPr>
        </p:nvSpPr>
        <p:spPr>
          <a:xfrm>
            <a:off x="431800" y="411289"/>
            <a:ext cx="8280300" cy="7017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3400"/>
              <a:buNone/>
              <a:defRPr sz="3400">
                <a:solidFill>
                  <a:schemeClr val="lt1"/>
                </a:solidFill>
              </a:defRPr>
            </a:lvl1pPr>
            <a:lvl2pPr indent="-228600" lvl="1" marL="914400" rtl="0" algn="l">
              <a:lnSpc>
                <a:spcPct val="100000"/>
              </a:lnSpc>
              <a:spcBef>
                <a:spcPts val="800"/>
              </a:spcBef>
              <a:spcAft>
                <a:spcPts val="0"/>
              </a:spcAft>
              <a:buClr>
                <a:schemeClr val="dk1"/>
              </a:buClr>
              <a:buSzPts val="1800"/>
              <a:buNone/>
              <a:defRPr sz="1800"/>
            </a:lvl2pPr>
            <a:lvl3pPr indent="-342900" lvl="2" marL="1371600" rtl="0" algn="l">
              <a:lnSpc>
                <a:spcPct val="100000"/>
              </a:lnSpc>
              <a:spcBef>
                <a:spcPts val="0"/>
              </a:spcBef>
              <a:spcAft>
                <a:spcPts val="0"/>
              </a:spcAft>
              <a:buClr>
                <a:schemeClr val="dk1"/>
              </a:buClr>
              <a:buSzPts val="1800"/>
              <a:buChar char="–"/>
              <a:defRPr sz="1800"/>
            </a:lvl3pPr>
            <a:lvl4pPr indent="-342900" lvl="3" marL="1828800" rtl="0" algn="l">
              <a:lnSpc>
                <a:spcPct val="100000"/>
              </a:lnSpc>
              <a:spcBef>
                <a:spcPts val="0"/>
              </a:spcBef>
              <a:spcAft>
                <a:spcPts val="0"/>
              </a:spcAft>
              <a:buClr>
                <a:schemeClr val="dk1"/>
              </a:buClr>
              <a:buSzPts val="1800"/>
              <a:buChar char="–"/>
              <a:defRPr sz="1800"/>
            </a:lvl4pPr>
            <a:lvl5pPr indent="-342900" lvl="4" marL="2286000" rtl="0" algn="l">
              <a:lnSpc>
                <a:spcPct val="100000"/>
              </a:lnSpc>
              <a:spcBef>
                <a:spcPts val="0"/>
              </a:spcBef>
              <a:spcAft>
                <a:spcPts val="0"/>
              </a:spcAft>
              <a:buClr>
                <a:schemeClr val="dk1"/>
              </a:buClr>
              <a:buSzPts val="1800"/>
              <a:buChar char="–"/>
              <a:defRPr sz="18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372" name="Google Shape;372;g132b04764ba_0_191"/>
          <p:cNvSpPr txBox="1"/>
          <p:nvPr>
            <p:ph idx="2" type="body"/>
          </p:nvPr>
        </p:nvSpPr>
        <p:spPr>
          <a:xfrm>
            <a:off x="431801" y="1448243"/>
            <a:ext cx="5645100" cy="28965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lnSpc>
                <a:spcPct val="100000"/>
              </a:lnSpc>
              <a:spcBef>
                <a:spcPts val="800"/>
              </a:spcBef>
              <a:spcAft>
                <a:spcPts val="0"/>
              </a:spcAft>
              <a:buClr>
                <a:schemeClr val="dk1"/>
              </a:buClr>
              <a:buSzPts val="1800"/>
              <a:buNone/>
              <a:defRPr sz="1800"/>
            </a:lvl2pPr>
            <a:lvl3pPr indent="-342900" lvl="2" marL="1371600" rtl="0" algn="l">
              <a:lnSpc>
                <a:spcPct val="100000"/>
              </a:lnSpc>
              <a:spcBef>
                <a:spcPts val="0"/>
              </a:spcBef>
              <a:spcAft>
                <a:spcPts val="0"/>
              </a:spcAft>
              <a:buClr>
                <a:schemeClr val="dk1"/>
              </a:buClr>
              <a:buSzPts val="1800"/>
              <a:buChar char="–"/>
              <a:defRPr sz="1800"/>
            </a:lvl3pPr>
            <a:lvl4pPr indent="-342900" lvl="3" marL="1828800" rtl="0" algn="l">
              <a:lnSpc>
                <a:spcPct val="100000"/>
              </a:lnSpc>
              <a:spcBef>
                <a:spcPts val="0"/>
              </a:spcBef>
              <a:spcAft>
                <a:spcPts val="0"/>
              </a:spcAft>
              <a:buClr>
                <a:schemeClr val="dk1"/>
              </a:buClr>
              <a:buSzPts val="1800"/>
              <a:buChar char="–"/>
              <a:defRPr sz="1800"/>
            </a:lvl4pPr>
            <a:lvl5pPr indent="-342900" lvl="4" marL="2286000" rtl="0" algn="l">
              <a:lnSpc>
                <a:spcPct val="100000"/>
              </a:lnSpc>
              <a:spcBef>
                <a:spcPts val="0"/>
              </a:spcBef>
              <a:spcAft>
                <a:spcPts val="0"/>
              </a:spcAft>
              <a:buClr>
                <a:schemeClr val="dk1"/>
              </a:buClr>
              <a:buSzPts val="1800"/>
              <a:buChar char="–"/>
              <a:defRPr sz="18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2">
          <p15:clr>
            <a:srgbClr val="FBAE40"/>
          </p15:clr>
        </p15:guide>
        <p15:guide id="3" orient="horz" pos="259">
          <p15:clr>
            <a:srgbClr val="FBAE40"/>
          </p15:clr>
        </p15:guide>
        <p15:guide id="4" pos="5488">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showMasterSp="0">
  <p:cSld name="Blank (Dark)">
    <p:bg>
      <p:bgPr>
        <a:solidFill>
          <a:schemeClr val="dk2"/>
        </a:solidFill>
      </p:bgPr>
    </p:bg>
    <p:spTree>
      <p:nvGrpSpPr>
        <p:cNvPr id="373" name="Shape 373"/>
        <p:cNvGrpSpPr/>
        <p:nvPr/>
      </p:nvGrpSpPr>
      <p:grpSpPr>
        <a:xfrm>
          <a:off x="0" y="0"/>
          <a:ext cx="0" cy="0"/>
          <a:chOff x="0" y="0"/>
          <a:chExt cx="0" cy="0"/>
        </a:xfrm>
      </p:grpSpPr>
      <p:sp>
        <p:nvSpPr>
          <p:cNvPr id="374" name="Google Shape;374;g132b04764ba_0_195"/>
          <p:cNvSpPr txBox="1"/>
          <p:nvPr>
            <p:ph idx="1" type="body"/>
          </p:nvPr>
        </p:nvSpPr>
        <p:spPr>
          <a:xfrm>
            <a:off x="431800" y="411289"/>
            <a:ext cx="5645100" cy="2880900"/>
          </a:xfrm>
          <a:prstGeom prst="rect">
            <a:avLst/>
          </a:prstGeom>
          <a:noFill/>
          <a:ln>
            <a:noFill/>
          </a:ln>
        </p:spPr>
        <p:txBody>
          <a:bodyPr anchorCtr="0" anchor="t" bIns="0" lIns="0" spcFirstLastPara="1" rIns="0" wrap="square" tIns="0">
            <a:noAutofit/>
          </a:bodyPr>
          <a:lstStyle>
            <a:lvl1pPr indent="-406400" lvl="0" marL="457200" rtl="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rtl="0" algn="l">
              <a:lnSpc>
                <a:spcPct val="100000"/>
              </a:lnSpc>
              <a:spcBef>
                <a:spcPts val="800"/>
              </a:spcBef>
              <a:spcAft>
                <a:spcPts val="0"/>
              </a:spcAft>
              <a:buClr>
                <a:schemeClr val="dk1"/>
              </a:buClr>
              <a:buSzPts val="1800"/>
              <a:buNone/>
              <a:defRPr sz="1800"/>
            </a:lvl2pPr>
            <a:lvl3pPr indent="-342900" lvl="2" marL="1371600" rtl="0" algn="l">
              <a:lnSpc>
                <a:spcPct val="100000"/>
              </a:lnSpc>
              <a:spcBef>
                <a:spcPts val="0"/>
              </a:spcBef>
              <a:spcAft>
                <a:spcPts val="0"/>
              </a:spcAft>
              <a:buClr>
                <a:schemeClr val="dk1"/>
              </a:buClr>
              <a:buSzPts val="1800"/>
              <a:buChar char="–"/>
              <a:defRPr sz="1800"/>
            </a:lvl3pPr>
            <a:lvl4pPr indent="-342900" lvl="3" marL="1828800" rtl="0" algn="l">
              <a:lnSpc>
                <a:spcPct val="100000"/>
              </a:lnSpc>
              <a:spcBef>
                <a:spcPts val="0"/>
              </a:spcBef>
              <a:spcAft>
                <a:spcPts val="0"/>
              </a:spcAft>
              <a:buClr>
                <a:schemeClr val="dk1"/>
              </a:buClr>
              <a:buSzPts val="1800"/>
              <a:buChar char="–"/>
              <a:defRPr sz="1800"/>
            </a:lvl4pPr>
            <a:lvl5pPr indent="-342900" lvl="4" marL="2286000" rtl="0" algn="l">
              <a:lnSpc>
                <a:spcPct val="100000"/>
              </a:lnSpc>
              <a:spcBef>
                <a:spcPts val="0"/>
              </a:spcBef>
              <a:spcAft>
                <a:spcPts val="0"/>
              </a:spcAft>
              <a:buClr>
                <a:schemeClr val="dk1"/>
              </a:buClr>
              <a:buSzPts val="1800"/>
              <a:buChar char="–"/>
              <a:defRPr sz="18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2">
          <p15:clr>
            <a:srgbClr val="FBAE40"/>
          </p15:clr>
        </p15:guide>
        <p15:guide id="3" orient="horz" pos="259">
          <p15:clr>
            <a:srgbClr val="FBAE40"/>
          </p15:clr>
        </p15:guide>
        <p15:guide id="4" pos="5488">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ull image (Dark)" showMasterSp="0">
  <p:cSld name="1_Full image (Dark)">
    <p:bg>
      <p:bgPr>
        <a:solidFill>
          <a:schemeClr val="dk2"/>
        </a:solidFill>
      </p:bgPr>
    </p:bg>
    <p:spTree>
      <p:nvGrpSpPr>
        <p:cNvPr id="375" name="Shape 375"/>
        <p:cNvGrpSpPr/>
        <p:nvPr/>
      </p:nvGrpSpPr>
      <p:grpSpPr>
        <a:xfrm>
          <a:off x="0" y="0"/>
          <a:ext cx="0" cy="0"/>
          <a:chOff x="0" y="0"/>
          <a:chExt cx="0" cy="0"/>
        </a:xfrm>
      </p:grpSpPr>
      <p:sp>
        <p:nvSpPr>
          <p:cNvPr id="376" name="Google Shape;376;g132b04764ba_0_197"/>
          <p:cNvSpPr/>
          <p:nvPr>
            <p:ph idx="2" type="pic"/>
          </p:nvPr>
        </p:nvSpPr>
        <p:spPr>
          <a:xfrm>
            <a:off x="431802" y="411288"/>
            <a:ext cx="8280300" cy="4322400"/>
          </a:xfrm>
          <a:prstGeom prst="rect">
            <a:avLst/>
          </a:prstGeom>
          <a:noFill/>
          <a:ln>
            <a:noFill/>
          </a:ln>
        </p:spPr>
      </p:sp>
      <p:sp>
        <p:nvSpPr>
          <p:cNvPr id="377" name="Google Shape;377;g132b04764ba_0_197"/>
          <p:cNvSpPr txBox="1"/>
          <p:nvPr>
            <p:ph idx="1" type="body"/>
          </p:nvPr>
        </p:nvSpPr>
        <p:spPr>
          <a:xfrm>
            <a:off x="431800" y="4281007"/>
            <a:ext cx="8712300" cy="864000"/>
          </a:xfrm>
          <a:prstGeom prst="rect">
            <a:avLst/>
          </a:prstGeom>
          <a:noFill/>
          <a:ln>
            <a:noFill/>
          </a:ln>
        </p:spPr>
        <p:txBody>
          <a:bodyPr anchorCtr="0" anchor="b" bIns="72000" lIns="0" spcFirstLastPara="1" rIns="108000" wrap="square" tIns="0">
            <a:noAutofit/>
          </a:bodyPr>
          <a:lstStyle>
            <a:lvl1pPr indent="-228600" lvl="0" marL="457200" rtl="0" algn="r">
              <a:lnSpc>
                <a:spcPct val="114000"/>
              </a:lnSpc>
              <a:spcBef>
                <a:spcPts val="0"/>
              </a:spcBef>
              <a:spcAft>
                <a:spcPts val="0"/>
              </a:spcAft>
              <a:buClr>
                <a:schemeClr val="lt1"/>
              </a:buClr>
              <a:buSzPts val="1400"/>
              <a:buNone/>
              <a:defRPr sz="1400">
                <a:solidFill>
                  <a:schemeClr val="lt1"/>
                </a:solidFill>
              </a:defRPr>
            </a:lvl1pPr>
            <a:lvl2pPr indent="-228600" lvl="1" marL="914400" rtl="0" algn="l">
              <a:lnSpc>
                <a:spcPct val="100000"/>
              </a:lnSpc>
              <a:spcBef>
                <a:spcPts val="0"/>
              </a:spcBef>
              <a:spcAft>
                <a:spcPts val="0"/>
              </a:spcAft>
              <a:buClr>
                <a:schemeClr val="dk1"/>
              </a:buClr>
              <a:buSzPts val="1200"/>
              <a:buNone/>
              <a:defRPr sz="1200"/>
            </a:lvl2pPr>
            <a:lvl3pPr indent="-304800" lvl="2" marL="1371600" rtl="0" algn="l">
              <a:lnSpc>
                <a:spcPct val="100000"/>
              </a:lnSpc>
              <a:spcBef>
                <a:spcPts val="0"/>
              </a:spcBef>
              <a:spcAft>
                <a:spcPts val="0"/>
              </a:spcAft>
              <a:buClr>
                <a:schemeClr val="dk1"/>
              </a:buClr>
              <a:buSzPts val="1200"/>
              <a:buChar char="–"/>
              <a:defRPr sz="1200"/>
            </a:lvl3pPr>
            <a:lvl4pPr indent="-304800" lvl="3" marL="1828800" rtl="0" algn="l">
              <a:lnSpc>
                <a:spcPct val="100000"/>
              </a:lnSpc>
              <a:spcBef>
                <a:spcPts val="0"/>
              </a:spcBef>
              <a:spcAft>
                <a:spcPts val="0"/>
              </a:spcAft>
              <a:buClr>
                <a:schemeClr val="dk1"/>
              </a:buClr>
              <a:buSzPts val="1200"/>
              <a:buChar char="–"/>
              <a:defRPr sz="1200"/>
            </a:lvl4pPr>
            <a:lvl5pPr indent="-304800" lvl="4" marL="2286000" rtl="0" algn="l">
              <a:lnSpc>
                <a:spcPct val="100000"/>
              </a:lnSpc>
              <a:spcBef>
                <a:spcPts val="0"/>
              </a:spcBef>
              <a:spcAft>
                <a:spcPts val="0"/>
              </a:spcAft>
              <a:buClr>
                <a:schemeClr val="dk1"/>
              </a:buClr>
              <a:buSzPts val="1200"/>
              <a:buChar char="–"/>
              <a:defRPr sz="1200"/>
            </a:lvl5pPr>
            <a:lvl6pPr indent="-342900" lvl="5" marL="2743200" rtl="0" algn="l">
              <a:lnSpc>
                <a:spcPct val="100000"/>
              </a:lnSpc>
              <a:spcBef>
                <a:spcPts val="0"/>
              </a:spcBef>
              <a:spcAft>
                <a:spcPts val="0"/>
              </a:spcAft>
              <a:buClr>
                <a:schemeClr val="dk1"/>
              </a:buClr>
              <a:buSzPts val="1800"/>
              <a:buChar char="–"/>
              <a:defRPr/>
            </a:lvl6pPr>
            <a:lvl7pPr indent="-342900" lvl="6" marL="3200400" rtl="0" algn="l">
              <a:lnSpc>
                <a:spcPct val="100000"/>
              </a:lnSpc>
              <a:spcBef>
                <a:spcPts val="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2">
          <p15:clr>
            <a:srgbClr val="FBAE40"/>
          </p15:clr>
        </p15:guide>
        <p15:guide id="3" orient="horz" pos="259">
          <p15:clr>
            <a:srgbClr val="FBAE40"/>
          </p15:clr>
        </p15:guide>
        <p15:guide id="4" pos="5488">
          <p15:clr>
            <a:srgbClr val="FBAE40"/>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7.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8.xml"/><Relationship Id="rId10" Type="http://schemas.openxmlformats.org/officeDocument/2006/relationships/slideLayout" Target="../slideLayouts/slideLayout27.xml"/><Relationship Id="rId13" Type="http://schemas.openxmlformats.org/officeDocument/2006/relationships/theme" Target="../theme/theme6.xml"/><Relationship Id="rId12" Type="http://schemas.openxmlformats.org/officeDocument/2006/relationships/slideLayout" Target="../slideLayouts/slideLayout29.xml"/><Relationship Id="rId1" Type="http://schemas.openxmlformats.org/officeDocument/2006/relationships/slideLayout" Target="../slideLayouts/slideLayout18.xml"/><Relationship Id="rId2" Type="http://schemas.openxmlformats.org/officeDocument/2006/relationships/slideLayout" Target="../slideLayouts/slideLayout19.xml"/><Relationship Id="rId3" Type="http://schemas.openxmlformats.org/officeDocument/2006/relationships/slideLayout" Target="../slideLayouts/slideLayout20.xml"/><Relationship Id="rId4" Type="http://schemas.openxmlformats.org/officeDocument/2006/relationships/slideLayout" Target="../slideLayouts/slideLayout21.xml"/><Relationship Id="rId9" Type="http://schemas.openxmlformats.org/officeDocument/2006/relationships/slideLayout" Target="../slideLayouts/slideLayout26.xml"/><Relationship Id="rId5" Type="http://schemas.openxmlformats.org/officeDocument/2006/relationships/slideLayout" Target="../slideLayouts/slideLayout22.xml"/><Relationship Id="rId6" Type="http://schemas.openxmlformats.org/officeDocument/2006/relationships/slideLayout" Target="../slideLayouts/slideLayout23.xml"/><Relationship Id="rId7" Type="http://schemas.openxmlformats.org/officeDocument/2006/relationships/slideLayout" Target="../slideLayouts/slideLayout24.xml"/><Relationship Id="rId8"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0.xml"/><Relationship Id="rId10" Type="http://schemas.openxmlformats.org/officeDocument/2006/relationships/slideLayout" Target="../slideLayouts/slideLayout39.xml"/><Relationship Id="rId13" Type="http://schemas.openxmlformats.org/officeDocument/2006/relationships/theme" Target="../theme/theme3.xml"/><Relationship Id="rId12" Type="http://schemas.openxmlformats.org/officeDocument/2006/relationships/slideLayout" Target="../slideLayouts/slideLayout41.xml"/><Relationship Id="rId1" Type="http://schemas.openxmlformats.org/officeDocument/2006/relationships/slideLayout" Target="../slideLayouts/slideLayout30.xml"/><Relationship Id="rId2" Type="http://schemas.openxmlformats.org/officeDocument/2006/relationships/slideLayout" Target="../slideLayouts/slideLayout31.xml"/><Relationship Id="rId3" Type="http://schemas.openxmlformats.org/officeDocument/2006/relationships/slideLayout" Target="../slideLayouts/slideLayout32.xml"/><Relationship Id="rId4" Type="http://schemas.openxmlformats.org/officeDocument/2006/relationships/slideLayout" Target="../slideLayouts/slideLayout33.xml"/><Relationship Id="rId9" Type="http://schemas.openxmlformats.org/officeDocument/2006/relationships/slideLayout" Target="../slideLayouts/slideLayout38.xml"/><Relationship Id="rId5" Type="http://schemas.openxmlformats.org/officeDocument/2006/relationships/slideLayout" Target="../slideLayouts/slideLayout34.xml"/><Relationship Id="rId6" Type="http://schemas.openxmlformats.org/officeDocument/2006/relationships/slideLayout" Target="../slideLayouts/slideLayout35.xml"/><Relationship Id="rId7" Type="http://schemas.openxmlformats.org/officeDocument/2006/relationships/slideLayout" Target="../slideLayouts/slideLayout36.xml"/><Relationship Id="rId8"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2.xml"/><Relationship Id="rId10" Type="http://schemas.openxmlformats.org/officeDocument/2006/relationships/slideLayout" Target="../slideLayouts/slideLayout51.xml"/><Relationship Id="rId13" Type="http://schemas.openxmlformats.org/officeDocument/2006/relationships/theme" Target="../theme/theme4.xml"/><Relationship Id="rId12" Type="http://schemas.openxmlformats.org/officeDocument/2006/relationships/slideLayout" Target="../slideLayouts/slideLayout53.xml"/><Relationship Id="rId1" Type="http://schemas.openxmlformats.org/officeDocument/2006/relationships/slideLayout" Target="../slideLayouts/slideLayout42.xml"/><Relationship Id="rId2" Type="http://schemas.openxmlformats.org/officeDocument/2006/relationships/slideLayout" Target="../slideLayouts/slideLayout43.xml"/><Relationship Id="rId3" Type="http://schemas.openxmlformats.org/officeDocument/2006/relationships/slideLayout" Target="../slideLayouts/slideLayout44.xml"/><Relationship Id="rId4" Type="http://schemas.openxmlformats.org/officeDocument/2006/relationships/slideLayout" Target="../slideLayouts/slideLayout45.xml"/><Relationship Id="rId9" Type="http://schemas.openxmlformats.org/officeDocument/2006/relationships/slideLayout" Target="../slideLayouts/slideLayout50.xml"/><Relationship Id="rId5" Type="http://schemas.openxmlformats.org/officeDocument/2006/relationships/slideLayout" Target="../slideLayouts/slideLayout46.xml"/><Relationship Id="rId6" Type="http://schemas.openxmlformats.org/officeDocument/2006/relationships/slideLayout" Target="../slideLayouts/slideLayout47.xml"/><Relationship Id="rId7" Type="http://schemas.openxmlformats.org/officeDocument/2006/relationships/slideLayout" Target="../slideLayouts/slideLayout48.xml"/><Relationship Id="rId8"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4.xml"/><Relationship Id="rId10" Type="http://schemas.openxmlformats.org/officeDocument/2006/relationships/slideLayout" Target="../slideLayouts/slideLayout63.xml"/><Relationship Id="rId13" Type="http://schemas.openxmlformats.org/officeDocument/2006/relationships/theme" Target="../theme/theme2.xml"/><Relationship Id="rId12" Type="http://schemas.openxmlformats.org/officeDocument/2006/relationships/slideLayout" Target="../slideLayouts/slideLayout65.xml"/><Relationship Id="rId1" Type="http://schemas.openxmlformats.org/officeDocument/2006/relationships/slideLayout" Target="../slideLayouts/slideLayout54.xml"/><Relationship Id="rId2" Type="http://schemas.openxmlformats.org/officeDocument/2006/relationships/slideLayout" Target="../slideLayouts/slideLayout55.xml"/><Relationship Id="rId3" Type="http://schemas.openxmlformats.org/officeDocument/2006/relationships/slideLayout" Target="../slideLayouts/slideLayout56.xml"/><Relationship Id="rId4" Type="http://schemas.openxmlformats.org/officeDocument/2006/relationships/slideLayout" Target="../slideLayouts/slideLayout57.xml"/><Relationship Id="rId9" Type="http://schemas.openxmlformats.org/officeDocument/2006/relationships/slideLayout" Target="../slideLayouts/slideLayout62.xml"/><Relationship Id="rId5" Type="http://schemas.openxmlformats.org/officeDocument/2006/relationships/slideLayout" Target="../slideLayouts/slideLayout58.xml"/><Relationship Id="rId6" Type="http://schemas.openxmlformats.org/officeDocument/2006/relationships/slideLayout" Target="../slideLayouts/slideLayout59.xml"/><Relationship Id="rId7" Type="http://schemas.openxmlformats.org/officeDocument/2006/relationships/slideLayout" Target="../slideLayouts/slideLayout60.xml"/><Relationship Id="rId8" Type="http://schemas.openxmlformats.org/officeDocument/2006/relationships/slideLayout" Target="../slideLayouts/slideLayout61.xml"/></Relationships>
</file>

<file path=ppt/slideMasters/_rels/slideMaster6.xml.rels><?xml version="1.0" encoding="UTF-8" standalone="yes"?><Relationships xmlns="http://schemas.openxmlformats.org/package/2006/relationships"><Relationship Id="rId20" Type="http://schemas.openxmlformats.org/officeDocument/2006/relationships/theme" Target="../theme/theme1.xml"/><Relationship Id="rId11" Type="http://schemas.openxmlformats.org/officeDocument/2006/relationships/slideLayout" Target="../slideLayouts/slideLayout76.xml"/><Relationship Id="rId10" Type="http://schemas.openxmlformats.org/officeDocument/2006/relationships/slideLayout" Target="../slideLayouts/slideLayout75.xml"/><Relationship Id="rId13" Type="http://schemas.openxmlformats.org/officeDocument/2006/relationships/slideLayout" Target="../slideLayouts/slideLayout78.xml"/><Relationship Id="rId12" Type="http://schemas.openxmlformats.org/officeDocument/2006/relationships/slideLayout" Target="../slideLayouts/slideLayout77.xml"/><Relationship Id="rId1" Type="http://schemas.openxmlformats.org/officeDocument/2006/relationships/slideLayout" Target="../slideLayouts/slideLayout66.xml"/><Relationship Id="rId2" Type="http://schemas.openxmlformats.org/officeDocument/2006/relationships/slideLayout" Target="../slideLayouts/slideLayout67.xml"/><Relationship Id="rId3" Type="http://schemas.openxmlformats.org/officeDocument/2006/relationships/slideLayout" Target="../slideLayouts/slideLayout68.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5" Type="http://schemas.openxmlformats.org/officeDocument/2006/relationships/slideLayout" Target="../slideLayouts/slideLayout80.xml"/><Relationship Id="rId14" Type="http://schemas.openxmlformats.org/officeDocument/2006/relationships/slideLayout" Target="../slideLayouts/slideLayout79.xml"/><Relationship Id="rId17" Type="http://schemas.openxmlformats.org/officeDocument/2006/relationships/slideLayout" Target="../slideLayouts/slideLayout82.xml"/><Relationship Id="rId16" Type="http://schemas.openxmlformats.org/officeDocument/2006/relationships/slideLayout" Target="../slideLayouts/slideLayout81.xml"/><Relationship Id="rId5" Type="http://schemas.openxmlformats.org/officeDocument/2006/relationships/slideLayout" Target="../slideLayouts/slideLayout70.xml"/><Relationship Id="rId19" Type="http://schemas.openxmlformats.org/officeDocument/2006/relationships/slideLayout" Target="../slideLayouts/slideLayout84.xml"/><Relationship Id="rId6" Type="http://schemas.openxmlformats.org/officeDocument/2006/relationships/slideLayout" Target="../slideLayouts/slideLayout71.xml"/><Relationship Id="rId18" Type="http://schemas.openxmlformats.org/officeDocument/2006/relationships/slideLayout" Target="../slideLayouts/slideLayout83.xml"/><Relationship Id="rId7" Type="http://schemas.openxmlformats.org/officeDocument/2006/relationships/slideLayout" Target="../slideLayouts/slideLayout72.xml"/><Relationship Id="rId8"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EDEDE"/>
        </a:solidFill>
      </p:bgPr>
    </p:bg>
    <p:spTree>
      <p:nvGrpSpPr>
        <p:cNvPr id="10" name="Shape 10"/>
        <p:cNvGrpSpPr/>
        <p:nvPr/>
      </p:nvGrpSpPr>
      <p:grpSpPr>
        <a:xfrm>
          <a:off x="0" y="0"/>
          <a:ext cx="0" cy="0"/>
          <a:chOff x="0" y="0"/>
          <a:chExt cx="0" cy="0"/>
        </a:xfrm>
      </p:grpSpPr>
      <p:cxnSp>
        <p:nvCxnSpPr>
          <p:cNvPr id="11" name="Google Shape;11;p30"/>
          <p:cNvCxnSpPr/>
          <p:nvPr/>
        </p:nvCxnSpPr>
        <p:spPr>
          <a:xfrm>
            <a:off x="431640" y="2184120"/>
            <a:ext cx="4353840" cy="1080"/>
          </a:xfrm>
          <a:prstGeom prst="straightConnector1">
            <a:avLst/>
          </a:prstGeom>
          <a:noFill/>
          <a:ln cap="flat" cmpd="sng" w="76300">
            <a:solidFill>
              <a:srgbClr val="000000"/>
            </a:solidFill>
            <a:prstDash val="solid"/>
            <a:miter lim="8000"/>
            <a:headEnd len="sm" w="sm" type="none"/>
            <a:tailEnd len="sm" w="sm" type="none"/>
          </a:ln>
        </p:spPr>
      </p:cxnSp>
      <p:pic>
        <p:nvPicPr>
          <p:cNvPr id="12" name="Google Shape;12;p30"/>
          <p:cNvPicPr preferRelativeResize="0"/>
          <p:nvPr/>
        </p:nvPicPr>
        <p:blipFill rotWithShape="1">
          <a:blip r:embed="rId1">
            <a:alphaModFix/>
          </a:blip>
          <a:srcRect b="0" l="0" r="0" t="0"/>
          <a:stretch/>
        </p:blipFill>
        <p:spPr>
          <a:xfrm>
            <a:off x="431640" y="415800"/>
            <a:ext cx="2175120" cy="954360"/>
          </a:xfrm>
          <a:prstGeom prst="rect">
            <a:avLst/>
          </a:prstGeom>
          <a:noFill/>
          <a:ln>
            <a:noFill/>
          </a:ln>
        </p:spPr>
      </p:pic>
      <p:sp>
        <p:nvSpPr>
          <p:cNvPr id="13" name="Google Shape;13;p30"/>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4" name="Google Shape;14;p30"/>
          <p:cNvSpPr txBox="1"/>
          <p:nvPr>
            <p:ph idx="1" type="body"/>
          </p:nvPr>
        </p:nvSpPr>
        <p:spPr>
          <a:xfrm>
            <a:off x="311040" y="1152360"/>
            <a:ext cx="8521920" cy="3416400"/>
          </a:xfrm>
          <a:prstGeom prst="rect">
            <a:avLst/>
          </a:prstGeom>
          <a:noFill/>
          <a:ln>
            <a:noFill/>
          </a:ln>
        </p:spPr>
        <p:txBody>
          <a:bodyPr anchorCtr="0" anchor="t" bIns="91425" lIns="91425" spcFirstLastPara="1" rIns="91425" wrap="square" tIns="91425">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95959"/>
        </a:solidFill>
      </p:bgPr>
    </p:bg>
    <p:spTree>
      <p:nvGrpSpPr>
        <p:cNvPr id="90" name="Shape 90"/>
        <p:cNvGrpSpPr/>
        <p:nvPr/>
      </p:nvGrpSpPr>
      <p:grpSpPr>
        <a:xfrm>
          <a:off x="0" y="0"/>
          <a:ext cx="0" cy="0"/>
          <a:chOff x="0" y="0"/>
          <a:chExt cx="0" cy="0"/>
        </a:xfrm>
      </p:grpSpPr>
      <p:cxnSp>
        <p:nvCxnSpPr>
          <p:cNvPr id="91" name="Google Shape;91;p32"/>
          <p:cNvCxnSpPr/>
          <p:nvPr/>
        </p:nvCxnSpPr>
        <p:spPr>
          <a:xfrm>
            <a:off x="431640" y="703080"/>
            <a:ext cx="3921840" cy="1080"/>
          </a:xfrm>
          <a:prstGeom prst="straightConnector1">
            <a:avLst/>
          </a:prstGeom>
          <a:noFill/>
          <a:ln cap="flat" cmpd="sng" w="25550">
            <a:solidFill>
              <a:srgbClr val="FFFFFF"/>
            </a:solidFill>
            <a:prstDash val="solid"/>
            <a:miter lim="8000"/>
            <a:headEnd len="sm" w="sm" type="none"/>
            <a:tailEnd len="sm" w="sm" type="none"/>
          </a:ln>
        </p:spPr>
      </p:cxnSp>
      <p:sp>
        <p:nvSpPr>
          <p:cNvPr id="92" name="Google Shape;92;p32"/>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93" name="Google Shape;93;p32"/>
          <p:cNvSpPr txBox="1"/>
          <p:nvPr>
            <p:ph idx="1" type="body"/>
          </p:nvPr>
        </p:nvSpPr>
        <p:spPr>
          <a:xfrm>
            <a:off x="311040" y="1152360"/>
            <a:ext cx="8521920" cy="3416400"/>
          </a:xfrm>
          <a:prstGeom prst="rect">
            <a:avLst/>
          </a:prstGeom>
          <a:noFill/>
          <a:ln>
            <a:noFill/>
          </a:ln>
        </p:spPr>
        <p:txBody>
          <a:bodyPr anchorCtr="0" anchor="t" bIns="91425" lIns="91425" spcFirstLastPara="1" rIns="91425" wrap="square" tIns="91425">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95959"/>
        </a:solidFill>
      </p:bgPr>
    </p:bg>
    <p:spTree>
      <p:nvGrpSpPr>
        <p:cNvPr id="142" name="Shape 142"/>
        <p:cNvGrpSpPr/>
        <p:nvPr/>
      </p:nvGrpSpPr>
      <p:grpSpPr>
        <a:xfrm>
          <a:off x="0" y="0"/>
          <a:ext cx="0" cy="0"/>
          <a:chOff x="0" y="0"/>
          <a:chExt cx="0" cy="0"/>
        </a:xfrm>
      </p:grpSpPr>
      <p:cxnSp>
        <p:nvCxnSpPr>
          <p:cNvPr id="143" name="Google Shape;143;p36"/>
          <p:cNvCxnSpPr/>
          <p:nvPr/>
        </p:nvCxnSpPr>
        <p:spPr>
          <a:xfrm>
            <a:off x="431640" y="428400"/>
            <a:ext cx="8281440" cy="1080"/>
          </a:xfrm>
          <a:prstGeom prst="straightConnector1">
            <a:avLst/>
          </a:prstGeom>
          <a:noFill/>
          <a:ln cap="flat" cmpd="sng" w="38150">
            <a:solidFill>
              <a:srgbClr val="FFFFFF"/>
            </a:solidFill>
            <a:prstDash val="solid"/>
            <a:miter lim="8000"/>
            <a:headEnd len="sm" w="sm" type="none"/>
            <a:tailEnd len="sm" w="sm" type="none"/>
          </a:ln>
        </p:spPr>
      </p:cxnSp>
      <p:sp>
        <p:nvSpPr>
          <p:cNvPr id="144" name="Google Shape;144;p36"/>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45" name="Google Shape;145;p36"/>
          <p:cNvSpPr txBox="1"/>
          <p:nvPr>
            <p:ph idx="1" type="body"/>
          </p:nvPr>
        </p:nvSpPr>
        <p:spPr>
          <a:xfrm>
            <a:off x="311040" y="1152360"/>
            <a:ext cx="8521920" cy="3416400"/>
          </a:xfrm>
          <a:prstGeom prst="rect">
            <a:avLst/>
          </a:prstGeom>
          <a:noFill/>
          <a:ln>
            <a:noFill/>
          </a:ln>
        </p:spPr>
        <p:txBody>
          <a:bodyPr anchorCtr="0" anchor="t" bIns="91425" lIns="91425" spcFirstLastPara="1" rIns="91425" wrap="square" tIns="91425">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4" name="Shape 194"/>
        <p:cNvGrpSpPr/>
        <p:nvPr/>
      </p:nvGrpSpPr>
      <p:grpSpPr>
        <a:xfrm>
          <a:off x="0" y="0"/>
          <a:ext cx="0" cy="0"/>
          <a:chOff x="0" y="0"/>
          <a:chExt cx="0" cy="0"/>
        </a:xfrm>
      </p:grpSpPr>
      <p:sp>
        <p:nvSpPr>
          <p:cNvPr id="195" name="Google Shape;195;p40"/>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96" name="Google Shape;196;p40"/>
          <p:cNvSpPr txBox="1"/>
          <p:nvPr>
            <p:ph idx="1" type="body"/>
          </p:nvPr>
        </p:nvSpPr>
        <p:spPr>
          <a:xfrm>
            <a:off x="311040" y="1152360"/>
            <a:ext cx="8521920" cy="3416400"/>
          </a:xfrm>
          <a:prstGeom prst="rect">
            <a:avLst/>
          </a:prstGeom>
          <a:noFill/>
          <a:ln>
            <a:noFill/>
          </a:ln>
        </p:spPr>
        <p:txBody>
          <a:bodyPr anchorCtr="0" anchor="t" bIns="91425" lIns="91425" spcFirstLastPara="1" rIns="91425" wrap="square" tIns="91425">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97" name="Google Shape;197;p40"/>
          <p:cNvSpPr txBox="1"/>
          <p:nvPr>
            <p:ph idx="12" type="sldNum"/>
          </p:nvPr>
        </p:nvSpPr>
        <p:spPr>
          <a:xfrm>
            <a:off x="8472240" y="4662360"/>
            <a:ext cx="549000" cy="393840"/>
          </a:xfrm>
          <a:prstGeom prst="rect">
            <a:avLst/>
          </a:prstGeom>
          <a:noFill/>
          <a:ln>
            <a:noFill/>
          </a:ln>
        </p:spPr>
        <p:txBody>
          <a:bodyPr anchorCtr="0" anchor="ctr" bIns="91425" lIns="91425" spcFirstLastPara="1" rIns="91425" wrap="square" tIns="91425">
            <a:noAutofit/>
          </a:bodyPr>
          <a:lstStyle>
            <a:lvl1pPr indent="-187425" lvl="0" marL="216000" marR="0" rtl="0" algn="r">
              <a:spcBef>
                <a:spcPts val="0"/>
              </a:spcBef>
              <a:buClr>
                <a:srgbClr val="000000"/>
              </a:buClr>
              <a:buSzPts val="450"/>
              <a:buFont typeface="Noto Sans Symbols"/>
              <a:buNone/>
              <a:defRPr b="0" sz="1000" strike="noStrike">
                <a:solidFill>
                  <a:srgbClr val="595959"/>
                </a:solidFill>
                <a:latin typeface="Times New Roman"/>
                <a:ea typeface="Times New Roman"/>
                <a:cs typeface="Times New Roman"/>
                <a:sym typeface="Times New Roman"/>
              </a:defRPr>
            </a:lvl1pPr>
            <a:lvl2pPr indent="-187425" lvl="1" marL="216000" marR="0" rtl="0" algn="r">
              <a:spcBef>
                <a:spcPts val="0"/>
              </a:spcBef>
              <a:buClr>
                <a:srgbClr val="000000"/>
              </a:buClr>
              <a:buSzPts val="450"/>
              <a:buFont typeface="Noto Sans Symbols"/>
              <a:buNone/>
              <a:defRPr b="0" sz="1000" strike="noStrike">
                <a:solidFill>
                  <a:srgbClr val="595959"/>
                </a:solidFill>
                <a:latin typeface="Times New Roman"/>
                <a:ea typeface="Times New Roman"/>
                <a:cs typeface="Times New Roman"/>
                <a:sym typeface="Times New Roman"/>
              </a:defRPr>
            </a:lvl2pPr>
            <a:lvl3pPr indent="-187425" lvl="2" marL="216000" marR="0" rtl="0" algn="r">
              <a:spcBef>
                <a:spcPts val="0"/>
              </a:spcBef>
              <a:buClr>
                <a:srgbClr val="000000"/>
              </a:buClr>
              <a:buSzPts val="450"/>
              <a:buFont typeface="Noto Sans Symbols"/>
              <a:buNone/>
              <a:defRPr b="0" sz="1000" strike="noStrike">
                <a:solidFill>
                  <a:srgbClr val="595959"/>
                </a:solidFill>
                <a:latin typeface="Times New Roman"/>
                <a:ea typeface="Times New Roman"/>
                <a:cs typeface="Times New Roman"/>
                <a:sym typeface="Times New Roman"/>
              </a:defRPr>
            </a:lvl3pPr>
            <a:lvl4pPr indent="-187425" lvl="3" marL="216000" marR="0" rtl="0" algn="r">
              <a:spcBef>
                <a:spcPts val="0"/>
              </a:spcBef>
              <a:buClr>
                <a:srgbClr val="000000"/>
              </a:buClr>
              <a:buSzPts val="450"/>
              <a:buFont typeface="Noto Sans Symbols"/>
              <a:buNone/>
              <a:defRPr b="0" sz="1000" strike="noStrike">
                <a:solidFill>
                  <a:srgbClr val="595959"/>
                </a:solidFill>
                <a:latin typeface="Times New Roman"/>
                <a:ea typeface="Times New Roman"/>
                <a:cs typeface="Times New Roman"/>
                <a:sym typeface="Times New Roman"/>
              </a:defRPr>
            </a:lvl4pPr>
            <a:lvl5pPr indent="-187425" lvl="4" marL="216000" marR="0" rtl="0" algn="r">
              <a:spcBef>
                <a:spcPts val="0"/>
              </a:spcBef>
              <a:buClr>
                <a:srgbClr val="000000"/>
              </a:buClr>
              <a:buSzPts val="450"/>
              <a:buFont typeface="Noto Sans Symbols"/>
              <a:buNone/>
              <a:defRPr b="0" sz="1000" strike="noStrike">
                <a:solidFill>
                  <a:srgbClr val="595959"/>
                </a:solidFill>
                <a:latin typeface="Times New Roman"/>
                <a:ea typeface="Times New Roman"/>
                <a:cs typeface="Times New Roman"/>
                <a:sym typeface="Times New Roman"/>
              </a:defRPr>
            </a:lvl5pPr>
            <a:lvl6pPr indent="-187425" lvl="5" marL="216000" marR="0" rtl="0" algn="r">
              <a:spcBef>
                <a:spcPts val="0"/>
              </a:spcBef>
              <a:buClr>
                <a:srgbClr val="000000"/>
              </a:buClr>
              <a:buSzPts val="450"/>
              <a:buFont typeface="Noto Sans Symbols"/>
              <a:buNone/>
              <a:defRPr b="0" sz="1000" strike="noStrike">
                <a:solidFill>
                  <a:srgbClr val="595959"/>
                </a:solidFill>
                <a:latin typeface="Times New Roman"/>
                <a:ea typeface="Times New Roman"/>
                <a:cs typeface="Times New Roman"/>
                <a:sym typeface="Times New Roman"/>
              </a:defRPr>
            </a:lvl6pPr>
            <a:lvl7pPr indent="-187425" lvl="6" marL="216000" marR="0" rtl="0" algn="r">
              <a:spcBef>
                <a:spcPts val="0"/>
              </a:spcBef>
              <a:buClr>
                <a:srgbClr val="000000"/>
              </a:buClr>
              <a:buSzPts val="450"/>
              <a:buFont typeface="Noto Sans Symbols"/>
              <a:buNone/>
              <a:defRPr b="0" sz="1000" strike="noStrike">
                <a:solidFill>
                  <a:srgbClr val="595959"/>
                </a:solidFill>
                <a:latin typeface="Times New Roman"/>
                <a:ea typeface="Times New Roman"/>
                <a:cs typeface="Times New Roman"/>
                <a:sym typeface="Times New Roman"/>
              </a:defRPr>
            </a:lvl7pPr>
            <a:lvl8pPr indent="-187425" lvl="7" marL="216000" marR="0" rtl="0" algn="r">
              <a:spcBef>
                <a:spcPts val="0"/>
              </a:spcBef>
              <a:buClr>
                <a:srgbClr val="000000"/>
              </a:buClr>
              <a:buSzPts val="450"/>
              <a:buFont typeface="Noto Sans Symbols"/>
              <a:buNone/>
              <a:defRPr b="0" sz="1000" strike="noStrike">
                <a:solidFill>
                  <a:srgbClr val="595959"/>
                </a:solidFill>
                <a:latin typeface="Times New Roman"/>
                <a:ea typeface="Times New Roman"/>
                <a:cs typeface="Times New Roman"/>
                <a:sym typeface="Times New Roman"/>
              </a:defRPr>
            </a:lvl8pPr>
            <a:lvl9pPr indent="-187425" lvl="8" marL="216000" marR="0" rtl="0" algn="r">
              <a:spcBef>
                <a:spcPts val="0"/>
              </a:spcBef>
              <a:buClr>
                <a:srgbClr val="000000"/>
              </a:buClr>
              <a:buSzPts val="450"/>
              <a:buFont typeface="Noto Sans Symbols"/>
              <a:buNone/>
              <a:defRPr b="0" sz="1000" strike="noStrike">
                <a:solidFill>
                  <a:srgbClr val="595959"/>
                </a:solidFill>
                <a:latin typeface="Times New Roman"/>
                <a:ea typeface="Times New Roman"/>
                <a:cs typeface="Times New Roman"/>
                <a:sym typeface="Times New Roman"/>
              </a:defRPr>
            </a:lvl9pPr>
          </a:lstStyle>
          <a:p>
            <a:pPr indent="-216000" lvl="0" marL="216000" rtl="0" algn="r">
              <a:spcBef>
                <a:spcPts val="0"/>
              </a:spcBef>
              <a:spcAft>
                <a:spcPts val="0"/>
              </a:spcAft>
              <a:buClr>
                <a:srgbClr val="000000"/>
              </a:buClr>
              <a:buSzPts val="450"/>
              <a:buFont typeface="Noto Sans Symbols"/>
              <a:buChar char="●"/>
            </a:pPr>
            <a:fld id="{00000000-1234-1234-1234-123412341234}" type="slidenum">
              <a:rPr lang="ar"/>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95959"/>
        </a:solidFill>
      </p:bgPr>
    </p:bg>
    <p:spTree>
      <p:nvGrpSpPr>
        <p:cNvPr id="246" name="Shape 246"/>
        <p:cNvGrpSpPr/>
        <p:nvPr/>
      </p:nvGrpSpPr>
      <p:grpSpPr>
        <a:xfrm>
          <a:off x="0" y="0"/>
          <a:ext cx="0" cy="0"/>
          <a:chOff x="0" y="0"/>
          <a:chExt cx="0" cy="0"/>
        </a:xfrm>
      </p:grpSpPr>
      <p:sp>
        <p:nvSpPr>
          <p:cNvPr id="247" name="Google Shape;247;p42"/>
          <p:cNvSpPr txBox="1"/>
          <p:nvPr>
            <p:ph type="title"/>
          </p:nvPr>
        </p:nvSpPr>
        <p:spPr>
          <a:xfrm>
            <a:off x="311040" y="444600"/>
            <a:ext cx="8521920" cy="57312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248" name="Google Shape;248;p42"/>
          <p:cNvSpPr txBox="1"/>
          <p:nvPr>
            <p:ph idx="1" type="body"/>
          </p:nvPr>
        </p:nvSpPr>
        <p:spPr>
          <a:xfrm>
            <a:off x="311040" y="1152360"/>
            <a:ext cx="8521920" cy="3416400"/>
          </a:xfrm>
          <a:prstGeom prst="rect">
            <a:avLst/>
          </a:prstGeom>
          <a:noFill/>
          <a:ln>
            <a:noFill/>
          </a:ln>
        </p:spPr>
        <p:txBody>
          <a:bodyPr anchorCtr="0" anchor="t" bIns="91425" lIns="91425" spcFirstLastPara="1" rIns="91425" wrap="square" tIns="91425">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97" name="Shape 297"/>
        <p:cNvGrpSpPr/>
        <p:nvPr/>
      </p:nvGrpSpPr>
      <p:grpSpPr>
        <a:xfrm>
          <a:off x="0" y="0"/>
          <a:ext cx="0" cy="0"/>
          <a:chOff x="0" y="0"/>
          <a:chExt cx="0" cy="0"/>
        </a:xfrm>
      </p:grpSpPr>
      <p:sp>
        <p:nvSpPr>
          <p:cNvPr id="298" name="Google Shape;298;g132b04764ba_0_119"/>
          <p:cNvSpPr txBox="1"/>
          <p:nvPr>
            <p:ph type="title"/>
          </p:nvPr>
        </p:nvSpPr>
        <p:spPr>
          <a:xfrm>
            <a:off x="311700" y="445161"/>
            <a:ext cx="8520600" cy="5730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299" name="Google Shape;299;g132b04764ba_0_119"/>
          <p:cNvSpPr txBox="1"/>
          <p:nvPr>
            <p:ph idx="1" type="body"/>
          </p:nvPr>
        </p:nvSpPr>
        <p:spPr>
          <a:xfrm>
            <a:off x="311700" y="1152828"/>
            <a:ext cx="8520600" cy="34173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a:solidFill>
                  <a:schemeClr val="dk2"/>
                </a:solidFill>
              </a:defRPr>
            </a:lvl2pPr>
            <a:lvl3pPr indent="-317500" lvl="2" marL="1371600" rtl="0">
              <a:lnSpc>
                <a:spcPct val="115000"/>
              </a:lnSpc>
              <a:spcBef>
                <a:spcPts val="0"/>
              </a:spcBef>
              <a:spcAft>
                <a:spcPts val="0"/>
              </a:spcAft>
              <a:buClr>
                <a:schemeClr val="dk2"/>
              </a:buClr>
              <a:buSzPts val="1400"/>
              <a:buChar char="■"/>
              <a:defRPr>
                <a:solidFill>
                  <a:schemeClr val="dk2"/>
                </a:solidFill>
              </a:defRPr>
            </a:lvl3pPr>
            <a:lvl4pPr indent="-317500" lvl="3" marL="1828800" rtl="0">
              <a:lnSpc>
                <a:spcPct val="115000"/>
              </a:lnSpc>
              <a:spcBef>
                <a:spcPts val="0"/>
              </a:spcBef>
              <a:spcAft>
                <a:spcPts val="0"/>
              </a:spcAft>
              <a:buClr>
                <a:schemeClr val="dk2"/>
              </a:buClr>
              <a:buSzPts val="1400"/>
              <a:buChar char="●"/>
              <a:defRPr>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
        <p:nvSpPr>
          <p:cNvPr id="300" name="Google Shape;300;g132b04764ba_0_119"/>
          <p:cNvSpPr txBox="1"/>
          <p:nvPr>
            <p:ph idx="12" type="sldNum"/>
          </p:nvPr>
        </p:nvSpPr>
        <p:spPr>
          <a:xfrm>
            <a:off x="8472458" y="4664645"/>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ar"/>
              <a:t>‹#›</a:t>
            </a:fld>
            <a:endParaRPr/>
          </a:p>
        </p:txBody>
      </p:sp>
    </p:spTree>
  </p:cSld>
  <p:clrMap accent1="accent1" accent2="accent2" accent3="accent3" accent4="accent4" accent5="accent5" accent6="accent6" bg1="lt1" bg2="dk2" tx1="dk1" tx2="lt2" folHlink="folHlink" hlink="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 id="2147483736" r:id="rId18"/>
    <p:sldLayoutId id="2147483737"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hyperlink" Target="https://zenodo.org/record/4969380" TargetMode="External"/><Relationship Id="rId5" Type="http://schemas.openxmlformats.org/officeDocument/2006/relationships/hyperlink" Target="https://docs.google.com/presentation/d/e/2PACX-1vSlZf6TXsVE3PD4rSZ9El5WP0pYeENGxNgp9iltcqC11-TwFeyT0eMT4wJl4KmbiQ/pub?start=false&amp;loop=false&amp;delayms=300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13.png"/><Relationship Id="rId5" Type="http://schemas.openxmlformats.org/officeDocument/2006/relationships/image" Target="../media/image36.png"/><Relationship Id="rId6" Type="http://schemas.openxmlformats.org/officeDocument/2006/relationships/hyperlink" Target="https://zenodo.org/record/4969380"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1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6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 Id="rId3" Type="http://schemas.openxmlformats.org/officeDocument/2006/relationships/image" Target="../media/image6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2.png"/><Relationship Id="rId5" Type="http://schemas.openxmlformats.org/officeDocument/2006/relationships/image" Target="../media/image10.png"/><Relationship Id="rId6" Type="http://schemas.openxmlformats.org/officeDocument/2006/relationships/image" Target="../media/image18.png"/><Relationship Id="rId7" Type="http://schemas.openxmlformats.org/officeDocument/2006/relationships/image" Target="../media/image14.png"/><Relationship Id="rId8"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10" Type="http://schemas.openxmlformats.org/officeDocument/2006/relationships/image" Target="../media/image27.png"/><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0.png"/><Relationship Id="rId7" Type="http://schemas.openxmlformats.org/officeDocument/2006/relationships/image" Target="../media/image29.png"/><Relationship Id="rId8"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3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2.xml"/><Relationship Id="rId3" Type="http://schemas.openxmlformats.org/officeDocument/2006/relationships/image" Target="../media/image2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3.xml"/><Relationship Id="rId3" Type="http://schemas.openxmlformats.org/officeDocument/2006/relationships/image" Target="../media/image3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4.xml"/><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3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5.xml"/><Relationship Id="rId3"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17.xml"/><Relationship Id="rId3" Type="http://schemas.openxmlformats.org/officeDocument/2006/relationships/image" Target="../media/image30.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8.xml"/><Relationship Id="rId3" Type="http://schemas.openxmlformats.org/officeDocument/2006/relationships/image" Target="../media/image3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9.xml"/><Relationship Id="rId3" Type="http://schemas.openxmlformats.org/officeDocument/2006/relationships/image" Target="../media/image33.png"/><Relationship Id="rId4" Type="http://schemas.openxmlformats.org/officeDocument/2006/relationships/image" Target="../media/image40.png"/><Relationship Id="rId5" Type="http://schemas.openxmlformats.org/officeDocument/2006/relationships/image" Target="../media/image4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0.xml"/><Relationship Id="rId3" Type="http://schemas.openxmlformats.org/officeDocument/2006/relationships/image" Target="../media/image3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21.xml"/><Relationship Id="rId3" Type="http://schemas.openxmlformats.org/officeDocument/2006/relationships/image" Target="../media/image38.png"/><Relationship Id="rId4" Type="http://schemas.openxmlformats.org/officeDocument/2006/relationships/image" Target="../media/image7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2.xml"/><Relationship Id="rId3" Type="http://schemas.openxmlformats.org/officeDocument/2006/relationships/hyperlink" Target="https://docs.google.com/document/d/1azHo9GSdnZBQHwqI2yBy1zmh34a2bYBG/edit#"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3.xml"/><Relationship Id="rId3" Type="http://schemas.openxmlformats.org/officeDocument/2006/relationships/hyperlink" Target="https://docs.google.com/document/d/1azHo9GSdnZBQHwqI2yBy1zmh34a2bYBG/edit#"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4.xml"/><Relationship Id="rId3" Type="http://schemas.openxmlformats.org/officeDocument/2006/relationships/hyperlink" Target="https://docs.google.com/document/d/1azHo9GSdnZBQHwqI2yBy1zmh34a2bYBG/edit#"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5.xml"/><Relationship Id="rId3" Type="http://schemas.openxmlformats.org/officeDocument/2006/relationships/hyperlink" Target="https://docs.google.com/document/d/1azHo9GSdnZBQHwqI2yBy1zmh34a2bYBG/edit#" TargetMode="External"/></Relationships>
</file>

<file path=ppt/slides/_rels/slide26.xml.rels><?xml version="1.0" encoding="UTF-8" standalone="yes"?><Relationships xmlns="http://schemas.openxmlformats.org/package/2006/relationships"><Relationship Id="rId11" Type="http://schemas.openxmlformats.org/officeDocument/2006/relationships/image" Target="../media/image44.png"/><Relationship Id="rId10" Type="http://schemas.openxmlformats.org/officeDocument/2006/relationships/image" Target="../media/image47.png"/><Relationship Id="rId13" Type="http://schemas.openxmlformats.org/officeDocument/2006/relationships/image" Target="../media/image53.png"/><Relationship Id="rId12" Type="http://schemas.openxmlformats.org/officeDocument/2006/relationships/image" Target="../media/image46.png"/><Relationship Id="rId1" Type="http://schemas.openxmlformats.org/officeDocument/2006/relationships/slideLayout" Target="../slideLayouts/slideLayout54.xml"/><Relationship Id="rId2" Type="http://schemas.openxmlformats.org/officeDocument/2006/relationships/notesSlide" Target="../notesSlides/notesSlide26.xml"/><Relationship Id="rId3" Type="http://schemas.openxmlformats.org/officeDocument/2006/relationships/image" Target="../media/image41.png"/><Relationship Id="rId4" Type="http://schemas.openxmlformats.org/officeDocument/2006/relationships/image" Target="../media/image45.png"/><Relationship Id="rId9" Type="http://schemas.openxmlformats.org/officeDocument/2006/relationships/image" Target="../media/image51.png"/><Relationship Id="rId15" Type="http://schemas.openxmlformats.org/officeDocument/2006/relationships/image" Target="../media/image54.png"/><Relationship Id="rId14" Type="http://schemas.openxmlformats.org/officeDocument/2006/relationships/image" Target="../media/image52.png"/><Relationship Id="rId5" Type="http://schemas.openxmlformats.org/officeDocument/2006/relationships/image" Target="../media/image50.png"/><Relationship Id="rId6" Type="http://schemas.openxmlformats.org/officeDocument/2006/relationships/image" Target="../media/image49.png"/><Relationship Id="rId7" Type="http://schemas.openxmlformats.org/officeDocument/2006/relationships/image" Target="../media/image48.png"/><Relationship Id="rId8" Type="http://schemas.openxmlformats.org/officeDocument/2006/relationships/image" Target="../media/image4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7.xml"/><Relationship Id="rId3" Type="http://schemas.openxmlformats.org/officeDocument/2006/relationships/image" Target="../media/image58.png"/><Relationship Id="rId4" Type="http://schemas.openxmlformats.org/officeDocument/2006/relationships/image" Target="../media/image56.png"/><Relationship Id="rId5" Type="http://schemas.openxmlformats.org/officeDocument/2006/relationships/image" Target="../media/image59.png"/><Relationship Id="rId6" Type="http://schemas.openxmlformats.org/officeDocument/2006/relationships/image" Target="../media/image57.png"/><Relationship Id="rId7" Type="http://schemas.openxmlformats.org/officeDocument/2006/relationships/image" Target="../media/image55.png"/><Relationship Id="rId8" Type="http://schemas.openxmlformats.org/officeDocument/2006/relationships/image" Target="../media/image6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8.xml"/><Relationship Id="rId3" Type="http://schemas.openxmlformats.org/officeDocument/2006/relationships/image" Target="../media/image6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9.xml"/><Relationship Id="rId3" Type="http://schemas.openxmlformats.org/officeDocument/2006/relationships/image" Target="../media/image64.png"/><Relationship Id="rId4" Type="http://schemas.openxmlformats.org/officeDocument/2006/relationships/image" Target="../media/image61.png"/><Relationship Id="rId5" Type="http://schemas.openxmlformats.org/officeDocument/2006/relationships/hyperlink" Target="https://github.com/Open-Science-Community-Saudi-Arabia" TargetMode="External"/><Relationship Id="rId6" Type="http://schemas.openxmlformats.org/officeDocument/2006/relationships/image" Target="../media/image6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30.xml"/><Relationship Id="rId3" Type="http://schemas.openxmlformats.org/officeDocument/2006/relationships/image" Target="../media/image66.png"/><Relationship Id="rId4" Type="http://schemas.openxmlformats.org/officeDocument/2006/relationships/image" Target="../media/image65.png"/><Relationship Id="rId5" Type="http://schemas.openxmlformats.org/officeDocument/2006/relationships/image" Target="../media/image6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382" name="Shape 382"/>
        <p:cNvGrpSpPr/>
        <p:nvPr/>
      </p:nvGrpSpPr>
      <p:grpSpPr>
        <a:xfrm>
          <a:off x="0" y="0"/>
          <a:ext cx="0" cy="0"/>
          <a:chOff x="0" y="0"/>
          <a:chExt cx="0" cy="0"/>
        </a:xfrm>
      </p:grpSpPr>
      <p:pic>
        <p:nvPicPr>
          <p:cNvPr descr="Logo&#10;&#10;Description automatically generated with medium confidence" id="383" name="Google Shape;383;g131bc516705_0_0"/>
          <p:cNvPicPr preferRelativeResize="0"/>
          <p:nvPr/>
        </p:nvPicPr>
        <p:blipFill rotWithShape="1">
          <a:blip r:embed="rId3">
            <a:alphaModFix/>
          </a:blip>
          <a:srcRect b="0" l="0" r="0" t="0"/>
          <a:stretch/>
        </p:blipFill>
        <p:spPr>
          <a:xfrm>
            <a:off x="6322144" y="1143348"/>
            <a:ext cx="2390056" cy="2731492"/>
          </a:xfrm>
          <a:prstGeom prst="rect">
            <a:avLst/>
          </a:prstGeom>
          <a:noFill/>
          <a:ln>
            <a:noFill/>
          </a:ln>
        </p:spPr>
      </p:pic>
      <p:sp>
        <p:nvSpPr>
          <p:cNvPr id="384" name="Google Shape;384;g131bc516705_0_0"/>
          <p:cNvSpPr txBox="1"/>
          <p:nvPr/>
        </p:nvSpPr>
        <p:spPr>
          <a:xfrm>
            <a:off x="-100" y="4281010"/>
            <a:ext cx="9144000" cy="864000"/>
          </a:xfrm>
          <a:prstGeom prst="rect">
            <a:avLst/>
          </a:prstGeom>
          <a:noFill/>
          <a:ln>
            <a:noFill/>
          </a:ln>
        </p:spPr>
        <p:txBody>
          <a:bodyPr anchorCtr="0" anchor="b" bIns="72000" lIns="0" spcFirstLastPara="1" rIns="108000" wrap="square" tIns="0">
            <a:normAutofit/>
          </a:bodyPr>
          <a:lstStyle/>
          <a:p>
            <a:pPr indent="0" lvl="0" marL="0" rtl="0" algn="r">
              <a:lnSpc>
                <a:spcPct val="114000"/>
              </a:lnSpc>
              <a:spcBef>
                <a:spcPts val="0"/>
              </a:spcBef>
              <a:spcAft>
                <a:spcPts val="0"/>
              </a:spcAft>
              <a:buClr>
                <a:srgbClr val="545454"/>
              </a:buClr>
              <a:buSzPts val="1200"/>
              <a:buFont typeface="Arial"/>
              <a:buNone/>
            </a:pPr>
            <a:r>
              <a:rPr lang="ar" sz="1100">
                <a:solidFill>
                  <a:schemeClr val="lt1"/>
                </a:solidFill>
              </a:rPr>
              <a:t>@turingway, </a:t>
            </a:r>
            <a:r>
              <a:rPr lang="ar" sz="1100">
                <a:solidFill>
                  <a:schemeClr val="lt1"/>
                </a:solidFill>
              </a:rPr>
              <a:t>@batool664, </a:t>
            </a:r>
            <a:r>
              <a:rPr lang="ar" sz="1100">
                <a:solidFill>
                  <a:schemeClr val="lt1"/>
                </a:solidFill>
              </a:rPr>
              <a:t>@ekaroune, @malvikasharan, </a:t>
            </a:r>
            <a:r>
              <a:rPr b="0" i="0" lang="ar" sz="1100" u="none" cap="none" strike="noStrike">
                <a:solidFill>
                  <a:schemeClr val="lt1"/>
                </a:solidFill>
                <a:latin typeface="Arial"/>
                <a:ea typeface="Arial"/>
                <a:cs typeface="Arial"/>
                <a:sym typeface="Arial"/>
              </a:rPr>
              <a:t>CC-BY 4.0, Zenodo: </a:t>
            </a:r>
            <a:r>
              <a:rPr b="0" i="0" lang="ar" sz="1100" u="sng" cap="none" strike="noStrike">
                <a:solidFill>
                  <a:schemeClr val="lt1"/>
                </a:solidFill>
                <a:latin typeface="Arial"/>
                <a:ea typeface="Arial"/>
                <a:cs typeface="Arial"/>
                <a:sym typeface="Arial"/>
                <a:hlinkClick r:id="rId4">
                  <a:extLst>
                    <a:ext uri="{A12FA001-AC4F-418D-AE19-62706E023703}">
                      <ahyp:hlinkClr val="tx"/>
                    </a:ext>
                  </a:extLst>
                </a:hlinkClick>
              </a:rPr>
              <a:t>https://zenodo.org/record/</a:t>
            </a:r>
            <a:r>
              <a:rPr lang="ar" sz="1100">
                <a:solidFill>
                  <a:schemeClr val="lt1"/>
                </a:solidFill>
              </a:rPr>
              <a:t>6627260</a:t>
            </a:r>
            <a:r>
              <a:rPr b="0" i="0" lang="ar" sz="1100" u="none" cap="none" strike="noStrike">
                <a:solidFill>
                  <a:schemeClr val="lt1"/>
                </a:solidFill>
                <a:latin typeface="Arial"/>
                <a:ea typeface="Arial"/>
                <a:cs typeface="Arial"/>
                <a:sym typeface="Arial"/>
              </a:rPr>
              <a:t>, DOI: </a:t>
            </a:r>
            <a:r>
              <a:rPr lang="ar" sz="1100">
                <a:solidFill>
                  <a:schemeClr val="lt1"/>
                </a:solidFill>
              </a:rPr>
              <a:t>10.5281/zenodo.6627260</a:t>
            </a:r>
            <a:endParaRPr b="0" i="0" sz="1100" u="none" cap="none" strike="noStrike">
              <a:solidFill>
                <a:schemeClr val="lt1"/>
              </a:solidFill>
              <a:latin typeface="Arial"/>
              <a:ea typeface="Arial"/>
              <a:cs typeface="Arial"/>
              <a:sym typeface="Arial"/>
            </a:endParaRPr>
          </a:p>
        </p:txBody>
      </p:sp>
      <p:sp>
        <p:nvSpPr>
          <p:cNvPr id="385" name="Google Shape;385;g131bc516705_0_0"/>
          <p:cNvSpPr txBox="1"/>
          <p:nvPr/>
        </p:nvSpPr>
        <p:spPr>
          <a:xfrm>
            <a:off x="6791425" y="155925"/>
            <a:ext cx="2304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ar">
                <a:solidFill>
                  <a:srgbClr val="0097A7"/>
                </a:solidFill>
                <a:latin typeface="Raleway"/>
                <a:ea typeface="Raleway"/>
                <a:cs typeface="Raleway"/>
                <a:sym typeface="Raleway"/>
              </a:rPr>
              <a:t>The Slides in </a:t>
            </a:r>
            <a:r>
              <a:rPr b="1" lang="ar" u="sng">
                <a:solidFill>
                  <a:srgbClr val="0097A7"/>
                </a:solidFill>
                <a:latin typeface="Raleway"/>
                <a:ea typeface="Raleway"/>
                <a:cs typeface="Raleway"/>
                <a:sym typeface="Raleway"/>
                <a:hlinkClick r:id="rId5">
                  <a:extLst>
                    <a:ext uri="{A12FA001-AC4F-418D-AE19-62706E023703}">
                      <ahyp:hlinkClr val="tx"/>
                    </a:ext>
                  </a:extLst>
                </a:hlinkClick>
              </a:rPr>
              <a:t>English</a:t>
            </a:r>
            <a:r>
              <a:rPr b="1" lang="ar">
                <a:solidFill>
                  <a:srgbClr val="0097A7"/>
                </a:solidFill>
                <a:latin typeface="Raleway"/>
                <a:ea typeface="Raleway"/>
                <a:cs typeface="Raleway"/>
                <a:sym typeface="Raleway"/>
              </a:rPr>
              <a:t> </a:t>
            </a:r>
            <a:endParaRPr b="1">
              <a:solidFill>
                <a:srgbClr val="0097A7"/>
              </a:solidFill>
              <a:latin typeface="Raleway"/>
              <a:ea typeface="Raleway"/>
              <a:cs typeface="Raleway"/>
              <a:sym typeface="Raleway"/>
            </a:endParaRPr>
          </a:p>
        </p:txBody>
      </p:sp>
      <p:sp>
        <p:nvSpPr>
          <p:cNvPr id="386" name="Google Shape;386;g131bc516705_0_0"/>
          <p:cNvSpPr txBox="1"/>
          <p:nvPr/>
        </p:nvSpPr>
        <p:spPr>
          <a:xfrm>
            <a:off x="2256750" y="2248850"/>
            <a:ext cx="3925200" cy="4311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Clr>
                <a:schemeClr val="dk1"/>
              </a:buClr>
              <a:buFont typeface="Arial"/>
              <a:buNone/>
            </a:pPr>
            <a:r>
              <a:rPr b="1" lang="ar" sz="1600">
                <a:solidFill>
                  <a:schemeClr val="accent5"/>
                </a:solidFill>
                <a:latin typeface="Noto Naskh Arabic"/>
                <a:ea typeface="Noto Naskh Arabic"/>
                <a:cs typeface="Noto Naskh Arabic"/>
                <a:sym typeface="Noto Naskh Arabic"/>
              </a:rPr>
              <a:t>هل تُطبِق أفضل الممارسات البحثية في مشروعك؟</a:t>
            </a:r>
            <a:endParaRPr>
              <a:solidFill>
                <a:schemeClr val="accent5"/>
              </a:solidFill>
            </a:endParaRPr>
          </a:p>
        </p:txBody>
      </p:sp>
      <p:grpSp>
        <p:nvGrpSpPr>
          <p:cNvPr id="387" name="Google Shape;387;g131bc516705_0_0"/>
          <p:cNvGrpSpPr/>
          <p:nvPr/>
        </p:nvGrpSpPr>
        <p:grpSpPr>
          <a:xfrm>
            <a:off x="-108449" y="2439950"/>
            <a:ext cx="6244200" cy="1432200"/>
            <a:chOff x="43951" y="2439950"/>
            <a:chExt cx="6244200" cy="1432200"/>
          </a:xfrm>
        </p:grpSpPr>
        <p:sp>
          <p:nvSpPr>
            <p:cNvPr id="388" name="Google Shape;388;g131bc516705_0_0"/>
            <p:cNvSpPr txBox="1"/>
            <p:nvPr/>
          </p:nvSpPr>
          <p:spPr>
            <a:xfrm>
              <a:off x="43951" y="2439950"/>
              <a:ext cx="6244200" cy="1432200"/>
            </a:xfrm>
            <a:prstGeom prst="rect">
              <a:avLst/>
            </a:prstGeom>
            <a:noFill/>
            <a:ln>
              <a:noFill/>
            </a:ln>
          </p:spPr>
          <p:txBody>
            <a:bodyPr anchorCtr="0" anchor="t" bIns="0" lIns="0" spcFirstLastPara="1" rIns="0" wrap="square" tIns="0">
              <a:noAutofit/>
            </a:bodyPr>
            <a:lstStyle/>
            <a:p>
              <a:pPr indent="0" lvl="0" marL="0" marR="0" rtl="0" algn="r">
                <a:lnSpc>
                  <a:spcPct val="115000"/>
                </a:lnSpc>
                <a:spcBef>
                  <a:spcPts val="0"/>
                </a:spcBef>
                <a:spcAft>
                  <a:spcPts val="0"/>
                </a:spcAft>
                <a:buNone/>
              </a:pPr>
              <a:br>
                <a:rPr i="0" lang="ar" sz="1800" u="none" cap="none" strike="noStrike">
                  <a:solidFill>
                    <a:schemeClr val="lt1"/>
                  </a:solidFill>
                  <a:latin typeface="Noto Naskh Arabic"/>
                  <a:ea typeface="Noto Naskh Arabic"/>
                  <a:cs typeface="Noto Naskh Arabic"/>
                  <a:sym typeface="Noto Naskh Arabic"/>
                </a:rPr>
              </a:br>
              <a:r>
                <a:rPr b="1" lang="ar" sz="2600">
                  <a:solidFill>
                    <a:schemeClr val="lt1"/>
                  </a:solidFill>
                  <a:latin typeface="Noto Naskh Arabic"/>
                  <a:ea typeface="Noto Naskh Arabic"/>
                  <a:cs typeface="Noto Naskh Arabic"/>
                  <a:sym typeface="Noto Naskh Arabic"/>
                </a:rPr>
                <a:t>تطوير كتاب "</a:t>
              </a:r>
              <a:r>
                <a:rPr b="1" lang="ar" sz="2600">
                  <a:solidFill>
                    <a:schemeClr val="lt1"/>
                  </a:solidFill>
                  <a:latin typeface="Noto Naskh Arabic"/>
                  <a:ea typeface="Noto Naskh Arabic"/>
                  <a:cs typeface="Noto Naskh Arabic"/>
                  <a:sym typeface="Noto Naskh Arabic"/>
                </a:rPr>
                <a:t>م</a:t>
              </a:r>
              <a:r>
                <a:rPr b="1" lang="ar" sz="2600">
                  <a:solidFill>
                    <a:schemeClr val="lt1"/>
                  </a:solidFill>
                  <a:latin typeface="Noto Naskh Arabic"/>
                  <a:ea typeface="Noto Naskh Arabic"/>
                  <a:cs typeface="Noto Naskh Arabic"/>
                  <a:sym typeface="Noto Naskh Arabic"/>
                </a:rPr>
                <a:t>نهج تورينج                                    " ليعكُس رؤية وسياق المجتمعات المتنوعة العالمية</a:t>
              </a:r>
              <a:endParaRPr b="1" i="0" sz="2100" u="none" cap="none" strike="noStrike">
                <a:solidFill>
                  <a:schemeClr val="lt1"/>
                </a:solidFill>
                <a:latin typeface="Noto Naskh Arabic"/>
                <a:ea typeface="Noto Naskh Arabic"/>
                <a:cs typeface="Noto Naskh Arabic"/>
                <a:sym typeface="Noto Naskh Arabic"/>
              </a:endParaRPr>
            </a:p>
          </p:txBody>
        </p:sp>
        <p:sp>
          <p:nvSpPr>
            <p:cNvPr id="389" name="Google Shape;389;g131bc516705_0_0"/>
            <p:cNvSpPr txBox="1"/>
            <p:nvPr/>
          </p:nvSpPr>
          <p:spPr>
            <a:xfrm>
              <a:off x="340725" y="2711350"/>
              <a:ext cx="39045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ar">
                  <a:solidFill>
                    <a:schemeClr val="lt1"/>
                  </a:solidFill>
                  <a:highlight>
                    <a:srgbClr val="434343"/>
                  </a:highlight>
                  <a:latin typeface="Noto Naskh Arabic"/>
                  <a:ea typeface="Noto Naskh Arabic"/>
                  <a:cs typeface="Noto Naskh Arabic"/>
                  <a:sym typeface="Noto Naskh Arabic"/>
                </a:rPr>
                <a:t> </a:t>
              </a:r>
              <a:r>
                <a:rPr b="1" lang="ar" sz="2600">
                  <a:solidFill>
                    <a:schemeClr val="lt1"/>
                  </a:solidFill>
                  <a:highlight>
                    <a:srgbClr val="434343"/>
                  </a:highlight>
                  <a:latin typeface="Noto Naskh Arabic"/>
                  <a:ea typeface="Noto Naskh Arabic"/>
                  <a:cs typeface="Noto Naskh Arabic"/>
                  <a:sym typeface="Noto Naskh Arabic"/>
                </a:rPr>
                <a:t>(The Turing Way)</a:t>
              </a:r>
              <a:endParaRPr b="1">
                <a:solidFill>
                  <a:schemeClr val="lt1"/>
                </a:solidFill>
                <a:highlight>
                  <a:srgbClr val="434343"/>
                </a:highlight>
                <a:latin typeface="Noto Naskh Arabic"/>
                <a:ea typeface="Noto Naskh Arabic"/>
                <a:cs typeface="Noto Naskh Arabic"/>
                <a:sym typeface="Noto Naskh Arabic"/>
              </a:endParaRPr>
            </a:p>
          </p:txBody>
        </p:sp>
      </p:grpSp>
      <p:sp>
        <p:nvSpPr>
          <p:cNvPr id="390" name="Google Shape;390;g131bc516705_0_0"/>
          <p:cNvSpPr/>
          <p:nvPr/>
        </p:nvSpPr>
        <p:spPr>
          <a:xfrm>
            <a:off x="119176" y="4035375"/>
            <a:ext cx="6202980" cy="82836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0" lIns="0" spcFirstLastPara="1" rIns="0" wrap="square" tIns="0">
            <a:noAutofit/>
          </a:bodyPr>
          <a:lstStyle/>
          <a:p>
            <a:pPr indent="0" lvl="0" marL="0" marR="0" rtl="0" algn="r">
              <a:lnSpc>
                <a:spcPct val="150000"/>
              </a:lnSpc>
              <a:spcBef>
                <a:spcPts val="0"/>
              </a:spcBef>
              <a:spcAft>
                <a:spcPts val="0"/>
              </a:spcAft>
              <a:buNone/>
            </a:pPr>
            <a:r>
              <a:rPr b="1" i="0" lang="ar" sz="2000" u="none" cap="none" strike="noStrike">
                <a:solidFill>
                  <a:schemeClr val="accent5"/>
                </a:solidFill>
                <a:latin typeface="Noto Naskh Arabic"/>
                <a:ea typeface="Noto Naskh Arabic"/>
                <a:cs typeface="Noto Naskh Arabic"/>
                <a:sym typeface="Noto Naskh Arabic"/>
              </a:rPr>
              <a:t>بتول المرزوق،  و إيما كارون ، و مالفيكا شاران</a:t>
            </a:r>
            <a:endParaRPr b="1" i="0" sz="2000" u="none" cap="none" strike="noStrike">
              <a:solidFill>
                <a:schemeClr val="accent5"/>
              </a:solidFill>
              <a:latin typeface="Noto Naskh Arabic"/>
              <a:ea typeface="Noto Naskh Arabic"/>
              <a:cs typeface="Noto Naskh Arabic"/>
              <a:sym typeface="Noto Naskh Arabic"/>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73737"/>
        </a:solidFill>
      </p:bgPr>
    </p:bg>
    <p:spTree>
      <p:nvGrpSpPr>
        <p:cNvPr id="395" name="Shape 395"/>
        <p:cNvGrpSpPr/>
        <p:nvPr/>
      </p:nvGrpSpPr>
      <p:grpSpPr>
        <a:xfrm>
          <a:off x="0" y="0"/>
          <a:ext cx="0" cy="0"/>
          <a:chOff x="0" y="0"/>
          <a:chExt cx="0" cy="0"/>
        </a:xfrm>
      </p:grpSpPr>
      <p:sp>
        <p:nvSpPr>
          <p:cNvPr id="396" name="Google Shape;396;g132b04764ba_0_100"/>
          <p:cNvSpPr txBox="1"/>
          <p:nvPr>
            <p:ph type="title"/>
          </p:nvPr>
        </p:nvSpPr>
        <p:spPr>
          <a:xfrm>
            <a:off x="431800" y="2185591"/>
            <a:ext cx="4353600" cy="571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397" name="Google Shape;397;g132b04764ba_0_100"/>
          <p:cNvSpPr txBox="1"/>
          <p:nvPr>
            <p:ph idx="1" type="body"/>
          </p:nvPr>
        </p:nvSpPr>
        <p:spPr>
          <a:xfrm>
            <a:off x="431800" y="3648594"/>
            <a:ext cx="4353600" cy="453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398" name="Google Shape;398;g132b04764ba_0_100"/>
          <p:cNvSpPr/>
          <p:nvPr>
            <p:ph idx="2" type="pic"/>
          </p:nvPr>
        </p:nvSpPr>
        <p:spPr>
          <a:xfrm>
            <a:off x="5651872" y="0"/>
            <a:ext cx="3493800" cy="4575000"/>
          </a:xfrm>
          <a:prstGeom prst="rect">
            <a:avLst/>
          </a:prstGeom>
        </p:spPr>
      </p:sp>
      <p:sp>
        <p:nvSpPr>
          <p:cNvPr id="399" name="Google Shape;399;g132b04764ba_0_100"/>
          <p:cNvSpPr txBox="1"/>
          <p:nvPr>
            <p:ph idx="3" type="body"/>
          </p:nvPr>
        </p:nvSpPr>
        <p:spPr>
          <a:xfrm>
            <a:off x="431800" y="4281007"/>
            <a:ext cx="8712300" cy="864000"/>
          </a:xfrm>
          <a:prstGeom prst="rect">
            <a:avLst/>
          </a:prstGeom>
        </p:spPr>
        <p:txBody>
          <a:bodyPr anchorCtr="0" anchor="b" bIns="72000" lIns="0" spcFirstLastPara="1" rIns="108000" wrap="square" tIns="0">
            <a:noAutofit/>
          </a:bodyPr>
          <a:lstStyle/>
          <a:p>
            <a:pPr indent="0" lvl="0" marL="0" rtl="0" algn="r">
              <a:spcBef>
                <a:spcPts val="0"/>
              </a:spcBef>
              <a:spcAft>
                <a:spcPts val="0"/>
              </a:spcAft>
              <a:buNone/>
            </a:pPr>
            <a:r>
              <a:t/>
            </a:r>
            <a:endParaRPr/>
          </a:p>
        </p:txBody>
      </p:sp>
      <p:sp>
        <p:nvSpPr>
          <p:cNvPr id="400" name="Google Shape;400;g132b04764ba_0_100"/>
          <p:cNvSpPr/>
          <p:nvPr/>
        </p:nvSpPr>
        <p:spPr>
          <a:xfrm>
            <a:off x="21175" y="-56467"/>
            <a:ext cx="9193500" cy="5257800"/>
          </a:xfrm>
          <a:prstGeom prst="rect">
            <a:avLst/>
          </a:prstGeom>
          <a:solidFill>
            <a:srgbClr val="373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1" name="Google Shape;401;g132b04764ba_0_100"/>
          <p:cNvPicPr preferRelativeResize="0"/>
          <p:nvPr/>
        </p:nvPicPr>
        <p:blipFill>
          <a:blip r:embed="rId3">
            <a:alphaModFix/>
          </a:blip>
          <a:stretch>
            <a:fillRect/>
          </a:stretch>
        </p:blipFill>
        <p:spPr>
          <a:xfrm>
            <a:off x="6277175" y="1191165"/>
            <a:ext cx="2241600" cy="2241600"/>
          </a:xfrm>
          <a:prstGeom prst="ellipse">
            <a:avLst/>
          </a:prstGeom>
          <a:noFill/>
          <a:ln>
            <a:noFill/>
          </a:ln>
        </p:spPr>
      </p:pic>
      <p:sp>
        <p:nvSpPr>
          <p:cNvPr id="402" name="Google Shape;402;g132b04764ba_0_100"/>
          <p:cNvSpPr txBox="1"/>
          <p:nvPr>
            <p:ph idx="1" type="body"/>
          </p:nvPr>
        </p:nvSpPr>
        <p:spPr>
          <a:xfrm>
            <a:off x="4648599" y="242209"/>
            <a:ext cx="3921000" cy="545400"/>
          </a:xfrm>
          <a:prstGeom prst="rect">
            <a:avLst/>
          </a:prstGeom>
          <a:noFill/>
          <a:ln>
            <a:noFill/>
          </a:ln>
        </p:spPr>
        <p:txBody>
          <a:bodyPr anchorCtr="0" anchor="t" bIns="0" lIns="0" spcFirstLastPara="1" rIns="0" wrap="square" tIns="0">
            <a:noAutofit/>
          </a:bodyPr>
          <a:lstStyle/>
          <a:p>
            <a:pPr indent="0" lvl="0" marL="0" rtl="1" algn="r">
              <a:lnSpc>
                <a:spcPct val="100000"/>
              </a:lnSpc>
              <a:spcBef>
                <a:spcPts val="0"/>
              </a:spcBef>
              <a:spcAft>
                <a:spcPts val="0"/>
              </a:spcAft>
              <a:buClr>
                <a:schemeClr val="lt1"/>
              </a:buClr>
              <a:buSzPts val="3200"/>
              <a:buNone/>
            </a:pPr>
            <a:r>
              <a:rPr b="1" lang="ar" sz="3400">
                <a:latin typeface="Noto Naskh Arabic"/>
                <a:ea typeface="Noto Naskh Arabic"/>
                <a:cs typeface="Noto Naskh Arabic"/>
                <a:sym typeface="Noto Naskh Arabic"/>
              </a:rPr>
              <a:t>من نحن؟</a:t>
            </a:r>
            <a:r>
              <a:rPr b="1" lang="ar" sz="3400">
                <a:latin typeface="Noto Naskh Arabic"/>
                <a:ea typeface="Noto Naskh Arabic"/>
                <a:cs typeface="Noto Naskh Arabic"/>
                <a:sym typeface="Noto Naskh Arabic"/>
              </a:rPr>
              <a:t> </a:t>
            </a:r>
            <a:endParaRPr b="1" sz="3000">
              <a:latin typeface="Noto Naskh Arabic"/>
              <a:ea typeface="Noto Naskh Arabic"/>
              <a:cs typeface="Noto Naskh Arabic"/>
              <a:sym typeface="Noto Naskh Arabic"/>
            </a:endParaRPr>
          </a:p>
          <a:p>
            <a:pPr indent="0" lvl="0" marL="0" rtl="0" algn="l">
              <a:lnSpc>
                <a:spcPct val="100000"/>
              </a:lnSpc>
              <a:spcBef>
                <a:spcPts val="800"/>
              </a:spcBef>
              <a:spcAft>
                <a:spcPts val="0"/>
              </a:spcAft>
              <a:buClr>
                <a:schemeClr val="lt1"/>
              </a:buClr>
              <a:buSzPts val="3200"/>
              <a:buNone/>
            </a:pPr>
            <a:r>
              <a:t/>
            </a:r>
            <a:endParaRPr sz="3200">
              <a:latin typeface="Noto Naskh Arabic"/>
              <a:ea typeface="Noto Naskh Arabic"/>
              <a:cs typeface="Noto Naskh Arabic"/>
              <a:sym typeface="Noto Naskh Arabic"/>
            </a:endParaRPr>
          </a:p>
        </p:txBody>
      </p:sp>
      <p:pic>
        <p:nvPicPr>
          <p:cNvPr id="403" name="Google Shape;403;g132b04764ba_0_100"/>
          <p:cNvPicPr preferRelativeResize="0"/>
          <p:nvPr/>
        </p:nvPicPr>
        <p:blipFill rotWithShape="1">
          <a:blip r:embed="rId4">
            <a:alphaModFix/>
          </a:blip>
          <a:srcRect b="11793" l="0" r="0" t="0"/>
          <a:stretch/>
        </p:blipFill>
        <p:spPr>
          <a:xfrm>
            <a:off x="3541575" y="1197098"/>
            <a:ext cx="2147100" cy="2273100"/>
          </a:xfrm>
          <a:prstGeom prst="ellipse">
            <a:avLst/>
          </a:prstGeom>
          <a:noFill/>
          <a:ln>
            <a:noFill/>
          </a:ln>
        </p:spPr>
      </p:pic>
      <p:pic>
        <p:nvPicPr>
          <p:cNvPr id="404" name="Google Shape;404;g132b04764ba_0_100"/>
          <p:cNvPicPr preferRelativeResize="0"/>
          <p:nvPr/>
        </p:nvPicPr>
        <p:blipFill rotWithShape="1">
          <a:blip r:embed="rId5">
            <a:alphaModFix/>
          </a:blip>
          <a:srcRect b="12212" l="14114" r="5828" t="4251"/>
          <a:stretch/>
        </p:blipFill>
        <p:spPr>
          <a:xfrm>
            <a:off x="625975" y="1166307"/>
            <a:ext cx="2315100" cy="2242200"/>
          </a:xfrm>
          <a:prstGeom prst="ellipse">
            <a:avLst/>
          </a:prstGeom>
          <a:noFill/>
          <a:ln>
            <a:noFill/>
          </a:ln>
        </p:spPr>
      </p:pic>
      <p:sp>
        <p:nvSpPr>
          <p:cNvPr id="405" name="Google Shape;405;g132b04764ba_0_100"/>
          <p:cNvSpPr txBox="1"/>
          <p:nvPr/>
        </p:nvSpPr>
        <p:spPr>
          <a:xfrm>
            <a:off x="831025" y="3691230"/>
            <a:ext cx="1905000" cy="4770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b="1" lang="ar" sz="1900">
                <a:solidFill>
                  <a:schemeClr val="accent5"/>
                </a:solidFill>
                <a:latin typeface="Noto Naskh Arabic"/>
                <a:ea typeface="Noto Naskh Arabic"/>
                <a:cs typeface="Noto Naskh Arabic"/>
                <a:sym typeface="Noto Naskh Arabic"/>
              </a:rPr>
              <a:t>مالفيكا شاران</a:t>
            </a:r>
            <a:endParaRPr b="1">
              <a:latin typeface="Noto Naskh Arabic"/>
              <a:ea typeface="Noto Naskh Arabic"/>
              <a:cs typeface="Noto Naskh Arabic"/>
              <a:sym typeface="Noto Naskh Arabic"/>
            </a:endParaRPr>
          </a:p>
        </p:txBody>
      </p:sp>
      <p:sp>
        <p:nvSpPr>
          <p:cNvPr id="406" name="Google Shape;406;g132b04764ba_0_100"/>
          <p:cNvSpPr txBox="1"/>
          <p:nvPr/>
        </p:nvSpPr>
        <p:spPr>
          <a:xfrm>
            <a:off x="3667100" y="3691230"/>
            <a:ext cx="2241600" cy="4770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b="1" lang="ar" sz="1900">
                <a:solidFill>
                  <a:schemeClr val="accent5"/>
                </a:solidFill>
                <a:latin typeface="Noto Naskh Arabic"/>
                <a:ea typeface="Noto Naskh Arabic"/>
                <a:cs typeface="Noto Naskh Arabic"/>
                <a:sym typeface="Noto Naskh Arabic"/>
              </a:rPr>
              <a:t>إيما كارون</a:t>
            </a:r>
            <a:endParaRPr b="1">
              <a:latin typeface="Noto Naskh Arabic"/>
              <a:ea typeface="Noto Naskh Arabic"/>
              <a:cs typeface="Noto Naskh Arabic"/>
              <a:sym typeface="Noto Naskh Arabic"/>
            </a:endParaRPr>
          </a:p>
        </p:txBody>
      </p:sp>
      <p:sp>
        <p:nvSpPr>
          <p:cNvPr id="407" name="Google Shape;407;g132b04764ba_0_100"/>
          <p:cNvSpPr txBox="1"/>
          <p:nvPr/>
        </p:nvSpPr>
        <p:spPr>
          <a:xfrm>
            <a:off x="6375400" y="3691230"/>
            <a:ext cx="2194200" cy="4770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b="1" lang="ar" sz="1900">
                <a:solidFill>
                  <a:schemeClr val="accent5"/>
                </a:solidFill>
                <a:latin typeface="Noto Naskh Arabic"/>
                <a:ea typeface="Noto Naskh Arabic"/>
                <a:cs typeface="Noto Naskh Arabic"/>
                <a:sym typeface="Noto Naskh Arabic"/>
              </a:rPr>
              <a:t>بتول المرزوق</a:t>
            </a:r>
            <a:endParaRPr b="1">
              <a:latin typeface="Noto Naskh Arabic"/>
              <a:ea typeface="Noto Naskh Arabic"/>
              <a:cs typeface="Noto Naskh Arabic"/>
              <a:sym typeface="Noto Naskh Arabic"/>
            </a:endParaRPr>
          </a:p>
        </p:txBody>
      </p:sp>
      <p:sp>
        <p:nvSpPr>
          <p:cNvPr id="408" name="Google Shape;408;g132b04764ba_0_100"/>
          <p:cNvSpPr txBox="1"/>
          <p:nvPr/>
        </p:nvSpPr>
        <p:spPr>
          <a:xfrm>
            <a:off x="3506250" y="4155400"/>
            <a:ext cx="2431200" cy="307800"/>
          </a:xfrm>
          <a:prstGeom prst="rect">
            <a:avLst/>
          </a:prstGeom>
          <a:noFill/>
          <a:ln>
            <a:noFill/>
          </a:ln>
        </p:spPr>
        <p:txBody>
          <a:bodyPr anchorCtr="0" anchor="t" bIns="91425" lIns="91425" spcFirstLastPara="1" rIns="91425" wrap="square" tIns="91425">
            <a:spAutoFit/>
          </a:bodyPr>
          <a:lstStyle/>
          <a:p>
            <a:pPr indent="0" lvl="0" marL="0" rtl="1" algn="r">
              <a:lnSpc>
                <a:spcPct val="115000"/>
              </a:lnSpc>
              <a:spcBef>
                <a:spcPts val="1200"/>
              </a:spcBef>
              <a:spcAft>
                <a:spcPts val="0"/>
              </a:spcAft>
              <a:buNone/>
            </a:pPr>
            <a:r>
              <a:rPr lang="ar" sz="800">
                <a:solidFill>
                  <a:schemeClr val="lt1"/>
                </a:solidFill>
                <a:latin typeface="Noto Naskh Arabic"/>
                <a:ea typeface="Noto Naskh Arabic"/>
                <a:cs typeface="Noto Naskh Arabic"/>
                <a:sym typeface="Noto Naskh Arabic"/>
              </a:rPr>
              <a:t>مديرة المجتمع في Turing RSS Lab ومشروع DECOVID</a:t>
            </a:r>
            <a:endParaRPr sz="1100">
              <a:solidFill>
                <a:schemeClr val="lt1"/>
              </a:solidFill>
              <a:latin typeface="Raleway"/>
              <a:ea typeface="Raleway"/>
              <a:cs typeface="Raleway"/>
              <a:sym typeface="Raleway"/>
            </a:endParaRPr>
          </a:p>
        </p:txBody>
      </p:sp>
      <p:sp>
        <p:nvSpPr>
          <p:cNvPr id="409" name="Google Shape;409;g132b04764ba_0_100"/>
          <p:cNvSpPr txBox="1"/>
          <p:nvPr/>
        </p:nvSpPr>
        <p:spPr>
          <a:xfrm>
            <a:off x="379600" y="4155400"/>
            <a:ext cx="2607300" cy="886500"/>
          </a:xfrm>
          <a:prstGeom prst="rect">
            <a:avLst/>
          </a:prstGeom>
          <a:noFill/>
          <a:ln>
            <a:noFill/>
          </a:ln>
        </p:spPr>
        <p:txBody>
          <a:bodyPr anchorCtr="0" anchor="t" bIns="91425" lIns="91425" spcFirstLastPara="1" rIns="91425" wrap="square" tIns="91425">
            <a:spAutoFit/>
          </a:bodyPr>
          <a:lstStyle/>
          <a:p>
            <a:pPr indent="0" lvl="0" marL="0" marR="0" rtl="1" algn="r">
              <a:lnSpc>
                <a:spcPct val="115000"/>
              </a:lnSpc>
              <a:spcBef>
                <a:spcPts val="1200"/>
              </a:spcBef>
              <a:spcAft>
                <a:spcPts val="0"/>
              </a:spcAft>
              <a:buNone/>
            </a:pPr>
            <a:r>
              <a:rPr lang="ar" sz="800">
                <a:solidFill>
                  <a:schemeClr val="lt1"/>
                </a:solidFill>
                <a:latin typeface="Noto Naskh Arabic"/>
                <a:ea typeface="Noto Naskh Arabic"/>
                <a:cs typeface="Noto Naskh Arabic"/>
                <a:sym typeface="Noto Naskh Arabic"/>
              </a:rPr>
              <a:t>باحثة في مؤسسة ألن تورنج (Alan Turing) في المملكة المتحدة ضمن برنامج (Open Research, Tools, Practices and Systems) ، وباحثة رئيسي مشارك في The Turing Way</a:t>
            </a:r>
            <a:endParaRPr sz="800">
              <a:solidFill>
                <a:schemeClr val="lt1"/>
              </a:solidFill>
              <a:latin typeface="Noto Naskh Arabic"/>
              <a:ea typeface="Noto Naskh Arabic"/>
              <a:cs typeface="Noto Naskh Arabic"/>
              <a:sym typeface="Noto Naskh Arabic"/>
            </a:endParaRPr>
          </a:p>
          <a:p>
            <a:pPr indent="0" lvl="0" marL="0" rtl="1" algn="r">
              <a:lnSpc>
                <a:spcPct val="115000"/>
              </a:lnSpc>
              <a:spcBef>
                <a:spcPts val="1200"/>
              </a:spcBef>
              <a:spcAft>
                <a:spcPts val="1200"/>
              </a:spcAft>
              <a:buNone/>
            </a:pPr>
            <a:r>
              <a:t/>
            </a:r>
            <a:endParaRPr sz="800">
              <a:solidFill>
                <a:schemeClr val="lt1"/>
              </a:solidFill>
              <a:latin typeface="Noto Naskh Arabic"/>
              <a:ea typeface="Noto Naskh Arabic"/>
              <a:cs typeface="Noto Naskh Arabic"/>
              <a:sym typeface="Noto Naskh Arabic"/>
            </a:endParaRPr>
          </a:p>
        </p:txBody>
      </p:sp>
      <p:sp>
        <p:nvSpPr>
          <p:cNvPr id="410" name="Google Shape;410;g132b04764ba_0_100"/>
          <p:cNvSpPr txBox="1"/>
          <p:nvPr/>
        </p:nvSpPr>
        <p:spPr>
          <a:xfrm>
            <a:off x="6223000" y="4155400"/>
            <a:ext cx="2538600" cy="591000"/>
          </a:xfrm>
          <a:prstGeom prst="rect">
            <a:avLst/>
          </a:prstGeom>
          <a:noFill/>
          <a:ln>
            <a:noFill/>
          </a:ln>
        </p:spPr>
        <p:txBody>
          <a:bodyPr anchorCtr="0" anchor="t" bIns="91425" lIns="91425" spcFirstLastPara="1" rIns="91425" wrap="square" tIns="91425">
            <a:spAutoFit/>
          </a:bodyPr>
          <a:lstStyle/>
          <a:p>
            <a:pPr indent="0" lvl="0" marL="0" marR="0" rtl="1" algn="r">
              <a:lnSpc>
                <a:spcPct val="115000"/>
              </a:lnSpc>
              <a:spcBef>
                <a:spcPts val="1200"/>
              </a:spcBef>
              <a:spcAft>
                <a:spcPts val="0"/>
              </a:spcAft>
              <a:buNone/>
            </a:pPr>
            <a:r>
              <a:rPr lang="ar" sz="800">
                <a:solidFill>
                  <a:schemeClr val="lt1"/>
                </a:solidFill>
                <a:latin typeface="Noto Naskh Arabic"/>
                <a:ea typeface="Noto Naskh Arabic"/>
                <a:cs typeface="Noto Naskh Arabic"/>
                <a:sym typeface="Noto Naskh Arabic"/>
              </a:rPr>
              <a:t>باحثة مابعد الدكتوراه في مركز الملك عبدالله العالمي للأبحاث الطبية (كايمارك) ورئيسة مجتمع العلوم المفتوحة بالمملكة العربية السعودية (OSCSA). </a:t>
            </a:r>
            <a:endParaRPr sz="800">
              <a:solidFill>
                <a:schemeClr val="lt1"/>
              </a:solidFill>
              <a:latin typeface="Noto Naskh Arabic"/>
              <a:ea typeface="Noto Naskh Arabic"/>
              <a:cs typeface="Noto Naskh Arabic"/>
              <a:sym typeface="Noto Naskh Arabic"/>
            </a:endParaRPr>
          </a:p>
        </p:txBody>
      </p:sp>
      <p:sp>
        <p:nvSpPr>
          <p:cNvPr id="411" name="Google Shape;411;g132b04764ba_0_100"/>
          <p:cNvSpPr txBox="1"/>
          <p:nvPr/>
        </p:nvSpPr>
        <p:spPr>
          <a:xfrm>
            <a:off x="-100" y="4281010"/>
            <a:ext cx="9144000" cy="864000"/>
          </a:xfrm>
          <a:prstGeom prst="rect">
            <a:avLst/>
          </a:prstGeom>
          <a:noFill/>
          <a:ln>
            <a:noFill/>
          </a:ln>
        </p:spPr>
        <p:txBody>
          <a:bodyPr anchorCtr="0" anchor="b" bIns="72000" lIns="0" spcFirstLastPara="1" rIns="108000" wrap="square" tIns="0">
            <a:normAutofit/>
          </a:bodyPr>
          <a:lstStyle/>
          <a:p>
            <a:pPr indent="0" lvl="0" marL="0" rtl="0" algn="r">
              <a:lnSpc>
                <a:spcPct val="114000"/>
              </a:lnSpc>
              <a:spcBef>
                <a:spcPts val="0"/>
              </a:spcBef>
              <a:spcAft>
                <a:spcPts val="0"/>
              </a:spcAft>
              <a:buClr>
                <a:srgbClr val="545454"/>
              </a:buClr>
              <a:buSzPts val="1200"/>
              <a:buFont typeface="Arial"/>
              <a:buNone/>
            </a:pPr>
            <a:r>
              <a:rPr lang="ar" sz="1100">
                <a:solidFill>
                  <a:schemeClr val="lt1"/>
                </a:solidFill>
              </a:rPr>
              <a:t>@turingway, @batool664, @ekaroune, @malvikasharan, </a:t>
            </a:r>
            <a:r>
              <a:rPr b="0" i="0" lang="ar" sz="1100" u="none" cap="none" strike="noStrike">
                <a:solidFill>
                  <a:schemeClr val="lt1"/>
                </a:solidFill>
                <a:latin typeface="Arial"/>
                <a:ea typeface="Arial"/>
                <a:cs typeface="Arial"/>
                <a:sym typeface="Arial"/>
              </a:rPr>
              <a:t>CC-BY 4.0, Zenodo: </a:t>
            </a:r>
            <a:r>
              <a:rPr b="0" i="0" lang="ar" sz="1100" u="sng" cap="none" strike="noStrike">
                <a:solidFill>
                  <a:schemeClr val="lt1"/>
                </a:solidFill>
                <a:latin typeface="Arial"/>
                <a:ea typeface="Arial"/>
                <a:cs typeface="Arial"/>
                <a:sym typeface="Arial"/>
                <a:hlinkClick r:id="rId6">
                  <a:extLst>
                    <a:ext uri="{A12FA001-AC4F-418D-AE19-62706E023703}">
                      <ahyp:hlinkClr val="tx"/>
                    </a:ext>
                  </a:extLst>
                </a:hlinkClick>
              </a:rPr>
              <a:t>https://zenodo.org/record/</a:t>
            </a:r>
            <a:r>
              <a:rPr lang="ar" sz="1100">
                <a:solidFill>
                  <a:schemeClr val="lt1"/>
                </a:solidFill>
              </a:rPr>
              <a:t>6627260</a:t>
            </a:r>
            <a:r>
              <a:rPr b="0" i="0" lang="ar" sz="1100" u="none" cap="none" strike="noStrike">
                <a:solidFill>
                  <a:schemeClr val="lt1"/>
                </a:solidFill>
                <a:latin typeface="Arial"/>
                <a:ea typeface="Arial"/>
                <a:cs typeface="Arial"/>
                <a:sym typeface="Arial"/>
              </a:rPr>
              <a:t>, DOI: </a:t>
            </a:r>
            <a:r>
              <a:rPr lang="ar" sz="1100">
                <a:solidFill>
                  <a:schemeClr val="lt1"/>
                </a:solidFill>
              </a:rPr>
              <a:t>10.5281/zenodo.6627260</a:t>
            </a:r>
            <a:endParaRPr b="0" i="0" sz="1100" u="none" cap="none" strike="noStrik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416" name="Shape 416"/>
        <p:cNvGrpSpPr/>
        <p:nvPr/>
      </p:nvGrpSpPr>
      <p:grpSpPr>
        <a:xfrm>
          <a:off x="0" y="0"/>
          <a:ext cx="0" cy="0"/>
          <a:chOff x="0" y="0"/>
          <a:chExt cx="0" cy="0"/>
        </a:xfrm>
      </p:grpSpPr>
      <p:sp>
        <p:nvSpPr>
          <p:cNvPr id="417" name="Google Shape;417;g131bc516705_0_9"/>
          <p:cNvSpPr txBox="1"/>
          <p:nvPr>
            <p:ph idx="1" type="body"/>
          </p:nvPr>
        </p:nvSpPr>
        <p:spPr>
          <a:xfrm>
            <a:off x="6198899" y="49734"/>
            <a:ext cx="3921000" cy="54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3200"/>
              <a:buNone/>
            </a:pPr>
            <a:r>
              <a:rPr b="1" lang="ar">
                <a:latin typeface="Noto Naskh Arabic"/>
                <a:ea typeface="Noto Naskh Arabic"/>
                <a:cs typeface="Noto Naskh Arabic"/>
                <a:sym typeface="Noto Naskh Arabic"/>
              </a:rPr>
              <a:t>منهج تورينج</a:t>
            </a:r>
            <a:r>
              <a:rPr lang="ar" sz="3400"/>
              <a:t> </a:t>
            </a:r>
            <a:endParaRPr sz="3000"/>
          </a:p>
          <a:p>
            <a:pPr indent="0" lvl="0" marL="0" rtl="0" algn="l">
              <a:lnSpc>
                <a:spcPct val="100000"/>
              </a:lnSpc>
              <a:spcBef>
                <a:spcPts val="800"/>
              </a:spcBef>
              <a:spcAft>
                <a:spcPts val="0"/>
              </a:spcAft>
              <a:buClr>
                <a:schemeClr val="lt1"/>
              </a:buClr>
              <a:buSzPts val="3200"/>
              <a:buNone/>
            </a:pPr>
            <a:r>
              <a:t/>
            </a:r>
            <a:endParaRPr sz="3400"/>
          </a:p>
        </p:txBody>
      </p:sp>
      <p:sp>
        <p:nvSpPr>
          <p:cNvPr id="418" name="Google Shape;418;g131bc516705_0_9"/>
          <p:cNvSpPr txBox="1"/>
          <p:nvPr>
            <p:ph idx="3" type="body"/>
          </p:nvPr>
        </p:nvSpPr>
        <p:spPr>
          <a:xfrm>
            <a:off x="414600" y="931900"/>
            <a:ext cx="7689600" cy="2040300"/>
          </a:xfrm>
          <a:prstGeom prst="rect">
            <a:avLst/>
          </a:prstGeom>
          <a:noFill/>
          <a:ln>
            <a:noFill/>
          </a:ln>
        </p:spPr>
        <p:txBody>
          <a:bodyPr anchorCtr="0" anchor="t" bIns="0" lIns="0" spcFirstLastPara="1" rIns="0" wrap="square" tIns="0">
            <a:noAutofit/>
          </a:bodyPr>
          <a:lstStyle/>
          <a:p>
            <a:pPr indent="0" lvl="0" marL="0" rtl="0" algn="r">
              <a:lnSpc>
                <a:spcPct val="130000"/>
              </a:lnSpc>
              <a:spcBef>
                <a:spcPts val="0"/>
              </a:spcBef>
              <a:spcAft>
                <a:spcPts val="0"/>
              </a:spcAft>
              <a:buClr>
                <a:srgbClr val="90CAC4"/>
              </a:buClr>
              <a:buSzPts val="2800"/>
              <a:buNone/>
            </a:pPr>
            <a:r>
              <a:rPr b="1" lang="ar" sz="2300">
                <a:solidFill>
                  <a:schemeClr val="accent5"/>
                </a:solidFill>
                <a:latin typeface="Noto Naskh Arabic"/>
                <a:ea typeface="Noto Naskh Arabic"/>
                <a:cs typeface="Noto Naskh Arabic"/>
                <a:sym typeface="Noto Naskh Arabic"/>
              </a:rPr>
              <a:t>دليل مفتوح المصدر في علم البيانات</a:t>
            </a:r>
            <a:endParaRPr b="1" sz="2300">
              <a:solidFill>
                <a:schemeClr val="accent5"/>
              </a:solidFill>
              <a:latin typeface="Noto Naskh Arabic"/>
              <a:ea typeface="Noto Naskh Arabic"/>
              <a:cs typeface="Noto Naskh Arabic"/>
              <a:sym typeface="Noto Naskh Arabic"/>
            </a:endParaRPr>
          </a:p>
          <a:p>
            <a:pPr indent="0" lvl="0" marL="0" rtl="0" algn="r">
              <a:lnSpc>
                <a:spcPct val="161000"/>
              </a:lnSpc>
              <a:spcBef>
                <a:spcPts val="0"/>
              </a:spcBef>
              <a:spcAft>
                <a:spcPts val="0"/>
              </a:spcAft>
              <a:buClr>
                <a:schemeClr val="dk1"/>
              </a:buClr>
              <a:buFont typeface="Arial"/>
              <a:buNone/>
            </a:pPr>
            <a:r>
              <a:rPr lang="ar" sz="2300">
                <a:solidFill>
                  <a:schemeClr val="lt2"/>
                </a:solidFill>
                <a:latin typeface="Noto Naskh Arabic"/>
                <a:ea typeface="Noto Naskh Arabic"/>
                <a:cs typeface="Noto Naskh Arabic"/>
                <a:sym typeface="Noto Naskh Arabic"/>
              </a:rPr>
              <a:t>يدعم مجتمع متنوع بهدف تطوير وتنمية علم البيانات </a:t>
            </a:r>
            <a:r>
              <a:rPr b="1" lang="ar" sz="2300">
                <a:solidFill>
                  <a:schemeClr val="lt2"/>
                </a:solidFill>
                <a:latin typeface="Noto Naskh Arabic"/>
                <a:ea typeface="Noto Naskh Arabic"/>
                <a:cs typeface="Noto Naskh Arabic"/>
                <a:sym typeface="Noto Naskh Arabic"/>
              </a:rPr>
              <a:t>بمعايير أخلاقية وشاملة، وتكون لها صفة القابلية للتكرار وإعادة الإنتاج</a:t>
            </a:r>
            <a:endParaRPr b="1" sz="1800">
              <a:latin typeface="Noto Naskh Arabic"/>
              <a:ea typeface="Noto Naskh Arabic"/>
              <a:cs typeface="Noto Naskh Arabic"/>
              <a:sym typeface="Noto Naskh Arabic"/>
            </a:endParaRPr>
          </a:p>
          <a:p>
            <a:pPr indent="0" lvl="0" marL="0" rtl="0" algn="l">
              <a:lnSpc>
                <a:spcPct val="130000"/>
              </a:lnSpc>
              <a:spcBef>
                <a:spcPts val="800"/>
              </a:spcBef>
              <a:spcAft>
                <a:spcPts val="0"/>
              </a:spcAft>
              <a:buClr>
                <a:schemeClr val="lt1"/>
              </a:buClr>
              <a:buSzPts val="2800"/>
              <a:buNone/>
            </a:pPr>
            <a:r>
              <a:t/>
            </a:r>
            <a:endParaRPr/>
          </a:p>
          <a:p>
            <a:pPr indent="0" lvl="0" marL="0" rtl="0" algn="l">
              <a:lnSpc>
                <a:spcPct val="130000"/>
              </a:lnSpc>
              <a:spcBef>
                <a:spcPts val="800"/>
              </a:spcBef>
              <a:spcAft>
                <a:spcPts val="0"/>
              </a:spcAft>
              <a:buClr>
                <a:schemeClr val="lt1"/>
              </a:buClr>
              <a:buSzPts val="2800"/>
              <a:buNone/>
            </a:pPr>
            <a:r>
              <a:t/>
            </a:r>
            <a:endParaRPr sz="1900"/>
          </a:p>
        </p:txBody>
      </p:sp>
      <p:sp>
        <p:nvSpPr>
          <p:cNvPr id="419" name="Google Shape;419;g131bc516705_0_9"/>
          <p:cNvSpPr txBox="1"/>
          <p:nvPr>
            <p:ph idx="4" type="body"/>
          </p:nvPr>
        </p:nvSpPr>
        <p:spPr>
          <a:xfrm>
            <a:off x="0" y="4281007"/>
            <a:ext cx="9144000" cy="8640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200"/>
              <a:buNone/>
            </a:pPr>
            <a:r>
              <a:rPr lang="ar" sz="1200">
                <a:latin typeface="Arial"/>
                <a:ea typeface="Arial"/>
                <a:cs typeface="Arial"/>
                <a:sym typeface="Arial"/>
              </a:rPr>
              <a:t>@turingway, CC-BY 4.0, https://github.com/alan-turing-institute/the-turing-way, DOI: 10.5281/zenodo.</a:t>
            </a:r>
            <a:r>
              <a:rPr lang="ar" sz="1100"/>
              <a:t>6627260</a:t>
            </a:r>
            <a:endParaRPr sz="1200"/>
          </a:p>
        </p:txBody>
      </p:sp>
      <p:pic>
        <p:nvPicPr>
          <p:cNvPr id="420" name="Google Shape;420;g131bc516705_0_9"/>
          <p:cNvPicPr preferRelativeResize="0"/>
          <p:nvPr/>
        </p:nvPicPr>
        <p:blipFill rotWithShape="1">
          <a:blip r:embed="rId3">
            <a:alphaModFix/>
          </a:blip>
          <a:srcRect b="0" l="0" r="0" t="0"/>
          <a:stretch/>
        </p:blipFill>
        <p:spPr>
          <a:xfrm>
            <a:off x="414588" y="2816413"/>
            <a:ext cx="1320341" cy="1540323"/>
          </a:xfrm>
          <a:prstGeom prst="rect">
            <a:avLst/>
          </a:prstGeom>
          <a:noFill/>
          <a:ln>
            <a:noFill/>
          </a:ln>
        </p:spPr>
      </p:pic>
      <p:pic>
        <p:nvPicPr>
          <p:cNvPr id="421" name="Google Shape;421;g131bc516705_0_9"/>
          <p:cNvPicPr preferRelativeResize="0"/>
          <p:nvPr/>
        </p:nvPicPr>
        <p:blipFill rotWithShape="1">
          <a:blip r:embed="rId4">
            <a:alphaModFix/>
          </a:blip>
          <a:srcRect b="0" l="0" r="0" t="0"/>
          <a:stretch/>
        </p:blipFill>
        <p:spPr>
          <a:xfrm>
            <a:off x="1963018" y="2535999"/>
            <a:ext cx="6238875" cy="2129493"/>
          </a:xfrm>
          <a:prstGeom prst="rect">
            <a:avLst/>
          </a:prstGeom>
          <a:noFill/>
          <a:ln>
            <a:noFill/>
          </a:ln>
        </p:spPr>
      </p:pic>
      <p:cxnSp>
        <p:nvCxnSpPr>
          <p:cNvPr id="422" name="Google Shape;422;g131bc516705_0_9"/>
          <p:cNvCxnSpPr/>
          <p:nvPr/>
        </p:nvCxnSpPr>
        <p:spPr>
          <a:xfrm>
            <a:off x="4012225" y="704950"/>
            <a:ext cx="4143300" cy="0"/>
          </a:xfrm>
          <a:prstGeom prst="straightConnector1">
            <a:avLst/>
          </a:prstGeom>
          <a:noFill/>
          <a:ln cap="flat" cmpd="sng" w="28575">
            <a:solidFill>
              <a:schemeClr val="lt1"/>
            </a:solidFill>
            <a:prstDash val="solid"/>
            <a:round/>
            <a:headEnd len="med" w="med" type="none"/>
            <a:tailEnd len="med" w="med"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427" name="Shape 427"/>
        <p:cNvGrpSpPr/>
        <p:nvPr/>
      </p:nvGrpSpPr>
      <p:grpSpPr>
        <a:xfrm>
          <a:off x="0" y="0"/>
          <a:ext cx="0" cy="0"/>
          <a:chOff x="0" y="0"/>
          <a:chExt cx="0" cy="0"/>
        </a:xfrm>
      </p:grpSpPr>
      <p:sp>
        <p:nvSpPr>
          <p:cNvPr id="428" name="Google Shape;428;g131bc516705_0_253"/>
          <p:cNvSpPr txBox="1"/>
          <p:nvPr>
            <p:ph idx="4" type="body"/>
          </p:nvPr>
        </p:nvSpPr>
        <p:spPr>
          <a:xfrm>
            <a:off x="73572" y="4281007"/>
            <a:ext cx="9070500" cy="8640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200"/>
              <a:buNone/>
            </a:pPr>
            <a:r>
              <a:rPr lang="ar" sz="1200">
                <a:latin typeface="Arial"/>
                <a:ea typeface="Arial"/>
                <a:cs typeface="Arial"/>
                <a:sym typeface="Arial"/>
              </a:rPr>
              <a:t>@turingway, CC-BY 4.0, https://github.com/alan-turing-institute/the-turing-way, DOI: 10.5281/zenodo.</a:t>
            </a:r>
            <a:r>
              <a:rPr lang="ar" sz="1100"/>
              <a:t>6627260</a:t>
            </a:r>
            <a:endParaRPr sz="1200"/>
          </a:p>
        </p:txBody>
      </p:sp>
      <p:sp>
        <p:nvSpPr>
          <p:cNvPr id="429" name="Google Shape;429;g131bc516705_0_253"/>
          <p:cNvSpPr txBox="1"/>
          <p:nvPr>
            <p:ph idx="1" type="body"/>
          </p:nvPr>
        </p:nvSpPr>
        <p:spPr>
          <a:xfrm>
            <a:off x="4108734" y="845915"/>
            <a:ext cx="5909400" cy="54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2400"/>
              <a:buNone/>
            </a:pPr>
            <a:r>
              <a:rPr b="1" lang="ar" sz="2600">
                <a:latin typeface="Noto Naskh Arabic"/>
                <a:ea typeface="Noto Naskh Arabic"/>
                <a:cs typeface="Noto Naskh Arabic"/>
                <a:sym typeface="Noto Naskh Arabic"/>
              </a:rPr>
              <a:t>قابلية نتائج البيانات للتكرار والإعادة</a:t>
            </a:r>
            <a:endParaRPr b="1" sz="2600">
              <a:latin typeface="Noto Naskh Arabic"/>
              <a:ea typeface="Noto Naskh Arabic"/>
              <a:cs typeface="Noto Naskh Arabic"/>
              <a:sym typeface="Noto Naskh Arabic"/>
            </a:endParaRPr>
          </a:p>
        </p:txBody>
      </p:sp>
      <p:graphicFrame>
        <p:nvGraphicFramePr>
          <p:cNvPr id="430" name="Google Shape;430;g131bc516705_0_253"/>
          <p:cNvGraphicFramePr/>
          <p:nvPr/>
        </p:nvGraphicFramePr>
        <p:xfrm>
          <a:off x="2026725" y="1391313"/>
          <a:ext cx="3000000" cy="3000000"/>
        </p:xfrm>
        <a:graphic>
          <a:graphicData uri="http://schemas.openxmlformats.org/drawingml/2006/table">
            <a:tbl>
              <a:tblPr>
                <a:noFill/>
                <a:tableStyleId>{A486B0BE-235C-4112-A955-063DD29916CE}</a:tableStyleId>
              </a:tblPr>
              <a:tblGrid>
                <a:gridCol w="764100"/>
                <a:gridCol w="752525"/>
                <a:gridCol w="2687425"/>
                <a:gridCol w="2376800"/>
              </a:tblGrid>
              <a:tr h="642625">
                <a:tc gridSpan="2" rowSpan="2">
                  <a:txBody>
                    <a:bodyPr/>
                    <a:lstStyle/>
                    <a:p>
                      <a:pPr indent="0" lvl="0" marL="0" rtl="0" algn="ctr">
                        <a:spcBef>
                          <a:spcPts val="0"/>
                        </a:spcBef>
                        <a:spcAft>
                          <a:spcPts val="0"/>
                        </a:spcAft>
                        <a:buNone/>
                      </a:pPr>
                      <a:r>
                        <a:t/>
                      </a:r>
                      <a:endParaRPr/>
                    </a:p>
                  </a:txBody>
                  <a:tcPr marT="91425" marB="91425" marR="91425" marL="91425"/>
                </a:tc>
                <a:tc rowSpan="2" hMerge="1"/>
                <a:tc gridSpan="2">
                  <a:txBody>
                    <a:bodyPr/>
                    <a:lstStyle/>
                    <a:p>
                      <a:pPr indent="0" lvl="0" marL="0" rtl="0" algn="ctr">
                        <a:spcBef>
                          <a:spcPts val="0"/>
                        </a:spcBef>
                        <a:spcAft>
                          <a:spcPts val="0"/>
                        </a:spcAft>
                        <a:buNone/>
                      </a:pPr>
                      <a:r>
                        <a:rPr b="1" lang="ar" sz="2800">
                          <a:solidFill>
                            <a:schemeClr val="lt1"/>
                          </a:solidFill>
                          <a:latin typeface="Noto Naskh Arabic"/>
                          <a:ea typeface="Noto Naskh Arabic"/>
                          <a:cs typeface="Noto Naskh Arabic"/>
                          <a:sym typeface="Noto Naskh Arabic"/>
                        </a:rPr>
                        <a:t>البيانات</a:t>
                      </a:r>
                      <a:endParaRPr b="1" sz="2800">
                        <a:solidFill>
                          <a:schemeClr val="lt1"/>
                        </a:solidFill>
                        <a:latin typeface="Noto Naskh Arabic"/>
                        <a:ea typeface="Noto Naskh Arabic"/>
                        <a:cs typeface="Noto Naskh Arabic"/>
                        <a:sym typeface="Noto Naskh Arabic"/>
                      </a:endParaRPr>
                    </a:p>
                  </a:txBody>
                  <a:tcPr marT="91425" marB="91425" marR="91425" marL="91425">
                    <a:solidFill>
                      <a:srgbClr val="0097A7"/>
                    </a:solidFill>
                  </a:tcPr>
                </a:tc>
                <a:tc hMerge="1"/>
              </a:tr>
              <a:tr h="502900">
                <a:tc gridSpan="2" vMerge="1"/>
                <a:tc hMerge="1" vMerge="1"/>
                <a:tc>
                  <a:txBody>
                    <a:bodyPr/>
                    <a:lstStyle/>
                    <a:p>
                      <a:pPr indent="0" lvl="0" marL="0" rtl="0" algn="ctr">
                        <a:spcBef>
                          <a:spcPts val="0"/>
                        </a:spcBef>
                        <a:spcAft>
                          <a:spcPts val="0"/>
                        </a:spcAft>
                        <a:buNone/>
                      </a:pPr>
                      <a:r>
                        <a:rPr b="1" lang="ar" sz="2100">
                          <a:solidFill>
                            <a:srgbClr val="333333"/>
                          </a:solidFill>
                          <a:latin typeface="Noto Naskh Arabic"/>
                          <a:ea typeface="Noto Naskh Arabic"/>
                          <a:cs typeface="Noto Naskh Arabic"/>
                          <a:sym typeface="Noto Naskh Arabic"/>
                        </a:rPr>
                        <a:t>متشابهة</a:t>
                      </a:r>
                      <a:endParaRPr b="1" sz="2100">
                        <a:solidFill>
                          <a:srgbClr val="333333"/>
                        </a:solidFill>
                        <a:latin typeface="Noto Naskh Arabic"/>
                        <a:ea typeface="Noto Naskh Arabic"/>
                        <a:cs typeface="Noto Naskh Arabic"/>
                        <a:sym typeface="Noto Naskh Arabic"/>
                      </a:endParaRPr>
                    </a:p>
                  </a:txBody>
                  <a:tcPr marT="91425" marB="91425" marR="91425" marL="91425">
                    <a:solidFill>
                      <a:srgbClr val="90CAC4"/>
                    </a:solidFill>
                  </a:tcPr>
                </a:tc>
                <a:tc>
                  <a:txBody>
                    <a:bodyPr/>
                    <a:lstStyle/>
                    <a:p>
                      <a:pPr indent="0" lvl="0" marL="0" rtl="0" algn="ctr">
                        <a:spcBef>
                          <a:spcPts val="0"/>
                        </a:spcBef>
                        <a:spcAft>
                          <a:spcPts val="0"/>
                        </a:spcAft>
                        <a:buNone/>
                      </a:pPr>
                      <a:r>
                        <a:rPr b="1" lang="ar" sz="2100">
                          <a:solidFill>
                            <a:srgbClr val="333333"/>
                          </a:solidFill>
                          <a:latin typeface="Noto Naskh Arabic"/>
                          <a:ea typeface="Noto Naskh Arabic"/>
                          <a:cs typeface="Noto Naskh Arabic"/>
                          <a:sym typeface="Noto Naskh Arabic"/>
                        </a:rPr>
                        <a:t>مختلفة</a:t>
                      </a:r>
                      <a:endParaRPr b="1" sz="1000">
                        <a:latin typeface="Noto Naskh Arabic"/>
                        <a:ea typeface="Noto Naskh Arabic"/>
                        <a:cs typeface="Noto Naskh Arabic"/>
                        <a:sym typeface="Noto Naskh Arabic"/>
                      </a:endParaRPr>
                    </a:p>
                  </a:txBody>
                  <a:tcPr marT="91425" marB="91425" marR="91425" marL="91425">
                    <a:solidFill>
                      <a:srgbClr val="90CAC4"/>
                    </a:solidFill>
                  </a:tcPr>
                </a:tc>
              </a:tr>
              <a:tr h="1154925">
                <a:tc rowSpan="2">
                  <a:txBody>
                    <a:bodyPr/>
                    <a:lstStyle/>
                    <a:p>
                      <a:pPr indent="0" lvl="0" marL="0" rtl="0" algn="l">
                        <a:spcBef>
                          <a:spcPts val="0"/>
                        </a:spcBef>
                        <a:spcAft>
                          <a:spcPts val="0"/>
                        </a:spcAft>
                        <a:buNone/>
                      </a:pPr>
                      <a:r>
                        <a:t/>
                      </a:r>
                      <a:endParaRPr/>
                    </a:p>
                  </a:txBody>
                  <a:tcPr marT="91425" marB="91425" marR="91425" marL="91425">
                    <a:solidFill>
                      <a:srgbClr val="0097A7"/>
                    </a:solidFill>
                  </a:tcPr>
                </a:tc>
                <a:tc>
                  <a:txBody>
                    <a:bodyPr/>
                    <a:lstStyle/>
                    <a:p>
                      <a:pPr indent="0" lvl="0" marL="0" rtl="0" algn="l">
                        <a:spcBef>
                          <a:spcPts val="0"/>
                        </a:spcBef>
                        <a:spcAft>
                          <a:spcPts val="0"/>
                        </a:spcAft>
                        <a:buNone/>
                      </a:pPr>
                      <a:r>
                        <a:t/>
                      </a:r>
                      <a:endParaRPr/>
                    </a:p>
                  </a:txBody>
                  <a:tcPr marT="91425" marB="91425" marR="91425" marL="91425">
                    <a:solidFill>
                      <a:srgbClr val="90CAC4"/>
                    </a:solidFill>
                  </a:tcPr>
                </a:tc>
                <a:tc>
                  <a:txBody>
                    <a:bodyPr/>
                    <a:lstStyle/>
                    <a:p>
                      <a:pPr indent="0" lvl="0" marL="0" rtl="0" algn="ctr">
                        <a:spcBef>
                          <a:spcPts val="0"/>
                        </a:spcBef>
                        <a:spcAft>
                          <a:spcPts val="0"/>
                        </a:spcAft>
                        <a:buNone/>
                      </a:pPr>
                      <a:r>
                        <a:rPr lang="ar" sz="2500">
                          <a:latin typeface="Noto Naskh Arabic"/>
                          <a:ea typeface="Noto Naskh Arabic"/>
                          <a:cs typeface="Noto Naskh Arabic"/>
                          <a:sym typeface="Noto Naskh Arabic"/>
                        </a:rPr>
                        <a:t>قابلة للتكرار</a:t>
                      </a:r>
                      <a:endParaRPr sz="2500">
                        <a:latin typeface="Noto Naskh Arabic"/>
                        <a:ea typeface="Noto Naskh Arabic"/>
                        <a:cs typeface="Noto Naskh Arabic"/>
                        <a:sym typeface="Noto Naskh Arabic"/>
                      </a:endParaRPr>
                    </a:p>
                  </a:txBody>
                  <a:tcPr marT="91425" marB="91425" marR="91425" marL="91425" anchor="ctr">
                    <a:lnB cap="flat" cmpd="sng" w="9525">
                      <a:solidFill>
                        <a:srgbClr val="9E9E9E"/>
                      </a:solidFill>
                      <a:prstDash val="solid"/>
                      <a:round/>
                      <a:headEnd len="sm" w="sm" type="none"/>
                      <a:tailEnd len="sm" w="sm" type="none"/>
                    </a:lnB>
                    <a:solidFill>
                      <a:srgbClr val="D8D8D8"/>
                    </a:solidFill>
                  </a:tcPr>
                </a:tc>
                <a:tc>
                  <a:txBody>
                    <a:bodyPr/>
                    <a:lstStyle/>
                    <a:p>
                      <a:pPr indent="0" lvl="0" marL="0" rtl="0" algn="ctr">
                        <a:spcBef>
                          <a:spcPts val="0"/>
                        </a:spcBef>
                        <a:spcAft>
                          <a:spcPts val="0"/>
                        </a:spcAft>
                        <a:buNone/>
                      </a:pPr>
                      <a:r>
                        <a:rPr lang="ar" sz="2500">
                          <a:solidFill>
                            <a:schemeClr val="dk1"/>
                          </a:solidFill>
                          <a:latin typeface="Noto Naskh Arabic"/>
                          <a:ea typeface="Noto Naskh Arabic"/>
                          <a:cs typeface="Noto Naskh Arabic"/>
                          <a:sym typeface="Noto Naskh Arabic"/>
                        </a:rPr>
                        <a:t>قابلة للإنتاج</a:t>
                      </a:r>
                      <a:endParaRPr>
                        <a:latin typeface="Noto Naskh Arabic"/>
                        <a:ea typeface="Noto Naskh Arabic"/>
                        <a:cs typeface="Noto Naskh Arabic"/>
                        <a:sym typeface="Noto Naskh Arabic"/>
                      </a:endParaRPr>
                    </a:p>
                  </a:txBody>
                  <a:tcPr marT="91425" marB="91425" marR="91425" marL="91425" anchor="ctr">
                    <a:lnB cap="flat" cmpd="sng" w="9525">
                      <a:solidFill>
                        <a:srgbClr val="9E9E9E"/>
                      </a:solidFill>
                      <a:prstDash val="solid"/>
                      <a:round/>
                      <a:headEnd len="sm" w="sm" type="none"/>
                      <a:tailEnd len="sm" w="sm" type="none"/>
                    </a:lnB>
                    <a:solidFill>
                      <a:srgbClr val="D8D8D8"/>
                    </a:solidFill>
                  </a:tcPr>
                </a:tc>
              </a:tr>
              <a:tr h="975975">
                <a:tc vMerge="1"/>
                <a:tc>
                  <a:txBody>
                    <a:bodyPr/>
                    <a:lstStyle/>
                    <a:p>
                      <a:pPr indent="0" lvl="0" marL="0" rtl="0" algn="l">
                        <a:spcBef>
                          <a:spcPts val="0"/>
                        </a:spcBef>
                        <a:spcAft>
                          <a:spcPts val="0"/>
                        </a:spcAft>
                        <a:buNone/>
                      </a:pPr>
                      <a:r>
                        <a:t/>
                      </a:r>
                      <a:endParaRPr/>
                    </a:p>
                  </a:txBody>
                  <a:tcPr marT="91425" marB="91425" marR="91425" marL="91425">
                    <a:lnR cap="flat" cmpd="sng" w="9525">
                      <a:solidFill>
                        <a:srgbClr val="9E9E9E"/>
                      </a:solidFill>
                      <a:prstDash val="solid"/>
                      <a:round/>
                      <a:headEnd len="sm" w="sm" type="none"/>
                      <a:tailEnd len="sm" w="sm" type="none"/>
                    </a:lnR>
                    <a:solidFill>
                      <a:srgbClr val="90CAC4"/>
                    </a:solidFill>
                  </a:tcPr>
                </a:tc>
                <a:tc>
                  <a:txBody>
                    <a:bodyPr/>
                    <a:lstStyle/>
                    <a:p>
                      <a:pPr indent="0" lvl="0" marL="0" rtl="0" algn="ctr">
                        <a:spcBef>
                          <a:spcPts val="0"/>
                        </a:spcBef>
                        <a:spcAft>
                          <a:spcPts val="0"/>
                        </a:spcAft>
                        <a:buNone/>
                      </a:pPr>
                      <a:r>
                        <a:rPr lang="ar" sz="2500">
                          <a:latin typeface="Noto Naskh Arabic"/>
                          <a:ea typeface="Noto Naskh Arabic"/>
                          <a:cs typeface="Noto Naskh Arabic"/>
                          <a:sym typeface="Noto Naskh Arabic"/>
                        </a:rPr>
                        <a:t>متماسكة </a:t>
                      </a:r>
                      <a:endParaRPr sz="2500">
                        <a:latin typeface="Noto Naskh Arabic"/>
                        <a:ea typeface="Noto Naskh Arabic"/>
                        <a:cs typeface="Noto Naskh Arabic"/>
                        <a:sym typeface="Noto Naskh Arabic"/>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8D8D8"/>
                    </a:solidFill>
                  </a:tcPr>
                </a:tc>
                <a:tc>
                  <a:txBody>
                    <a:bodyPr/>
                    <a:lstStyle/>
                    <a:p>
                      <a:pPr indent="0" lvl="0" marL="0" rtl="0" algn="ctr">
                        <a:spcBef>
                          <a:spcPts val="0"/>
                        </a:spcBef>
                        <a:spcAft>
                          <a:spcPts val="0"/>
                        </a:spcAft>
                        <a:buNone/>
                      </a:pPr>
                      <a:r>
                        <a:rPr lang="ar" sz="2500">
                          <a:solidFill>
                            <a:schemeClr val="dk1"/>
                          </a:solidFill>
                          <a:latin typeface="Noto Naskh Arabic"/>
                          <a:ea typeface="Noto Naskh Arabic"/>
                          <a:cs typeface="Noto Naskh Arabic"/>
                          <a:sym typeface="Noto Naskh Arabic"/>
                        </a:rPr>
                        <a:t>قابلة للتعميم</a:t>
                      </a:r>
                      <a:endParaRPr>
                        <a:latin typeface="Noto Naskh Arabic"/>
                        <a:ea typeface="Noto Naskh Arabic"/>
                        <a:cs typeface="Noto Naskh Arabic"/>
                        <a:sym typeface="Noto Naskh Arabic"/>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D8D8D8"/>
                    </a:solidFill>
                  </a:tcPr>
                </a:tc>
              </a:tr>
            </a:tbl>
          </a:graphicData>
        </a:graphic>
      </p:graphicFrame>
      <p:sp>
        <p:nvSpPr>
          <p:cNvPr id="431" name="Google Shape;431;g131bc516705_0_253"/>
          <p:cNvSpPr txBox="1"/>
          <p:nvPr/>
        </p:nvSpPr>
        <p:spPr>
          <a:xfrm rot="-5400000">
            <a:off x="1556025" y="3206925"/>
            <a:ext cx="15588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ar" sz="2800">
                <a:solidFill>
                  <a:schemeClr val="lt1"/>
                </a:solidFill>
                <a:latin typeface="Noto Naskh Arabic"/>
                <a:ea typeface="Noto Naskh Arabic"/>
                <a:cs typeface="Noto Naskh Arabic"/>
                <a:sym typeface="Noto Naskh Arabic"/>
              </a:rPr>
              <a:t>التحاليل</a:t>
            </a:r>
            <a:endParaRPr b="1" sz="2800">
              <a:solidFill>
                <a:schemeClr val="lt1"/>
              </a:solidFill>
              <a:latin typeface="Noto Naskh Arabic"/>
              <a:ea typeface="Noto Naskh Arabic"/>
              <a:cs typeface="Noto Naskh Arabic"/>
              <a:sym typeface="Noto Naskh Arabic"/>
            </a:endParaRPr>
          </a:p>
        </p:txBody>
      </p:sp>
      <p:sp>
        <p:nvSpPr>
          <p:cNvPr id="432" name="Google Shape;432;g131bc516705_0_253"/>
          <p:cNvSpPr txBox="1"/>
          <p:nvPr/>
        </p:nvSpPr>
        <p:spPr>
          <a:xfrm rot="-5400000">
            <a:off x="2638325" y="3916475"/>
            <a:ext cx="9732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ar" sz="2100">
                <a:solidFill>
                  <a:srgbClr val="333333"/>
                </a:solidFill>
                <a:latin typeface="Noto Naskh Arabic"/>
                <a:ea typeface="Noto Naskh Arabic"/>
                <a:cs typeface="Noto Naskh Arabic"/>
                <a:sym typeface="Noto Naskh Arabic"/>
              </a:rPr>
              <a:t>مختلفة</a:t>
            </a:r>
            <a:endParaRPr b="1">
              <a:latin typeface="Noto Naskh Arabic"/>
              <a:ea typeface="Noto Naskh Arabic"/>
              <a:cs typeface="Noto Naskh Arabic"/>
              <a:sym typeface="Noto Naskh Arabic"/>
            </a:endParaRPr>
          </a:p>
        </p:txBody>
      </p:sp>
      <p:sp>
        <p:nvSpPr>
          <p:cNvPr id="433" name="Google Shape;433;g131bc516705_0_253"/>
          <p:cNvSpPr txBox="1"/>
          <p:nvPr/>
        </p:nvSpPr>
        <p:spPr>
          <a:xfrm rot="-5400000">
            <a:off x="2529125" y="2842000"/>
            <a:ext cx="11916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ar" sz="2100">
                <a:solidFill>
                  <a:srgbClr val="333333"/>
                </a:solidFill>
                <a:latin typeface="Noto Naskh Arabic"/>
                <a:ea typeface="Noto Naskh Arabic"/>
                <a:cs typeface="Noto Naskh Arabic"/>
                <a:sym typeface="Noto Naskh Arabic"/>
              </a:rPr>
              <a:t>متشابهة</a:t>
            </a:r>
            <a:endParaRPr b="1">
              <a:latin typeface="Noto Naskh Arabic"/>
              <a:ea typeface="Noto Naskh Arabic"/>
              <a:cs typeface="Noto Naskh Arabic"/>
              <a:sym typeface="Noto Naskh Arabic"/>
            </a:endParaRPr>
          </a:p>
        </p:txBody>
      </p:sp>
      <p:cxnSp>
        <p:nvCxnSpPr>
          <p:cNvPr id="434" name="Google Shape;434;g131bc516705_0_253"/>
          <p:cNvCxnSpPr/>
          <p:nvPr/>
        </p:nvCxnSpPr>
        <p:spPr>
          <a:xfrm>
            <a:off x="3901025" y="704950"/>
            <a:ext cx="4635600" cy="0"/>
          </a:xfrm>
          <a:prstGeom prst="straightConnector1">
            <a:avLst/>
          </a:prstGeom>
          <a:noFill/>
          <a:ln cap="flat" cmpd="sng" w="28575">
            <a:solidFill>
              <a:schemeClr val="lt1"/>
            </a:solidFill>
            <a:prstDash val="solid"/>
            <a:round/>
            <a:headEnd len="med" w="med" type="none"/>
            <a:tailEnd len="med" w="med"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439" name="Shape 439"/>
        <p:cNvGrpSpPr/>
        <p:nvPr/>
      </p:nvGrpSpPr>
      <p:grpSpPr>
        <a:xfrm>
          <a:off x="0" y="0"/>
          <a:ext cx="0" cy="0"/>
          <a:chOff x="0" y="0"/>
          <a:chExt cx="0" cy="0"/>
        </a:xfrm>
      </p:grpSpPr>
      <p:sp>
        <p:nvSpPr>
          <p:cNvPr id="440" name="Google Shape;440;g131bc516705_0_26"/>
          <p:cNvSpPr txBox="1"/>
          <p:nvPr>
            <p:ph idx="4" type="body"/>
          </p:nvPr>
        </p:nvSpPr>
        <p:spPr>
          <a:xfrm>
            <a:off x="431800" y="4281007"/>
            <a:ext cx="8712300" cy="8640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200"/>
              <a:buNone/>
            </a:pPr>
            <a:r>
              <a:rPr lang="ar" sz="1200">
                <a:latin typeface="Arial"/>
                <a:ea typeface="Arial"/>
                <a:cs typeface="Arial"/>
                <a:sym typeface="Arial"/>
              </a:rPr>
              <a:t>@turingway, CC-BY 4.0, </a:t>
            </a:r>
            <a:r>
              <a:rPr lang="ar" sz="1200"/>
              <a:t>CC-BY  image by </a:t>
            </a:r>
            <a:r>
              <a:rPr i="1" lang="ar" sz="1200"/>
              <a:t>The Turing Way </a:t>
            </a:r>
            <a:r>
              <a:rPr lang="ar" sz="1200"/>
              <a:t>and Scriberia, </a:t>
            </a:r>
            <a:r>
              <a:rPr lang="ar" sz="1200">
                <a:latin typeface="Arial"/>
                <a:ea typeface="Arial"/>
                <a:cs typeface="Arial"/>
                <a:sym typeface="Arial"/>
              </a:rPr>
              <a:t>DOI: 10.5281/zenodo.</a:t>
            </a:r>
            <a:r>
              <a:rPr lang="ar" sz="1100"/>
              <a:t>6627260</a:t>
            </a:r>
            <a:endParaRPr sz="1200"/>
          </a:p>
        </p:txBody>
      </p:sp>
      <p:pic>
        <p:nvPicPr>
          <p:cNvPr id="441" name="Google Shape;441;g131bc516705_0_26"/>
          <p:cNvPicPr preferRelativeResize="0"/>
          <p:nvPr/>
        </p:nvPicPr>
        <p:blipFill rotWithShape="1">
          <a:blip r:embed="rId3">
            <a:alphaModFix/>
          </a:blip>
          <a:srcRect b="0" l="0" r="0" t="0"/>
          <a:stretch/>
        </p:blipFill>
        <p:spPr>
          <a:xfrm>
            <a:off x="3711751" y="482250"/>
            <a:ext cx="5215926" cy="4251550"/>
          </a:xfrm>
          <a:prstGeom prst="rect">
            <a:avLst/>
          </a:prstGeom>
          <a:noFill/>
          <a:ln>
            <a:noFill/>
          </a:ln>
        </p:spPr>
      </p:pic>
      <p:sp>
        <p:nvSpPr>
          <p:cNvPr id="442" name="Google Shape;442;g131bc516705_0_26"/>
          <p:cNvSpPr txBox="1"/>
          <p:nvPr>
            <p:ph idx="1" type="body"/>
          </p:nvPr>
        </p:nvSpPr>
        <p:spPr>
          <a:xfrm>
            <a:off x="441234" y="773228"/>
            <a:ext cx="5909400" cy="54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2400"/>
              <a:buNone/>
            </a:pPr>
            <a:r>
              <a:rPr b="1" lang="ar" sz="2400">
                <a:latin typeface="Noto Naskh Arabic"/>
                <a:ea typeface="Noto Naskh Arabic"/>
                <a:cs typeface="Noto Naskh Arabic"/>
                <a:sym typeface="Noto Naskh Arabic"/>
              </a:rPr>
              <a:t>قابلية إعادة الإنتاج والتكرار</a:t>
            </a:r>
            <a:endParaRPr b="1" sz="2400">
              <a:latin typeface="Noto Naskh Arabic"/>
              <a:ea typeface="Noto Naskh Arabic"/>
              <a:cs typeface="Noto Naskh Arabic"/>
              <a:sym typeface="Noto Naskh Arabic"/>
            </a:endParaRPr>
          </a:p>
        </p:txBody>
      </p:sp>
      <p:sp>
        <p:nvSpPr>
          <p:cNvPr id="443" name="Google Shape;443;g131bc516705_0_26"/>
          <p:cNvSpPr/>
          <p:nvPr/>
        </p:nvSpPr>
        <p:spPr>
          <a:xfrm>
            <a:off x="4140325" y="1420525"/>
            <a:ext cx="952800" cy="207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g131bc516705_0_26"/>
          <p:cNvSpPr/>
          <p:nvPr/>
        </p:nvSpPr>
        <p:spPr>
          <a:xfrm>
            <a:off x="5687250" y="1516100"/>
            <a:ext cx="1155600" cy="207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g131bc516705_0_26"/>
          <p:cNvSpPr/>
          <p:nvPr/>
        </p:nvSpPr>
        <p:spPr>
          <a:xfrm>
            <a:off x="7355475" y="1465450"/>
            <a:ext cx="1254300" cy="207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g131bc516705_0_26"/>
          <p:cNvSpPr/>
          <p:nvPr/>
        </p:nvSpPr>
        <p:spPr>
          <a:xfrm>
            <a:off x="7178725" y="2622600"/>
            <a:ext cx="1254300" cy="207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g131bc516705_0_26"/>
          <p:cNvSpPr/>
          <p:nvPr/>
        </p:nvSpPr>
        <p:spPr>
          <a:xfrm>
            <a:off x="7457900" y="4117600"/>
            <a:ext cx="1254300" cy="207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g131bc516705_0_26"/>
          <p:cNvSpPr/>
          <p:nvPr/>
        </p:nvSpPr>
        <p:spPr>
          <a:xfrm>
            <a:off x="5637900" y="4174700"/>
            <a:ext cx="1254300" cy="207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g131bc516705_0_26"/>
          <p:cNvSpPr/>
          <p:nvPr/>
        </p:nvSpPr>
        <p:spPr>
          <a:xfrm>
            <a:off x="3989575" y="2906575"/>
            <a:ext cx="1648200" cy="207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g131bc516705_0_26"/>
          <p:cNvSpPr/>
          <p:nvPr/>
        </p:nvSpPr>
        <p:spPr>
          <a:xfrm>
            <a:off x="4029475" y="4174700"/>
            <a:ext cx="881700" cy="320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g131bc516705_0_26"/>
          <p:cNvSpPr txBox="1"/>
          <p:nvPr/>
        </p:nvSpPr>
        <p:spPr>
          <a:xfrm>
            <a:off x="431800" y="1618650"/>
            <a:ext cx="26109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ar">
                <a:solidFill>
                  <a:srgbClr val="FFFFFF"/>
                </a:solidFill>
              </a:rPr>
              <a:t>https://</a:t>
            </a:r>
            <a:r>
              <a:rPr lang="ar">
                <a:solidFill>
                  <a:srgbClr val="0097A7"/>
                </a:solidFill>
              </a:rPr>
              <a:t>turingway-arabic.</a:t>
            </a:r>
            <a:r>
              <a:rPr lang="ar">
                <a:solidFill>
                  <a:srgbClr val="FFFFFF"/>
                </a:solidFill>
              </a:rPr>
              <a:t>netlify.app/welcome.html</a:t>
            </a:r>
            <a:endParaRPr>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456" name="Shape 456"/>
        <p:cNvGrpSpPr/>
        <p:nvPr/>
      </p:nvGrpSpPr>
      <p:grpSpPr>
        <a:xfrm>
          <a:off x="0" y="0"/>
          <a:ext cx="0" cy="0"/>
          <a:chOff x="0" y="0"/>
          <a:chExt cx="0" cy="0"/>
        </a:xfrm>
      </p:grpSpPr>
      <p:sp>
        <p:nvSpPr>
          <p:cNvPr id="457" name="Google Shape;457;g131bc516705_0_35"/>
          <p:cNvSpPr txBox="1"/>
          <p:nvPr>
            <p:ph idx="1" type="body"/>
          </p:nvPr>
        </p:nvSpPr>
        <p:spPr>
          <a:xfrm>
            <a:off x="4954850" y="138600"/>
            <a:ext cx="3353700" cy="545400"/>
          </a:xfrm>
          <a:prstGeom prst="rect">
            <a:avLst/>
          </a:prstGeom>
          <a:noFill/>
          <a:ln>
            <a:noFill/>
          </a:ln>
        </p:spPr>
        <p:txBody>
          <a:bodyPr anchorCtr="0" anchor="t" bIns="0" lIns="0" spcFirstLastPara="1" rIns="0" wrap="square" tIns="0">
            <a:noAutofit/>
          </a:bodyPr>
          <a:lstStyle/>
          <a:p>
            <a:pPr indent="0" lvl="0" marL="0" rtl="0" algn="l">
              <a:lnSpc>
                <a:spcPct val="126923"/>
              </a:lnSpc>
              <a:spcBef>
                <a:spcPts val="0"/>
              </a:spcBef>
              <a:spcAft>
                <a:spcPts val="0"/>
              </a:spcAft>
              <a:buClr>
                <a:schemeClr val="lt1"/>
              </a:buClr>
              <a:buSzPts val="2600"/>
              <a:buNone/>
            </a:pPr>
            <a:r>
              <a:rPr b="1" lang="ar" sz="2600">
                <a:latin typeface="Noto Naskh Arabic"/>
                <a:ea typeface="Noto Naskh Arabic"/>
                <a:cs typeface="Noto Naskh Arabic"/>
                <a:sym typeface="Noto Naskh Arabic"/>
              </a:rPr>
              <a:t>دليل البحوث القابلة للتكرار</a:t>
            </a:r>
            <a:endParaRPr>
              <a:latin typeface="Noto Naskh Arabic"/>
              <a:ea typeface="Noto Naskh Arabic"/>
              <a:cs typeface="Noto Naskh Arabic"/>
              <a:sym typeface="Noto Naskh Arabic"/>
            </a:endParaRPr>
          </a:p>
        </p:txBody>
      </p:sp>
      <p:sp>
        <p:nvSpPr>
          <p:cNvPr id="458" name="Google Shape;458;g131bc516705_0_35"/>
          <p:cNvSpPr txBox="1"/>
          <p:nvPr>
            <p:ph idx="4" type="body"/>
          </p:nvPr>
        </p:nvSpPr>
        <p:spPr>
          <a:xfrm>
            <a:off x="-73572" y="4281007"/>
            <a:ext cx="9217500" cy="8640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200"/>
              <a:buNone/>
            </a:pPr>
            <a:r>
              <a:rPr lang="ar" sz="1200">
                <a:latin typeface="Arial"/>
                <a:ea typeface="Arial"/>
                <a:cs typeface="Arial"/>
                <a:sym typeface="Arial"/>
              </a:rPr>
              <a:t>@turingway, CC-BY 4.0, Book: https://the-turing-way.netlify.app/welcome, DOI: 10.5281/zenodo.</a:t>
            </a:r>
            <a:r>
              <a:rPr lang="ar" sz="1100"/>
              <a:t>6627260</a:t>
            </a:r>
            <a:endParaRPr sz="1200">
              <a:latin typeface="Arial"/>
              <a:ea typeface="Arial"/>
              <a:cs typeface="Arial"/>
              <a:sym typeface="Arial"/>
            </a:endParaRPr>
          </a:p>
        </p:txBody>
      </p:sp>
      <p:pic>
        <p:nvPicPr>
          <p:cNvPr id="459" name="Google Shape;459;g131bc516705_0_35"/>
          <p:cNvPicPr preferRelativeResize="0"/>
          <p:nvPr/>
        </p:nvPicPr>
        <p:blipFill>
          <a:blip r:embed="rId3">
            <a:alphaModFix/>
          </a:blip>
          <a:stretch>
            <a:fillRect/>
          </a:stretch>
        </p:blipFill>
        <p:spPr>
          <a:xfrm>
            <a:off x="4356100" y="821826"/>
            <a:ext cx="4083199" cy="3977951"/>
          </a:xfrm>
          <a:prstGeom prst="rect">
            <a:avLst/>
          </a:prstGeom>
          <a:noFill/>
          <a:ln>
            <a:noFill/>
          </a:ln>
        </p:spPr>
      </p:pic>
      <p:sp>
        <p:nvSpPr>
          <p:cNvPr id="460" name="Google Shape;460;g131bc516705_0_35"/>
          <p:cNvSpPr txBox="1"/>
          <p:nvPr/>
        </p:nvSpPr>
        <p:spPr>
          <a:xfrm>
            <a:off x="823125" y="990675"/>
            <a:ext cx="3453000" cy="708000"/>
          </a:xfrm>
          <a:prstGeom prst="rect">
            <a:avLst/>
          </a:prstGeom>
          <a:noFill/>
          <a:ln>
            <a:noFill/>
          </a:ln>
        </p:spPr>
        <p:txBody>
          <a:bodyPr anchorCtr="0" anchor="t" bIns="91425" lIns="91425" spcFirstLastPara="1" rIns="91425" wrap="square" tIns="91425">
            <a:spAutoFit/>
          </a:bodyPr>
          <a:lstStyle/>
          <a:p>
            <a:pPr indent="0" lvl="0" marL="0" rtl="1" algn="r">
              <a:spcBef>
                <a:spcPts val="0"/>
              </a:spcBef>
              <a:spcAft>
                <a:spcPts val="0"/>
              </a:spcAft>
              <a:buNone/>
            </a:pPr>
            <a:r>
              <a:rPr b="1" lang="ar" sz="1700">
                <a:solidFill>
                  <a:schemeClr val="lt1"/>
                </a:solidFill>
                <a:latin typeface="Noto Naskh Arabic"/>
                <a:ea typeface="Noto Naskh Arabic"/>
                <a:cs typeface="Noto Naskh Arabic"/>
                <a:sym typeface="Noto Naskh Arabic"/>
              </a:rPr>
              <a:t>بعض الأجزاء  تمت ترجمتها الى اللغة العربية</a:t>
            </a:r>
            <a:endParaRPr b="1" sz="1700">
              <a:solidFill>
                <a:schemeClr val="lt1"/>
              </a:solidFill>
              <a:latin typeface="Noto Naskh Arabic"/>
              <a:ea typeface="Noto Naskh Arabic"/>
              <a:cs typeface="Noto Naskh Arabic"/>
              <a:sym typeface="Noto Naskh Arabic"/>
            </a:endParaRPr>
          </a:p>
        </p:txBody>
      </p:sp>
      <p:cxnSp>
        <p:nvCxnSpPr>
          <p:cNvPr id="461" name="Google Shape;461;g131bc516705_0_35"/>
          <p:cNvCxnSpPr/>
          <p:nvPr/>
        </p:nvCxnSpPr>
        <p:spPr>
          <a:xfrm>
            <a:off x="3901025" y="704950"/>
            <a:ext cx="4635600" cy="0"/>
          </a:xfrm>
          <a:prstGeom prst="straightConnector1">
            <a:avLst/>
          </a:prstGeom>
          <a:noFill/>
          <a:ln cap="flat" cmpd="sng" w="28575">
            <a:solidFill>
              <a:schemeClr val="lt1"/>
            </a:solidFill>
            <a:prstDash val="solid"/>
            <a:round/>
            <a:headEnd len="med" w="med" type="none"/>
            <a:tailEnd len="med" w="med"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6"/>
          <p:cNvSpPr txBox="1"/>
          <p:nvPr/>
        </p:nvSpPr>
        <p:spPr>
          <a:xfrm>
            <a:off x="431640" y="196920"/>
            <a:ext cx="8002800" cy="544320"/>
          </a:xfrm>
          <a:prstGeom prst="rect">
            <a:avLst/>
          </a:prstGeom>
          <a:noFill/>
          <a:ln>
            <a:noFill/>
          </a:ln>
        </p:spPr>
        <p:txBody>
          <a:bodyPr anchorCtr="0" anchor="t" bIns="0" lIns="0" spcFirstLastPara="1" rIns="0" wrap="square" tIns="0">
            <a:normAutofit/>
          </a:bodyPr>
          <a:lstStyle/>
          <a:p>
            <a:pPr indent="0" lvl="0" marL="0" marR="0" rtl="0" algn="r">
              <a:lnSpc>
                <a:spcPct val="138000"/>
              </a:lnSpc>
              <a:spcBef>
                <a:spcPts val="0"/>
              </a:spcBef>
              <a:spcAft>
                <a:spcPts val="0"/>
              </a:spcAft>
              <a:buNone/>
            </a:pPr>
            <a:r>
              <a:rPr b="1" i="0" lang="ar" sz="2400" u="none" cap="none" strike="noStrike">
                <a:solidFill>
                  <a:srgbClr val="FFFFFF"/>
                </a:solidFill>
                <a:latin typeface="Noto Naskh Arabic"/>
                <a:ea typeface="Noto Naskh Arabic"/>
                <a:cs typeface="Noto Naskh Arabic"/>
                <a:sym typeface="Noto Naskh Arabic"/>
              </a:rPr>
              <a:t>هدفه جعل إعادة الإنتاج البحثي والعلمي</a:t>
            </a:r>
            <a:r>
              <a:rPr b="1" lang="ar" sz="2400">
                <a:solidFill>
                  <a:srgbClr val="FFFFFF"/>
                </a:solidFill>
                <a:latin typeface="Noto Naskh Arabic"/>
                <a:ea typeface="Noto Naskh Arabic"/>
                <a:cs typeface="Noto Naskh Arabic"/>
                <a:sym typeface="Noto Naskh Arabic"/>
              </a:rPr>
              <a:t>: </a:t>
            </a:r>
            <a:r>
              <a:rPr b="1" i="0" lang="ar" sz="2400" u="none" cap="none" strike="noStrike">
                <a:solidFill>
                  <a:srgbClr val="FFFFFF"/>
                </a:solidFill>
                <a:latin typeface="Noto Naskh Arabic"/>
                <a:ea typeface="Noto Naskh Arabic"/>
                <a:cs typeface="Noto Naskh Arabic"/>
                <a:sym typeface="Noto Naskh Arabic"/>
              </a:rPr>
              <a:t>سهل </a:t>
            </a:r>
            <a:r>
              <a:rPr b="1" lang="ar" sz="2400">
                <a:solidFill>
                  <a:srgbClr val="FFFFFF"/>
                </a:solidFill>
                <a:latin typeface="Noto Naskh Arabic"/>
                <a:ea typeface="Noto Naskh Arabic"/>
                <a:cs typeface="Noto Naskh Arabic"/>
                <a:sym typeface="Noto Naskh Arabic"/>
              </a:rPr>
              <a:t>وبسيط جدا</a:t>
            </a:r>
            <a:endParaRPr i="0" sz="2400" u="none" cap="none" strike="noStrike">
              <a:solidFill>
                <a:srgbClr val="000000"/>
              </a:solidFill>
              <a:latin typeface="Noto Naskh Arabic"/>
              <a:ea typeface="Noto Naskh Arabic"/>
              <a:cs typeface="Noto Naskh Arabic"/>
              <a:sym typeface="Noto Naskh Arabic"/>
            </a:endParaRPr>
          </a:p>
        </p:txBody>
      </p:sp>
      <p:sp>
        <p:nvSpPr>
          <p:cNvPr id="468" name="Google Shape;468;p6"/>
          <p:cNvSpPr/>
          <p:nvPr/>
        </p:nvSpPr>
        <p:spPr>
          <a:xfrm>
            <a:off x="4791240" y="1920960"/>
            <a:ext cx="3921120" cy="3406680"/>
          </a:xfrm>
          <a:custGeom>
            <a:rect b="b" l="l" r="r" t="t"/>
            <a:pathLst>
              <a:path extrusionOk="0" h="21600" w="21600">
                <a:moveTo>
                  <a:pt x="0" y="0"/>
                </a:moveTo>
                <a:lnTo>
                  <a:pt x="21600" y="0"/>
                </a:lnTo>
                <a:lnTo>
                  <a:pt x="21600" y="21600"/>
                </a:lnTo>
                <a:lnTo>
                  <a:pt x="0" y="21600"/>
                </a:lnTo>
                <a:lnTo>
                  <a:pt x="0" y="0"/>
                </a:lnTo>
                <a:close/>
              </a:path>
            </a:pathLst>
          </a:custGeom>
          <a:noFill/>
          <a:ln>
            <a:noFill/>
          </a:ln>
        </p:spPr>
      </p:sp>
      <p:sp>
        <p:nvSpPr>
          <p:cNvPr id="469" name="Google Shape;469;p6"/>
          <p:cNvSpPr/>
          <p:nvPr/>
        </p:nvSpPr>
        <p:spPr>
          <a:xfrm>
            <a:off x="-73093" y="4431215"/>
            <a:ext cx="9217098" cy="863622"/>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45700" lIns="91425" spcFirstLastPara="1" rIns="91425" wrap="square" tIns="45700">
            <a:noAutofit/>
          </a:bodyPr>
          <a:lstStyle/>
          <a:p>
            <a:pPr indent="0" lvl="0" marL="0" marR="0" rtl="0" algn="r">
              <a:lnSpc>
                <a:spcPct val="90000"/>
              </a:lnSpc>
              <a:spcBef>
                <a:spcPts val="0"/>
              </a:spcBef>
              <a:spcAft>
                <a:spcPts val="0"/>
              </a:spcAft>
              <a:buNone/>
            </a:pPr>
            <a:r>
              <a:rPr i="0" lang="ar" sz="1200" u="none" cap="none" strike="noStrike">
                <a:solidFill>
                  <a:srgbClr val="FFFFFF"/>
                </a:solidFill>
                <a:latin typeface="Noto Naskh Arabic"/>
                <a:ea typeface="Noto Naskh Arabic"/>
                <a:cs typeface="Noto Naskh Arabic"/>
                <a:sym typeface="Noto Naskh Arabic"/>
              </a:rPr>
              <a:t>كتاب منهج تورينج                                    يتكون من خمسة أدلة</a:t>
            </a:r>
            <a:r>
              <a:rPr lang="ar" sz="1200">
                <a:solidFill>
                  <a:srgbClr val="FFFFFF"/>
                </a:solidFill>
                <a:latin typeface="Noto Naskh Arabic"/>
                <a:ea typeface="Noto Naskh Arabic"/>
                <a:cs typeface="Noto Naskh Arabic"/>
                <a:sym typeface="Noto Naskh Arabic"/>
              </a:rPr>
              <a:t> </a:t>
            </a:r>
            <a:endParaRPr i="0" sz="1200" u="none" cap="none" strike="noStrike">
              <a:solidFill>
                <a:srgbClr val="FFFFFF"/>
              </a:solidFill>
              <a:latin typeface="Noto Naskh Arabic"/>
              <a:ea typeface="Noto Naskh Arabic"/>
              <a:cs typeface="Noto Naskh Arabic"/>
              <a:sym typeface="Noto Naskh Arabic"/>
            </a:endParaRPr>
          </a:p>
          <a:p>
            <a:pPr indent="0" lvl="0" marL="0" marR="0" rtl="0" algn="r">
              <a:lnSpc>
                <a:spcPct val="90000"/>
              </a:lnSpc>
              <a:spcBef>
                <a:spcPts val="0"/>
              </a:spcBef>
              <a:spcAft>
                <a:spcPts val="0"/>
              </a:spcAft>
              <a:buNone/>
            </a:pPr>
            <a:r>
              <a:t/>
            </a:r>
            <a:endParaRPr i="0" sz="1200" u="none" cap="none" strike="noStrike">
              <a:solidFill>
                <a:srgbClr val="000000"/>
              </a:solidFill>
              <a:latin typeface="Noto Naskh Arabic"/>
              <a:ea typeface="Noto Naskh Arabic"/>
              <a:cs typeface="Noto Naskh Arabic"/>
              <a:sym typeface="Noto Naskh Arabic"/>
            </a:endParaRPr>
          </a:p>
        </p:txBody>
      </p:sp>
      <p:sp>
        <p:nvSpPr>
          <p:cNvPr id="470" name="Google Shape;470;p6"/>
          <p:cNvSpPr txBox="1"/>
          <p:nvPr/>
        </p:nvSpPr>
        <p:spPr>
          <a:xfrm>
            <a:off x="6740925" y="4836200"/>
            <a:ext cx="1369800" cy="351000"/>
          </a:xfrm>
          <a:prstGeom prst="rect">
            <a:avLst/>
          </a:prstGeom>
          <a:noFill/>
          <a:ln>
            <a:noFill/>
          </a:ln>
        </p:spPr>
        <p:txBody>
          <a:bodyPr anchorCtr="0" anchor="t" bIns="91425" lIns="91425" spcFirstLastPara="1" rIns="91425" wrap="square" tIns="91425">
            <a:spAutoFit/>
          </a:bodyPr>
          <a:lstStyle/>
          <a:p>
            <a:pPr indent="0" lvl="0" marL="0" rtl="0" algn="r">
              <a:lnSpc>
                <a:spcPct val="90000"/>
              </a:lnSpc>
              <a:spcBef>
                <a:spcPts val="0"/>
              </a:spcBef>
              <a:spcAft>
                <a:spcPts val="0"/>
              </a:spcAft>
              <a:buClr>
                <a:schemeClr val="dk1"/>
              </a:buClr>
              <a:buFont typeface="Arial"/>
              <a:buNone/>
            </a:pPr>
            <a:r>
              <a:rPr lang="ar" sz="1200">
                <a:solidFill>
                  <a:schemeClr val="lt1"/>
                </a:solidFill>
                <a:latin typeface="Noto Naskh Arabic"/>
                <a:ea typeface="Noto Naskh Arabic"/>
                <a:cs typeface="Noto Naskh Arabic"/>
                <a:sym typeface="Noto Naskh Arabic"/>
              </a:rPr>
              <a:t>(The Turing Way)</a:t>
            </a:r>
            <a:endParaRPr/>
          </a:p>
        </p:txBody>
      </p:sp>
      <p:sp>
        <p:nvSpPr>
          <p:cNvPr id="471" name="Google Shape;471;p6"/>
          <p:cNvSpPr txBox="1"/>
          <p:nvPr/>
        </p:nvSpPr>
        <p:spPr>
          <a:xfrm>
            <a:off x="-866700" y="4836200"/>
            <a:ext cx="6657900" cy="566400"/>
          </a:xfrm>
          <a:prstGeom prst="rect">
            <a:avLst/>
          </a:prstGeom>
          <a:noFill/>
          <a:ln>
            <a:noFill/>
          </a:ln>
        </p:spPr>
        <p:txBody>
          <a:bodyPr anchorCtr="0" anchor="t" bIns="91425" lIns="91425" spcFirstLastPara="1" rIns="91425" wrap="square" tIns="91425">
            <a:spAutoFit/>
          </a:bodyPr>
          <a:lstStyle/>
          <a:p>
            <a:pPr indent="0" lvl="0" marL="0" rtl="0" algn="r">
              <a:lnSpc>
                <a:spcPct val="90000"/>
              </a:lnSpc>
              <a:spcBef>
                <a:spcPts val="0"/>
              </a:spcBef>
              <a:spcAft>
                <a:spcPts val="0"/>
              </a:spcAft>
              <a:buClr>
                <a:schemeClr val="dk1"/>
              </a:buClr>
              <a:buFont typeface="Arial"/>
              <a:buNone/>
            </a:pPr>
            <a:r>
              <a:rPr lang="ar" sz="1200">
                <a:solidFill>
                  <a:schemeClr val="lt1"/>
                </a:solidFill>
                <a:latin typeface="Noto Naskh Arabic"/>
                <a:ea typeface="Noto Naskh Arabic"/>
                <a:cs typeface="Noto Naskh Arabic"/>
                <a:sym typeface="Noto Naskh Arabic"/>
              </a:rPr>
              <a:t> https://the-turing-way.netlify.app/welcome،turingway، DOI: 10.5281 / zenodo.</a:t>
            </a:r>
            <a:r>
              <a:rPr lang="ar" sz="1100">
                <a:solidFill>
                  <a:schemeClr val="lt1"/>
                </a:solidFill>
              </a:rPr>
              <a:t>6627260</a:t>
            </a:r>
            <a:r>
              <a:rPr lang="ar" sz="1200">
                <a:solidFill>
                  <a:schemeClr val="lt1"/>
                </a:solidFill>
                <a:latin typeface="Noto Naskh Arabic"/>
                <a:ea typeface="Noto Naskh Arabic"/>
                <a:cs typeface="Noto Naskh Arabic"/>
                <a:sym typeface="Noto Naskh Arabic"/>
              </a:rPr>
              <a:t>  </a:t>
            </a:r>
            <a:r>
              <a:rPr b="1" lang="ar" sz="1200">
                <a:solidFill>
                  <a:schemeClr val="lt1"/>
                </a:solidFill>
                <a:latin typeface="Noto Naskh Arabic"/>
                <a:ea typeface="Noto Naskh Arabic"/>
                <a:cs typeface="Noto Naskh Arabic"/>
                <a:sym typeface="Noto Naskh Arabic"/>
              </a:rPr>
              <a:t>:</a:t>
            </a:r>
            <a:endParaRPr b="1" sz="1200">
              <a:solidFill>
                <a:schemeClr val="dk1"/>
              </a:solidFill>
              <a:latin typeface="Noto Naskh Arabic"/>
              <a:ea typeface="Noto Naskh Arabic"/>
              <a:cs typeface="Noto Naskh Arabic"/>
              <a:sym typeface="Noto Naskh Arabic"/>
            </a:endParaRPr>
          </a:p>
          <a:p>
            <a:pPr indent="0" lvl="0" marL="0" rtl="0" algn="l">
              <a:spcBef>
                <a:spcPts val="0"/>
              </a:spcBef>
              <a:spcAft>
                <a:spcPts val="0"/>
              </a:spcAft>
              <a:buNone/>
            </a:pPr>
            <a:r>
              <a:t/>
            </a:r>
            <a:endParaRPr/>
          </a:p>
        </p:txBody>
      </p:sp>
      <p:cxnSp>
        <p:nvCxnSpPr>
          <p:cNvPr id="472" name="Google Shape;472;p6"/>
          <p:cNvCxnSpPr/>
          <p:nvPr/>
        </p:nvCxnSpPr>
        <p:spPr>
          <a:xfrm>
            <a:off x="4291150" y="708750"/>
            <a:ext cx="4143300" cy="0"/>
          </a:xfrm>
          <a:prstGeom prst="straightConnector1">
            <a:avLst/>
          </a:prstGeom>
          <a:noFill/>
          <a:ln cap="flat" cmpd="sng" w="19050">
            <a:solidFill>
              <a:schemeClr val="lt1"/>
            </a:solidFill>
            <a:prstDash val="solid"/>
            <a:round/>
            <a:headEnd len="med" w="med" type="none"/>
            <a:tailEnd len="med" w="med" type="none"/>
          </a:ln>
        </p:spPr>
      </p:cxnSp>
      <p:pic>
        <p:nvPicPr>
          <p:cNvPr id="473" name="Google Shape;473;p6"/>
          <p:cNvPicPr preferRelativeResize="0"/>
          <p:nvPr/>
        </p:nvPicPr>
        <p:blipFill>
          <a:blip r:embed="rId3">
            <a:alphaModFix/>
          </a:blip>
          <a:stretch>
            <a:fillRect/>
          </a:stretch>
        </p:blipFill>
        <p:spPr>
          <a:xfrm>
            <a:off x="3395425" y="833400"/>
            <a:ext cx="4835711" cy="4032351"/>
          </a:xfrm>
          <a:prstGeom prst="rect">
            <a:avLst/>
          </a:prstGeom>
          <a:noFill/>
          <a:ln>
            <a:noFill/>
          </a:ln>
        </p:spPr>
      </p:pic>
      <p:sp>
        <p:nvSpPr>
          <p:cNvPr id="474" name="Google Shape;474;p6"/>
          <p:cNvSpPr txBox="1"/>
          <p:nvPr/>
        </p:nvSpPr>
        <p:spPr>
          <a:xfrm>
            <a:off x="974275" y="913375"/>
            <a:ext cx="2260200" cy="877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ar" sz="1500">
                <a:solidFill>
                  <a:schemeClr val="lt1"/>
                </a:solidFill>
                <a:latin typeface="Noto Naskh Arabic"/>
                <a:ea typeface="Noto Naskh Arabic"/>
                <a:cs typeface="Noto Naskh Arabic"/>
                <a:sym typeface="Noto Naskh Arabic"/>
              </a:rPr>
              <a:t>الكتاب حاليا لا يزال  قيد الترجمة للعربية</a:t>
            </a:r>
            <a:endParaRPr sz="1500">
              <a:solidFill>
                <a:schemeClr val="lt1"/>
              </a:solidFill>
              <a:latin typeface="Noto Naskh Arabic"/>
              <a:ea typeface="Noto Naskh Arabic"/>
              <a:cs typeface="Noto Naskh Arabic"/>
              <a:sym typeface="Noto Naskh Arabic"/>
            </a:endParaRPr>
          </a:p>
          <a:p>
            <a:pPr indent="0" lvl="0" marL="0" rtl="0" algn="r">
              <a:spcBef>
                <a:spcPts val="0"/>
              </a:spcBef>
              <a:spcAft>
                <a:spcPts val="0"/>
              </a:spcAft>
              <a:buNone/>
            </a:pPr>
            <a:r>
              <a:rPr lang="ar" sz="1500">
                <a:solidFill>
                  <a:schemeClr val="lt1"/>
                </a:solidFill>
                <a:latin typeface="Noto Naskh Arabic"/>
                <a:ea typeface="Noto Naskh Arabic"/>
                <a:cs typeface="Noto Naskh Arabic"/>
                <a:sym typeface="Noto Naskh Arabic"/>
              </a:rPr>
              <a:t>(يرحب بجميع المشاركات)</a:t>
            </a:r>
            <a:endParaRPr sz="1500">
              <a:solidFill>
                <a:schemeClr val="lt1"/>
              </a:solidFill>
              <a:latin typeface="Noto Naskh Arabic"/>
              <a:ea typeface="Noto Naskh Arabic"/>
              <a:cs typeface="Noto Naskh Arabic"/>
              <a:sym typeface="Noto Naskh Arabic"/>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479" name="Shape 479"/>
        <p:cNvGrpSpPr/>
        <p:nvPr/>
      </p:nvGrpSpPr>
      <p:grpSpPr>
        <a:xfrm>
          <a:off x="0" y="0"/>
          <a:ext cx="0" cy="0"/>
          <a:chOff x="0" y="0"/>
          <a:chExt cx="0" cy="0"/>
        </a:xfrm>
      </p:grpSpPr>
      <p:sp>
        <p:nvSpPr>
          <p:cNvPr id="480" name="Google Shape;480;g131bc516705_0_53"/>
          <p:cNvSpPr txBox="1"/>
          <p:nvPr/>
        </p:nvSpPr>
        <p:spPr>
          <a:xfrm>
            <a:off x="9006435" y="5140015"/>
            <a:ext cx="0" cy="0"/>
          </a:xfrm>
          <a:prstGeom prst="rect">
            <a:avLst/>
          </a:prstGeom>
          <a:noFill/>
          <a:ln>
            <a:noFill/>
          </a:ln>
          <a:effectLst>
            <a:outerShdw blurRad="50800" rotWithShape="0" algn="tl" dir="2700000" dist="38100">
              <a:srgbClr val="000000">
                <a:alpha val="40000"/>
              </a:srgbClr>
            </a:outerShdw>
          </a:effectLst>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600"/>
              <a:buFont typeface="Arial"/>
              <a:buNone/>
            </a:pPr>
            <a:r>
              <a:t/>
            </a:r>
            <a:endParaRPr b="0" i="0" sz="1600" u="none" cap="none" strike="noStrike">
              <a:solidFill>
                <a:srgbClr val="000000"/>
              </a:solidFill>
              <a:latin typeface="Arial"/>
              <a:ea typeface="Arial"/>
              <a:cs typeface="Arial"/>
              <a:sym typeface="Arial"/>
            </a:endParaRPr>
          </a:p>
        </p:txBody>
      </p:sp>
      <p:pic>
        <p:nvPicPr>
          <p:cNvPr descr="A close up of a logo&#10;&#10;Description automatically generated" id="481" name="Google Shape;481;g131bc516705_0_53"/>
          <p:cNvPicPr preferRelativeResize="0"/>
          <p:nvPr/>
        </p:nvPicPr>
        <p:blipFill rotWithShape="1">
          <a:blip r:embed="rId3">
            <a:alphaModFix/>
          </a:blip>
          <a:srcRect b="0" l="0" r="0" t="0"/>
          <a:stretch/>
        </p:blipFill>
        <p:spPr>
          <a:xfrm>
            <a:off x="5728900" y="392434"/>
            <a:ext cx="3277419" cy="2136571"/>
          </a:xfrm>
          <a:prstGeom prst="rect">
            <a:avLst/>
          </a:prstGeom>
          <a:noFill/>
          <a:ln>
            <a:noFill/>
          </a:ln>
          <a:effectLst>
            <a:outerShdw blurRad="50800" rotWithShape="0" algn="t" dir="5400000" dist="38100">
              <a:srgbClr val="000000">
                <a:alpha val="40000"/>
              </a:srgbClr>
            </a:outerShdw>
          </a:effectLst>
        </p:spPr>
      </p:pic>
      <p:pic>
        <p:nvPicPr>
          <p:cNvPr id="482" name="Google Shape;482;g131bc516705_0_53"/>
          <p:cNvPicPr preferRelativeResize="0"/>
          <p:nvPr/>
        </p:nvPicPr>
        <p:blipFill rotWithShape="1">
          <a:blip r:embed="rId4">
            <a:alphaModFix/>
          </a:blip>
          <a:srcRect b="0" l="0" r="0" t="0"/>
          <a:stretch/>
        </p:blipFill>
        <p:spPr>
          <a:xfrm>
            <a:off x="470833" y="255762"/>
            <a:ext cx="1487238" cy="1735026"/>
          </a:xfrm>
          <a:prstGeom prst="rect">
            <a:avLst/>
          </a:prstGeom>
          <a:noFill/>
          <a:ln>
            <a:noFill/>
          </a:ln>
        </p:spPr>
      </p:pic>
      <p:pic>
        <p:nvPicPr>
          <p:cNvPr id="483" name="Google Shape;483;g131bc516705_0_53"/>
          <p:cNvPicPr preferRelativeResize="0"/>
          <p:nvPr/>
        </p:nvPicPr>
        <p:blipFill rotWithShape="1">
          <a:blip r:embed="rId5">
            <a:alphaModFix/>
          </a:blip>
          <a:srcRect b="0" l="0" r="0" t="0"/>
          <a:stretch/>
        </p:blipFill>
        <p:spPr>
          <a:xfrm>
            <a:off x="5728900" y="3030073"/>
            <a:ext cx="3277419" cy="2016326"/>
          </a:xfrm>
          <a:prstGeom prst="rect">
            <a:avLst/>
          </a:prstGeom>
          <a:noFill/>
          <a:ln>
            <a:noFill/>
          </a:ln>
          <a:effectLst>
            <a:outerShdw blurRad="50800" rotWithShape="0" algn="t" dir="5400000" dist="38100">
              <a:srgbClr val="000000">
                <a:alpha val="40000"/>
              </a:srgbClr>
            </a:outerShdw>
          </a:effectLst>
        </p:spPr>
      </p:pic>
      <p:pic>
        <p:nvPicPr>
          <p:cNvPr id="484" name="Google Shape;484;g131bc516705_0_53"/>
          <p:cNvPicPr preferRelativeResize="0"/>
          <p:nvPr/>
        </p:nvPicPr>
        <p:blipFill rotWithShape="1">
          <a:blip r:embed="rId6">
            <a:alphaModFix/>
          </a:blip>
          <a:srcRect b="0" l="0" r="0" t="0"/>
          <a:stretch/>
        </p:blipFill>
        <p:spPr>
          <a:xfrm>
            <a:off x="2449756" y="408387"/>
            <a:ext cx="3173698" cy="2120623"/>
          </a:xfrm>
          <a:prstGeom prst="rect">
            <a:avLst/>
          </a:prstGeom>
          <a:noFill/>
          <a:ln>
            <a:noFill/>
          </a:ln>
          <a:effectLst>
            <a:outerShdw blurRad="50800" rotWithShape="0" algn="t" dir="5400000" dist="38100">
              <a:srgbClr val="000000">
                <a:alpha val="40000"/>
              </a:srgbClr>
            </a:outerShdw>
          </a:effectLst>
        </p:spPr>
      </p:pic>
      <p:pic>
        <p:nvPicPr>
          <p:cNvPr id="485" name="Google Shape;485;g131bc516705_0_53"/>
          <p:cNvPicPr preferRelativeResize="0"/>
          <p:nvPr/>
        </p:nvPicPr>
        <p:blipFill rotWithShape="1">
          <a:blip r:embed="rId7">
            <a:alphaModFix/>
          </a:blip>
          <a:srcRect b="0" l="0" r="0" t="0"/>
          <a:stretch/>
        </p:blipFill>
        <p:spPr>
          <a:xfrm>
            <a:off x="2449755" y="3030073"/>
            <a:ext cx="3173698" cy="2016326"/>
          </a:xfrm>
          <a:prstGeom prst="rect">
            <a:avLst/>
          </a:prstGeom>
          <a:noFill/>
          <a:ln>
            <a:noFill/>
          </a:ln>
          <a:effectLst>
            <a:outerShdw blurRad="50800" rotWithShape="0" algn="t" dir="5400000" dist="38100">
              <a:srgbClr val="000000">
                <a:alpha val="40000"/>
              </a:srgbClr>
            </a:outerShdw>
          </a:effectLst>
        </p:spPr>
      </p:pic>
      <p:pic>
        <p:nvPicPr>
          <p:cNvPr descr="Github Logo - Free social media icons" id="486" name="Google Shape;486;g131bc516705_0_53"/>
          <p:cNvPicPr preferRelativeResize="0"/>
          <p:nvPr/>
        </p:nvPicPr>
        <p:blipFill rotWithShape="1">
          <a:blip r:embed="rId8">
            <a:alphaModFix/>
          </a:blip>
          <a:srcRect b="0" l="0" r="0" t="0"/>
          <a:stretch/>
        </p:blipFill>
        <p:spPr>
          <a:xfrm>
            <a:off x="2921327" y="3162700"/>
            <a:ext cx="430924" cy="430924"/>
          </a:xfrm>
          <a:prstGeom prst="rect">
            <a:avLst/>
          </a:prstGeom>
          <a:noFill/>
          <a:ln>
            <a:noFill/>
          </a:ln>
        </p:spPr>
      </p:pic>
      <p:sp>
        <p:nvSpPr>
          <p:cNvPr id="487" name="Google Shape;487;g131bc516705_0_53"/>
          <p:cNvSpPr txBox="1"/>
          <p:nvPr/>
        </p:nvSpPr>
        <p:spPr>
          <a:xfrm>
            <a:off x="2449753" y="53633"/>
            <a:ext cx="3173700" cy="29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Clr>
                <a:schemeClr val="dk1"/>
              </a:buClr>
              <a:buFont typeface="Arial"/>
              <a:buNone/>
            </a:pPr>
            <a:r>
              <a:rPr b="1" lang="ar" sz="1800">
                <a:solidFill>
                  <a:schemeClr val="lt1"/>
                </a:solidFill>
                <a:latin typeface="Noto Naskh Arabic"/>
                <a:ea typeface="Noto Naskh Arabic"/>
                <a:cs typeface="Noto Naskh Arabic"/>
                <a:sym typeface="Noto Naskh Arabic"/>
              </a:rPr>
              <a:t>كتاب يحتوي خمسة أدلة</a:t>
            </a:r>
            <a:endParaRPr sz="1800">
              <a:solidFill>
                <a:schemeClr val="lt1"/>
              </a:solidFill>
              <a:latin typeface="Noto Naskh Arabic"/>
              <a:ea typeface="Noto Naskh Arabic"/>
              <a:cs typeface="Noto Naskh Arabic"/>
              <a:sym typeface="Noto Naskh Arabic"/>
            </a:endParaRPr>
          </a:p>
          <a:p>
            <a:pPr indent="0" lvl="0" marL="0" marR="0" rtl="0" algn="ctr">
              <a:lnSpc>
                <a:spcPct val="100000"/>
              </a:lnSpc>
              <a:spcBef>
                <a:spcPts val="0"/>
              </a:spcBef>
              <a:spcAft>
                <a:spcPts val="0"/>
              </a:spcAft>
              <a:buClr>
                <a:srgbClr val="545454"/>
              </a:buClr>
              <a:buSzPts val="1600"/>
              <a:buFont typeface="Arial"/>
              <a:buNone/>
            </a:pPr>
            <a:r>
              <a:t/>
            </a:r>
            <a:endParaRPr sz="1600">
              <a:solidFill>
                <a:schemeClr val="lt1"/>
              </a:solidFill>
            </a:endParaRPr>
          </a:p>
        </p:txBody>
      </p:sp>
      <p:sp>
        <p:nvSpPr>
          <p:cNvPr id="488" name="Google Shape;488;g131bc516705_0_53"/>
          <p:cNvSpPr txBox="1"/>
          <p:nvPr/>
        </p:nvSpPr>
        <p:spPr>
          <a:xfrm>
            <a:off x="2449752" y="2698712"/>
            <a:ext cx="3173700" cy="294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545454"/>
              </a:buClr>
              <a:buSzPts val="1600"/>
              <a:buFont typeface="Arial"/>
              <a:buNone/>
            </a:pPr>
            <a:r>
              <a:rPr b="1" lang="ar" sz="1800">
                <a:solidFill>
                  <a:schemeClr val="lt1"/>
                </a:solidFill>
                <a:latin typeface="Noto Naskh Arabic"/>
                <a:ea typeface="Noto Naskh Arabic"/>
                <a:cs typeface="Noto Naskh Arabic"/>
                <a:sym typeface="Noto Naskh Arabic"/>
              </a:rPr>
              <a:t>مفتوح المصدر</a:t>
            </a:r>
            <a:endParaRPr b="1" sz="1800">
              <a:solidFill>
                <a:schemeClr val="lt1"/>
              </a:solidFill>
              <a:latin typeface="Noto Naskh Arabic"/>
              <a:ea typeface="Noto Naskh Arabic"/>
              <a:cs typeface="Noto Naskh Arabic"/>
              <a:sym typeface="Noto Naskh Arabic"/>
            </a:endParaRPr>
          </a:p>
        </p:txBody>
      </p:sp>
      <p:sp>
        <p:nvSpPr>
          <p:cNvPr id="489" name="Google Shape;489;g131bc516705_0_53"/>
          <p:cNvSpPr txBox="1"/>
          <p:nvPr/>
        </p:nvSpPr>
        <p:spPr>
          <a:xfrm>
            <a:off x="5728858" y="53622"/>
            <a:ext cx="3277500" cy="294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545454"/>
              </a:buClr>
              <a:buSzPts val="1600"/>
              <a:buFont typeface="Arial"/>
              <a:buNone/>
            </a:pPr>
            <a:r>
              <a:rPr b="1" lang="ar" sz="1800">
                <a:solidFill>
                  <a:schemeClr val="lt1"/>
                </a:solidFill>
                <a:latin typeface="Noto Naskh Arabic"/>
                <a:ea typeface="Noto Naskh Arabic"/>
                <a:cs typeface="Noto Naskh Arabic"/>
                <a:sym typeface="Noto Naskh Arabic"/>
              </a:rPr>
              <a:t>مجتمع</a:t>
            </a:r>
            <a:endParaRPr b="1" sz="1800">
              <a:solidFill>
                <a:schemeClr val="lt1"/>
              </a:solidFill>
              <a:latin typeface="Noto Naskh Arabic"/>
              <a:ea typeface="Noto Naskh Arabic"/>
              <a:cs typeface="Noto Naskh Arabic"/>
              <a:sym typeface="Noto Naskh Arabic"/>
            </a:endParaRPr>
          </a:p>
        </p:txBody>
      </p:sp>
      <p:sp>
        <p:nvSpPr>
          <p:cNvPr id="490" name="Google Shape;490;g131bc516705_0_53"/>
          <p:cNvSpPr txBox="1"/>
          <p:nvPr/>
        </p:nvSpPr>
        <p:spPr>
          <a:xfrm>
            <a:off x="5728861" y="2698712"/>
            <a:ext cx="3277500" cy="294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545454"/>
              </a:buClr>
              <a:buSzPts val="1600"/>
              <a:buFont typeface="Arial"/>
              <a:buNone/>
            </a:pPr>
            <a:r>
              <a:rPr b="1" lang="ar" sz="1800">
                <a:solidFill>
                  <a:schemeClr val="lt1"/>
                </a:solidFill>
                <a:latin typeface="Noto Naskh Arabic"/>
                <a:ea typeface="Noto Naskh Arabic"/>
                <a:cs typeface="Noto Naskh Arabic"/>
                <a:sym typeface="Noto Naskh Arabic"/>
              </a:rPr>
              <a:t>ثقافة تعاونية</a:t>
            </a:r>
            <a:endParaRPr b="1" sz="1800">
              <a:solidFill>
                <a:schemeClr val="lt1"/>
              </a:solidFill>
              <a:latin typeface="Noto Naskh Arabic"/>
              <a:ea typeface="Noto Naskh Arabic"/>
              <a:cs typeface="Noto Naskh Arabic"/>
              <a:sym typeface="Noto Naskh Arabic"/>
            </a:endParaRPr>
          </a:p>
        </p:txBody>
      </p:sp>
      <p:sp>
        <p:nvSpPr>
          <p:cNvPr id="491" name="Google Shape;491;g131bc516705_0_53"/>
          <p:cNvSpPr/>
          <p:nvPr/>
        </p:nvSpPr>
        <p:spPr>
          <a:xfrm>
            <a:off x="-186651" y="1884200"/>
            <a:ext cx="2636400" cy="30633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Clr>
                <a:srgbClr val="000000"/>
              </a:buClr>
              <a:buFont typeface="Arial"/>
              <a:buNone/>
            </a:pPr>
            <a:r>
              <a:rPr b="1" lang="ar">
                <a:solidFill>
                  <a:schemeClr val="lt1"/>
                </a:solidFill>
                <a:latin typeface="Noto Naskh Arabic"/>
                <a:ea typeface="Noto Naskh Arabic"/>
                <a:cs typeface="Noto Naskh Arabic"/>
                <a:sym typeface="Noto Naskh Arabic"/>
              </a:rPr>
              <a:t>الكتاب</a:t>
            </a:r>
            <a:endParaRPr>
              <a:solidFill>
                <a:schemeClr val="lt1"/>
              </a:solidFill>
              <a:latin typeface="Noto Naskh Arabic"/>
              <a:ea typeface="Noto Naskh Arabic"/>
              <a:cs typeface="Noto Naskh Arabic"/>
              <a:sym typeface="Noto Naskh Arabic"/>
            </a:endParaRPr>
          </a:p>
          <a:p>
            <a:pPr indent="0" lvl="0" marL="0" rtl="0" algn="r">
              <a:spcBef>
                <a:spcPts val="0"/>
              </a:spcBef>
              <a:spcAft>
                <a:spcPts val="0"/>
              </a:spcAft>
              <a:buClr>
                <a:srgbClr val="000000"/>
              </a:buClr>
              <a:buFont typeface="Arial"/>
              <a:buNone/>
            </a:pPr>
            <a:r>
              <a:rPr lang="ar">
                <a:solidFill>
                  <a:srgbClr val="90CAC4"/>
                </a:solidFill>
                <a:latin typeface="Noto Naskh Arabic"/>
                <a:ea typeface="Noto Naskh Arabic"/>
                <a:cs typeface="Noto Naskh Arabic"/>
                <a:sym typeface="Noto Naskh Arabic"/>
              </a:rPr>
              <a:t>the-turing-way.netlify.app/</a:t>
            </a:r>
            <a:endParaRPr>
              <a:solidFill>
                <a:srgbClr val="90CAC4"/>
              </a:solidFill>
              <a:latin typeface="Noto Naskh Arabic"/>
              <a:ea typeface="Noto Naskh Arabic"/>
              <a:cs typeface="Noto Naskh Arabic"/>
              <a:sym typeface="Noto Naskh Arabic"/>
            </a:endParaRPr>
          </a:p>
          <a:p>
            <a:pPr indent="0" lvl="0" marL="0" rtl="0" algn="r">
              <a:spcBef>
                <a:spcPts val="0"/>
              </a:spcBef>
              <a:spcAft>
                <a:spcPts val="0"/>
              </a:spcAft>
              <a:buClr>
                <a:srgbClr val="000000"/>
              </a:buClr>
              <a:buFont typeface="Arial"/>
              <a:buNone/>
            </a:pPr>
            <a:r>
              <a:t/>
            </a:r>
            <a:endParaRPr>
              <a:latin typeface="Noto Naskh Arabic"/>
              <a:ea typeface="Noto Naskh Arabic"/>
              <a:cs typeface="Noto Naskh Arabic"/>
              <a:sym typeface="Noto Naskh Arabic"/>
            </a:endParaRPr>
          </a:p>
          <a:p>
            <a:pPr indent="0" lvl="0" marL="0" rtl="0" algn="r">
              <a:spcBef>
                <a:spcPts val="0"/>
              </a:spcBef>
              <a:spcAft>
                <a:spcPts val="0"/>
              </a:spcAft>
              <a:buClr>
                <a:srgbClr val="000000"/>
              </a:buClr>
              <a:buFont typeface="Arial"/>
              <a:buNone/>
            </a:pPr>
            <a:r>
              <a:rPr b="1" lang="ar">
                <a:solidFill>
                  <a:schemeClr val="lt1"/>
                </a:solidFill>
                <a:latin typeface="Noto Naskh Arabic"/>
                <a:ea typeface="Noto Naskh Arabic"/>
                <a:cs typeface="Noto Naskh Arabic"/>
                <a:sym typeface="Noto Naskh Arabic"/>
              </a:rPr>
              <a:t>(GitHub) جيت هاب  </a:t>
            </a:r>
            <a:endParaRPr>
              <a:solidFill>
                <a:schemeClr val="lt1"/>
              </a:solidFill>
              <a:latin typeface="Noto Naskh Arabic"/>
              <a:ea typeface="Noto Naskh Arabic"/>
              <a:cs typeface="Noto Naskh Arabic"/>
              <a:sym typeface="Noto Naskh Arabic"/>
            </a:endParaRPr>
          </a:p>
          <a:p>
            <a:pPr indent="0" lvl="0" marL="0" rtl="0" algn="r">
              <a:spcBef>
                <a:spcPts val="0"/>
              </a:spcBef>
              <a:spcAft>
                <a:spcPts val="0"/>
              </a:spcAft>
              <a:buClr>
                <a:srgbClr val="000000"/>
              </a:buClr>
              <a:buFont typeface="Arial"/>
              <a:buNone/>
            </a:pPr>
            <a:r>
              <a:rPr lang="ar">
                <a:solidFill>
                  <a:srgbClr val="90CAC4"/>
                </a:solidFill>
                <a:latin typeface="Noto Naskh Arabic"/>
                <a:ea typeface="Noto Naskh Arabic"/>
                <a:cs typeface="Noto Naskh Arabic"/>
                <a:sym typeface="Noto Naskh Arabic"/>
              </a:rPr>
              <a:t>github.com/alan-turing-</a:t>
            </a:r>
            <a:endParaRPr>
              <a:solidFill>
                <a:srgbClr val="90CAC4"/>
              </a:solidFill>
              <a:latin typeface="Noto Naskh Arabic"/>
              <a:ea typeface="Noto Naskh Arabic"/>
              <a:cs typeface="Noto Naskh Arabic"/>
              <a:sym typeface="Noto Naskh Arabic"/>
            </a:endParaRPr>
          </a:p>
          <a:p>
            <a:pPr indent="0" lvl="0" marL="0" rtl="0" algn="r">
              <a:spcBef>
                <a:spcPts val="0"/>
              </a:spcBef>
              <a:spcAft>
                <a:spcPts val="0"/>
              </a:spcAft>
              <a:buClr>
                <a:srgbClr val="000000"/>
              </a:buClr>
              <a:buFont typeface="Arial"/>
              <a:buNone/>
            </a:pPr>
            <a:r>
              <a:rPr lang="ar">
                <a:solidFill>
                  <a:srgbClr val="90CAC4"/>
                </a:solidFill>
                <a:latin typeface="Noto Naskh Arabic"/>
                <a:ea typeface="Noto Naskh Arabic"/>
                <a:cs typeface="Noto Naskh Arabic"/>
                <a:sym typeface="Noto Naskh Arabic"/>
              </a:rPr>
              <a:t>institute/the-turing-way</a:t>
            </a:r>
            <a:endParaRPr>
              <a:solidFill>
                <a:srgbClr val="90CAC4"/>
              </a:solidFill>
              <a:latin typeface="Noto Naskh Arabic"/>
              <a:ea typeface="Noto Naskh Arabic"/>
              <a:cs typeface="Noto Naskh Arabic"/>
              <a:sym typeface="Noto Naskh Arabic"/>
            </a:endParaRPr>
          </a:p>
          <a:p>
            <a:pPr indent="0" lvl="0" marL="0" rtl="0" algn="r">
              <a:spcBef>
                <a:spcPts val="0"/>
              </a:spcBef>
              <a:spcAft>
                <a:spcPts val="0"/>
              </a:spcAft>
              <a:buClr>
                <a:srgbClr val="000000"/>
              </a:buClr>
              <a:buFont typeface="Arial"/>
              <a:buNone/>
            </a:pPr>
            <a:r>
              <a:t/>
            </a:r>
            <a:endParaRPr>
              <a:latin typeface="Noto Naskh Arabic"/>
              <a:ea typeface="Noto Naskh Arabic"/>
              <a:cs typeface="Noto Naskh Arabic"/>
              <a:sym typeface="Noto Naskh Arabic"/>
            </a:endParaRPr>
          </a:p>
          <a:p>
            <a:pPr indent="0" lvl="0" marL="0" rtl="0" algn="r">
              <a:spcBef>
                <a:spcPts val="0"/>
              </a:spcBef>
              <a:spcAft>
                <a:spcPts val="0"/>
              </a:spcAft>
              <a:buClr>
                <a:srgbClr val="000000"/>
              </a:buClr>
              <a:buFont typeface="Arial"/>
              <a:buNone/>
            </a:pPr>
            <a:r>
              <a:rPr b="1" lang="ar">
                <a:solidFill>
                  <a:schemeClr val="lt1"/>
                </a:solidFill>
                <a:latin typeface="Noto Naskh Arabic"/>
                <a:ea typeface="Noto Naskh Arabic"/>
                <a:cs typeface="Noto Naskh Arabic"/>
                <a:sym typeface="Noto Naskh Arabic"/>
              </a:rPr>
              <a:t>تويتر</a:t>
            </a:r>
            <a:endParaRPr>
              <a:solidFill>
                <a:schemeClr val="lt1"/>
              </a:solidFill>
              <a:latin typeface="Noto Naskh Arabic"/>
              <a:ea typeface="Noto Naskh Arabic"/>
              <a:cs typeface="Noto Naskh Arabic"/>
              <a:sym typeface="Noto Naskh Arabic"/>
            </a:endParaRPr>
          </a:p>
          <a:p>
            <a:pPr indent="0" lvl="0" marL="0" rtl="0" algn="r">
              <a:spcBef>
                <a:spcPts val="0"/>
              </a:spcBef>
              <a:spcAft>
                <a:spcPts val="0"/>
              </a:spcAft>
              <a:buClr>
                <a:srgbClr val="000000"/>
              </a:buClr>
              <a:buFont typeface="Arial"/>
              <a:buNone/>
            </a:pPr>
            <a:r>
              <a:rPr lang="ar">
                <a:solidFill>
                  <a:srgbClr val="90CAC4"/>
                </a:solidFill>
                <a:latin typeface="Noto Naskh Arabic"/>
                <a:ea typeface="Noto Naskh Arabic"/>
                <a:cs typeface="Noto Naskh Arabic"/>
                <a:sym typeface="Noto Naskh Arabic"/>
              </a:rPr>
              <a:t>twitter.com/turingway</a:t>
            </a:r>
            <a:endParaRPr>
              <a:solidFill>
                <a:srgbClr val="90CAC4"/>
              </a:solidFill>
              <a:latin typeface="Noto Naskh Arabic"/>
              <a:ea typeface="Noto Naskh Arabic"/>
              <a:cs typeface="Noto Naskh Arabic"/>
              <a:sym typeface="Noto Naskh Arabic"/>
            </a:endParaRPr>
          </a:p>
          <a:p>
            <a:pPr indent="0" lvl="0" marL="0" rtl="0" algn="r">
              <a:spcBef>
                <a:spcPts val="0"/>
              </a:spcBef>
              <a:spcAft>
                <a:spcPts val="0"/>
              </a:spcAft>
              <a:buClr>
                <a:srgbClr val="000000"/>
              </a:buClr>
              <a:buFont typeface="Arial"/>
              <a:buNone/>
            </a:pPr>
            <a:r>
              <a:t/>
            </a:r>
            <a:endParaRPr>
              <a:latin typeface="Noto Naskh Arabic"/>
              <a:ea typeface="Noto Naskh Arabic"/>
              <a:cs typeface="Noto Naskh Arabic"/>
              <a:sym typeface="Noto Naskh Arabic"/>
            </a:endParaRPr>
          </a:p>
          <a:p>
            <a:pPr indent="0" lvl="0" marL="0" rtl="0" algn="r">
              <a:spcBef>
                <a:spcPts val="0"/>
              </a:spcBef>
              <a:spcAft>
                <a:spcPts val="0"/>
              </a:spcAft>
              <a:buClr>
                <a:srgbClr val="000000"/>
              </a:buClr>
              <a:buFont typeface="Arial"/>
              <a:buNone/>
            </a:pPr>
            <a:r>
              <a:rPr b="1" lang="ar">
                <a:solidFill>
                  <a:schemeClr val="lt1"/>
                </a:solidFill>
                <a:latin typeface="Noto Naskh Arabic"/>
                <a:ea typeface="Noto Naskh Arabic"/>
                <a:cs typeface="Noto Naskh Arabic"/>
                <a:sym typeface="Noto Naskh Arabic"/>
              </a:rPr>
              <a:t>البريد الإلكتروني </a:t>
            </a:r>
            <a:endParaRPr>
              <a:solidFill>
                <a:schemeClr val="lt1"/>
              </a:solidFill>
              <a:latin typeface="Noto Naskh Arabic"/>
              <a:ea typeface="Noto Naskh Arabic"/>
              <a:cs typeface="Noto Naskh Arabic"/>
              <a:sym typeface="Noto Naskh Arabic"/>
            </a:endParaRPr>
          </a:p>
          <a:p>
            <a:pPr indent="0" lvl="0" marL="0" rtl="0" algn="r">
              <a:spcBef>
                <a:spcPts val="0"/>
              </a:spcBef>
              <a:spcAft>
                <a:spcPts val="0"/>
              </a:spcAft>
              <a:buClr>
                <a:srgbClr val="000000"/>
              </a:buClr>
              <a:buFont typeface="Arial"/>
              <a:buNone/>
            </a:pPr>
            <a:r>
              <a:rPr lang="ar">
                <a:solidFill>
                  <a:srgbClr val="90CAC4"/>
                </a:solidFill>
                <a:latin typeface="Noto Naskh Arabic"/>
                <a:ea typeface="Noto Naskh Arabic"/>
                <a:cs typeface="Noto Naskh Arabic"/>
                <a:sym typeface="Noto Naskh Arabic"/>
              </a:rPr>
              <a:t>theturingway@gmail.com</a:t>
            </a:r>
            <a:endParaRPr>
              <a:solidFill>
                <a:srgbClr val="90CAC4"/>
              </a:solidFill>
              <a:latin typeface="Noto Naskh Arabic"/>
              <a:ea typeface="Noto Naskh Arabic"/>
              <a:cs typeface="Noto Naskh Arabic"/>
              <a:sym typeface="Noto Naskh Arabic"/>
            </a:endParaRPr>
          </a:p>
          <a:p>
            <a:pPr indent="0" lvl="0" marL="0" rtl="0" algn="r">
              <a:spcBef>
                <a:spcPts val="0"/>
              </a:spcBef>
              <a:spcAft>
                <a:spcPts val="0"/>
              </a:spcAft>
              <a:buClr>
                <a:srgbClr val="000000"/>
              </a:buClr>
              <a:buFont typeface="Arial"/>
              <a:buNone/>
            </a:pPr>
            <a:r>
              <a:t/>
            </a:r>
            <a:endParaRPr>
              <a:latin typeface="Noto Naskh Arabic"/>
              <a:ea typeface="Noto Naskh Arabic"/>
              <a:cs typeface="Noto Naskh Arabic"/>
              <a:sym typeface="Noto Naskh Arabic"/>
            </a:endParaRPr>
          </a:p>
          <a:p>
            <a:pPr indent="0" lvl="0" marL="0" rtl="0" algn="r">
              <a:spcBef>
                <a:spcPts val="0"/>
              </a:spcBef>
              <a:spcAft>
                <a:spcPts val="0"/>
              </a:spcAft>
              <a:buClr>
                <a:srgbClr val="000000"/>
              </a:buClr>
              <a:buFont typeface="Arial"/>
              <a:buNone/>
            </a:pPr>
            <a:r>
              <a:rPr lang="ar" sz="1100">
                <a:solidFill>
                  <a:srgbClr val="D8D8D8"/>
                </a:solidFill>
                <a:latin typeface="Noto Naskh Arabic"/>
                <a:ea typeface="Noto Naskh Arabic"/>
                <a:cs typeface="Noto Naskh Arabic"/>
                <a:sym typeface="Noto Naskh Arabic"/>
              </a:rPr>
              <a:t>الإستشهاد بكتاب </a:t>
            </a:r>
            <a:r>
              <a:rPr i="1" lang="ar" sz="1100">
                <a:solidFill>
                  <a:srgbClr val="D8D8D8"/>
                </a:solidFill>
                <a:latin typeface="Noto Naskh Arabic"/>
                <a:ea typeface="Noto Naskh Arabic"/>
                <a:cs typeface="Noto Naskh Arabic"/>
                <a:sym typeface="Noto Naskh Arabic"/>
              </a:rPr>
              <a:t>منهج تورينج </a:t>
            </a:r>
            <a:endParaRPr sz="1100">
              <a:solidFill>
                <a:srgbClr val="D8D8D8"/>
              </a:solidFill>
              <a:latin typeface="Noto Naskh Arabic"/>
              <a:ea typeface="Noto Naskh Arabic"/>
              <a:cs typeface="Noto Naskh Arabic"/>
              <a:sym typeface="Noto Naskh Arabic"/>
            </a:endParaRPr>
          </a:p>
          <a:p>
            <a:pPr indent="0" lvl="0" marL="0" rtl="0" algn="r">
              <a:spcBef>
                <a:spcPts val="0"/>
              </a:spcBef>
              <a:spcAft>
                <a:spcPts val="0"/>
              </a:spcAft>
              <a:buClr>
                <a:srgbClr val="000000"/>
              </a:buClr>
              <a:buFont typeface="Arial"/>
              <a:buNone/>
            </a:pPr>
            <a:r>
              <a:rPr i="1" lang="ar" sz="1100">
                <a:solidFill>
                  <a:srgbClr val="D8D8D8"/>
                </a:solidFill>
                <a:latin typeface="Noto Naskh Arabic"/>
                <a:ea typeface="Noto Naskh Arabic"/>
                <a:cs typeface="Noto Naskh Arabic"/>
                <a:sym typeface="Noto Naskh Arabic"/>
              </a:rPr>
              <a:t> (The Turing Way)</a:t>
            </a:r>
            <a:endParaRPr sz="1100">
              <a:solidFill>
                <a:srgbClr val="D8D8D8"/>
              </a:solidFill>
              <a:latin typeface="Noto Naskh Arabic"/>
              <a:ea typeface="Noto Naskh Arabic"/>
              <a:cs typeface="Noto Naskh Arabic"/>
              <a:sym typeface="Noto Naskh Arabic"/>
            </a:endParaRPr>
          </a:p>
          <a:p>
            <a:pPr indent="0" lvl="0" marL="0" marR="0" rtl="0" algn="l">
              <a:spcBef>
                <a:spcPts val="0"/>
              </a:spcBef>
              <a:spcAft>
                <a:spcPts val="0"/>
              </a:spcAft>
              <a:buClr>
                <a:srgbClr val="D8D8D8"/>
              </a:buClr>
              <a:buSzPts val="1100"/>
              <a:buFont typeface="Arial"/>
              <a:buNone/>
            </a:pPr>
            <a:r>
              <a:t/>
            </a:r>
            <a:endParaRPr b="1">
              <a:solidFill>
                <a:srgbClr val="D8D8D8"/>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73737"/>
        </a:solidFill>
      </p:bgPr>
    </p:bg>
    <p:spTree>
      <p:nvGrpSpPr>
        <p:cNvPr id="496" name="Shape 496"/>
        <p:cNvGrpSpPr/>
        <p:nvPr/>
      </p:nvGrpSpPr>
      <p:grpSpPr>
        <a:xfrm>
          <a:off x="0" y="0"/>
          <a:ext cx="0" cy="0"/>
          <a:chOff x="0" y="0"/>
          <a:chExt cx="0" cy="0"/>
        </a:xfrm>
      </p:grpSpPr>
      <p:sp>
        <p:nvSpPr>
          <p:cNvPr id="497" name="Google Shape;497;p4"/>
          <p:cNvSpPr txBox="1"/>
          <p:nvPr/>
        </p:nvSpPr>
        <p:spPr>
          <a:xfrm>
            <a:off x="5494320" y="2479680"/>
            <a:ext cx="3649800" cy="2060700"/>
          </a:xfrm>
          <a:prstGeom prst="rect">
            <a:avLst/>
          </a:prstGeom>
          <a:noFill/>
          <a:ln>
            <a:noFill/>
          </a:ln>
        </p:spPr>
        <p:txBody>
          <a:bodyPr anchorCtr="0" anchor="t" bIns="0" lIns="0" spcFirstLastPara="1" rIns="0" wrap="square" tIns="0">
            <a:normAutofit lnSpcReduction="20000"/>
          </a:bodyPr>
          <a:lstStyle/>
          <a:p>
            <a:pPr indent="-406019" lvl="0" marL="457200" rtl="1" algn="r">
              <a:lnSpc>
                <a:spcPct val="150000"/>
              </a:lnSpc>
              <a:spcBef>
                <a:spcPts val="0"/>
              </a:spcBef>
              <a:spcAft>
                <a:spcPts val="0"/>
              </a:spcAft>
              <a:buClr>
                <a:srgbClr val="FFFFFF"/>
              </a:buClr>
              <a:buSzPts val="2794"/>
              <a:buFont typeface="Noto Naskh Arabic"/>
              <a:buChar char="•"/>
            </a:pPr>
            <a:r>
              <a:rPr lang="ar" sz="2200">
                <a:solidFill>
                  <a:schemeClr val="lt1"/>
                </a:solidFill>
                <a:latin typeface="Noto Naskh Arabic"/>
                <a:ea typeface="Noto Naskh Arabic"/>
                <a:cs typeface="Noto Naskh Arabic"/>
                <a:sym typeface="Noto Naskh Arabic"/>
              </a:rPr>
              <a:t>متوفر ضِمن منصة GitHub </a:t>
            </a:r>
            <a:endParaRPr sz="2200">
              <a:solidFill>
                <a:srgbClr val="FFFFFF"/>
              </a:solidFill>
              <a:latin typeface="Noto Naskh Arabic"/>
              <a:ea typeface="Noto Naskh Arabic"/>
              <a:cs typeface="Noto Naskh Arabic"/>
              <a:sym typeface="Noto Naskh Arabic"/>
            </a:endParaRPr>
          </a:p>
          <a:p>
            <a:pPr indent="-333720" lvl="0" marL="395280" marR="0" rtl="1" algn="r">
              <a:lnSpc>
                <a:spcPct val="150000"/>
              </a:lnSpc>
              <a:spcBef>
                <a:spcPts val="0"/>
              </a:spcBef>
              <a:spcAft>
                <a:spcPts val="0"/>
              </a:spcAft>
              <a:buClr>
                <a:srgbClr val="FFFFFF"/>
              </a:buClr>
              <a:buSzPts val="2794"/>
              <a:buFont typeface="Noto Naskh Arabic"/>
              <a:buChar char="•"/>
            </a:pPr>
            <a:r>
              <a:rPr i="0" lang="ar" sz="2200" u="none" cap="none" strike="noStrike">
                <a:solidFill>
                  <a:srgbClr val="FFFFFF"/>
                </a:solidFill>
                <a:latin typeface="Noto Naskh Arabic"/>
                <a:ea typeface="Noto Naskh Arabic"/>
                <a:cs typeface="Noto Naskh Arabic"/>
                <a:sym typeface="Noto Naskh Arabic"/>
              </a:rPr>
              <a:t>مفتوح و تعاوني وتشاركي.</a:t>
            </a:r>
            <a:endParaRPr i="0" sz="2200" u="none" cap="none" strike="noStrike">
              <a:solidFill>
                <a:srgbClr val="000000"/>
              </a:solidFill>
              <a:latin typeface="Noto Naskh Arabic"/>
              <a:ea typeface="Noto Naskh Arabic"/>
              <a:cs typeface="Noto Naskh Arabic"/>
              <a:sym typeface="Noto Naskh Arabic"/>
            </a:endParaRPr>
          </a:p>
          <a:p>
            <a:pPr indent="-333720" lvl="0" marL="395280" marR="0" rtl="1" algn="r">
              <a:lnSpc>
                <a:spcPct val="150000"/>
              </a:lnSpc>
              <a:spcBef>
                <a:spcPts val="0"/>
              </a:spcBef>
              <a:spcAft>
                <a:spcPts val="0"/>
              </a:spcAft>
              <a:buClr>
                <a:srgbClr val="FFFFFF"/>
              </a:buClr>
              <a:buSzPts val="2794"/>
              <a:buFont typeface="Noto Naskh Arabic"/>
              <a:buChar char="•"/>
            </a:pPr>
            <a:r>
              <a:rPr i="0" lang="ar" sz="2200" u="none" cap="none" strike="noStrike">
                <a:solidFill>
                  <a:srgbClr val="FFFFFF"/>
                </a:solidFill>
                <a:latin typeface="Noto Naskh Arabic"/>
                <a:ea typeface="Noto Naskh Arabic"/>
                <a:cs typeface="Noto Naskh Arabic"/>
                <a:sym typeface="Noto Naskh Arabic"/>
              </a:rPr>
              <a:t> رخصة </a:t>
            </a:r>
            <a:r>
              <a:rPr i="1" lang="ar" sz="2200" u="none" cap="none" strike="noStrike">
                <a:solidFill>
                  <a:srgbClr val="FFFFFF"/>
                </a:solidFill>
                <a:latin typeface="Noto Naskh Arabic"/>
                <a:ea typeface="Noto Naskh Arabic"/>
                <a:cs typeface="Noto Naskh Arabic"/>
                <a:sym typeface="Noto Naskh Arabic"/>
              </a:rPr>
              <a:t> CC-BY 4.0</a:t>
            </a:r>
            <a:r>
              <a:rPr i="0" lang="ar" sz="2200" u="none" cap="none" strike="noStrike">
                <a:solidFill>
                  <a:srgbClr val="FFFFFF"/>
                </a:solidFill>
                <a:latin typeface="Noto Naskh Arabic"/>
                <a:ea typeface="Noto Naskh Arabic"/>
                <a:cs typeface="Noto Naskh Arabic"/>
                <a:sym typeface="Noto Naskh Arabic"/>
              </a:rPr>
              <a:t> </a:t>
            </a:r>
            <a:endParaRPr i="0" sz="2200" u="none" cap="none" strike="noStrike">
              <a:solidFill>
                <a:srgbClr val="000000"/>
              </a:solidFill>
              <a:latin typeface="Noto Naskh Arabic"/>
              <a:ea typeface="Noto Naskh Arabic"/>
              <a:cs typeface="Noto Naskh Arabic"/>
              <a:sym typeface="Noto Naskh Arabic"/>
            </a:endParaRPr>
          </a:p>
          <a:p>
            <a:pPr indent="0" lvl="0" marL="0" marR="0" rtl="1" algn="r">
              <a:lnSpc>
                <a:spcPct val="150000"/>
              </a:lnSpc>
              <a:spcBef>
                <a:spcPts val="0"/>
              </a:spcBef>
              <a:spcAft>
                <a:spcPts val="0"/>
              </a:spcAft>
              <a:buNone/>
            </a:pPr>
            <a:r>
              <a:rPr i="0" lang="ar" sz="2200" u="none" cap="none" strike="noStrike">
                <a:solidFill>
                  <a:srgbClr val="FFFFFF"/>
                </a:solidFill>
                <a:latin typeface="Noto Naskh Arabic"/>
                <a:ea typeface="Noto Naskh Arabic"/>
                <a:cs typeface="Noto Naskh Arabic"/>
                <a:sym typeface="Noto Naskh Arabic"/>
              </a:rPr>
              <a:t> </a:t>
            </a:r>
            <a:endParaRPr i="0" sz="2200" u="none" cap="none" strike="noStrike">
              <a:solidFill>
                <a:srgbClr val="000000"/>
              </a:solidFill>
              <a:latin typeface="Noto Naskh Arabic"/>
              <a:ea typeface="Noto Naskh Arabic"/>
              <a:cs typeface="Noto Naskh Arabic"/>
              <a:sym typeface="Noto Naskh Arabic"/>
            </a:endParaRPr>
          </a:p>
        </p:txBody>
      </p:sp>
      <p:sp>
        <p:nvSpPr>
          <p:cNvPr id="498" name="Google Shape;498;p4"/>
          <p:cNvSpPr/>
          <p:nvPr/>
        </p:nvSpPr>
        <p:spPr>
          <a:xfrm>
            <a:off x="268200" y="4721400"/>
            <a:ext cx="8875800" cy="42228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None/>
            </a:pPr>
            <a:r>
              <a:rPr b="0" i="0" lang="ar" sz="1200" u="none" cap="none" strike="noStrike">
                <a:solidFill>
                  <a:srgbClr val="FFFFFF"/>
                </a:solidFill>
                <a:latin typeface="Arial"/>
                <a:ea typeface="Arial"/>
                <a:cs typeface="Arial"/>
                <a:sym typeface="Arial"/>
              </a:rPr>
              <a:t>@turingway, CC-BY 4.0, The Turing Way, DOI: 10.5281/zenodo.</a:t>
            </a:r>
            <a:r>
              <a:rPr lang="ar" sz="1100">
                <a:solidFill>
                  <a:schemeClr val="lt1"/>
                </a:solidFill>
              </a:rPr>
              <a:t>6627260</a:t>
            </a:r>
            <a:endParaRPr b="0" i="0" sz="1200" u="none" cap="none" strike="noStrike">
              <a:solidFill>
                <a:srgbClr val="000000"/>
              </a:solidFill>
              <a:latin typeface="Arial"/>
              <a:ea typeface="Arial"/>
              <a:cs typeface="Arial"/>
              <a:sym typeface="Arial"/>
            </a:endParaRPr>
          </a:p>
        </p:txBody>
      </p:sp>
      <p:grpSp>
        <p:nvGrpSpPr>
          <p:cNvPr id="499" name="Google Shape;499;p4"/>
          <p:cNvGrpSpPr/>
          <p:nvPr/>
        </p:nvGrpSpPr>
        <p:grpSpPr>
          <a:xfrm>
            <a:off x="139680" y="123840"/>
            <a:ext cx="7143840" cy="4703760"/>
            <a:chOff x="139680" y="123840"/>
            <a:chExt cx="7143840" cy="4703760"/>
          </a:xfrm>
        </p:grpSpPr>
        <p:pic>
          <p:nvPicPr>
            <p:cNvPr id="500" name="Google Shape;500;p4"/>
            <p:cNvPicPr preferRelativeResize="0"/>
            <p:nvPr/>
          </p:nvPicPr>
          <p:blipFill rotWithShape="1">
            <a:blip r:embed="rId3">
              <a:alphaModFix/>
            </a:blip>
            <a:srcRect b="0" l="0" r="0" t="0"/>
            <a:stretch/>
          </p:blipFill>
          <p:spPr>
            <a:xfrm>
              <a:off x="139680" y="123840"/>
              <a:ext cx="5708160" cy="4703760"/>
            </a:xfrm>
            <a:prstGeom prst="rect">
              <a:avLst/>
            </a:prstGeom>
            <a:noFill/>
            <a:ln>
              <a:noFill/>
            </a:ln>
          </p:spPr>
        </p:pic>
        <p:cxnSp>
          <p:nvCxnSpPr>
            <p:cNvPr id="501" name="Google Shape;501;p4"/>
            <p:cNvCxnSpPr/>
            <p:nvPr/>
          </p:nvCxnSpPr>
          <p:spPr>
            <a:xfrm>
              <a:off x="365760" y="2939040"/>
              <a:ext cx="999000" cy="1080"/>
            </a:xfrm>
            <a:prstGeom prst="straightConnector1">
              <a:avLst/>
            </a:prstGeom>
            <a:noFill/>
            <a:ln cap="flat" cmpd="sng" w="28425">
              <a:solidFill>
                <a:srgbClr val="04975C"/>
              </a:solidFill>
              <a:prstDash val="solid"/>
              <a:miter lim="8000"/>
              <a:headEnd len="sm" w="sm" type="none"/>
              <a:tailEnd len="sm" w="sm" type="none"/>
            </a:ln>
          </p:spPr>
        </p:cxnSp>
        <p:cxnSp>
          <p:nvCxnSpPr>
            <p:cNvPr id="502" name="Google Shape;502;p4"/>
            <p:cNvCxnSpPr/>
            <p:nvPr/>
          </p:nvCxnSpPr>
          <p:spPr>
            <a:xfrm>
              <a:off x="365760" y="3170880"/>
              <a:ext cx="999000" cy="1080"/>
            </a:xfrm>
            <a:prstGeom prst="straightConnector1">
              <a:avLst/>
            </a:prstGeom>
            <a:noFill/>
            <a:ln cap="flat" cmpd="sng" w="28425">
              <a:solidFill>
                <a:srgbClr val="04975C"/>
              </a:solidFill>
              <a:prstDash val="solid"/>
              <a:miter lim="8000"/>
              <a:headEnd len="sm" w="sm" type="none"/>
              <a:tailEnd len="sm" w="sm" type="none"/>
            </a:ln>
          </p:spPr>
        </p:cxnSp>
        <p:cxnSp>
          <p:nvCxnSpPr>
            <p:cNvPr id="503" name="Google Shape;503;p4"/>
            <p:cNvCxnSpPr/>
            <p:nvPr/>
          </p:nvCxnSpPr>
          <p:spPr>
            <a:xfrm>
              <a:off x="365760" y="3857760"/>
              <a:ext cx="999000" cy="1080"/>
            </a:xfrm>
            <a:prstGeom prst="straightConnector1">
              <a:avLst/>
            </a:prstGeom>
            <a:noFill/>
            <a:ln cap="flat" cmpd="sng" w="28425">
              <a:solidFill>
                <a:srgbClr val="04975C"/>
              </a:solidFill>
              <a:prstDash val="solid"/>
              <a:miter lim="8000"/>
              <a:headEnd len="sm" w="sm" type="none"/>
              <a:tailEnd len="sm" w="sm" type="none"/>
            </a:ln>
          </p:spPr>
        </p:cxnSp>
        <p:cxnSp>
          <p:nvCxnSpPr>
            <p:cNvPr id="504" name="Google Shape;504;p4"/>
            <p:cNvCxnSpPr/>
            <p:nvPr/>
          </p:nvCxnSpPr>
          <p:spPr>
            <a:xfrm>
              <a:off x="365760" y="4360680"/>
              <a:ext cx="999000" cy="1080"/>
            </a:xfrm>
            <a:prstGeom prst="straightConnector1">
              <a:avLst/>
            </a:prstGeom>
            <a:noFill/>
            <a:ln cap="flat" cmpd="sng" w="28425">
              <a:solidFill>
                <a:srgbClr val="04975C"/>
              </a:solidFill>
              <a:prstDash val="solid"/>
              <a:miter lim="8000"/>
              <a:headEnd len="sm" w="sm" type="none"/>
              <a:tailEnd len="sm" w="sm" type="none"/>
            </a:ln>
          </p:spPr>
        </p:cxnSp>
        <p:pic>
          <p:nvPicPr>
            <p:cNvPr id="505" name="Google Shape;505;p4"/>
            <p:cNvPicPr preferRelativeResize="0"/>
            <p:nvPr/>
          </p:nvPicPr>
          <p:blipFill rotWithShape="1">
            <a:blip r:embed="rId4">
              <a:alphaModFix/>
            </a:blip>
            <a:srcRect b="0" l="0" r="0" t="0"/>
            <a:stretch/>
          </p:blipFill>
          <p:spPr>
            <a:xfrm>
              <a:off x="4063680" y="123840"/>
              <a:ext cx="3219840" cy="1954800"/>
            </a:xfrm>
            <a:prstGeom prst="rect">
              <a:avLst/>
            </a:prstGeom>
            <a:noFill/>
            <a:ln>
              <a:noFill/>
            </a:ln>
            <a:effectLst>
              <a:outerShdw dir="5400000" dist="50760">
                <a:srgbClr val="000000">
                  <a:alpha val="41960"/>
                </a:srgbClr>
              </a:outerShdw>
            </a:effectLst>
          </p:spPr>
        </p:pic>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510" name="Shape 510"/>
        <p:cNvGrpSpPr/>
        <p:nvPr/>
      </p:nvGrpSpPr>
      <p:grpSpPr>
        <a:xfrm>
          <a:off x="0" y="0"/>
          <a:ext cx="0" cy="0"/>
          <a:chOff x="0" y="0"/>
          <a:chExt cx="0" cy="0"/>
        </a:xfrm>
      </p:grpSpPr>
      <p:pic>
        <p:nvPicPr>
          <p:cNvPr id="511" name="Google Shape;511;g131bc516705_0_82"/>
          <p:cNvPicPr preferRelativeResize="0"/>
          <p:nvPr/>
        </p:nvPicPr>
        <p:blipFill rotWithShape="1">
          <a:blip r:embed="rId3">
            <a:alphaModFix/>
          </a:blip>
          <a:srcRect b="0" l="0" r="0" t="0"/>
          <a:stretch/>
        </p:blipFill>
        <p:spPr>
          <a:xfrm>
            <a:off x="431800" y="1030410"/>
            <a:ext cx="3732924" cy="2484091"/>
          </a:xfrm>
          <a:prstGeom prst="rect">
            <a:avLst/>
          </a:prstGeom>
          <a:noFill/>
          <a:ln>
            <a:noFill/>
          </a:ln>
        </p:spPr>
      </p:pic>
      <p:sp>
        <p:nvSpPr>
          <p:cNvPr id="512" name="Google Shape;512;g131bc516705_0_82"/>
          <p:cNvSpPr txBox="1"/>
          <p:nvPr>
            <p:ph idx="1" type="body"/>
          </p:nvPr>
        </p:nvSpPr>
        <p:spPr>
          <a:xfrm>
            <a:off x="2933400" y="736350"/>
            <a:ext cx="5989500" cy="545400"/>
          </a:xfrm>
          <a:prstGeom prst="rect">
            <a:avLst/>
          </a:prstGeom>
          <a:noFill/>
          <a:ln>
            <a:noFill/>
          </a:ln>
        </p:spPr>
        <p:txBody>
          <a:bodyPr anchorCtr="0" anchor="t" bIns="0" lIns="0" spcFirstLastPara="1" rIns="0" wrap="square" tIns="0">
            <a:noAutofit/>
          </a:bodyPr>
          <a:lstStyle/>
          <a:p>
            <a:pPr indent="0" lvl="0" marL="0" rtl="1" algn="r">
              <a:lnSpc>
                <a:spcPct val="126923"/>
              </a:lnSpc>
              <a:spcBef>
                <a:spcPts val="0"/>
              </a:spcBef>
              <a:spcAft>
                <a:spcPts val="0"/>
              </a:spcAft>
              <a:buClr>
                <a:schemeClr val="lt1"/>
              </a:buClr>
              <a:buSzPts val="2600"/>
              <a:buNone/>
            </a:pPr>
            <a:r>
              <a:rPr b="1" lang="ar" sz="2700">
                <a:latin typeface="Noto Naskh Arabic"/>
                <a:ea typeface="Noto Naskh Arabic"/>
                <a:cs typeface="Noto Naskh Arabic"/>
                <a:sym typeface="Noto Naskh Arabic"/>
              </a:rPr>
              <a:t>نمو المشروع والمجتمع الخاص بنا:</a:t>
            </a:r>
            <a:endParaRPr sz="2900">
              <a:latin typeface="Noto Naskh Arabic"/>
              <a:ea typeface="Noto Naskh Arabic"/>
              <a:cs typeface="Noto Naskh Arabic"/>
              <a:sym typeface="Noto Naskh Arabic"/>
            </a:endParaRPr>
          </a:p>
        </p:txBody>
      </p:sp>
      <p:sp>
        <p:nvSpPr>
          <p:cNvPr id="513" name="Google Shape;513;g131bc516705_0_82"/>
          <p:cNvSpPr txBox="1"/>
          <p:nvPr>
            <p:ph idx="4" type="body"/>
          </p:nvPr>
        </p:nvSpPr>
        <p:spPr>
          <a:xfrm>
            <a:off x="0" y="4237207"/>
            <a:ext cx="9144000" cy="8640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200"/>
              <a:buNone/>
            </a:pPr>
            <a:r>
              <a:rPr lang="ar" sz="1200">
                <a:latin typeface="Arial"/>
                <a:ea typeface="Arial"/>
                <a:cs typeface="Arial"/>
                <a:sym typeface="Arial"/>
              </a:rPr>
              <a:t>@turingway, CC-BY 4.0, https://star-history.t9t.io/#alan-turing-institute/the-turing-way, DOI: 10.5281/zenodo.</a:t>
            </a:r>
            <a:r>
              <a:rPr lang="ar" sz="1100"/>
              <a:t>6627260</a:t>
            </a:r>
            <a:endParaRPr sz="1200">
              <a:latin typeface="Arial"/>
              <a:ea typeface="Arial"/>
              <a:cs typeface="Arial"/>
              <a:sym typeface="Arial"/>
            </a:endParaRPr>
          </a:p>
        </p:txBody>
      </p:sp>
      <p:sp>
        <p:nvSpPr>
          <p:cNvPr id="514" name="Google Shape;514;g131bc516705_0_82"/>
          <p:cNvSpPr/>
          <p:nvPr/>
        </p:nvSpPr>
        <p:spPr>
          <a:xfrm>
            <a:off x="4287250" y="1398050"/>
            <a:ext cx="4791600" cy="2170500"/>
          </a:xfrm>
          <a:prstGeom prst="rect">
            <a:avLst/>
          </a:prstGeom>
          <a:noFill/>
          <a:ln>
            <a:noFill/>
          </a:ln>
        </p:spPr>
        <p:txBody>
          <a:bodyPr anchorCtr="0" anchor="t" bIns="45700" lIns="91425" spcFirstLastPara="1" rIns="91425" wrap="square" tIns="45700">
            <a:noAutofit/>
          </a:bodyPr>
          <a:lstStyle/>
          <a:p>
            <a:pPr indent="-368300" lvl="0" marL="457200" marR="0" rtl="1" algn="r">
              <a:spcBef>
                <a:spcPts val="0"/>
              </a:spcBef>
              <a:spcAft>
                <a:spcPts val="0"/>
              </a:spcAft>
              <a:buClr>
                <a:schemeClr val="lt1"/>
              </a:buClr>
              <a:buSzPts val="2200"/>
              <a:buFont typeface="Noto Naskh Arabic"/>
              <a:buChar char="●"/>
            </a:pPr>
            <a:r>
              <a:rPr lang="ar" sz="2200">
                <a:solidFill>
                  <a:schemeClr val="lt1"/>
                </a:solidFill>
                <a:latin typeface="Noto Naskh Arabic"/>
                <a:ea typeface="Noto Naskh Arabic"/>
                <a:cs typeface="Noto Naskh Arabic"/>
                <a:sym typeface="Noto Naskh Arabic"/>
              </a:rPr>
              <a:t>٣ سنوات وأكثر من مئتين قسم في الكتاب</a:t>
            </a:r>
            <a:endParaRPr>
              <a:solidFill>
                <a:schemeClr val="lt1"/>
              </a:solidFill>
              <a:latin typeface="Noto Naskh Arabic"/>
              <a:ea typeface="Noto Naskh Arabic"/>
              <a:cs typeface="Noto Naskh Arabic"/>
              <a:sym typeface="Noto Naskh Arabic"/>
            </a:endParaRPr>
          </a:p>
          <a:p>
            <a:pPr indent="-368300" lvl="0" marL="457200" marR="0" rtl="1" algn="r">
              <a:spcBef>
                <a:spcPts val="0"/>
              </a:spcBef>
              <a:spcAft>
                <a:spcPts val="0"/>
              </a:spcAft>
              <a:buClr>
                <a:schemeClr val="lt1"/>
              </a:buClr>
              <a:buSzPts val="2200"/>
              <a:buFont typeface="Noto Naskh Arabic"/>
              <a:buChar char="●"/>
            </a:pPr>
            <a:r>
              <a:rPr lang="ar" sz="2200">
                <a:solidFill>
                  <a:schemeClr val="lt1"/>
                </a:solidFill>
                <a:latin typeface="Noto Naskh Arabic"/>
                <a:ea typeface="Noto Naskh Arabic"/>
                <a:cs typeface="Noto Naskh Arabic"/>
                <a:sym typeface="Noto Naskh Arabic"/>
              </a:rPr>
              <a:t>موارد ومصادر إجتماعية وفعاليات وورش تدريبية وقوالب كتابية</a:t>
            </a:r>
            <a:endParaRPr sz="2200">
              <a:solidFill>
                <a:schemeClr val="lt1"/>
              </a:solidFill>
              <a:latin typeface="Noto Naskh Arabic"/>
              <a:ea typeface="Noto Naskh Arabic"/>
              <a:cs typeface="Noto Naskh Arabic"/>
              <a:sym typeface="Noto Naskh Arabic"/>
            </a:endParaRPr>
          </a:p>
          <a:p>
            <a:pPr indent="0" lvl="0" marL="457200" marR="0" rtl="1" algn="r">
              <a:spcBef>
                <a:spcPts val="0"/>
              </a:spcBef>
              <a:spcAft>
                <a:spcPts val="0"/>
              </a:spcAft>
              <a:buNone/>
            </a:pPr>
            <a:r>
              <a:t/>
            </a:r>
            <a:endParaRPr>
              <a:solidFill>
                <a:schemeClr val="lt1"/>
              </a:solidFill>
              <a:latin typeface="Noto Naskh Arabic"/>
              <a:ea typeface="Noto Naskh Arabic"/>
              <a:cs typeface="Noto Naskh Arabic"/>
              <a:sym typeface="Noto Naskh Arabic"/>
            </a:endParaRPr>
          </a:p>
          <a:p>
            <a:pPr indent="-368300" lvl="0" marL="457200" marR="0" rtl="1" algn="r">
              <a:spcBef>
                <a:spcPts val="0"/>
              </a:spcBef>
              <a:spcAft>
                <a:spcPts val="0"/>
              </a:spcAft>
              <a:buClr>
                <a:schemeClr val="lt1"/>
              </a:buClr>
              <a:buSzPts val="2200"/>
              <a:buFont typeface="Noto Naskh Arabic"/>
              <a:buChar char="●"/>
            </a:pPr>
            <a:r>
              <a:rPr lang="ar" sz="2200">
                <a:solidFill>
                  <a:schemeClr val="lt1"/>
                </a:solidFill>
                <a:latin typeface="Noto Naskh Arabic"/>
                <a:ea typeface="Noto Naskh Arabic"/>
                <a:cs typeface="Noto Naskh Arabic"/>
                <a:sym typeface="Noto Naskh Arabic"/>
              </a:rPr>
              <a:t>أكثر من ٣٠٠ مساهم وآلاف المستخدمين</a:t>
            </a:r>
            <a:endParaRPr sz="2200">
              <a:solidFill>
                <a:schemeClr val="lt1"/>
              </a:solidFill>
              <a:latin typeface="Noto Naskh Arabic"/>
              <a:ea typeface="Noto Naskh Arabic"/>
              <a:cs typeface="Noto Naskh Arabic"/>
              <a:sym typeface="Noto Naskh Arabic"/>
            </a:endParaRPr>
          </a:p>
        </p:txBody>
      </p:sp>
      <p:pic>
        <p:nvPicPr>
          <p:cNvPr descr="Free Icon Download | Github Logo" id="515" name="Google Shape;515;g131bc516705_0_82"/>
          <p:cNvPicPr preferRelativeResize="0"/>
          <p:nvPr/>
        </p:nvPicPr>
        <p:blipFill rotWithShape="1">
          <a:blip r:embed="rId4">
            <a:alphaModFix/>
          </a:blip>
          <a:srcRect b="0" l="0" r="0" t="0"/>
          <a:stretch/>
        </p:blipFill>
        <p:spPr>
          <a:xfrm>
            <a:off x="508923" y="3778185"/>
            <a:ext cx="693928" cy="670304"/>
          </a:xfrm>
          <a:prstGeom prst="rect">
            <a:avLst/>
          </a:prstGeom>
          <a:solidFill>
            <a:srgbClr val="FFFFFF"/>
          </a:solidFill>
          <a:ln>
            <a:noFill/>
          </a:ln>
        </p:spPr>
      </p:pic>
      <p:pic>
        <p:nvPicPr>
          <p:cNvPr descr="TinyLetter Reviews 2021: Details, Pricing, &amp; Features | G2" id="516" name="Google Shape;516;g131bc516705_0_82"/>
          <p:cNvPicPr preferRelativeResize="0"/>
          <p:nvPr/>
        </p:nvPicPr>
        <p:blipFill rotWithShape="1">
          <a:blip r:embed="rId5">
            <a:alphaModFix/>
          </a:blip>
          <a:srcRect b="0" l="0" r="0" t="0"/>
          <a:stretch/>
        </p:blipFill>
        <p:spPr>
          <a:xfrm>
            <a:off x="1541980" y="3610115"/>
            <a:ext cx="693928" cy="991108"/>
          </a:xfrm>
          <a:prstGeom prst="rect">
            <a:avLst/>
          </a:prstGeom>
          <a:noFill/>
          <a:ln>
            <a:noFill/>
          </a:ln>
        </p:spPr>
      </p:pic>
      <p:pic>
        <p:nvPicPr>
          <p:cNvPr descr="Twitter icon: blue" id="517" name="Google Shape;517;g131bc516705_0_82"/>
          <p:cNvPicPr preferRelativeResize="0"/>
          <p:nvPr/>
        </p:nvPicPr>
        <p:blipFill rotWithShape="1">
          <a:blip r:embed="rId6">
            <a:alphaModFix/>
          </a:blip>
          <a:srcRect b="0" l="0" r="0" t="0"/>
          <a:stretch/>
        </p:blipFill>
        <p:spPr>
          <a:xfrm>
            <a:off x="2420162" y="3568550"/>
            <a:ext cx="991437" cy="991437"/>
          </a:xfrm>
          <a:prstGeom prst="rect">
            <a:avLst/>
          </a:prstGeom>
          <a:noFill/>
          <a:ln>
            <a:noFill/>
          </a:ln>
        </p:spPr>
      </p:pic>
      <p:pic>
        <p:nvPicPr>
          <p:cNvPr descr="Slack App Integration for RingCentral | RingCentral App Gallery" id="518" name="Google Shape;518;g131bc516705_0_82"/>
          <p:cNvPicPr preferRelativeResize="0"/>
          <p:nvPr/>
        </p:nvPicPr>
        <p:blipFill rotWithShape="1">
          <a:blip r:embed="rId7">
            <a:alphaModFix/>
          </a:blip>
          <a:srcRect b="0" l="0" r="0" t="0"/>
          <a:stretch/>
        </p:blipFill>
        <p:spPr>
          <a:xfrm>
            <a:off x="3484850" y="3696765"/>
            <a:ext cx="679871" cy="679871"/>
          </a:xfrm>
          <a:prstGeom prst="rect">
            <a:avLst/>
          </a:prstGeom>
          <a:noFill/>
          <a:ln>
            <a:noFill/>
          </a:ln>
        </p:spPr>
      </p:pic>
      <p:pic>
        <p:nvPicPr>
          <p:cNvPr id="519" name="Google Shape;519;g131bc516705_0_82"/>
          <p:cNvPicPr preferRelativeResize="0"/>
          <p:nvPr/>
        </p:nvPicPr>
        <p:blipFill rotWithShape="1">
          <a:blip r:embed="rId8">
            <a:alphaModFix/>
          </a:blip>
          <a:srcRect b="0" l="0" r="0" t="0"/>
          <a:stretch/>
        </p:blipFill>
        <p:spPr>
          <a:xfrm>
            <a:off x="4611661" y="4186631"/>
            <a:ext cx="1366299" cy="520817"/>
          </a:xfrm>
          <a:prstGeom prst="rect">
            <a:avLst/>
          </a:prstGeom>
          <a:noFill/>
          <a:ln>
            <a:noFill/>
          </a:ln>
        </p:spPr>
      </p:pic>
      <p:sp>
        <p:nvSpPr>
          <p:cNvPr id="520" name="Google Shape;520;g131bc516705_0_82"/>
          <p:cNvSpPr/>
          <p:nvPr/>
        </p:nvSpPr>
        <p:spPr>
          <a:xfrm>
            <a:off x="4623854" y="3915836"/>
            <a:ext cx="3077100" cy="2769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ar" sz="1200">
                <a:solidFill>
                  <a:srgbClr val="90CAC4"/>
                </a:solidFill>
                <a:latin typeface="Arial"/>
                <a:ea typeface="Arial"/>
                <a:cs typeface="Arial"/>
                <a:sym typeface="Arial"/>
              </a:rPr>
              <a:t>https://zenodo.org/record/3332807</a:t>
            </a:r>
            <a:endParaRPr/>
          </a:p>
        </p:txBody>
      </p:sp>
      <p:pic>
        <p:nvPicPr>
          <p:cNvPr id="521" name="Google Shape;521;g131bc516705_0_82"/>
          <p:cNvPicPr preferRelativeResize="0"/>
          <p:nvPr/>
        </p:nvPicPr>
        <p:blipFill>
          <a:blip r:embed="rId9">
            <a:alphaModFix/>
          </a:blip>
          <a:stretch>
            <a:fillRect/>
          </a:stretch>
        </p:blipFill>
        <p:spPr>
          <a:xfrm>
            <a:off x="6058325" y="4186624"/>
            <a:ext cx="1925290" cy="520825"/>
          </a:xfrm>
          <a:prstGeom prst="rect">
            <a:avLst/>
          </a:prstGeom>
          <a:noFill/>
          <a:ln>
            <a:noFill/>
          </a:ln>
        </p:spPr>
      </p:pic>
      <p:pic>
        <p:nvPicPr>
          <p:cNvPr id="522" name="Google Shape;522;g131bc516705_0_82"/>
          <p:cNvPicPr preferRelativeResize="0"/>
          <p:nvPr/>
        </p:nvPicPr>
        <p:blipFill>
          <a:blip r:embed="rId10">
            <a:alphaModFix/>
          </a:blip>
          <a:stretch>
            <a:fillRect/>
          </a:stretch>
        </p:blipFill>
        <p:spPr>
          <a:xfrm>
            <a:off x="1921048" y="2850073"/>
            <a:ext cx="2243675" cy="3091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527" name="Shape 527"/>
        <p:cNvGrpSpPr/>
        <p:nvPr/>
      </p:nvGrpSpPr>
      <p:grpSpPr>
        <a:xfrm>
          <a:off x="0" y="0"/>
          <a:ext cx="0" cy="0"/>
          <a:chOff x="0" y="0"/>
          <a:chExt cx="0" cy="0"/>
        </a:xfrm>
      </p:grpSpPr>
      <p:sp>
        <p:nvSpPr>
          <p:cNvPr id="528" name="Google Shape;528;g131bc516705_0_98"/>
          <p:cNvSpPr txBox="1"/>
          <p:nvPr>
            <p:ph idx="4" type="body"/>
          </p:nvPr>
        </p:nvSpPr>
        <p:spPr>
          <a:xfrm>
            <a:off x="0" y="4123007"/>
            <a:ext cx="9144000" cy="8640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200"/>
              <a:buNone/>
            </a:pPr>
            <a:r>
              <a:rPr lang="ar" sz="1200"/>
              <a:t>الحق في التمتع بفوائد التقدم العلمي و تطبيقاته. UNESCO. https://ar.unesco.org/human-rights/science</a:t>
            </a:r>
            <a:br>
              <a:rPr lang="ar" sz="1200"/>
            </a:br>
            <a:r>
              <a:rPr lang="ar" sz="1200">
                <a:latin typeface="Arial"/>
                <a:ea typeface="Arial"/>
                <a:cs typeface="Arial"/>
                <a:sym typeface="Arial"/>
              </a:rPr>
              <a:t>@turingway, CC-BY 4.0, DOI: 10.5281/zenodo.</a:t>
            </a:r>
            <a:r>
              <a:rPr lang="ar" sz="1100"/>
              <a:t>6627260</a:t>
            </a:r>
            <a:endParaRPr sz="1200">
              <a:latin typeface="Arial"/>
              <a:ea typeface="Arial"/>
              <a:cs typeface="Arial"/>
              <a:sym typeface="Arial"/>
            </a:endParaRPr>
          </a:p>
        </p:txBody>
      </p:sp>
      <p:sp>
        <p:nvSpPr>
          <p:cNvPr id="529" name="Google Shape;529;g131bc516705_0_98"/>
          <p:cNvSpPr txBox="1"/>
          <p:nvPr>
            <p:ph idx="1" type="body"/>
          </p:nvPr>
        </p:nvSpPr>
        <p:spPr>
          <a:xfrm>
            <a:off x="4772574" y="481475"/>
            <a:ext cx="4282500" cy="545400"/>
          </a:xfrm>
          <a:prstGeom prst="rect">
            <a:avLst/>
          </a:prstGeom>
          <a:noFill/>
          <a:ln>
            <a:noFill/>
          </a:ln>
        </p:spPr>
        <p:txBody>
          <a:bodyPr anchorCtr="0" anchor="t" bIns="0" lIns="0" spcFirstLastPara="1" rIns="0" wrap="square" tIns="0">
            <a:noAutofit/>
          </a:bodyPr>
          <a:lstStyle/>
          <a:p>
            <a:pPr indent="0" lvl="0" marL="0" rtl="0" algn="l">
              <a:lnSpc>
                <a:spcPct val="126923"/>
              </a:lnSpc>
              <a:spcBef>
                <a:spcPts val="0"/>
              </a:spcBef>
              <a:spcAft>
                <a:spcPts val="0"/>
              </a:spcAft>
              <a:buClr>
                <a:schemeClr val="lt1"/>
              </a:buClr>
              <a:buSzPts val="2600"/>
              <a:buNone/>
            </a:pPr>
            <a:r>
              <a:rPr b="1" lang="ar">
                <a:latin typeface="Noto Naskh Arabic"/>
                <a:ea typeface="Noto Naskh Arabic"/>
                <a:cs typeface="Noto Naskh Arabic"/>
                <a:sym typeface="Noto Naskh Arabic"/>
              </a:rPr>
              <a:t>تطوير سياق الممارسات البحثية</a:t>
            </a:r>
            <a:endParaRPr b="1">
              <a:latin typeface="Noto Naskh Arabic"/>
              <a:ea typeface="Noto Naskh Arabic"/>
              <a:cs typeface="Noto Naskh Arabic"/>
              <a:sym typeface="Noto Naskh Arabic"/>
            </a:endParaRPr>
          </a:p>
        </p:txBody>
      </p:sp>
      <p:sp>
        <p:nvSpPr>
          <p:cNvPr id="530" name="Google Shape;530;g131bc516705_0_98"/>
          <p:cNvSpPr/>
          <p:nvPr/>
        </p:nvSpPr>
        <p:spPr>
          <a:xfrm>
            <a:off x="4555625" y="1283100"/>
            <a:ext cx="4390200" cy="2379300"/>
          </a:xfrm>
          <a:prstGeom prst="rect">
            <a:avLst/>
          </a:prstGeom>
          <a:noFill/>
          <a:ln>
            <a:noFill/>
          </a:ln>
        </p:spPr>
        <p:txBody>
          <a:bodyPr anchorCtr="0" anchor="t" bIns="45700" lIns="91425" spcFirstLastPara="1" rIns="91425" wrap="square" tIns="45700">
            <a:noAutofit/>
          </a:bodyPr>
          <a:lstStyle/>
          <a:p>
            <a:pPr indent="0" lvl="0" marL="0" rtl="0" algn="r">
              <a:lnSpc>
                <a:spcPct val="110000"/>
              </a:lnSpc>
              <a:spcBef>
                <a:spcPts val="1000"/>
              </a:spcBef>
              <a:spcAft>
                <a:spcPts val="0"/>
              </a:spcAft>
              <a:buNone/>
            </a:pPr>
            <a:r>
              <a:rPr b="1" lang="ar" sz="2200">
                <a:solidFill>
                  <a:schemeClr val="lt1"/>
                </a:solidFill>
                <a:latin typeface="Noto Naskh Arabic"/>
                <a:ea typeface="Noto Naskh Arabic"/>
                <a:cs typeface="Noto Naskh Arabic"/>
                <a:sym typeface="Noto Naskh Arabic"/>
              </a:rPr>
              <a:t>تعتبر منظمة اليونسكو </a:t>
            </a:r>
            <a:r>
              <a:rPr b="1" lang="ar" sz="2200">
                <a:solidFill>
                  <a:srgbClr val="90CAC4"/>
                </a:solidFill>
                <a:latin typeface="Noto Naskh Arabic"/>
                <a:ea typeface="Noto Naskh Arabic"/>
                <a:cs typeface="Noto Naskh Arabic"/>
                <a:sym typeface="Noto Naskh Arabic"/>
              </a:rPr>
              <a:t>العلم / البحث حقًا من حقوق الإنسان</a:t>
            </a:r>
            <a:r>
              <a:rPr b="1" lang="ar" sz="2200">
                <a:solidFill>
                  <a:schemeClr val="lt1"/>
                </a:solidFill>
                <a:latin typeface="Noto Naskh Arabic"/>
                <a:ea typeface="Noto Naskh Arabic"/>
                <a:cs typeface="Noto Naskh Arabic"/>
                <a:sym typeface="Noto Naskh Arabic"/>
              </a:rPr>
              <a:t> - وهو أكبر مسعى جماع</a:t>
            </a:r>
            <a:r>
              <a:rPr b="1" lang="ar" sz="2200">
                <a:solidFill>
                  <a:schemeClr val="lt1"/>
                </a:solidFill>
                <a:latin typeface="Noto Naskh Arabic"/>
                <a:ea typeface="Noto Naskh Arabic"/>
                <a:cs typeface="Noto Naskh Arabic"/>
                <a:sym typeface="Noto Naskh Arabic"/>
              </a:rPr>
              <a:t>ي</a:t>
            </a:r>
            <a:endParaRPr b="1" sz="2200">
              <a:solidFill>
                <a:schemeClr val="lt1"/>
              </a:solidFill>
              <a:latin typeface="Noto Naskh Arabic"/>
              <a:ea typeface="Noto Naskh Arabic"/>
              <a:cs typeface="Noto Naskh Arabic"/>
              <a:sym typeface="Noto Naskh Arabic"/>
            </a:endParaRPr>
          </a:p>
          <a:p>
            <a:pPr indent="0" lvl="0" marL="0" rtl="0" algn="r">
              <a:lnSpc>
                <a:spcPct val="110000"/>
              </a:lnSpc>
              <a:spcBef>
                <a:spcPts val="1000"/>
              </a:spcBef>
              <a:spcAft>
                <a:spcPts val="0"/>
              </a:spcAft>
              <a:buNone/>
            </a:pPr>
            <a:r>
              <a:t/>
            </a:r>
            <a:endParaRPr b="1" sz="2200">
              <a:solidFill>
                <a:schemeClr val="lt1"/>
              </a:solidFill>
              <a:latin typeface="Noto Naskh Arabic"/>
              <a:ea typeface="Noto Naskh Arabic"/>
              <a:cs typeface="Noto Naskh Arabic"/>
              <a:sym typeface="Noto Naskh Arabic"/>
            </a:endParaRPr>
          </a:p>
          <a:p>
            <a:pPr indent="0" lvl="0" marL="0" marR="38100" rtl="1" algn="r">
              <a:lnSpc>
                <a:spcPct val="133333"/>
              </a:lnSpc>
              <a:spcBef>
                <a:spcPts val="800"/>
              </a:spcBef>
              <a:spcAft>
                <a:spcPts val="0"/>
              </a:spcAft>
              <a:buNone/>
            </a:pPr>
            <a:r>
              <a:rPr b="1" lang="ar" sz="2200">
                <a:solidFill>
                  <a:schemeClr val="lt1"/>
                </a:solidFill>
                <a:latin typeface="Noto Naskh Arabic"/>
                <a:ea typeface="Noto Naskh Arabic"/>
                <a:cs typeface="Noto Naskh Arabic"/>
                <a:sym typeface="Noto Naskh Arabic"/>
              </a:rPr>
              <a:t>تختلف أفضل الممارسات العلمية البحثية بناءً على سياقات ومواقف الباحثين -</a:t>
            </a:r>
            <a:r>
              <a:rPr b="1" lang="ar" sz="2200">
                <a:solidFill>
                  <a:srgbClr val="90CAC4"/>
                </a:solidFill>
                <a:latin typeface="Noto Naskh Arabic"/>
                <a:ea typeface="Noto Naskh Arabic"/>
                <a:cs typeface="Noto Naskh Arabic"/>
                <a:sym typeface="Noto Naskh Arabic"/>
              </a:rPr>
              <a:t> لا تنطبق نفس الأساليب على الجميع.</a:t>
            </a:r>
            <a:endParaRPr b="1" i="1" sz="2600">
              <a:solidFill>
                <a:srgbClr val="90CAC4"/>
              </a:solidFill>
              <a:latin typeface="Noto Naskh Arabic"/>
              <a:ea typeface="Noto Naskh Arabic"/>
              <a:cs typeface="Noto Naskh Arabic"/>
              <a:sym typeface="Noto Naskh Arabic"/>
            </a:endParaRPr>
          </a:p>
          <a:p>
            <a:pPr indent="0" lvl="0" marL="0" marR="0" rtl="0" algn="r">
              <a:spcBef>
                <a:spcPts val="0"/>
              </a:spcBef>
              <a:spcAft>
                <a:spcPts val="0"/>
              </a:spcAft>
              <a:buNone/>
            </a:pPr>
            <a:r>
              <a:t/>
            </a:r>
            <a:endParaRPr b="1" sz="2600">
              <a:solidFill>
                <a:schemeClr val="lt1"/>
              </a:solidFill>
              <a:latin typeface="Noto Naskh Arabic"/>
              <a:ea typeface="Noto Naskh Arabic"/>
              <a:cs typeface="Noto Naskh Arabic"/>
              <a:sym typeface="Noto Naskh Arabic"/>
            </a:endParaRPr>
          </a:p>
        </p:txBody>
      </p:sp>
      <p:pic>
        <p:nvPicPr>
          <p:cNvPr id="531" name="Google Shape;531;g131bc516705_0_98"/>
          <p:cNvPicPr preferRelativeResize="0"/>
          <p:nvPr/>
        </p:nvPicPr>
        <p:blipFill>
          <a:blip r:embed="rId3">
            <a:alphaModFix/>
          </a:blip>
          <a:stretch>
            <a:fillRect/>
          </a:stretch>
        </p:blipFill>
        <p:spPr>
          <a:xfrm>
            <a:off x="431800" y="1073454"/>
            <a:ext cx="3993400" cy="31947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73737"/>
        </a:solidFill>
      </p:bgPr>
    </p:bg>
    <p:spTree>
      <p:nvGrpSpPr>
        <p:cNvPr id="536" name="Shape 536"/>
        <p:cNvGrpSpPr/>
        <p:nvPr/>
      </p:nvGrpSpPr>
      <p:grpSpPr>
        <a:xfrm>
          <a:off x="0" y="0"/>
          <a:ext cx="0" cy="0"/>
          <a:chOff x="0" y="0"/>
          <a:chExt cx="0" cy="0"/>
        </a:xfrm>
      </p:grpSpPr>
      <p:sp>
        <p:nvSpPr>
          <p:cNvPr id="537" name="Google Shape;537;p10"/>
          <p:cNvSpPr txBox="1"/>
          <p:nvPr/>
        </p:nvSpPr>
        <p:spPr>
          <a:xfrm>
            <a:off x="574380" y="530810"/>
            <a:ext cx="3421200" cy="701700"/>
          </a:xfrm>
          <a:prstGeom prst="rect">
            <a:avLst/>
          </a:prstGeom>
          <a:noFill/>
          <a:ln>
            <a:noFill/>
          </a:ln>
        </p:spPr>
        <p:txBody>
          <a:bodyPr anchorCtr="0" anchor="t" bIns="0" lIns="0" spcFirstLastPara="1" rIns="0" wrap="square" tIns="0">
            <a:normAutofit/>
          </a:bodyPr>
          <a:lstStyle/>
          <a:p>
            <a:pPr indent="0" lvl="0" marL="0" marR="0" rtl="0" algn="r">
              <a:spcBef>
                <a:spcPts val="0"/>
              </a:spcBef>
              <a:spcAft>
                <a:spcPts val="0"/>
              </a:spcAft>
              <a:buNone/>
            </a:pPr>
            <a:r>
              <a:rPr b="1" lang="ar" sz="3400" strike="noStrike">
                <a:solidFill>
                  <a:srgbClr val="0097A7"/>
                </a:solidFill>
                <a:latin typeface="Noto Naskh Arabic"/>
                <a:ea typeface="Noto Naskh Arabic"/>
                <a:cs typeface="Noto Naskh Arabic"/>
                <a:sym typeface="Noto Naskh Arabic"/>
              </a:rPr>
              <a:t>FAIR </a:t>
            </a:r>
            <a:r>
              <a:rPr b="1" lang="ar" sz="3400">
                <a:solidFill>
                  <a:srgbClr val="0097A7"/>
                </a:solidFill>
                <a:latin typeface="Noto Naskh Arabic"/>
                <a:ea typeface="Noto Naskh Arabic"/>
                <a:cs typeface="Noto Naskh Arabic"/>
                <a:sym typeface="Noto Naskh Arabic"/>
              </a:rPr>
              <a:t>مبادئ</a:t>
            </a:r>
            <a:endParaRPr sz="3400" strike="noStrike">
              <a:solidFill>
                <a:srgbClr val="000000"/>
              </a:solidFill>
              <a:latin typeface="Noto Naskh Arabic"/>
              <a:ea typeface="Noto Naskh Arabic"/>
              <a:cs typeface="Noto Naskh Arabic"/>
              <a:sym typeface="Noto Naskh Arabic"/>
            </a:endParaRPr>
          </a:p>
        </p:txBody>
      </p:sp>
      <p:sp>
        <p:nvSpPr>
          <p:cNvPr id="538" name="Google Shape;538;p10"/>
          <p:cNvSpPr/>
          <p:nvPr/>
        </p:nvSpPr>
        <p:spPr>
          <a:xfrm>
            <a:off x="-83825" y="1232450"/>
            <a:ext cx="4158900" cy="3383700"/>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None/>
            </a:pPr>
            <a:r>
              <a:rPr lang="ar" sz="2500">
                <a:solidFill>
                  <a:srgbClr val="FFFFFF"/>
                </a:solidFill>
                <a:latin typeface="Noto Naskh Arabic"/>
                <a:ea typeface="Noto Naskh Arabic"/>
                <a:cs typeface="Noto Naskh Arabic"/>
                <a:sym typeface="Noto Naskh Arabic"/>
              </a:rPr>
              <a:t>قواعد وأساسيات</a:t>
            </a:r>
            <a:r>
              <a:rPr lang="ar" sz="2500" strike="noStrike">
                <a:solidFill>
                  <a:srgbClr val="FFFFFF"/>
                </a:solidFill>
                <a:latin typeface="Noto Naskh Arabic"/>
                <a:ea typeface="Noto Naskh Arabic"/>
                <a:cs typeface="Noto Naskh Arabic"/>
                <a:sym typeface="Noto Naskh Arabic"/>
              </a:rPr>
              <a:t> </a:t>
            </a:r>
            <a:r>
              <a:rPr b="1" lang="ar" sz="2500" strike="noStrike">
                <a:solidFill>
                  <a:srgbClr val="90CAC4"/>
                </a:solidFill>
                <a:latin typeface="Noto Naskh Arabic"/>
                <a:ea typeface="Noto Naskh Arabic"/>
                <a:cs typeface="Noto Naskh Arabic"/>
                <a:sym typeface="Noto Naskh Arabic"/>
              </a:rPr>
              <a:t>FAIR</a:t>
            </a:r>
            <a:r>
              <a:rPr b="1" lang="ar" sz="2500" strike="noStrike">
                <a:solidFill>
                  <a:srgbClr val="FFFFFF"/>
                </a:solidFill>
                <a:latin typeface="Noto Naskh Arabic"/>
                <a:ea typeface="Noto Naskh Arabic"/>
                <a:cs typeface="Noto Naskh Arabic"/>
                <a:sym typeface="Noto Naskh Arabic"/>
              </a:rPr>
              <a:t> </a:t>
            </a:r>
            <a:endParaRPr b="1" sz="2500" strike="noStrike">
              <a:solidFill>
                <a:srgbClr val="FFFFFF"/>
              </a:solidFill>
              <a:latin typeface="Noto Naskh Arabic"/>
              <a:ea typeface="Noto Naskh Arabic"/>
              <a:cs typeface="Noto Naskh Arabic"/>
              <a:sym typeface="Noto Naskh Arabic"/>
            </a:endParaRPr>
          </a:p>
          <a:p>
            <a:pPr indent="0" lvl="0" marL="0" marR="0" rtl="1" algn="r">
              <a:lnSpc>
                <a:spcPct val="100000"/>
              </a:lnSpc>
              <a:spcBef>
                <a:spcPts val="0"/>
              </a:spcBef>
              <a:spcAft>
                <a:spcPts val="0"/>
              </a:spcAft>
              <a:buNone/>
            </a:pPr>
            <a:r>
              <a:t/>
            </a:r>
            <a:endParaRPr b="1" sz="2500">
              <a:solidFill>
                <a:srgbClr val="FFFFFF"/>
              </a:solidFill>
              <a:latin typeface="Noto Naskh Arabic"/>
              <a:ea typeface="Noto Naskh Arabic"/>
              <a:cs typeface="Noto Naskh Arabic"/>
              <a:sym typeface="Noto Naskh Arabic"/>
            </a:endParaRPr>
          </a:p>
          <a:p>
            <a:pPr indent="-374650" lvl="0" marL="457200" marR="0" rtl="1" algn="r">
              <a:lnSpc>
                <a:spcPct val="100000"/>
              </a:lnSpc>
              <a:spcBef>
                <a:spcPts val="0"/>
              </a:spcBef>
              <a:spcAft>
                <a:spcPts val="0"/>
              </a:spcAft>
              <a:buClr>
                <a:srgbClr val="FFFFFF"/>
              </a:buClr>
              <a:buSzPts val="2300"/>
              <a:buFont typeface="Noto Naskh Arabic"/>
              <a:buChar char="●"/>
            </a:pPr>
            <a:r>
              <a:rPr b="1" lang="ar" sz="2300" strike="noStrike">
                <a:solidFill>
                  <a:srgbClr val="FFFFFF"/>
                </a:solidFill>
                <a:latin typeface="Noto Naskh Arabic"/>
                <a:ea typeface="Noto Naskh Arabic"/>
                <a:cs typeface="Noto Naskh Arabic"/>
                <a:sym typeface="Noto Naskh Arabic"/>
              </a:rPr>
              <a:t> </a:t>
            </a:r>
            <a:r>
              <a:rPr b="1" lang="ar" sz="2300" strike="noStrike">
                <a:solidFill>
                  <a:srgbClr val="90CAC4"/>
                </a:solidFill>
                <a:latin typeface="Noto Naskh Arabic"/>
                <a:ea typeface="Noto Naskh Arabic"/>
                <a:cs typeface="Noto Naskh Arabic"/>
                <a:sym typeface="Noto Naskh Arabic"/>
              </a:rPr>
              <a:t>F</a:t>
            </a:r>
            <a:r>
              <a:rPr lang="ar" sz="2300" strike="noStrike">
                <a:solidFill>
                  <a:srgbClr val="FFFFFF"/>
                </a:solidFill>
                <a:latin typeface="Noto Naskh Arabic"/>
                <a:ea typeface="Noto Naskh Arabic"/>
                <a:cs typeface="Noto Naskh Arabic"/>
                <a:sym typeface="Noto Naskh Arabic"/>
              </a:rPr>
              <a:t>indable ( </a:t>
            </a:r>
            <a:r>
              <a:rPr lang="ar" sz="2300">
                <a:solidFill>
                  <a:srgbClr val="FFFFFF"/>
                </a:solidFill>
                <a:latin typeface="Noto Naskh Arabic"/>
                <a:ea typeface="Noto Naskh Arabic"/>
                <a:cs typeface="Noto Naskh Arabic"/>
                <a:sym typeface="Noto Naskh Arabic"/>
              </a:rPr>
              <a:t>يُمكن</a:t>
            </a:r>
            <a:r>
              <a:rPr lang="ar" sz="2300" strike="noStrike">
                <a:solidFill>
                  <a:srgbClr val="FFFFFF"/>
                </a:solidFill>
                <a:latin typeface="Noto Naskh Arabic"/>
                <a:ea typeface="Noto Naskh Arabic"/>
                <a:cs typeface="Noto Naskh Arabic"/>
                <a:sym typeface="Noto Naskh Arabic"/>
              </a:rPr>
              <a:t> </a:t>
            </a:r>
            <a:r>
              <a:rPr lang="ar" sz="2300">
                <a:solidFill>
                  <a:srgbClr val="FFFFFF"/>
                </a:solidFill>
                <a:latin typeface="Noto Naskh Arabic"/>
                <a:ea typeface="Noto Naskh Arabic"/>
                <a:cs typeface="Noto Naskh Arabic"/>
                <a:sym typeface="Noto Naskh Arabic"/>
              </a:rPr>
              <a:t>إيجاده</a:t>
            </a:r>
            <a:r>
              <a:rPr lang="ar" sz="2300" strike="noStrike">
                <a:solidFill>
                  <a:srgbClr val="FFFFFF"/>
                </a:solidFill>
                <a:latin typeface="Noto Naskh Arabic"/>
                <a:ea typeface="Noto Naskh Arabic"/>
                <a:cs typeface="Noto Naskh Arabic"/>
                <a:sym typeface="Noto Naskh Arabic"/>
              </a:rPr>
              <a:t>)</a:t>
            </a:r>
            <a:endParaRPr sz="2300" strike="noStrike">
              <a:solidFill>
                <a:srgbClr val="000000"/>
              </a:solidFill>
              <a:latin typeface="Noto Naskh Arabic"/>
              <a:ea typeface="Noto Naskh Arabic"/>
              <a:cs typeface="Noto Naskh Arabic"/>
              <a:sym typeface="Noto Naskh Arabic"/>
            </a:endParaRPr>
          </a:p>
          <a:p>
            <a:pPr indent="-374650" lvl="0" marL="457200" marR="0" rtl="1" algn="r">
              <a:lnSpc>
                <a:spcPct val="100000"/>
              </a:lnSpc>
              <a:spcBef>
                <a:spcPts val="0"/>
              </a:spcBef>
              <a:spcAft>
                <a:spcPts val="0"/>
              </a:spcAft>
              <a:buClr>
                <a:srgbClr val="FFFFFF"/>
              </a:buClr>
              <a:buSzPts val="2300"/>
              <a:buFont typeface="Noto Naskh Arabic"/>
              <a:buChar char="●"/>
            </a:pPr>
            <a:r>
              <a:rPr b="1" lang="ar" sz="2300" strike="noStrike">
                <a:solidFill>
                  <a:srgbClr val="FFFFFF"/>
                </a:solidFill>
                <a:latin typeface="Noto Naskh Arabic"/>
                <a:ea typeface="Noto Naskh Arabic"/>
                <a:cs typeface="Noto Naskh Arabic"/>
                <a:sym typeface="Noto Naskh Arabic"/>
              </a:rPr>
              <a:t> </a:t>
            </a:r>
            <a:r>
              <a:rPr b="1" lang="ar" sz="2300" strike="noStrike">
                <a:solidFill>
                  <a:srgbClr val="90CAC4"/>
                </a:solidFill>
                <a:latin typeface="Noto Naskh Arabic"/>
                <a:ea typeface="Noto Naskh Arabic"/>
                <a:cs typeface="Noto Naskh Arabic"/>
                <a:sym typeface="Noto Naskh Arabic"/>
              </a:rPr>
              <a:t>A</a:t>
            </a:r>
            <a:r>
              <a:rPr lang="ar" sz="2300" strike="noStrike">
                <a:solidFill>
                  <a:srgbClr val="FFFFFF"/>
                </a:solidFill>
                <a:latin typeface="Noto Naskh Arabic"/>
                <a:ea typeface="Noto Naskh Arabic"/>
                <a:cs typeface="Noto Naskh Arabic"/>
                <a:sym typeface="Noto Naskh Arabic"/>
              </a:rPr>
              <a:t>ccessible (يمكن الوصول إليه)</a:t>
            </a:r>
            <a:endParaRPr sz="2300" strike="noStrike">
              <a:solidFill>
                <a:srgbClr val="000000"/>
              </a:solidFill>
              <a:latin typeface="Noto Naskh Arabic"/>
              <a:ea typeface="Noto Naskh Arabic"/>
              <a:cs typeface="Noto Naskh Arabic"/>
              <a:sym typeface="Noto Naskh Arabic"/>
            </a:endParaRPr>
          </a:p>
          <a:p>
            <a:pPr indent="-374650" lvl="0" marL="457200" marR="0" rtl="1" algn="r">
              <a:lnSpc>
                <a:spcPct val="100000"/>
              </a:lnSpc>
              <a:spcBef>
                <a:spcPts val="0"/>
              </a:spcBef>
              <a:spcAft>
                <a:spcPts val="0"/>
              </a:spcAft>
              <a:buClr>
                <a:srgbClr val="FFFFFF"/>
              </a:buClr>
              <a:buSzPts val="2300"/>
              <a:buFont typeface="Noto Naskh Arabic"/>
              <a:buChar char="●"/>
            </a:pPr>
            <a:r>
              <a:rPr b="1" lang="ar" sz="2300" strike="noStrike">
                <a:solidFill>
                  <a:srgbClr val="90CAC4"/>
                </a:solidFill>
                <a:latin typeface="Noto Naskh Arabic"/>
                <a:ea typeface="Noto Naskh Arabic"/>
                <a:cs typeface="Noto Naskh Arabic"/>
                <a:sym typeface="Noto Naskh Arabic"/>
              </a:rPr>
              <a:t>I</a:t>
            </a:r>
            <a:r>
              <a:rPr lang="ar" sz="2300" strike="noStrike">
                <a:solidFill>
                  <a:srgbClr val="FFFFFF"/>
                </a:solidFill>
                <a:latin typeface="Noto Naskh Arabic"/>
                <a:ea typeface="Noto Naskh Arabic"/>
                <a:cs typeface="Noto Naskh Arabic"/>
                <a:sym typeface="Noto Naskh Arabic"/>
              </a:rPr>
              <a:t>nteroperable (</a:t>
            </a:r>
            <a:r>
              <a:rPr lang="ar" sz="2300">
                <a:solidFill>
                  <a:srgbClr val="FFFFFF"/>
                </a:solidFill>
                <a:latin typeface="Noto Naskh Arabic"/>
                <a:ea typeface="Noto Naskh Arabic"/>
                <a:cs typeface="Noto Naskh Arabic"/>
                <a:sym typeface="Noto Naskh Arabic"/>
              </a:rPr>
              <a:t>يُمكن</a:t>
            </a:r>
            <a:r>
              <a:rPr lang="ar" sz="2300" strike="noStrike">
                <a:solidFill>
                  <a:srgbClr val="FFFFFF"/>
                </a:solidFill>
                <a:latin typeface="Noto Naskh Arabic"/>
                <a:ea typeface="Noto Naskh Arabic"/>
                <a:cs typeface="Noto Naskh Arabic"/>
                <a:sym typeface="Noto Naskh Arabic"/>
              </a:rPr>
              <a:t> تشغيله)</a:t>
            </a:r>
            <a:endParaRPr sz="2300" strike="noStrike">
              <a:solidFill>
                <a:srgbClr val="000000"/>
              </a:solidFill>
              <a:latin typeface="Noto Naskh Arabic"/>
              <a:ea typeface="Noto Naskh Arabic"/>
              <a:cs typeface="Noto Naskh Arabic"/>
              <a:sym typeface="Noto Naskh Arabic"/>
            </a:endParaRPr>
          </a:p>
          <a:p>
            <a:pPr indent="-374650" lvl="0" marL="457200" marR="0" rtl="1" algn="r">
              <a:lnSpc>
                <a:spcPct val="100000"/>
              </a:lnSpc>
              <a:spcBef>
                <a:spcPts val="0"/>
              </a:spcBef>
              <a:spcAft>
                <a:spcPts val="0"/>
              </a:spcAft>
              <a:buClr>
                <a:srgbClr val="FFFFFF"/>
              </a:buClr>
              <a:buSzPts val="2300"/>
              <a:buFont typeface="Noto Naskh Arabic"/>
              <a:buChar char="●"/>
            </a:pPr>
            <a:r>
              <a:rPr b="1" lang="ar" sz="2300" strike="noStrike">
                <a:solidFill>
                  <a:srgbClr val="90CAC4"/>
                </a:solidFill>
                <a:latin typeface="Noto Naskh Arabic"/>
                <a:ea typeface="Noto Naskh Arabic"/>
                <a:cs typeface="Noto Naskh Arabic"/>
                <a:sym typeface="Noto Naskh Arabic"/>
              </a:rPr>
              <a:t>R</a:t>
            </a:r>
            <a:r>
              <a:rPr lang="ar" sz="2300" strike="noStrike">
                <a:solidFill>
                  <a:srgbClr val="FFFFFF"/>
                </a:solidFill>
                <a:latin typeface="Noto Naskh Arabic"/>
                <a:ea typeface="Noto Naskh Arabic"/>
                <a:cs typeface="Noto Naskh Arabic"/>
                <a:sym typeface="Noto Naskh Arabic"/>
              </a:rPr>
              <a:t>eusable (صالح للاستخدام)</a:t>
            </a:r>
            <a:endParaRPr sz="2300" strike="noStrike">
              <a:solidFill>
                <a:srgbClr val="000000"/>
              </a:solidFill>
              <a:latin typeface="Noto Naskh Arabic"/>
              <a:ea typeface="Noto Naskh Arabic"/>
              <a:cs typeface="Noto Naskh Arabic"/>
              <a:sym typeface="Noto Naskh Arabic"/>
            </a:endParaRPr>
          </a:p>
        </p:txBody>
      </p:sp>
      <p:sp>
        <p:nvSpPr>
          <p:cNvPr id="539" name="Google Shape;539;p10"/>
          <p:cNvSpPr/>
          <p:nvPr/>
        </p:nvSpPr>
        <p:spPr>
          <a:xfrm>
            <a:off x="85680" y="4280040"/>
            <a:ext cx="9058320" cy="86364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45700" lIns="91425" spcFirstLastPara="1" rIns="91425" wrap="square" tIns="45700">
            <a:noAutofit/>
          </a:bodyPr>
          <a:lstStyle/>
          <a:p>
            <a:pPr indent="0" lvl="0" marL="0" marR="0" rtl="0" algn="l">
              <a:lnSpc>
                <a:spcPct val="90000"/>
              </a:lnSpc>
              <a:spcBef>
                <a:spcPts val="0"/>
              </a:spcBef>
              <a:spcAft>
                <a:spcPts val="0"/>
              </a:spcAft>
              <a:buNone/>
            </a:pPr>
            <a:r>
              <a:rPr b="0" lang="ar" sz="1200" strike="noStrike">
                <a:solidFill>
                  <a:srgbClr val="FFFFFF"/>
                </a:solidFill>
                <a:latin typeface="Arial"/>
                <a:ea typeface="Arial"/>
                <a:cs typeface="Arial"/>
                <a:sym typeface="Arial"/>
              </a:rPr>
              <a:t>https://the-turing-way.netlify.app/reproducible-research/rdm/rdm-fair.html, CC-BY 4.0</a:t>
            </a:r>
            <a:r>
              <a:rPr lang="ar" sz="1200">
                <a:solidFill>
                  <a:schemeClr val="lt1"/>
                </a:solidFill>
              </a:rPr>
              <a:t>, DOI: 10.5281/zenodo.</a:t>
            </a:r>
            <a:r>
              <a:rPr lang="ar" sz="1100">
                <a:solidFill>
                  <a:schemeClr val="lt1"/>
                </a:solidFill>
              </a:rPr>
              <a:t>6627260</a:t>
            </a:r>
            <a:endParaRPr b="0" sz="1200" strike="noStrike">
              <a:solidFill>
                <a:srgbClr val="000000"/>
              </a:solidFill>
              <a:latin typeface="Arial"/>
              <a:ea typeface="Arial"/>
              <a:cs typeface="Arial"/>
              <a:sym typeface="Arial"/>
            </a:endParaRPr>
          </a:p>
        </p:txBody>
      </p:sp>
      <p:pic>
        <p:nvPicPr>
          <p:cNvPr id="540" name="Google Shape;540;p10"/>
          <p:cNvPicPr preferRelativeResize="0"/>
          <p:nvPr/>
        </p:nvPicPr>
        <p:blipFill rotWithShape="1">
          <a:blip r:embed="rId3">
            <a:alphaModFix/>
          </a:blip>
          <a:srcRect b="0" l="0" r="2780" t="0"/>
          <a:stretch/>
        </p:blipFill>
        <p:spPr>
          <a:xfrm>
            <a:off x="4147275" y="730875"/>
            <a:ext cx="4996726" cy="382129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11"/>
          <p:cNvSpPr/>
          <p:nvPr/>
        </p:nvSpPr>
        <p:spPr>
          <a:xfrm>
            <a:off x="85680" y="4280040"/>
            <a:ext cx="9058320" cy="86364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45700" lIns="91425" spcFirstLastPara="1" rIns="91425" wrap="square" tIns="45700">
            <a:noAutofit/>
          </a:bodyPr>
          <a:lstStyle/>
          <a:p>
            <a:pPr indent="0" lvl="0" marL="0" marR="0" rtl="0" algn="r">
              <a:lnSpc>
                <a:spcPct val="90000"/>
              </a:lnSpc>
              <a:spcBef>
                <a:spcPts val="0"/>
              </a:spcBef>
              <a:spcAft>
                <a:spcPts val="0"/>
              </a:spcAft>
              <a:buNone/>
            </a:pPr>
            <a:r>
              <a:rPr b="0" lang="ar" sz="1200" strike="noStrike">
                <a:solidFill>
                  <a:srgbClr val="FFFFFF"/>
                </a:solidFill>
                <a:latin typeface="Arial"/>
                <a:ea typeface="Arial"/>
                <a:cs typeface="Arial"/>
                <a:sym typeface="Arial"/>
              </a:rPr>
              <a:t>https://the-turing-way.netlify.app/project-design, @turingway, CC-BY 4.0, DOI: 10.5281/zenodo.</a:t>
            </a:r>
            <a:r>
              <a:rPr lang="ar" sz="1100">
                <a:solidFill>
                  <a:schemeClr val="lt1"/>
                </a:solidFill>
              </a:rPr>
              <a:t>6627260</a:t>
            </a:r>
            <a:endParaRPr b="0" sz="1200" strike="noStrike">
              <a:solidFill>
                <a:srgbClr val="000000"/>
              </a:solidFill>
              <a:latin typeface="Arial"/>
              <a:ea typeface="Arial"/>
              <a:cs typeface="Arial"/>
              <a:sym typeface="Arial"/>
            </a:endParaRPr>
          </a:p>
        </p:txBody>
      </p:sp>
      <p:pic>
        <p:nvPicPr>
          <p:cNvPr id="547" name="Google Shape;547;p11"/>
          <p:cNvPicPr preferRelativeResize="0"/>
          <p:nvPr/>
        </p:nvPicPr>
        <p:blipFill rotWithShape="1">
          <a:blip r:embed="rId3">
            <a:alphaModFix/>
          </a:blip>
          <a:srcRect b="0" l="0" r="0" t="0"/>
          <a:stretch/>
        </p:blipFill>
        <p:spPr>
          <a:xfrm>
            <a:off x="457200" y="0"/>
            <a:ext cx="8031240" cy="4010040"/>
          </a:xfrm>
          <a:prstGeom prst="rect">
            <a:avLst/>
          </a:prstGeom>
          <a:noFill/>
          <a:ln>
            <a:noFill/>
          </a:ln>
        </p:spPr>
      </p:pic>
      <p:sp>
        <p:nvSpPr>
          <p:cNvPr id="548" name="Google Shape;548;p11"/>
          <p:cNvSpPr/>
          <p:nvPr/>
        </p:nvSpPr>
        <p:spPr>
          <a:xfrm>
            <a:off x="244440" y="4041720"/>
            <a:ext cx="8740800" cy="855720"/>
          </a:xfrm>
          <a:custGeom>
            <a:rect b="b" l="l" r="r" t="t"/>
            <a:pathLst>
              <a:path extrusionOk="0" h="21600" w="21600">
                <a:moveTo>
                  <a:pt x="0" y="0"/>
                </a:moveTo>
                <a:lnTo>
                  <a:pt x="21600" y="0"/>
                </a:lnTo>
                <a:lnTo>
                  <a:pt x="21600" y="21600"/>
                </a:lnTo>
                <a:lnTo>
                  <a:pt x="0" y="21600"/>
                </a:lnTo>
                <a:lnTo>
                  <a:pt x="0" y="0"/>
                </a:lnTo>
                <a:close/>
              </a:path>
            </a:pathLst>
          </a:custGeom>
          <a:solidFill>
            <a:srgbClr val="FFFFFF"/>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ar" sz="2400" strike="noStrike">
                <a:solidFill>
                  <a:srgbClr val="000000"/>
                </a:solidFill>
                <a:latin typeface="Arial"/>
                <a:ea typeface="Arial"/>
                <a:cs typeface="Arial"/>
                <a:sym typeface="Arial"/>
              </a:rPr>
              <a:t>Wilkinson </a:t>
            </a:r>
            <a:r>
              <a:rPr b="1" i="1" lang="ar" sz="2400" strike="noStrike">
                <a:solidFill>
                  <a:srgbClr val="000000"/>
                </a:solidFill>
                <a:latin typeface="Arial"/>
                <a:ea typeface="Arial"/>
                <a:cs typeface="Arial"/>
                <a:sym typeface="Arial"/>
              </a:rPr>
              <a:t>et al</a:t>
            </a:r>
            <a:r>
              <a:rPr b="1" lang="ar" sz="2400" strike="noStrike">
                <a:solidFill>
                  <a:srgbClr val="000000"/>
                </a:solidFill>
                <a:latin typeface="Arial"/>
                <a:ea typeface="Arial"/>
                <a:cs typeface="Arial"/>
                <a:sym typeface="Arial"/>
              </a:rPr>
              <a:t>. (2016) </a:t>
            </a:r>
            <a:r>
              <a:rPr lang="ar" sz="2400">
                <a:solidFill>
                  <a:schemeClr val="dk1"/>
                </a:solidFill>
                <a:latin typeface="Noto Naskh Arabic"/>
                <a:ea typeface="Noto Naskh Arabic"/>
                <a:cs typeface="Noto Naskh Arabic"/>
                <a:sym typeface="Noto Naskh Arabic"/>
              </a:rPr>
              <a:t>تم تطوير المبادئ في</a:t>
            </a:r>
            <a:r>
              <a:rPr lang="ar" sz="2400">
                <a:solidFill>
                  <a:schemeClr val="dk1"/>
                </a:solidFill>
                <a:latin typeface="Average"/>
                <a:ea typeface="Average"/>
                <a:cs typeface="Average"/>
                <a:sym typeface="Average"/>
              </a:rPr>
              <a:t>  </a:t>
            </a:r>
            <a:r>
              <a:rPr b="1" lang="ar" sz="2400" strike="noStrike">
                <a:solidFill>
                  <a:srgbClr val="000000"/>
                </a:solidFill>
                <a:latin typeface="Arial"/>
                <a:ea typeface="Arial"/>
                <a:cs typeface="Arial"/>
                <a:sym typeface="Arial"/>
              </a:rPr>
              <a:t> </a:t>
            </a:r>
            <a:endParaRPr b="0" sz="2400" strike="noStrike">
              <a:solidFill>
                <a:srgbClr val="000000"/>
              </a:solidFill>
              <a:latin typeface="Arial"/>
              <a:ea typeface="Arial"/>
              <a:cs typeface="Arial"/>
              <a:sym typeface="Arial"/>
            </a:endParaRPr>
          </a:p>
          <a:p>
            <a:pPr indent="0" lvl="0" marL="0" marR="0" rtl="0" algn="ctr">
              <a:spcBef>
                <a:spcPts val="0"/>
              </a:spcBef>
              <a:spcAft>
                <a:spcPts val="0"/>
              </a:spcAft>
              <a:buNone/>
            </a:pPr>
            <a:r>
              <a:rPr b="1" lang="ar" sz="2400" strike="noStrike">
                <a:solidFill>
                  <a:srgbClr val="000000"/>
                </a:solidFill>
                <a:latin typeface="Arial"/>
                <a:ea typeface="Arial"/>
                <a:cs typeface="Arial"/>
                <a:sym typeface="Arial"/>
              </a:rPr>
              <a:t>DOI: 10.1038/sdata.2016.18</a:t>
            </a:r>
            <a:endParaRPr b="0" sz="2400" strike="noStrike">
              <a:solidFill>
                <a:srgbClr val="000000"/>
              </a:solidFill>
              <a:latin typeface="Arial"/>
              <a:ea typeface="Arial"/>
              <a:cs typeface="Arial"/>
              <a:sym typeface="Arial"/>
            </a:endParaRPr>
          </a:p>
          <a:p>
            <a:pPr indent="0" lvl="0" marL="0" marR="0" rtl="0" algn="ctr">
              <a:spcBef>
                <a:spcPts val="0"/>
              </a:spcBef>
              <a:spcAft>
                <a:spcPts val="0"/>
              </a:spcAft>
              <a:buNone/>
            </a:pPr>
            <a:r>
              <a:t/>
            </a:r>
            <a:endParaRPr b="0" sz="2400"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73737"/>
        </a:solidFill>
      </p:bgPr>
    </p:bg>
    <p:spTree>
      <p:nvGrpSpPr>
        <p:cNvPr id="553" name="Shape 553"/>
        <p:cNvGrpSpPr/>
        <p:nvPr/>
      </p:nvGrpSpPr>
      <p:grpSpPr>
        <a:xfrm>
          <a:off x="0" y="0"/>
          <a:ext cx="0" cy="0"/>
          <a:chOff x="0" y="0"/>
          <a:chExt cx="0" cy="0"/>
        </a:xfrm>
      </p:grpSpPr>
      <p:sp>
        <p:nvSpPr>
          <p:cNvPr id="554" name="Google Shape;554;p12"/>
          <p:cNvSpPr txBox="1"/>
          <p:nvPr/>
        </p:nvSpPr>
        <p:spPr>
          <a:xfrm>
            <a:off x="179280" y="537840"/>
            <a:ext cx="5013360" cy="701640"/>
          </a:xfrm>
          <a:prstGeom prst="rect">
            <a:avLst/>
          </a:prstGeom>
          <a:noFill/>
          <a:ln>
            <a:noFill/>
          </a:ln>
        </p:spPr>
        <p:txBody>
          <a:bodyPr anchorCtr="0" anchor="t" bIns="0" lIns="0" spcFirstLastPara="1" rIns="0" wrap="square" tIns="0">
            <a:normAutofit/>
          </a:bodyPr>
          <a:lstStyle/>
          <a:p>
            <a:pPr indent="0" lvl="0" marL="0" marR="0" rtl="1" algn="r">
              <a:lnSpc>
                <a:spcPct val="100000"/>
              </a:lnSpc>
              <a:spcBef>
                <a:spcPts val="0"/>
              </a:spcBef>
              <a:spcAft>
                <a:spcPts val="0"/>
              </a:spcAft>
              <a:buNone/>
            </a:pPr>
            <a:r>
              <a:rPr b="1" lang="ar" sz="3200" strike="noStrike">
                <a:solidFill>
                  <a:srgbClr val="0097A7"/>
                </a:solidFill>
                <a:latin typeface="Noto Naskh Arabic"/>
                <a:ea typeface="Noto Naskh Arabic"/>
                <a:cs typeface="Noto Naskh Arabic"/>
                <a:sym typeface="Noto Naskh Arabic"/>
              </a:rPr>
              <a:t>قواعد الفير (FAIR) </a:t>
            </a:r>
            <a:r>
              <a:rPr b="1" lang="ar" sz="3200">
                <a:solidFill>
                  <a:srgbClr val="0097A7"/>
                </a:solidFill>
                <a:latin typeface="Noto Naskh Arabic"/>
                <a:ea typeface="Noto Naskh Arabic"/>
                <a:cs typeface="Noto Naskh Arabic"/>
                <a:sym typeface="Noto Naskh Arabic"/>
              </a:rPr>
              <a:t>تُطبق في</a:t>
            </a:r>
            <a:r>
              <a:rPr b="1" lang="ar" sz="3200" strike="noStrike">
                <a:solidFill>
                  <a:srgbClr val="0097A7"/>
                </a:solidFill>
                <a:latin typeface="Noto Naskh Arabic"/>
                <a:ea typeface="Noto Naskh Arabic"/>
                <a:cs typeface="Noto Naskh Arabic"/>
                <a:sym typeface="Noto Naskh Arabic"/>
              </a:rPr>
              <a:t>...</a:t>
            </a:r>
            <a:endParaRPr sz="3200" strike="noStrike">
              <a:solidFill>
                <a:srgbClr val="000000"/>
              </a:solidFill>
              <a:latin typeface="Noto Naskh Arabic"/>
              <a:ea typeface="Noto Naskh Arabic"/>
              <a:cs typeface="Noto Naskh Arabic"/>
              <a:sym typeface="Noto Naskh Arabic"/>
            </a:endParaRPr>
          </a:p>
        </p:txBody>
      </p:sp>
      <p:sp>
        <p:nvSpPr>
          <p:cNvPr id="555" name="Google Shape;555;p12"/>
          <p:cNvSpPr/>
          <p:nvPr/>
        </p:nvSpPr>
        <p:spPr>
          <a:xfrm>
            <a:off x="1285920" y="938160"/>
            <a:ext cx="3821040" cy="182916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91425" lIns="91425" spcFirstLastPara="1" rIns="91425" wrap="square" tIns="91425">
            <a:noAutofit/>
          </a:bodyPr>
          <a:lstStyle/>
          <a:p>
            <a:pPr indent="-400320" lvl="0" marL="457200" marR="0" rtl="1" algn="r">
              <a:lnSpc>
                <a:spcPct val="100000"/>
              </a:lnSpc>
              <a:spcBef>
                <a:spcPts val="0"/>
              </a:spcBef>
              <a:spcAft>
                <a:spcPts val="0"/>
              </a:spcAft>
              <a:buClr>
                <a:srgbClr val="FFFFFF"/>
              </a:buClr>
              <a:buSzPts val="2700"/>
              <a:buFont typeface="Noto Naskh Arabic"/>
              <a:buChar char="●"/>
            </a:pPr>
            <a:r>
              <a:rPr lang="ar" sz="2700" strike="noStrike">
                <a:solidFill>
                  <a:srgbClr val="FFFFFF"/>
                </a:solidFill>
                <a:latin typeface="Noto Naskh Arabic"/>
                <a:ea typeface="Noto Naskh Arabic"/>
                <a:cs typeface="Noto Naskh Arabic"/>
                <a:sym typeface="Noto Naskh Arabic"/>
              </a:rPr>
              <a:t>البرمجيات</a:t>
            </a:r>
            <a:endParaRPr sz="2700" strike="noStrike">
              <a:solidFill>
                <a:srgbClr val="000000"/>
              </a:solidFill>
              <a:latin typeface="Noto Naskh Arabic"/>
              <a:ea typeface="Noto Naskh Arabic"/>
              <a:cs typeface="Noto Naskh Arabic"/>
              <a:sym typeface="Noto Naskh Arabic"/>
            </a:endParaRPr>
          </a:p>
          <a:p>
            <a:pPr indent="-400320" lvl="0" marL="457200" marR="0" rtl="1" algn="r">
              <a:lnSpc>
                <a:spcPct val="100000"/>
              </a:lnSpc>
              <a:spcBef>
                <a:spcPts val="0"/>
              </a:spcBef>
              <a:spcAft>
                <a:spcPts val="0"/>
              </a:spcAft>
              <a:buClr>
                <a:srgbClr val="FFFFFF"/>
              </a:buClr>
              <a:buSzPts val="2700"/>
              <a:buFont typeface="Noto Naskh Arabic"/>
              <a:buChar char="●"/>
            </a:pPr>
            <a:r>
              <a:rPr lang="ar" sz="2700" strike="noStrike">
                <a:solidFill>
                  <a:srgbClr val="FFFFFF"/>
                </a:solidFill>
                <a:latin typeface="Noto Naskh Arabic"/>
                <a:ea typeface="Noto Naskh Arabic"/>
                <a:cs typeface="Noto Naskh Arabic"/>
                <a:sym typeface="Noto Naskh Arabic"/>
              </a:rPr>
              <a:t>المواد التدريبية</a:t>
            </a:r>
            <a:endParaRPr sz="2700" strike="noStrike">
              <a:solidFill>
                <a:srgbClr val="000000"/>
              </a:solidFill>
              <a:latin typeface="Noto Naskh Arabic"/>
              <a:ea typeface="Noto Naskh Arabic"/>
              <a:cs typeface="Noto Naskh Arabic"/>
              <a:sym typeface="Noto Naskh Arabic"/>
            </a:endParaRPr>
          </a:p>
          <a:p>
            <a:pPr indent="-400320" lvl="0" marL="457200" marR="0" rtl="1" algn="r">
              <a:lnSpc>
                <a:spcPct val="100000"/>
              </a:lnSpc>
              <a:spcBef>
                <a:spcPts val="0"/>
              </a:spcBef>
              <a:spcAft>
                <a:spcPts val="0"/>
              </a:spcAft>
              <a:buClr>
                <a:srgbClr val="FFFFFF"/>
              </a:buClr>
              <a:buSzPts val="2700"/>
              <a:buFont typeface="Noto Naskh Arabic"/>
              <a:buChar char="●"/>
            </a:pPr>
            <a:r>
              <a:rPr lang="ar" sz="2700" strike="noStrike">
                <a:solidFill>
                  <a:srgbClr val="FFFFFF"/>
                </a:solidFill>
                <a:latin typeface="Noto Naskh Arabic"/>
                <a:ea typeface="Noto Naskh Arabic"/>
                <a:cs typeface="Noto Naskh Arabic"/>
                <a:sym typeface="Noto Naskh Arabic"/>
              </a:rPr>
              <a:t>سير العمل</a:t>
            </a:r>
            <a:endParaRPr sz="2700" strike="noStrike">
              <a:solidFill>
                <a:srgbClr val="000000"/>
              </a:solidFill>
              <a:latin typeface="Noto Naskh Arabic"/>
              <a:ea typeface="Noto Naskh Arabic"/>
              <a:cs typeface="Noto Naskh Arabic"/>
              <a:sym typeface="Noto Naskh Arabic"/>
            </a:endParaRPr>
          </a:p>
          <a:p>
            <a:pPr indent="-400320" lvl="0" marL="457200" marR="0" rtl="1" algn="r">
              <a:lnSpc>
                <a:spcPct val="100000"/>
              </a:lnSpc>
              <a:spcBef>
                <a:spcPts val="0"/>
              </a:spcBef>
              <a:spcAft>
                <a:spcPts val="0"/>
              </a:spcAft>
              <a:buClr>
                <a:srgbClr val="FFFFFF"/>
              </a:buClr>
              <a:buSzPts val="2700"/>
              <a:buFont typeface="Noto Naskh Arabic"/>
              <a:buChar char="●"/>
            </a:pPr>
            <a:r>
              <a:rPr lang="ar" sz="2700" strike="noStrike">
                <a:solidFill>
                  <a:srgbClr val="FFFFFF"/>
                </a:solidFill>
                <a:latin typeface="Noto Naskh Arabic"/>
                <a:ea typeface="Noto Naskh Arabic"/>
                <a:cs typeface="Noto Naskh Arabic"/>
                <a:sym typeface="Noto Naskh Arabic"/>
              </a:rPr>
              <a:t>و اكثر!</a:t>
            </a:r>
            <a:endParaRPr sz="2700" strike="noStrike">
              <a:solidFill>
                <a:srgbClr val="000000"/>
              </a:solidFill>
              <a:latin typeface="Noto Naskh Arabic"/>
              <a:ea typeface="Noto Naskh Arabic"/>
              <a:cs typeface="Noto Naskh Arabic"/>
              <a:sym typeface="Noto Naskh Arabic"/>
            </a:endParaRPr>
          </a:p>
        </p:txBody>
      </p:sp>
      <p:pic>
        <p:nvPicPr>
          <p:cNvPr id="556" name="Google Shape;556;p12"/>
          <p:cNvPicPr preferRelativeResize="0"/>
          <p:nvPr/>
        </p:nvPicPr>
        <p:blipFill rotWithShape="1">
          <a:blip r:embed="rId3">
            <a:alphaModFix/>
          </a:blip>
          <a:srcRect b="0" l="0" r="0" t="0"/>
          <a:stretch/>
        </p:blipFill>
        <p:spPr>
          <a:xfrm>
            <a:off x="5253120" y="268200"/>
            <a:ext cx="3459240" cy="2054160"/>
          </a:xfrm>
          <a:prstGeom prst="rect">
            <a:avLst/>
          </a:prstGeom>
          <a:noFill/>
          <a:ln>
            <a:noFill/>
          </a:ln>
        </p:spPr>
      </p:pic>
      <p:pic>
        <p:nvPicPr>
          <p:cNvPr id="557" name="Google Shape;557;p12"/>
          <p:cNvPicPr preferRelativeResize="0"/>
          <p:nvPr/>
        </p:nvPicPr>
        <p:blipFill rotWithShape="1">
          <a:blip r:embed="rId4">
            <a:alphaModFix/>
          </a:blip>
          <a:srcRect b="0" l="0" r="0" t="0"/>
          <a:stretch/>
        </p:blipFill>
        <p:spPr>
          <a:xfrm>
            <a:off x="5106960" y="2630080"/>
            <a:ext cx="3976559" cy="2157480"/>
          </a:xfrm>
          <a:prstGeom prst="rect">
            <a:avLst/>
          </a:prstGeom>
          <a:noFill/>
          <a:ln>
            <a:noFill/>
          </a:ln>
        </p:spPr>
      </p:pic>
      <p:pic>
        <p:nvPicPr>
          <p:cNvPr id="558" name="Google Shape;558;p12"/>
          <p:cNvPicPr preferRelativeResize="0"/>
          <p:nvPr/>
        </p:nvPicPr>
        <p:blipFill rotWithShape="1">
          <a:blip r:embed="rId5">
            <a:alphaModFix/>
          </a:blip>
          <a:srcRect b="0" l="0" r="0" t="0"/>
          <a:stretch/>
        </p:blipFill>
        <p:spPr>
          <a:xfrm>
            <a:off x="85680" y="2944360"/>
            <a:ext cx="4923001" cy="1843200"/>
          </a:xfrm>
          <a:prstGeom prst="rect">
            <a:avLst/>
          </a:prstGeom>
          <a:noFill/>
          <a:ln>
            <a:noFill/>
          </a:ln>
        </p:spPr>
      </p:pic>
      <p:sp>
        <p:nvSpPr>
          <p:cNvPr id="559" name="Google Shape;559;p12"/>
          <p:cNvSpPr/>
          <p:nvPr/>
        </p:nvSpPr>
        <p:spPr>
          <a:xfrm>
            <a:off x="268200" y="4721400"/>
            <a:ext cx="8875818" cy="42228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None/>
            </a:pPr>
            <a:r>
              <a:rPr b="0" i="0" lang="ar" sz="1200" u="none" cap="none" strike="noStrike">
                <a:solidFill>
                  <a:srgbClr val="FFFFFF"/>
                </a:solidFill>
                <a:latin typeface="Arial"/>
                <a:ea typeface="Arial"/>
                <a:cs typeface="Arial"/>
                <a:sym typeface="Arial"/>
              </a:rPr>
              <a:t>@turingway, CC-BY 4.0, The Turing Way, DOI: 10.5281/zenodo.</a:t>
            </a:r>
            <a:r>
              <a:rPr lang="ar" sz="1100">
                <a:solidFill>
                  <a:schemeClr val="lt1"/>
                </a:solidFill>
              </a:rPr>
              <a:t>6627260</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73737"/>
        </a:solidFill>
      </p:bgPr>
    </p:bg>
    <p:spTree>
      <p:nvGrpSpPr>
        <p:cNvPr id="564" name="Shape 564"/>
        <p:cNvGrpSpPr/>
        <p:nvPr/>
      </p:nvGrpSpPr>
      <p:grpSpPr>
        <a:xfrm>
          <a:off x="0" y="0"/>
          <a:ext cx="0" cy="0"/>
          <a:chOff x="0" y="0"/>
          <a:chExt cx="0" cy="0"/>
        </a:xfrm>
      </p:grpSpPr>
      <p:sp>
        <p:nvSpPr>
          <p:cNvPr id="565" name="Google Shape;565;p13"/>
          <p:cNvSpPr txBox="1"/>
          <p:nvPr/>
        </p:nvSpPr>
        <p:spPr>
          <a:xfrm>
            <a:off x="79025" y="1048125"/>
            <a:ext cx="8729100" cy="2895900"/>
          </a:xfrm>
          <a:prstGeom prst="rect">
            <a:avLst/>
          </a:prstGeom>
          <a:noFill/>
          <a:ln>
            <a:noFill/>
          </a:ln>
        </p:spPr>
        <p:txBody>
          <a:bodyPr anchorCtr="0" anchor="t" bIns="0" lIns="0" spcFirstLastPara="1" rIns="0" wrap="square" tIns="0">
            <a:normAutofit/>
          </a:bodyPr>
          <a:lstStyle/>
          <a:p>
            <a:pPr indent="-406440" lvl="0" marL="457200" marR="0" rtl="1" algn="r">
              <a:lnSpc>
                <a:spcPct val="100000"/>
              </a:lnSpc>
              <a:spcBef>
                <a:spcPts val="0"/>
              </a:spcBef>
              <a:spcAft>
                <a:spcPts val="0"/>
              </a:spcAft>
              <a:buClr>
                <a:srgbClr val="FFFFFF"/>
              </a:buClr>
              <a:buSzPts val="2800"/>
              <a:buFont typeface="Noto Naskh Arabic"/>
              <a:buChar char="●"/>
            </a:pPr>
            <a:r>
              <a:rPr lang="ar" sz="2800" strike="noStrike">
                <a:solidFill>
                  <a:srgbClr val="FFFFFF"/>
                </a:solidFill>
                <a:latin typeface="Noto Naskh Arabic"/>
                <a:ea typeface="Noto Naskh Arabic"/>
                <a:cs typeface="Noto Naskh Arabic"/>
                <a:sym typeface="Noto Naskh Arabic"/>
              </a:rPr>
              <a:t>يتطلب أيضا تطبيقها على مجالات وعلوم متخصصة</a:t>
            </a:r>
            <a:endParaRPr sz="2800" strike="noStrike">
              <a:solidFill>
                <a:srgbClr val="000000"/>
              </a:solidFill>
              <a:latin typeface="Noto Naskh Arabic"/>
              <a:ea typeface="Noto Naskh Arabic"/>
              <a:cs typeface="Noto Naskh Arabic"/>
              <a:sym typeface="Noto Naskh Arabic"/>
            </a:endParaRPr>
          </a:p>
          <a:p>
            <a:pPr indent="-406439" lvl="0" marL="457200" marR="0" rtl="1" algn="r">
              <a:lnSpc>
                <a:spcPct val="100000"/>
              </a:lnSpc>
              <a:spcBef>
                <a:spcPts val="0"/>
              </a:spcBef>
              <a:spcAft>
                <a:spcPts val="0"/>
              </a:spcAft>
              <a:buNone/>
            </a:pPr>
            <a:r>
              <a:t/>
            </a:r>
            <a:endParaRPr sz="1800" strike="noStrike">
              <a:solidFill>
                <a:srgbClr val="000000"/>
              </a:solidFill>
              <a:latin typeface="Noto Naskh Arabic"/>
              <a:ea typeface="Noto Naskh Arabic"/>
              <a:cs typeface="Noto Naskh Arabic"/>
              <a:sym typeface="Noto Naskh Arabic"/>
            </a:endParaRPr>
          </a:p>
          <a:p>
            <a:pPr indent="-406440" lvl="0" marL="457200" marR="0" rtl="1" algn="r">
              <a:lnSpc>
                <a:spcPct val="100000"/>
              </a:lnSpc>
              <a:spcBef>
                <a:spcPts val="0"/>
              </a:spcBef>
              <a:spcAft>
                <a:spcPts val="0"/>
              </a:spcAft>
              <a:buClr>
                <a:srgbClr val="FFFFFF"/>
              </a:buClr>
              <a:buSzPts val="2800"/>
              <a:buFont typeface="Noto Naskh Arabic"/>
              <a:buChar char="●"/>
            </a:pPr>
            <a:r>
              <a:rPr lang="ar" sz="2800">
                <a:solidFill>
                  <a:srgbClr val="FFFFFF"/>
                </a:solidFill>
                <a:latin typeface="Noto Naskh Arabic"/>
                <a:ea typeface="Noto Naskh Arabic"/>
                <a:cs typeface="Noto Naskh Arabic"/>
                <a:sym typeface="Noto Naskh Arabic"/>
              </a:rPr>
              <a:t>سحابة الأبحاث الأوروبية المفتوحة</a:t>
            </a:r>
            <a:r>
              <a:rPr lang="ar" sz="2800">
                <a:solidFill>
                  <a:srgbClr val="FFFFFF"/>
                </a:solidFill>
                <a:latin typeface="Noto Naskh Arabic"/>
                <a:ea typeface="Noto Naskh Arabic"/>
                <a:cs typeface="Noto Naskh Arabic"/>
                <a:sym typeface="Noto Naskh Arabic"/>
              </a:rPr>
              <a:t> (</a:t>
            </a:r>
            <a:r>
              <a:rPr lang="ar" sz="2800">
                <a:solidFill>
                  <a:srgbClr val="FFFFFF"/>
                </a:solidFill>
                <a:latin typeface="Noto Naskh Arabic"/>
                <a:ea typeface="Noto Naskh Arabic"/>
                <a:cs typeface="Noto Naskh Arabic"/>
                <a:sym typeface="Noto Naskh Arabic"/>
              </a:rPr>
              <a:t>EO</a:t>
            </a:r>
            <a:r>
              <a:rPr lang="ar" sz="2800">
                <a:solidFill>
                  <a:schemeClr val="lt1"/>
                </a:solidFill>
                <a:latin typeface="Noto Naskh Arabic"/>
                <a:ea typeface="Noto Naskh Arabic"/>
                <a:cs typeface="Noto Naskh Arabic"/>
                <a:sym typeface="Noto Naskh Arabic"/>
              </a:rPr>
              <a:t>SC) </a:t>
            </a:r>
            <a:r>
              <a:rPr lang="ar" sz="2800">
                <a:solidFill>
                  <a:srgbClr val="FFFFFF"/>
                </a:solidFill>
                <a:latin typeface="Noto Naskh Arabic"/>
                <a:ea typeface="Noto Naskh Arabic"/>
                <a:cs typeface="Noto Naskh Arabic"/>
                <a:sym typeface="Noto Naskh Arabic"/>
              </a:rPr>
              <a:t>هي الجهة المسؤولة  الأساسية </a:t>
            </a:r>
            <a:r>
              <a:rPr lang="ar" sz="2800" strike="noStrike">
                <a:solidFill>
                  <a:srgbClr val="FFFFFF"/>
                </a:solidFill>
                <a:latin typeface="Noto Naskh Arabic"/>
                <a:ea typeface="Noto Naskh Arabic"/>
                <a:cs typeface="Noto Naskh Arabic"/>
                <a:sym typeface="Noto Naskh Arabic"/>
              </a:rPr>
              <a:t>للـ FAIR في الاتحاد </a:t>
            </a:r>
            <a:r>
              <a:rPr lang="ar" sz="2800">
                <a:solidFill>
                  <a:srgbClr val="FFFFFF"/>
                </a:solidFill>
                <a:latin typeface="Noto Naskh Arabic"/>
                <a:ea typeface="Noto Naskh Arabic"/>
                <a:cs typeface="Noto Naskh Arabic"/>
                <a:sym typeface="Noto Naskh Arabic"/>
              </a:rPr>
              <a:t>الأوروبي</a:t>
            </a:r>
            <a:r>
              <a:rPr lang="ar" sz="2800" strike="noStrike">
                <a:solidFill>
                  <a:srgbClr val="FFFFFF"/>
                </a:solidFill>
                <a:latin typeface="Noto Naskh Arabic"/>
                <a:ea typeface="Noto Naskh Arabic"/>
                <a:cs typeface="Noto Naskh Arabic"/>
                <a:sym typeface="Noto Naskh Arabic"/>
              </a:rPr>
              <a:t> فيما يخص: </a:t>
            </a:r>
            <a:endParaRPr sz="2800" strike="noStrike">
              <a:solidFill>
                <a:srgbClr val="000000"/>
              </a:solidFill>
              <a:latin typeface="Noto Naskh Arabic"/>
              <a:ea typeface="Noto Naskh Arabic"/>
              <a:cs typeface="Noto Naskh Arabic"/>
              <a:sym typeface="Noto Naskh Arabic"/>
            </a:endParaRPr>
          </a:p>
          <a:p>
            <a:pPr indent="-400320" lvl="1" marL="914400" marR="0" rtl="1" algn="r">
              <a:lnSpc>
                <a:spcPct val="100000"/>
              </a:lnSpc>
              <a:spcBef>
                <a:spcPts val="0"/>
              </a:spcBef>
              <a:spcAft>
                <a:spcPts val="0"/>
              </a:spcAft>
              <a:buClr>
                <a:srgbClr val="FFFFFF"/>
              </a:buClr>
              <a:buSzPts val="2700"/>
              <a:buFont typeface="Noto Naskh Arabic"/>
              <a:buChar char="○"/>
            </a:pPr>
            <a:r>
              <a:rPr i="0" lang="ar" sz="2700" u="none" cap="none" strike="noStrike">
                <a:solidFill>
                  <a:srgbClr val="FFFFFF"/>
                </a:solidFill>
                <a:latin typeface="Noto Naskh Arabic"/>
                <a:ea typeface="Noto Naskh Arabic"/>
                <a:cs typeface="Noto Naskh Arabic"/>
                <a:sym typeface="Noto Naskh Arabic"/>
              </a:rPr>
              <a:t>مشاريع التنفيذ التجريبية</a:t>
            </a:r>
            <a:endParaRPr i="0" sz="2700" u="none" cap="none" strike="noStrike">
              <a:solidFill>
                <a:srgbClr val="000000"/>
              </a:solidFill>
              <a:latin typeface="Noto Naskh Arabic"/>
              <a:ea typeface="Noto Naskh Arabic"/>
              <a:cs typeface="Noto Naskh Arabic"/>
              <a:sym typeface="Noto Naskh Arabic"/>
            </a:endParaRPr>
          </a:p>
          <a:p>
            <a:pPr indent="-400320" lvl="1" marL="914400" marR="0" rtl="1" algn="r">
              <a:lnSpc>
                <a:spcPct val="100000"/>
              </a:lnSpc>
              <a:spcBef>
                <a:spcPts val="0"/>
              </a:spcBef>
              <a:spcAft>
                <a:spcPts val="0"/>
              </a:spcAft>
              <a:buClr>
                <a:srgbClr val="FFFFFF"/>
              </a:buClr>
              <a:buSzPts val="2700"/>
              <a:buFont typeface="Noto Naskh Arabic"/>
              <a:buChar char="○"/>
            </a:pPr>
            <a:r>
              <a:rPr i="0" lang="ar" sz="2700" u="none" cap="none" strike="noStrike">
                <a:solidFill>
                  <a:srgbClr val="FFFFFF"/>
                </a:solidFill>
                <a:latin typeface="Noto Naskh Arabic"/>
                <a:ea typeface="Noto Naskh Arabic"/>
                <a:cs typeface="Noto Naskh Arabic"/>
                <a:sym typeface="Noto Naskh Arabic"/>
              </a:rPr>
              <a:t>البنية التحتية</a:t>
            </a:r>
            <a:endParaRPr i="0" sz="2700" u="none" cap="none" strike="noStrike">
              <a:solidFill>
                <a:srgbClr val="000000"/>
              </a:solidFill>
              <a:latin typeface="Noto Naskh Arabic"/>
              <a:ea typeface="Noto Naskh Arabic"/>
              <a:cs typeface="Noto Naskh Arabic"/>
              <a:sym typeface="Noto Naskh Arabic"/>
            </a:endParaRPr>
          </a:p>
          <a:p>
            <a:pPr indent="-400320" lvl="1" marL="914400" marR="0" rtl="1" algn="r">
              <a:lnSpc>
                <a:spcPct val="100000"/>
              </a:lnSpc>
              <a:spcBef>
                <a:spcPts val="0"/>
              </a:spcBef>
              <a:spcAft>
                <a:spcPts val="0"/>
              </a:spcAft>
              <a:buClr>
                <a:srgbClr val="FFFFFF"/>
              </a:buClr>
              <a:buSzPts val="2700"/>
              <a:buFont typeface="Noto Naskh Arabic"/>
              <a:buChar char="○"/>
            </a:pPr>
            <a:r>
              <a:rPr i="0" lang="ar" sz="2700" u="none" cap="none" strike="noStrike">
                <a:solidFill>
                  <a:srgbClr val="FFFFFF"/>
                </a:solidFill>
                <a:latin typeface="Noto Naskh Arabic"/>
                <a:ea typeface="Noto Naskh Arabic"/>
                <a:cs typeface="Noto Naskh Arabic"/>
                <a:sym typeface="Noto Naskh Arabic"/>
              </a:rPr>
              <a:t>التدريب</a:t>
            </a:r>
            <a:endParaRPr i="0" sz="2700" u="none" cap="none" strike="noStrike">
              <a:solidFill>
                <a:srgbClr val="000000"/>
              </a:solidFill>
              <a:latin typeface="Noto Naskh Arabic"/>
              <a:ea typeface="Noto Naskh Arabic"/>
              <a:cs typeface="Noto Naskh Arabic"/>
              <a:sym typeface="Noto Naskh Arabic"/>
            </a:endParaRPr>
          </a:p>
        </p:txBody>
      </p:sp>
      <p:sp>
        <p:nvSpPr>
          <p:cNvPr id="566" name="Google Shape;566;p13"/>
          <p:cNvSpPr/>
          <p:nvPr/>
        </p:nvSpPr>
        <p:spPr>
          <a:xfrm>
            <a:off x="2227385" y="421230"/>
            <a:ext cx="6448302" cy="65556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None/>
            </a:pPr>
            <a:r>
              <a:rPr b="1" lang="ar" sz="3300">
                <a:solidFill>
                  <a:srgbClr val="0097A7"/>
                </a:solidFill>
                <a:latin typeface="Noto Naskh Arabic"/>
                <a:ea typeface="Noto Naskh Arabic"/>
                <a:cs typeface="Noto Naskh Arabic"/>
                <a:sym typeface="Noto Naskh Arabic"/>
              </a:rPr>
              <a:t>FAIR </a:t>
            </a:r>
            <a:r>
              <a:rPr b="1" lang="ar" sz="3300" strike="noStrike">
                <a:solidFill>
                  <a:srgbClr val="0097A7"/>
                </a:solidFill>
                <a:latin typeface="Noto Naskh Arabic"/>
                <a:ea typeface="Noto Naskh Arabic"/>
                <a:cs typeface="Noto Naskh Arabic"/>
                <a:sym typeface="Noto Naskh Arabic"/>
              </a:rPr>
              <a:t>تطبي</a:t>
            </a:r>
            <a:r>
              <a:rPr b="1" lang="ar" sz="3300">
                <a:solidFill>
                  <a:srgbClr val="0097A7"/>
                </a:solidFill>
                <a:latin typeface="Noto Naskh Arabic"/>
                <a:ea typeface="Noto Naskh Arabic"/>
                <a:cs typeface="Noto Naskh Arabic"/>
                <a:sym typeface="Noto Naskh Arabic"/>
              </a:rPr>
              <a:t>ق </a:t>
            </a:r>
            <a:r>
              <a:rPr b="1" lang="ar" sz="3300" strike="noStrike">
                <a:solidFill>
                  <a:srgbClr val="0097A7"/>
                </a:solidFill>
                <a:latin typeface="Noto Naskh Arabic"/>
                <a:ea typeface="Noto Naskh Arabic"/>
                <a:cs typeface="Noto Naskh Arabic"/>
                <a:sym typeface="Noto Naskh Arabic"/>
              </a:rPr>
              <a:t> </a:t>
            </a:r>
            <a:endParaRPr b="1" sz="3300" strike="noStrike">
              <a:solidFill>
                <a:srgbClr val="000000"/>
              </a:solidFill>
              <a:latin typeface="Noto Naskh Arabic"/>
              <a:ea typeface="Noto Naskh Arabic"/>
              <a:cs typeface="Noto Naskh Arabic"/>
              <a:sym typeface="Noto Naskh Arabic"/>
            </a:endParaRPr>
          </a:p>
        </p:txBody>
      </p:sp>
      <p:pic>
        <p:nvPicPr>
          <p:cNvPr id="567" name="Google Shape;567;p13"/>
          <p:cNvPicPr preferRelativeResize="0"/>
          <p:nvPr/>
        </p:nvPicPr>
        <p:blipFill rotWithShape="1">
          <a:blip r:embed="rId3">
            <a:alphaModFix/>
          </a:blip>
          <a:srcRect b="0" l="0" r="0" t="0"/>
          <a:stretch/>
        </p:blipFill>
        <p:spPr>
          <a:xfrm>
            <a:off x="463650" y="3252825"/>
            <a:ext cx="4167725" cy="1631225"/>
          </a:xfrm>
          <a:prstGeom prst="rect">
            <a:avLst/>
          </a:prstGeom>
          <a:noFill/>
          <a:ln>
            <a:noFill/>
          </a:ln>
        </p:spPr>
      </p:pic>
      <p:sp>
        <p:nvSpPr>
          <p:cNvPr id="568" name="Google Shape;568;p13"/>
          <p:cNvSpPr/>
          <p:nvPr/>
        </p:nvSpPr>
        <p:spPr>
          <a:xfrm>
            <a:off x="268200" y="4721400"/>
            <a:ext cx="8875818" cy="42228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None/>
            </a:pPr>
            <a:r>
              <a:rPr b="0" i="0" lang="ar" sz="1200" u="none" cap="none" strike="noStrike">
                <a:solidFill>
                  <a:srgbClr val="FFFFFF"/>
                </a:solidFill>
                <a:latin typeface="Arial"/>
                <a:ea typeface="Arial"/>
                <a:cs typeface="Arial"/>
                <a:sym typeface="Arial"/>
              </a:rPr>
              <a:t>@turingway, CC-BY 4.0, The Turing Way, DOI: 10.5281/zenodo.</a:t>
            </a:r>
            <a:r>
              <a:rPr lang="ar" sz="1100">
                <a:solidFill>
                  <a:schemeClr val="lt1"/>
                </a:solidFill>
              </a:rPr>
              <a:t>6627260</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73737"/>
        </a:solidFill>
      </p:bgPr>
    </p:bg>
    <p:spTree>
      <p:nvGrpSpPr>
        <p:cNvPr id="573" name="Shape 573"/>
        <p:cNvGrpSpPr/>
        <p:nvPr/>
      </p:nvGrpSpPr>
      <p:grpSpPr>
        <a:xfrm>
          <a:off x="0" y="0"/>
          <a:ext cx="0" cy="0"/>
          <a:chOff x="0" y="0"/>
          <a:chExt cx="0" cy="0"/>
        </a:xfrm>
      </p:grpSpPr>
      <p:sp>
        <p:nvSpPr>
          <p:cNvPr id="574" name="Google Shape;574;p14"/>
          <p:cNvSpPr txBox="1"/>
          <p:nvPr/>
        </p:nvSpPr>
        <p:spPr>
          <a:xfrm>
            <a:off x="442500" y="695100"/>
            <a:ext cx="8259000" cy="1369800"/>
          </a:xfrm>
          <a:prstGeom prst="rect">
            <a:avLst/>
          </a:prstGeom>
          <a:noFill/>
          <a:ln>
            <a:noFill/>
          </a:ln>
        </p:spPr>
        <p:txBody>
          <a:bodyPr anchorCtr="0" anchor="t" bIns="0" lIns="0" spcFirstLastPara="1" rIns="0" wrap="square" tIns="0">
            <a:normAutofit fontScale="70000" lnSpcReduction="20000"/>
          </a:bodyPr>
          <a:lstStyle/>
          <a:p>
            <a:pPr indent="0" lvl="0" marL="0" marR="0" rtl="0" algn="ctr">
              <a:lnSpc>
                <a:spcPct val="100000"/>
              </a:lnSpc>
              <a:spcBef>
                <a:spcPts val="0"/>
              </a:spcBef>
              <a:spcAft>
                <a:spcPts val="0"/>
              </a:spcAft>
              <a:buNone/>
            </a:pPr>
            <a:r>
              <a:rPr b="1" lang="ar" sz="5100">
                <a:solidFill>
                  <a:srgbClr val="0097A7"/>
                </a:solidFill>
                <a:latin typeface="Noto Naskh Arabic"/>
                <a:ea typeface="Noto Naskh Arabic"/>
                <a:cs typeface="Noto Naskh Arabic"/>
                <a:sym typeface="Noto Naskh Arabic"/>
              </a:rPr>
              <a:t>“</a:t>
            </a:r>
            <a:r>
              <a:rPr b="1" lang="ar" sz="5100" strike="noStrike">
                <a:solidFill>
                  <a:srgbClr val="0097A7"/>
                </a:solidFill>
                <a:latin typeface="Noto Naskh Arabic"/>
                <a:ea typeface="Noto Naskh Arabic"/>
                <a:cs typeface="Noto Naskh Arabic"/>
                <a:sym typeface="Noto Naskh Arabic"/>
              </a:rPr>
              <a:t>مفتوحا قدر الإمكان </a:t>
            </a:r>
            <a:r>
              <a:rPr b="1" lang="ar" sz="5100">
                <a:solidFill>
                  <a:srgbClr val="0097A7"/>
                </a:solidFill>
                <a:latin typeface="Noto Naskh Arabic"/>
                <a:ea typeface="Noto Naskh Arabic"/>
                <a:cs typeface="Noto Naskh Arabic"/>
                <a:sym typeface="Noto Naskh Arabic"/>
              </a:rPr>
              <a:t>مغلق حسب الضرورة </a:t>
            </a:r>
            <a:endParaRPr sz="5100">
              <a:solidFill>
                <a:schemeClr val="dk1"/>
              </a:solidFill>
              <a:latin typeface="Noto Naskh Arabic"/>
              <a:ea typeface="Noto Naskh Arabic"/>
              <a:cs typeface="Noto Naskh Arabic"/>
              <a:sym typeface="Noto Naskh Arabic"/>
            </a:endParaRPr>
          </a:p>
          <a:p>
            <a:pPr indent="0" lvl="0" marL="0" marR="0" rtl="0" algn="ctr">
              <a:lnSpc>
                <a:spcPct val="100000"/>
              </a:lnSpc>
              <a:spcBef>
                <a:spcPts val="0"/>
              </a:spcBef>
              <a:spcAft>
                <a:spcPts val="0"/>
              </a:spcAft>
              <a:buNone/>
            </a:pPr>
            <a:r>
              <a:rPr b="1" lang="ar" sz="5100" strike="noStrike">
                <a:solidFill>
                  <a:srgbClr val="0097A7"/>
                </a:solidFill>
                <a:latin typeface="Noto Naskh Arabic"/>
                <a:ea typeface="Noto Naskh Arabic"/>
                <a:cs typeface="Noto Naskh Arabic"/>
                <a:sym typeface="Noto Naskh Arabic"/>
              </a:rPr>
              <a:t> </a:t>
            </a:r>
            <a:endParaRPr sz="5100" strike="noStrike">
              <a:solidFill>
                <a:srgbClr val="000000"/>
              </a:solidFill>
              <a:latin typeface="Noto Naskh Arabic"/>
              <a:ea typeface="Noto Naskh Arabic"/>
              <a:cs typeface="Noto Naskh Arabic"/>
              <a:sym typeface="Noto Naskh Arabic"/>
            </a:endParaRPr>
          </a:p>
          <a:p>
            <a:pPr indent="0" lvl="0" marL="0" marR="0" rtl="0" algn="l">
              <a:lnSpc>
                <a:spcPct val="100000"/>
              </a:lnSpc>
              <a:spcBef>
                <a:spcPts val="0"/>
              </a:spcBef>
              <a:spcAft>
                <a:spcPts val="0"/>
              </a:spcAft>
              <a:buNone/>
            </a:pPr>
            <a:r>
              <a:t/>
            </a:r>
            <a:endParaRPr sz="5100" strike="noStrike">
              <a:solidFill>
                <a:srgbClr val="000000"/>
              </a:solidFill>
              <a:latin typeface="Noto Naskh Arabic"/>
              <a:ea typeface="Noto Naskh Arabic"/>
              <a:cs typeface="Noto Naskh Arabic"/>
              <a:sym typeface="Noto Naskh Arabic"/>
            </a:endParaRPr>
          </a:p>
        </p:txBody>
      </p:sp>
      <p:sp>
        <p:nvSpPr>
          <p:cNvPr id="575" name="Google Shape;575;p14"/>
          <p:cNvSpPr/>
          <p:nvPr/>
        </p:nvSpPr>
        <p:spPr>
          <a:xfrm>
            <a:off x="258950" y="2238475"/>
            <a:ext cx="4333932" cy="1618650"/>
          </a:xfrm>
          <a:custGeom>
            <a:rect b="b" l="l" r="r" t="t"/>
            <a:pathLst>
              <a:path extrusionOk="0" h="21600" w="21600">
                <a:moveTo>
                  <a:pt x="0" y="0"/>
                </a:moveTo>
                <a:lnTo>
                  <a:pt x="21600" y="0"/>
                </a:lnTo>
                <a:lnTo>
                  <a:pt x="21600" y="21600"/>
                </a:lnTo>
                <a:lnTo>
                  <a:pt x="0" y="21600"/>
                </a:lnTo>
                <a:lnTo>
                  <a:pt x="0" y="0"/>
                </a:lnTo>
                <a:close/>
              </a:path>
            </a:pathLst>
          </a:custGeom>
          <a:noFill/>
          <a:ln cap="flat" cmpd="sng" w="3815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ar" sz="2100" strike="noStrike">
                <a:solidFill>
                  <a:srgbClr val="4285F4"/>
                </a:solidFill>
                <a:latin typeface="Noto Naskh Arabic"/>
                <a:ea typeface="Noto Naskh Arabic"/>
                <a:cs typeface="Noto Naskh Arabic"/>
                <a:sym typeface="Noto Naskh Arabic"/>
              </a:rPr>
              <a:t> (المنفعة الجماعية) C - Collective benefit </a:t>
            </a:r>
            <a:endParaRPr sz="2100" strike="noStrike">
              <a:solidFill>
                <a:srgbClr val="000000"/>
              </a:solidFill>
              <a:latin typeface="Noto Naskh Arabic"/>
              <a:ea typeface="Noto Naskh Arabic"/>
              <a:cs typeface="Noto Naskh Arabic"/>
              <a:sym typeface="Noto Naskh Arabic"/>
            </a:endParaRPr>
          </a:p>
          <a:p>
            <a:pPr indent="0" lvl="0" marL="0" marR="0" rtl="0" algn="l">
              <a:lnSpc>
                <a:spcPct val="100000"/>
              </a:lnSpc>
              <a:spcBef>
                <a:spcPts val="0"/>
              </a:spcBef>
              <a:spcAft>
                <a:spcPts val="0"/>
              </a:spcAft>
              <a:buNone/>
            </a:pPr>
            <a:r>
              <a:rPr lang="ar" sz="2100" strike="noStrike">
                <a:solidFill>
                  <a:srgbClr val="4285F4"/>
                </a:solidFill>
                <a:latin typeface="Noto Naskh Arabic"/>
                <a:ea typeface="Noto Naskh Arabic"/>
                <a:cs typeface="Noto Naskh Arabic"/>
                <a:sym typeface="Noto Naskh Arabic"/>
              </a:rPr>
              <a:t> (سلطة الرقابة) A - Authority to control </a:t>
            </a:r>
            <a:endParaRPr sz="2100" strike="noStrike">
              <a:solidFill>
                <a:srgbClr val="000000"/>
              </a:solidFill>
              <a:latin typeface="Noto Naskh Arabic"/>
              <a:ea typeface="Noto Naskh Arabic"/>
              <a:cs typeface="Noto Naskh Arabic"/>
              <a:sym typeface="Noto Naskh Arabic"/>
            </a:endParaRPr>
          </a:p>
          <a:p>
            <a:pPr indent="0" lvl="0" marL="0" marR="0" rtl="0" algn="l">
              <a:lnSpc>
                <a:spcPct val="100000"/>
              </a:lnSpc>
              <a:spcBef>
                <a:spcPts val="0"/>
              </a:spcBef>
              <a:spcAft>
                <a:spcPts val="0"/>
              </a:spcAft>
              <a:buNone/>
            </a:pPr>
            <a:r>
              <a:rPr lang="ar" sz="2100" strike="noStrike">
                <a:solidFill>
                  <a:srgbClr val="4285F4"/>
                </a:solidFill>
                <a:latin typeface="Noto Naskh Arabic"/>
                <a:ea typeface="Noto Naskh Arabic"/>
                <a:cs typeface="Noto Naskh Arabic"/>
                <a:sym typeface="Noto Naskh Arabic"/>
              </a:rPr>
              <a:t> (المسؤولية) R - Responsibility</a:t>
            </a:r>
            <a:endParaRPr sz="2100" strike="noStrike">
              <a:solidFill>
                <a:srgbClr val="000000"/>
              </a:solidFill>
              <a:latin typeface="Noto Naskh Arabic"/>
              <a:ea typeface="Noto Naskh Arabic"/>
              <a:cs typeface="Noto Naskh Arabic"/>
              <a:sym typeface="Noto Naskh Arabic"/>
            </a:endParaRPr>
          </a:p>
          <a:p>
            <a:pPr indent="0" lvl="0" marL="0" marR="0" rtl="0" algn="l">
              <a:lnSpc>
                <a:spcPct val="100000"/>
              </a:lnSpc>
              <a:spcBef>
                <a:spcPts val="0"/>
              </a:spcBef>
              <a:spcAft>
                <a:spcPts val="0"/>
              </a:spcAft>
              <a:buNone/>
            </a:pPr>
            <a:r>
              <a:rPr lang="ar" sz="2100" strike="noStrike">
                <a:solidFill>
                  <a:srgbClr val="4285F4"/>
                </a:solidFill>
                <a:latin typeface="Noto Naskh Arabic"/>
                <a:ea typeface="Noto Naskh Arabic"/>
                <a:cs typeface="Noto Naskh Arabic"/>
                <a:sym typeface="Noto Naskh Arabic"/>
              </a:rPr>
              <a:t>(الأخلاق) E - Ethics</a:t>
            </a:r>
            <a:endParaRPr sz="2100" strike="noStrike">
              <a:solidFill>
                <a:srgbClr val="000000"/>
              </a:solidFill>
              <a:latin typeface="Noto Naskh Arabic"/>
              <a:ea typeface="Noto Naskh Arabic"/>
              <a:cs typeface="Noto Naskh Arabic"/>
              <a:sym typeface="Noto Naskh Arabic"/>
            </a:endParaRPr>
          </a:p>
        </p:txBody>
      </p:sp>
      <p:sp>
        <p:nvSpPr>
          <p:cNvPr id="576" name="Google Shape;576;p14"/>
          <p:cNvSpPr/>
          <p:nvPr/>
        </p:nvSpPr>
        <p:spPr>
          <a:xfrm>
            <a:off x="4713125" y="2238477"/>
            <a:ext cx="4226040" cy="1618650"/>
          </a:xfrm>
          <a:custGeom>
            <a:rect b="b" l="l" r="r" t="t"/>
            <a:pathLst>
              <a:path extrusionOk="0" h="21600" w="21600">
                <a:moveTo>
                  <a:pt x="0" y="0"/>
                </a:moveTo>
                <a:lnTo>
                  <a:pt x="21600" y="0"/>
                </a:lnTo>
                <a:lnTo>
                  <a:pt x="21600" y="21600"/>
                </a:lnTo>
                <a:lnTo>
                  <a:pt x="0" y="21600"/>
                </a:lnTo>
                <a:lnTo>
                  <a:pt x="0" y="0"/>
                </a:lnTo>
                <a:close/>
              </a:path>
            </a:pathLst>
          </a:custGeom>
          <a:noFill/>
          <a:ln cap="flat" cmpd="sng" w="38150">
            <a:solidFill>
              <a:srgbClr val="FF007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ar" sz="2100" strike="noStrike">
                <a:solidFill>
                  <a:srgbClr val="FF007D"/>
                </a:solidFill>
                <a:latin typeface="Noto Naskh Arabic"/>
                <a:ea typeface="Noto Naskh Arabic"/>
                <a:cs typeface="Noto Naskh Arabic"/>
                <a:sym typeface="Noto Naskh Arabic"/>
              </a:rPr>
              <a:t>  (</a:t>
            </a:r>
            <a:r>
              <a:rPr lang="ar" sz="2100">
                <a:solidFill>
                  <a:srgbClr val="FF007D"/>
                </a:solidFill>
                <a:latin typeface="Noto Naskh Arabic"/>
                <a:ea typeface="Noto Naskh Arabic"/>
                <a:cs typeface="Noto Naskh Arabic"/>
                <a:sym typeface="Noto Naskh Arabic"/>
              </a:rPr>
              <a:t>يُمكن إيجاده</a:t>
            </a:r>
            <a:r>
              <a:rPr lang="ar" sz="2100" strike="noStrike">
                <a:solidFill>
                  <a:srgbClr val="FF007D"/>
                </a:solidFill>
                <a:latin typeface="Noto Naskh Arabic"/>
                <a:ea typeface="Noto Naskh Arabic"/>
                <a:cs typeface="Noto Naskh Arabic"/>
                <a:sym typeface="Noto Naskh Arabic"/>
              </a:rPr>
              <a:t>) F - Findable</a:t>
            </a:r>
            <a:endParaRPr sz="2100" strike="noStrike">
              <a:solidFill>
                <a:srgbClr val="000000"/>
              </a:solidFill>
              <a:latin typeface="Noto Naskh Arabic"/>
              <a:ea typeface="Noto Naskh Arabic"/>
              <a:cs typeface="Noto Naskh Arabic"/>
              <a:sym typeface="Noto Naskh Arabic"/>
            </a:endParaRPr>
          </a:p>
          <a:p>
            <a:pPr indent="0" lvl="0" marL="0" marR="0" rtl="0" algn="l">
              <a:lnSpc>
                <a:spcPct val="100000"/>
              </a:lnSpc>
              <a:spcBef>
                <a:spcPts val="0"/>
              </a:spcBef>
              <a:spcAft>
                <a:spcPts val="0"/>
              </a:spcAft>
              <a:buNone/>
            </a:pPr>
            <a:r>
              <a:rPr lang="ar" sz="2100" strike="noStrike">
                <a:solidFill>
                  <a:srgbClr val="FF007D"/>
                </a:solidFill>
                <a:latin typeface="Noto Naskh Arabic"/>
                <a:ea typeface="Noto Naskh Arabic"/>
                <a:cs typeface="Noto Naskh Arabic"/>
                <a:sym typeface="Noto Naskh Arabic"/>
              </a:rPr>
              <a:t> (يمكن الوصول إلي</a:t>
            </a:r>
            <a:r>
              <a:rPr lang="ar" sz="2100">
                <a:solidFill>
                  <a:srgbClr val="FF007D"/>
                </a:solidFill>
                <a:latin typeface="Noto Naskh Arabic"/>
                <a:ea typeface="Noto Naskh Arabic"/>
                <a:cs typeface="Noto Naskh Arabic"/>
                <a:sym typeface="Noto Naskh Arabic"/>
              </a:rPr>
              <a:t>ه</a:t>
            </a:r>
            <a:r>
              <a:rPr lang="ar" sz="2100" strike="noStrike">
                <a:solidFill>
                  <a:srgbClr val="FF007D"/>
                </a:solidFill>
                <a:latin typeface="Noto Naskh Arabic"/>
                <a:ea typeface="Noto Naskh Arabic"/>
                <a:cs typeface="Noto Naskh Arabic"/>
                <a:sym typeface="Noto Naskh Arabic"/>
              </a:rPr>
              <a:t>) A - Accessible</a:t>
            </a:r>
            <a:endParaRPr sz="2100" strike="noStrike">
              <a:solidFill>
                <a:srgbClr val="000000"/>
              </a:solidFill>
              <a:latin typeface="Noto Naskh Arabic"/>
              <a:ea typeface="Noto Naskh Arabic"/>
              <a:cs typeface="Noto Naskh Arabic"/>
              <a:sym typeface="Noto Naskh Arabic"/>
            </a:endParaRPr>
          </a:p>
          <a:p>
            <a:pPr indent="0" lvl="0" marL="0" marR="0" rtl="0" algn="l">
              <a:lnSpc>
                <a:spcPct val="100000"/>
              </a:lnSpc>
              <a:spcBef>
                <a:spcPts val="0"/>
              </a:spcBef>
              <a:spcAft>
                <a:spcPts val="0"/>
              </a:spcAft>
              <a:buNone/>
            </a:pPr>
            <a:r>
              <a:rPr lang="ar" sz="2100" strike="noStrike">
                <a:solidFill>
                  <a:srgbClr val="FF007D"/>
                </a:solidFill>
                <a:latin typeface="Noto Naskh Arabic"/>
                <a:ea typeface="Noto Naskh Arabic"/>
                <a:cs typeface="Noto Naskh Arabic"/>
                <a:sym typeface="Noto Naskh Arabic"/>
              </a:rPr>
              <a:t>(</a:t>
            </a:r>
            <a:r>
              <a:rPr lang="ar" sz="2100">
                <a:solidFill>
                  <a:srgbClr val="FF007D"/>
                </a:solidFill>
                <a:latin typeface="Noto Naskh Arabic"/>
                <a:ea typeface="Noto Naskh Arabic"/>
                <a:cs typeface="Noto Naskh Arabic"/>
                <a:sym typeface="Noto Naskh Arabic"/>
              </a:rPr>
              <a:t>يُمكن</a:t>
            </a:r>
            <a:r>
              <a:rPr lang="ar" sz="2100" strike="noStrike">
                <a:solidFill>
                  <a:srgbClr val="FF007D"/>
                </a:solidFill>
                <a:latin typeface="Noto Naskh Arabic"/>
                <a:ea typeface="Noto Naskh Arabic"/>
                <a:cs typeface="Noto Naskh Arabic"/>
                <a:sym typeface="Noto Naskh Arabic"/>
              </a:rPr>
              <a:t> تشغيله بسهولة) I  - Interoperable</a:t>
            </a:r>
            <a:endParaRPr sz="2100" strike="noStrike">
              <a:solidFill>
                <a:srgbClr val="000000"/>
              </a:solidFill>
              <a:latin typeface="Noto Naskh Arabic"/>
              <a:ea typeface="Noto Naskh Arabic"/>
              <a:cs typeface="Noto Naskh Arabic"/>
              <a:sym typeface="Noto Naskh Arabic"/>
            </a:endParaRPr>
          </a:p>
          <a:p>
            <a:pPr indent="0" lvl="0" marL="0" marR="0" rtl="0" algn="l">
              <a:lnSpc>
                <a:spcPct val="100000"/>
              </a:lnSpc>
              <a:spcBef>
                <a:spcPts val="0"/>
              </a:spcBef>
              <a:spcAft>
                <a:spcPts val="0"/>
              </a:spcAft>
              <a:buNone/>
            </a:pPr>
            <a:r>
              <a:rPr lang="ar" sz="2100" strike="noStrike">
                <a:solidFill>
                  <a:srgbClr val="FF007D"/>
                </a:solidFill>
                <a:latin typeface="Noto Naskh Arabic"/>
                <a:ea typeface="Noto Naskh Arabic"/>
                <a:cs typeface="Noto Naskh Arabic"/>
                <a:sym typeface="Noto Naskh Arabic"/>
              </a:rPr>
              <a:t>(</a:t>
            </a:r>
            <a:r>
              <a:rPr lang="ar" sz="2100">
                <a:solidFill>
                  <a:srgbClr val="FF007D"/>
                </a:solidFill>
                <a:latin typeface="Noto Naskh Arabic"/>
                <a:ea typeface="Noto Naskh Arabic"/>
                <a:cs typeface="Noto Naskh Arabic"/>
                <a:sym typeface="Noto Naskh Arabic"/>
              </a:rPr>
              <a:t>قابلة</a:t>
            </a:r>
            <a:r>
              <a:rPr lang="ar" sz="2100" strike="noStrike">
                <a:solidFill>
                  <a:srgbClr val="FF007D"/>
                </a:solidFill>
                <a:latin typeface="Noto Naskh Arabic"/>
                <a:ea typeface="Noto Naskh Arabic"/>
                <a:cs typeface="Noto Naskh Arabic"/>
                <a:sym typeface="Noto Naskh Arabic"/>
              </a:rPr>
              <a:t> لإعادة </a:t>
            </a:r>
            <a:r>
              <a:rPr lang="ar" sz="2100">
                <a:solidFill>
                  <a:srgbClr val="FF007D"/>
                </a:solidFill>
                <a:latin typeface="Noto Naskh Arabic"/>
                <a:ea typeface="Noto Naskh Arabic"/>
                <a:cs typeface="Noto Naskh Arabic"/>
                <a:sym typeface="Noto Naskh Arabic"/>
              </a:rPr>
              <a:t>الاستخدام</a:t>
            </a:r>
            <a:r>
              <a:rPr lang="ar" sz="2100" strike="noStrike">
                <a:solidFill>
                  <a:srgbClr val="FF007D"/>
                </a:solidFill>
                <a:latin typeface="Noto Naskh Arabic"/>
                <a:ea typeface="Noto Naskh Arabic"/>
                <a:cs typeface="Noto Naskh Arabic"/>
                <a:sym typeface="Noto Naskh Arabic"/>
              </a:rPr>
              <a:t>) R - Reusable</a:t>
            </a:r>
            <a:endParaRPr sz="2100" strike="noStrike">
              <a:solidFill>
                <a:srgbClr val="000000"/>
              </a:solidFill>
              <a:latin typeface="Noto Naskh Arabic"/>
              <a:ea typeface="Noto Naskh Arabic"/>
              <a:cs typeface="Noto Naskh Arabic"/>
              <a:sym typeface="Noto Naskh Arabic"/>
            </a:endParaRPr>
          </a:p>
        </p:txBody>
      </p:sp>
      <p:sp>
        <p:nvSpPr>
          <p:cNvPr id="577" name="Google Shape;577;p14"/>
          <p:cNvSpPr/>
          <p:nvPr/>
        </p:nvSpPr>
        <p:spPr>
          <a:xfrm>
            <a:off x="366840" y="4465800"/>
            <a:ext cx="5838840" cy="44244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lang="ar" sz="1700" strike="noStrike">
                <a:solidFill>
                  <a:srgbClr val="FFFFFF"/>
                </a:solidFill>
                <a:latin typeface="Open Sans"/>
                <a:ea typeface="Open Sans"/>
                <a:cs typeface="Open Sans"/>
                <a:sym typeface="Open Sans"/>
              </a:rPr>
              <a:t>Carroll </a:t>
            </a:r>
            <a:r>
              <a:rPr b="0" i="1" lang="ar" sz="1700" strike="noStrike">
                <a:solidFill>
                  <a:srgbClr val="FFFFFF"/>
                </a:solidFill>
                <a:latin typeface="Open Sans"/>
                <a:ea typeface="Open Sans"/>
                <a:cs typeface="Open Sans"/>
                <a:sym typeface="Open Sans"/>
              </a:rPr>
              <a:t>et al.</a:t>
            </a:r>
            <a:r>
              <a:rPr b="0" lang="ar" sz="1700" strike="noStrike">
                <a:solidFill>
                  <a:srgbClr val="FFFFFF"/>
                </a:solidFill>
                <a:latin typeface="Open Sans"/>
                <a:ea typeface="Open Sans"/>
                <a:cs typeface="Open Sans"/>
                <a:sym typeface="Open Sans"/>
              </a:rPr>
              <a:t> 2021, </a:t>
            </a:r>
            <a:r>
              <a:rPr b="0" lang="ar" sz="1500" u="sng" strike="noStrike">
                <a:solidFill>
                  <a:srgbClr val="FFFFFF"/>
                </a:solidFill>
                <a:latin typeface="Roboto"/>
                <a:ea typeface="Roboto"/>
                <a:cs typeface="Roboto"/>
                <a:sym typeface="Roboto"/>
              </a:rPr>
              <a:t>https://doi.org/10.1038/s41597-021-00892-0</a:t>
            </a:r>
            <a:endParaRPr b="0" sz="1500" strike="noStrike">
              <a:solidFill>
                <a:srgbClr val="000000"/>
              </a:solidFill>
              <a:latin typeface="Arial"/>
              <a:ea typeface="Arial"/>
              <a:cs typeface="Arial"/>
              <a:sym typeface="Arial"/>
            </a:endParaRPr>
          </a:p>
        </p:txBody>
      </p:sp>
      <p:sp>
        <p:nvSpPr>
          <p:cNvPr id="578" name="Google Shape;578;p14"/>
          <p:cNvSpPr txBox="1"/>
          <p:nvPr/>
        </p:nvSpPr>
        <p:spPr>
          <a:xfrm>
            <a:off x="7932250" y="491900"/>
            <a:ext cx="477000" cy="81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ar" sz="4100">
                <a:solidFill>
                  <a:srgbClr val="0097A7"/>
                </a:solidFill>
                <a:latin typeface="Noto Naskh Arabic"/>
                <a:ea typeface="Noto Naskh Arabic"/>
                <a:cs typeface="Noto Naskh Arabic"/>
                <a:sym typeface="Noto Naskh Arabic"/>
              </a:rPr>
              <a:t>”</a:t>
            </a:r>
            <a:endParaRPr sz="400"/>
          </a:p>
        </p:txBody>
      </p:sp>
      <p:sp>
        <p:nvSpPr>
          <p:cNvPr id="579" name="Google Shape;579;p14"/>
          <p:cNvSpPr/>
          <p:nvPr/>
        </p:nvSpPr>
        <p:spPr>
          <a:xfrm>
            <a:off x="4409097" y="4721400"/>
            <a:ext cx="4734936" cy="42228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None/>
            </a:pPr>
            <a:r>
              <a:rPr b="0" i="0" lang="ar" sz="1200" u="none" cap="none" strike="noStrike">
                <a:solidFill>
                  <a:srgbClr val="FFFFFF"/>
                </a:solidFill>
                <a:latin typeface="Arial"/>
                <a:ea typeface="Arial"/>
                <a:cs typeface="Arial"/>
                <a:sym typeface="Arial"/>
              </a:rPr>
              <a:t>@turingway, CC-BY 4.0, The Turing Way, DOI: 10.5281/zenodo.</a:t>
            </a:r>
            <a:r>
              <a:rPr lang="ar" sz="1100">
                <a:solidFill>
                  <a:schemeClr val="lt1"/>
                </a:solidFill>
              </a:rPr>
              <a:t>6627260</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73737"/>
        </a:solidFill>
      </p:bgPr>
    </p:bg>
    <p:spTree>
      <p:nvGrpSpPr>
        <p:cNvPr id="584" name="Shape 584"/>
        <p:cNvGrpSpPr/>
        <p:nvPr/>
      </p:nvGrpSpPr>
      <p:grpSpPr>
        <a:xfrm>
          <a:off x="0" y="0"/>
          <a:ext cx="0" cy="0"/>
          <a:chOff x="0" y="0"/>
          <a:chExt cx="0" cy="0"/>
        </a:xfrm>
      </p:grpSpPr>
      <p:sp>
        <p:nvSpPr>
          <p:cNvPr id="585" name="Google Shape;585;p16"/>
          <p:cNvSpPr/>
          <p:nvPr/>
        </p:nvSpPr>
        <p:spPr>
          <a:xfrm>
            <a:off x="497275" y="4374225"/>
            <a:ext cx="8375400" cy="702702"/>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None/>
            </a:pPr>
            <a:r>
              <a:rPr i="1" lang="ar" sz="1000" strike="noStrike">
                <a:solidFill>
                  <a:srgbClr val="FFFFFF"/>
                </a:solidFill>
                <a:latin typeface="Noto Naskh Arabic"/>
                <a:ea typeface="Noto Naskh Arabic"/>
                <a:cs typeface="Noto Naskh Arabic"/>
                <a:sym typeface="Noto Naskh Arabic"/>
              </a:rPr>
              <a:t>نظرة عامة على سياسات العلوم المفتوحة الحالية والبنية التحتية حول العالم. صورة مأخوذة من منصة العلوم الماليزية المفتوحة من قبل مجتمع العلوم المفتوحة بالمملكة العربية السعودية</a:t>
            </a:r>
            <a:r>
              <a:rPr i="1" lang="ar" sz="1000">
                <a:solidFill>
                  <a:srgbClr val="FFFFFF"/>
                </a:solidFill>
                <a:latin typeface="Noto Naskh Arabic"/>
                <a:ea typeface="Noto Naskh Arabic"/>
                <a:cs typeface="Noto Naskh Arabic"/>
                <a:sym typeface="Noto Naskh Arabic"/>
              </a:rPr>
              <a:t> </a:t>
            </a:r>
            <a:r>
              <a:rPr i="1" lang="ar" sz="1000">
                <a:solidFill>
                  <a:schemeClr val="lt1"/>
                </a:solidFill>
                <a:latin typeface="Noto Naskh Arabic"/>
                <a:ea typeface="Noto Naskh Arabic"/>
                <a:cs typeface="Noto Naskh Arabic"/>
                <a:sym typeface="Noto Naskh Arabic"/>
              </a:rPr>
              <a:t>CC BY 4 </a:t>
            </a:r>
            <a:r>
              <a:rPr i="1" lang="ar" sz="1000" strike="noStrike">
                <a:solidFill>
                  <a:srgbClr val="FFFFFF"/>
                </a:solidFill>
                <a:latin typeface="Noto Naskh Arabic"/>
                <a:ea typeface="Noto Naskh Arabic"/>
                <a:cs typeface="Noto Naskh Arabic"/>
                <a:sym typeface="Noto Naskh Arabic"/>
              </a:rPr>
              <a:t>ومرخصة بموجب  </a:t>
            </a:r>
            <a:endParaRPr sz="1000" strike="noStrike">
              <a:solidFill>
                <a:srgbClr val="000000"/>
              </a:solidFill>
              <a:latin typeface="Noto Naskh Arabic"/>
              <a:ea typeface="Noto Naskh Arabic"/>
              <a:cs typeface="Noto Naskh Arabic"/>
              <a:sym typeface="Noto Naskh Arabic"/>
            </a:endParaRPr>
          </a:p>
          <a:p>
            <a:pPr indent="0" lvl="0" marL="0" marR="0" rtl="0" algn="r">
              <a:lnSpc>
                <a:spcPct val="100000"/>
              </a:lnSpc>
              <a:spcBef>
                <a:spcPts val="0"/>
              </a:spcBef>
              <a:spcAft>
                <a:spcPts val="0"/>
              </a:spcAft>
              <a:buNone/>
            </a:pPr>
            <a:r>
              <a:t/>
            </a:r>
            <a:endParaRPr sz="1000" strike="noStrike">
              <a:solidFill>
                <a:srgbClr val="000000"/>
              </a:solidFill>
              <a:latin typeface="Noto Naskh Arabic"/>
              <a:ea typeface="Noto Naskh Arabic"/>
              <a:cs typeface="Noto Naskh Arabic"/>
              <a:sym typeface="Noto Naskh Arabic"/>
            </a:endParaRPr>
          </a:p>
          <a:p>
            <a:pPr indent="0" lvl="0" marL="0" marR="0" rtl="0" algn="r">
              <a:lnSpc>
                <a:spcPct val="100000"/>
              </a:lnSpc>
              <a:spcBef>
                <a:spcPts val="0"/>
              </a:spcBef>
              <a:spcAft>
                <a:spcPts val="0"/>
              </a:spcAft>
              <a:buNone/>
            </a:pPr>
            <a:r>
              <a:t/>
            </a:r>
            <a:endParaRPr sz="1000" strike="noStrike">
              <a:solidFill>
                <a:srgbClr val="000000"/>
              </a:solidFill>
              <a:latin typeface="Noto Naskh Arabic"/>
              <a:ea typeface="Noto Naskh Arabic"/>
              <a:cs typeface="Noto Naskh Arabic"/>
              <a:sym typeface="Noto Naskh Arabic"/>
            </a:endParaRPr>
          </a:p>
          <a:p>
            <a:pPr indent="0" lvl="0" marL="0" marR="0" rtl="0" algn="r">
              <a:lnSpc>
                <a:spcPct val="100000"/>
              </a:lnSpc>
              <a:spcBef>
                <a:spcPts val="0"/>
              </a:spcBef>
              <a:spcAft>
                <a:spcPts val="0"/>
              </a:spcAft>
              <a:buNone/>
            </a:pPr>
            <a:r>
              <a:t/>
            </a:r>
            <a:endParaRPr sz="1000" strike="noStrike">
              <a:solidFill>
                <a:srgbClr val="000000"/>
              </a:solidFill>
              <a:latin typeface="Noto Naskh Arabic"/>
              <a:ea typeface="Noto Naskh Arabic"/>
              <a:cs typeface="Noto Naskh Arabic"/>
              <a:sym typeface="Noto Naskh Arabic"/>
            </a:endParaRPr>
          </a:p>
        </p:txBody>
      </p:sp>
      <p:sp>
        <p:nvSpPr>
          <p:cNvPr id="586" name="Google Shape;586;p16"/>
          <p:cNvSpPr txBox="1"/>
          <p:nvPr/>
        </p:nvSpPr>
        <p:spPr>
          <a:xfrm>
            <a:off x="268215" y="-12605"/>
            <a:ext cx="8520000" cy="6444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None/>
            </a:pPr>
            <a:r>
              <a:rPr b="1" lang="ar" sz="2800" strike="noStrike">
                <a:solidFill>
                  <a:srgbClr val="FFFFFF"/>
                </a:solidFill>
                <a:latin typeface="Noto Naskh Arabic"/>
                <a:ea typeface="Noto Naskh Arabic"/>
                <a:cs typeface="Noto Naskh Arabic"/>
                <a:sym typeface="Noto Naskh Arabic"/>
              </a:rPr>
              <a:t>عرض لسياسات العلوم المفتوحة</a:t>
            </a:r>
            <a:r>
              <a:rPr b="1" lang="ar" sz="1900" strike="noStrike">
                <a:solidFill>
                  <a:srgbClr val="FFFFFF"/>
                </a:solidFill>
                <a:latin typeface="Noto Naskh Arabic"/>
                <a:ea typeface="Noto Naskh Arabic"/>
                <a:cs typeface="Noto Naskh Arabic"/>
                <a:sym typeface="Noto Naskh Arabic"/>
              </a:rPr>
              <a:t>   </a:t>
            </a:r>
            <a:endParaRPr b="1" sz="1900" strike="noStrike">
              <a:solidFill>
                <a:srgbClr val="000000"/>
              </a:solidFill>
              <a:latin typeface="Noto Naskh Arabic"/>
              <a:ea typeface="Noto Naskh Arabic"/>
              <a:cs typeface="Noto Naskh Arabic"/>
              <a:sym typeface="Noto Naskh Arabic"/>
            </a:endParaRPr>
          </a:p>
        </p:txBody>
      </p:sp>
      <p:pic>
        <p:nvPicPr>
          <p:cNvPr id="587" name="Google Shape;587;p16"/>
          <p:cNvPicPr preferRelativeResize="0"/>
          <p:nvPr/>
        </p:nvPicPr>
        <p:blipFill rotWithShape="1">
          <a:blip r:embed="rId3">
            <a:alphaModFix/>
          </a:blip>
          <a:srcRect b="0" l="0" r="0" t="0"/>
          <a:stretch/>
        </p:blipFill>
        <p:spPr>
          <a:xfrm>
            <a:off x="412920" y="758880"/>
            <a:ext cx="8375400" cy="3549600"/>
          </a:xfrm>
          <a:prstGeom prst="rect">
            <a:avLst/>
          </a:prstGeom>
          <a:noFill/>
          <a:ln>
            <a:noFill/>
          </a:ln>
        </p:spPr>
      </p:pic>
      <p:cxnSp>
        <p:nvCxnSpPr>
          <p:cNvPr id="588" name="Google Shape;588;p16"/>
          <p:cNvCxnSpPr/>
          <p:nvPr/>
        </p:nvCxnSpPr>
        <p:spPr>
          <a:xfrm>
            <a:off x="4137120" y="622080"/>
            <a:ext cx="4651920" cy="1080"/>
          </a:xfrm>
          <a:prstGeom prst="straightConnector1">
            <a:avLst/>
          </a:prstGeom>
          <a:noFill/>
          <a:ln cap="flat" cmpd="sng" w="19075">
            <a:solidFill>
              <a:srgbClr val="FFFFFF"/>
            </a:solidFill>
            <a:prstDash val="solid"/>
            <a:miter lim="8000"/>
            <a:headEnd len="sm" w="sm" type="none"/>
            <a:tailEnd len="sm" w="sm" type="none"/>
          </a:ln>
        </p:spPr>
      </p:cxnSp>
      <p:pic>
        <p:nvPicPr>
          <p:cNvPr id="589" name="Google Shape;589;p16"/>
          <p:cNvPicPr preferRelativeResize="0"/>
          <p:nvPr/>
        </p:nvPicPr>
        <p:blipFill rotWithShape="1">
          <a:blip r:embed="rId4">
            <a:alphaModFix/>
          </a:blip>
          <a:srcRect b="0" l="0" r="0" t="0"/>
          <a:stretch/>
        </p:blipFill>
        <p:spPr>
          <a:xfrm>
            <a:off x="2989440" y="1836720"/>
            <a:ext cx="2116080" cy="2117880"/>
          </a:xfrm>
          <a:prstGeom prst="rect">
            <a:avLst/>
          </a:prstGeom>
          <a:noFill/>
          <a:ln>
            <a:noFill/>
          </a:ln>
        </p:spPr>
      </p:pic>
      <p:sp>
        <p:nvSpPr>
          <p:cNvPr id="590" name="Google Shape;590;p16"/>
          <p:cNvSpPr/>
          <p:nvPr/>
        </p:nvSpPr>
        <p:spPr>
          <a:xfrm>
            <a:off x="45375" y="4687625"/>
            <a:ext cx="8875818" cy="42228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None/>
            </a:pPr>
            <a:r>
              <a:rPr lang="ar" sz="1200">
                <a:solidFill>
                  <a:srgbClr val="FFFFFF"/>
                </a:solidFill>
              </a:rPr>
              <a:t>SCSA, @batool664</a:t>
            </a:r>
            <a:r>
              <a:rPr b="0" i="0" lang="ar" sz="1200" u="none" cap="none" strike="noStrike">
                <a:solidFill>
                  <a:srgbClr val="FFFFFF"/>
                </a:solidFill>
                <a:latin typeface="Arial"/>
                <a:ea typeface="Arial"/>
                <a:cs typeface="Arial"/>
                <a:sym typeface="Arial"/>
              </a:rPr>
              <a:t>, DOI: 10.5281/zenodo.</a:t>
            </a:r>
            <a:r>
              <a:rPr lang="ar" sz="1100">
                <a:solidFill>
                  <a:schemeClr val="lt1"/>
                </a:solidFill>
              </a:rPr>
              <a:t>6627260</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33333"/>
        </a:solidFill>
      </p:bgPr>
    </p:bg>
    <p:spTree>
      <p:nvGrpSpPr>
        <p:cNvPr id="595" name="Shape 595"/>
        <p:cNvGrpSpPr/>
        <p:nvPr/>
      </p:nvGrpSpPr>
      <p:grpSpPr>
        <a:xfrm>
          <a:off x="0" y="0"/>
          <a:ext cx="0" cy="0"/>
          <a:chOff x="0" y="0"/>
          <a:chExt cx="0" cy="0"/>
        </a:xfrm>
      </p:grpSpPr>
      <p:pic>
        <p:nvPicPr>
          <p:cNvPr id="596" name="Google Shape;596;p17"/>
          <p:cNvPicPr preferRelativeResize="0"/>
          <p:nvPr/>
        </p:nvPicPr>
        <p:blipFill rotWithShape="1">
          <a:blip r:embed="rId3">
            <a:alphaModFix/>
          </a:blip>
          <a:srcRect b="0" l="0" r="0" t="0"/>
          <a:stretch/>
        </p:blipFill>
        <p:spPr>
          <a:xfrm>
            <a:off x="0" y="-76320"/>
            <a:ext cx="3736800" cy="5605560"/>
          </a:xfrm>
          <a:prstGeom prst="rect">
            <a:avLst/>
          </a:prstGeom>
          <a:noFill/>
          <a:ln>
            <a:noFill/>
          </a:ln>
        </p:spPr>
      </p:pic>
      <p:sp>
        <p:nvSpPr>
          <p:cNvPr id="597" name="Google Shape;597;p17"/>
          <p:cNvSpPr txBox="1"/>
          <p:nvPr/>
        </p:nvSpPr>
        <p:spPr>
          <a:xfrm>
            <a:off x="3736800" y="1101950"/>
            <a:ext cx="5309700" cy="31431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0"/>
              </a:spcBef>
              <a:spcAft>
                <a:spcPts val="0"/>
              </a:spcAft>
              <a:buNone/>
            </a:pPr>
            <a:r>
              <a:t/>
            </a:r>
            <a:endParaRPr sz="1400" strike="noStrike">
              <a:solidFill>
                <a:srgbClr val="000000"/>
              </a:solidFill>
              <a:latin typeface="Noto Naskh Arabic"/>
              <a:ea typeface="Noto Naskh Arabic"/>
              <a:cs typeface="Noto Naskh Arabic"/>
              <a:sym typeface="Noto Naskh Arabic"/>
            </a:endParaRPr>
          </a:p>
          <a:p>
            <a:pPr indent="0" lvl="0" marL="0" marR="0" rtl="0" algn="r">
              <a:lnSpc>
                <a:spcPct val="115000"/>
              </a:lnSpc>
              <a:spcBef>
                <a:spcPts val="1199"/>
              </a:spcBef>
              <a:spcAft>
                <a:spcPts val="0"/>
              </a:spcAft>
              <a:buNone/>
            </a:pPr>
            <a:r>
              <a:rPr b="1" lang="ar" sz="2500">
                <a:solidFill>
                  <a:srgbClr val="FFFFFF"/>
                </a:solidFill>
                <a:latin typeface="Noto Naskh Arabic"/>
                <a:ea typeface="Noto Naskh Arabic"/>
                <a:cs typeface="Noto Naskh Arabic"/>
                <a:sym typeface="Noto Naskh Arabic"/>
              </a:rPr>
              <a:t>حتى الان </a:t>
            </a:r>
            <a:r>
              <a:rPr b="1" lang="ar" sz="2500" strike="noStrike">
                <a:solidFill>
                  <a:srgbClr val="FFFFFF"/>
                </a:solidFill>
                <a:latin typeface="Noto Naskh Arabic"/>
                <a:ea typeface="Noto Naskh Arabic"/>
                <a:cs typeface="Noto Naskh Arabic"/>
                <a:sym typeface="Noto Naskh Arabic"/>
              </a:rPr>
              <a:t>لا </a:t>
            </a:r>
            <a:r>
              <a:rPr b="1" lang="ar" sz="2500">
                <a:solidFill>
                  <a:srgbClr val="FFFFFF"/>
                </a:solidFill>
                <a:latin typeface="Noto Naskh Arabic"/>
                <a:ea typeface="Noto Naskh Arabic"/>
                <a:cs typeface="Noto Naskh Arabic"/>
                <a:sym typeface="Noto Naskh Arabic"/>
              </a:rPr>
              <a:t>ت</a:t>
            </a:r>
            <a:r>
              <a:rPr b="1" lang="ar" sz="2500" strike="noStrike">
                <a:solidFill>
                  <a:srgbClr val="FFFFFF"/>
                </a:solidFill>
                <a:latin typeface="Noto Naskh Arabic"/>
                <a:ea typeface="Noto Naskh Arabic"/>
                <a:cs typeface="Noto Naskh Arabic"/>
                <a:sym typeface="Noto Naskh Arabic"/>
              </a:rPr>
              <a:t>وجد </a:t>
            </a:r>
            <a:r>
              <a:rPr lang="ar" sz="2500" strike="noStrike">
                <a:solidFill>
                  <a:srgbClr val="FFFFFF"/>
                </a:solidFill>
                <a:latin typeface="Noto Naskh Arabic"/>
                <a:ea typeface="Noto Naskh Arabic"/>
                <a:cs typeface="Noto Naskh Arabic"/>
                <a:sym typeface="Noto Naskh Arabic"/>
              </a:rPr>
              <a:t>سياسات او قوانين تخص     </a:t>
            </a:r>
            <a:r>
              <a:rPr lang="ar" sz="2500">
                <a:solidFill>
                  <a:srgbClr val="FFFFFF"/>
                </a:solidFill>
                <a:latin typeface="Noto Naskh Arabic"/>
                <a:ea typeface="Noto Naskh Arabic"/>
                <a:cs typeface="Noto Naskh Arabic"/>
                <a:sym typeface="Noto Naskh Arabic"/>
              </a:rPr>
              <a:t>ا</a:t>
            </a:r>
            <a:r>
              <a:rPr lang="ar" sz="2500" strike="noStrike">
                <a:solidFill>
                  <a:srgbClr val="FFFFFF"/>
                </a:solidFill>
                <a:latin typeface="Noto Naskh Arabic"/>
                <a:ea typeface="Noto Naskh Arabic"/>
                <a:cs typeface="Noto Naskh Arabic"/>
                <a:sym typeface="Noto Naskh Arabic"/>
              </a:rPr>
              <a:t>لعلوم المفتوحة، أو </a:t>
            </a:r>
            <a:r>
              <a:rPr lang="ar" sz="2500">
                <a:solidFill>
                  <a:srgbClr val="FFFFFF"/>
                </a:solidFill>
                <a:latin typeface="Noto Naskh Arabic"/>
                <a:ea typeface="Noto Naskh Arabic"/>
                <a:cs typeface="Noto Naskh Arabic"/>
                <a:sym typeface="Noto Naskh Arabic"/>
              </a:rPr>
              <a:t>مصادر أو موارد</a:t>
            </a:r>
            <a:r>
              <a:rPr lang="ar" sz="2500" strike="noStrike">
                <a:solidFill>
                  <a:srgbClr val="FFFFFF"/>
                </a:solidFill>
                <a:latin typeface="Noto Naskh Arabic"/>
                <a:ea typeface="Noto Naskh Arabic"/>
                <a:cs typeface="Noto Naskh Arabic"/>
                <a:sym typeface="Noto Naskh Arabic"/>
              </a:rPr>
              <a:t> مع </a:t>
            </a:r>
            <a:r>
              <a:rPr b="1" lang="ar" sz="2500" strike="noStrike">
                <a:solidFill>
                  <a:srgbClr val="0097A7"/>
                </a:solidFill>
                <a:latin typeface="Noto Naskh Arabic"/>
                <a:ea typeface="Noto Naskh Arabic"/>
                <a:cs typeface="Noto Naskh Arabic"/>
                <a:sym typeface="Noto Naskh Arabic"/>
              </a:rPr>
              <a:t>حد أدنى من البنية التحتية</a:t>
            </a:r>
            <a:r>
              <a:rPr lang="ar" sz="2500" strike="noStrike">
                <a:solidFill>
                  <a:srgbClr val="FFFFFF"/>
                </a:solidFill>
                <a:latin typeface="Noto Naskh Arabic"/>
                <a:ea typeface="Noto Naskh Arabic"/>
                <a:cs typeface="Noto Naskh Arabic"/>
                <a:sym typeface="Noto Naskh Arabic"/>
              </a:rPr>
              <a:t> في </a:t>
            </a:r>
            <a:r>
              <a:rPr lang="ar" sz="2500">
                <a:solidFill>
                  <a:srgbClr val="FFFFFF"/>
                </a:solidFill>
                <a:latin typeface="Noto Naskh Arabic"/>
                <a:ea typeface="Noto Naskh Arabic"/>
                <a:cs typeface="Noto Naskh Arabic"/>
                <a:sym typeface="Noto Naskh Arabic"/>
              </a:rPr>
              <a:t>البلدان العربية</a:t>
            </a:r>
            <a:r>
              <a:rPr lang="ar" sz="2500" strike="noStrike">
                <a:solidFill>
                  <a:srgbClr val="FFFFFF"/>
                </a:solidFill>
                <a:latin typeface="Noto Naskh Arabic"/>
                <a:ea typeface="Noto Naskh Arabic"/>
                <a:cs typeface="Noto Naskh Arabic"/>
                <a:sym typeface="Noto Naskh Arabic"/>
              </a:rPr>
              <a:t> </a:t>
            </a:r>
            <a:endParaRPr sz="2500" strike="noStrike">
              <a:solidFill>
                <a:srgbClr val="000000"/>
              </a:solidFill>
              <a:latin typeface="Noto Naskh Arabic"/>
              <a:ea typeface="Noto Naskh Arabic"/>
              <a:cs typeface="Noto Naskh Arabic"/>
              <a:sym typeface="Noto Naskh Arabic"/>
            </a:endParaRPr>
          </a:p>
          <a:p>
            <a:pPr indent="0" lvl="0" marL="0" marR="0" rtl="0" algn="r">
              <a:lnSpc>
                <a:spcPct val="115000"/>
              </a:lnSpc>
              <a:spcBef>
                <a:spcPts val="1199"/>
              </a:spcBef>
              <a:spcAft>
                <a:spcPts val="0"/>
              </a:spcAft>
              <a:buNone/>
            </a:pPr>
            <a:r>
              <a:t/>
            </a:r>
            <a:endParaRPr sz="2500" strike="noStrike">
              <a:solidFill>
                <a:srgbClr val="000000"/>
              </a:solidFill>
              <a:latin typeface="Noto Naskh Arabic"/>
              <a:ea typeface="Noto Naskh Arabic"/>
              <a:cs typeface="Noto Naskh Arabic"/>
              <a:sym typeface="Noto Naskh Arabic"/>
            </a:endParaRPr>
          </a:p>
          <a:p>
            <a:pPr indent="0" lvl="0" marL="0" marR="0" rtl="0" algn="r">
              <a:lnSpc>
                <a:spcPct val="115000"/>
              </a:lnSpc>
              <a:spcBef>
                <a:spcPts val="1199"/>
              </a:spcBef>
              <a:spcAft>
                <a:spcPts val="0"/>
              </a:spcAft>
              <a:buNone/>
            </a:pPr>
            <a:r>
              <a:t/>
            </a:r>
            <a:endParaRPr sz="2500" strike="noStrike">
              <a:solidFill>
                <a:srgbClr val="000000"/>
              </a:solidFill>
              <a:latin typeface="Noto Naskh Arabic"/>
              <a:ea typeface="Noto Naskh Arabic"/>
              <a:cs typeface="Noto Naskh Arabic"/>
              <a:sym typeface="Noto Naskh Arabic"/>
            </a:endParaRPr>
          </a:p>
          <a:p>
            <a:pPr indent="0" lvl="0" marL="0" marR="0" rtl="0" algn="r">
              <a:lnSpc>
                <a:spcPct val="115000"/>
              </a:lnSpc>
              <a:spcBef>
                <a:spcPts val="1199"/>
              </a:spcBef>
              <a:spcAft>
                <a:spcPts val="0"/>
              </a:spcAft>
              <a:buNone/>
            </a:pPr>
            <a:r>
              <a:rPr lang="ar" sz="2500" strike="noStrike">
                <a:solidFill>
                  <a:srgbClr val="FFFFFF"/>
                </a:solidFill>
                <a:latin typeface="Noto Naskh Arabic"/>
                <a:ea typeface="Noto Naskh Arabic"/>
                <a:cs typeface="Noto Naskh Arabic"/>
                <a:sym typeface="Noto Naskh Arabic"/>
              </a:rPr>
              <a:t> </a:t>
            </a:r>
            <a:endParaRPr sz="2500" strike="noStrike">
              <a:solidFill>
                <a:srgbClr val="000000"/>
              </a:solidFill>
              <a:latin typeface="Noto Naskh Arabic"/>
              <a:ea typeface="Noto Naskh Arabic"/>
              <a:cs typeface="Noto Naskh Arabic"/>
              <a:sym typeface="Noto Naskh Arabic"/>
            </a:endParaRPr>
          </a:p>
        </p:txBody>
      </p:sp>
      <p:sp>
        <p:nvSpPr>
          <p:cNvPr id="598" name="Google Shape;598;p17"/>
          <p:cNvSpPr/>
          <p:nvPr/>
        </p:nvSpPr>
        <p:spPr>
          <a:xfrm>
            <a:off x="45375" y="4687625"/>
            <a:ext cx="8875818" cy="42228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None/>
            </a:pPr>
            <a:r>
              <a:rPr lang="ar" sz="1200">
                <a:solidFill>
                  <a:srgbClr val="FFFFFF"/>
                </a:solidFill>
              </a:rPr>
              <a:t>SCSA, @batool664</a:t>
            </a:r>
            <a:r>
              <a:rPr b="0" i="0" lang="ar" sz="1200" u="none" cap="none" strike="noStrike">
                <a:solidFill>
                  <a:srgbClr val="FFFFFF"/>
                </a:solidFill>
                <a:latin typeface="Arial"/>
                <a:ea typeface="Arial"/>
                <a:cs typeface="Arial"/>
                <a:sym typeface="Arial"/>
              </a:rPr>
              <a:t>, DOI: 10.5281/zenodo.</a:t>
            </a:r>
            <a:r>
              <a:rPr lang="ar" sz="1100">
                <a:solidFill>
                  <a:schemeClr val="lt1"/>
                </a:solidFill>
              </a:rPr>
              <a:t>6627260</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33333"/>
        </a:solidFill>
      </p:bgPr>
    </p:bg>
    <p:spTree>
      <p:nvGrpSpPr>
        <p:cNvPr id="603" name="Shape 603"/>
        <p:cNvGrpSpPr/>
        <p:nvPr/>
      </p:nvGrpSpPr>
      <p:grpSpPr>
        <a:xfrm>
          <a:off x="0" y="0"/>
          <a:ext cx="0" cy="0"/>
          <a:chOff x="0" y="0"/>
          <a:chExt cx="0" cy="0"/>
        </a:xfrm>
      </p:grpSpPr>
      <p:sp>
        <p:nvSpPr>
          <p:cNvPr id="604" name="Google Shape;604;p18"/>
          <p:cNvSpPr txBox="1"/>
          <p:nvPr/>
        </p:nvSpPr>
        <p:spPr>
          <a:xfrm>
            <a:off x="479340" y="583450"/>
            <a:ext cx="8280600" cy="702000"/>
          </a:xfrm>
          <a:prstGeom prst="rect">
            <a:avLst/>
          </a:prstGeom>
          <a:noFill/>
          <a:ln>
            <a:noFill/>
          </a:ln>
        </p:spPr>
        <p:txBody>
          <a:bodyPr anchorCtr="0" anchor="t" bIns="0" lIns="0" spcFirstLastPara="1" rIns="0" wrap="square" tIns="0">
            <a:normAutofit fontScale="85000"/>
          </a:bodyPr>
          <a:lstStyle/>
          <a:p>
            <a:pPr indent="0" lvl="0" marL="0" marR="0" rtl="0" algn="r">
              <a:lnSpc>
                <a:spcPct val="100000"/>
              </a:lnSpc>
              <a:spcBef>
                <a:spcPts val="0"/>
              </a:spcBef>
              <a:spcAft>
                <a:spcPts val="0"/>
              </a:spcAft>
              <a:buNone/>
            </a:pPr>
            <a:r>
              <a:rPr lang="ar" sz="2600" strike="noStrike">
                <a:solidFill>
                  <a:srgbClr val="FFFFFF"/>
                </a:solidFill>
                <a:latin typeface="Noto Naskh Arabic"/>
                <a:ea typeface="Noto Naskh Arabic"/>
                <a:cs typeface="Noto Naskh Arabic"/>
                <a:sym typeface="Noto Naskh Arabic"/>
              </a:rPr>
              <a:t>الوصول </a:t>
            </a:r>
            <a:r>
              <a:rPr b="1" lang="ar" sz="2600">
                <a:solidFill>
                  <a:srgbClr val="FFFFFF"/>
                </a:solidFill>
                <a:latin typeface="Noto Naskh Arabic"/>
                <a:ea typeface="Noto Naskh Arabic"/>
                <a:cs typeface="Noto Naskh Arabic"/>
                <a:sym typeface="Noto Naskh Arabic"/>
              </a:rPr>
              <a:t>ل</a:t>
            </a:r>
            <a:r>
              <a:rPr b="1" lang="ar" sz="2600" strike="noStrike">
                <a:solidFill>
                  <a:srgbClr val="FFFFFF"/>
                </a:solidFill>
                <a:latin typeface="Noto Naskh Arabic"/>
                <a:ea typeface="Noto Naskh Arabic"/>
                <a:cs typeface="Noto Naskh Arabic"/>
                <a:sym typeface="Noto Naskh Arabic"/>
              </a:rPr>
              <a:t>بيانات محلية في </a:t>
            </a:r>
            <a:r>
              <a:rPr b="1" lang="ar" sz="2600">
                <a:solidFill>
                  <a:srgbClr val="FFFFFF"/>
                </a:solidFill>
                <a:latin typeface="Noto Naskh Arabic"/>
                <a:ea typeface="Noto Naskh Arabic"/>
                <a:cs typeface="Noto Naskh Arabic"/>
                <a:sym typeface="Noto Naskh Arabic"/>
              </a:rPr>
              <a:t>العالم</a:t>
            </a:r>
            <a:r>
              <a:rPr b="1" lang="ar" sz="2600" strike="noStrike">
                <a:solidFill>
                  <a:srgbClr val="FFFFFF"/>
                </a:solidFill>
                <a:latin typeface="Noto Naskh Arabic"/>
                <a:ea typeface="Noto Naskh Arabic"/>
                <a:cs typeface="Noto Naskh Arabic"/>
                <a:sym typeface="Noto Naskh Arabic"/>
              </a:rPr>
              <a:t> العربي</a:t>
            </a:r>
            <a:r>
              <a:rPr lang="ar" sz="2600" strike="noStrike">
                <a:solidFill>
                  <a:srgbClr val="FFFFFF"/>
                </a:solidFill>
                <a:latin typeface="Noto Naskh Arabic"/>
                <a:ea typeface="Noto Naskh Arabic"/>
                <a:cs typeface="Noto Naskh Arabic"/>
                <a:sym typeface="Noto Naskh Arabic"/>
              </a:rPr>
              <a:t> كانت </a:t>
            </a:r>
            <a:r>
              <a:rPr lang="ar" sz="2600">
                <a:solidFill>
                  <a:srgbClr val="FFFFFF"/>
                </a:solidFill>
                <a:latin typeface="Noto Naskh Arabic"/>
                <a:ea typeface="Noto Naskh Arabic"/>
                <a:cs typeface="Noto Naskh Arabic"/>
                <a:sym typeface="Noto Naskh Arabic"/>
              </a:rPr>
              <a:t>في الكثير من الأحيان</a:t>
            </a:r>
            <a:r>
              <a:rPr lang="ar" sz="2600" strike="noStrike">
                <a:solidFill>
                  <a:srgbClr val="FFFFFF"/>
                </a:solidFill>
                <a:latin typeface="Noto Naskh Arabic"/>
                <a:ea typeface="Noto Naskh Arabic"/>
                <a:cs typeface="Noto Naskh Arabic"/>
                <a:sym typeface="Noto Naskh Arabic"/>
              </a:rPr>
              <a:t> </a:t>
            </a:r>
            <a:r>
              <a:rPr b="1" lang="ar" sz="2600">
                <a:solidFill>
                  <a:srgbClr val="90CAC4"/>
                </a:solidFill>
                <a:latin typeface="Noto Naskh Arabic"/>
                <a:ea typeface="Noto Naskh Arabic"/>
                <a:cs typeface="Noto Naskh Arabic"/>
                <a:sym typeface="Noto Naskh Arabic"/>
              </a:rPr>
              <a:t>تكتنفها بعض المصاعب</a:t>
            </a:r>
            <a:r>
              <a:rPr lang="ar" sz="2600" strike="noStrike">
                <a:solidFill>
                  <a:srgbClr val="FFFFFF"/>
                </a:solidFill>
                <a:latin typeface="Noto Naskh Arabic"/>
                <a:ea typeface="Noto Naskh Arabic"/>
                <a:cs typeface="Noto Naskh Arabic"/>
                <a:sym typeface="Noto Naskh Arabic"/>
              </a:rPr>
              <a:t> </a:t>
            </a:r>
            <a:endParaRPr sz="2600" strike="noStrike">
              <a:solidFill>
                <a:srgbClr val="000000"/>
              </a:solidFill>
              <a:latin typeface="Noto Naskh Arabic"/>
              <a:ea typeface="Noto Naskh Arabic"/>
              <a:cs typeface="Noto Naskh Arabic"/>
              <a:sym typeface="Noto Naskh Arabic"/>
            </a:endParaRPr>
          </a:p>
          <a:p>
            <a:pPr indent="0" lvl="0" marL="0" marR="0" rtl="0" algn="r">
              <a:lnSpc>
                <a:spcPct val="100000"/>
              </a:lnSpc>
              <a:spcBef>
                <a:spcPts val="0"/>
              </a:spcBef>
              <a:spcAft>
                <a:spcPts val="0"/>
              </a:spcAft>
              <a:buNone/>
            </a:pPr>
            <a:r>
              <a:t/>
            </a:r>
            <a:endParaRPr sz="2600" strike="noStrike">
              <a:solidFill>
                <a:srgbClr val="000000"/>
              </a:solidFill>
              <a:latin typeface="Noto Naskh Arabic"/>
              <a:ea typeface="Noto Naskh Arabic"/>
              <a:cs typeface="Noto Naskh Arabic"/>
              <a:sym typeface="Noto Naskh Arabic"/>
            </a:endParaRPr>
          </a:p>
        </p:txBody>
      </p:sp>
      <p:pic>
        <p:nvPicPr>
          <p:cNvPr id="605" name="Google Shape;605;p18"/>
          <p:cNvPicPr preferRelativeResize="0"/>
          <p:nvPr/>
        </p:nvPicPr>
        <p:blipFill rotWithShape="1">
          <a:blip r:embed="rId3">
            <a:alphaModFix/>
          </a:blip>
          <a:srcRect b="0" l="0" r="0" t="0"/>
          <a:stretch/>
        </p:blipFill>
        <p:spPr>
          <a:xfrm>
            <a:off x="241200" y="1434960"/>
            <a:ext cx="2756160" cy="2425680"/>
          </a:xfrm>
          <a:prstGeom prst="rect">
            <a:avLst/>
          </a:prstGeom>
          <a:noFill/>
          <a:ln>
            <a:noFill/>
          </a:ln>
        </p:spPr>
      </p:pic>
      <p:sp>
        <p:nvSpPr>
          <p:cNvPr id="606" name="Google Shape;606;p18"/>
          <p:cNvSpPr/>
          <p:nvPr/>
        </p:nvSpPr>
        <p:spPr>
          <a:xfrm>
            <a:off x="590194" y="4010150"/>
            <a:ext cx="1719954" cy="335502"/>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i="1" lang="ar" sz="1000" strike="noStrike">
                <a:solidFill>
                  <a:srgbClr val="FFFFFF"/>
                </a:solidFill>
                <a:latin typeface="Noto Naskh Arabic"/>
                <a:ea typeface="Noto Naskh Arabic"/>
                <a:cs typeface="Noto Naskh Arabic"/>
                <a:sym typeface="Noto Naskh Arabic"/>
              </a:rPr>
              <a:t>رسم توضيحي بواسطة</a:t>
            </a:r>
            <a:endParaRPr i="1" sz="1000" strike="noStrike">
              <a:solidFill>
                <a:srgbClr val="FFFFFF"/>
              </a:solidFill>
              <a:latin typeface="Noto Naskh Arabic"/>
              <a:ea typeface="Noto Naskh Arabic"/>
              <a:cs typeface="Noto Naskh Arabic"/>
              <a:sym typeface="Noto Naskh Arabic"/>
            </a:endParaRPr>
          </a:p>
          <a:p>
            <a:pPr indent="0" lvl="0" marL="0" marR="0" rtl="0" algn="ctr">
              <a:lnSpc>
                <a:spcPct val="100000"/>
              </a:lnSpc>
              <a:spcBef>
                <a:spcPts val="0"/>
              </a:spcBef>
              <a:spcAft>
                <a:spcPts val="0"/>
              </a:spcAft>
              <a:buNone/>
            </a:pPr>
            <a:r>
              <a:rPr i="1" lang="ar" sz="1000" strike="noStrike">
                <a:solidFill>
                  <a:srgbClr val="FFFFFF"/>
                </a:solidFill>
                <a:latin typeface="Noto Naskh Arabic"/>
                <a:ea typeface="Noto Naskh Arabic"/>
                <a:cs typeface="Noto Naskh Arabic"/>
                <a:sym typeface="Noto Naskh Arabic"/>
              </a:rPr>
              <a:t> </a:t>
            </a:r>
            <a:r>
              <a:rPr i="1" lang="ar" sz="1000" u="sng" strike="noStrike">
                <a:solidFill>
                  <a:srgbClr val="FFFFFF"/>
                </a:solidFill>
                <a:latin typeface="Noto Naskh Arabic"/>
                <a:ea typeface="Noto Naskh Arabic"/>
                <a:cs typeface="Noto Naskh Arabic"/>
                <a:sym typeface="Noto Naskh Arabic"/>
              </a:rPr>
              <a:t>Ainsley Seago</a:t>
            </a:r>
            <a:r>
              <a:rPr i="1" lang="ar" sz="1000" strike="noStrike">
                <a:solidFill>
                  <a:srgbClr val="FFFFFF"/>
                </a:solidFill>
                <a:latin typeface="Noto Naskh Arabic"/>
                <a:ea typeface="Noto Naskh Arabic"/>
                <a:cs typeface="Noto Naskh Arabic"/>
                <a:sym typeface="Noto Naskh Arabic"/>
              </a:rPr>
              <a:t> (CC-BY 4.0).</a:t>
            </a:r>
            <a:endParaRPr sz="1000" strike="noStrike">
              <a:solidFill>
                <a:srgbClr val="000000"/>
              </a:solidFill>
              <a:latin typeface="Noto Naskh Arabic"/>
              <a:ea typeface="Noto Naskh Arabic"/>
              <a:cs typeface="Noto Naskh Arabic"/>
              <a:sym typeface="Noto Naskh Arabic"/>
            </a:endParaRPr>
          </a:p>
        </p:txBody>
      </p:sp>
      <p:pic>
        <p:nvPicPr>
          <p:cNvPr id="607" name="Google Shape;607;p18"/>
          <p:cNvPicPr preferRelativeResize="0"/>
          <p:nvPr/>
        </p:nvPicPr>
        <p:blipFill rotWithShape="1">
          <a:blip r:embed="rId4">
            <a:alphaModFix/>
          </a:blip>
          <a:srcRect b="0" l="0" r="0" t="0"/>
          <a:stretch/>
        </p:blipFill>
        <p:spPr>
          <a:xfrm>
            <a:off x="2813040" y="1692360"/>
            <a:ext cx="3517920" cy="2160360"/>
          </a:xfrm>
          <a:prstGeom prst="rect">
            <a:avLst/>
          </a:prstGeom>
          <a:noFill/>
          <a:ln>
            <a:noFill/>
          </a:ln>
        </p:spPr>
      </p:pic>
      <p:sp>
        <p:nvSpPr>
          <p:cNvPr id="608" name="Google Shape;608;p18"/>
          <p:cNvSpPr/>
          <p:nvPr/>
        </p:nvSpPr>
        <p:spPr>
          <a:xfrm>
            <a:off x="3123585" y="3652575"/>
            <a:ext cx="3011310" cy="487782"/>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91425" lIns="91425" spcFirstLastPara="1" rIns="91425" wrap="square" tIns="91425">
            <a:noAutofit/>
          </a:bodyPr>
          <a:lstStyle/>
          <a:p>
            <a:pPr indent="0" lvl="0" marL="0" marR="0" rtl="1" algn="r">
              <a:lnSpc>
                <a:spcPct val="100000"/>
              </a:lnSpc>
              <a:spcBef>
                <a:spcPts val="0"/>
              </a:spcBef>
              <a:spcAft>
                <a:spcPts val="0"/>
              </a:spcAft>
              <a:buNone/>
            </a:pPr>
            <a:r>
              <a:rPr i="1" lang="ar" sz="1000" strike="noStrike">
                <a:solidFill>
                  <a:srgbClr val="FFFFFF"/>
                </a:solidFill>
                <a:latin typeface="Noto Naskh Arabic"/>
                <a:ea typeface="Noto Naskh Arabic"/>
                <a:cs typeface="Noto Naskh Arabic"/>
                <a:sym typeface="Noto Naskh Arabic"/>
              </a:rPr>
              <a:t>مسح أجراه </a:t>
            </a:r>
            <a:r>
              <a:rPr b="1" i="1" lang="ar" sz="1000" strike="noStrike">
                <a:solidFill>
                  <a:srgbClr val="FFFFFF"/>
                </a:solidFill>
                <a:latin typeface="Noto Naskh Arabic"/>
                <a:ea typeface="Noto Naskh Arabic"/>
                <a:cs typeface="Noto Naskh Arabic"/>
                <a:sym typeface="Noto Naskh Arabic"/>
              </a:rPr>
              <a:t>مجتمع العلوم المفتوحة المملكة العربية السعودية</a:t>
            </a:r>
            <a:r>
              <a:rPr i="1" lang="ar" sz="1000" strike="noStrike">
                <a:solidFill>
                  <a:srgbClr val="FFFFFF"/>
                </a:solidFill>
                <a:latin typeface="Noto Naskh Arabic"/>
                <a:ea typeface="Noto Naskh Arabic"/>
                <a:cs typeface="Noto Naskh Arabic"/>
                <a:sym typeface="Noto Naskh Arabic"/>
              </a:rPr>
              <a:t> </a:t>
            </a:r>
            <a:endParaRPr sz="1000" strike="noStrike">
              <a:solidFill>
                <a:srgbClr val="000000"/>
              </a:solidFill>
              <a:latin typeface="Noto Naskh Arabic"/>
              <a:ea typeface="Noto Naskh Arabic"/>
              <a:cs typeface="Noto Naskh Arabic"/>
              <a:sym typeface="Noto Naskh Arabic"/>
            </a:endParaRPr>
          </a:p>
          <a:p>
            <a:pPr indent="0" lvl="0" marL="0" marR="0" rtl="1" algn="r">
              <a:lnSpc>
                <a:spcPct val="100000"/>
              </a:lnSpc>
              <a:spcBef>
                <a:spcPts val="0"/>
              </a:spcBef>
              <a:spcAft>
                <a:spcPts val="0"/>
              </a:spcAft>
              <a:buNone/>
            </a:pPr>
            <a:r>
              <a:rPr i="1" lang="ar" sz="1000" strike="noStrike">
                <a:solidFill>
                  <a:srgbClr val="FFFFFF"/>
                </a:solidFill>
                <a:latin typeface="Noto Naskh Arabic"/>
                <a:ea typeface="Noto Naskh Arabic"/>
                <a:cs typeface="Noto Naskh Arabic"/>
                <a:sym typeface="Noto Naskh Arabic"/>
              </a:rPr>
              <a:t>لـ 80 فردًا من 24-2-2022 حتى 11-4-2022.</a:t>
            </a:r>
            <a:endParaRPr sz="1000" strike="noStrike">
              <a:solidFill>
                <a:srgbClr val="000000"/>
              </a:solidFill>
              <a:latin typeface="Noto Naskh Arabic"/>
              <a:ea typeface="Noto Naskh Arabic"/>
              <a:cs typeface="Noto Naskh Arabic"/>
              <a:sym typeface="Noto Naskh Arabic"/>
            </a:endParaRPr>
          </a:p>
        </p:txBody>
      </p:sp>
      <p:pic>
        <p:nvPicPr>
          <p:cNvPr id="609" name="Google Shape;609;p18"/>
          <p:cNvPicPr preferRelativeResize="0"/>
          <p:nvPr/>
        </p:nvPicPr>
        <p:blipFill rotWithShape="1">
          <a:blip r:embed="rId5">
            <a:alphaModFix/>
          </a:blip>
          <a:srcRect b="0" l="0" r="0" t="0"/>
          <a:stretch/>
        </p:blipFill>
        <p:spPr>
          <a:xfrm>
            <a:off x="6261120" y="1472110"/>
            <a:ext cx="2692440" cy="2743200"/>
          </a:xfrm>
          <a:prstGeom prst="rect">
            <a:avLst/>
          </a:prstGeom>
          <a:noFill/>
          <a:ln>
            <a:noFill/>
          </a:ln>
        </p:spPr>
      </p:pic>
      <p:sp>
        <p:nvSpPr>
          <p:cNvPr id="610" name="Google Shape;610;p18"/>
          <p:cNvSpPr/>
          <p:nvPr/>
        </p:nvSpPr>
        <p:spPr>
          <a:xfrm>
            <a:off x="45375" y="4687625"/>
            <a:ext cx="8875818" cy="42228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None/>
            </a:pPr>
            <a:r>
              <a:rPr lang="ar" sz="1200">
                <a:solidFill>
                  <a:srgbClr val="FFFFFF"/>
                </a:solidFill>
              </a:rPr>
              <a:t>SCSA, @batool664</a:t>
            </a:r>
            <a:r>
              <a:rPr b="0" i="0" lang="ar" sz="1200" u="none" cap="none" strike="noStrike">
                <a:solidFill>
                  <a:srgbClr val="FFFFFF"/>
                </a:solidFill>
                <a:latin typeface="Arial"/>
                <a:ea typeface="Arial"/>
                <a:cs typeface="Arial"/>
                <a:sym typeface="Arial"/>
              </a:rPr>
              <a:t>, DOI: 10.5281/zenodo.</a:t>
            </a:r>
            <a:r>
              <a:rPr lang="ar" sz="1100">
                <a:solidFill>
                  <a:schemeClr val="lt1"/>
                </a:solidFill>
              </a:rPr>
              <a:t>6627260</a:t>
            </a:r>
            <a:endParaRPr b="0" i="0" sz="12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7"/>
                                        </p:tgtEl>
                                        <p:attrNameLst>
                                          <p:attrName>style.visibility</p:attrName>
                                        </p:attrNameLst>
                                      </p:cBhvr>
                                      <p:to>
                                        <p:strVal val="visible"/>
                                      </p:to>
                                    </p:set>
                                    <p:animEffect filter="fade" transition="in">
                                      <p:cBhvr>
                                        <p:cTn dur="1000"/>
                                        <p:tgtEl>
                                          <p:spTgt spid="607"/>
                                        </p:tgtEl>
                                      </p:cBhvr>
                                    </p:animEffect>
                                  </p:childTnLst>
                                </p:cTn>
                              </p:par>
                              <p:par>
                                <p:cTn fill="hold" nodeType="withEffect" presetClass="entr" presetID="10" presetSubtype="0">
                                  <p:stCondLst>
                                    <p:cond delay="0"/>
                                  </p:stCondLst>
                                  <p:childTnLst>
                                    <p:set>
                                      <p:cBhvr>
                                        <p:cTn dur="1" fill="hold">
                                          <p:stCondLst>
                                            <p:cond delay="0"/>
                                          </p:stCondLst>
                                        </p:cTn>
                                        <p:tgtEl>
                                          <p:spTgt spid="608"/>
                                        </p:tgtEl>
                                        <p:attrNameLst>
                                          <p:attrName>style.visibility</p:attrName>
                                        </p:attrNameLst>
                                      </p:cBhvr>
                                      <p:to>
                                        <p:strVal val="visible"/>
                                      </p:to>
                                    </p:set>
                                    <p:animEffect filter="fade" transition="in">
                                      <p:cBhvr>
                                        <p:cTn dur="1000"/>
                                        <p:tgtEl>
                                          <p:spTgt spid="60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9"/>
                                        </p:tgtEl>
                                        <p:attrNameLst>
                                          <p:attrName>style.visibility</p:attrName>
                                        </p:attrNameLst>
                                      </p:cBhvr>
                                      <p:to>
                                        <p:strVal val="visible"/>
                                      </p:to>
                                    </p:set>
                                    <p:animEffect filter="fade" transition="in">
                                      <p:cBhvr>
                                        <p:cTn dur="1000"/>
                                        <p:tgtEl>
                                          <p:spTgt spid="6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73737"/>
        </a:solidFill>
      </p:bgPr>
    </p:bg>
    <p:spTree>
      <p:nvGrpSpPr>
        <p:cNvPr id="615" name="Shape 615"/>
        <p:cNvGrpSpPr/>
        <p:nvPr/>
      </p:nvGrpSpPr>
      <p:grpSpPr>
        <a:xfrm>
          <a:off x="0" y="0"/>
          <a:ext cx="0" cy="0"/>
          <a:chOff x="0" y="0"/>
          <a:chExt cx="0" cy="0"/>
        </a:xfrm>
      </p:grpSpPr>
      <p:sp>
        <p:nvSpPr>
          <p:cNvPr id="616" name="Google Shape;616;p19"/>
          <p:cNvSpPr/>
          <p:nvPr/>
        </p:nvSpPr>
        <p:spPr>
          <a:xfrm>
            <a:off x="3303720" y="557280"/>
            <a:ext cx="5584680" cy="45756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None/>
            </a:pPr>
            <a:r>
              <a:rPr b="1" lang="ar" sz="1800">
                <a:solidFill>
                  <a:schemeClr val="lt1"/>
                </a:solidFill>
                <a:latin typeface="Noto Naskh Arabic"/>
                <a:ea typeface="Noto Naskh Arabic"/>
                <a:cs typeface="Noto Naskh Arabic"/>
                <a:sym typeface="Noto Naskh Arabic"/>
              </a:rPr>
              <a:t>لنقُم بإنشاء مُعرف رقمي              </a:t>
            </a:r>
            <a:r>
              <a:rPr b="1" lang="ar" sz="1800">
                <a:solidFill>
                  <a:srgbClr val="FFFFFF"/>
                </a:solidFill>
                <a:latin typeface="Noto Naskh Arabic"/>
                <a:ea typeface="Noto Naskh Arabic"/>
                <a:cs typeface="Noto Naskh Arabic"/>
                <a:sym typeface="Noto Naskh Arabic"/>
              </a:rPr>
              <a:t>للبيانات</a:t>
            </a:r>
            <a:r>
              <a:rPr b="1" lang="ar" sz="1800" strike="noStrike">
                <a:solidFill>
                  <a:srgbClr val="FFFFFF"/>
                </a:solidFill>
                <a:latin typeface="Noto Naskh Arabic"/>
                <a:ea typeface="Noto Naskh Arabic"/>
                <a:cs typeface="Noto Naskh Arabic"/>
                <a:sym typeface="Noto Naskh Arabic"/>
              </a:rPr>
              <a:t> الأولية؟</a:t>
            </a:r>
            <a:endParaRPr sz="1800" strike="noStrike">
              <a:solidFill>
                <a:srgbClr val="000000"/>
              </a:solidFill>
              <a:latin typeface="Noto Naskh Arabic"/>
              <a:ea typeface="Noto Naskh Arabic"/>
              <a:cs typeface="Noto Naskh Arabic"/>
              <a:sym typeface="Noto Naskh Arabic"/>
            </a:endParaRPr>
          </a:p>
        </p:txBody>
      </p:sp>
      <p:sp>
        <p:nvSpPr>
          <p:cNvPr id="617" name="Google Shape;617;p19"/>
          <p:cNvSpPr/>
          <p:nvPr/>
        </p:nvSpPr>
        <p:spPr>
          <a:xfrm>
            <a:off x="3281400" y="1725480"/>
            <a:ext cx="5586480" cy="45756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None/>
            </a:pPr>
            <a:r>
              <a:rPr b="1" lang="ar" sz="1800" strike="noStrike">
                <a:solidFill>
                  <a:srgbClr val="FFFFFF"/>
                </a:solidFill>
                <a:latin typeface="Noto Naskh Arabic"/>
                <a:ea typeface="Noto Naskh Arabic"/>
                <a:cs typeface="Noto Naskh Arabic"/>
                <a:sym typeface="Noto Naskh Arabic"/>
              </a:rPr>
              <a:t>دعونا نستخدم مستودع رقمي ؟</a:t>
            </a:r>
            <a:endParaRPr sz="1800" strike="noStrike">
              <a:solidFill>
                <a:srgbClr val="000000"/>
              </a:solidFill>
              <a:latin typeface="Noto Naskh Arabic"/>
              <a:ea typeface="Noto Naskh Arabic"/>
              <a:cs typeface="Noto Naskh Arabic"/>
              <a:sym typeface="Noto Naskh Arabic"/>
            </a:endParaRPr>
          </a:p>
        </p:txBody>
      </p:sp>
      <p:sp>
        <p:nvSpPr>
          <p:cNvPr id="618" name="Google Shape;618;p19"/>
          <p:cNvSpPr/>
          <p:nvPr/>
        </p:nvSpPr>
        <p:spPr>
          <a:xfrm>
            <a:off x="3303720" y="3882960"/>
            <a:ext cx="5584680" cy="45756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None/>
            </a:pPr>
            <a:r>
              <a:rPr b="1" lang="ar" sz="1800" strike="noStrike">
                <a:solidFill>
                  <a:srgbClr val="FFFFFF"/>
                </a:solidFill>
                <a:latin typeface="Noto Naskh Arabic"/>
                <a:ea typeface="Noto Naskh Arabic"/>
                <a:cs typeface="Noto Naskh Arabic"/>
                <a:sym typeface="Noto Naskh Arabic"/>
              </a:rPr>
              <a:t>هيا نستخدم رخصة مفتوحة؟</a:t>
            </a:r>
            <a:endParaRPr sz="1800" strike="noStrike">
              <a:solidFill>
                <a:srgbClr val="000000"/>
              </a:solidFill>
              <a:latin typeface="Noto Naskh Arabic"/>
              <a:ea typeface="Noto Naskh Arabic"/>
              <a:cs typeface="Noto Naskh Arabic"/>
              <a:sym typeface="Noto Naskh Arabic"/>
            </a:endParaRPr>
          </a:p>
        </p:txBody>
      </p:sp>
      <p:sp>
        <p:nvSpPr>
          <p:cNvPr id="619" name="Google Shape;619;p19"/>
          <p:cNvSpPr/>
          <p:nvPr/>
        </p:nvSpPr>
        <p:spPr>
          <a:xfrm>
            <a:off x="4329345" y="1065402"/>
            <a:ext cx="4538538" cy="609498"/>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None/>
            </a:pPr>
            <a:r>
              <a:rPr lang="ar" sz="1400" strike="noStrike">
                <a:solidFill>
                  <a:srgbClr val="FFFFFF"/>
                </a:solidFill>
                <a:latin typeface="Noto Naskh Arabic"/>
                <a:ea typeface="Noto Naskh Arabic"/>
                <a:cs typeface="Noto Naskh Arabic"/>
                <a:sym typeface="Noto Naskh Arabic"/>
              </a:rPr>
              <a:t>لا توجد وكالات تسجيل في العالم العربي للمعرفات الرقمية - مستودعات محدودة ت</a:t>
            </a:r>
            <a:r>
              <a:rPr lang="ar">
                <a:solidFill>
                  <a:srgbClr val="FFFFFF"/>
                </a:solidFill>
                <a:latin typeface="Noto Naskh Arabic"/>
                <a:ea typeface="Noto Naskh Arabic"/>
                <a:cs typeface="Noto Naskh Arabic"/>
                <a:sym typeface="Noto Naskh Arabic"/>
              </a:rPr>
              <a:t>ُنشيئ مُعرفات رقمية</a:t>
            </a:r>
            <a:endParaRPr sz="1400" strike="noStrike">
              <a:solidFill>
                <a:srgbClr val="000000"/>
              </a:solidFill>
              <a:latin typeface="Noto Naskh Arabic"/>
              <a:ea typeface="Noto Naskh Arabic"/>
              <a:cs typeface="Noto Naskh Arabic"/>
              <a:sym typeface="Noto Naskh Arabic"/>
            </a:endParaRPr>
          </a:p>
        </p:txBody>
      </p:sp>
      <p:sp>
        <p:nvSpPr>
          <p:cNvPr id="620" name="Google Shape;620;p19"/>
          <p:cNvSpPr/>
          <p:nvPr/>
        </p:nvSpPr>
        <p:spPr>
          <a:xfrm>
            <a:off x="3405238" y="2083310"/>
            <a:ext cx="5483160" cy="609498"/>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None/>
            </a:pPr>
            <a:r>
              <a:rPr lang="ar" sz="1400" strike="noStrike">
                <a:solidFill>
                  <a:srgbClr val="FFFFFF"/>
                </a:solidFill>
                <a:latin typeface="Noto Naskh Arabic"/>
                <a:ea typeface="Noto Naskh Arabic"/>
                <a:cs typeface="Noto Naskh Arabic"/>
                <a:sym typeface="Noto Naskh Arabic"/>
              </a:rPr>
              <a:t>هل لدينا مستودع مؤسسي </a:t>
            </a:r>
            <a:r>
              <a:rPr lang="ar">
                <a:solidFill>
                  <a:srgbClr val="FFFFFF"/>
                </a:solidFill>
                <a:latin typeface="Noto Naskh Arabic"/>
                <a:ea typeface="Noto Naskh Arabic"/>
                <a:cs typeface="Noto Naskh Arabic"/>
                <a:sym typeface="Noto Naskh Arabic"/>
              </a:rPr>
              <a:t>، </a:t>
            </a:r>
            <a:r>
              <a:rPr lang="ar" sz="1400" strike="noStrike">
                <a:solidFill>
                  <a:srgbClr val="FFFFFF"/>
                </a:solidFill>
                <a:latin typeface="Noto Naskh Arabic"/>
                <a:ea typeface="Noto Naskh Arabic"/>
                <a:cs typeface="Noto Naskh Arabic"/>
                <a:sym typeface="Noto Naskh Arabic"/>
              </a:rPr>
              <a:t>على سبيل المثال ، </a:t>
            </a:r>
            <a:r>
              <a:rPr lang="ar">
                <a:solidFill>
                  <a:srgbClr val="FFFFFF"/>
                </a:solidFill>
                <a:latin typeface="Noto Naskh Arabic"/>
                <a:ea typeface="Noto Naskh Arabic"/>
                <a:cs typeface="Noto Naskh Arabic"/>
                <a:sym typeface="Noto Naskh Arabic"/>
              </a:rPr>
              <a:t>لاتمتلك الجامعات</a:t>
            </a:r>
            <a:r>
              <a:rPr lang="ar" sz="1400" strike="noStrike">
                <a:solidFill>
                  <a:srgbClr val="FFFFFF"/>
                </a:solidFill>
                <a:latin typeface="Noto Naskh Arabic"/>
                <a:ea typeface="Noto Naskh Arabic"/>
                <a:cs typeface="Noto Naskh Arabic"/>
                <a:sym typeface="Noto Naskh Arabic"/>
              </a:rPr>
              <a:t> مستودعات مؤسس</a:t>
            </a:r>
            <a:r>
              <a:rPr lang="ar">
                <a:solidFill>
                  <a:srgbClr val="FFFFFF"/>
                </a:solidFill>
                <a:latin typeface="Noto Naskh Arabic"/>
                <a:ea typeface="Noto Naskh Arabic"/>
                <a:cs typeface="Noto Naskh Arabic"/>
                <a:sym typeface="Noto Naskh Arabic"/>
              </a:rPr>
              <a:t>ية</a:t>
            </a:r>
            <a:r>
              <a:rPr lang="ar" sz="1400" strike="noStrike">
                <a:solidFill>
                  <a:srgbClr val="FFFFFF"/>
                </a:solidFill>
                <a:latin typeface="Noto Naskh Arabic"/>
                <a:ea typeface="Noto Naskh Arabic"/>
                <a:cs typeface="Noto Naskh Arabic"/>
                <a:sym typeface="Noto Naskh Arabic"/>
              </a:rPr>
              <a:t> في </a:t>
            </a:r>
            <a:r>
              <a:rPr lang="ar">
                <a:solidFill>
                  <a:srgbClr val="FFFFFF"/>
                </a:solidFill>
                <a:latin typeface="Noto Naskh Arabic"/>
                <a:ea typeface="Noto Naskh Arabic"/>
                <a:cs typeface="Noto Naskh Arabic"/>
                <a:sym typeface="Noto Naskh Arabic"/>
              </a:rPr>
              <a:t>بعض البلدان العربية</a:t>
            </a:r>
            <a:endParaRPr sz="1400" strike="noStrike">
              <a:solidFill>
                <a:srgbClr val="000000"/>
              </a:solidFill>
              <a:latin typeface="Noto Naskh Arabic"/>
              <a:ea typeface="Noto Naskh Arabic"/>
              <a:cs typeface="Noto Naskh Arabic"/>
              <a:sym typeface="Noto Naskh Arabic"/>
            </a:endParaRPr>
          </a:p>
        </p:txBody>
      </p:sp>
      <p:sp>
        <p:nvSpPr>
          <p:cNvPr id="621" name="Google Shape;621;p19"/>
          <p:cNvSpPr/>
          <p:nvPr/>
        </p:nvSpPr>
        <p:spPr>
          <a:xfrm>
            <a:off x="3617995" y="4340535"/>
            <a:ext cx="5270400" cy="609498"/>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None/>
            </a:pPr>
            <a:r>
              <a:rPr lang="ar" sz="1400" strike="noStrike">
                <a:solidFill>
                  <a:srgbClr val="FFFFFF"/>
                </a:solidFill>
                <a:latin typeface="Noto Naskh Arabic"/>
                <a:ea typeface="Noto Naskh Arabic"/>
                <a:cs typeface="Noto Naskh Arabic"/>
                <a:sym typeface="Noto Naskh Arabic"/>
              </a:rPr>
              <a:t>لا توجد سياسة علمية مفتوحة ، ومن المرجح جدًا ألا يكون الترخيص المفتوح </a:t>
            </a:r>
            <a:r>
              <a:rPr b="1" lang="ar" sz="1400" strike="noStrike">
                <a:solidFill>
                  <a:srgbClr val="FFFFFF"/>
                </a:solidFill>
                <a:latin typeface="Noto Naskh Arabic"/>
                <a:ea typeface="Noto Naskh Arabic"/>
                <a:cs typeface="Noto Naskh Arabic"/>
                <a:sym typeface="Noto Naskh Arabic"/>
              </a:rPr>
              <a:t>مسموح به</a:t>
            </a:r>
            <a:r>
              <a:rPr lang="ar" sz="1400" strike="noStrike">
                <a:solidFill>
                  <a:srgbClr val="FFFFFF"/>
                </a:solidFill>
                <a:latin typeface="Noto Naskh Arabic"/>
                <a:ea typeface="Noto Naskh Arabic"/>
                <a:cs typeface="Noto Naskh Arabic"/>
                <a:sym typeface="Noto Naskh Arabic"/>
              </a:rPr>
              <a:t> من قِبل ممولي الأبحاث الرئيسيين في كثير من الدول العربية</a:t>
            </a:r>
            <a:endParaRPr sz="1400" strike="noStrike">
              <a:solidFill>
                <a:srgbClr val="000000"/>
              </a:solidFill>
              <a:latin typeface="Noto Naskh Arabic"/>
              <a:ea typeface="Noto Naskh Arabic"/>
              <a:cs typeface="Noto Naskh Arabic"/>
              <a:sym typeface="Noto Naskh Arabic"/>
            </a:endParaRPr>
          </a:p>
        </p:txBody>
      </p:sp>
      <p:pic>
        <p:nvPicPr>
          <p:cNvPr id="622" name="Google Shape;622;p19"/>
          <p:cNvPicPr preferRelativeResize="0"/>
          <p:nvPr/>
        </p:nvPicPr>
        <p:blipFill rotWithShape="1">
          <a:blip r:embed="rId3">
            <a:alphaModFix/>
          </a:blip>
          <a:srcRect b="0" l="0" r="0" t="0"/>
          <a:stretch/>
        </p:blipFill>
        <p:spPr>
          <a:xfrm>
            <a:off x="431640" y="1400040"/>
            <a:ext cx="2632320" cy="2686320"/>
          </a:xfrm>
          <a:prstGeom prst="rect">
            <a:avLst/>
          </a:prstGeom>
          <a:noFill/>
          <a:ln>
            <a:noFill/>
          </a:ln>
        </p:spPr>
      </p:pic>
      <p:sp>
        <p:nvSpPr>
          <p:cNvPr id="623" name="Google Shape;623;p19"/>
          <p:cNvSpPr/>
          <p:nvPr/>
        </p:nvSpPr>
        <p:spPr>
          <a:xfrm>
            <a:off x="1079640" y="1455840"/>
            <a:ext cx="1239840" cy="61596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19"/>
          <p:cNvSpPr/>
          <p:nvPr/>
        </p:nvSpPr>
        <p:spPr>
          <a:xfrm>
            <a:off x="615675" y="1501925"/>
            <a:ext cx="2027400" cy="615900"/>
          </a:xfrm>
          <a:prstGeom prst="wedgeEllipseCallout">
            <a:avLst>
              <a:gd fmla="val -22673" name="adj1"/>
              <a:gd fmla="val 73141" name="adj2"/>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19"/>
          <p:cNvSpPr/>
          <p:nvPr/>
        </p:nvSpPr>
        <p:spPr>
          <a:xfrm>
            <a:off x="3268800" y="2697120"/>
            <a:ext cx="5584680" cy="45756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None/>
            </a:pPr>
            <a:r>
              <a:rPr b="1" lang="ar" sz="1800" strike="noStrike">
                <a:solidFill>
                  <a:srgbClr val="FFFFFF"/>
                </a:solidFill>
                <a:latin typeface="Noto Naskh Arabic"/>
                <a:ea typeface="Noto Naskh Arabic"/>
                <a:cs typeface="Noto Naskh Arabic"/>
                <a:sym typeface="Noto Naskh Arabic"/>
              </a:rPr>
              <a:t>دعنا نستخدم مستودع </a:t>
            </a:r>
            <a:r>
              <a:rPr b="1" lang="ar" sz="1800">
                <a:solidFill>
                  <a:srgbClr val="FFFFFF"/>
                </a:solidFill>
                <a:latin typeface="Noto Naskh Arabic"/>
                <a:ea typeface="Noto Naskh Arabic"/>
                <a:cs typeface="Noto Naskh Arabic"/>
                <a:sym typeface="Noto Naskh Arabic"/>
              </a:rPr>
              <a:t>عام ضمن بُنية تحتية خارجية؟</a:t>
            </a:r>
            <a:endParaRPr sz="1800" strike="noStrike">
              <a:solidFill>
                <a:srgbClr val="000000"/>
              </a:solidFill>
              <a:latin typeface="Noto Naskh Arabic"/>
              <a:ea typeface="Noto Naskh Arabic"/>
              <a:cs typeface="Noto Naskh Arabic"/>
              <a:sym typeface="Noto Naskh Arabic"/>
            </a:endParaRPr>
          </a:p>
        </p:txBody>
      </p:sp>
      <p:sp>
        <p:nvSpPr>
          <p:cNvPr id="626" name="Google Shape;626;p19"/>
          <p:cNvSpPr/>
          <p:nvPr/>
        </p:nvSpPr>
        <p:spPr>
          <a:xfrm>
            <a:off x="3784685" y="3159000"/>
            <a:ext cx="5083182" cy="609498"/>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None/>
            </a:pPr>
            <a:r>
              <a:rPr lang="ar" sz="1400" strike="noStrike">
                <a:solidFill>
                  <a:srgbClr val="FFFFFF"/>
                </a:solidFill>
                <a:latin typeface="Noto Naskh Arabic"/>
                <a:ea typeface="Noto Naskh Arabic"/>
                <a:cs typeface="Noto Naskh Arabic"/>
                <a:sym typeface="Noto Naskh Arabic"/>
              </a:rPr>
              <a:t>سيادة البيانات في العديد من البلدان تجعل من غير القانوني استخدام مستودعات الأغراض العامة المستضافة خارج الدولة</a:t>
            </a:r>
            <a:endParaRPr sz="1400" strike="noStrike">
              <a:solidFill>
                <a:srgbClr val="000000"/>
              </a:solidFill>
              <a:latin typeface="Noto Naskh Arabic"/>
              <a:ea typeface="Noto Naskh Arabic"/>
              <a:cs typeface="Noto Naskh Arabic"/>
              <a:sym typeface="Noto Naskh Arabic"/>
            </a:endParaRPr>
          </a:p>
        </p:txBody>
      </p:sp>
      <p:sp>
        <p:nvSpPr>
          <p:cNvPr id="627" name="Google Shape;627;p19"/>
          <p:cNvSpPr txBox="1"/>
          <p:nvPr/>
        </p:nvSpPr>
        <p:spPr>
          <a:xfrm>
            <a:off x="744213" y="1532825"/>
            <a:ext cx="1770300" cy="554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ar" sz="1200">
                <a:latin typeface="Noto Naskh Arabic"/>
                <a:ea typeface="Noto Naskh Arabic"/>
                <a:cs typeface="Noto Naskh Arabic"/>
                <a:sym typeface="Noto Naskh Arabic"/>
              </a:rPr>
              <a:t>هيا بنا نُطبٍق مبادئ الفير</a:t>
            </a:r>
            <a:endParaRPr sz="1200">
              <a:latin typeface="Noto Naskh Arabic"/>
              <a:ea typeface="Noto Naskh Arabic"/>
              <a:cs typeface="Noto Naskh Arabic"/>
              <a:sym typeface="Noto Naskh Arabic"/>
            </a:endParaRPr>
          </a:p>
          <a:p>
            <a:pPr indent="0" lvl="0" marL="0" rtl="0" algn="r">
              <a:spcBef>
                <a:spcPts val="0"/>
              </a:spcBef>
              <a:spcAft>
                <a:spcPts val="0"/>
              </a:spcAft>
              <a:buNone/>
            </a:pPr>
            <a:r>
              <a:rPr lang="ar" sz="1200">
                <a:latin typeface="Noto Naskh Arabic"/>
                <a:ea typeface="Noto Naskh Arabic"/>
                <a:cs typeface="Noto Naskh Arabic"/>
                <a:sym typeface="Noto Naskh Arabic"/>
              </a:rPr>
              <a:t> في أبحاثنا؟</a:t>
            </a:r>
            <a:endParaRPr sz="1200">
              <a:latin typeface="Noto Naskh Arabic"/>
              <a:ea typeface="Noto Naskh Arabic"/>
              <a:cs typeface="Noto Naskh Arabic"/>
              <a:sym typeface="Noto Naskh Arabic"/>
            </a:endParaRPr>
          </a:p>
        </p:txBody>
      </p:sp>
      <p:sp>
        <p:nvSpPr>
          <p:cNvPr id="628" name="Google Shape;628;p19"/>
          <p:cNvSpPr txBox="1"/>
          <p:nvPr/>
        </p:nvSpPr>
        <p:spPr>
          <a:xfrm>
            <a:off x="615650" y="1580675"/>
            <a:ext cx="21678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ar" sz="1100">
                <a:latin typeface="Noto Naskh Arabic"/>
                <a:ea typeface="Noto Naskh Arabic"/>
                <a:cs typeface="Noto Naskh Arabic"/>
                <a:sym typeface="Noto Naskh Arabic"/>
              </a:rPr>
              <a:t>(FAIR)</a:t>
            </a:r>
            <a:endParaRPr sz="1100">
              <a:latin typeface="Noto Naskh Arabic"/>
              <a:ea typeface="Noto Naskh Arabic"/>
              <a:cs typeface="Noto Naskh Arabic"/>
              <a:sym typeface="Noto Naskh Arabic"/>
            </a:endParaRPr>
          </a:p>
        </p:txBody>
      </p:sp>
      <p:sp>
        <p:nvSpPr>
          <p:cNvPr id="629" name="Google Shape;629;p19"/>
          <p:cNvSpPr txBox="1"/>
          <p:nvPr/>
        </p:nvSpPr>
        <p:spPr>
          <a:xfrm>
            <a:off x="6046650" y="553125"/>
            <a:ext cx="856800" cy="461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Clr>
                <a:schemeClr val="dk1"/>
              </a:buClr>
              <a:buFont typeface="Arial"/>
              <a:buNone/>
            </a:pPr>
            <a:r>
              <a:rPr b="1" lang="ar" sz="1800">
                <a:solidFill>
                  <a:schemeClr val="lt1"/>
                </a:solidFill>
                <a:latin typeface="Noto Naskh Arabic"/>
                <a:ea typeface="Noto Naskh Arabic"/>
                <a:cs typeface="Noto Naskh Arabic"/>
                <a:sym typeface="Noto Naskh Arabic"/>
              </a:rPr>
              <a:t>(</a:t>
            </a:r>
            <a:r>
              <a:rPr b="1" lang="ar" sz="1800">
                <a:solidFill>
                  <a:schemeClr val="lt1"/>
                </a:solidFill>
                <a:latin typeface="Noto Naskh Arabic"/>
                <a:ea typeface="Noto Naskh Arabic"/>
                <a:cs typeface="Noto Naskh Arabic"/>
                <a:sym typeface="Noto Naskh Arabic"/>
              </a:rPr>
              <a:t>DOI)</a:t>
            </a:r>
            <a:endParaRPr/>
          </a:p>
        </p:txBody>
      </p:sp>
      <p:sp>
        <p:nvSpPr>
          <p:cNvPr id="630" name="Google Shape;630;p19"/>
          <p:cNvSpPr/>
          <p:nvPr/>
        </p:nvSpPr>
        <p:spPr>
          <a:xfrm>
            <a:off x="45375" y="4687625"/>
            <a:ext cx="8875818" cy="42228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72000" lIns="0" spcFirstLastPara="1" rIns="108000" wrap="square" tIns="0">
            <a:noAutofit/>
          </a:bodyPr>
          <a:lstStyle/>
          <a:p>
            <a:pPr indent="0" lvl="0" marL="0" marR="0" rtl="0" algn="l">
              <a:lnSpc>
                <a:spcPct val="114000"/>
              </a:lnSpc>
              <a:spcBef>
                <a:spcPts val="0"/>
              </a:spcBef>
              <a:spcAft>
                <a:spcPts val="0"/>
              </a:spcAft>
              <a:buNone/>
            </a:pPr>
            <a:r>
              <a:rPr lang="ar" sz="1200">
                <a:solidFill>
                  <a:srgbClr val="FFFFFF"/>
                </a:solidFill>
              </a:rPr>
              <a:t>SCSA, @batool664</a:t>
            </a:r>
            <a:r>
              <a:rPr b="0" i="0" lang="ar" sz="1200" u="none" cap="none" strike="noStrike">
                <a:solidFill>
                  <a:srgbClr val="FFFFFF"/>
                </a:solidFill>
                <a:latin typeface="Arial"/>
                <a:ea typeface="Arial"/>
                <a:cs typeface="Arial"/>
                <a:sym typeface="Arial"/>
              </a:rPr>
              <a:t>, DOI: 10.5281/zenodo.</a:t>
            </a:r>
            <a:r>
              <a:rPr lang="ar" sz="1100">
                <a:solidFill>
                  <a:schemeClr val="lt1"/>
                </a:solidFill>
              </a:rPr>
              <a:t>6627260</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33333"/>
        </a:solidFill>
      </p:bgPr>
    </p:bg>
    <p:spTree>
      <p:nvGrpSpPr>
        <p:cNvPr id="634" name="Shape 634"/>
        <p:cNvGrpSpPr/>
        <p:nvPr/>
      </p:nvGrpSpPr>
      <p:grpSpPr>
        <a:xfrm>
          <a:off x="0" y="0"/>
          <a:ext cx="0" cy="0"/>
          <a:chOff x="0" y="0"/>
          <a:chExt cx="0" cy="0"/>
        </a:xfrm>
      </p:grpSpPr>
      <p:sp>
        <p:nvSpPr>
          <p:cNvPr id="635" name="Google Shape;635;p20"/>
          <p:cNvSpPr/>
          <p:nvPr/>
        </p:nvSpPr>
        <p:spPr>
          <a:xfrm>
            <a:off x="270000" y="4027320"/>
            <a:ext cx="8550000" cy="729000"/>
          </a:xfrm>
          <a:prstGeom prst="rect">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0"/>
          <p:cNvSpPr/>
          <p:nvPr/>
        </p:nvSpPr>
        <p:spPr>
          <a:xfrm>
            <a:off x="270010" y="255040"/>
            <a:ext cx="8259840" cy="823338"/>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None/>
            </a:pPr>
            <a:r>
              <a:rPr b="1" lang="ar" sz="2200" strike="noStrike">
                <a:solidFill>
                  <a:schemeClr val="lt1"/>
                </a:solidFill>
                <a:latin typeface="Noto Naskh Arabic"/>
                <a:ea typeface="Noto Naskh Arabic"/>
                <a:cs typeface="Noto Naskh Arabic"/>
                <a:sym typeface="Noto Naskh Arabic"/>
              </a:rPr>
              <a:t>مقابلات مع </a:t>
            </a:r>
            <a:r>
              <a:rPr b="1" lang="ar" sz="2200">
                <a:solidFill>
                  <a:schemeClr val="lt1"/>
                </a:solidFill>
                <a:latin typeface="Noto Naskh Arabic"/>
                <a:ea typeface="Noto Naskh Arabic"/>
                <a:cs typeface="Noto Naskh Arabic"/>
                <a:sym typeface="Noto Naskh Arabic"/>
              </a:rPr>
              <a:t>أفراد</a:t>
            </a:r>
            <a:r>
              <a:rPr b="1" lang="ar" sz="2200" strike="noStrike">
                <a:solidFill>
                  <a:schemeClr val="lt1"/>
                </a:solidFill>
                <a:latin typeface="Noto Naskh Arabic"/>
                <a:ea typeface="Noto Naskh Arabic"/>
                <a:cs typeface="Noto Naskh Arabic"/>
                <a:sym typeface="Noto Naskh Arabic"/>
              </a:rPr>
              <a:t> يمثلون </a:t>
            </a:r>
            <a:r>
              <a:rPr b="1" lang="ar" sz="2200">
                <a:solidFill>
                  <a:schemeClr val="lt1"/>
                </a:solidFill>
                <a:latin typeface="Noto Naskh Arabic"/>
                <a:ea typeface="Noto Naskh Arabic"/>
                <a:cs typeface="Noto Naskh Arabic"/>
                <a:sym typeface="Noto Naskh Arabic"/>
              </a:rPr>
              <a:t>مبادرات</a:t>
            </a:r>
            <a:r>
              <a:rPr b="1" lang="ar" sz="2200">
                <a:solidFill>
                  <a:schemeClr val="lt1"/>
                </a:solidFill>
                <a:latin typeface="Noto Naskh Arabic"/>
                <a:ea typeface="Noto Naskh Arabic"/>
                <a:cs typeface="Noto Naskh Arabic"/>
                <a:sym typeface="Noto Naskh Arabic"/>
              </a:rPr>
              <a:t> ومؤسسات تسعى </a:t>
            </a:r>
            <a:r>
              <a:rPr b="1" lang="ar" sz="2200">
                <a:solidFill>
                  <a:schemeClr val="lt1"/>
                </a:solidFill>
                <a:latin typeface="Noto Naskh Arabic"/>
                <a:ea typeface="Noto Naskh Arabic"/>
                <a:cs typeface="Noto Naskh Arabic"/>
                <a:sym typeface="Noto Naskh Arabic"/>
              </a:rPr>
              <a:t>للانفتاح</a:t>
            </a:r>
            <a:r>
              <a:rPr b="1" lang="ar" sz="2200" strike="noStrike">
                <a:solidFill>
                  <a:schemeClr val="lt1"/>
                </a:solidFill>
                <a:latin typeface="Noto Naskh Arabic"/>
                <a:ea typeface="Noto Naskh Arabic"/>
                <a:cs typeface="Noto Naskh Arabic"/>
                <a:sym typeface="Noto Naskh Arabic"/>
              </a:rPr>
              <a:t> </a:t>
            </a:r>
            <a:r>
              <a:rPr b="1" lang="ar" sz="2200">
                <a:solidFill>
                  <a:schemeClr val="lt1"/>
                </a:solidFill>
                <a:latin typeface="Noto Naskh Arabic"/>
                <a:ea typeface="Noto Naskh Arabic"/>
                <a:cs typeface="Noto Naskh Arabic"/>
                <a:sym typeface="Noto Naskh Arabic"/>
              </a:rPr>
              <a:t>في البلدان العربية</a:t>
            </a:r>
            <a:r>
              <a:rPr b="1" lang="ar" sz="2200" strike="noStrike">
                <a:solidFill>
                  <a:schemeClr val="lt1"/>
                </a:solidFill>
                <a:latin typeface="Noto Naskh Arabic"/>
                <a:ea typeface="Noto Naskh Arabic"/>
                <a:cs typeface="Noto Naskh Arabic"/>
                <a:sym typeface="Noto Naskh Arabic"/>
              </a:rPr>
              <a:t>   </a:t>
            </a:r>
            <a:endParaRPr b="1" sz="2200" strike="noStrike">
              <a:solidFill>
                <a:schemeClr val="lt1"/>
              </a:solidFill>
              <a:latin typeface="Noto Naskh Arabic"/>
              <a:ea typeface="Noto Naskh Arabic"/>
              <a:cs typeface="Noto Naskh Arabic"/>
              <a:sym typeface="Noto Naskh Arabic"/>
            </a:endParaRPr>
          </a:p>
        </p:txBody>
      </p:sp>
      <p:pic>
        <p:nvPicPr>
          <p:cNvPr id="637" name="Google Shape;637;p20"/>
          <p:cNvPicPr preferRelativeResize="0"/>
          <p:nvPr/>
        </p:nvPicPr>
        <p:blipFill rotWithShape="1">
          <a:blip r:embed="rId3">
            <a:alphaModFix/>
          </a:blip>
          <a:srcRect b="0" l="0" r="0" t="0"/>
          <a:stretch/>
        </p:blipFill>
        <p:spPr>
          <a:xfrm>
            <a:off x="339850" y="1327500"/>
            <a:ext cx="4121433" cy="2408675"/>
          </a:xfrm>
          <a:prstGeom prst="rect">
            <a:avLst/>
          </a:prstGeom>
          <a:noFill/>
          <a:ln>
            <a:noFill/>
          </a:ln>
        </p:spPr>
      </p:pic>
      <p:sp>
        <p:nvSpPr>
          <p:cNvPr id="638" name="Google Shape;638;p20"/>
          <p:cNvSpPr/>
          <p:nvPr/>
        </p:nvSpPr>
        <p:spPr>
          <a:xfrm>
            <a:off x="109040" y="3967435"/>
            <a:ext cx="8951742" cy="762102"/>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0" lang="ar" sz="1900" strike="noStrike">
                <a:solidFill>
                  <a:srgbClr val="666666"/>
                </a:solidFill>
                <a:latin typeface="Tajawal"/>
                <a:ea typeface="Tajawal"/>
                <a:cs typeface="Tajawal"/>
                <a:sym typeface="Tajawal"/>
              </a:rPr>
              <a:t>يواجه دعاة العلوم المفتوحة في </a:t>
            </a:r>
            <a:r>
              <a:rPr lang="ar" sz="1900">
                <a:solidFill>
                  <a:srgbClr val="666666"/>
                </a:solidFill>
                <a:latin typeface="Tajawal"/>
                <a:ea typeface="Tajawal"/>
                <a:cs typeface="Tajawal"/>
                <a:sym typeface="Tajawal"/>
              </a:rPr>
              <a:t>المنطقةالعربيه وشمال</a:t>
            </a:r>
            <a:r>
              <a:rPr b="0" lang="ar" sz="1900" strike="noStrike">
                <a:solidFill>
                  <a:srgbClr val="666666"/>
                </a:solidFill>
                <a:latin typeface="Tajawal"/>
                <a:ea typeface="Tajawal"/>
                <a:cs typeface="Tajawal"/>
                <a:sym typeface="Tajawal"/>
              </a:rPr>
              <a:t> إفريقيا </a:t>
            </a:r>
            <a:r>
              <a:rPr b="1" lang="ar" sz="1900" strike="noStrike">
                <a:solidFill>
                  <a:srgbClr val="FF0000"/>
                </a:solidFill>
                <a:latin typeface="Tajawal"/>
                <a:ea typeface="Tajawal"/>
                <a:cs typeface="Tajawal"/>
                <a:sym typeface="Tajawal"/>
              </a:rPr>
              <a:t>حواج</a:t>
            </a:r>
            <a:r>
              <a:rPr b="1" lang="ar" sz="1900">
                <a:solidFill>
                  <a:srgbClr val="FF0000"/>
                </a:solidFill>
                <a:latin typeface="Tajawal"/>
                <a:ea typeface="Tajawal"/>
                <a:cs typeface="Tajawal"/>
                <a:sym typeface="Tajawal"/>
              </a:rPr>
              <a:t>ز</a:t>
            </a:r>
            <a:r>
              <a:rPr b="1" lang="ar" sz="1900" strike="noStrike">
                <a:solidFill>
                  <a:srgbClr val="FF0000"/>
                </a:solidFill>
                <a:latin typeface="Tajawal"/>
                <a:ea typeface="Tajawal"/>
                <a:cs typeface="Tajawal"/>
                <a:sym typeface="Tajawal"/>
              </a:rPr>
              <a:t> قانونيًة وفنيًة وثقافيًة</a:t>
            </a:r>
            <a:r>
              <a:rPr b="1" lang="ar" sz="1900" strike="noStrike">
                <a:solidFill>
                  <a:srgbClr val="666666"/>
                </a:solidFill>
                <a:latin typeface="Tajawal"/>
                <a:ea typeface="Tajawal"/>
                <a:cs typeface="Tajawal"/>
                <a:sym typeface="Tajawal"/>
              </a:rPr>
              <a:t> غير مألوفة لمناصري العلوم المفتوحة في أماكن أخرى</a:t>
            </a:r>
            <a:endParaRPr b="0" sz="1900" strike="noStrike">
              <a:solidFill>
                <a:srgbClr val="000000"/>
              </a:solidFill>
              <a:latin typeface="Arial"/>
              <a:ea typeface="Arial"/>
              <a:cs typeface="Arial"/>
              <a:sym typeface="Arial"/>
            </a:endParaRPr>
          </a:p>
        </p:txBody>
      </p:sp>
      <p:cxnSp>
        <p:nvCxnSpPr>
          <p:cNvPr id="639" name="Google Shape;639;p20"/>
          <p:cNvCxnSpPr/>
          <p:nvPr/>
        </p:nvCxnSpPr>
        <p:spPr>
          <a:xfrm>
            <a:off x="502425" y="896350"/>
            <a:ext cx="7958700" cy="0"/>
          </a:xfrm>
          <a:prstGeom prst="straightConnector1">
            <a:avLst/>
          </a:prstGeom>
          <a:noFill/>
          <a:ln cap="flat" cmpd="sng" w="19075">
            <a:solidFill>
              <a:schemeClr val="lt1"/>
            </a:solidFill>
            <a:prstDash val="solid"/>
            <a:miter lim="8000"/>
            <a:headEnd len="sm" w="sm" type="none"/>
            <a:tailEnd len="sm" w="sm" type="none"/>
          </a:ln>
        </p:spPr>
      </p:cxnSp>
      <p:pic>
        <p:nvPicPr>
          <p:cNvPr id="640" name="Google Shape;640;p20"/>
          <p:cNvPicPr preferRelativeResize="0"/>
          <p:nvPr/>
        </p:nvPicPr>
        <p:blipFill rotWithShape="1">
          <a:blip r:embed="rId4">
            <a:alphaModFix/>
          </a:blip>
          <a:srcRect b="0" l="813" r="0" t="1487"/>
          <a:stretch/>
        </p:blipFill>
        <p:spPr>
          <a:xfrm>
            <a:off x="4927625" y="1219563"/>
            <a:ext cx="2934312" cy="2606660"/>
          </a:xfrm>
          <a:prstGeom prst="rect">
            <a:avLst/>
          </a:prstGeom>
          <a:noFill/>
          <a:ln>
            <a:noFill/>
          </a:ln>
        </p:spPr>
      </p:pic>
      <p:sp>
        <p:nvSpPr>
          <p:cNvPr id="641" name="Google Shape;641;p20"/>
          <p:cNvSpPr/>
          <p:nvPr/>
        </p:nvSpPr>
        <p:spPr>
          <a:xfrm>
            <a:off x="45375" y="4687625"/>
            <a:ext cx="8875818" cy="42228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None/>
            </a:pPr>
            <a:r>
              <a:rPr lang="ar" sz="1200">
                <a:solidFill>
                  <a:srgbClr val="FFFFFF"/>
                </a:solidFill>
              </a:rPr>
              <a:t>SCSA, @batool664</a:t>
            </a:r>
            <a:r>
              <a:rPr b="0" i="0" lang="ar" sz="1200" u="none" cap="none" strike="noStrike">
                <a:solidFill>
                  <a:srgbClr val="FFFFFF"/>
                </a:solidFill>
                <a:latin typeface="Arial"/>
                <a:ea typeface="Arial"/>
                <a:cs typeface="Arial"/>
                <a:sym typeface="Arial"/>
              </a:rPr>
              <a:t>, DOI: 10.5281/zenodo.</a:t>
            </a:r>
            <a:r>
              <a:rPr lang="ar" sz="1100">
                <a:solidFill>
                  <a:schemeClr val="lt1"/>
                </a:solidFill>
              </a:rPr>
              <a:t>6627260</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73737"/>
        </a:solidFill>
      </p:bgPr>
    </p:bg>
    <p:spTree>
      <p:nvGrpSpPr>
        <p:cNvPr id="646" name="Shape 646"/>
        <p:cNvGrpSpPr/>
        <p:nvPr/>
      </p:nvGrpSpPr>
      <p:grpSpPr>
        <a:xfrm>
          <a:off x="0" y="0"/>
          <a:ext cx="0" cy="0"/>
          <a:chOff x="0" y="0"/>
          <a:chExt cx="0" cy="0"/>
        </a:xfrm>
      </p:grpSpPr>
      <p:sp>
        <p:nvSpPr>
          <p:cNvPr id="647" name="Google Shape;647;p21"/>
          <p:cNvSpPr txBox="1"/>
          <p:nvPr/>
        </p:nvSpPr>
        <p:spPr>
          <a:xfrm>
            <a:off x="431280" y="1199880"/>
            <a:ext cx="8029800" cy="1114200"/>
          </a:xfrm>
          <a:prstGeom prst="rect">
            <a:avLst/>
          </a:prstGeom>
          <a:noFill/>
          <a:ln>
            <a:noFill/>
          </a:ln>
        </p:spPr>
        <p:txBody>
          <a:bodyPr anchorCtr="0" anchor="t" bIns="0" lIns="0" spcFirstLastPara="1" rIns="0" wrap="square" tIns="0">
            <a:normAutofit/>
          </a:bodyPr>
          <a:lstStyle/>
          <a:p>
            <a:pPr indent="0" lvl="0" marL="0" marR="0" rtl="0" algn="r">
              <a:lnSpc>
                <a:spcPct val="115000"/>
              </a:lnSpc>
              <a:spcBef>
                <a:spcPts val="0"/>
              </a:spcBef>
              <a:spcAft>
                <a:spcPts val="0"/>
              </a:spcAft>
              <a:buNone/>
            </a:pPr>
            <a:r>
              <a:rPr lang="ar" sz="2200" strike="noStrike">
                <a:solidFill>
                  <a:srgbClr val="EEFF41"/>
                </a:solidFill>
                <a:latin typeface="Noto Naskh Arabic"/>
                <a:ea typeface="Noto Naskh Arabic"/>
                <a:cs typeface="Noto Naskh Arabic"/>
                <a:sym typeface="Noto Naskh Arabic"/>
              </a:rPr>
              <a:t>ما هي التحديات التي تواجهها (أو واجهتها) في مجتمعك المحلي أثناء محاولتك تبني أفضل الممارسات </a:t>
            </a:r>
            <a:r>
              <a:rPr lang="ar" sz="2200">
                <a:solidFill>
                  <a:srgbClr val="EEFF41"/>
                </a:solidFill>
                <a:latin typeface="Noto Naskh Arabic"/>
                <a:ea typeface="Noto Naskh Arabic"/>
                <a:cs typeface="Noto Naskh Arabic"/>
                <a:sym typeface="Noto Naskh Arabic"/>
              </a:rPr>
              <a:t>العلمية</a:t>
            </a:r>
            <a:r>
              <a:rPr lang="ar" sz="2200" strike="noStrike">
                <a:solidFill>
                  <a:srgbClr val="EEFF41"/>
                </a:solidFill>
                <a:latin typeface="Noto Naskh Arabic"/>
                <a:ea typeface="Noto Naskh Arabic"/>
                <a:cs typeface="Noto Naskh Arabic"/>
                <a:sym typeface="Noto Naskh Arabic"/>
              </a:rPr>
              <a:t> </a:t>
            </a:r>
            <a:r>
              <a:rPr lang="ar" sz="2200">
                <a:solidFill>
                  <a:srgbClr val="EEFF41"/>
                </a:solidFill>
                <a:latin typeface="Noto Naskh Arabic"/>
                <a:ea typeface="Noto Naskh Arabic"/>
                <a:cs typeface="Noto Naskh Arabic"/>
                <a:sym typeface="Noto Naskh Arabic"/>
              </a:rPr>
              <a:t>التي تم تطويرها</a:t>
            </a:r>
            <a:r>
              <a:rPr lang="ar" sz="2200" strike="noStrike">
                <a:solidFill>
                  <a:srgbClr val="EEFF41"/>
                </a:solidFill>
                <a:latin typeface="Noto Naskh Arabic"/>
                <a:ea typeface="Noto Naskh Arabic"/>
                <a:cs typeface="Noto Naskh Arabic"/>
                <a:sym typeface="Noto Naskh Arabic"/>
              </a:rPr>
              <a:t>  في مُجتمعات (غربية) أخرى؟</a:t>
            </a:r>
            <a:endParaRPr sz="2200" strike="noStrike">
              <a:solidFill>
                <a:srgbClr val="000000"/>
              </a:solidFill>
              <a:latin typeface="Noto Naskh Arabic"/>
              <a:ea typeface="Noto Naskh Arabic"/>
              <a:cs typeface="Noto Naskh Arabic"/>
              <a:sym typeface="Noto Naskh Arabic"/>
            </a:endParaRPr>
          </a:p>
        </p:txBody>
      </p:sp>
      <p:sp>
        <p:nvSpPr>
          <p:cNvPr id="648" name="Google Shape;648;p21"/>
          <p:cNvSpPr/>
          <p:nvPr/>
        </p:nvSpPr>
        <p:spPr>
          <a:xfrm>
            <a:off x="1837815" y="2525480"/>
            <a:ext cx="6623262" cy="91908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91425" lIns="91425" spcFirstLastPara="1" rIns="91425" wrap="square" tIns="91425">
            <a:noAutofit/>
          </a:bodyPr>
          <a:lstStyle/>
          <a:p>
            <a:pPr indent="0" lvl="0" marL="0" marR="0" rtl="0" algn="r">
              <a:lnSpc>
                <a:spcPct val="115000"/>
              </a:lnSpc>
              <a:spcBef>
                <a:spcPts val="0"/>
              </a:spcBef>
              <a:spcAft>
                <a:spcPts val="0"/>
              </a:spcAft>
              <a:buNone/>
            </a:pPr>
            <a:r>
              <a:rPr lang="ar" sz="2100" strike="noStrike">
                <a:solidFill>
                  <a:srgbClr val="90CAC4"/>
                </a:solidFill>
                <a:latin typeface="Noto Naskh Arabic"/>
                <a:ea typeface="Noto Naskh Arabic"/>
                <a:cs typeface="Noto Naskh Arabic"/>
                <a:sym typeface="Noto Naskh Arabic"/>
              </a:rPr>
              <a:t>اكتب في </a:t>
            </a:r>
            <a:r>
              <a:rPr lang="ar" sz="2100" u="sng" strike="noStrike">
                <a:solidFill>
                  <a:srgbClr val="90CAC4"/>
                </a:solidFill>
                <a:latin typeface="Noto Naskh Arabic"/>
                <a:ea typeface="Noto Naskh Arabic"/>
                <a:cs typeface="Noto Naskh Arabic"/>
                <a:sym typeface="Noto Naskh Arabic"/>
                <a:hlinkClick r:id="rId3">
                  <a:extLst>
                    <a:ext uri="{A12FA001-AC4F-418D-AE19-62706E023703}">
                      <ahyp:hlinkClr val="tx"/>
                    </a:ext>
                  </a:extLst>
                </a:hlinkClick>
              </a:rPr>
              <a:t>المستند المشترك</a:t>
            </a:r>
            <a:r>
              <a:rPr lang="ar" sz="2100" strike="noStrike">
                <a:solidFill>
                  <a:srgbClr val="90CAC4"/>
                </a:solidFill>
                <a:latin typeface="Noto Naskh Arabic"/>
                <a:ea typeface="Noto Naskh Arabic"/>
                <a:cs typeface="Noto Naskh Arabic"/>
                <a:sym typeface="Noto Naskh Arabic"/>
              </a:rPr>
              <a:t> </a:t>
            </a:r>
            <a:endParaRPr sz="2100" strike="noStrike">
              <a:solidFill>
                <a:srgbClr val="90CAC4"/>
              </a:solidFill>
              <a:latin typeface="Noto Naskh Arabic"/>
              <a:ea typeface="Noto Naskh Arabic"/>
              <a:cs typeface="Noto Naskh Arabic"/>
              <a:sym typeface="Noto Naskh Arabic"/>
            </a:endParaRPr>
          </a:p>
          <a:p>
            <a:pPr indent="0" lvl="0" marL="0" marR="0" rtl="0" algn="r">
              <a:lnSpc>
                <a:spcPct val="115000"/>
              </a:lnSpc>
              <a:spcBef>
                <a:spcPts val="0"/>
              </a:spcBef>
              <a:spcAft>
                <a:spcPts val="0"/>
              </a:spcAft>
              <a:buNone/>
            </a:pPr>
            <a:r>
              <a:rPr lang="ar" sz="2100" strike="noStrike">
                <a:solidFill>
                  <a:srgbClr val="90CAC4"/>
                </a:solidFill>
                <a:latin typeface="Noto Naskh Arabic"/>
                <a:ea typeface="Noto Naskh Arabic"/>
                <a:cs typeface="Noto Naskh Arabic"/>
                <a:sym typeface="Noto Naskh Arabic"/>
              </a:rPr>
              <a:t>الرجاء إضافة أي روابط ومراجع؟</a:t>
            </a:r>
            <a:endParaRPr sz="2100" strike="noStrike">
              <a:solidFill>
                <a:srgbClr val="90CAC4"/>
              </a:solidFill>
              <a:latin typeface="Noto Naskh Arabic"/>
              <a:ea typeface="Noto Naskh Arabic"/>
              <a:cs typeface="Noto Naskh Arabic"/>
              <a:sym typeface="Noto Naskh Arabic"/>
            </a:endParaRPr>
          </a:p>
        </p:txBody>
      </p:sp>
      <p:sp>
        <p:nvSpPr>
          <p:cNvPr id="649" name="Google Shape;649;p21"/>
          <p:cNvSpPr txBox="1"/>
          <p:nvPr/>
        </p:nvSpPr>
        <p:spPr>
          <a:xfrm>
            <a:off x="431640" y="498235"/>
            <a:ext cx="8280600" cy="701700"/>
          </a:xfrm>
          <a:prstGeom prst="rect">
            <a:avLst/>
          </a:prstGeom>
          <a:noFill/>
          <a:ln>
            <a:noFill/>
          </a:ln>
        </p:spPr>
        <p:txBody>
          <a:bodyPr anchorCtr="0" anchor="t" bIns="0" lIns="0" spcFirstLastPara="1" rIns="0" wrap="square" tIns="0">
            <a:normAutofit/>
          </a:bodyPr>
          <a:lstStyle/>
          <a:p>
            <a:pPr indent="0" lvl="0" marL="0" marR="0" rtl="0" algn="r">
              <a:lnSpc>
                <a:spcPct val="100000"/>
              </a:lnSpc>
              <a:spcBef>
                <a:spcPts val="0"/>
              </a:spcBef>
              <a:spcAft>
                <a:spcPts val="0"/>
              </a:spcAft>
              <a:buNone/>
            </a:pPr>
            <a:r>
              <a:rPr lang="ar" sz="3400" strike="noStrike">
                <a:solidFill>
                  <a:srgbClr val="FFFFFF"/>
                </a:solidFill>
                <a:latin typeface="Noto Naskh Arabic"/>
                <a:ea typeface="Noto Naskh Arabic"/>
                <a:cs typeface="Noto Naskh Arabic"/>
                <a:sym typeface="Noto Naskh Arabic"/>
              </a:rPr>
              <a:t>تأمل</a:t>
            </a:r>
            <a:r>
              <a:rPr lang="ar" sz="3400">
                <a:solidFill>
                  <a:srgbClr val="FFFFFF"/>
                </a:solidFill>
                <a:latin typeface="Noto Naskh Arabic"/>
                <a:ea typeface="Noto Naskh Arabic"/>
                <a:cs typeface="Noto Naskh Arabic"/>
                <a:sym typeface="Noto Naskh Arabic"/>
              </a:rPr>
              <a:t>ات</a:t>
            </a:r>
            <a:endParaRPr sz="3400" strike="noStrike">
              <a:solidFill>
                <a:srgbClr val="000000"/>
              </a:solidFill>
              <a:latin typeface="Noto Naskh Arabic"/>
              <a:ea typeface="Noto Naskh Arabic"/>
              <a:cs typeface="Noto Naskh Arabic"/>
              <a:sym typeface="Noto Naskh Arabic"/>
            </a:endParaRPr>
          </a:p>
        </p:txBody>
      </p:sp>
      <p:sp>
        <p:nvSpPr>
          <p:cNvPr id="650" name="Google Shape;650;p21"/>
          <p:cNvSpPr/>
          <p:nvPr/>
        </p:nvSpPr>
        <p:spPr>
          <a:xfrm>
            <a:off x="268200" y="4721400"/>
            <a:ext cx="8875818" cy="42228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None/>
            </a:pPr>
            <a:r>
              <a:rPr b="0" i="0" lang="ar" sz="1200" u="none" cap="none" strike="noStrike">
                <a:solidFill>
                  <a:srgbClr val="FFFFFF"/>
                </a:solidFill>
                <a:latin typeface="Arial"/>
                <a:ea typeface="Arial"/>
                <a:cs typeface="Arial"/>
                <a:sym typeface="Arial"/>
              </a:rPr>
              <a:t>@turingway, CC-BY 4.0, The Turing Way, DOI: 10.5281/zenodo.</a:t>
            </a:r>
            <a:r>
              <a:rPr lang="ar" sz="1100">
                <a:solidFill>
                  <a:schemeClr val="lt1"/>
                </a:solidFill>
              </a:rPr>
              <a:t>6627260</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73737"/>
        </a:solidFill>
      </p:bgPr>
    </p:bg>
    <p:spTree>
      <p:nvGrpSpPr>
        <p:cNvPr id="655" name="Shape 655"/>
        <p:cNvGrpSpPr/>
        <p:nvPr/>
      </p:nvGrpSpPr>
      <p:grpSpPr>
        <a:xfrm>
          <a:off x="0" y="0"/>
          <a:ext cx="0" cy="0"/>
          <a:chOff x="0" y="0"/>
          <a:chExt cx="0" cy="0"/>
        </a:xfrm>
      </p:grpSpPr>
      <p:sp>
        <p:nvSpPr>
          <p:cNvPr id="656" name="Google Shape;656;p22"/>
          <p:cNvSpPr txBox="1"/>
          <p:nvPr/>
        </p:nvSpPr>
        <p:spPr>
          <a:xfrm>
            <a:off x="431280" y="1199880"/>
            <a:ext cx="8029800" cy="1114200"/>
          </a:xfrm>
          <a:prstGeom prst="rect">
            <a:avLst/>
          </a:prstGeom>
          <a:noFill/>
          <a:ln>
            <a:noFill/>
          </a:ln>
        </p:spPr>
        <p:txBody>
          <a:bodyPr anchorCtr="0" anchor="t" bIns="0" lIns="0" spcFirstLastPara="1" rIns="0" wrap="square" tIns="0">
            <a:normAutofit/>
          </a:bodyPr>
          <a:lstStyle/>
          <a:p>
            <a:pPr indent="0" lvl="0" marL="0" marR="0" rtl="0" algn="r">
              <a:lnSpc>
                <a:spcPct val="115000"/>
              </a:lnSpc>
              <a:spcBef>
                <a:spcPts val="0"/>
              </a:spcBef>
              <a:spcAft>
                <a:spcPts val="0"/>
              </a:spcAft>
              <a:buNone/>
            </a:pPr>
            <a:r>
              <a:rPr lang="ar" sz="2200">
                <a:solidFill>
                  <a:srgbClr val="EEFF41"/>
                </a:solidFill>
                <a:latin typeface="Noto Naskh Arabic"/>
                <a:ea typeface="Noto Naskh Arabic"/>
                <a:cs typeface="Noto Naskh Arabic"/>
                <a:sym typeface="Noto Naskh Arabic"/>
              </a:rPr>
              <a:t>كيف يمكننا تحسين سياق الموارد المتوفرة في منهج تورنج لتعزيز وتطوير قدرة الباحثين في فهم واستيعاب علم البيانات ضمن بنيانهم </a:t>
            </a:r>
            <a:r>
              <a:rPr lang="ar" sz="2200">
                <a:solidFill>
                  <a:srgbClr val="EEFF41"/>
                </a:solidFill>
                <a:latin typeface="Noto Naskh Arabic"/>
                <a:ea typeface="Noto Naskh Arabic"/>
                <a:cs typeface="Noto Naskh Arabic"/>
                <a:sym typeface="Noto Naskh Arabic"/>
              </a:rPr>
              <a:t>وسياقاتها</a:t>
            </a:r>
            <a:r>
              <a:rPr lang="ar" sz="2200">
                <a:solidFill>
                  <a:srgbClr val="EEFF41"/>
                </a:solidFill>
                <a:latin typeface="Noto Naskh Arabic"/>
                <a:ea typeface="Noto Naskh Arabic"/>
                <a:cs typeface="Noto Naskh Arabic"/>
                <a:sym typeface="Noto Naskh Arabic"/>
              </a:rPr>
              <a:t> المحلية؟ </a:t>
            </a:r>
            <a:r>
              <a:rPr lang="ar" sz="2200" strike="noStrike">
                <a:solidFill>
                  <a:srgbClr val="EEFF41"/>
                </a:solidFill>
                <a:latin typeface="Noto Naskh Arabic"/>
                <a:ea typeface="Noto Naskh Arabic"/>
                <a:cs typeface="Noto Naskh Arabic"/>
                <a:sym typeface="Noto Naskh Arabic"/>
              </a:rPr>
              <a:t> </a:t>
            </a:r>
            <a:endParaRPr sz="2200" strike="noStrike">
              <a:solidFill>
                <a:srgbClr val="000000"/>
              </a:solidFill>
              <a:latin typeface="Noto Naskh Arabic"/>
              <a:ea typeface="Noto Naskh Arabic"/>
              <a:cs typeface="Noto Naskh Arabic"/>
              <a:sym typeface="Noto Naskh Arabic"/>
            </a:endParaRPr>
          </a:p>
        </p:txBody>
      </p:sp>
      <p:sp>
        <p:nvSpPr>
          <p:cNvPr id="657" name="Google Shape;657;p22"/>
          <p:cNvSpPr/>
          <p:nvPr/>
        </p:nvSpPr>
        <p:spPr>
          <a:xfrm>
            <a:off x="1837815" y="2525480"/>
            <a:ext cx="6623262" cy="91908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91425" lIns="91425" spcFirstLastPara="1" rIns="91425" wrap="square" tIns="91425">
            <a:noAutofit/>
          </a:bodyPr>
          <a:lstStyle/>
          <a:p>
            <a:pPr indent="0" lvl="0" marL="0" marR="0" rtl="0" algn="r">
              <a:lnSpc>
                <a:spcPct val="115000"/>
              </a:lnSpc>
              <a:spcBef>
                <a:spcPts val="0"/>
              </a:spcBef>
              <a:spcAft>
                <a:spcPts val="0"/>
              </a:spcAft>
              <a:buNone/>
            </a:pPr>
            <a:r>
              <a:rPr lang="ar" sz="2100" strike="noStrike">
                <a:solidFill>
                  <a:srgbClr val="90CAC4"/>
                </a:solidFill>
                <a:latin typeface="Noto Naskh Arabic"/>
                <a:ea typeface="Noto Naskh Arabic"/>
                <a:cs typeface="Noto Naskh Arabic"/>
                <a:sym typeface="Noto Naskh Arabic"/>
              </a:rPr>
              <a:t>اكتب في </a:t>
            </a:r>
            <a:r>
              <a:rPr lang="ar" sz="2100" u="sng" strike="noStrike">
                <a:solidFill>
                  <a:srgbClr val="90CAC4"/>
                </a:solidFill>
                <a:latin typeface="Noto Naskh Arabic"/>
                <a:ea typeface="Noto Naskh Arabic"/>
                <a:cs typeface="Noto Naskh Arabic"/>
                <a:sym typeface="Noto Naskh Arabic"/>
                <a:hlinkClick r:id="rId3">
                  <a:extLst>
                    <a:ext uri="{A12FA001-AC4F-418D-AE19-62706E023703}">
                      <ahyp:hlinkClr val="tx"/>
                    </a:ext>
                  </a:extLst>
                </a:hlinkClick>
              </a:rPr>
              <a:t>المستند المشترك</a:t>
            </a:r>
            <a:r>
              <a:rPr lang="ar" sz="2100" strike="noStrike">
                <a:solidFill>
                  <a:srgbClr val="90CAC4"/>
                </a:solidFill>
                <a:latin typeface="Noto Naskh Arabic"/>
                <a:ea typeface="Noto Naskh Arabic"/>
                <a:cs typeface="Noto Naskh Arabic"/>
                <a:sym typeface="Noto Naskh Arabic"/>
              </a:rPr>
              <a:t> </a:t>
            </a:r>
            <a:endParaRPr sz="2100" strike="noStrike">
              <a:solidFill>
                <a:srgbClr val="90CAC4"/>
              </a:solidFill>
              <a:latin typeface="Noto Naskh Arabic"/>
              <a:ea typeface="Noto Naskh Arabic"/>
              <a:cs typeface="Noto Naskh Arabic"/>
              <a:sym typeface="Noto Naskh Arabic"/>
            </a:endParaRPr>
          </a:p>
          <a:p>
            <a:pPr indent="0" lvl="0" marL="0" marR="0" rtl="0" algn="r">
              <a:lnSpc>
                <a:spcPct val="115000"/>
              </a:lnSpc>
              <a:spcBef>
                <a:spcPts val="0"/>
              </a:spcBef>
              <a:spcAft>
                <a:spcPts val="0"/>
              </a:spcAft>
              <a:buNone/>
            </a:pPr>
            <a:r>
              <a:rPr lang="ar" sz="2100" strike="noStrike">
                <a:solidFill>
                  <a:srgbClr val="90CAC4"/>
                </a:solidFill>
                <a:latin typeface="Noto Naskh Arabic"/>
                <a:ea typeface="Noto Naskh Arabic"/>
                <a:cs typeface="Noto Naskh Arabic"/>
                <a:sym typeface="Noto Naskh Arabic"/>
              </a:rPr>
              <a:t>الرجاء إضافة أي روابط ومراجع؟</a:t>
            </a:r>
            <a:endParaRPr sz="2100" strike="noStrike">
              <a:solidFill>
                <a:srgbClr val="90CAC4"/>
              </a:solidFill>
              <a:latin typeface="Noto Naskh Arabic"/>
              <a:ea typeface="Noto Naskh Arabic"/>
              <a:cs typeface="Noto Naskh Arabic"/>
              <a:sym typeface="Noto Naskh Arabic"/>
            </a:endParaRPr>
          </a:p>
        </p:txBody>
      </p:sp>
      <p:sp>
        <p:nvSpPr>
          <p:cNvPr id="658" name="Google Shape;658;p22"/>
          <p:cNvSpPr txBox="1"/>
          <p:nvPr/>
        </p:nvSpPr>
        <p:spPr>
          <a:xfrm>
            <a:off x="431640" y="498235"/>
            <a:ext cx="8280600" cy="701700"/>
          </a:xfrm>
          <a:prstGeom prst="rect">
            <a:avLst/>
          </a:prstGeom>
          <a:noFill/>
          <a:ln>
            <a:noFill/>
          </a:ln>
        </p:spPr>
        <p:txBody>
          <a:bodyPr anchorCtr="0" anchor="t" bIns="0" lIns="0" spcFirstLastPara="1" rIns="0" wrap="square" tIns="0">
            <a:normAutofit/>
          </a:bodyPr>
          <a:lstStyle/>
          <a:p>
            <a:pPr indent="0" lvl="0" marL="0" marR="0" rtl="0" algn="r">
              <a:lnSpc>
                <a:spcPct val="100000"/>
              </a:lnSpc>
              <a:spcBef>
                <a:spcPts val="0"/>
              </a:spcBef>
              <a:spcAft>
                <a:spcPts val="0"/>
              </a:spcAft>
              <a:buNone/>
            </a:pPr>
            <a:r>
              <a:rPr lang="ar" sz="3400" strike="noStrike">
                <a:solidFill>
                  <a:srgbClr val="FFFFFF"/>
                </a:solidFill>
                <a:latin typeface="Noto Naskh Arabic"/>
                <a:ea typeface="Noto Naskh Arabic"/>
                <a:cs typeface="Noto Naskh Arabic"/>
                <a:sym typeface="Noto Naskh Arabic"/>
              </a:rPr>
              <a:t>تأمل</a:t>
            </a:r>
            <a:r>
              <a:rPr lang="ar" sz="3400">
                <a:solidFill>
                  <a:srgbClr val="FFFFFF"/>
                </a:solidFill>
                <a:latin typeface="Noto Naskh Arabic"/>
                <a:ea typeface="Noto Naskh Arabic"/>
                <a:cs typeface="Noto Naskh Arabic"/>
                <a:sym typeface="Noto Naskh Arabic"/>
              </a:rPr>
              <a:t>ات</a:t>
            </a:r>
            <a:endParaRPr sz="3400" strike="noStrike">
              <a:solidFill>
                <a:srgbClr val="000000"/>
              </a:solidFill>
              <a:latin typeface="Noto Naskh Arabic"/>
              <a:ea typeface="Noto Naskh Arabic"/>
              <a:cs typeface="Noto Naskh Arabic"/>
              <a:sym typeface="Noto Naskh Arabic"/>
            </a:endParaRPr>
          </a:p>
        </p:txBody>
      </p:sp>
      <p:sp>
        <p:nvSpPr>
          <p:cNvPr id="659" name="Google Shape;659;p22"/>
          <p:cNvSpPr/>
          <p:nvPr/>
        </p:nvSpPr>
        <p:spPr>
          <a:xfrm>
            <a:off x="268200" y="4721400"/>
            <a:ext cx="8875818" cy="42228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None/>
            </a:pPr>
            <a:r>
              <a:rPr b="0" i="0" lang="ar" sz="1200" u="none" cap="none" strike="noStrike">
                <a:solidFill>
                  <a:srgbClr val="FFFFFF"/>
                </a:solidFill>
                <a:latin typeface="Arial"/>
                <a:ea typeface="Arial"/>
                <a:cs typeface="Arial"/>
                <a:sym typeface="Arial"/>
              </a:rPr>
              <a:t>@turingway, CC-BY 4.0, The Turing Way, DOI: 10.5281/zenodo.</a:t>
            </a:r>
            <a:r>
              <a:rPr lang="ar" sz="1100">
                <a:solidFill>
                  <a:schemeClr val="lt1"/>
                </a:solidFill>
              </a:rPr>
              <a:t>6627260</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73737"/>
        </a:solidFill>
      </p:bgPr>
    </p:bg>
    <p:spTree>
      <p:nvGrpSpPr>
        <p:cNvPr id="664" name="Shape 664"/>
        <p:cNvGrpSpPr/>
        <p:nvPr/>
      </p:nvGrpSpPr>
      <p:grpSpPr>
        <a:xfrm>
          <a:off x="0" y="0"/>
          <a:ext cx="0" cy="0"/>
          <a:chOff x="0" y="0"/>
          <a:chExt cx="0" cy="0"/>
        </a:xfrm>
      </p:grpSpPr>
      <p:sp>
        <p:nvSpPr>
          <p:cNvPr id="665" name="Google Shape;665;p23"/>
          <p:cNvSpPr txBox="1"/>
          <p:nvPr/>
        </p:nvSpPr>
        <p:spPr>
          <a:xfrm>
            <a:off x="431640" y="498235"/>
            <a:ext cx="8280600" cy="701700"/>
          </a:xfrm>
          <a:prstGeom prst="rect">
            <a:avLst/>
          </a:prstGeom>
          <a:noFill/>
          <a:ln>
            <a:noFill/>
          </a:ln>
        </p:spPr>
        <p:txBody>
          <a:bodyPr anchorCtr="0" anchor="t" bIns="0" lIns="0" spcFirstLastPara="1" rIns="0" wrap="square" tIns="0">
            <a:normAutofit/>
          </a:bodyPr>
          <a:lstStyle/>
          <a:p>
            <a:pPr indent="0" lvl="0" marL="0" marR="0" rtl="0" algn="r">
              <a:lnSpc>
                <a:spcPct val="100000"/>
              </a:lnSpc>
              <a:spcBef>
                <a:spcPts val="0"/>
              </a:spcBef>
              <a:spcAft>
                <a:spcPts val="0"/>
              </a:spcAft>
              <a:buNone/>
            </a:pPr>
            <a:r>
              <a:rPr lang="ar" sz="3400" strike="noStrike">
                <a:solidFill>
                  <a:srgbClr val="FFFFFF"/>
                </a:solidFill>
                <a:latin typeface="Noto Naskh Arabic"/>
                <a:ea typeface="Noto Naskh Arabic"/>
                <a:cs typeface="Noto Naskh Arabic"/>
                <a:sym typeface="Noto Naskh Arabic"/>
              </a:rPr>
              <a:t>تأمل</a:t>
            </a:r>
            <a:r>
              <a:rPr lang="ar" sz="3400">
                <a:solidFill>
                  <a:srgbClr val="FFFFFF"/>
                </a:solidFill>
                <a:latin typeface="Noto Naskh Arabic"/>
                <a:ea typeface="Noto Naskh Arabic"/>
                <a:cs typeface="Noto Naskh Arabic"/>
                <a:sym typeface="Noto Naskh Arabic"/>
              </a:rPr>
              <a:t>ات</a:t>
            </a:r>
            <a:endParaRPr sz="3400" strike="noStrike">
              <a:solidFill>
                <a:srgbClr val="000000"/>
              </a:solidFill>
              <a:latin typeface="Noto Naskh Arabic"/>
              <a:ea typeface="Noto Naskh Arabic"/>
              <a:cs typeface="Noto Naskh Arabic"/>
              <a:sym typeface="Noto Naskh Arabic"/>
            </a:endParaRPr>
          </a:p>
        </p:txBody>
      </p:sp>
      <p:sp>
        <p:nvSpPr>
          <p:cNvPr id="666" name="Google Shape;666;p23"/>
          <p:cNvSpPr txBox="1"/>
          <p:nvPr/>
        </p:nvSpPr>
        <p:spPr>
          <a:xfrm>
            <a:off x="431280" y="1199880"/>
            <a:ext cx="8029800" cy="1114200"/>
          </a:xfrm>
          <a:prstGeom prst="rect">
            <a:avLst/>
          </a:prstGeom>
          <a:noFill/>
          <a:ln>
            <a:noFill/>
          </a:ln>
        </p:spPr>
        <p:txBody>
          <a:bodyPr anchorCtr="0" anchor="t" bIns="0" lIns="0" spcFirstLastPara="1" rIns="0" wrap="square" tIns="0">
            <a:normAutofit/>
          </a:bodyPr>
          <a:lstStyle/>
          <a:p>
            <a:pPr indent="0" lvl="0" marL="0" marR="0" rtl="0" algn="r">
              <a:lnSpc>
                <a:spcPct val="115000"/>
              </a:lnSpc>
              <a:spcBef>
                <a:spcPts val="0"/>
              </a:spcBef>
              <a:spcAft>
                <a:spcPts val="0"/>
              </a:spcAft>
              <a:buNone/>
            </a:pPr>
            <a:r>
              <a:rPr lang="ar" sz="2200" strike="noStrike">
                <a:solidFill>
                  <a:srgbClr val="EEFF41"/>
                </a:solidFill>
                <a:latin typeface="Noto Naskh Arabic"/>
                <a:ea typeface="Noto Naskh Arabic"/>
                <a:cs typeface="Noto Naskh Arabic"/>
                <a:sym typeface="Noto Naskh Arabic"/>
              </a:rPr>
              <a:t>كيف يمكننا خلق الفُرص </a:t>
            </a:r>
            <a:r>
              <a:rPr lang="ar" sz="2200">
                <a:solidFill>
                  <a:srgbClr val="EEFF41"/>
                </a:solidFill>
                <a:latin typeface="Noto Naskh Arabic"/>
                <a:ea typeface="Noto Naskh Arabic"/>
                <a:cs typeface="Noto Naskh Arabic"/>
                <a:sym typeface="Noto Naskh Arabic"/>
              </a:rPr>
              <a:t>التي تدعم</a:t>
            </a:r>
            <a:r>
              <a:rPr lang="ar" sz="2200" strike="noStrike">
                <a:solidFill>
                  <a:srgbClr val="EEFF41"/>
                </a:solidFill>
                <a:latin typeface="Noto Naskh Arabic"/>
                <a:ea typeface="Noto Naskh Arabic"/>
                <a:cs typeface="Noto Naskh Arabic"/>
                <a:sym typeface="Noto Naskh Arabic"/>
              </a:rPr>
              <a:t> المعرفة والممارسات والآراء المحلية المُختلِفة والتقاطها وتسليط الضوء عليها؟</a:t>
            </a:r>
            <a:endParaRPr sz="2200" strike="noStrike">
              <a:solidFill>
                <a:srgbClr val="000000"/>
              </a:solidFill>
              <a:latin typeface="Noto Naskh Arabic"/>
              <a:ea typeface="Noto Naskh Arabic"/>
              <a:cs typeface="Noto Naskh Arabic"/>
              <a:sym typeface="Noto Naskh Arabic"/>
            </a:endParaRPr>
          </a:p>
          <a:p>
            <a:pPr indent="0" lvl="0" marL="0" marR="0" rtl="0" algn="r">
              <a:lnSpc>
                <a:spcPct val="115000"/>
              </a:lnSpc>
              <a:spcBef>
                <a:spcPts val="0"/>
              </a:spcBef>
              <a:spcAft>
                <a:spcPts val="0"/>
              </a:spcAft>
              <a:buNone/>
            </a:pPr>
            <a:r>
              <a:rPr lang="ar" sz="2200" strike="noStrike">
                <a:solidFill>
                  <a:srgbClr val="EEFF41"/>
                </a:solidFill>
                <a:latin typeface="Noto Naskh Arabic"/>
                <a:ea typeface="Noto Naskh Arabic"/>
                <a:cs typeface="Noto Naskh Arabic"/>
                <a:sym typeface="Noto Naskh Arabic"/>
              </a:rPr>
              <a:t> </a:t>
            </a:r>
            <a:endParaRPr sz="2200" strike="noStrike">
              <a:solidFill>
                <a:srgbClr val="000000"/>
              </a:solidFill>
              <a:latin typeface="Noto Naskh Arabic"/>
              <a:ea typeface="Noto Naskh Arabic"/>
              <a:cs typeface="Noto Naskh Arabic"/>
              <a:sym typeface="Noto Naskh Arabic"/>
            </a:endParaRPr>
          </a:p>
        </p:txBody>
      </p:sp>
      <p:sp>
        <p:nvSpPr>
          <p:cNvPr id="667" name="Google Shape;667;p23"/>
          <p:cNvSpPr/>
          <p:nvPr/>
        </p:nvSpPr>
        <p:spPr>
          <a:xfrm>
            <a:off x="1837815" y="2525480"/>
            <a:ext cx="6623262" cy="91908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91425" lIns="91425" spcFirstLastPara="1" rIns="91425" wrap="square" tIns="91425">
            <a:noAutofit/>
          </a:bodyPr>
          <a:lstStyle/>
          <a:p>
            <a:pPr indent="0" lvl="0" marL="0" marR="0" rtl="0" algn="r">
              <a:lnSpc>
                <a:spcPct val="115000"/>
              </a:lnSpc>
              <a:spcBef>
                <a:spcPts val="0"/>
              </a:spcBef>
              <a:spcAft>
                <a:spcPts val="0"/>
              </a:spcAft>
              <a:buNone/>
            </a:pPr>
            <a:r>
              <a:rPr lang="ar" sz="2100" strike="noStrike">
                <a:solidFill>
                  <a:srgbClr val="90CAC4"/>
                </a:solidFill>
                <a:latin typeface="Noto Naskh Arabic"/>
                <a:ea typeface="Noto Naskh Arabic"/>
                <a:cs typeface="Noto Naskh Arabic"/>
                <a:sym typeface="Noto Naskh Arabic"/>
              </a:rPr>
              <a:t>اكتب في </a:t>
            </a:r>
            <a:r>
              <a:rPr lang="ar" sz="2100" u="sng" strike="noStrike">
                <a:solidFill>
                  <a:srgbClr val="90CAC4"/>
                </a:solidFill>
                <a:latin typeface="Noto Naskh Arabic"/>
                <a:ea typeface="Noto Naskh Arabic"/>
                <a:cs typeface="Noto Naskh Arabic"/>
                <a:sym typeface="Noto Naskh Arabic"/>
                <a:hlinkClick r:id="rId3">
                  <a:extLst>
                    <a:ext uri="{A12FA001-AC4F-418D-AE19-62706E023703}">
                      <ahyp:hlinkClr val="tx"/>
                    </a:ext>
                  </a:extLst>
                </a:hlinkClick>
              </a:rPr>
              <a:t>المستند المشترك</a:t>
            </a:r>
            <a:r>
              <a:rPr lang="ar" sz="2100" strike="noStrike">
                <a:solidFill>
                  <a:srgbClr val="90CAC4"/>
                </a:solidFill>
                <a:latin typeface="Noto Naskh Arabic"/>
                <a:ea typeface="Noto Naskh Arabic"/>
                <a:cs typeface="Noto Naskh Arabic"/>
                <a:sym typeface="Noto Naskh Arabic"/>
              </a:rPr>
              <a:t> </a:t>
            </a:r>
            <a:endParaRPr sz="2100" strike="noStrike">
              <a:solidFill>
                <a:srgbClr val="90CAC4"/>
              </a:solidFill>
              <a:latin typeface="Noto Naskh Arabic"/>
              <a:ea typeface="Noto Naskh Arabic"/>
              <a:cs typeface="Noto Naskh Arabic"/>
              <a:sym typeface="Noto Naskh Arabic"/>
            </a:endParaRPr>
          </a:p>
          <a:p>
            <a:pPr indent="0" lvl="0" marL="0" marR="0" rtl="0" algn="r">
              <a:lnSpc>
                <a:spcPct val="115000"/>
              </a:lnSpc>
              <a:spcBef>
                <a:spcPts val="0"/>
              </a:spcBef>
              <a:spcAft>
                <a:spcPts val="0"/>
              </a:spcAft>
              <a:buNone/>
            </a:pPr>
            <a:r>
              <a:rPr lang="ar" sz="2100" strike="noStrike">
                <a:solidFill>
                  <a:srgbClr val="90CAC4"/>
                </a:solidFill>
                <a:latin typeface="Noto Naskh Arabic"/>
                <a:ea typeface="Noto Naskh Arabic"/>
                <a:cs typeface="Noto Naskh Arabic"/>
                <a:sym typeface="Noto Naskh Arabic"/>
              </a:rPr>
              <a:t>الرجاء إضافة أي روابط ومراجع؟</a:t>
            </a:r>
            <a:endParaRPr sz="2100" strike="noStrike">
              <a:solidFill>
                <a:srgbClr val="90CAC4"/>
              </a:solidFill>
              <a:latin typeface="Noto Naskh Arabic"/>
              <a:ea typeface="Noto Naskh Arabic"/>
              <a:cs typeface="Noto Naskh Arabic"/>
              <a:sym typeface="Noto Naskh Arabic"/>
            </a:endParaRPr>
          </a:p>
        </p:txBody>
      </p:sp>
      <p:sp>
        <p:nvSpPr>
          <p:cNvPr id="668" name="Google Shape;668;p23"/>
          <p:cNvSpPr/>
          <p:nvPr/>
        </p:nvSpPr>
        <p:spPr>
          <a:xfrm>
            <a:off x="268200" y="4721400"/>
            <a:ext cx="8875818" cy="42228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None/>
            </a:pPr>
            <a:r>
              <a:rPr b="0" i="0" lang="ar" sz="1200" u="none" cap="none" strike="noStrike">
                <a:solidFill>
                  <a:srgbClr val="FFFFFF"/>
                </a:solidFill>
                <a:latin typeface="Arial"/>
                <a:ea typeface="Arial"/>
                <a:cs typeface="Arial"/>
                <a:sym typeface="Arial"/>
              </a:rPr>
              <a:t>@turingway, CC-BY 4.0, The Turing Way, DOI: 10.5281/zenodo.</a:t>
            </a:r>
            <a:r>
              <a:rPr lang="ar" sz="1100">
                <a:solidFill>
                  <a:schemeClr val="lt1"/>
                </a:solidFill>
              </a:rPr>
              <a:t>6627260</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73737"/>
        </a:solidFill>
      </p:bgPr>
    </p:bg>
    <p:spTree>
      <p:nvGrpSpPr>
        <p:cNvPr id="673" name="Shape 673"/>
        <p:cNvGrpSpPr/>
        <p:nvPr/>
      </p:nvGrpSpPr>
      <p:grpSpPr>
        <a:xfrm>
          <a:off x="0" y="0"/>
          <a:ext cx="0" cy="0"/>
          <a:chOff x="0" y="0"/>
          <a:chExt cx="0" cy="0"/>
        </a:xfrm>
      </p:grpSpPr>
      <p:sp>
        <p:nvSpPr>
          <p:cNvPr id="674" name="Google Shape;674;p24"/>
          <p:cNvSpPr txBox="1"/>
          <p:nvPr/>
        </p:nvSpPr>
        <p:spPr>
          <a:xfrm>
            <a:off x="431280" y="1199880"/>
            <a:ext cx="8029800" cy="1114200"/>
          </a:xfrm>
          <a:prstGeom prst="rect">
            <a:avLst/>
          </a:prstGeom>
          <a:noFill/>
          <a:ln>
            <a:noFill/>
          </a:ln>
        </p:spPr>
        <p:txBody>
          <a:bodyPr anchorCtr="0" anchor="t" bIns="0" lIns="0" spcFirstLastPara="1" rIns="0" wrap="square" tIns="0">
            <a:normAutofit/>
          </a:bodyPr>
          <a:lstStyle/>
          <a:p>
            <a:pPr indent="0" lvl="0" marL="0" marR="0" rtl="0" algn="r">
              <a:lnSpc>
                <a:spcPct val="115000"/>
              </a:lnSpc>
              <a:spcBef>
                <a:spcPts val="0"/>
              </a:spcBef>
              <a:spcAft>
                <a:spcPts val="0"/>
              </a:spcAft>
              <a:buNone/>
            </a:pPr>
            <a:r>
              <a:rPr lang="ar" sz="2200" strike="noStrike">
                <a:solidFill>
                  <a:srgbClr val="EEFF41"/>
                </a:solidFill>
                <a:latin typeface="Noto Naskh Arabic"/>
                <a:ea typeface="Noto Naskh Arabic"/>
                <a:cs typeface="Noto Naskh Arabic"/>
                <a:sym typeface="Noto Naskh Arabic"/>
              </a:rPr>
              <a:t>ما هي الأشكال المختلفة لإنتاج المعرفة وماهي أفضل الممارسات التي استفدت منها ولكنك لا تراها ممثلة في المجتمع الدولي؟</a:t>
            </a:r>
            <a:endParaRPr sz="2200" strike="noStrike">
              <a:solidFill>
                <a:srgbClr val="000000"/>
              </a:solidFill>
              <a:latin typeface="Noto Naskh Arabic"/>
              <a:ea typeface="Noto Naskh Arabic"/>
              <a:cs typeface="Noto Naskh Arabic"/>
              <a:sym typeface="Noto Naskh Arabic"/>
            </a:endParaRPr>
          </a:p>
          <a:p>
            <a:pPr indent="0" lvl="0" marL="0" marR="0" rtl="0" algn="r">
              <a:lnSpc>
                <a:spcPct val="115000"/>
              </a:lnSpc>
              <a:spcBef>
                <a:spcPts val="0"/>
              </a:spcBef>
              <a:spcAft>
                <a:spcPts val="0"/>
              </a:spcAft>
              <a:buNone/>
            </a:pPr>
            <a:r>
              <a:rPr lang="ar" sz="2200" strike="noStrike">
                <a:solidFill>
                  <a:srgbClr val="EEFF41"/>
                </a:solidFill>
                <a:latin typeface="Noto Naskh Arabic"/>
                <a:ea typeface="Noto Naskh Arabic"/>
                <a:cs typeface="Noto Naskh Arabic"/>
                <a:sym typeface="Noto Naskh Arabic"/>
              </a:rPr>
              <a:t> </a:t>
            </a:r>
            <a:endParaRPr sz="2200" strike="noStrike">
              <a:solidFill>
                <a:srgbClr val="000000"/>
              </a:solidFill>
              <a:latin typeface="Noto Naskh Arabic"/>
              <a:ea typeface="Noto Naskh Arabic"/>
              <a:cs typeface="Noto Naskh Arabic"/>
              <a:sym typeface="Noto Naskh Arabic"/>
            </a:endParaRPr>
          </a:p>
        </p:txBody>
      </p:sp>
      <p:sp>
        <p:nvSpPr>
          <p:cNvPr id="675" name="Google Shape;675;p24"/>
          <p:cNvSpPr/>
          <p:nvPr/>
        </p:nvSpPr>
        <p:spPr>
          <a:xfrm>
            <a:off x="1837815" y="2525480"/>
            <a:ext cx="6623262" cy="91908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91425" lIns="91425" spcFirstLastPara="1" rIns="91425" wrap="square" tIns="91425">
            <a:noAutofit/>
          </a:bodyPr>
          <a:lstStyle/>
          <a:p>
            <a:pPr indent="0" lvl="0" marL="0" marR="0" rtl="0" algn="r">
              <a:lnSpc>
                <a:spcPct val="115000"/>
              </a:lnSpc>
              <a:spcBef>
                <a:spcPts val="0"/>
              </a:spcBef>
              <a:spcAft>
                <a:spcPts val="0"/>
              </a:spcAft>
              <a:buNone/>
            </a:pPr>
            <a:r>
              <a:rPr lang="ar" sz="2100" strike="noStrike">
                <a:solidFill>
                  <a:srgbClr val="90CAC4"/>
                </a:solidFill>
                <a:latin typeface="Noto Naskh Arabic"/>
                <a:ea typeface="Noto Naskh Arabic"/>
                <a:cs typeface="Noto Naskh Arabic"/>
                <a:sym typeface="Noto Naskh Arabic"/>
              </a:rPr>
              <a:t>اكتب في </a:t>
            </a:r>
            <a:r>
              <a:rPr lang="ar" sz="2100" u="sng" strike="noStrike">
                <a:solidFill>
                  <a:srgbClr val="90CAC4"/>
                </a:solidFill>
                <a:latin typeface="Noto Naskh Arabic"/>
                <a:ea typeface="Noto Naskh Arabic"/>
                <a:cs typeface="Noto Naskh Arabic"/>
                <a:sym typeface="Noto Naskh Arabic"/>
                <a:hlinkClick r:id="rId3">
                  <a:extLst>
                    <a:ext uri="{A12FA001-AC4F-418D-AE19-62706E023703}">
                      <ahyp:hlinkClr val="tx"/>
                    </a:ext>
                  </a:extLst>
                </a:hlinkClick>
              </a:rPr>
              <a:t>المستند المشترك</a:t>
            </a:r>
            <a:r>
              <a:rPr lang="ar" sz="2100" strike="noStrike">
                <a:solidFill>
                  <a:srgbClr val="90CAC4"/>
                </a:solidFill>
                <a:latin typeface="Noto Naskh Arabic"/>
                <a:ea typeface="Noto Naskh Arabic"/>
                <a:cs typeface="Noto Naskh Arabic"/>
                <a:sym typeface="Noto Naskh Arabic"/>
              </a:rPr>
              <a:t> </a:t>
            </a:r>
            <a:endParaRPr sz="2100" strike="noStrike">
              <a:solidFill>
                <a:srgbClr val="90CAC4"/>
              </a:solidFill>
              <a:latin typeface="Noto Naskh Arabic"/>
              <a:ea typeface="Noto Naskh Arabic"/>
              <a:cs typeface="Noto Naskh Arabic"/>
              <a:sym typeface="Noto Naskh Arabic"/>
            </a:endParaRPr>
          </a:p>
          <a:p>
            <a:pPr indent="0" lvl="0" marL="0" marR="0" rtl="0" algn="r">
              <a:lnSpc>
                <a:spcPct val="115000"/>
              </a:lnSpc>
              <a:spcBef>
                <a:spcPts val="0"/>
              </a:spcBef>
              <a:spcAft>
                <a:spcPts val="0"/>
              </a:spcAft>
              <a:buNone/>
            </a:pPr>
            <a:r>
              <a:rPr lang="ar" sz="2100" strike="noStrike">
                <a:solidFill>
                  <a:srgbClr val="90CAC4"/>
                </a:solidFill>
                <a:latin typeface="Noto Naskh Arabic"/>
                <a:ea typeface="Noto Naskh Arabic"/>
                <a:cs typeface="Noto Naskh Arabic"/>
                <a:sym typeface="Noto Naskh Arabic"/>
              </a:rPr>
              <a:t>الرجاء إضافة أي روابط ومراجع؟</a:t>
            </a:r>
            <a:endParaRPr sz="2100" strike="noStrike">
              <a:solidFill>
                <a:srgbClr val="90CAC4"/>
              </a:solidFill>
              <a:latin typeface="Noto Naskh Arabic"/>
              <a:ea typeface="Noto Naskh Arabic"/>
              <a:cs typeface="Noto Naskh Arabic"/>
              <a:sym typeface="Noto Naskh Arabic"/>
            </a:endParaRPr>
          </a:p>
        </p:txBody>
      </p:sp>
      <p:sp>
        <p:nvSpPr>
          <p:cNvPr id="676" name="Google Shape;676;p24"/>
          <p:cNvSpPr txBox="1"/>
          <p:nvPr/>
        </p:nvSpPr>
        <p:spPr>
          <a:xfrm>
            <a:off x="431640" y="498235"/>
            <a:ext cx="8280600" cy="701700"/>
          </a:xfrm>
          <a:prstGeom prst="rect">
            <a:avLst/>
          </a:prstGeom>
          <a:noFill/>
          <a:ln>
            <a:noFill/>
          </a:ln>
        </p:spPr>
        <p:txBody>
          <a:bodyPr anchorCtr="0" anchor="t" bIns="0" lIns="0" spcFirstLastPara="1" rIns="0" wrap="square" tIns="0">
            <a:normAutofit/>
          </a:bodyPr>
          <a:lstStyle/>
          <a:p>
            <a:pPr indent="0" lvl="0" marL="0" marR="0" rtl="0" algn="r">
              <a:lnSpc>
                <a:spcPct val="100000"/>
              </a:lnSpc>
              <a:spcBef>
                <a:spcPts val="0"/>
              </a:spcBef>
              <a:spcAft>
                <a:spcPts val="0"/>
              </a:spcAft>
              <a:buNone/>
            </a:pPr>
            <a:r>
              <a:rPr lang="ar" sz="3400" strike="noStrike">
                <a:solidFill>
                  <a:srgbClr val="FFFFFF"/>
                </a:solidFill>
                <a:latin typeface="Noto Naskh Arabic"/>
                <a:ea typeface="Noto Naskh Arabic"/>
                <a:cs typeface="Noto Naskh Arabic"/>
                <a:sym typeface="Noto Naskh Arabic"/>
              </a:rPr>
              <a:t>تأمل</a:t>
            </a:r>
            <a:r>
              <a:rPr lang="ar" sz="3400">
                <a:solidFill>
                  <a:srgbClr val="FFFFFF"/>
                </a:solidFill>
                <a:latin typeface="Noto Naskh Arabic"/>
                <a:ea typeface="Noto Naskh Arabic"/>
                <a:cs typeface="Noto Naskh Arabic"/>
                <a:sym typeface="Noto Naskh Arabic"/>
              </a:rPr>
              <a:t>ات</a:t>
            </a:r>
            <a:endParaRPr sz="3400" strike="noStrike">
              <a:solidFill>
                <a:srgbClr val="000000"/>
              </a:solidFill>
              <a:latin typeface="Noto Naskh Arabic"/>
              <a:ea typeface="Noto Naskh Arabic"/>
              <a:cs typeface="Noto Naskh Arabic"/>
              <a:sym typeface="Noto Naskh Arabic"/>
            </a:endParaRPr>
          </a:p>
        </p:txBody>
      </p:sp>
      <p:sp>
        <p:nvSpPr>
          <p:cNvPr id="677" name="Google Shape;677;p24"/>
          <p:cNvSpPr/>
          <p:nvPr/>
        </p:nvSpPr>
        <p:spPr>
          <a:xfrm>
            <a:off x="268200" y="4721400"/>
            <a:ext cx="8875818" cy="42228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None/>
            </a:pPr>
            <a:r>
              <a:rPr b="0" i="0" lang="ar" sz="1200" u="none" cap="none" strike="noStrike">
                <a:solidFill>
                  <a:srgbClr val="FFFFFF"/>
                </a:solidFill>
                <a:latin typeface="Arial"/>
                <a:ea typeface="Arial"/>
                <a:cs typeface="Arial"/>
                <a:sym typeface="Arial"/>
              </a:rPr>
              <a:t>@turingway, CC-BY 4.0, The Turing Way, DOI: 10.5281/zenodo.</a:t>
            </a:r>
            <a:r>
              <a:rPr lang="ar" sz="1100">
                <a:solidFill>
                  <a:schemeClr val="lt1"/>
                </a:solidFill>
              </a:rPr>
              <a:t>6627260</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82" name="Shape 682"/>
        <p:cNvGrpSpPr/>
        <p:nvPr/>
      </p:nvGrpSpPr>
      <p:grpSpPr>
        <a:xfrm>
          <a:off x="0" y="0"/>
          <a:ext cx="0" cy="0"/>
          <a:chOff x="0" y="0"/>
          <a:chExt cx="0" cy="0"/>
        </a:xfrm>
      </p:grpSpPr>
      <p:grpSp>
        <p:nvGrpSpPr>
          <p:cNvPr id="683" name="Google Shape;683;p25"/>
          <p:cNvGrpSpPr/>
          <p:nvPr/>
        </p:nvGrpSpPr>
        <p:grpSpPr>
          <a:xfrm>
            <a:off x="0" y="-22320"/>
            <a:ext cx="8796240" cy="5173920"/>
            <a:chOff x="0" y="-22320"/>
            <a:chExt cx="8796240" cy="5173920"/>
          </a:xfrm>
        </p:grpSpPr>
        <p:grpSp>
          <p:nvGrpSpPr>
            <p:cNvPr id="684" name="Google Shape;684;p25"/>
            <p:cNvGrpSpPr/>
            <p:nvPr/>
          </p:nvGrpSpPr>
          <p:grpSpPr>
            <a:xfrm>
              <a:off x="0" y="-22320"/>
              <a:ext cx="5138640" cy="2838960"/>
              <a:chOff x="0" y="-22320"/>
              <a:chExt cx="5138640" cy="2838960"/>
            </a:xfrm>
          </p:grpSpPr>
          <p:pic>
            <p:nvPicPr>
              <p:cNvPr id="685" name="Google Shape;685;p25"/>
              <p:cNvPicPr preferRelativeResize="0"/>
              <p:nvPr/>
            </p:nvPicPr>
            <p:blipFill rotWithShape="1">
              <a:blip r:embed="rId3">
                <a:alphaModFix/>
              </a:blip>
              <a:srcRect b="0" l="0" r="0" t="0"/>
              <a:stretch/>
            </p:blipFill>
            <p:spPr>
              <a:xfrm>
                <a:off x="2558880" y="-8640"/>
                <a:ext cx="2579760" cy="2825280"/>
              </a:xfrm>
              <a:prstGeom prst="rect">
                <a:avLst/>
              </a:prstGeom>
              <a:noFill/>
              <a:ln>
                <a:noFill/>
              </a:ln>
            </p:spPr>
          </p:pic>
          <p:pic>
            <p:nvPicPr>
              <p:cNvPr id="686" name="Google Shape;686;p25"/>
              <p:cNvPicPr preferRelativeResize="0"/>
              <p:nvPr/>
            </p:nvPicPr>
            <p:blipFill rotWithShape="1">
              <a:blip r:embed="rId4">
                <a:alphaModFix/>
              </a:blip>
              <a:srcRect b="0" l="0" r="0" t="0"/>
              <a:stretch/>
            </p:blipFill>
            <p:spPr>
              <a:xfrm>
                <a:off x="0" y="-22320"/>
                <a:ext cx="2577240" cy="2832120"/>
              </a:xfrm>
              <a:prstGeom prst="rect">
                <a:avLst/>
              </a:prstGeom>
              <a:noFill/>
              <a:ln>
                <a:noFill/>
              </a:ln>
            </p:spPr>
          </p:pic>
        </p:grpSp>
        <p:pic>
          <p:nvPicPr>
            <p:cNvPr id="687" name="Google Shape;687;p25"/>
            <p:cNvPicPr preferRelativeResize="0"/>
            <p:nvPr/>
          </p:nvPicPr>
          <p:blipFill rotWithShape="1">
            <a:blip r:embed="rId5">
              <a:alphaModFix/>
            </a:blip>
            <a:srcRect b="0" l="0" r="0" t="0"/>
            <a:stretch/>
          </p:blipFill>
          <p:spPr>
            <a:xfrm>
              <a:off x="5110920" y="-8640"/>
              <a:ext cx="2633760" cy="2797200"/>
            </a:xfrm>
            <a:prstGeom prst="rect">
              <a:avLst/>
            </a:prstGeom>
            <a:noFill/>
            <a:ln>
              <a:noFill/>
            </a:ln>
          </p:spPr>
        </p:pic>
        <p:pic>
          <p:nvPicPr>
            <p:cNvPr id="688" name="Google Shape;688;p25"/>
            <p:cNvPicPr preferRelativeResize="0"/>
            <p:nvPr/>
          </p:nvPicPr>
          <p:blipFill rotWithShape="1">
            <a:blip r:embed="rId6">
              <a:alphaModFix/>
            </a:blip>
            <a:srcRect b="0" l="0" r="0" t="0"/>
            <a:stretch/>
          </p:blipFill>
          <p:spPr>
            <a:xfrm>
              <a:off x="0" y="2800800"/>
              <a:ext cx="2558880" cy="2350800"/>
            </a:xfrm>
            <a:prstGeom prst="rect">
              <a:avLst/>
            </a:prstGeom>
            <a:noFill/>
            <a:ln>
              <a:noFill/>
            </a:ln>
          </p:spPr>
        </p:pic>
        <p:pic>
          <p:nvPicPr>
            <p:cNvPr id="689" name="Google Shape;689;p25"/>
            <p:cNvPicPr preferRelativeResize="0"/>
            <p:nvPr/>
          </p:nvPicPr>
          <p:blipFill rotWithShape="1">
            <a:blip r:embed="rId7">
              <a:alphaModFix/>
            </a:blip>
            <a:srcRect b="0" l="0" r="0" t="0"/>
            <a:stretch/>
          </p:blipFill>
          <p:spPr>
            <a:xfrm>
              <a:off x="2541600" y="2800800"/>
              <a:ext cx="2619720" cy="2350800"/>
            </a:xfrm>
            <a:prstGeom prst="rect">
              <a:avLst/>
            </a:prstGeom>
            <a:noFill/>
            <a:ln>
              <a:noFill/>
            </a:ln>
          </p:spPr>
        </p:pic>
        <p:pic>
          <p:nvPicPr>
            <p:cNvPr id="690" name="Google Shape;690;p25"/>
            <p:cNvPicPr preferRelativeResize="0"/>
            <p:nvPr/>
          </p:nvPicPr>
          <p:blipFill rotWithShape="1">
            <a:blip r:embed="rId8">
              <a:alphaModFix/>
            </a:blip>
            <a:srcRect b="0" l="0" r="0" t="0"/>
            <a:stretch/>
          </p:blipFill>
          <p:spPr>
            <a:xfrm>
              <a:off x="5136480" y="2783160"/>
              <a:ext cx="2608200" cy="2363040"/>
            </a:xfrm>
            <a:prstGeom prst="rect">
              <a:avLst/>
            </a:prstGeom>
            <a:noFill/>
            <a:ln>
              <a:noFill/>
            </a:ln>
          </p:spPr>
        </p:pic>
        <p:grpSp>
          <p:nvGrpSpPr>
            <p:cNvPr id="691" name="Google Shape;691;p25"/>
            <p:cNvGrpSpPr/>
            <p:nvPr/>
          </p:nvGrpSpPr>
          <p:grpSpPr>
            <a:xfrm>
              <a:off x="7744680" y="-21960"/>
              <a:ext cx="1051560" cy="5168880"/>
              <a:chOff x="7744680" y="-21960"/>
              <a:chExt cx="1051560" cy="5168880"/>
            </a:xfrm>
          </p:grpSpPr>
          <p:pic>
            <p:nvPicPr>
              <p:cNvPr id="692" name="Google Shape;692;p25"/>
              <p:cNvPicPr preferRelativeResize="0"/>
              <p:nvPr/>
            </p:nvPicPr>
            <p:blipFill rotWithShape="1">
              <a:blip r:embed="rId9">
                <a:alphaModFix/>
              </a:blip>
              <a:srcRect b="0" l="0" r="0" t="0"/>
              <a:stretch/>
            </p:blipFill>
            <p:spPr>
              <a:xfrm>
                <a:off x="7744680" y="-21960"/>
                <a:ext cx="1021320" cy="2403720"/>
              </a:xfrm>
              <a:prstGeom prst="rect">
                <a:avLst/>
              </a:prstGeom>
              <a:noFill/>
              <a:ln>
                <a:noFill/>
              </a:ln>
            </p:spPr>
          </p:pic>
          <p:pic>
            <p:nvPicPr>
              <p:cNvPr id="693" name="Google Shape;693;p25"/>
              <p:cNvPicPr preferRelativeResize="0"/>
              <p:nvPr/>
            </p:nvPicPr>
            <p:blipFill rotWithShape="1">
              <a:blip r:embed="rId10">
                <a:alphaModFix/>
              </a:blip>
              <a:srcRect b="0" l="0" r="0" t="0"/>
              <a:stretch/>
            </p:blipFill>
            <p:spPr>
              <a:xfrm>
                <a:off x="7767000" y="2369520"/>
                <a:ext cx="1029240" cy="2777400"/>
              </a:xfrm>
              <a:prstGeom prst="rect">
                <a:avLst/>
              </a:prstGeom>
              <a:noFill/>
              <a:ln>
                <a:noFill/>
              </a:ln>
            </p:spPr>
          </p:pic>
        </p:grpSp>
      </p:grpSp>
      <p:pic>
        <p:nvPicPr>
          <p:cNvPr id="694" name="Google Shape;694;p25"/>
          <p:cNvPicPr preferRelativeResize="0"/>
          <p:nvPr/>
        </p:nvPicPr>
        <p:blipFill rotWithShape="1">
          <a:blip r:embed="rId11">
            <a:alphaModFix/>
          </a:blip>
          <a:srcRect b="0" l="0" r="0" t="0"/>
          <a:stretch/>
        </p:blipFill>
        <p:spPr>
          <a:xfrm>
            <a:off x="8796240" y="-22320"/>
            <a:ext cx="317520" cy="2513160"/>
          </a:xfrm>
          <a:prstGeom prst="rect">
            <a:avLst/>
          </a:prstGeom>
          <a:noFill/>
          <a:ln>
            <a:noFill/>
          </a:ln>
        </p:spPr>
      </p:pic>
      <p:pic>
        <p:nvPicPr>
          <p:cNvPr id="695" name="Google Shape;695;p25"/>
          <p:cNvPicPr preferRelativeResize="0"/>
          <p:nvPr/>
        </p:nvPicPr>
        <p:blipFill rotWithShape="1">
          <a:blip r:embed="rId12">
            <a:alphaModFix/>
          </a:blip>
          <a:srcRect b="0" l="0" r="0" t="0"/>
          <a:stretch/>
        </p:blipFill>
        <p:spPr>
          <a:xfrm>
            <a:off x="8807400" y="2381400"/>
            <a:ext cx="324000" cy="1101600"/>
          </a:xfrm>
          <a:prstGeom prst="rect">
            <a:avLst/>
          </a:prstGeom>
          <a:noFill/>
          <a:ln>
            <a:noFill/>
          </a:ln>
        </p:spPr>
      </p:pic>
      <p:pic>
        <p:nvPicPr>
          <p:cNvPr id="696" name="Google Shape;696;p25"/>
          <p:cNvPicPr preferRelativeResize="0"/>
          <p:nvPr/>
        </p:nvPicPr>
        <p:blipFill rotWithShape="1">
          <a:blip r:embed="rId13">
            <a:alphaModFix/>
          </a:blip>
          <a:srcRect b="0" l="0" r="0" t="0"/>
          <a:stretch/>
        </p:blipFill>
        <p:spPr>
          <a:xfrm>
            <a:off x="8782200" y="3460680"/>
            <a:ext cx="345960" cy="1009800"/>
          </a:xfrm>
          <a:prstGeom prst="rect">
            <a:avLst/>
          </a:prstGeom>
          <a:noFill/>
          <a:ln>
            <a:noFill/>
          </a:ln>
        </p:spPr>
      </p:pic>
      <p:sp>
        <p:nvSpPr>
          <p:cNvPr id="697" name="Google Shape;697;p25"/>
          <p:cNvSpPr/>
          <p:nvPr/>
        </p:nvSpPr>
        <p:spPr>
          <a:xfrm>
            <a:off x="30240" y="1741320"/>
            <a:ext cx="9131400" cy="600120"/>
          </a:xfrm>
          <a:prstGeom prst="rect">
            <a:avLst/>
          </a:prstGeom>
          <a:solidFill>
            <a:srgbClr val="000000">
              <a:alpha val="6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lang="ar" sz="2800" strike="noStrike">
                <a:solidFill>
                  <a:srgbClr val="FFFFFF"/>
                </a:solidFill>
                <a:latin typeface="Noto Naskh Arabic"/>
                <a:ea typeface="Noto Naskh Arabic"/>
                <a:cs typeface="Noto Naskh Arabic"/>
                <a:sym typeface="Noto Naskh Arabic"/>
              </a:rPr>
              <a:t>شكرا لمجتمعنا من المساهمين والمستخدمين!</a:t>
            </a:r>
            <a:endParaRPr sz="2800" strike="noStrike">
              <a:solidFill>
                <a:srgbClr val="000000"/>
              </a:solidFill>
              <a:latin typeface="Noto Naskh Arabic"/>
              <a:ea typeface="Noto Naskh Arabic"/>
              <a:cs typeface="Noto Naskh Arabic"/>
              <a:sym typeface="Noto Naskh Arabic"/>
            </a:endParaRPr>
          </a:p>
        </p:txBody>
      </p:sp>
      <p:pic>
        <p:nvPicPr>
          <p:cNvPr id="698" name="Google Shape;698;p25"/>
          <p:cNvPicPr preferRelativeResize="0"/>
          <p:nvPr/>
        </p:nvPicPr>
        <p:blipFill rotWithShape="1">
          <a:blip r:embed="rId14">
            <a:alphaModFix/>
          </a:blip>
          <a:srcRect b="0" l="0" r="0" t="0"/>
          <a:stretch/>
        </p:blipFill>
        <p:spPr>
          <a:xfrm>
            <a:off x="8796240" y="4422600"/>
            <a:ext cx="330120" cy="398520"/>
          </a:xfrm>
          <a:prstGeom prst="rect">
            <a:avLst/>
          </a:prstGeom>
          <a:noFill/>
          <a:ln>
            <a:noFill/>
          </a:ln>
        </p:spPr>
      </p:pic>
      <p:pic>
        <p:nvPicPr>
          <p:cNvPr id="699" name="Google Shape;699;p25"/>
          <p:cNvPicPr preferRelativeResize="0"/>
          <p:nvPr/>
        </p:nvPicPr>
        <p:blipFill rotWithShape="1">
          <a:blip r:embed="rId15">
            <a:alphaModFix/>
          </a:blip>
          <a:srcRect b="0" l="0" r="0" t="0"/>
          <a:stretch/>
        </p:blipFill>
        <p:spPr>
          <a:xfrm>
            <a:off x="8794800" y="4803840"/>
            <a:ext cx="295200" cy="29988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73737"/>
        </a:solidFill>
      </p:bgPr>
    </p:bg>
    <p:spTree>
      <p:nvGrpSpPr>
        <p:cNvPr id="704" name="Shape 704"/>
        <p:cNvGrpSpPr/>
        <p:nvPr/>
      </p:nvGrpSpPr>
      <p:grpSpPr>
        <a:xfrm>
          <a:off x="0" y="0"/>
          <a:ext cx="0" cy="0"/>
          <a:chOff x="0" y="0"/>
          <a:chExt cx="0" cy="0"/>
        </a:xfrm>
      </p:grpSpPr>
      <p:sp>
        <p:nvSpPr>
          <p:cNvPr id="705" name="Google Shape;705;p26"/>
          <p:cNvSpPr/>
          <p:nvPr/>
        </p:nvSpPr>
        <p:spPr>
          <a:xfrm>
            <a:off x="431640" y="2451240"/>
            <a:ext cx="2298960" cy="55404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45700" lIns="91425" spcFirstLastPara="1" rIns="91425" wrap="square" tIns="45700">
            <a:noAutofit/>
          </a:bodyPr>
          <a:lstStyle/>
          <a:p>
            <a:pPr indent="0" lvl="0" marL="0" marR="0" rtl="0" algn="ctr">
              <a:lnSpc>
                <a:spcPct val="85000"/>
              </a:lnSpc>
              <a:spcBef>
                <a:spcPts val="0"/>
              </a:spcBef>
              <a:spcAft>
                <a:spcPts val="0"/>
              </a:spcAft>
              <a:buNone/>
            </a:pPr>
            <a:r>
              <a:rPr i="1" lang="ar" sz="1800" strike="noStrike">
                <a:solidFill>
                  <a:srgbClr val="FFFFFF"/>
                </a:solidFill>
                <a:latin typeface="Noto Naskh Arabic"/>
                <a:ea typeface="Noto Naskh Arabic"/>
                <a:cs typeface="Noto Naskh Arabic"/>
                <a:sym typeface="Noto Naskh Arabic"/>
              </a:rPr>
              <a:t>تواصل معنا</a:t>
            </a:r>
            <a:endParaRPr sz="1800" strike="noStrike">
              <a:solidFill>
                <a:srgbClr val="000000"/>
              </a:solidFill>
              <a:latin typeface="Noto Naskh Arabic"/>
              <a:ea typeface="Noto Naskh Arabic"/>
              <a:cs typeface="Noto Naskh Arabic"/>
              <a:sym typeface="Noto Naskh Arabic"/>
            </a:endParaRPr>
          </a:p>
        </p:txBody>
      </p:sp>
      <p:pic>
        <p:nvPicPr>
          <p:cNvPr id="706" name="Google Shape;706;p26"/>
          <p:cNvPicPr preferRelativeResize="0"/>
          <p:nvPr/>
        </p:nvPicPr>
        <p:blipFill rotWithShape="1">
          <a:blip r:embed="rId3">
            <a:alphaModFix/>
          </a:blip>
          <a:srcRect b="0" l="0" r="0" t="0"/>
          <a:stretch/>
        </p:blipFill>
        <p:spPr>
          <a:xfrm>
            <a:off x="3422520" y="847800"/>
            <a:ext cx="2298960" cy="1485720"/>
          </a:xfrm>
          <a:prstGeom prst="rect">
            <a:avLst/>
          </a:prstGeom>
          <a:noFill/>
          <a:ln>
            <a:noFill/>
          </a:ln>
        </p:spPr>
      </p:pic>
      <p:pic>
        <p:nvPicPr>
          <p:cNvPr id="707" name="Google Shape;707;p26"/>
          <p:cNvPicPr preferRelativeResize="0"/>
          <p:nvPr/>
        </p:nvPicPr>
        <p:blipFill rotWithShape="1">
          <a:blip r:embed="rId4">
            <a:alphaModFix/>
          </a:blip>
          <a:srcRect b="0" l="0" r="0" t="0"/>
          <a:stretch/>
        </p:blipFill>
        <p:spPr>
          <a:xfrm>
            <a:off x="431640" y="3006720"/>
            <a:ext cx="2298960" cy="1484280"/>
          </a:xfrm>
          <a:prstGeom prst="rect">
            <a:avLst/>
          </a:prstGeom>
          <a:noFill/>
          <a:ln>
            <a:noFill/>
          </a:ln>
        </p:spPr>
      </p:pic>
      <p:pic>
        <p:nvPicPr>
          <p:cNvPr id="708" name="Google Shape;708;p26"/>
          <p:cNvPicPr preferRelativeResize="0"/>
          <p:nvPr/>
        </p:nvPicPr>
        <p:blipFill rotWithShape="1">
          <a:blip r:embed="rId5">
            <a:alphaModFix/>
          </a:blip>
          <a:srcRect b="0" l="0" r="0" t="0"/>
          <a:stretch/>
        </p:blipFill>
        <p:spPr>
          <a:xfrm>
            <a:off x="6413400" y="833400"/>
            <a:ext cx="2298960" cy="1484280"/>
          </a:xfrm>
          <a:prstGeom prst="rect">
            <a:avLst/>
          </a:prstGeom>
          <a:noFill/>
          <a:ln>
            <a:noFill/>
          </a:ln>
        </p:spPr>
      </p:pic>
      <p:sp>
        <p:nvSpPr>
          <p:cNvPr id="709" name="Google Shape;709;p26"/>
          <p:cNvSpPr/>
          <p:nvPr/>
        </p:nvSpPr>
        <p:spPr>
          <a:xfrm>
            <a:off x="6413400" y="2451240"/>
            <a:ext cx="2298960" cy="31896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i="1" lang="ar" sz="1800" strike="noStrike">
                <a:solidFill>
                  <a:srgbClr val="FFFFFF"/>
                </a:solidFill>
                <a:latin typeface="Noto Naskh Arabic"/>
                <a:ea typeface="Noto Naskh Arabic"/>
                <a:cs typeface="Noto Naskh Arabic"/>
                <a:sym typeface="Noto Naskh Arabic"/>
              </a:rPr>
              <a:t>مناقشة أفكارك</a:t>
            </a:r>
            <a:endParaRPr sz="1800" strike="noStrike">
              <a:solidFill>
                <a:srgbClr val="000000"/>
              </a:solidFill>
              <a:latin typeface="Noto Naskh Arabic"/>
              <a:ea typeface="Noto Naskh Arabic"/>
              <a:cs typeface="Noto Naskh Arabic"/>
              <a:sym typeface="Noto Naskh Arabic"/>
            </a:endParaRPr>
          </a:p>
        </p:txBody>
      </p:sp>
      <p:sp>
        <p:nvSpPr>
          <p:cNvPr id="710" name="Google Shape;710;p26"/>
          <p:cNvSpPr/>
          <p:nvPr/>
        </p:nvSpPr>
        <p:spPr>
          <a:xfrm>
            <a:off x="431640" y="4624560"/>
            <a:ext cx="2298960" cy="31896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i="1" lang="ar" sz="1800" strike="noStrike">
                <a:solidFill>
                  <a:srgbClr val="FFFFFF"/>
                </a:solidFill>
                <a:latin typeface="Noto Naskh Arabic"/>
                <a:ea typeface="Noto Naskh Arabic"/>
                <a:cs typeface="Noto Naskh Arabic"/>
                <a:sym typeface="Noto Naskh Arabic"/>
              </a:rPr>
              <a:t>تحرير ، مراجعة ، تحديث</a:t>
            </a:r>
            <a:endParaRPr sz="1800" strike="noStrike">
              <a:solidFill>
                <a:srgbClr val="000000"/>
              </a:solidFill>
              <a:latin typeface="Noto Naskh Arabic"/>
              <a:ea typeface="Noto Naskh Arabic"/>
              <a:cs typeface="Noto Naskh Arabic"/>
              <a:sym typeface="Noto Naskh Arabic"/>
            </a:endParaRPr>
          </a:p>
        </p:txBody>
      </p:sp>
      <p:pic>
        <p:nvPicPr>
          <p:cNvPr id="711" name="Google Shape;711;p26"/>
          <p:cNvPicPr preferRelativeResize="0"/>
          <p:nvPr/>
        </p:nvPicPr>
        <p:blipFill rotWithShape="1">
          <a:blip r:embed="rId6">
            <a:alphaModFix/>
          </a:blip>
          <a:srcRect b="0" l="0" r="0" t="0"/>
          <a:stretch/>
        </p:blipFill>
        <p:spPr>
          <a:xfrm>
            <a:off x="3422520" y="3016080"/>
            <a:ext cx="2298960" cy="1486080"/>
          </a:xfrm>
          <a:prstGeom prst="rect">
            <a:avLst/>
          </a:prstGeom>
          <a:noFill/>
          <a:ln>
            <a:noFill/>
          </a:ln>
        </p:spPr>
      </p:pic>
      <p:sp>
        <p:nvSpPr>
          <p:cNvPr id="712" name="Google Shape;712;p26"/>
          <p:cNvSpPr/>
          <p:nvPr/>
        </p:nvSpPr>
        <p:spPr>
          <a:xfrm>
            <a:off x="3422520" y="2390760"/>
            <a:ext cx="2298960" cy="31896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i="1" lang="ar" sz="1800" strike="noStrike">
                <a:solidFill>
                  <a:srgbClr val="FFFFFF"/>
                </a:solidFill>
                <a:latin typeface="Noto Naskh Arabic"/>
                <a:ea typeface="Noto Naskh Arabic"/>
                <a:cs typeface="Noto Naskh Arabic"/>
                <a:sym typeface="Noto Naskh Arabic"/>
              </a:rPr>
              <a:t>ابدأ حيث تستطيع</a:t>
            </a:r>
            <a:endParaRPr sz="1800" strike="noStrike">
              <a:solidFill>
                <a:srgbClr val="000000"/>
              </a:solidFill>
              <a:latin typeface="Noto Naskh Arabic"/>
              <a:ea typeface="Noto Naskh Arabic"/>
              <a:cs typeface="Noto Naskh Arabic"/>
              <a:sym typeface="Noto Naskh Arabic"/>
            </a:endParaRPr>
          </a:p>
        </p:txBody>
      </p:sp>
      <p:sp>
        <p:nvSpPr>
          <p:cNvPr id="713" name="Google Shape;713;p26"/>
          <p:cNvSpPr/>
          <p:nvPr/>
        </p:nvSpPr>
        <p:spPr>
          <a:xfrm>
            <a:off x="3425760" y="4624560"/>
            <a:ext cx="2298600" cy="31896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i="1" lang="ar" sz="1800" strike="noStrike">
                <a:solidFill>
                  <a:srgbClr val="FFFFFF"/>
                </a:solidFill>
                <a:latin typeface="Noto Naskh Arabic"/>
                <a:ea typeface="Noto Naskh Arabic"/>
                <a:cs typeface="Noto Naskh Arabic"/>
                <a:sym typeface="Noto Naskh Arabic"/>
              </a:rPr>
              <a:t>ساعد في جعله عالميا</a:t>
            </a:r>
            <a:endParaRPr sz="1800" strike="noStrike">
              <a:solidFill>
                <a:srgbClr val="000000"/>
              </a:solidFill>
              <a:latin typeface="Noto Naskh Arabic"/>
              <a:ea typeface="Noto Naskh Arabic"/>
              <a:cs typeface="Noto Naskh Arabic"/>
              <a:sym typeface="Noto Naskh Arabic"/>
            </a:endParaRPr>
          </a:p>
        </p:txBody>
      </p:sp>
      <p:sp>
        <p:nvSpPr>
          <p:cNvPr id="714" name="Google Shape;714;p26"/>
          <p:cNvSpPr/>
          <p:nvPr/>
        </p:nvSpPr>
        <p:spPr>
          <a:xfrm>
            <a:off x="6413400" y="4613400"/>
            <a:ext cx="2298960" cy="31896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0" lIns="0" spcFirstLastPara="1" rIns="0" wrap="square" tIns="0">
            <a:noAutofit/>
          </a:bodyPr>
          <a:lstStyle/>
          <a:p>
            <a:pPr indent="0" lvl="0" marL="0" marR="0" rtl="0" algn="ctr">
              <a:spcBef>
                <a:spcPts val="0"/>
              </a:spcBef>
              <a:spcAft>
                <a:spcPts val="0"/>
              </a:spcAft>
              <a:buNone/>
            </a:pPr>
            <a:r>
              <a:rPr i="1" lang="ar" sz="1800" strike="noStrike">
                <a:solidFill>
                  <a:srgbClr val="FFFFFF"/>
                </a:solidFill>
                <a:latin typeface="Noto Naskh Arabic"/>
                <a:ea typeface="Noto Naskh Arabic"/>
                <a:cs typeface="Noto Naskh Arabic"/>
                <a:sym typeface="Noto Naskh Arabic"/>
              </a:rPr>
              <a:t>انضم إلى المجتمع</a:t>
            </a:r>
            <a:endParaRPr sz="1800" strike="noStrike">
              <a:solidFill>
                <a:srgbClr val="000000"/>
              </a:solidFill>
              <a:latin typeface="Noto Naskh Arabic"/>
              <a:ea typeface="Noto Naskh Arabic"/>
              <a:cs typeface="Noto Naskh Arabic"/>
              <a:sym typeface="Noto Naskh Arabic"/>
            </a:endParaRPr>
          </a:p>
        </p:txBody>
      </p:sp>
      <p:cxnSp>
        <p:nvCxnSpPr>
          <p:cNvPr id="715" name="Google Shape;715;p26"/>
          <p:cNvCxnSpPr/>
          <p:nvPr/>
        </p:nvCxnSpPr>
        <p:spPr>
          <a:xfrm rot="10800000">
            <a:off x="6413040" y="4587120"/>
            <a:ext cx="2299680" cy="1080"/>
          </a:xfrm>
          <a:prstGeom prst="straightConnector1">
            <a:avLst/>
          </a:prstGeom>
          <a:noFill/>
          <a:ln cap="flat" cmpd="sng" w="28425">
            <a:solidFill>
              <a:srgbClr val="000000"/>
            </a:solidFill>
            <a:prstDash val="solid"/>
            <a:miter lim="8000"/>
            <a:headEnd len="sm" w="sm" type="none"/>
            <a:tailEnd len="sm" w="sm" type="none"/>
          </a:ln>
        </p:spPr>
      </p:cxnSp>
      <p:sp>
        <p:nvSpPr>
          <p:cNvPr id="716" name="Google Shape;716;p26"/>
          <p:cNvSpPr/>
          <p:nvPr/>
        </p:nvSpPr>
        <p:spPr>
          <a:xfrm>
            <a:off x="228600" y="57240"/>
            <a:ext cx="8750160" cy="65412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91425" lIns="91425" spcFirstLastPara="1" rIns="91425" wrap="square" tIns="91425">
            <a:noAutofit/>
          </a:bodyPr>
          <a:lstStyle/>
          <a:p>
            <a:pPr indent="0" lvl="0" marL="0" marR="0" rtl="0" algn="ctr">
              <a:lnSpc>
                <a:spcPct val="85000"/>
              </a:lnSpc>
              <a:spcBef>
                <a:spcPts val="0"/>
              </a:spcBef>
              <a:spcAft>
                <a:spcPts val="0"/>
              </a:spcAft>
              <a:buNone/>
            </a:pPr>
            <a:r>
              <a:rPr lang="ar" sz="2800" strike="noStrike">
                <a:solidFill>
                  <a:srgbClr val="FFFFFF"/>
                </a:solidFill>
                <a:latin typeface="Noto Naskh Arabic"/>
                <a:ea typeface="Noto Naskh Arabic"/>
                <a:cs typeface="Noto Naskh Arabic"/>
                <a:sym typeface="Noto Naskh Arabic"/>
              </a:rPr>
              <a:t>مسارات للتعاون</a:t>
            </a:r>
            <a:endParaRPr sz="2800" strike="noStrike">
              <a:solidFill>
                <a:srgbClr val="000000"/>
              </a:solidFill>
              <a:latin typeface="Noto Naskh Arabic"/>
              <a:ea typeface="Noto Naskh Arabic"/>
              <a:cs typeface="Noto Naskh Arabic"/>
              <a:sym typeface="Noto Naskh Arabic"/>
            </a:endParaRPr>
          </a:p>
        </p:txBody>
      </p:sp>
      <p:cxnSp>
        <p:nvCxnSpPr>
          <p:cNvPr id="717" name="Google Shape;717;p26"/>
          <p:cNvCxnSpPr/>
          <p:nvPr/>
        </p:nvCxnSpPr>
        <p:spPr>
          <a:xfrm rot="10800000">
            <a:off x="6413040" y="2424960"/>
            <a:ext cx="2299680" cy="1080"/>
          </a:xfrm>
          <a:prstGeom prst="straightConnector1">
            <a:avLst/>
          </a:prstGeom>
          <a:noFill/>
          <a:ln cap="flat" cmpd="sng" w="28425">
            <a:solidFill>
              <a:srgbClr val="000000"/>
            </a:solidFill>
            <a:prstDash val="solid"/>
            <a:miter lim="8000"/>
            <a:headEnd len="sm" w="sm" type="none"/>
            <a:tailEnd len="sm" w="sm" type="none"/>
          </a:ln>
        </p:spPr>
      </p:cxnSp>
      <p:cxnSp>
        <p:nvCxnSpPr>
          <p:cNvPr id="718" name="Google Shape;718;p26"/>
          <p:cNvCxnSpPr/>
          <p:nvPr/>
        </p:nvCxnSpPr>
        <p:spPr>
          <a:xfrm rot="10800000">
            <a:off x="3422160" y="4587120"/>
            <a:ext cx="2299680" cy="1080"/>
          </a:xfrm>
          <a:prstGeom prst="straightConnector1">
            <a:avLst/>
          </a:prstGeom>
          <a:noFill/>
          <a:ln cap="flat" cmpd="sng" w="28425">
            <a:solidFill>
              <a:srgbClr val="000000"/>
            </a:solidFill>
            <a:prstDash val="solid"/>
            <a:miter lim="8000"/>
            <a:headEnd len="sm" w="sm" type="none"/>
            <a:tailEnd len="sm" w="sm" type="none"/>
          </a:ln>
        </p:spPr>
      </p:cxnSp>
      <p:cxnSp>
        <p:nvCxnSpPr>
          <p:cNvPr id="719" name="Google Shape;719;p26"/>
          <p:cNvCxnSpPr/>
          <p:nvPr/>
        </p:nvCxnSpPr>
        <p:spPr>
          <a:xfrm rot="10800000">
            <a:off x="3422160" y="2424960"/>
            <a:ext cx="2299680" cy="1080"/>
          </a:xfrm>
          <a:prstGeom prst="straightConnector1">
            <a:avLst/>
          </a:prstGeom>
          <a:noFill/>
          <a:ln cap="flat" cmpd="sng" w="28425">
            <a:solidFill>
              <a:srgbClr val="000000"/>
            </a:solidFill>
            <a:prstDash val="solid"/>
            <a:miter lim="8000"/>
            <a:headEnd len="sm" w="sm" type="none"/>
            <a:tailEnd len="sm" w="sm" type="none"/>
          </a:ln>
        </p:spPr>
      </p:cxnSp>
      <p:cxnSp>
        <p:nvCxnSpPr>
          <p:cNvPr id="720" name="Google Shape;720;p26"/>
          <p:cNvCxnSpPr/>
          <p:nvPr/>
        </p:nvCxnSpPr>
        <p:spPr>
          <a:xfrm rot="10800000">
            <a:off x="431280" y="4569840"/>
            <a:ext cx="2299680" cy="1080"/>
          </a:xfrm>
          <a:prstGeom prst="straightConnector1">
            <a:avLst/>
          </a:prstGeom>
          <a:noFill/>
          <a:ln cap="flat" cmpd="sng" w="28425">
            <a:solidFill>
              <a:srgbClr val="000000"/>
            </a:solidFill>
            <a:prstDash val="solid"/>
            <a:miter lim="8000"/>
            <a:headEnd len="sm" w="sm" type="none"/>
            <a:tailEnd len="sm" w="sm" type="none"/>
          </a:ln>
        </p:spPr>
      </p:cxnSp>
      <p:cxnSp>
        <p:nvCxnSpPr>
          <p:cNvPr id="721" name="Google Shape;721;p26"/>
          <p:cNvCxnSpPr/>
          <p:nvPr/>
        </p:nvCxnSpPr>
        <p:spPr>
          <a:xfrm rot="10800000">
            <a:off x="431280" y="2424960"/>
            <a:ext cx="2299680" cy="1080"/>
          </a:xfrm>
          <a:prstGeom prst="straightConnector1">
            <a:avLst/>
          </a:prstGeom>
          <a:noFill/>
          <a:ln cap="flat" cmpd="sng" w="28425">
            <a:solidFill>
              <a:srgbClr val="000000"/>
            </a:solidFill>
            <a:prstDash val="solid"/>
            <a:miter lim="8000"/>
            <a:headEnd len="sm" w="sm" type="none"/>
            <a:tailEnd len="sm" w="sm" type="none"/>
          </a:ln>
        </p:spPr>
      </p:cxnSp>
      <p:pic>
        <p:nvPicPr>
          <p:cNvPr id="722" name="Google Shape;722;p26"/>
          <p:cNvPicPr preferRelativeResize="0"/>
          <p:nvPr/>
        </p:nvPicPr>
        <p:blipFill rotWithShape="1">
          <a:blip r:embed="rId7">
            <a:alphaModFix/>
          </a:blip>
          <a:srcRect b="0" l="0" r="0" t="0"/>
          <a:stretch/>
        </p:blipFill>
        <p:spPr>
          <a:xfrm>
            <a:off x="6413400" y="3016080"/>
            <a:ext cx="2298960" cy="1474920"/>
          </a:xfrm>
          <a:prstGeom prst="rect">
            <a:avLst/>
          </a:prstGeom>
          <a:noFill/>
          <a:ln>
            <a:noFill/>
          </a:ln>
        </p:spPr>
      </p:pic>
      <p:cxnSp>
        <p:nvCxnSpPr>
          <p:cNvPr id="723" name="Google Shape;723;p26"/>
          <p:cNvCxnSpPr/>
          <p:nvPr/>
        </p:nvCxnSpPr>
        <p:spPr>
          <a:xfrm rot="10800000">
            <a:off x="431280" y="697680"/>
            <a:ext cx="8281440" cy="1080"/>
          </a:xfrm>
          <a:prstGeom prst="straightConnector1">
            <a:avLst/>
          </a:prstGeom>
          <a:noFill/>
          <a:ln cap="flat" cmpd="sng" w="28425">
            <a:solidFill>
              <a:srgbClr val="FFFFFF"/>
            </a:solidFill>
            <a:prstDash val="solid"/>
            <a:miter lim="8000"/>
            <a:headEnd len="sm" w="sm" type="none"/>
            <a:tailEnd len="sm" w="sm" type="none"/>
          </a:ln>
        </p:spPr>
      </p:cxnSp>
      <p:pic>
        <p:nvPicPr>
          <p:cNvPr descr="Text, whiteboard  Description automatically generated" id="724" name="Google Shape;724;p26"/>
          <p:cNvPicPr preferRelativeResize="0"/>
          <p:nvPr/>
        </p:nvPicPr>
        <p:blipFill rotWithShape="1">
          <a:blip r:embed="rId8">
            <a:alphaModFix/>
          </a:blip>
          <a:srcRect b="0" l="0" r="0" t="0"/>
          <a:stretch/>
        </p:blipFill>
        <p:spPr>
          <a:xfrm>
            <a:off x="431640" y="828720"/>
            <a:ext cx="2298960" cy="15048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73737"/>
        </a:solidFill>
      </p:bgPr>
    </p:bg>
    <p:spTree>
      <p:nvGrpSpPr>
        <p:cNvPr id="728" name="Shape 728"/>
        <p:cNvGrpSpPr/>
        <p:nvPr/>
      </p:nvGrpSpPr>
      <p:grpSpPr>
        <a:xfrm>
          <a:off x="0" y="0"/>
          <a:ext cx="0" cy="0"/>
          <a:chOff x="0" y="0"/>
          <a:chExt cx="0" cy="0"/>
        </a:xfrm>
      </p:grpSpPr>
      <p:sp>
        <p:nvSpPr>
          <p:cNvPr id="729" name="Google Shape;729;p27"/>
          <p:cNvSpPr txBox="1"/>
          <p:nvPr/>
        </p:nvSpPr>
        <p:spPr>
          <a:xfrm>
            <a:off x="431640" y="496440"/>
            <a:ext cx="8280720" cy="701640"/>
          </a:xfrm>
          <a:prstGeom prst="rect">
            <a:avLst/>
          </a:prstGeom>
          <a:noFill/>
          <a:ln>
            <a:noFill/>
          </a:ln>
        </p:spPr>
        <p:txBody>
          <a:bodyPr anchorCtr="0" anchor="t" bIns="0" lIns="0" spcFirstLastPara="1" rIns="0" wrap="square" tIns="0">
            <a:normAutofit/>
          </a:bodyPr>
          <a:lstStyle/>
          <a:p>
            <a:pPr indent="0" lvl="0" marL="0" marR="0" rtl="1" algn="r">
              <a:lnSpc>
                <a:spcPct val="100000"/>
              </a:lnSpc>
              <a:spcBef>
                <a:spcPts val="0"/>
              </a:spcBef>
              <a:spcAft>
                <a:spcPts val="0"/>
              </a:spcAft>
              <a:buNone/>
            </a:pPr>
            <a:r>
              <a:rPr b="1" lang="ar" sz="2800" strike="noStrike">
                <a:solidFill>
                  <a:srgbClr val="FFFFFF"/>
                </a:solidFill>
                <a:latin typeface="Noto Naskh Arabic"/>
                <a:ea typeface="Noto Naskh Arabic"/>
                <a:cs typeface="Noto Naskh Arabic"/>
                <a:sym typeface="Noto Naskh Arabic"/>
              </a:rPr>
              <a:t>الفعالية القادمة للبوكداش (Book dash) </a:t>
            </a:r>
            <a:r>
              <a:rPr b="1" lang="ar" sz="2800" strike="noStrike">
                <a:solidFill>
                  <a:srgbClr val="90CAC4"/>
                </a:solidFill>
                <a:latin typeface="Noto Naskh Arabic"/>
                <a:ea typeface="Noto Naskh Arabic"/>
                <a:cs typeface="Noto Naskh Arabic"/>
                <a:sym typeface="Noto Naskh Arabic"/>
              </a:rPr>
              <a:t>نوفمبر 2022</a:t>
            </a:r>
            <a:endParaRPr sz="2800" strike="noStrike">
              <a:solidFill>
                <a:srgbClr val="000000"/>
              </a:solidFill>
              <a:latin typeface="Noto Naskh Arabic"/>
              <a:ea typeface="Noto Naskh Arabic"/>
              <a:cs typeface="Noto Naskh Arabic"/>
              <a:sym typeface="Noto Naskh Arabic"/>
            </a:endParaRPr>
          </a:p>
        </p:txBody>
      </p:sp>
      <p:pic>
        <p:nvPicPr>
          <p:cNvPr descr="Diagram, engineering drawing  Description automatically generated" id="730" name="Google Shape;730;p27"/>
          <p:cNvPicPr preferRelativeResize="0"/>
          <p:nvPr/>
        </p:nvPicPr>
        <p:blipFill rotWithShape="1">
          <a:blip r:embed="rId3">
            <a:alphaModFix/>
          </a:blip>
          <a:srcRect b="0" l="0" r="0" t="0"/>
          <a:stretch/>
        </p:blipFill>
        <p:spPr>
          <a:xfrm>
            <a:off x="4986360" y="1179360"/>
            <a:ext cx="3843360" cy="3467160"/>
          </a:xfrm>
          <a:prstGeom prst="rect">
            <a:avLst/>
          </a:prstGeom>
          <a:noFill/>
          <a:ln>
            <a:noFill/>
          </a:ln>
        </p:spPr>
      </p:pic>
      <p:sp>
        <p:nvSpPr>
          <p:cNvPr id="731" name="Google Shape;731;p27"/>
          <p:cNvSpPr/>
          <p:nvPr/>
        </p:nvSpPr>
        <p:spPr>
          <a:xfrm>
            <a:off x="431640" y="1200240"/>
            <a:ext cx="4314960" cy="237636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0" lIns="0" spcFirstLastPara="1" rIns="0" wrap="square" tIns="0">
            <a:noAutofit/>
          </a:bodyPr>
          <a:lstStyle/>
          <a:p>
            <a:pPr indent="-457200" lvl="0" marL="457200" marR="0" rtl="1" algn="r">
              <a:lnSpc>
                <a:spcPct val="130000"/>
              </a:lnSpc>
              <a:spcBef>
                <a:spcPts val="0"/>
              </a:spcBef>
              <a:spcAft>
                <a:spcPts val="0"/>
              </a:spcAft>
              <a:buClr>
                <a:srgbClr val="FFFFFF"/>
              </a:buClr>
              <a:buSzPts val="2400"/>
              <a:buFont typeface="Noto Naskh Arabic"/>
              <a:buChar char="•"/>
            </a:pPr>
            <a:r>
              <a:rPr lang="ar" sz="2400" strike="noStrike">
                <a:solidFill>
                  <a:srgbClr val="FFFFFF"/>
                </a:solidFill>
                <a:latin typeface="Noto Naskh Arabic"/>
                <a:ea typeface="Noto Naskh Arabic"/>
                <a:cs typeface="Noto Naskh Arabic"/>
                <a:sym typeface="Noto Naskh Arabic"/>
              </a:rPr>
              <a:t>حدث افتراضي</a:t>
            </a:r>
            <a:endParaRPr sz="2400" strike="noStrike">
              <a:solidFill>
                <a:srgbClr val="000000"/>
              </a:solidFill>
              <a:latin typeface="Noto Naskh Arabic"/>
              <a:ea typeface="Noto Naskh Arabic"/>
              <a:cs typeface="Noto Naskh Arabic"/>
              <a:sym typeface="Noto Naskh Arabic"/>
            </a:endParaRPr>
          </a:p>
          <a:p>
            <a:pPr indent="-457200" lvl="0" marL="457200" marR="0" rtl="1" algn="r">
              <a:lnSpc>
                <a:spcPct val="130000"/>
              </a:lnSpc>
              <a:spcBef>
                <a:spcPts val="0"/>
              </a:spcBef>
              <a:spcAft>
                <a:spcPts val="0"/>
              </a:spcAft>
              <a:buClr>
                <a:srgbClr val="FFFFFF"/>
              </a:buClr>
              <a:buSzPts val="2400"/>
              <a:buFont typeface="Noto Naskh Arabic"/>
              <a:buChar char="•"/>
            </a:pPr>
            <a:r>
              <a:rPr lang="ar" sz="2400" strike="noStrike">
                <a:solidFill>
                  <a:srgbClr val="FFFFFF"/>
                </a:solidFill>
                <a:latin typeface="Noto Naskh Arabic"/>
                <a:ea typeface="Noto Naskh Arabic"/>
                <a:cs typeface="Noto Naskh Arabic"/>
                <a:sym typeface="Noto Naskh Arabic"/>
              </a:rPr>
              <a:t>4 أيام ، جلسات تطوير قصيرة (1-2 كل يوم)</a:t>
            </a:r>
            <a:endParaRPr sz="2400" strike="noStrike">
              <a:solidFill>
                <a:srgbClr val="000000"/>
              </a:solidFill>
              <a:latin typeface="Noto Naskh Arabic"/>
              <a:ea typeface="Noto Naskh Arabic"/>
              <a:cs typeface="Noto Naskh Arabic"/>
              <a:sym typeface="Noto Naskh Arabic"/>
            </a:endParaRPr>
          </a:p>
          <a:p>
            <a:pPr indent="-457200" lvl="0" marL="457200" marR="0" rtl="1" algn="r">
              <a:lnSpc>
                <a:spcPct val="130000"/>
              </a:lnSpc>
              <a:spcBef>
                <a:spcPts val="0"/>
              </a:spcBef>
              <a:spcAft>
                <a:spcPts val="0"/>
              </a:spcAft>
              <a:buClr>
                <a:srgbClr val="FFFFFF"/>
              </a:buClr>
              <a:buSzPts val="2400"/>
              <a:buFont typeface="Noto Naskh Arabic"/>
              <a:buChar char="•"/>
            </a:pPr>
            <a:r>
              <a:rPr lang="ar" sz="2400" strike="noStrike">
                <a:solidFill>
                  <a:srgbClr val="FFFFFF"/>
                </a:solidFill>
                <a:latin typeface="Noto Naskh Arabic"/>
                <a:ea typeface="Noto Naskh Arabic"/>
                <a:cs typeface="Noto Naskh Arabic"/>
                <a:sym typeface="Noto Naskh Arabic"/>
              </a:rPr>
              <a:t>تعاون وطور المُحتوى أو أضف ميزات جديدة</a:t>
            </a:r>
            <a:endParaRPr sz="2400" strike="noStrike">
              <a:solidFill>
                <a:srgbClr val="000000"/>
              </a:solidFill>
              <a:latin typeface="Noto Naskh Arabic"/>
              <a:ea typeface="Noto Naskh Arabic"/>
              <a:cs typeface="Noto Naskh Arabic"/>
              <a:sym typeface="Noto Naskh Arabic"/>
            </a:endParaRPr>
          </a:p>
        </p:txBody>
      </p:sp>
      <p:sp>
        <p:nvSpPr>
          <p:cNvPr id="732" name="Google Shape;732;p27"/>
          <p:cNvSpPr/>
          <p:nvPr/>
        </p:nvSpPr>
        <p:spPr>
          <a:xfrm>
            <a:off x="268200" y="4721400"/>
            <a:ext cx="8875818" cy="42228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None/>
            </a:pPr>
            <a:r>
              <a:rPr b="0" i="0" lang="ar" sz="1200" u="none" cap="none" strike="noStrike">
                <a:solidFill>
                  <a:srgbClr val="FFFFFF"/>
                </a:solidFill>
                <a:latin typeface="Arial"/>
                <a:ea typeface="Arial"/>
                <a:cs typeface="Arial"/>
                <a:sym typeface="Arial"/>
              </a:rPr>
              <a:t>@turingway, CC-BY 4.0, The Turing Way, DOI: 10.5281/zenodo.</a:t>
            </a:r>
            <a:r>
              <a:rPr lang="ar" sz="1100">
                <a:solidFill>
                  <a:schemeClr val="lt1"/>
                </a:solidFill>
              </a:rPr>
              <a:t>6627260</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73737"/>
        </a:solidFill>
      </p:bgPr>
    </p:bg>
    <p:spTree>
      <p:nvGrpSpPr>
        <p:cNvPr id="737" name="Shape 737"/>
        <p:cNvGrpSpPr/>
        <p:nvPr/>
      </p:nvGrpSpPr>
      <p:grpSpPr>
        <a:xfrm>
          <a:off x="0" y="0"/>
          <a:ext cx="0" cy="0"/>
          <a:chOff x="0" y="0"/>
          <a:chExt cx="0" cy="0"/>
        </a:xfrm>
      </p:grpSpPr>
      <p:sp>
        <p:nvSpPr>
          <p:cNvPr id="738" name="Google Shape;738;p28"/>
          <p:cNvSpPr txBox="1"/>
          <p:nvPr/>
        </p:nvSpPr>
        <p:spPr>
          <a:xfrm>
            <a:off x="227590" y="653885"/>
            <a:ext cx="8280600" cy="701700"/>
          </a:xfrm>
          <a:prstGeom prst="rect">
            <a:avLst/>
          </a:prstGeom>
          <a:noFill/>
          <a:ln>
            <a:noFill/>
          </a:ln>
        </p:spPr>
        <p:txBody>
          <a:bodyPr anchorCtr="0" anchor="t" bIns="0" lIns="0" spcFirstLastPara="1" rIns="0" wrap="square" tIns="0">
            <a:normAutofit fontScale="85000"/>
          </a:bodyPr>
          <a:lstStyle/>
          <a:p>
            <a:pPr indent="0" lvl="0" marL="0" marR="0" rtl="0" algn="r">
              <a:lnSpc>
                <a:spcPct val="100000"/>
              </a:lnSpc>
              <a:spcBef>
                <a:spcPts val="0"/>
              </a:spcBef>
              <a:spcAft>
                <a:spcPts val="0"/>
              </a:spcAft>
              <a:buNone/>
            </a:pPr>
            <a:r>
              <a:rPr b="1" lang="ar" sz="3400" strike="noStrike">
                <a:solidFill>
                  <a:srgbClr val="FFFFFF"/>
                </a:solidFill>
                <a:latin typeface="Noto Naskh Arabic"/>
                <a:ea typeface="Noto Naskh Arabic"/>
                <a:cs typeface="Noto Naskh Arabic"/>
                <a:sym typeface="Noto Naskh Arabic"/>
              </a:rPr>
              <a:t>مجتمعات </a:t>
            </a:r>
            <a:r>
              <a:rPr b="1" lang="ar" sz="3400">
                <a:solidFill>
                  <a:srgbClr val="FFFFFF"/>
                </a:solidFill>
                <a:latin typeface="Noto Naskh Arabic"/>
                <a:ea typeface="Noto Naskh Arabic"/>
                <a:cs typeface="Noto Naskh Arabic"/>
                <a:sym typeface="Noto Naskh Arabic"/>
              </a:rPr>
              <a:t>أخرى</a:t>
            </a:r>
            <a:r>
              <a:rPr b="1" lang="ar" sz="3400" strike="noStrike">
                <a:solidFill>
                  <a:srgbClr val="FFFFFF"/>
                </a:solidFill>
                <a:latin typeface="Noto Naskh Arabic"/>
                <a:ea typeface="Noto Naskh Arabic"/>
                <a:cs typeface="Noto Naskh Arabic"/>
                <a:sym typeface="Noto Naskh Arabic"/>
              </a:rPr>
              <a:t> </a:t>
            </a:r>
            <a:r>
              <a:rPr b="1" lang="ar" sz="3400">
                <a:solidFill>
                  <a:srgbClr val="FFFFFF"/>
                </a:solidFill>
                <a:latin typeface="Noto Naskh Arabic"/>
                <a:ea typeface="Noto Naskh Arabic"/>
                <a:cs typeface="Noto Naskh Arabic"/>
                <a:sym typeface="Noto Naskh Arabic"/>
              </a:rPr>
              <a:t>تت</a:t>
            </a:r>
            <a:r>
              <a:rPr b="1" lang="ar" sz="3400" strike="noStrike">
                <a:solidFill>
                  <a:srgbClr val="FFFFFF"/>
                </a:solidFill>
                <a:latin typeface="Noto Naskh Arabic"/>
                <a:ea typeface="Noto Naskh Arabic"/>
                <a:cs typeface="Noto Naskh Arabic"/>
                <a:sym typeface="Noto Naskh Arabic"/>
              </a:rPr>
              <a:t>بادل أفضل الممارسات </a:t>
            </a:r>
            <a:r>
              <a:rPr b="1" lang="ar" sz="3400">
                <a:solidFill>
                  <a:srgbClr val="FFFFFF"/>
                </a:solidFill>
                <a:latin typeface="Noto Naskh Arabic"/>
                <a:ea typeface="Noto Naskh Arabic"/>
                <a:cs typeface="Noto Naskh Arabic"/>
                <a:sym typeface="Noto Naskh Arabic"/>
              </a:rPr>
              <a:t>في العلوم</a:t>
            </a:r>
            <a:r>
              <a:rPr b="1" lang="ar" sz="3400" strike="noStrike">
                <a:solidFill>
                  <a:srgbClr val="FFFFFF"/>
                </a:solidFill>
                <a:latin typeface="Noto Naskh Arabic"/>
                <a:ea typeface="Noto Naskh Arabic"/>
                <a:cs typeface="Noto Naskh Arabic"/>
                <a:sym typeface="Noto Naskh Arabic"/>
              </a:rPr>
              <a:t> المفتوحة </a:t>
            </a:r>
            <a:endParaRPr b="1" sz="3400" strike="noStrike">
              <a:solidFill>
                <a:srgbClr val="000000"/>
              </a:solidFill>
              <a:latin typeface="Noto Naskh Arabic"/>
              <a:ea typeface="Noto Naskh Arabic"/>
              <a:cs typeface="Noto Naskh Arabic"/>
              <a:sym typeface="Noto Naskh Arabic"/>
            </a:endParaRPr>
          </a:p>
        </p:txBody>
      </p:sp>
      <p:pic>
        <p:nvPicPr>
          <p:cNvPr id="739" name="Google Shape;739;p28"/>
          <p:cNvPicPr preferRelativeResize="0"/>
          <p:nvPr/>
        </p:nvPicPr>
        <p:blipFill rotWithShape="1">
          <a:blip r:embed="rId3">
            <a:alphaModFix/>
          </a:blip>
          <a:srcRect b="0" l="0" r="0" t="9090"/>
          <a:stretch/>
        </p:blipFill>
        <p:spPr>
          <a:xfrm>
            <a:off x="632138" y="1322800"/>
            <a:ext cx="3323377" cy="1327550"/>
          </a:xfrm>
          <a:prstGeom prst="rect">
            <a:avLst/>
          </a:prstGeom>
          <a:noFill/>
          <a:ln>
            <a:noFill/>
          </a:ln>
        </p:spPr>
      </p:pic>
      <p:pic>
        <p:nvPicPr>
          <p:cNvPr id="740" name="Google Shape;740;p28"/>
          <p:cNvPicPr preferRelativeResize="0"/>
          <p:nvPr/>
        </p:nvPicPr>
        <p:blipFill rotWithShape="1">
          <a:blip r:embed="rId4">
            <a:alphaModFix/>
          </a:blip>
          <a:srcRect b="0" l="0" r="0" t="0"/>
          <a:stretch/>
        </p:blipFill>
        <p:spPr>
          <a:xfrm>
            <a:off x="410113" y="3553613"/>
            <a:ext cx="3856568" cy="701700"/>
          </a:xfrm>
          <a:prstGeom prst="rect">
            <a:avLst/>
          </a:prstGeom>
          <a:noFill/>
          <a:ln>
            <a:noFill/>
          </a:ln>
        </p:spPr>
      </p:pic>
      <p:sp>
        <p:nvSpPr>
          <p:cNvPr id="741" name="Google Shape;741;p28"/>
          <p:cNvSpPr/>
          <p:nvPr/>
        </p:nvSpPr>
        <p:spPr>
          <a:xfrm>
            <a:off x="44125" y="2480750"/>
            <a:ext cx="4762476" cy="1035126"/>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100" u="sng">
              <a:solidFill>
                <a:schemeClr val="lt1"/>
              </a:solidFill>
            </a:endParaRPr>
          </a:p>
          <a:p>
            <a:pPr indent="0" lvl="0" marL="0" marR="0" rtl="0" algn="ctr">
              <a:spcBef>
                <a:spcPts val="0"/>
              </a:spcBef>
              <a:spcAft>
                <a:spcPts val="0"/>
              </a:spcAft>
              <a:buNone/>
            </a:pPr>
            <a:r>
              <a:rPr lang="ar" sz="1100" u="sng">
                <a:solidFill>
                  <a:schemeClr val="lt1"/>
                </a:solidFill>
              </a:rPr>
              <a:t>https://osc-ksa.com/</a:t>
            </a:r>
            <a:r>
              <a:rPr lang="ar" sz="1100">
                <a:solidFill>
                  <a:schemeClr val="lt1"/>
                </a:solidFill>
              </a:rPr>
              <a:t> </a:t>
            </a:r>
            <a:r>
              <a:rPr b="1" lang="ar">
                <a:solidFill>
                  <a:schemeClr val="lt1"/>
                </a:solidFill>
              </a:rPr>
              <a:t>موقع إلكتروني</a:t>
            </a:r>
            <a:endParaRPr>
              <a:solidFill>
                <a:srgbClr val="FFFFFF"/>
              </a:solidFill>
            </a:endParaRPr>
          </a:p>
          <a:p>
            <a:pPr indent="0" lvl="0" marL="0" marR="0" rtl="0" algn="ctr">
              <a:spcBef>
                <a:spcPts val="0"/>
              </a:spcBef>
              <a:spcAft>
                <a:spcPts val="0"/>
              </a:spcAft>
              <a:buNone/>
            </a:pPr>
            <a:r>
              <a:rPr lang="ar" sz="1100" u="sng">
                <a:solidFill>
                  <a:schemeClr val="lt1"/>
                </a:solidFill>
                <a:hlinkClick r:id="rId5">
                  <a:extLst>
                    <a:ext uri="{A12FA001-AC4F-418D-AE19-62706E023703}">
                      <ahyp:hlinkClr val="tx"/>
                    </a:ext>
                  </a:extLst>
                </a:hlinkClick>
              </a:rPr>
              <a:t>https://github.com/Open-Science-Community-Saudi-Arabia</a:t>
            </a:r>
            <a:r>
              <a:rPr lang="ar" sz="1100">
                <a:solidFill>
                  <a:schemeClr val="lt1"/>
                </a:solidFill>
              </a:rPr>
              <a:t>  </a:t>
            </a:r>
            <a:r>
              <a:rPr b="1" lang="ar">
                <a:solidFill>
                  <a:schemeClr val="lt1"/>
                </a:solidFill>
              </a:rPr>
              <a:t>جيت هاب  </a:t>
            </a:r>
            <a:endParaRPr b="0" sz="1100" strike="noStrike">
              <a:solidFill>
                <a:srgbClr val="000000"/>
              </a:solidFill>
              <a:latin typeface="Arial"/>
              <a:ea typeface="Arial"/>
              <a:cs typeface="Arial"/>
              <a:sym typeface="Arial"/>
            </a:endParaRPr>
          </a:p>
        </p:txBody>
      </p:sp>
      <p:sp>
        <p:nvSpPr>
          <p:cNvPr id="742" name="Google Shape;742;p28"/>
          <p:cNvSpPr/>
          <p:nvPr/>
        </p:nvSpPr>
        <p:spPr>
          <a:xfrm>
            <a:off x="227600" y="4293038"/>
            <a:ext cx="4132458" cy="701676"/>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100" u="sng">
              <a:solidFill>
                <a:srgbClr val="FFFFFF"/>
              </a:solidFill>
              <a:latin typeface="Calibri"/>
              <a:ea typeface="Calibri"/>
              <a:cs typeface="Calibri"/>
              <a:sym typeface="Calibri"/>
            </a:endParaRPr>
          </a:p>
          <a:p>
            <a:pPr indent="0" lvl="0" marL="0" marR="0" rtl="0" algn="ctr">
              <a:spcBef>
                <a:spcPts val="0"/>
              </a:spcBef>
              <a:spcAft>
                <a:spcPts val="0"/>
              </a:spcAft>
              <a:buNone/>
            </a:pPr>
            <a:r>
              <a:rPr lang="ar" sz="1100" u="sng" strike="noStrike">
                <a:solidFill>
                  <a:srgbClr val="FFFFFF"/>
                </a:solidFill>
                <a:latin typeface="Calibri"/>
                <a:ea typeface="Calibri"/>
                <a:cs typeface="Calibri"/>
                <a:sym typeface="Calibri"/>
              </a:rPr>
              <a:t>https://open-phytoliths.github.io/FAIR-phytoliths/</a:t>
            </a:r>
            <a:r>
              <a:rPr lang="ar" sz="1100" strike="noStrike">
                <a:solidFill>
                  <a:srgbClr val="FFFFFF"/>
                </a:solidFill>
                <a:latin typeface="Calibri"/>
                <a:ea typeface="Calibri"/>
                <a:cs typeface="Calibri"/>
                <a:sym typeface="Calibri"/>
              </a:rPr>
              <a:t> </a:t>
            </a:r>
            <a:r>
              <a:rPr b="1" lang="ar" sz="1100">
                <a:solidFill>
                  <a:schemeClr val="lt1"/>
                </a:solidFill>
                <a:latin typeface="Calibri"/>
                <a:ea typeface="Calibri"/>
                <a:cs typeface="Calibri"/>
                <a:sym typeface="Calibri"/>
              </a:rPr>
              <a:t>موقع إلكتروني</a:t>
            </a:r>
            <a:endParaRPr sz="1100">
              <a:solidFill>
                <a:srgbClr val="FFFFFF"/>
              </a:solidFill>
              <a:latin typeface="Calibri"/>
              <a:ea typeface="Calibri"/>
              <a:cs typeface="Calibri"/>
              <a:sym typeface="Calibri"/>
            </a:endParaRPr>
          </a:p>
          <a:p>
            <a:pPr indent="0" lvl="0" marL="0" marR="0" rtl="0" algn="ctr">
              <a:spcBef>
                <a:spcPts val="0"/>
              </a:spcBef>
              <a:spcAft>
                <a:spcPts val="0"/>
              </a:spcAft>
              <a:buNone/>
            </a:pPr>
            <a:r>
              <a:rPr lang="ar" sz="1100" u="sng" strike="noStrike">
                <a:solidFill>
                  <a:srgbClr val="FFFFFF"/>
                </a:solidFill>
                <a:latin typeface="Calibri"/>
                <a:ea typeface="Calibri"/>
                <a:cs typeface="Calibri"/>
                <a:sym typeface="Calibri"/>
              </a:rPr>
              <a:t>https://github.com/open-phytoliths</a:t>
            </a:r>
            <a:r>
              <a:rPr lang="ar" sz="1100" strike="noStrike">
                <a:solidFill>
                  <a:srgbClr val="FFFFFF"/>
                </a:solidFill>
                <a:latin typeface="Calibri"/>
                <a:ea typeface="Calibri"/>
                <a:cs typeface="Calibri"/>
                <a:sym typeface="Calibri"/>
              </a:rPr>
              <a:t>  </a:t>
            </a:r>
            <a:r>
              <a:rPr b="1" lang="ar" sz="1100">
                <a:solidFill>
                  <a:schemeClr val="lt1"/>
                </a:solidFill>
                <a:latin typeface="Calibri"/>
                <a:ea typeface="Calibri"/>
                <a:cs typeface="Calibri"/>
                <a:sym typeface="Calibri"/>
              </a:rPr>
              <a:t>جيت هاب</a:t>
            </a:r>
            <a:endParaRPr sz="1100" strike="noStrike">
              <a:solidFill>
                <a:srgbClr val="000000"/>
              </a:solidFill>
              <a:latin typeface="Calibri"/>
              <a:ea typeface="Calibri"/>
              <a:cs typeface="Calibri"/>
              <a:sym typeface="Calibri"/>
            </a:endParaRPr>
          </a:p>
        </p:txBody>
      </p:sp>
      <p:sp>
        <p:nvSpPr>
          <p:cNvPr id="743" name="Google Shape;743;p28"/>
          <p:cNvSpPr txBox="1"/>
          <p:nvPr/>
        </p:nvSpPr>
        <p:spPr>
          <a:xfrm>
            <a:off x="5014538" y="4255318"/>
            <a:ext cx="3903600" cy="585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ar" sz="1300">
                <a:solidFill>
                  <a:schemeClr val="lt1"/>
                </a:solidFill>
                <a:latin typeface="Noto Naskh Arabic"/>
                <a:ea typeface="Noto Naskh Arabic"/>
                <a:cs typeface="Noto Naskh Arabic"/>
                <a:sym typeface="Noto Naskh Arabic"/>
              </a:rPr>
              <a:t>https://openlifesci.org/</a:t>
            </a:r>
            <a:endParaRPr sz="1300">
              <a:solidFill>
                <a:schemeClr val="lt1"/>
              </a:solidFill>
              <a:latin typeface="Noto Naskh Arabic"/>
              <a:ea typeface="Noto Naskh Arabic"/>
              <a:cs typeface="Noto Naskh Arabic"/>
              <a:sym typeface="Noto Naskh Arabic"/>
            </a:endParaRPr>
          </a:p>
          <a:p>
            <a:pPr indent="0" lvl="0" marL="0" rtl="0" algn="r">
              <a:spcBef>
                <a:spcPts val="0"/>
              </a:spcBef>
              <a:spcAft>
                <a:spcPts val="0"/>
              </a:spcAft>
              <a:buNone/>
            </a:pPr>
            <a:r>
              <a:rPr b="1" lang="ar" sz="1300">
                <a:solidFill>
                  <a:schemeClr val="lt1"/>
                </a:solidFill>
                <a:latin typeface="Noto Naskh Arabic"/>
                <a:ea typeface="Noto Naskh Arabic"/>
                <a:cs typeface="Noto Naskh Arabic"/>
                <a:sym typeface="Noto Naskh Arabic"/>
              </a:rPr>
              <a:t>التقديم مفتوح للدفعة السادسة في البرنامج</a:t>
            </a:r>
            <a:endParaRPr b="1" sz="1300">
              <a:solidFill>
                <a:schemeClr val="lt1"/>
              </a:solidFill>
              <a:latin typeface="Noto Naskh Arabic"/>
              <a:ea typeface="Noto Naskh Arabic"/>
              <a:cs typeface="Noto Naskh Arabic"/>
              <a:sym typeface="Noto Naskh Arabic"/>
            </a:endParaRPr>
          </a:p>
        </p:txBody>
      </p:sp>
      <p:pic>
        <p:nvPicPr>
          <p:cNvPr id="744" name="Google Shape;744;p28"/>
          <p:cNvPicPr preferRelativeResize="0"/>
          <p:nvPr/>
        </p:nvPicPr>
        <p:blipFill rotWithShape="1">
          <a:blip r:embed="rId6">
            <a:alphaModFix/>
          </a:blip>
          <a:srcRect b="10595" l="0" r="26329" t="2197"/>
          <a:stretch/>
        </p:blipFill>
        <p:spPr>
          <a:xfrm>
            <a:off x="4716451" y="1406175"/>
            <a:ext cx="4201699" cy="27985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73737"/>
        </a:solidFill>
      </p:bgPr>
    </p:bg>
    <p:spTree>
      <p:nvGrpSpPr>
        <p:cNvPr id="749" name="Shape 749"/>
        <p:cNvGrpSpPr/>
        <p:nvPr/>
      </p:nvGrpSpPr>
      <p:grpSpPr>
        <a:xfrm>
          <a:off x="0" y="0"/>
          <a:ext cx="0" cy="0"/>
          <a:chOff x="0" y="0"/>
          <a:chExt cx="0" cy="0"/>
        </a:xfrm>
      </p:grpSpPr>
      <p:sp>
        <p:nvSpPr>
          <p:cNvPr id="750" name="Google Shape;750;p29"/>
          <p:cNvSpPr txBox="1"/>
          <p:nvPr/>
        </p:nvSpPr>
        <p:spPr>
          <a:xfrm>
            <a:off x="420480" y="418680"/>
            <a:ext cx="8638920" cy="4591080"/>
          </a:xfrm>
          <a:prstGeom prst="rect">
            <a:avLst/>
          </a:prstGeom>
          <a:noFill/>
          <a:ln>
            <a:noFill/>
          </a:ln>
        </p:spPr>
        <p:txBody>
          <a:bodyPr anchorCtr="0" anchor="t" bIns="0" lIns="0" spcFirstLastPara="1" rIns="0" wrap="square" tIns="0">
            <a:normAutofit/>
          </a:bodyPr>
          <a:lstStyle/>
          <a:p>
            <a:pPr indent="0" lvl="0" marL="0" marR="0" rtl="1" algn="r">
              <a:lnSpc>
                <a:spcPct val="100000"/>
              </a:lnSpc>
              <a:spcBef>
                <a:spcPts val="0"/>
              </a:spcBef>
              <a:spcAft>
                <a:spcPts val="0"/>
              </a:spcAft>
              <a:buNone/>
            </a:pPr>
            <a:r>
              <a:rPr b="1" lang="ar" sz="2100" strike="noStrike">
                <a:solidFill>
                  <a:schemeClr val="lt1"/>
                </a:solidFill>
                <a:latin typeface="Noto Naskh Arabic"/>
                <a:ea typeface="Noto Naskh Arabic"/>
                <a:cs typeface="Noto Naskh Arabic"/>
                <a:sym typeface="Noto Naskh Arabic"/>
              </a:rPr>
              <a:t>تواصل معنا:</a:t>
            </a:r>
            <a:r>
              <a:rPr b="1" lang="ar" sz="2100" strike="noStrike">
                <a:solidFill>
                  <a:srgbClr val="000000"/>
                </a:solidFill>
                <a:latin typeface="Noto Naskh Arabic"/>
                <a:ea typeface="Noto Naskh Arabic"/>
                <a:cs typeface="Noto Naskh Arabic"/>
                <a:sym typeface="Noto Naskh Arabic"/>
              </a:rPr>
              <a:t> </a:t>
            </a:r>
            <a:endParaRPr sz="2100" strike="noStrike">
              <a:solidFill>
                <a:srgbClr val="000000"/>
              </a:solidFill>
              <a:latin typeface="Noto Naskh Arabic"/>
              <a:ea typeface="Noto Naskh Arabic"/>
              <a:cs typeface="Noto Naskh Arabic"/>
              <a:sym typeface="Noto Naskh Arabic"/>
            </a:endParaRPr>
          </a:p>
          <a:p>
            <a:pPr indent="-349250" lvl="0" marL="457200" marR="0" rtl="1" algn="r">
              <a:lnSpc>
                <a:spcPct val="100000"/>
              </a:lnSpc>
              <a:spcBef>
                <a:spcPts val="799"/>
              </a:spcBef>
              <a:spcAft>
                <a:spcPts val="0"/>
              </a:spcAft>
              <a:buClr>
                <a:schemeClr val="lt1"/>
              </a:buClr>
              <a:buSzPts val="1900"/>
              <a:buFont typeface="Noto Naskh Arabic"/>
              <a:buChar char="●"/>
            </a:pPr>
            <a:r>
              <a:rPr lang="ar" sz="1900" strike="noStrike">
                <a:solidFill>
                  <a:schemeClr val="lt1"/>
                </a:solidFill>
                <a:latin typeface="Noto Naskh Arabic"/>
                <a:ea typeface="Noto Naskh Arabic"/>
                <a:cs typeface="Noto Naskh Arabic"/>
                <a:sym typeface="Noto Naskh Arabic"/>
              </a:rPr>
              <a:t>بتول المرزوق (</a:t>
            </a:r>
            <a:r>
              <a:rPr lang="ar" sz="1900">
                <a:solidFill>
                  <a:srgbClr val="90CAC4"/>
                </a:solidFill>
                <a:latin typeface="Noto Naskh Arabic"/>
                <a:ea typeface="Noto Naskh Arabic"/>
                <a:cs typeface="Noto Naskh Arabic"/>
                <a:sym typeface="Noto Naskh Arabic"/>
              </a:rPr>
              <a:t>batool664@</a:t>
            </a:r>
            <a:r>
              <a:rPr lang="ar" sz="1900" strike="noStrike">
                <a:solidFill>
                  <a:schemeClr val="lt1"/>
                </a:solidFill>
                <a:latin typeface="Noto Naskh Arabic"/>
                <a:ea typeface="Noto Naskh Arabic"/>
                <a:cs typeface="Noto Naskh Arabic"/>
                <a:sym typeface="Noto Naskh Arabic"/>
              </a:rPr>
              <a:t>) ، مساهم أساسي</a:t>
            </a:r>
            <a:endParaRPr sz="1900" strike="noStrike">
              <a:solidFill>
                <a:schemeClr val="lt1"/>
              </a:solidFill>
              <a:latin typeface="Noto Naskh Arabic"/>
              <a:ea typeface="Noto Naskh Arabic"/>
              <a:cs typeface="Noto Naskh Arabic"/>
              <a:sym typeface="Noto Naskh Arabic"/>
            </a:endParaRPr>
          </a:p>
          <a:p>
            <a:pPr indent="-349250" lvl="0" marL="457200" marR="0" rtl="1" algn="r">
              <a:lnSpc>
                <a:spcPct val="100000"/>
              </a:lnSpc>
              <a:spcBef>
                <a:spcPts val="0"/>
              </a:spcBef>
              <a:spcAft>
                <a:spcPts val="0"/>
              </a:spcAft>
              <a:buClr>
                <a:schemeClr val="lt1"/>
              </a:buClr>
              <a:buSzPts val="1900"/>
              <a:buFont typeface="Noto Naskh Arabic"/>
              <a:buChar char="●"/>
            </a:pPr>
            <a:r>
              <a:rPr lang="ar" sz="1900" strike="noStrike">
                <a:solidFill>
                  <a:schemeClr val="lt1"/>
                </a:solidFill>
                <a:latin typeface="Noto Naskh Arabic"/>
                <a:ea typeface="Noto Naskh Arabic"/>
                <a:cs typeface="Noto Naskh Arabic"/>
                <a:sym typeface="Noto Naskh Arabic"/>
              </a:rPr>
              <a:t>إيما كارون ( </a:t>
            </a:r>
            <a:r>
              <a:rPr lang="ar" sz="1900" strike="noStrike">
                <a:solidFill>
                  <a:srgbClr val="90CAC4"/>
                </a:solidFill>
                <a:latin typeface="Noto Naskh Arabic"/>
                <a:ea typeface="Noto Naskh Arabic"/>
                <a:cs typeface="Noto Naskh Arabic"/>
                <a:sym typeface="Noto Naskh Arabic"/>
              </a:rPr>
              <a:t>ekaroune</a:t>
            </a:r>
            <a:r>
              <a:rPr lang="ar" sz="1900">
                <a:solidFill>
                  <a:srgbClr val="90CAC4"/>
                </a:solidFill>
                <a:latin typeface="Noto Naskh Arabic"/>
                <a:ea typeface="Noto Naskh Arabic"/>
                <a:cs typeface="Noto Naskh Arabic"/>
                <a:sym typeface="Noto Naskh Arabic"/>
              </a:rPr>
              <a:t>@</a:t>
            </a:r>
            <a:r>
              <a:rPr lang="ar" sz="1900" strike="noStrike">
                <a:solidFill>
                  <a:srgbClr val="90CAC4"/>
                </a:solidFill>
                <a:latin typeface="Noto Naskh Arabic"/>
                <a:ea typeface="Noto Naskh Arabic"/>
                <a:cs typeface="Noto Naskh Arabic"/>
                <a:sym typeface="Noto Naskh Arabic"/>
              </a:rPr>
              <a:t>)</a:t>
            </a:r>
            <a:r>
              <a:rPr lang="ar" sz="1900" strike="noStrike">
                <a:solidFill>
                  <a:schemeClr val="lt1"/>
                </a:solidFill>
                <a:latin typeface="Noto Naskh Arabic"/>
                <a:ea typeface="Noto Naskh Arabic"/>
                <a:cs typeface="Noto Naskh Arabic"/>
                <a:sym typeface="Noto Naskh Arabic"/>
              </a:rPr>
              <a:t> ، مساهم أساسي</a:t>
            </a:r>
            <a:endParaRPr sz="1900" strike="noStrike">
              <a:solidFill>
                <a:schemeClr val="lt1"/>
              </a:solidFill>
              <a:latin typeface="Noto Naskh Arabic"/>
              <a:ea typeface="Noto Naskh Arabic"/>
              <a:cs typeface="Noto Naskh Arabic"/>
              <a:sym typeface="Noto Naskh Arabic"/>
            </a:endParaRPr>
          </a:p>
          <a:p>
            <a:pPr indent="-349250" lvl="0" marL="457200" marR="0" rtl="1" algn="r">
              <a:lnSpc>
                <a:spcPct val="100000"/>
              </a:lnSpc>
              <a:spcBef>
                <a:spcPts val="0"/>
              </a:spcBef>
              <a:spcAft>
                <a:spcPts val="0"/>
              </a:spcAft>
              <a:buClr>
                <a:schemeClr val="lt1"/>
              </a:buClr>
              <a:buSzPts val="1900"/>
              <a:buFont typeface="Noto Naskh Arabic"/>
              <a:buChar char="●"/>
            </a:pPr>
            <a:r>
              <a:rPr lang="ar" sz="1900" strike="noStrike">
                <a:solidFill>
                  <a:schemeClr val="lt1"/>
                </a:solidFill>
                <a:latin typeface="Noto Naskh Arabic"/>
                <a:ea typeface="Noto Naskh Arabic"/>
                <a:cs typeface="Noto Naskh Arabic"/>
                <a:sym typeface="Noto Naskh Arabic"/>
              </a:rPr>
              <a:t>كيرستي ويتاكر (</a:t>
            </a:r>
            <a:r>
              <a:rPr lang="ar" sz="1900" strike="noStrike">
                <a:solidFill>
                  <a:srgbClr val="90CAC4"/>
                </a:solidFill>
                <a:latin typeface="Noto Naskh Arabic"/>
                <a:ea typeface="Noto Naskh Arabic"/>
                <a:cs typeface="Noto Naskh Arabic"/>
                <a:sym typeface="Noto Naskh Arabic"/>
              </a:rPr>
              <a:t>kirstie_j</a:t>
            </a:r>
            <a:r>
              <a:rPr lang="ar" sz="1900">
                <a:solidFill>
                  <a:srgbClr val="90CAC4"/>
                </a:solidFill>
                <a:latin typeface="Noto Naskh Arabic"/>
                <a:ea typeface="Noto Naskh Arabic"/>
                <a:cs typeface="Noto Naskh Arabic"/>
                <a:sym typeface="Noto Naskh Arabic"/>
              </a:rPr>
              <a:t>@</a:t>
            </a:r>
            <a:r>
              <a:rPr lang="ar" sz="1900" strike="noStrike">
                <a:solidFill>
                  <a:schemeClr val="lt1"/>
                </a:solidFill>
                <a:latin typeface="Noto Naskh Arabic"/>
                <a:ea typeface="Noto Naskh Arabic"/>
                <a:cs typeface="Noto Naskh Arabic"/>
                <a:sym typeface="Noto Naskh Arabic"/>
              </a:rPr>
              <a:t>) ، قائدة المشروع</a:t>
            </a:r>
            <a:endParaRPr sz="1900" strike="noStrike">
              <a:solidFill>
                <a:schemeClr val="lt1"/>
              </a:solidFill>
              <a:latin typeface="Noto Naskh Arabic"/>
              <a:ea typeface="Noto Naskh Arabic"/>
              <a:cs typeface="Noto Naskh Arabic"/>
              <a:sym typeface="Noto Naskh Arabic"/>
            </a:endParaRPr>
          </a:p>
          <a:p>
            <a:pPr indent="-349250" lvl="0" marL="457200" marR="0" rtl="1" algn="r">
              <a:lnSpc>
                <a:spcPct val="100000"/>
              </a:lnSpc>
              <a:spcBef>
                <a:spcPts val="0"/>
              </a:spcBef>
              <a:spcAft>
                <a:spcPts val="0"/>
              </a:spcAft>
              <a:buClr>
                <a:schemeClr val="lt1"/>
              </a:buClr>
              <a:buSzPts val="1900"/>
              <a:buFont typeface="Noto Naskh Arabic"/>
              <a:buChar char="●"/>
            </a:pPr>
            <a:r>
              <a:rPr lang="ar" sz="1900" strike="noStrike">
                <a:solidFill>
                  <a:schemeClr val="lt1"/>
                </a:solidFill>
                <a:latin typeface="Noto Naskh Arabic"/>
                <a:ea typeface="Noto Naskh Arabic"/>
                <a:cs typeface="Noto Naskh Arabic"/>
                <a:sym typeface="Noto Naskh Arabic"/>
              </a:rPr>
              <a:t>مالفيكا شاران (</a:t>
            </a:r>
            <a:r>
              <a:rPr lang="ar" sz="1900">
                <a:solidFill>
                  <a:srgbClr val="90CAC4"/>
                </a:solidFill>
                <a:latin typeface="Noto Naskh Arabic"/>
                <a:ea typeface="Noto Naskh Arabic"/>
                <a:cs typeface="Noto Naskh Arabic"/>
                <a:sym typeface="Noto Naskh Arabic"/>
              </a:rPr>
              <a:t>malvikasharan</a:t>
            </a:r>
            <a:r>
              <a:rPr lang="ar" sz="1900">
                <a:solidFill>
                  <a:srgbClr val="90CAC4"/>
                </a:solidFill>
                <a:latin typeface="Noto Naskh Arabic"/>
                <a:ea typeface="Noto Naskh Arabic"/>
                <a:cs typeface="Noto Naskh Arabic"/>
                <a:sym typeface="Noto Naskh Arabic"/>
              </a:rPr>
              <a:t>@</a:t>
            </a:r>
            <a:r>
              <a:rPr lang="ar" sz="1900" strike="noStrike">
                <a:solidFill>
                  <a:schemeClr val="lt1"/>
                </a:solidFill>
                <a:latin typeface="Noto Naskh Arabic"/>
                <a:ea typeface="Noto Naskh Arabic"/>
                <a:cs typeface="Noto Naskh Arabic"/>
                <a:sym typeface="Noto Naskh Arabic"/>
              </a:rPr>
              <a:t>) مدير</a:t>
            </a:r>
            <a:r>
              <a:rPr lang="ar" sz="1900">
                <a:solidFill>
                  <a:schemeClr val="lt1"/>
                </a:solidFill>
                <a:latin typeface="Noto Naskh Arabic"/>
                <a:ea typeface="Noto Naskh Arabic"/>
                <a:cs typeface="Noto Naskh Arabic"/>
                <a:sym typeface="Noto Naskh Arabic"/>
              </a:rPr>
              <a:t>ة</a:t>
            </a:r>
            <a:r>
              <a:rPr lang="ar" sz="1900" strike="noStrike">
                <a:solidFill>
                  <a:schemeClr val="lt1"/>
                </a:solidFill>
                <a:latin typeface="Noto Naskh Arabic"/>
                <a:ea typeface="Noto Naskh Arabic"/>
                <a:cs typeface="Noto Naskh Arabic"/>
                <a:sym typeface="Noto Naskh Arabic"/>
              </a:rPr>
              <a:t> المجتمع</a:t>
            </a:r>
            <a:endParaRPr sz="1900" strike="noStrike">
              <a:solidFill>
                <a:schemeClr val="lt1"/>
              </a:solidFill>
              <a:latin typeface="Noto Naskh Arabic"/>
              <a:ea typeface="Noto Naskh Arabic"/>
              <a:cs typeface="Noto Naskh Arabic"/>
              <a:sym typeface="Noto Naskh Arabic"/>
            </a:endParaRPr>
          </a:p>
          <a:p>
            <a:pPr indent="-349250" lvl="0" marL="457200" marR="0" rtl="1" algn="r">
              <a:lnSpc>
                <a:spcPct val="100000"/>
              </a:lnSpc>
              <a:spcBef>
                <a:spcPts val="0"/>
              </a:spcBef>
              <a:spcAft>
                <a:spcPts val="0"/>
              </a:spcAft>
              <a:buClr>
                <a:schemeClr val="lt1"/>
              </a:buClr>
              <a:buSzPts val="1900"/>
              <a:buFont typeface="Noto Naskh Arabic"/>
              <a:buChar char="●"/>
            </a:pPr>
            <a:r>
              <a:rPr lang="ar" sz="1900" strike="noStrike">
                <a:solidFill>
                  <a:schemeClr val="lt1"/>
                </a:solidFill>
                <a:latin typeface="Noto Naskh Arabic"/>
                <a:ea typeface="Noto Naskh Arabic"/>
                <a:cs typeface="Noto Naskh Arabic"/>
                <a:sym typeface="Noto Naskh Arabic"/>
              </a:rPr>
              <a:t>أصدقائنا </a:t>
            </a:r>
            <a:r>
              <a:rPr lang="ar" sz="1900">
                <a:solidFill>
                  <a:schemeClr val="lt1"/>
                </a:solidFill>
                <a:latin typeface="Noto Naskh Arabic"/>
                <a:ea typeface="Noto Naskh Arabic"/>
                <a:cs typeface="Noto Naskh Arabic"/>
                <a:sym typeface="Noto Naskh Arabic"/>
              </a:rPr>
              <a:t>والمتعاونين</a:t>
            </a:r>
            <a:r>
              <a:rPr lang="ar" sz="1900" strike="noStrike">
                <a:solidFill>
                  <a:schemeClr val="lt1"/>
                </a:solidFill>
                <a:latin typeface="Noto Naskh Arabic"/>
                <a:ea typeface="Noto Naskh Arabic"/>
                <a:cs typeface="Noto Naskh Arabic"/>
                <a:sym typeface="Noto Naskh Arabic"/>
              </a:rPr>
              <a:t> معنا في </a:t>
            </a:r>
            <a:r>
              <a:rPr i="1" lang="ar" sz="1900" strike="noStrike">
                <a:solidFill>
                  <a:schemeClr val="lt1"/>
                </a:solidFill>
                <a:latin typeface="Noto Naskh Arabic"/>
                <a:ea typeface="Noto Naskh Arabic"/>
                <a:cs typeface="Noto Naskh Arabic"/>
                <a:sym typeface="Noto Naskh Arabic"/>
              </a:rPr>
              <a:t>منهج تورينج (The Turing Way) </a:t>
            </a:r>
            <a:endParaRPr sz="1900" strike="noStrike">
              <a:solidFill>
                <a:schemeClr val="lt1"/>
              </a:solidFill>
              <a:latin typeface="Noto Naskh Arabic"/>
              <a:ea typeface="Noto Naskh Arabic"/>
              <a:cs typeface="Noto Naskh Arabic"/>
              <a:sym typeface="Noto Naskh Arabic"/>
            </a:endParaRPr>
          </a:p>
          <a:p>
            <a:pPr indent="0" lvl="0" marL="0" marR="0" rtl="1" algn="r">
              <a:lnSpc>
                <a:spcPct val="100000"/>
              </a:lnSpc>
              <a:spcBef>
                <a:spcPts val="799"/>
              </a:spcBef>
              <a:spcAft>
                <a:spcPts val="0"/>
              </a:spcAft>
              <a:buNone/>
            </a:pPr>
            <a:r>
              <a:t/>
            </a:r>
            <a:endParaRPr sz="1900" strike="noStrike">
              <a:solidFill>
                <a:srgbClr val="000000"/>
              </a:solidFill>
              <a:latin typeface="Noto Naskh Arabic"/>
              <a:ea typeface="Noto Naskh Arabic"/>
              <a:cs typeface="Noto Naskh Arabic"/>
              <a:sym typeface="Noto Naskh Arabic"/>
            </a:endParaRPr>
          </a:p>
          <a:p>
            <a:pPr indent="0" lvl="0" marL="0" marR="0" rtl="1" algn="r">
              <a:lnSpc>
                <a:spcPct val="100000"/>
              </a:lnSpc>
              <a:spcBef>
                <a:spcPts val="799"/>
              </a:spcBef>
              <a:spcAft>
                <a:spcPts val="0"/>
              </a:spcAft>
              <a:buNone/>
            </a:pPr>
            <a:r>
              <a:rPr b="1" lang="ar" sz="1900" strike="noStrike">
                <a:solidFill>
                  <a:schemeClr val="lt1"/>
                </a:solidFill>
                <a:latin typeface="Noto Naskh Arabic"/>
                <a:ea typeface="Noto Naskh Arabic"/>
                <a:cs typeface="Noto Naskh Arabic"/>
                <a:sym typeface="Noto Naskh Arabic"/>
              </a:rPr>
              <a:t>روابط مفيدة:</a:t>
            </a:r>
            <a:endParaRPr sz="1900" strike="noStrike">
              <a:solidFill>
                <a:schemeClr val="lt1"/>
              </a:solidFill>
              <a:latin typeface="Noto Naskh Arabic"/>
              <a:ea typeface="Noto Naskh Arabic"/>
              <a:cs typeface="Noto Naskh Arabic"/>
              <a:sym typeface="Noto Naskh Arabic"/>
            </a:endParaRPr>
          </a:p>
          <a:p>
            <a:pPr indent="-330200" lvl="0" marL="457200" marR="0" rtl="1" algn="r">
              <a:lnSpc>
                <a:spcPct val="100000"/>
              </a:lnSpc>
              <a:spcBef>
                <a:spcPts val="799"/>
              </a:spcBef>
              <a:spcAft>
                <a:spcPts val="0"/>
              </a:spcAft>
              <a:buClr>
                <a:schemeClr val="lt1"/>
              </a:buClr>
              <a:buSzPts val="1600"/>
              <a:buFont typeface="Noto Naskh Arabic"/>
              <a:buChar char="●"/>
            </a:pPr>
            <a:r>
              <a:rPr lang="ar" sz="1600" strike="noStrike">
                <a:solidFill>
                  <a:srgbClr val="90CAC4"/>
                </a:solidFill>
                <a:latin typeface="Noto Naskh Arabic"/>
                <a:ea typeface="Noto Naskh Arabic"/>
                <a:cs typeface="Noto Naskh Arabic"/>
                <a:sym typeface="Noto Naskh Arabic"/>
              </a:rPr>
              <a:t>تويتر</a:t>
            </a:r>
            <a:r>
              <a:rPr lang="ar" sz="1600" strike="noStrike">
                <a:solidFill>
                  <a:schemeClr val="lt1"/>
                </a:solidFill>
                <a:latin typeface="Noto Naskh Arabic"/>
                <a:ea typeface="Noto Naskh Arabic"/>
                <a:cs typeface="Noto Naskh Arabic"/>
                <a:sym typeface="Noto Naskh Arabic"/>
              </a:rPr>
              <a:t>: </a:t>
            </a:r>
            <a:r>
              <a:rPr lang="ar" sz="1600" u="sng" strike="noStrike">
                <a:solidFill>
                  <a:schemeClr val="lt1"/>
                </a:solidFill>
                <a:latin typeface="Noto Naskh Arabic"/>
                <a:ea typeface="Noto Naskh Arabic"/>
                <a:cs typeface="Noto Naskh Arabic"/>
                <a:sym typeface="Noto Naskh Arabic"/>
              </a:rPr>
              <a:t>twitter.com/turingway</a:t>
            </a:r>
            <a:r>
              <a:rPr lang="ar" sz="1600" strike="noStrike">
                <a:solidFill>
                  <a:schemeClr val="lt1"/>
                </a:solidFill>
                <a:latin typeface="Noto Naskh Arabic"/>
                <a:ea typeface="Noto Naskh Arabic"/>
                <a:cs typeface="Noto Naskh Arabic"/>
                <a:sym typeface="Noto Naskh Arabic"/>
              </a:rPr>
              <a:t> </a:t>
            </a:r>
            <a:endParaRPr sz="1600" strike="noStrike">
              <a:solidFill>
                <a:schemeClr val="lt1"/>
              </a:solidFill>
              <a:latin typeface="Noto Naskh Arabic"/>
              <a:ea typeface="Noto Naskh Arabic"/>
              <a:cs typeface="Noto Naskh Arabic"/>
              <a:sym typeface="Noto Naskh Arabic"/>
            </a:endParaRPr>
          </a:p>
          <a:p>
            <a:pPr indent="-330200" lvl="0" marL="457200" marR="0" rtl="1" algn="r">
              <a:lnSpc>
                <a:spcPct val="100000"/>
              </a:lnSpc>
              <a:spcBef>
                <a:spcPts val="0"/>
              </a:spcBef>
              <a:spcAft>
                <a:spcPts val="0"/>
              </a:spcAft>
              <a:buClr>
                <a:schemeClr val="lt1"/>
              </a:buClr>
              <a:buSzPts val="1600"/>
              <a:buFont typeface="Noto Naskh Arabic"/>
              <a:buChar char="●"/>
            </a:pPr>
            <a:r>
              <a:rPr lang="ar" sz="1600" strike="noStrike">
                <a:solidFill>
                  <a:srgbClr val="90CAC4"/>
                </a:solidFill>
                <a:latin typeface="Noto Naskh Arabic"/>
                <a:ea typeface="Noto Naskh Arabic"/>
                <a:cs typeface="Noto Naskh Arabic"/>
                <a:sym typeface="Noto Naskh Arabic"/>
              </a:rPr>
              <a:t>النشرة الإخبارية</a:t>
            </a:r>
            <a:r>
              <a:rPr lang="ar" sz="1600" strike="noStrike">
                <a:solidFill>
                  <a:schemeClr val="lt1"/>
                </a:solidFill>
                <a:latin typeface="Noto Naskh Arabic"/>
                <a:ea typeface="Noto Naskh Arabic"/>
                <a:cs typeface="Noto Naskh Arabic"/>
                <a:sym typeface="Noto Naskh Arabic"/>
              </a:rPr>
              <a:t>: </a:t>
            </a:r>
            <a:r>
              <a:rPr lang="ar" sz="1600" u="sng" strike="noStrike">
                <a:solidFill>
                  <a:schemeClr val="lt1"/>
                </a:solidFill>
                <a:latin typeface="Noto Naskh Arabic"/>
                <a:ea typeface="Noto Naskh Arabic"/>
                <a:cs typeface="Noto Naskh Arabic"/>
                <a:sym typeface="Noto Naskh Arabic"/>
              </a:rPr>
              <a:t>tinyletter.com/TuringWay</a:t>
            </a:r>
            <a:endParaRPr sz="1600" strike="noStrike">
              <a:solidFill>
                <a:schemeClr val="lt1"/>
              </a:solidFill>
              <a:latin typeface="Noto Naskh Arabic"/>
              <a:ea typeface="Noto Naskh Arabic"/>
              <a:cs typeface="Noto Naskh Arabic"/>
              <a:sym typeface="Noto Naskh Arabic"/>
            </a:endParaRPr>
          </a:p>
          <a:p>
            <a:pPr indent="-330200" lvl="0" marL="457200" marR="0" rtl="1" algn="r">
              <a:lnSpc>
                <a:spcPct val="100000"/>
              </a:lnSpc>
              <a:spcBef>
                <a:spcPts val="0"/>
              </a:spcBef>
              <a:spcAft>
                <a:spcPts val="0"/>
              </a:spcAft>
              <a:buClr>
                <a:schemeClr val="lt1"/>
              </a:buClr>
              <a:buSzPts val="1600"/>
              <a:buFont typeface="Noto Naskh Arabic"/>
              <a:buChar char="●"/>
            </a:pPr>
            <a:r>
              <a:rPr lang="ar" sz="1600" strike="noStrike">
                <a:solidFill>
                  <a:srgbClr val="90CAC4"/>
                </a:solidFill>
                <a:latin typeface="Noto Naskh Arabic"/>
                <a:ea typeface="Noto Naskh Arabic"/>
                <a:cs typeface="Noto Naskh Arabic"/>
                <a:sym typeface="Noto Naskh Arabic"/>
              </a:rPr>
              <a:t>جيت هاب</a:t>
            </a:r>
            <a:r>
              <a:rPr lang="ar" sz="1600" strike="noStrike">
                <a:solidFill>
                  <a:schemeClr val="lt1"/>
                </a:solidFill>
                <a:latin typeface="Noto Naskh Arabic"/>
                <a:ea typeface="Noto Naskh Arabic"/>
                <a:cs typeface="Noto Naskh Arabic"/>
                <a:sym typeface="Noto Naskh Arabic"/>
              </a:rPr>
              <a:t> </a:t>
            </a:r>
            <a:r>
              <a:rPr lang="ar" sz="1600">
                <a:solidFill>
                  <a:schemeClr val="lt1"/>
                </a:solidFill>
                <a:latin typeface="Noto Naskh Arabic"/>
                <a:ea typeface="Noto Naskh Arabic"/>
                <a:cs typeface="Noto Naskh Arabic"/>
                <a:sym typeface="Noto Naskh Arabic"/>
              </a:rPr>
              <a:t>: </a:t>
            </a:r>
            <a:r>
              <a:rPr lang="ar" sz="1600" u="sng" strike="noStrike">
                <a:solidFill>
                  <a:schemeClr val="lt1"/>
                </a:solidFill>
                <a:latin typeface="Noto Naskh Arabic"/>
                <a:ea typeface="Noto Naskh Arabic"/>
                <a:cs typeface="Noto Naskh Arabic"/>
                <a:sym typeface="Noto Naskh Arabic"/>
              </a:rPr>
              <a:t>github.com/alan-turing-institute/the-turing-way</a:t>
            </a:r>
            <a:endParaRPr sz="1600" strike="noStrike">
              <a:solidFill>
                <a:schemeClr val="lt1"/>
              </a:solidFill>
              <a:latin typeface="Noto Naskh Arabic"/>
              <a:ea typeface="Noto Naskh Arabic"/>
              <a:cs typeface="Noto Naskh Arabic"/>
              <a:sym typeface="Noto Naskh Arabic"/>
            </a:endParaRPr>
          </a:p>
          <a:p>
            <a:pPr indent="-330200" lvl="0" marL="457200" marR="0" rtl="1" algn="r">
              <a:lnSpc>
                <a:spcPct val="100000"/>
              </a:lnSpc>
              <a:spcBef>
                <a:spcPts val="0"/>
              </a:spcBef>
              <a:spcAft>
                <a:spcPts val="0"/>
              </a:spcAft>
              <a:buClr>
                <a:schemeClr val="lt1"/>
              </a:buClr>
              <a:buSzPts val="1600"/>
              <a:buFont typeface="Noto Naskh Arabic"/>
              <a:buChar char="●"/>
            </a:pPr>
            <a:r>
              <a:rPr lang="ar" sz="1600" strike="noStrike">
                <a:solidFill>
                  <a:srgbClr val="90CAC4"/>
                </a:solidFill>
                <a:latin typeface="Noto Naskh Arabic"/>
                <a:ea typeface="Noto Naskh Arabic"/>
                <a:cs typeface="Noto Naskh Arabic"/>
                <a:sym typeface="Noto Naskh Arabic"/>
              </a:rPr>
              <a:t>سلاك</a:t>
            </a:r>
            <a:r>
              <a:rPr lang="ar" sz="1600" strike="noStrike">
                <a:solidFill>
                  <a:schemeClr val="lt1"/>
                </a:solidFill>
                <a:latin typeface="Noto Naskh Arabic"/>
                <a:ea typeface="Noto Naskh Arabic"/>
                <a:cs typeface="Noto Naskh Arabic"/>
                <a:sym typeface="Noto Naskh Arabic"/>
              </a:rPr>
              <a:t>: </a:t>
            </a:r>
            <a:r>
              <a:rPr lang="ar" sz="1600" u="sng" strike="noStrike">
                <a:solidFill>
                  <a:schemeClr val="lt1"/>
                </a:solidFill>
                <a:latin typeface="Noto Naskh Arabic"/>
                <a:ea typeface="Noto Naskh Arabic"/>
                <a:cs typeface="Noto Naskh Arabic"/>
                <a:sym typeface="Noto Naskh Arabic"/>
              </a:rPr>
              <a:t>https://tinyurl.com/jointuringwayslack</a:t>
            </a:r>
            <a:r>
              <a:rPr lang="ar" sz="1600" strike="noStrike">
                <a:solidFill>
                  <a:schemeClr val="lt1"/>
                </a:solidFill>
                <a:latin typeface="Noto Naskh Arabic"/>
                <a:ea typeface="Noto Naskh Arabic"/>
                <a:cs typeface="Noto Naskh Arabic"/>
                <a:sym typeface="Noto Naskh Arabic"/>
              </a:rPr>
              <a:t> </a:t>
            </a:r>
            <a:endParaRPr sz="1600" strike="noStrike">
              <a:solidFill>
                <a:schemeClr val="lt1"/>
              </a:solidFill>
              <a:latin typeface="Noto Naskh Arabic"/>
              <a:ea typeface="Noto Naskh Arabic"/>
              <a:cs typeface="Noto Naskh Arabic"/>
              <a:sym typeface="Noto Naskh Arabic"/>
            </a:endParaRPr>
          </a:p>
          <a:p>
            <a:pPr indent="-323850" lvl="0" marL="457200" marR="0" rtl="1" algn="r">
              <a:lnSpc>
                <a:spcPct val="100000"/>
              </a:lnSpc>
              <a:spcBef>
                <a:spcPts val="0"/>
              </a:spcBef>
              <a:spcAft>
                <a:spcPts val="0"/>
              </a:spcAft>
              <a:buClr>
                <a:schemeClr val="lt1"/>
              </a:buClr>
              <a:buSzPts val="1500"/>
              <a:buFont typeface="Noto Naskh Arabic"/>
              <a:buChar char="●"/>
            </a:pPr>
            <a:r>
              <a:rPr lang="ar" sz="1500" strike="noStrike">
                <a:solidFill>
                  <a:srgbClr val="90CAC4"/>
                </a:solidFill>
                <a:latin typeface="Noto Naskh Arabic"/>
                <a:ea typeface="Noto Naskh Arabic"/>
                <a:cs typeface="Noto Naskh Arabic"/>
                <a:sym typeface="Noto Naskh Arabic"/>
              </a:rPr>
              <a:t>العمل الفني من قبل سكريبريا</a:t>
            </a:r>
            <a:r>
              <a:rPr lang="ar" sz="1500" strike="noStrike">
                <a:solidFill>
                  <a:schemeClr val="lt1"/>
                </a:solidFill>
                <a:latin typeface="Noto Naskh Arabic"/>
                <a:ea typeface="Noto Naskh Arabic"/>
                <a:cs typeface="Noto Naskh Arabic"/>
                <a:sym typeface="Noto Naskh Arabic"/>
              </a:rPr>
              <a:t>: </a:t>
            </a:r>
            <a:r>
              <a:rPr lang="ar" sz="1500" u="sng" strike="noStrike">
                <a:solidFill>
                  <a:schemeClr val="lt1"/>
                </a:solidFill>
                <a:latin typeface="Noto Naskh Arabic"/>
                <a:ea typeface="Noto Naskh Arabic"/>
                <a:cs typeface="Noto Naskh Arabic"/>
                <a:sym typeface="Noto Naskh Arabic"/>
              </a:rPr>
              <a:t>https://doi.org/10.5281/zenodo.3332808</a:t>
            </a:r>
            <a:endParaRPr sz="1500" strike="noStrike">
              <a:solidFill>
                <a:schemeClr val="lt1"/>
              </a:solidFill>
              <a:latin typeface="Noto Naskh Arabic"/>
              <a:ea typeface="Noto Naskh Arabic"/>
              <a:cs typeface="Noto Naskh Arabic"/>
              <a:sym typeface="Noto Naskh Arabic"/>
            </a:endParaRPr>
          </a:p>
          <a:p>
            <a:pPr indent="0" lvl="0" marL="0" marR="0" rtl="1" algn="r">
              <a:lnSpc>
                <a:spcPct val="100000"/>
              </a:lnSpc>
              <a:spcBef>
                <a:spcPts val="799"/>
              </a:spcBef>
              <a:spcAft>
                <a:spcPts val="0"/>
              </a:spcAft>
              <a:buNone/>
            </a:pPr>
            <a:r>
              <a:t/>
            </a:r>
            <a:endParaRPr sz="1500" strike="noStrike">
              <a:solidFill>
                <a:srgbClr val="000000"/>
              </a:solidFill>
              <a:latin typeface="Noto Naskh Arabic"/>
              <a:ea typeface="Noto Naskh Arabic"/>
              <a:cs typeface="Noto Naskh Arabic"/>
              <a:sym typeface="Noto Naskh Arabic"/>
            </a:endParaRPr>
          </a:p>
          <a:p>
            <a:pPr indent="0" lvl="0" marL="0" marR="0" rtl="1" algn="r">
              <a:lnSpc>
                <a:spcPct val="100000"/>
              </a:lnSpc>
              <a:spcBef>
                <a:spcPts val="799"/>
              </a:spcBef>
              <a:spcAft>
                <a:spcPts val="0"/>
              </a:spcAft>
              <a:buNone/>
            </a:pPr>
            <a:r>
              <a:t/>
            </a:r>
            <a:endParaRPr b="0" sz="1300" strike="noStrike">
              <a:solidFill>
                <a:srgbClr val="000000"/>
              </a:solidFill>
              <a:latin typeface="Arial"/>
              <a:ea typeface="Arial"/>
              <a:cs typeface="Arial"/>
              <a:sym typeface="Arial"/>
            </a:endParaRPr>
          </a:p>
        </p:txBody>
      </p:sp>
      <p:sp>
        <p:nvSpPr>
          <p:cNvPr id="751" name="Google Shape;751;p29"/>
          <p:cNvSpPr/>
          <p:nvPr/>
        </p:nvSpPr>
        <p:spPr>
          <a:xfrm>
            <a:off x="9005760" y="5138640"/>
            <a:ext cx="360" cy="360"/>
          </a:xfrm>
          <a:custGeom>
            <a:rect b="b" l="l" r="r" t="t"/>
            <a:pathLst>
              <a:path extrusionOk="0" h="21600" w="21600">
                <a:moveTo>
                  <a:pt x="0" y="0"/>
                </a:moveTo>
                <a:lnTo>
                  <a:pt x="21600" y="0"/>
                </a:lnTo>
                <a:lnTo>
                  <a:pt x="21600" y="21600"/>
                </a:lnTo>
                <a:lnTo>
                  <a:pt x="0" y="21600"/>
                </a:lnTo>
                <a:lnTo>
                  <a:pt x="0" y="0"/>
                </a:lnTo>
                <a:close/>
              </a:path>
            </a:pathLst>
          </a:custGeom>
          <a:noFill/>
          <a:ln>
            <a:noFill/>
          </a:ln>
        </p:spPr>
      </p:sp>
      <p:pic>
        <p:nvPicPr>
          <p:cNvPr descr="A close up of a logo  Description automatically generated" id="752" name="Google Shape;752;p29"/>
          <p:cNvPicPr preferRelativeResize="0"/>
          <p:nvPr/>
        </p:nvPicPr>
        <p:blipFill rotWithShape="1">
          <a:blip r:embed="rId3">
            <a:alphaModFix/>
          </a:blip>
          <a:srcRect b="0" l="0" r="0" t="0"/>
          <a:stretch/>
        </p:blipFill>
        <p:spPr>
          <a:xfrm>
            <a:off x="367901" y="3193475"/>
            <a:ext cx="2797751" cy="1487576"/>
          </a:xfrm>
          <a:prstGeom prst="rect">
            <a:avLst/>
          </a:prstGeom>
          <a:noFill/>
          <a:ln>
            <a:noFill/>
          </a:ln>
        </p:spPr>
      </p:pic>
      <p:pic>
        <p:nvPicPr>
          <p:cNvPr id="753" name="Google Shape;753;p29"/>
          <p:cNvPicPr preferRelativeResize="0"/>
          <p:nvPr/>
        </p:nvPicPr>
        <p:blipFill rotWithShape="1">
          <a:blip r:embed="rId4">
            <a:alphaModFix/>
          </a:blip>
          <a:srcRect b="0" l="0" r="0" t="0"/>
          <a:stretch/>
        </p:blipFill>
        <p:spPr>
          <a:xfrm>
            <a:off x="851040" y="1343160"/>
            <a:ext cx="1176120" cy="1371600"/>
          </a:xfrm>
          <a:prstGeom prst="rect">
            <a:avLst/>
          </a:prstGeom>
          <a:noFill/>
          <a:ln>
            <a:noFill/>
          </a:ln>
        </p:spPr>
      </p:pic>
      <p:pic>
        <p:nvPicPr>
          <p:cNvPr descr="Turing Enrichment Scheme for Phd students – School of Computing ..." id="754" name="Google Shape;754;p29"/>
          <p:cNvPicPr preferRelativeResize="0"/>
          <p:nvPr/>
        </p:nvPicPr>
        <p:blipFill rotWithShape="1">
          <a:blip r:embed="rId5">
            <a:alphaModFix/>
          </a:blip>
          <a:srcRect b="0" l="0" r="0" t="0"/>
          <a:stretch/>
        </p:blipFill>
        <p:spPr>
          <a:xfrm>
            <a:off x="630360" y="476280"/>
            <a:ext cx="1617480" cy="630360"/>
          </a:xfrm>
          <a:prstGeom prst="rect">
            <a:avLst/>
          </a:prstGeom>
          <a:noFill/>
          <a:ln>
            <a:noFill/>
          </a:ln>
        </p:spPr>
      </p:pic>
      <p:sp>
        <p:nvSpPr>
          <p:cNvPr id="755" name="Google Shape;755;p29"/>
          <p:cNvSpPr/>
          <p:nvPr/>
        </p:nvSpPr>
        <p:spPr>
          <a:xfrm>
            <a:off x="268200" y="4721400"/>
            <a:ext cx="8875818" cy="42228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None/>
            </a:pPr>
            <a:r>
              <a:rPr b="0" i="0" lang="ar" sz="1200" u="none" cap="none" strike="noStrike">
                <a:solidFill>
                  <a:srgbClr val="FFFFFF"/>
                </a:solidFill>
                <a:latin typeface="Arial"/>
                <a:ea typeface="Arial"/>
                <a:cs typeface="Arial"/>
                <a:sym typeface="Arial"/>
              </a:rPr>
              <a:t>@turingway, CC-BY 4.0, The Turing Way, DOI: 10.5281/zenodo.</a:t>
            </a:r>
            <a:r>
              <a:rPr lang="ar" sz="1100">
                <a:solidFill>
                  <a:schemeClr val="lt1"/>
                </a:solidFill>
              </a:rPr>
              <a:t>6627260</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2017-03-06T09:45:41Z</dcterms:created>
  <dc:creator>Sophie Mclvor</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0x01010059AA62DCEA4FAE4394823B509BA2709F</vt:lpwstr>
  </property>
  <property fmtid="{D5CDD505-2E9C-101B-9397-08002B2CF9AE}" pid="3" name="Document Keywords">
    <vt:lpwstr/>
  </property>
</Properties>
</file>