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6"/>
  </p:notesMasterIdLst>
  <p:sldIdLst>
    <p:sldId id="257" r:id="rId5"/>
  </p:sldIdLst>
  <p:sldSz cx="30279975" cy="42808525"/>
  <p:notesSz cx="6864350" cy="9998075"/>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3483">
          <p15:clr>
            <a:srgbClr val="A4A3A4"/>
          </p15:clr>
        </p15:guide>
        <p15:guide id="2" pos="9537">
          <p15:clr>
            <a:srgbClr val="A4A3A4"/>
          </p15:clr>
        </p15:guide>
      </p15:sldGuideLst>
    </p:ext>
    <p:ext uri="{2D200454-40CA-4A62-9FC3-DE9A4176ACB9}">
      <p15:notesGuideLst xmlns:p15="http://schemas.microsoft.com/office/powerpoint/2012/main">
        <p15:guide id="1" orient="horz" pos="3149">
          <p15:clr>
            <a:srgbClr val="A4A3A4"/>
          </p15:clr>
        </p15:guide>
        <p15:guide id="2" pos="2162">
          <p15:clr>
            <a:srgbClr val="A4A3A4"/>
          </p15:clr>
        </p15:guide>
      </p15:notesGuideLst>
    </p:ext>
    <p: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11" roundtripDataSignature="AMtx7miTDPi5lMyXz9B75C9Eul8x1Xnio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BBBCF1-FF00-82B1-0BCC-44AA1799AAB1}" v="2443" dt="2022-06-01T21:52:44.591"/>
    <p1510:client id="{30D6177F-5994-5A92-96FD-AB24731DED1F}" v="21" dt="2022-06-01T12:59:37.605"/>
    <p1510:client id="{545B61F0-D16A-6E5A-139D-4931C593E565}" v="7" dt="2022-06-02T07:10:39.444"/>
    <p1510:client id="{5855EEE8-474D-61D3-5FC4-58C7B2553BD7}" v="4" dt="2022-06-02T13:34:57.651"/>
    <p1510:client id="{850B645E-1C42-8024-AC05-CC3732B1738D}" v="5449" dt="2022-05-31T20:00:46.421"/>
    <p1510:client id="{86518E1F-3258-D99F-52DA-57138C5C5254}" v="83" dt="2022-06-02T13:51:40.737"/>
    <p1510:client id="{95E7DA42-4316-2F9B-4B55-4F2DF93C35D6}" v="20" dt="2022-06-02T13:32:38.069"/>
    <p1510:client id="{A9961D53-F287-D320-117D-DDB406E029EC}" v="12" dt="2022-05-23T09:07:03.136"/>
    <p1510:client id="{B7288098-C3B0-C916-6636-907D2C269F57}" v="191" dt="2022-06-01T16:03:44.298"/>
    <p1510:client id="{D0FD316D-0BA0-354F-BBFA-33DB31F92C03}" v="120" dt="2022-05-23T10:06:35.340"/>
    <p1510:client id="{E353FB66-3A1A-14FD-130D-EA3A7761DCDA}" v="2" dt="2022-05-31T20:02:50.628"/>
    <p1510:client id="{F5E06DBE-70CF-5FCA-19CA-497560B9F9F0}" v="34" dt="2022-06-02T13:22:55.295"/>
    <p1510:client id="{FA09313B-B6C1-8613-6FCB-272E60E857A1}" v="1564" dt="2022-06-01T10:54:01.81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5"/>
    <p:restoredTop sz="94694"/>
  </p:normalViewPr>
  <p:slideViewPr>
    <p:cSldViewPr snapToGrid="0">
      <p:cViewPr varScale="1">
        <p:scale>
          <a:sx n="19" d="100"/>
          <a:sy n="19" d="100"/>
        </p:scale>
        <p:origin x="3192" y="352"/>
      </p:cViewPr>
      <p:guideLst>
        <p:guide orient="horz" pos="13483"/>
        <p:guide pos="9537"/>
      </p:guideLst>
    </p:cSldViewPr>
  </p:slideViewPr>
  <p:notesTextViewPr>
    <p:cViewPr>
      <p:scale>
        <a:sx n="1" d="1"/>
        <a:sy n="1" d="1"/>
      </p:scale>
      <p:origin x="0" y="0"/>
    </p:cViewPr>
  </p:notesTextViewPr>
  <p:notesViewPr>
    <p:cSldViewPr snapToGrid="0">
      <p:cViewPr>
        <p:scale>
          <a:sx n="1" d="2"/>
          <a:sy n="1" d="2"/>
        </p:scale>
        <p:origin x="0" y="0"/>
      </p:cViewPr>
      <p:guideLst>
        <p:guide orient="horz" pos="3149"/>
        <p:guide pos="216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notesMaster" Target="notesMasters/notesMaster1.xml"/><Relationship Id="rId11" Type="http://customschemas.google.com/relationships/presentationmetadata" Target="metadata"/><Relationship Id="rId5" Type="http://schemas.openxmlformats.org/officeDocument/2006/relationships/slide" Target="slides/slide1.xml"/><Relationship Id="rId15" Type="http://schemas.openxmlformats.org/officeDocument/2006/relationships/tableStyles" Target="tableStyles.xml"/><Relationship Id="rId4" Type="http://schemas.openxmlformats.org/officeDocument/2006/relationships/slideMaster" Target="slideMasters/slideMaster1.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 Hooft (Health-RI)" userId="e5788e7c-d777-447a-bee1-42ccdfa8b1c3" providerId="ADAL" clId="{D0FD316D-0BA0-354F-BBFA-33DB31F92C03}"/>
    <pc:docChg chg="undo custSel addSld modSld">
      <pc:chgData name="Rob Hooft (Health-RI)" userId="e5788e7c-d777-447a-bee1-42ccdfa8b1c3" providerId="ADAL" clId="{D0FD316D-0BA0-354F-BBFA-33DB31F92C03}" dt="2022-05-24T07:34:59.390" v="1957" actId="20577"/>
      <pc:docMkLst>
        <pc:docMk/>
      </pc:docMkLst>
      <pc:sldChg chg="addSp delSp modSp mod">
        <pc:chgData name="Rob Hooft (Health-RI)" userId="e5788e7c-d777-447a-bee1-42ccdfa8b1c3" providerId="ADAL" clId="{D0FD316D-0BA0-354F-BBFA-33DB31F92C03}" dt="2022-05-24T07:34:59.390" v="1957" actId="20577"/>
        <pc:sldMkLst>
          <pc:docMk/>
          <pc:sldMk cId="0" sldId="257"/>
        </pc:sldMkLst>
        <pc:spChg chg="mod">
          <ac:chgData name="Rob Hooft (Health-RI)" userId="e5788e7c-d777-447a-bee1-42ccdfa8b1c3" providerId="ADAL" clId="{D0FD316D-0BA0-354F-BBFA-33DB31F92C03}" dt="2022-05-23T09:26:09.498" v="775" actId="1076"/>
          <ac:spMkLst>
            <pc:docMk/>
            <pc:sldMk cId="0" sldId="257"/>
            <ac:spMk id="5" creationId="{60FEA7CF-B8E8-72EA-E214-7BCCB14579A8}"/>
          </ac:spMkLst>
        </pc:spChg>
        <pc:spChg chg="del mod">
          <ac:chgData name="Rob Hooft (Health-RI)" userId="e5788e7c-d777-447a-bee1-42ccdfa8b1c3" providerId="ADAL" clId="{D0FD316D-0BA0-354F-BBFA-33DB31F92C03}" dt="2022-05-23T10:08:28.134" v="1721" actId="478"/>
          <ac:spMkLst>
            <pc:docMk/>
            <pc:sldMk cId="0" sldId="257"/>
            <ac:spMk id="15" creationId="{25F7F6C5-205B-D00A-ACF5-9757C1608183}"/>
          </ac:spMkLst>
        </pc:spChg>
        <pc:spChg chg="add mod">
          <ac:chgData name="Rob Hooft (Health-RI)" userId="e5788e7c-d777-447a-bee1-42ccdfa8b1c3" providerId="ADAL" clId="{D0FD316D-0BA0-354F-BBFA-33DB31F92C03}" dt="2022-05-23T09:53:05.967" v="1609" actId="14100"/>
          <ac:spMkLst>
            <pc:docMk/>
            <pc:sldMk cId="0" sldId="257"/>
            <ac:spMk id="16" creationId="{E9002759-6647-B90A-5DDB-2BB061A1814B}"/>
          </ac:spMkLst>
        </pc:spChg>
        <pc:spChg chg="add del mod">
          <ac:chgData name="Rob Hooft (Health-RI)" userId="e5788e7c-d777-447a-bee1-42ccdfa8b1c3" providerId="ADAL" clId="{D0FD316D-0BA0-354F-BBFA-33DB31F92C03}" dt="2022-05-23T09:56:43.359" v="1647" actId="478"/>
          <ac:spMkLst>
            <pc:docMk/>
            <pc:sldMk cId="0" sldId="257"/>
            <ac:spMk id="19" creationId="{630A362D-9428-F8B9-CF50-C28F8F5AD6AE}"/>
          </ac:spMkLst>
        </pc:spChg>
        <pc:spChg chg="del mod">
          <ac:chgData name="Rob Hooft (Health-RI)" userId="e5788e7c-d777-447a-bee1-42ccdfa8b1c3" providerId="ADAL" clId="{D0FD316D-0BA0-354F-BBFA-33DB31F92C03}" dt="2022-05-23T10:08:25.188" v="1720" actId="478"/>
          <ac:spMkLst>
            <pc:docMk/>
            <pc:sldMk cId="0" sldId="257"/>
            <ac:spMk id="37" creationId="{AAC8B547-D01E-CF7A-4667-25742B13476D}"/>
          </ac:spMkLst>
        </pc:spChg>
        <pc:spChg chg="add mod">
          <ac:chgData name="Rob Hooft (Health-RI)" userId="e5788e7c-d777-447a-bee1-42ccdfa8b1c3" providerId="ADAL" clId="{D0FD316D-0BA0-354F-BBFA-33DB31F92C03}" dt="2022-05-23T09:55:54.956" v="1643" actId="14100"/>
          <ac:spMkLst>
            <pc:docMk/>
            <pc:sldMk cId="0" sldId="257"/>
            <ac:spMk id="41" creationId="{0C73A6BD-BA59-3B3A-3823-83072C22E648}"/>
          </ac:spMkLst>
        </pc:spChg>
        <pc:spChg chg="add mod">
          <ac:chgData name="Rob Hooft (Health-RI)" userId="e5788e7c-d777-447a-bee1-42ccdfa8b1c3" providerId="ADAL" clId="{D0FD316D-0BA0-354F-BBFA-33DB31F92C03}" dt="2022-05-23T10:04:18.158" v="1681" actId="14100"/>
          <ac:spMkLst>
            <pc:docMk/>
            <pc:sldMk cId="0" sldId="257"/>
            <ac:spMk id="43" creationId="{6BFD8A2E-1B72-902B-824B-8F18A9C3531E}"/>
          </ac:spMkLst>
        </pc:spChg>
        <pc:spChg chg="add mod">
          <ac:chgData name="Rob Hooft (Health-RI)" userId="e5788e7c-d777-447a-bee1-42ccdfa8b1c3" providerId="ADAL" clId="{D0FD316D-0BA0-354F-BBFA-33DB31F92C03}" dt="2022-05-23T10:04:43.308" v="1686" actId="14100"/>
          <ac:spMkLst>
            <pc:docMk/>
            <pc:sldMk cId="0" sldId="257"/>
            <ac:spMk id="44" creationId="{C012A9BB-D032-689E-5410-9D663769BF71}"/>
          </ac:spMkLst>
        </pc:spChg>
        <pc:spChg chg="add mod">
          <ac:chgData name="Rob Hooft (Health-RI)" userId="e5788e7c-d777-447a-bee1-42ccdfa8b1c3" providerId="ADAL" clId="{D0FD316D-0BA0-354F-BBFA-33DB31F92C03}" dt="2022-05-23T10:07:39.635" v="1718" actId="14100"/>
          <ac:spMkLst>
            <pc:docMk/>
            <pc:sldMk cId="0" sldId="257"/>
            <ac:spMk id="45" creationId="{10DB15BF-F83B-A258-C31D-99C4415CFE06}"/>
          </ac:spMkLst>
        </pc:spChg>
        <pc:spChg chg="mod">
          <ac:chgData name="Rob Hooft (Health-RI)" userId="e5788e7c-d777-447a-bee1-42ccdfa8b1c3" providerId="ADAL" clId="{D0FD316D-0BA0-354F-BBFA-33DB31F92C03}" dt="2022-05-23T09:11:16.205" v="29" actId="20577"/>
          <ac:spMkLst>
            <pc:docMk/>
            <pc:sldMk cId="0" sldId="257"/>
            <ac:spMk id="97" creationId="{00000000-0000-0000-0000-000000000000}"/>
          </ac:spMkLst>
        </pc:spChg>
        <pc:spChg chg="mod">
          <ac:chgData name="Rob Hooft (Health-RI)" userId="e5788e7c-d777-447a-bee1-42ccdfa8b1c3" providerId="ADAL" clId="{D0FD316D-0BA0-354F-BBFA-33DB31F92C03}" dt="2022-05-23T10:02:08.120" v="1665" actId="255"/>
          <ac:spMkLst>
            <pc:docMk/>
            <pc:sldMk cId="0" sldId="257"/>
            <ac:spMk id="99" creationId="{00000000-0000-0000-0000-000000000000}"/>
          </ac:spMkLst>
        </pc:spChg>
        <pc:spChg chg="del mod">
          <ac:chgData name="Rob Hooft (Health-RI)" userId="e5788e7c-d777-447a-bee1-42ccdfa8b1c3" providerId="ADAL" clId="{D0FD316D-0BA0-354F-BBFA-33DB31F92C03}" dt="2022-05-23T09:56:36.975" v="1646" actId="478"/>
          <ac:spMkLst>
            <pc:docMk/>
            <pc:sldMk cId="0" sldId="257"/>
            <ac:spMk id="101" creationId="{00000000-0000-0000-0000-000000000000}"/>
          </ac:spMkLst>
        </pc:spChg>
        <pc:spChg chg="del">
          <ac:chgData name="Rob Hooft (Health-RI)" userId="e5788e7c-d777-447a-bee1-42ccdfa8b1c3" providerId="ADAL" clId="{D0FD316D-0BA0-354F-BBFA-33DB31F92C03}" dt="2022-05-23T09:51:05.350" v="1600" actId="478"/>
          <ac:spMkLst>
            <pc:docMk/>
            <pc:sldMk cId="0" sldId="257"/>
            <ac:spMk id="102" creationId="{00000000-0000-0000-0000-000000000000}"/>
          </ac:spMkLst>
        </pc:spChg>
        <pc:spChg chg="del mod">
          <ac:chgData name="Rob Hooft (Health-RI)" userId="e5788e7c-d777-447a-bee1-42ccdfa8b1c3" providerId="ADAL" clId="{D0FD316D-0BA0-354F-BBFA-33DB31F92C03}" dt="2022-05-23T09:57:00.688" v="1649" actId="478"/>
          <ac:spMkLst>
            <pc:docMk/>
            <pc:sldMk cId="0" sldId="257"/>
            <ac:spMk id="103" creationId="{00000000-0000-0000-0000-000000000000}"/>
          </ac:spMkLst>
        </pc:spChg>
        <pc:spChg chg="del">
          <ac:chgData name="Rob Hooft (Health-RI)" userId="e5788e7c-d777-447a-bee1-42ccdfa8b1c3" providerId="ADAL" clId="{D0FD316D-0BA0-354F-BBFA-33DB31F92C03}" dt="2022-05-23T09:51:12.636" v="1601" actId="478"/>
          <ac:spMkLst>
            <pc:docMk/>
            <pc:sldMk cId="0" sldId="257"/>
            <ac:spMk id="104" creationId="{00000000-0000-0000-0000-000000000000}"/>
          </ac:spMkLst>
        </pc:spChg>
        <pc:spChg chg="mod">
          <ac:chgData name="Rob Hooft (Health-RI)" userId="e5788e7c-d777-447a-bee1-42ccdfa8b1c3" providerId="ADAL" clId="{D0FD316D-0BA0-354F-BBFA-33DB31F92C03}" dt="2022-05-24T07:34:47.680" v="1928" actId="14100"/>
          <ac:spMkLst>
            <pc:docMk/>
            <pc:sldMk cId="0" sldId="257"/>
            <ac:spMk id="106" creationId="{00000000-0000-0000-0000-000000000000}"/>
          </ac:spMkLst>
        </pc:spChg>
        <pc:spChg chg="mod">
          <ac:chgData name="Rob Hooft (Health-RI)" userId="e5788e7c-d777-447a-bee1-42ccdfa8b1c3" providerId="ADAL" clId="{D0FD316D-0BA0-354F-BBFA-33DB31F92C03}" dt="2022-05-24T07:34:59.390" v="1957" actId="20577"/>
          <ac:spMkLst>
            <pc:docMk/>
            <pc:sldMk cId="0" sldId="257"/>
            <ac:spMk id="107" creationId="{00000000-0000-0000-0000-000000000000}"/>
          </ac:spMkLst>
        </pc:spChg>
        <pc:graphicFrameChg chg="mod modGraphic">
          <ac:chgData name="Rob Hooft (Health-RI)" userId="e5788e7c-d777-447a-bee1-42ccdfa8b1c3" providerId="ADAL" clId="{D0FD316D-0BA0-354F-BBFA-33DB31F92C03}" dt="2022-05-24T07:33:19.230" v="1827" actId="20577"/>
          <ac:graphicFrameMkLst>
            <pc:docMk/>
            <pc:sldMk cId="0" sldId="257"/>
            <ac:graphicFrameMk id="8" creationId="{A7E1FEA0-A659-C354-2449-AFB1A5AA725D}"/>
          </ac:graphicFrameMkLst>
        </pc:graphicFrameChg>
        <pc:picChg chg="add mod modCrop">
          <ac:chgData name="Rob Hooft (Health-RI)" userId="e5788e7c-d777-447a-bee1-42ccdfa8b1c3" providerId="ADAL" clId="{D0FD316D-0BA0-354F-BBFA-33DB31F92C03}" dt="2022-05-23T09:11:37.168" v="59" actId="1035"/>
          <ac:picMkLst>
            <pc:docMk/>
            <pc:sldMk cId="0" sldId="257"/>
            <ac:picMk id="9" creationId="{9834754A-108A-EA76-144B-48F67D178F75}"/>
          </ac:picMkLst>
        </pc:picChg>
        <pc:picChg chg="mod">
          <ac:chgData name="Rob Hooft (Health-RI)" userId="e5788e7c-d777-447a-bee1-42ccdfa8b1c3" providerId="ADAL" clId="{D0FD316D-0BA0-354F-BBFA-33DB31F92C03}" dt="2022-05-23T10:02:41.918" v="1666" actId="1076"/>
          <ac:picMkLst>
            <pc:docMk/>
            <pc:sldMk cId="0" sldId="257"/>
            <ac:picMk id="11" creationId="{5540C915-9DE4-C281-FCDD-D70B90DE0BE2}"/>
          </ac:picMkLst>
        </pc:picChg>
        <pc:picChg chg="add mod">
          <ac:chgData name="Rob Hooft (Health-RI)" userId="e5788e7c-d777-447a-bee1-42ccdfa8b1c3" providerId="ADAL" clId="{D0FD316D-0BA0-354F-BBFA-33DB31F92C03}" dt="2022-05-23T10:07:27.660" v="1715" actId="14100"/>
          <ac:picMkLst>
            <pc:docMk/>
            <pc:sldMk cId="0" sldId="257"/>
            <ac:picMk id="12" creationId="{59005189-7D5B-7F80-1B84-011F8D3E7C57}"/>
          </ac:picMkLst>
        </pc:picChg>
        <pc:picChg chg="mod">
          <ac:chgData name="Rob Hooft (Health-RI)" userId="e5788e7c-d777-447a-bee1-42ccdfa8b1c3" providerId="ADAL" clId="{D0FD316D-0BA0-354F-BBFA-33DB31F92C03}" dt="2022-05-23T10:08:30.709" v="1722" actId="1076"/>
          <ac:picMkLst>
            <pc:docMk/>
            <pc:sldMk cId="0" sldId="257"/>
            <ac:picMk id="13" creationId="{310915E0-E6CB-9356-260E-1E3DAFCC3E41}"/>
          </ac:picMkLst>
        </pc:picChg>
        <pc:picChg chg="mod">
          <ac:chgData name="Rob Hooft (Health-RI)" userId="e5788e7c-d777-447a-bee1-42ccdfa8b1c3" providerId="ADAL" clId="{D0FD316D-0BA0-354F-BBFA-33DB31F92C03}" dt="2022-05-23T09:54:53.775" v="1630" actId="1076"/>
          <ac:picMkLst>
            <pc:docMk/>
            <pc:sldMk cId="0" sldId="257"/>
            <ac:picMk id="20" creationId="{0F9A54A4-8EFC-B6D9-D22B-0A28291BE294}"/>
          </ac:picMkLst>
        </pc:picChg>
        <pc:picChg chg="add mod modCrop">
          <ac:chgData name="Rob Hooft (Health-RI)" userId="e5788e7c-d777-447a-bee1-42ccdfa8b1c3" providerId="ADAL" clId="{D0FD316D-0BA0-354F-BBFA-33DB31F92C03}" dt="2022-05-23T09:54:09.135" v="1623" actId="732"/>
          <ac:picMkLst>
            <pc:docMk/>
            <pc:sldMk cId="0" sldId="257"/>
            <ac:picMk id="36" creationId="{3A17649C-591B-58FC-904E-1E48F02C2D15}"/>
          </ac:picMkLst>
        </pc:picChg>
        <pc:picChg chg="add del mod">
          <ac:chgData name="Rob Hooft (Health-RI)" userId="e5788e7c-d777-447a-bee1-42ccdfa8b1c3" providerId="ADAL" clId="{D0FD316D-0BA0-354F-BBFA-33DB31F92C03}" dt="2022-05-23T09:53:38.343" v="1616"/>
          <ac:picMkLst>
            <pc:docMk/>
            <pc:sldMk cId="0" sldId="257"/>
            <ac:picMk id="38" creationId="{ADBC69B2-ACAF-18C0-DF5B-E7449EB4C905}"/>
          </ac:picMkLst>
        </pc:picChg>
        <pc:picChg chg="add del mod">
          <ac:chgData name="Rob Hooft (Health-RI)" userId="e5788e7c-d777-447a-bee1-42ccdfa8b1c3" providerId="ADAL" clId="{D0FD316D-0BA0-354F-BBFA-33DB31F92C03}" dt="2022-05-23T09:54:51.147" v="1628"/>
          <ac:picMkLst>
            <pc:docMk/>
            <pc:sldMk cId="0" sldId="257"/>
            <ac:picMk id="39" creationId="{80EF11DD-068E-065A-1FD6-8348D217E319}"/>
          </ac:picMkLst>
        </pc:picChg>
        <pc:picChg chg="add mod">
          <ac:chgData name="Rob Hooft (Health-RI)" userId="e5788e7c-d777-447a-bee1-42ccdfa8b1c3" providerId="ADAL" clId="{D0FD316D-0BA0-354F-BBFA-33DB31F92C03}" dt="2022-05-23T09:56:12.419" v="1645" actId="1076"/>
          <ac:picMkLst>
            <pc:docMk/>
            <pc:sldMk cId="0" sldId="257"/>
            <ac:picMk id="40" creationId="{241DF739-D315-7A03-507E-0306294C602A}"/>
          </ac:picMkLst>
        </pc:picChg>
        <pc:picChg chg="mod">
          <ac:chgData name="Rob Hooft (Health-RI)" userId="e5788e7c-d777-447a-bee1-42ccdfa8b1c3" providerId="ADAL" clId="{D0FD316D-0BA0-354F-BBFA-33DB31F92C03}" dt="2022-05-23T09:56:05.744" v="1644" actId="1076"/>
          <ac:picMkLst>
            <pc:docMk/>
            <pc:sldMk cId="0" sldId="257"/>
            <ac:picMk id="1026" creationId="{2DDCE765-5809-0859-DD81-2C3BE5F6CEDA}"/>
          </ac:picMkLst>
        </pc:picChg>
        <pc:picChg chg="mod">
          <ac:chgData name="Rob Hooft (Health-RI)" userId="e5788e7c-d777-447a-bee1-42ccdfa8b1c3" providerId="ADAL" clId="{D0FD316D-0BA0-354F-BBFA-33DB31F92C03}" dt="2022-05-23T09:54:30.269" v="1626" actId="1076"/>
          <ac:picMkLst>
            <pc:docMk/>
            <pc:sldMk cId="0" sldId="257"/>
            <ac:picMk id="1027" creationId="{DF736D5D-7238-E8EA-372C-E3A7551823D7}"/>
          </ac:picMkLst>
        </pc:picChg>
        <pc:picChg chg="mod">
          <ac:chgData name="Rob Hooft (Health-RI)" userId="e5788e7c-d777-447a-bee1-42ccdfa8b1c3" providerId="ADAL" clId="{D0FD316D-0BA0-354F-BBFA-33DB31F92C03}" dt="2022-05-23T10:03:31.522" v="1672" actId="1076"/>
          <ac:picMkLst>
            <pc:docMk/>
            <pc:sldMk cId="0" sldId="257"/>
            <ac:picMk id="1028" creationId="{A7735CFF-B1DC-0D3A-6C66-3513F621498E}"/>
          </ac:picMkLst>
        </pc:picChg>
        <pc:picChg chg="mod">
          <ac:chgData name="Rob Hooft (Health-RI)" userId="e5788e7c-d777-447a-bee1-42ccdfa8b1c3" providerId="ADAL" clId="{D0FD316D-0BA0-354F-BBFA-33DB31F92C03}" dt="2022-05-23T09:52:24.462" v="1606" actId="166"/>
          <ac:picMkLst>
            <pc:docMk/>
            <pc:sldMk cId="0" sldId="257"/>
            <ac:picMk id="1029" creationId="{A6683B4C-B2CC-5E20-B040-65AD7F9215AC}"/>
          </ac:picMkLst>
        </pc:picChg>
        <pc:picChg chg="mod">
          <ac:chgData name="Rob Hooft (Health-RI)" userId="e5788e7c-d777-447a-bee1-42ccdfa8b1c3" providerId="ADAL" clId="{D0FD316D-0BA0-354F-BBFA-33DB31F92C03}" dt="2022-05-23T10:04:05.019" v="1679" actId="166"/>
          <ac:picMkLst>
            <pc:docMk/>
            <pc:sldMk cId="0" sldId="257"/>
            <ac:picMk id="1030" creationId="{9FE5EE12-CDE8-E1CB-B921-2A222F6B4326}"/>
          </ac:picMkLst>
        </pc:picChg>
        <pc:picChg chg="mod">
          <ac:chgData name="Rob Hooft (Health-RI)" userId="e5788e7c-d777-447a-bee1-42ccdfa8b1c3" providerId="ADAL" clId="{D0FD316D-0BA0-354F-BBFA-33DB31F92C03}" dt="2022-05-23T10:04:32.962" v="1684" actId="166"/>
          <ac:picMkLst>
            <pc:docMk/>
            <pc:sldMk cId="0" sldId="257"/>
            <ac:picMk id="1032" creationId="{7FD01DE5-0B65-F6B1-A57C-5B969048C1D1}"/>
          </ac:picMkLst>
        </pc:picChg>
        <pc:picChg chg="mod">
          <ac:chgData name="Rob Hooft (Health-RI)" userId="e5788e7c-d777-447a-bee1-42ccdfa8b1c3" providerId="ADAL" clId="{D0FD316D-0BA0-354F-BBFA-33DB31F92C03}" dt="2022-05-23T10:02:45.963" v="1667" actId="1076"/>
          <ac:picMkLst>
            <pc:docMk/>
            <pc:sldMk cId="0" sldId="257"/>
            <ac:picMk id="1034" creationId="{DD8D5DFB-984C-8335-A688-D9EEFB8581B0}"/>
          </ac:picMkLst>
        </pc:picChg>
      </pc:sldChg>
      <pc:sldChg chg="add">
        <pc:chgData name="Rob Hooft (Health-RI)" userId="e5788e7c-d777-447a-bee1-42ccdfa8b1c3" providerId="ADAL" clId="{D0FD316D-0BA0-354F-BBFA-33DB31F92C03}" dt="2022-05-23T09:47:41.884" v="1579" actId="2890"/>
        <pc:sldMkLst>
          <pc:docMk/>
          <pc:sldMk cId="1344047463" sldId="260"/>
        </pc:sldMkLst>
      </pc:sldChg>
    </pc:docChg>
  </pc:docChgLst>
  <pc:docChgLst>
    <pc:chgData name="Mijke Jetten (Health-RI)" userId="S::mijke.jetten@health-ri.nl::d27679b0-67e4-48f6-bf8d-7520e854315d" providerId="AD" clId="Web-{86518E1F-3258-D99F-52DA-57138C5C5254}"/>
    <pc:docChg chg="modSld">
      <pc:chgData name="Mijke Jetten (Health-RI)" userId="S::mijke.jetten@health-ri.nl::d27679b0-67e4-48f6-bf8d-7520e854315d" providerId="AD" clId="Web-{86518E1F-3258-D99F-52DA-57138C5C5254}" dt="2022-06-02T13:51:40.737" v="53" actId="20577"/>
      <pc:docMkLst>
        <pc:docMk/>
      </pc:docMkLst>
      <pc:sldChg chg="modSp">
        <pc:chgData name="Mijke Jetten (Health-RI)" userId="S::mijke.jetten@health-ri.nl::d27679b0-67e4-48f6-bf8d-7520e854315d" providerId="AD" clId="Web-{86518E1F-3258-D99F-52DA-57138C5C5254}" dt="2022-06-02T13:51:40.737" v="53" actId="20577"/>
        <pc:sldMkLst>
          <pc:docMk/>
          <pc:sldMk cId="0" sldId="257"/>
        </pc:sldMkLst>
        <pc:spChg chg="mod">
          <ac:chgData name="Mijke Jetten (Health-RI)" userId="S::mijke.jetten@health-ri.nl::d27679b0-67e4-48f6-bf8d-7520e854315d" providerId="AD" clId="Web-{86518E1F-3258-D99F-52DA-57138C5C5254}" dt="2022-06-02T13:36:28.324" v="7" actId="20577"/>
          <ac:spMkLst>
            <pc:docMk/>
            <pc:sldMk cId="0" sldId="257"/>
            <ac:spMk id="98" creationId="{00000000-0000-0000-0000-000000000000}"/>
          </ac:spMkLst>
        </pc:spChg>
        <pc:spChg chg="mod">
          <ac:chgData name="Mijke Jetten (Health-RI)" userId="S::mijke.jetten@health-ri.nl::d27679b0-67e4-48f6-bf8d-7520e854315d" providerId="AD" clId="Web-{86518E1F-3258-D99F-52DA-57138C5C5254}" dt="2022-06-02T13:51:40.737" v="53" actId="20577"/>
          <ac:spMkLst>
            <pc:docMk/>
            <pc:sldMk cId="0" sldId="257"/>
            <ac:spMk id="99" creationId="{00000000-0000-0000-0000-000000000000}"/>
          </ac:spMkLst>
        </pc:spChg>
        <pc:spChg chg="mod">
          <ac:chgData name="Mijke Jetten (Health-RI)" userId="S::mijke.jetten@health-ri.nl::d27679b0-67e4-48f6-bf8d-7520e854315d" providerId="AD" clId="Web-{86518E1F-3258-D99F-52DA-57138C5C5254}" dt="2022-06-02T13:50:59.314" v="27" actId="1076"/>
          <ac:spMkLst>
            <pc:docMk/>
            <pc:sldMk cId="0" sldId="257"/>
            <ac:spMk id="106" creationId="{00000000-0000-0000-0000-000000000000}"/>
          </ac:spMkLst>
        </pc:spChg>
        <pc:graphicFrameChg chg="mod modGraphic">
          <ac:chgData name="Mijke Jetten (Health-RI)" userId="S::mijke.jetten@health-ri.nl::d27679b0-67e4-48f6-bf8d-7520e854315d" providerId="AD" clId="Web-{86518E1F-3258-D99F-52DA-57138C5C5254}" dt="2022-06-02T13:51:32.861" v="51"/>
          <ac:graphicFrameMkLst>
            <pc:docMk/>
            <pc:sldMk cId="0" sldId="257"/>
            <ac:graphicFrameMk id="8" creationId="{A7E1FEA0-A659-C354-2449-AFB1A5AA725D}"/>
          </ac:graphicFrameMkLst>
        </pc:graphicFrameChg>
      </pc:sldChg>
    </pc:docChg>
  </pc:docChgLst>
  <pc:docChgLst>
    <pc:chgData name="Mijke Jetten (Health-RI)" userId="S::mijke.jetten@health-ri.nl::d27679b0-67e4-48f6-bf8d-7520e854315d" providerId="AD" clId="Web-{545B61F0-D16A-6E5A-139D-4931C593E565}"/>
    <pc:docChg chg="modSld">
      <pc:chgData name="Mijke Jetten (Health-RI)" userId="S::mijke.jetten@health-ri.nl::d27679b0-67e4-48f6-bf8d-7520e854315d" providerId="AD" clId="Web-{545B61F0-D16A-6E5A-139D-4931C593E565}" dt="2022-06-02T07:10:34.038" v="5" actId="20577"/>
      <pc:docMkLst>
        <pc:docMk/>
      </pc:docMkLst>
      <pc:sldChg chg="modSp">
        <pc:chgData name="Mijke Jetten (Health-RI)" userId="S::mijke.jetten@health-ri.nl::d27679b0-67e4-48f6-bf8d-7520e854315d" providerId="AD" clId="Web-{545B61F0-D16A-6E5A-139D-4931C593E565}" dt="2022-06-02T07:10:34.038" v="5" actId="20577"/>
        <pc:sldMkLst>
          <pc:docMk/>
          <pc:sldMk cId="0" sldId="257"/>
        </pc:sldMkLst>
        <pc:spChg chg="mod">
          <ac:chgData name="Mijke Jetten (Health-RI)" userId="S::mijke.jetten@health-ri.nl::d27679b0-67e4-48f6-bf8d-7520e854315d" providerId="AD" clId="Web-{545B61F0-D16A-6E5A-139D-4931C593E565}" dt="2022-06-02T07:10:34.038" v="5" actId="20577"/>
          <ac:spMkLst>
            <pc:docMk/>
            <pc:sldMk cId="0" sldId="257"/>
            <ac:spMk id="97" creationId="{00000000-0000-0000-0000-000000000000}"/>
          </ac:spMkLst>
        </pc:spChg>
      </pc:sldChg>
    </pc:docChg>
  </pc:docChgLst>
  <pc:docChgLst>
    <pc:chgData name="Mijke Jetten (Health-RI)" userId="S::mijke.jetten@health-ri.nl::d27679b0-67e4-48f6-bf8d-7520e854315d" providerId="AD" clId="Web-{850B645E-1C42-8024-AC05-CC3732B1738D}"/>
    <pc:docChg chg="modSld">
      <pc:chgData name="Mijke Jetten (Health-RI)" userId="S::mijke.jetten@health-ri.nl::d27679b0-67e4-48f6-bf8d-7520e854315d" providerId="AD" clId="Web-{850B645E-1C42-8024-AC05-CC3732B1738D}" dt="2022-05-31T20:00:46.421" v="5375"/>
      <pc:docMkLst>
        <pc:docMk/>
      </pc:docMkLst>
      <pc:sldChg chg="modSp">
        <pc:chgData name="Mijke Jetten (Health-RI)" userId="S::mijke.jetten@health-ri.nl::d27679b0-67e4-48f6-bf8d-7520e854315d" providerId="AD" clId="Web-{850B645E-1C42-8024-AC05-CC3732B1738D}" dt="2022-05-31T20:00:46.421" v="5375"/>
        <pc:sldMkLst>
          <pc:docMk/>
          <pc:sldMk cId="0" sldId="257"/>
        </pc:sldMkLst>
        <pc:spChg chg="mod">
          <ac:chgData name="Mijke Jetten (Health-RI)" userId="S::mijke.jetten@health-ri.nl::d27679b0-67e4-48f6-bf8d-7520e854315d" providerId="AD" clId="Web-{850B645E-1C42-8024-AC05-CC3732B1738D}" dt="2022-05-31T19:43:48.471" v="5128" actId="1076"/>
          <ac:spMkLst>
            <pc:docMk/>
            <pc:sldMk cId="0" sldId="257"/>
            <ac:spMk id="45" creationId="{10DB15BF-F83B-A258-C31D-99C4415CFE06}"/>
          </ac:spMkLst>
        </pc:spChg>
        <pc:graphicFrameChg chg="mod modGraphic">
          <ac:chgData name="Mijke Jetten (Health-RI)" userId="S::mijke.jetten@health-ri.nl::d27679b0-67e4-48f6-bf8d-7520e854315d" providerId="AD" clId="Web-{850B645E-1C42-8024-AC05-CC3732B1738D}" dt="2022-05-31T20:00:46.421" v="5375"/>
          <ac:graphicFrameMkLst>
            <pc:docMk/>
            <pc:sldMk cId="0" sldId="257"/>
            <ac:graphicFrameMk id="8" creationId="{A7E1FEA0-A659-C354-2449-AFB1A5AA725D}"/>
          </ac:graphicFrameMkLst>
        </pc:graphicFrameChg>
        <pc:picChg chg="mod">
          <ac:chgData name="Mijke Jetten (Health-RI)" userId="S::mijke.jetten@health-ri.nl::d27679b0-67e4-48f6-bf8d-7520e854315d" providerId="AD" clId="Web-{850B645E-1C42-8024-AC05-CC3732B1738D}" dt="2022-05-31T16:31:45.979" v="2006" actId="1076"/>
          <ac:picMkLst>
            <pc:docMk/>
            <pc:sldMk cId="0" sldId="257"/>
            <ac:picMk id="11" creationId="{5540C915-9DE4-C281-FCDD-D70B90DE0BE2}"/>
          </ac:picMkLst>
        </pc:picChg>
        <pc:picChg chg="mod">
          <ac:chgData name="Mijke Jetten (Health-RI)" userId="S::mijke.jetten@health-ri.nl::d27679b0-67e4-48f6-bf8d-7520e854315d" providerId="AD" clId="Web-{850B645E-1C42-8024-AC05-CC3732B1738D}" dt="2022-05-31T19:43:38.033" v="5127" actId="1076"/>
          <ac:picMkLst>
            <pc:docMk/>
            <pc:sldMk cId="0" sldId="257"/>
            <ac:picMk id="12" creationId="{59005189-7D5B-7F80-1B84-011F8D3E7C57}"/>
          </ac:picMkLst>
        </pc:picChg>
        <pc:picChg chg="mod">
          <ac:chgData name="Mijke Jetten (Health-RI)" userId="S::mijke.jetten@health-ri.nl::d27679b0-67e4-48f6-bf8d-7520e854315d" providerId="AD" clId="Web-{850B645E-1C42-8024-AC05-CC3732B1738D}" dt="2022-05-31T16:31:42.104" v="2005" actId="1076"/>
          <ac:picMkLst>
            <pc:docMk/>
            <pc:sldMk cId="0" sldId="257"/>
            <ac:picMk id="13" creationId="{310915E0-E6CB-9356-260E-1E3DAFCC3E41}"/>
          </ac:picMkLst>
        </pc:picChg>
        <pc:picChg chg="mod">
          <ac:chgData name="Mijke Jetten (Health-RI)" userId="S::mijke.jetten@health-ri.nl::d27679b0-67e4-48f6-bf8d-7520e854315d" providerId="AD" clId="Web-{850B645E-1C42-8024-AC05-CC3732B1738D}" dt="2022-05-31T16:31:40.229" v="2004" actId="1076"/>
          <ac:picMkLst>
            <pc:docMk/>
            <pc:sldMk cId="0" sldId="257"/>
            <ac:picMk id="1034" creationId="{DD8D5DFB-984C-8335-A688-D9EEFB8581B0}"/>
          </ac:picMkLst>
        </pc:picChg>
      </pc:sldChg>
    </pc:docChg>
  </pc:docChgLst>
  <pc:docChgLst>
    <pc:chgData name="Mijke Jetten (Health-RI)" userId="S::mijke.jetten@health-ri.nl::d27679b0-67e4-48f6-bf8d-7520e854315d" providerId="AD" clId="Web-{E353FB66-3A1A-14FD-130D-EA3A7761DCDA}"/>
    <pc:docChg chg="modSld">
      <pc:chgData name="Mijke Jetten (Health-RI)" userId="S::mijke.jetten@health-ri.nl::d27679b0-67e4-48f6-bf8d-7520e854315d" providerId="AD" clId="Web-{E353FB66-3A1A-14FD-130D-EA3A7761DCDA}" dt="2022-05-31T20:02:50.628" v="1"/>
      <pc:docMkLst>
        <pc:docMk/>
      </pc:docMkLst>
      <pc:sldChg chg="modSp">
        <pc:chgData name="Mijke Jetten (Health-RI)" userId="S::mijke.jetten@health-ri.nl::d27679b0-67e4-48f6-bf8d-7520e854315d" providerId="AD" clId="Web-{E353FB66-3A1A-14FD-130D-EA3A7761DCDA}" dt="2022-05-31T20:02:50.628" v="1"/>
        <pc:sldMkLst>
          <pc:docMk/>
          <pc:sldMk cId="0" sldId="257"/>
        </pc:sldMkLst>
        <pc:graphicFrameChg chg="mod modGraphic">
          <ac:chgData name="Mijke Jetten (Health-RI)" userId="S::mijke.jetten@health-ri.nl::d27679b0-67e4-48f6-bf8d-7520e854315d" providerId="AD" clId="Web-{E353FB66-3A1A-14FD-130D-EA3A7761DCDA}" dt="2022-05-31T20:02:50.628" v="1"/>
          <ac:graphicFrameMkLst>
            <pc:docMk/>
            <pc:sldMk cId="0" sldId="257"/>
            <ac:graphicFrameMk id="8" creationId="{A7E1FEA0-A659-C354-2449-AFB1A5AA725D}"/>
          </ac:graphicFrameMkLst>
        </pc:graphicFrameChg>
      </pc:sldChg>
    </pc:docChg>
  </pc:docChgLst>
  <pc:docChgLst>
    <pc:chgData name="Ruben Kok (Health-RI)" userId="S::ruben.kok@health-ri.nl::e6b56a62-eadf-4ef3-98d8-45488b61763c" providerId="AD" clId="Web-{30D6177F-5994-5A92-96FD-AB24731DED1F}"/>
    <pc:docChg chg="addSld delSld modSld">
      <pc:chgData name="Ruben Kok (Health-RI)" userId="S::ruben.kok@health-ri.nl::e6b56a62-eadf-4ef3-98d8-45488b61763c" providerId="AD" clId="Web-{30D6177F-5994-5A92-96FD-AB24731DED1F}" dt="2022-06-01T12:59:37.605" v="21" actId="14100"/>
      <pc:docMkLst>
        <pc:docMk/>
      </pc:docMkLst>
      <pc:sldChg chg="modSp">
        <pc:chgData name="Ruben Kok (Health-RI)" userId="S::ruben.kok@health-ri.nl::e6b56a62-eadf-4ef3-98d8-45488b61763c" providerId="AD" clId="Web-{30D6177F-5994-5A92-96FD-AB24731DED1F}" dt="2022-06-01T12:54:20.626" v="13" actId="20577"/>
        <pc:sldMkLst>
          <pc:docMk/>
          <pc:sldMk cId="0" sldId="257"/>
        </pc:sldMkLst>
        <pc:spChg chg="mod">
          <ac:chgData name="Ruben Kok (Health-RI)" userId="S::ruben.kok@health-ri.nl::e6b56a62-eadf-4ef3-98d8-45488b61763c" providerId="AD" clId="Web-{30D6177F-5994-5A92-96FD-AB24731DED1F}" dt="2022-06-01T12:54:20.626" v="13" actId="20577"/>
          <ac:spMkLst>
            <pc:docMk/>
            <pc:sldMk cId="0" sldId="257"/>
            <ac:spMk id="99" creationId="{00000000-0000-0000-0000-000000000000}"/>
          </ac:spMkLst>
        </pc:spChg>
      </pc:sldChg>
      <pc:sldChg chg="add del replId">
        <pc:chgData name="Ruben Kok (Health-RI)" userId="S::ruben.kok@health-ri.nl::e6b56a62-eadf-4ef3-98d8-45488b61763c" providerId="AD" clId="Web-{30D6177F-5994-5A92-96FD-AB24731DED1F}" dt="2022-06-01T12:54:23.548" v="14"/>
        <pc:sldMkLst>
          <pc:docMk/>
          <pc:sldMk cId="150245749" sldId="261"/>
        </pc:sldMkLst>
      </pc:sldChg>
      <pc:sldChg chg="modSp add replId">
        <pc:chgData name="Ruben Kok (Health-RI)" userId="S::ruben.kok@health-ri.nl::e6b56a62-eadf-4ef3-98d8-45488b61763c" providerId="AD" clId="Web-{30D6177F-5994-5A92-96FD-AB24731DED1F}" dt="2022-06-01T12:59:37.605" v="21" actId="14100"/>
        <pc:sldMkLst>
          <pc:docMk/>
          <pc:sldMk cId="664743590" sldId="261"/>
        </pc:sldMkLst>
        <pc:spChg chg="mod">
          <ac:chgData name="Ruben Kok (Health-RI)" userId="S::ruben.kok@health-ri.nl::e6b56a62-eadf-4ef3-98d8-45488b61763c" providerId="AD" clId="Web-{30D6177F-5994-5A92-96FD-AB24731DED1F}" dt="2022-06-01T12:59:37.605" v="21" actId="14100"/>
          <ac:spMkLst>
            <pc:docMk/>
            <pc:sldMk cId="664743590" sldId="261"/>
            <ac:spMk id="99" creationId="{00000000-0000-0000-0000-000000000000}"/>
          </ac:spMkLst>
        </pc:spChg>
      </pc:sldChg>
    </pc:docChg>
  </pc:docChgLst>
  <pc:docChgLst>
    <pc:chgData name="Rob Hooft (Health-RI)" userId="S::rob.hooft@health-ri.nl::e5788e7c-d777-447a-bee1-42ccdfa8b1c3" providerId="AD" clId="Web-{A9961D53-F287-D320-117D-DDB406E029EC}"/>
    <pc:docChg chg="modSld">
      <pc:chgData name="Rob Hooft (Health-RI)" userId="S::rob.hooft@health-ri.nl::e5788e7c-d777-447a-bee1-42ccdfa8b1c3" providerId="AD" clId="Web-{A9961D53-F287-D320-117D-DDB406E029EC}" dt="2022-05-23T09:07:03.136" v="11"/>
      <pc:docMkLst>
        <pc:docMk/>
      </pc:docMkLst>
      <pc:sldChg chg="addSp delSp modSp">
        <pc:chgData name="Rob Hooft (Health-RI)" userId="S::rob.hooft@health-ri.nl::e5788e7c-d777-447a-bee1-42ccdfa8b1c3" providerId="AD" clId="Web-{A9961D53-F287-D320-117D-DDB406E029EC}" dt="2022-05-23T09:07:03.136" v="11"/>
        <pc:sldMkLst>
          <pc:docMk/>
          <pc:sldMk cId="0" sldId="257"/>
        </pc:sldMkLst>
        <pc:spChg chg="add mod">
          <ac:chgData name="Rob Hooft (Health-RI)" userId="S::rob.hooft@health-ri.nl::e5788e7c-d777-447a-bee1-42ccdfa8b1c3" providerId="AD" clId="Web-{A9961D53-F287-D320-117D-DDB406E029EC}" dt="2022-05-23T09:02:51.958" v="2" actId="1076"/>
          <ac:spMkLst>
            <pc:docMk/>
            <pc:sldMk cId="0" sldId="257"/>
            <ac:spMk id="2" creationId="{88048EAD-6EE2-C118-7415-4560F4103925}"/>
          </ac:spMkLst>
        </pc:spChg>
        <pc:spChg chg="add mod">
          <ac:chgData name="Rob Hooft (Health-RI)" userId="S::rob.hooft@health-ri.nl::e5788e7c-d777-447a-bee1-42ccdfa8b1c3" providerId="AD" clId="Web-{A9961D53-F287-D320-117D-DDB406E029EC}" dt="2022-05-23T09:02:56.068" v="4"/>
          <ac:spMkLst>
            <pc:docMk/>
            <pc:sldMk cId="0" sldId="257"/>
            <ac:spMk id="3" creationId="{1B3A2164-C99D-F4B5-3830-4FF3A934E036}"/>
          </ac:spMkLst>
        </pc:spChg>
        <pc:spChg chg="add mod">
          <ac:chgData name="Rob Hooft (Health-RI)" userId="S::rob.hooft@health-ri.nl::e5788e7c-d777-447a-bee1-42ccdfa8b1c3" providerId="AD" clId="Web-{A9961D53-F287-D320-117D-DDB406E029EC}" dt="2022-05-23T09:03:09.490" v="10"/>
          <ac:spMkLst>
            <pc:docMk/>
            <pc:sldMk cId="0" sldId="257"/>
            <ac:spMk id="4" creationId="{9B731A62-8DEF-FE43-FE20-8933BE0A1FC5}"/>
          </ac:spMkLst>
        </pc:spChg>
        <pc:spChg chg="del">
          <ac:chgData name="Rob Hooft (Health-RI)" userId="S::rob.hooft@health-ri.nl::e5788e7c-d777-447a-bee1-42ccdfa8b1c3" providerId="AD" clId="Web-{A9961D53-F287-D320-117D-DDB406E029EC}" dt="2022-05-23T09:07:03.136" v="11"/>
          <ac:spMkLst>
            <pc:docMk/>
            <pc:sldMk cId="0" sldId="257"/>
            <ac:spMk id="6" creationId="{A482F6C4-247E-F842-85C7-04E48E7A09A2}"/>
          </ac:spMkLst>
        </pc:spChg>
      </pc:sldChg>
    </pc:docChg>
  </pc:docChgLst>
  <pc:docChgLst>
    <pc:chgData name="Rob Hooft (Health-RI)" userId="S::rob.hooft@health-ri.nl::e5788e7c-d777-447a-bee1-42ccdfa8b1c3" providerId="AD" clId="Web-{FA09313B-B6C1-8613-6FCB-272E60E857A1}"/>
    <pc:docChg chg="modSld">
      <pc:chgData name="Rob Hooft (Health-RI)" userId="S::rob.hooft@health-ri.nl::e5788e7c-d777-447a-bee1-42ccdfa8b1c3" providerId="AD" clId="Web-{FA09313B-B6C1-8613-6FCB-272E60E857A1}" dt="2022-06-01T10:54:01.815" v="1280"/>
      <pc:docMkLst>
        <pc:docMk/>
      </pc:docMkLst>
      <pc:sldChg chg="delSp modSp">
        <pc:chgData name="Rob Hooft (Health-RI)" userId="S::rob.hooft@health-ri.nl::e5788e7c-d777-447a-bee1-42ccdfa8b1c3" providerId="AD" clId="Web-{FA09313B-B6C1-8613-6FCB-272E60E857A1}" dt="2022-06-01T10:54:01.815" v="1280"/>
        <pc:sldMkLst>
          <pc:docMk/>
          <pc:sldMk cId="0" sldId="257"/>
        </pc:sldMkLst>
        <pc:spChg chg="mod">
          <ac:chgData name="Rob Hooft (Health-RI)" userId="S::rob.hooft@health-ri.nl::e5788e7c-d777-447a-bee1-42ccdfa8b1c3" providerId="AD" clId="Web-{FA09313B-B6C1-8613-6FCB-272E60E857A1}" dt="2022-05-31T15:30:10.965" v="788" actId="1076"/>
          <ac:spMkLst>
            <pc:docMk/>
            <pc:sldMk cId="0" sldId="257"/>
            <ac:spMk id="2" creationId="{88048EAD-6EE2-C118-7415-4560F4103925}"/>
          </ac:spMkLst>
        </pc:spChg>
        <pc:spChg chg="del">
          <ac:chgData name="Rob Hooft (Health-RI)" userId="S::rob.hooft@health-ri.nl::e5788e7c-d777-447a-bee1-42ccdfa8b1c3" providerId="AD" clId="Web-{FA09313B-B6C1-8613-6FCB-272E60E857A1}" dt="2022-05-31T15:17:06.286" v="511"/>
          <ac:spMkLst>
            <pc:docMk/>
            <pc:sldMk cId="0" sldId="257"/>
            <ac:spMk id="3" creationId="{1B3A2164-C99D-F4B5-3830-4FF3A934E036}"/>
          </ac:spMkLst>
        </pc:spChg>
        <pc:spChg chg="del">
          <ac:chgData name="Rob Hooft (Health-RI)" userId="S::rob.hooft@health-ri.nl::e5788e7c-d777-447a-bee1-42ccdfa8b1c3" providerId="AD" clId="Web-{FA09313B-B6C1-8613-6FCB-272E60E857A1}" dt="2022-05-31T15:17:01.426" v="510"/>
          <ac:spMkLst>
            <pc:docMk/>
            <pc:sldMk cId="0" sldId="257"/>
            <ac:spMk id="4" creationId="{9B731A62-8DEF-FE43-FE20-8933BE0A1FC5}"/>
          </ac:spMkLst>
        </pc:spChg>
        <pc:spChg chg="del mod">
          <ac:chgData name="Rob Hooft (Health-RI)" userId="S::rob.hooft@health-ri.nl::e5788e7c-d777-447a-bee1-42ccdfa8b1c3" providerId="AD" clId="Web-{FA09313B-B6C1-8613-6FCB-272E60E857A1}" dt="2022-05-31T15:17:17.614" v="513"/>
          <ac:spMkLst>
            <pc:docMk/>
            <pc:sldMk cId="0" sldId="257"/>
            <ac:spMk id="14" creationId="{0444E5DC-D79F-5229-4F47-0A18D4D02392}"/>
          </ac:spMkLst>
        </pc:spChg>
        <pc:spChg chg="mod">
          <ac:chgData name="Rob Hooft (Health-RI)" userId="S::rob.hooft@health-ri.nl::e5788e7c-d777-447a-bee1-42ccdfa8b1c3" providerId="AD" clId="Web-{FA09313B-B6C1-8613-6FCB-272E60E857A1}" dt="2022-06-01T10:49:35.245" v="1257" actId="1076"/>
          <ac:spMkLst>
            <pc:docMk/>
            <pc:sldMk cId="0" sldId="257"/>
            <ac:spMk id="16" creationId="{E9002759-6647-B90A-5DDB-2BB061A1814B}"/>
          </ac:spMkLst>
        </pc:spChg>
        <pc:spChg chg="mod">
          <ac:chgData name="Rob Hooft (Health-RI)" userId="S::rob.hooft@health-ri.nl::e5788e7c-d777-447a-bee1-42ccdfa8b1c3" providerId="AD" clId="Web-{FA09313B-B6C1-8613-6FCB-272E60E857A1}" dt="2022-06-01T10:49:35.370" v="1260" actId="1076"/>
          <ac:spMkLst>
            <pc:docMk/>
            <pc:sldMk cId="0" sldId="257"/>
            <ac:spMk id="41" creationId="{0C73A6BD-BA59-3B3A-3823-83072C22E648}"/>
          </ac:spMkLst>
        </pc:spChg>
        <pc:spChg chg="mod">
          <ac:chgData name="Rob Hooft (Health-RI)" userId="S::rob.hooft@health-ri.nl::e5788e7c-d777-447a-bee1-42ccdfa8b1c3" providerId="AD" clId="Web-{FA09313B-B6C1-8613-6FCB-272E60E857A1}" dt="2022-06-01T10:49:35.464" v="1262" actId="1076"/>
          <ac:spMkLst>
            <pc:docMk/>
            <pc:sldMk cId="0" sldId="257"/>
            <ac:spMk id="43" creationId="{6BFD8A2E-1B72-902B-824B-8F18A9C3531E}"/>
          </ac:spMkLst>
        </pc:spChg>
        <pc:spChg chg="mod">
          <ac:chgData name="Rob Hooft (Health-RI)" userId="S::rob.hooft@health-ri.nl::e5788e7c-d777-447a-bee1-42ccdfa8b1c3" providerId="AD" clId="Web-{FA09313B-B6C1-8613-6FCB-272E60E857A1}" dt="2022-06-01T10:49:35.542" v="1264" actId="1076"/>
          <ac:spMkLst>
            <pc:docMk/>
            <pc:sldMk cId="0" sldId="257"/>
            <ac:spMk id="44" creationId="{C012A9BB-D032-689E-5410-9D663769BF71}"/>
          </ac:spMkLst>
        </pc:spChg>
        <pc:spChg chg="mod">
          <ac:chgData name="Rob Hooft (Health-RI)" userId="S::rob.hooft@health-ri.nl::e5788e7c-d777-447a-bee1-42ccdfa8b1c3" providerId="AD" clId="Web-{FA09313B-B6C1-8613-6FCB-272E60E857A1}" dt="2022-06-01T10:49:35.652" v="1266" actId="1076"/>
          <ac:spMkLst>
            <pc:docMk/>
            <pc:sldMk cId="0" sldId="257"/>
            <ac:spMk id="45" creationId="{10DB15BF-F83B-A258-C31D-99C4415CFE06}"/>
          </ac:spMkLst>
        </pc:spChg>
        <pc:spChg chg="mod">
          <ac:chgData name="Rob Hooft (Health-RI)" userId="S::rob.hooft@health-ri.nl::e5788e7c-d777-447a-bee1-42ccdfa8b1c3" providerId="AD" clId="Web-{FA09313B-B6C1-8613-6FCB-272E60E857A1}" dt="2022-05-31T15:30:33.450" v="805" actId="14100"/>
          <ac:spMkLst>
            <pc:docMk/>
            <pc:sldMk cId="0" sldId="257"/>
            <ac:spMk id="99" creationId="{00000000-0000-0000-0000-000000000000}"/>
          </ac:spMkLst>
        </pc:spChg>
        <pc:graphicFrameChg chg="mod modGraphic">
          <ac:chgData name="Rob Hooft (Health-RI)" userId="S::rob.hooft@health-ri.nl::e5788e7c-d777-447a-bee1-42ccdfa8b1c3" providerId="AD" clId="Web-{FA09313B-B6C1-8613-6FCB-272E60E857A1}" dt="2022-06-01T10:54:01.815" v="1280"/>
          <ac:graphicFrameMkLst>
            <pc:docMk/>
            <pc:sldMk cId="0" sldId="257"/>
            <ac:graphicFrameMk id="8" creationId="{A7E1FEA0-A659-C354-2449-AFB1A5AA725D}"/>
          </ac:graphicFrameMkLst>
        </pc:graphicFrameChg>
        <pc:picChg chg="mod">
          <ac:chgData name="Rob Hooft (Health-RI)" userId="S::rob.hooft@health-ri.nl::e5788e7c-d777-447a-bee1-42ccdfa8b1c3" providerId="AD" clId="Web-{FA09313B-B6C1-8613-6FCB-272E60E857A1}" dt="2022-05-31T15:31:44.358" v="809" actId="1076"/>
          <ac:picMkLst>
            <pc:docMk/>
            <pc:sldMk cId="0" sldId="257"/>
            <ac:picMk id="11" creationId="{5540C915-9DE4-C281-FCDD-D70B90DE0BE2}"/>
          </ac:picMkLst>
        </pc:picChg>
        <pc:picChg chg="mod">
          <ac:chgData name="Rob Hooft (Health-RI)" userId="S::rob.hooft@health-ri.nl::e5788e7c-d777-447a-bee1-42ccdfa8b1c3" providerId="AD" clId="Web-{FA09313B-B6C1-8613-6FCB-272E60E857A1}" dt="2022-06-01T10:49:35.683" v="1267" actId="1076"/>
          <ac:picMkLst>
            <pc:docMk/>
            <pc:sldMk cId="0" sldId="257"/>
            <ac:picMk id="12" creationId="{59005189-7D5B-7F80-1B84-011F8D3E7C57}"/>
          </ac:picMkLst>
        </pc:picChg>
        <pc:picChg chg="mod">
          <ac:chgData name="Rob Hooft (Health-RI)" userId="S::rob.hooft@health-ri.nl::e5788e7c-d777-447a-bee1-42ccdfa8b1c3" providerId="AD" clId="Web-{FA09313B-B6C1-8613-6FCB-272E60E857A1}" dt="2022-05-31T15:31:15.701" v="806" actId="1076"/>
          <ac:picMkLst>
            <pc:docMk/>
            <pc:sldMk cId="0" sldId="257"/>
            <ac:picMk id="13" creationId="{310915E0-E6CB-9356-260E-1E3DAFCC3E41}"/>
          </ac:picMkLst>
        </pc:picChg>
        <pc:picChg chg="mod">
          <ac:chgData name="Rob Hooft (Health-RI)" userId="S::rob.hooft@health-ri.nl::e5788e7c-d777-447a-bee1-42ccdfa8b1c3" providerId="AD" clId="Web-{FA09313B-B6C1-8613-6FCB-272E60E857A1}" dt="2022-06-01T10:49:35.324" v="1259" actId="1076"/>
          <ac:picMkLst>
            <pc:docMk/>
            <pc:sldMk cId="0" sldId="257"/>
            <ac:picMk id="36" creationId="{3A17649C-591B-58FC-904E-1E48F02C2D15}"/>
          </ac:picMkLst>
        </pc:picChg>
        <pc:picChg chg="mod">
          <ac:chgData name="Rob Hooft (Health-RI)" userId="S::rob.hooft@health-ri.nl::e5788e7c-d777-447a-bee1-42ccdfa8b1c3" providerId="AD" clId="Web-{FA09313B-B6C1-8613-6FCB-272E60E857A1}" dt="2022-06-01T10:49:35.417" v="1261" actId="1076"/>
          <ac:picMkLst>
            <pc:docMk/>
            <pc:sldMk cId="0" sldId="257"/>
            <ac:picMk id="40" creationId="{241DF739-D315-7A03-507E-0306294C602A}"/>
          </ac:picMkLst>
        </pc:picChg>
        <pc:picChg chg="mod">
          <ac:chgData name="Rob Hooft (Health-RI)" userId="S::rob.hooft@health-ri.nl::e5788e7c-d777-447a-bee1-42ccdfa8b1c3" providerId="AD" clId="Web-{FA09313B-B6C1-8613-6FCB-272E60E857A1}" dt="2022-06-01T10:49:35.152" v="1255" actId="1076"/>
          <ac:picMkLst>
            <pc:docMk/>
            <pc:sldMk cId="0" sldId="257"/>
            <ac:picMk id="1026" creationId="{2DDCE765-5809-0859-DD81-2C3BE5F6CEDA}"/>
          </ac:picMkLst>
        </pc:picChg>
        <pc:picChg chg="mod">
          <ac:chgData name="Rob Hooft (Health-RI)" userId="S::rob.hooft@health-ri.nl::e5788e7c-d777-447a-bee1-42ccdfa8b1c3" providerId="AD" clId="Web-{FA09313B-B6C1-8613-6FCB-272E60E857A1}" dt="2022-06-01T10:49:35.199" v="1256" actId="1076"/>
          <ac:picMkLst>
            <pc:docMk/>
            <pc:sldMk cId="0" sldId="257"/>
            <ac:picMk id="1027" creationId="{DF736D5D-7238-E8EA-372C-E3A7551823D7}"/>
          </ac:picMkLst>
        </pc:picChg>
        <pc:picChg chg="mod">
          <ac:chgData name="Rob Hooft (Health-RI)" userId="S::rob.hooft@health-ri.nl::e5788e7c-d777-447a-bee1-42ccdfa8b1c3" providerId="AD" clId="Web-{FA09313B-B6C1-8613-6FCB-272E60E857A1}" dt="2022-06-01T10:49:35.105" v="1254" actId="1076"/>
          <ac:picMkLst>
            <pc:docMk/>
            <pc:sldMk cId="0" sldId="257"/>
            <ac:picMk id="1028" creationId="{A7735CFF-B1DC-0D3A-6C66-3513F621498E}"/>
          </ac:picMkLst>
        </pc:picChg>
        <pc:picChg chg="mod">
          <ac:chgData name="Rob Hooft (Health-RI)" userId="S::rob.hooft@health-ri.nl::e5788e7c-d777-447a-bee1-42ccdfa8b1c3" providerId="AD" clId="Web-{FA09313B-B6C1-8613-6FCB-272E60E857A1}" dt="2022-06-01T10:49:35.292" v="1258" actId="1076"/>
          <ac:picMkLst>
            <pc:docMk/>
            <pc:sldMk cId="0" sldId="257"/>
            <ac:picMk id="1029" creationId="{A6683B4C-B2CC-5E20-B040-65AD7F9215AC}"/>
          </ac:picMkLst>
        </pc:picChg>
        <pc:picChg chg="mod">
          <ac:chgData name="Rob Hooft (Health-RI)" userId="S::rob.hooft@health-ri.nl::e5788e7c-d777-447a-bee1-42ccdfa8b1c3" providerId="AD" clId="Web-{FA09313B-B6C1-8613-6FCB-272E60E857A1}" dt="2022-06-01T10:49:35.511" v="1263" actId="1076"/>
          <ac:picMkLst>
            <pc:docMk/>
            <pc:sldMk cId="0" sldId="257"/>
            <ac:picMk id="1030" creationId="{9FE5EE12-CDE8-E1CB-B921-2A222F6B4326}"/>
          </ac:picMkLst>
        </pc:picChg>
        <pc:picChg chg="mod">
          <ac:chgData name="Rob Hooft (Health-RI)" userId="S::rob.hooft@health-ri.nl::e5788e7c-d777-447a-bee1-42ccdfa8b1c3" providerId="AD" clId="Web-{FA09313B-B6C1-8613-6FCB-272E60E857A1}" dt="2022-06-01T10:49:35.605" v="1265" actId="1076"/>
          <ac:picMkLst>
            <pc:docMk/>
            <pc:sldMk cId="0" sldId="257"/>
            <ac:picMk id="1032" creationId="{7FD01DE5-0B65-F6B1-A57C-5B969048C1D1}"/>
          </ac:picMkLst>
        </pc:picChg>
        <pc:picChg chg="mod">
          <ac:chgData name="Rob Hooft (Health-RI)" userId="S::rob.hooft@health-ri.nl::e5788e7c-d777-447a-bee1-42ccdfa8b1c3" providerId="AD" clId="Web-{FA09313B-B6C1-8613-6FCB-272E60E857A1}" dt="2022-05-31T15:30:10.902" v="786" actId="1076"/>
          <ac:picMkLst>
            <pc:docMk/>
            <pc:sldMk cId="0" sldId="257"/>
            <ac:picMk id="1034" creationId="{DD8D5DFB-984C-8335-A688-D9EEFB8581B0}"/>
          </ac:picMkLst>
        </pc:picChg>
      </pc:sldChg>
    </pc:docChg>
  </pc:docChgLst>
  <pc:docChgLst>
    <pc:chgData name="Rob Hooft (Health-RI)" userId="S::rob.hooft@health-ri.nl::e5788e7c-d777-447a-bee1-42ccdfa8b1c3" providerId="AD" clId="Web-{B7288098-C3B0-C916-6636-907D2C269F57}"/>
    <pc:docChg chg="modSld">
      <pc:chgData name="Rob Hooft (Health-RI)" userId="S::rob.hooft@health-ri.nl::e5788e7c-d777-447a-bee1-42ccdfa8b1c3" providerId="AD" clId="Web-{B7288098-C3B0-C916-6636-907D2C269F57}" dt="2022-06-01T16:03:44.298" v="101" actId="1076"/>
      <pc:docMkLst>
        <pc:docMk/>
      </pc:docMkLst>
      <pc:sldChg chg="addSp delSp modSp">
        <pc:chgData name="Rob Hooft (Health-RI)" userId="S::rob.hooft@health-ri.nl::e5788e7c-d777-447a-bee1-42ccdfa8b1c3" providerId="AD" clId="Web-{B7288098-C3B0-C916-6636-907D2C269F57}" dt="2022-06-01T16:03:44.298" v="101" actId="1076"/>
        <pc:sldMkLst>
          <pc:docMk/>
          <pc:sldMk cId="0" sldId="257"/>
        </pc:sldMkLst>
        <pc:spChg chg="del mod">
          <ac:chgData name="Rob Hooft (Health-RI)" userId="S::rob.hooft@health-ri.nl::e5788e7c-d777-447a-bee1-42ccdfa8b1c3" providerId="AD" clId="Web-{B7288098-C3B0-C916-6636-907D2C269F57}" dt="2022-06-01T16:03:37.939" v="100"/>
          <ac:spMkLst>
            <pc:docMk/>
            <pc:sldMk cId="0" sldId="257"/>
            <ac:spMk id="5" creationId="{60FEA7CF-B8E8-72EA-E214-7BCCB14579A8}"/>
          </ac:spMkLst>
        </pc:spChg>
        <pc:spChg chg="mod">
          <ac:chgData name="Rob Hooft (Health-RI)" userId="S::rob.hooft@health-ri.nl::e5788e7c-d777-447a-bee1-42ccdfa8b1c3" providerId="AD" clId="Web-{B7288098-C3B0-C916-6636-907D2C269F57}" dt="2022-06-01T15:15:55.935" v="30" actId="20577"/>
          <ac:spMkLst>
            <pc:docMk/>
            <pc:sldMk cId="0" sldId="257"/>
            <ac:spMk id="18" creationId="{C502094E-B775-7AA9-6E29-E2D8EFD3C735}"/>
          </ac:spMkLst>
        </pc:spChg>
        <pc:spChg chg="del">
          <ac:chgData name="Rob Hooft (Health-RI)" userId="S::rob.hooft@health-ri.nl::e5788e7c-d777-447a-bee1-42ccdfa8b1c3" providerId="AD" clId="Web-{B7288098-C3B0-C916-6636-907D2C269F57}" dt="2022-06-01T15:04:00.913" v="2"/>
          <ac:spMkLst>
            <pc:docMk/>
            <pc:sldMk cId="0" sldId="257"/>
            <ac:spMk id="41" creationId="{0C73A6BD-BA59-3B3A-3823-83072C22E648}"/>
          </ac:spMkLst>
        </pc:spChg>
        <pc:spChg chg="del">
          <ac:chgData name="Rob Hooft (Health-RI)" userId="S::rob.hooft@health-ri.nl::e5788e7c-d777-447a-bee1-42ccdfa8b1c3" providerId="AD" clId="Web-{B7288098-C3B0-C916-6636-907D2C269F57}" dt="2022-06-01T15:04:02.773" v="3"/>
          <ac:spMkLst>
            <pc:docMk/>
            <pc:sldMk cId="0" sldId="257"/>
            <ac:spMk id="43" creationId="{6BFD8A2E-1B72-902B-824B-8F18A9C3531E}"/>
          </ac:spMkLst>
        </pc:spChg>
        <pc:spChg chg="del">
          <ac:chgData name="Rob Hooft (Health-RI)" userId="S::rob.hooft@health-ri.nl::e5788e7c-d777-447a-bee1-42ccdfa8b1c3" providerId="AD" clId="Web-{B7288098-C3B0-C916-6636-907D2C269F57}" dt="2022-06-01T15:04:09.757" v="5"/>
          <ac:spMkLst>
            <pc:docMk/>
            <pc:sldMk cId="0" sldId="257"/>
            <ac:spMk id="44" creationId="{C012A9BB-D032-689E-5410-9D663769BF71}"/>
          </ac:spMkLst>
        </pc:spChg>
        <pc:spChg chg="del">
          <ac:chgData name="Rob Hooft (Health-RI)" userId="S::rob.hooft@health-ri.nl::e5788e7c-d777-447a-bee1-42ccdfa8b1c3" providerId="AD" clId="Web-{B7288098-C3B0-C916-6636-907D2C269F57}" dt="2022-06-01T15:05:29.979" v="7"/>
          <ac:spMkLst>
            <pc:docMk/>
            <pc:sldMk cId="0" sldId="257"/>
            <ac:spMk id="45" creationId="{10DB15BF-F83B-A258-C31D-99C4415CFE06}"/>
          </ac:spMkLst>
        </pc:spChg>
        <pc:spChg chg="mod">
          <ac:chgData name="Rob Hooft (Health-RI)" userId="S::rob.hooft@health-ri.nl::e5788e7c-d777-447a-bee1-42ccdfa8b1c3" providerId="AD" clId="Web-{B7288098-C3B0-C916-6636-907D2C269F57}" dt="2022-06-01T15:08:17.187" v="16" actId="20577"/>
          <ac:spMkLst>
            <pc:docMk/>
            <pc:sldMk cId="0" sldId="257"/>
            <ac:spMk id="99" creationId="{00000000-0000-0000-0000-000000000000}"/>
          </ac:spMkLst>
        </pc:spChg>
        <pc:graphicFrameChg chg="mod modGraphic">
          <ac:chgData name="Rob Hooft (Health-RI)" userId="S::rob.hooft@health-ri.nl::e5788e7c-d777-447a-bee1-42ccdfa8b1c3" providerId="AD" clId="Web-{B7288098-C3B0-C916-6636-907D2C269F57}" dt="2022-06-01T15:26:29.547" v="65"/>
          <ac:graphicFrameMkLst>
            <pc:docMk/>
            <pc:sldMk cId="0" sldId="257"/>
            <ac:graphicFrameMk id="8" creationId="{A7E1FEA0-A659-C354-2449-AFB1A5AA725D}"/>
          </ac:graphicFrameMkLst>
        </pc:graphicFrameChg>
        <pc:picChg chg="add mod">
          <ac:chgData name="Rob Hooft (Health-RI)" userId="S::rob.hooft@health-ri.nl::e5788e7c-d777-447a-bee1-42ccdfa8b1c3" providerId="AD" clId="Web-{B7288098-C3B0-C916-6636-907D2C269F57}" dt="2022-06-01T15:36:59.613" v="95" actId="1076"/>
          <ac:picMkLst>
            <pc:docMk/>
            <pc:sldMk cId="0" sldId="257"/>
            <ac:picMk id="2" creationId="{B3B7CCBB-E6D0-3A99-E6FE-E0846E2D736B}"/>
          </ac:picMkLst>
        </pc:picChg>
        <pc:picChg chg="add mod">
          <ac:chgData name="Rob Hooft (Health-RI)" userId="S::rob.hooft@health-ri.nl::e5788e7c-d777-447a-bee1-42ccdfa8b1c3" providerId="AD" clId="Web-{B7288098-C3B0-C916-6636-907D2C269F57}" dt="2022-06-01T15:32:33.183" v="93" actId="1076"/>
          <ac:picMkLst>
            <pc:docMk/>
            <pc:sldMk cId="0" sldId="257"/>
            <ac:picMk id="3" creationId="{B3F29B38-6787-30AD-7063-89E1D61E6566}"/>
          </ac:picMkLst>
        </pc:picChg>
        <pc:picChg chg="add mod">
          <ac:chgData name="Rob Hooft (Health-RI)" userId="S::rob.hooft@health-ri.nl::e5788e7c-d777-447a-bee1-42ccdfa8b1c3" providerId="AD" clId="Web-{B7288098-C3B0-C916-6636-907D2C269F57}" dt="2022-06-01T15:36:57.831" v="94" actId="1076"/>
          <ac:picMkLst>
            <pc:docMk/>
            <pc:sldMk cId="0" sldId="257"/>
            <ac:picMk id="4" creationId="{2213DE22-8147-02E0-07E2-B2CEA432D524}"/>
          </ac:picMkLst>
        </pc:picChg>
        <pc:picChg chg="add mod">
          <ac:chgData name="Rob Hooft (Health-RI)" userId="S::rob.hooft@health-ri.nl::e5788e7c-d777-447a-bee1-42ccdfa8b1c3" providerId="AD" clId="Web-{B7288098-C3B0-C916-6636-907D2C269F57}" dt="2022-06-01T15:37:03.472" v="96" actId="1076"/>
          <ac:picMkLst>
            <pc:docMk/>
            <pc:sldMk cId="0" sldId="257"/>
            <ac:picMk id="6" creationId="{62CC8175-D530-F0B7-652D-88F737FA66C1}"/>
          </ac:picMkLst>
        </pc:picChg>
        <pc:picChg chg="mod">
          <ac:chgData name="Rob Hooft (Health-RI)" userId="S::rob.hooft@health-ri.nl::e5788e7c-d777-447a-bee1-42ccdfa8b1c3" providerId="AD" clId="Web-{B7288098-C3B0-C916-6636-907D2C269F57}" dt="2022-06-01T15:26:52.923" v="71" actId="1076"/>
          <ac:picMkLst>
            <pc:docMk/>
            <pc:sldMk cId="0" sldId="257"/>
            <ac:picMk id="9" creationId="{9834754A-108A-EA76-144B-48F67D178F75}"/>
          </ac:picMkLst>
        </pc:picChg>
        <pc:picChg chg="add mod">
          <ac:chgData name="Rob Hooft (Health-RI)" userId="S::rob.hooft@health-ri.nl::e5788e7c-d777-447a-bee1-42ccdfa8b1c3" providerId="AD" clId="Web-{B7288098-C3B0-C916-6636-907D2C269F57}" dt="2022-06-01T16:03:44.298" v="101" actId="1076"/>
          <ac:picMkLst>
            <pc:docMk/>
            <pc:sldMk cId="0" sldId="257"/>
            <ac:picMk id="10" creationId="{9B989F11-23F6-697D-0376-05A67C5A94E2}"/>
          </ac:picMkLst>
        </pc:picChg>
        <pc:picChg chg="del mod">
          <ac:chgData name="Rob Hooft (Health-RI)" userId="S::rob.hooft@health-ri.nl::e5788e7c-d777-447a-bee1-42ccdfa8b1c3" providerId="AD" clId="Web-{B7288098-C3B0-C916-6636-907D2C269F57}" dt="2022-06-01T15:15:46.247" v="25"/>
          <ac:picMkLst>
            <pc:docMk/>
            <pc:sldMk cId="0" sldId="257"/>
            <ac:picMk id="12" creationId="{59005189-7D5B-7F80-1B84-011F8D3E7C57}"/>
          </ac:picMkLst>
        </pc:picChg>
        <pc:picChg chg="mod">
          <ac:chgData name="Rob Hooft (Health-RI)" userId="S::rob.hooft@health-ri.nl::e5788e7c-d777-447a-bee1-42ccdfa8b1c3" providerId="AD" clId="Web-{B7288098-C3B0-C916-6636-907D2C269F57}" dt="2022-06-01T15:03:58.382" v="1" actId="1076"/>
          <ac:picMkLst>
            <pc:docMk/>
            <pc:sldMk cId="0" sldId="257"/>
            <ac:picMk id="40" creationId="{241DF739-D315-7A03-507E-0306294C602A}"/>
          </ac:picMkLst>
        </pc:picChg>
        <pc:picChg chg="mod">
          <ac:chgData name="Rob Hooft (Health-RI)" userId="S::rob.hooft@health-ri.nl::e5788e7c-d777-447a-bee1-42ccdfa8b1c3" providerId="AD" clId="Web-{B7288098-C3B0-C916-6636-907D2C269F57}" dt="2022-06-01T15:26:36.188" v="66" actId="1076"/>
          <ac:picMkLst>
            <pc:docMk/>
            <pc:sldMk cId="0" sldId="257"/>
            <ac:picMk id="1026" creationId="{2DDCE765-5809-0859-DD81-2C3BE5F6CEDA}"/>
          </ac:picMkLst>
        </pc:picChg>
        <pc:picChg chg="mod">
          <ac:chgData name="Rob Hooft (Health-RI)" userId="S::rob.hooft@health-ri.nl::e5788e7c-d777-447a-bee1-42ccdfa8b1c3" providerId="AD" clId="Web-{B7288098-C3B0-C916-6636-907D2C269F57}" dt="2022-06-01T15:26:40.018" v="67" actId="1076"/>
          <ac:picMkLst>
            <pc:docMk/>
            <pc:sldMk cId="0" sldId="257"/>
            <ac:picMk id="1027" creationId="{DF736D5D-7238-E8EA-372C-E3A7551823D7}"/>
          </ac:picMkLst>
        </pc:picChg>
        <pc:picChg chg="mod">
          <ac:chgData name="Rob Hooft (Health-RI)" userId="S::rob.hooft@health-ri.nl::e5788e7c-d777-447a-bee1-42ccdfa8b1c3" providerId="AD" clId="Web-{B7288098-C3B0-C916-6636-907D2C269F57}" dt="2022-06-01T15:27:30.658" v="75" actId="1076"/>
          <ac:picMkLst>
            <pc:docMk/>
            <pc:sldMk cId="0" sldId="257"/>
            <ac:picMk id="1028" creationId="{A7735CFF-B1DC-0D3A-6C66-3513F621498E}"/>
          </ac:picMkLst>
        </pc:picChg>
        <pc:picChg chg="mod">
          <ac:chgData name="Rob Hooft (Health-RI)" userId="S::rob.hooft@health-ri.nl::e5788e7c-d777-447a-bee1-42ccdfa8b1c3" providerId="AD" clId="Web-{B7288098-C3B0-C916-6636-907D2C269F57}" dt="2022-06-01T15:26:55.235" v="72" actId="1076"/>
          <ac:picMkLst>
            <pc:docMk/>
            <pc:sldMk cId="0" sldId="257"/>
            <ac:picMk id="1029" creationId="{A6683B4C-B2CC-5E20-B040-65AD7F9215AC}"/>
          </ac:picMkLst>
        </pc:picChg>
        <pc:picChg chg="mod">
          <ac:chgData name="Rob Hooft (Health-RI)" userId="S::rob.hooft@health-ri.nl::e5788e7c-d777-447a-bee1-42ccdfa8b1c3" providerId="AD" clId="Web-{B7288098-C3B0-C916-6636-907D2C269F57}" dt="2022-06-01T15:32:29.761" v="92" actId="1076"/>
          <ac:picMkLst>
            <pc:docMk/>
            <pc:sldMk cId="0" sldId="257"/>
            <ac:picMk id="1030" creationId="{9FE5EE12-CDE8-E1CB-B921-2A222F6B4326}"/>
          </ac:picMkLst>
        </pc:picChg>
        <pc:picChg chg="mod">
          <ac:chgData name="Rob Hooft (Health-RI)" userId="S::rob.hooft@health-ri.nl::e5788e7c-d777-447a-bee1-42ccdfa8b1c3" providerId="AD" clId="Web-{B7288098-C3B0-C916-6636-907D2C269F57}" dt="2022-06-01T15:04:07.398" v="4" actId="1076"/>
          <ac:picMkLst>
            <pc:docMk/>
            <pc:sldMk cId="0" sldId="257"/>
            <ac:picMk id="1032" creationId="{7FD01DE5-0B65-F6B1-A57C-5B969048C1D1}"/>
          </ac:picMkLst>
        </pc:picChg>
      </pc:sldChg>
    </pc:docChg>
  </pc:docChgLst>
  <pc:docChgLst>
    <pc:chgData name="Rob Hooft (Health-RI)" userId="S::rob.hooft@health-ri.nl::e5788e7c-d777-447a-bee1-42ccdfa8b1c3" providerId="AD" clId="Web-{5855EEE8-474D-61D3-5FC4-58C7B2553BD7}"/>
    <pc:docChg chg="modSld">
      <pc:chgData name="Rob Hooft (Health-RI)" userId="S::rob.hooft@health-ri.nl::e5788e7c-d777-447a-bee1-42ccdfa8b1c3" providerId="AD" clId="Web-{5855EEE8-474D-61D3-5FC4-58C7B2553BD7}" dt="2022-06-02T13:34:57.651" v="3" actId="1076"/>
      <pc:docMkLst>
        <pc:docMk/>
      </pc:docMkLst>
      <pc:sldChg chg="modSp">
        <pc:chgData name="Rob Hooft (Health-RI)" userId="S::rob.hooft@health-ri.nl::e5788e7c-d777-447a-bee1-42ccdfa8b1c3" providerId="AD" clId="Web-{5855EEE8-474D-61D3-5FC4-58C7B2553BD7}" dt="2022-06-02T13:34:57.651" v="3" actId="1076"/>
        <pc:sldMkLst>
          <pc:docMk/>
          <pc:sldMk cId="0" sldId="257"/>
        </pc:sldMkLst>
        <pc:picChg chg="mod">
          <ac:chgData name="Rob Hooft (Health-RI)" userId="S::rob.hooft@health-ri.nl::e5788e7c-d777-447a-bee1-42ccdfa8b1c3" providerId="AD" clId="Web-{5855EEE8-474D-61D3-5FC4-58C7B2553BD7}" dt="2022-06-02T13:34:55.104" v="2" actId="1076"/>
          <ac:picMkLst>
            <pc:docMk/>
            <pc:sldMk cId="0" sldId="257"/>
            <ac:picMk id="2" creationId="{B3B7CCBB-E6D0-3A99-E6FE-E0846E2D736B}"/>
          </ac:picMkLst>
        </pc:picChg>
        <pc:picChg chg="mod">
          <ac:chgData name="Rob Hooft (Health-RI)" userId="S::rob.hooft@health-ri.nl::e5788e7c-d777-447a-bee1-42ccdfa8b1c3" providerId="AD" clId="Web-{5855EEE8-474D-61D3-5FC4-58C7B2553BD7}" dt="2022-06-02T13:34:52.088" v="1" actId="1076"/>
          <ac:picMkLst>
            <pc:docMk/>
            <pc:sldMk cId="0" sldId="257"/>
            <ac:picMk id="4" creationId="{2213DE22-8147-02E0-07E2-B2CEA432D524}"/>
          </ac:picMkLst>
        </pc:picChg>
        <pc:picChg chg="mod">
          <ac:chgData name="Rob Hooft (Health-RI)" userId="S::rob.hooft@health-ri.nl::e5788e7c-d777-447a-bee1-42ccdfa8b1c3" providerId="AD" clId="Web-{5855EEE8-474D-61D3-5FC4-58C7B2553BD7}" dt="2022-06-02T13:34:57.651" v="3" actId="1076"/>
          <ac:picMkLst>
            <pc:docMk/>
            <pc:sldMk cId="0" sldId="257"/>
            <ac:picMk id="6" creationId="{62CC8175-D530-F0B7-652D-88F737FA66C1}"/>
          </ac:picMkLst>
        </pc:picChg>
        <pc:picChg chg="mod">
          <ac:chgData name="Rob Hooft (Health-RI)" userId="S::rob.hooft@health-ri.nl::e5788e7c-d777-447a-bee1-42ccdfa8b1c3" providerId="AD" clId="Web-{5855EEE8-474D-61D3-5FC4-58C7B2553BD7}" dt="2022-06-02T13:34:48.151" v="0" actId="1076"/>
          <ac:picMkLst>
            <pc:docMk/>
            <pc:sldMk cId="0" sldId="257"/>
            <ac:picMk id="1030" creationId="{9FE5EE12-CDE8-E1CB-B921-2A222F6B4326}"/>
          </ac:picMkLst>
        </pc:picChg>
      </pc:sldChg>
    </pc:docChg>
  </pc:docChgLst>
  <pc:docChgLst>
    <pc:chgData name="Mijke Jetten (Health-RI)" userId="S::mijke.jetten@health-ri.nl::d27679b0-67e4-48f6-bf8d-7520e854315d" providerId="AD" clId="Web-{13BBBCF1-FF00-82B1-0BCC-44AA1799AAB1}"/>
    <pc:docChg chg="modSld">
      <pc:chgData name="Mijke Jetten (Health-RI)" userId="S::mijke.jetten@health-ri.nl::d27679b0-67e4-48f6-bf8d-7520e854315d" providerId="AD" clId="Web-{13BBBCF1-FF00-82B1-0BCC-44AA1799AAB1}" dt="2022-06-01T21:52:44.591" v="2039" actId="1076"/>
      <pc:docMkLst>
        <pc:docMk/>
      </pc:docMkLst>
      <pc:sldChg chg="addSp delSp modSp">
        <pc:chgData name="Mijke Jetten (Health-RI)" userId="S::mijke.jetten@health-ri.nl::d27679b0-67e4-48f6-bf8d-7520e854315d" providerId="AD" clId="Web-{13BBBCF1-FF00-82B1-0BCC-44AA1799AAB1}" dt="2022-06-01T21:52:44.591" v="2039" actId="1076"/>
        <pc:sldMkLst>
          <pc:docMk/>
          <pc:sldMk cId="0" sldId="257"/>
        </pc:sldMkLst>
        <pc:spChg chg="del">
          <ac:chgData name="Mijke Jetten (Health-RI)" userId="S::mijke.jetten@health-ri.nl::d27679b0-67e4-48f6-bf8d-7520e854315d" providerId="AD" clId="Web-{13BBBCF1-FF00-82B1-0BCC-44AA1799AAB1}" dt="2022-06-01T10:00:16.539" v="1055"/>
          <ac:spMkLst>
            <pc:docMk/>
            <pc:sldMk cId="0" sldId="257"/>
            <ac:spMk id="2" creationId="{88048EAD-6EE2-C118-7415-4560F4103925}"/>
          </ac:spMkLst>
        </pc:spChg>
        <pc:spChg chg="del">
          <ac:chgData name="Mijke Jetten (Health-RI)" userId="S::mijke.jetten@health-ri.nl::d27679b0-67e4-48f6-bf8d-7520e854315d" providerId="AD" clId="Web-{13BBBCF1-FF00-82B1-0BCC-44AA1799AAB1}" dt="2022-06-01T15:02:01.819" v="1635"/>
          <ac:spMkLst>
            <pc:docMk/>
            <pc:sldMk cId="0" sldId="257"/>
            <ac:spMk id="16" creationId="{E9002759-6647-B90A-5DDB-2BB061A1814B}"/>
          </ac:spMkLst>
        </pc:spChg>
        <pc:spChg chg="mod">
          <ac:chgData name="Mijke Jetten (Health-RI)" userId="S::mijke.jetten@health-ri.nl::d27679b0-67e4-48f6-bf8d-7520e854315d" providerId="AD" clId="Web-{13BBBCF1-FF00-82B1-0BCC-44AA1799AAB1}" dt="2022-06-01T21:52:24.372" v="2037" actId="20577"/>
          <ac:spMkLst>
            <pc:docMk/>
            <pc:sldMk cId="0" sldId="257"/>
            <ac:spMk id="18" creationId="{C502094E-B775-7AA9-6E29-E2D8EFD3C735}"/>
          </ac:spMkLst>
        </pc:spChg>
        <pc:spChg chg="mod">
          <ac:chgData name="Mijke Jetten (Health-RI)" userId="S::mijke.jetten@health-ri.nl::d27679b0-67e4-48f6-bf8d-7520e854315d" providerId="AD" clId="Web-{13BBBCF1-FF00-82B1-0BCC-44AA1799AAB1}" dt="2022-06-01T11:53:38.702" v="1421" actId="20577"/>
          <ac:spMkLst>
            <pc:docMk/>
            <pc:sldMk cId="0" sldId="257"/>
            <ac:spMk id="97" creationId="{00000000-0000-0000-0000-000000000000}"/>
          </ac:spMkLst>
        </pc:spChg>
        <pc:spChg chg="mod">
          <ac:chgData name="Mijke Jetten (Health-RI)" userId="S::mijke.jetten@health-ri.nl::d27679b0-67e4-48f6-bf8d-7520e854315d" providerId="AD" clId="Web-{13BBBCF1-FF00-82B1-0BCC-44AA1799AAB1}" dt="2022-06-01T11:53:18.717" v="1417" actId="20577"/>
          <ac:spMkLst>
            <pc:docMk/>
            <pc:sldMk cId="0" sldId="257"/>
            <ac:spMk id="98" creationId="{00000000-0000-0000-0000-000000000000}"/>
          </ac:spMkLst>
        </pc:spChg>
        <pc:spChg chg="mod">
          <ac:chgData name="Mijke Jetten (Health-RI)" userId="S::mijke.jetten@health-ri.nl::d27679b0-67e4-48f6-bf8d-7520e854315d" providerId="AD" clId="Web-{13BBBCF1-FF00-82B1-0BCC-44AA1799AAB1}" dt="2022-06-01T21:52:35.873" v="2038" actId="1076"/>
          <ac:spMkLst>
            <pc:docMk/>
            <pc:sldMk cId="0" sldId="257"/>
            <ac:spMk id="99" creationId="{00000000-0000-0000-0000-000000000000}"/>
          </ac:spMkLst>
        </pc:spChg>
        <pc:spChg chg="mod">
          <ac:chgData name="Mijke Jetten (Health-RI)" userId="S::mijke.jetten@health-ri.nl::d27679b0-67e4-48f6-bf8d-7520e854315d" providerId="AD" clId="Web-{13BBBCF1-FF00-82B1-0BCC-44AA1799AAB1}" dt="2022-06-01T15:36:44" v="2035" actId="14100"/>
          <ac:spMkLst>
            <pc:docMk/>
            <pc:sldMk cId="0" sldId="257"/>
            <ac:spMk id="106" creationId="{00000000-0000-0000-0000-000000000000}"/>
          </ac:spMkLst>
        </pc:spChg>
        <pc:spChg chg="del mod">
          <ac:chgData name="Mijke Jetten (Health-RI)" userId="S::mijke.jetten@health-ri.nl::d27679b0-67e4-48f6-bf8d-7520e854315d" providerId="AD" clId="Web-{13BBBCF1-FF00-82B1-0BCC-44AA1799AAB1}" dt="2022-06-01T11:49:50.805" v="1368"/>
          <ac:spMkLst>
            <pc:docMk/>
            <pc:sldMk cId="0" sldId="257"/>
            <ac:spMk id="107" creationId="{00000000-0000-0000-0000-000000000000}"/>
          </ac:spMkLst>
        </pc:spChg>
        <pc:graphicFrameChg chg="mod modGraphic">
          <ac:chgData name="Mijke Jetten (Health-RI)" userId="S::mijke.jetten@health-ri.nl::d27679b0-67e4-48f6-bf8d-7520e854315d" providerId="AD" clId="Web-{13BBBCF1-FF00-82B1-0BCC-44AA1799AAB1}" dt="2022-06-01T21:52:44.591" v="2039" actId="1076"/>
          <ac:graphicFrameMkLst>
            <pc:docMk/>
            <pc:sldMk cId="0" sldId="257"/>
            <ac:graphicFrameMk id="8" creationId="{A7E1FEA0-A659-C354-2449-AFB1A5AA725D}"/>
          </ac:graphicFrameMkLst>
        </pc:graphicFrameChg>
        <pc:picChg chg="del">
          <ac:chgData name="Mijke Jetten (Health-RI)" userId="S::mijke.jetten@health-ri.nl::d27679b0-67e4-48f6-bf8d-7520e854315d" providerId="AD" clId="Web-{13BBBCF1-FF00-82B1-0BCC-44AA1799AAB1}" dt="2022-06-01T15:02:10.382" v="1637"/>
          <ac:picMkLst>
            <pc:docMk/>
            <pc:sldMk cId="0" sldId="257"/>
            <ac:picMk id="11" creationId="{5540C915-9DE4-C281-FCDD-D70B90DE0BE2}"/>
          </ac:picMkLst>
        </pc:picChg>
        <pc:picChg chg="mod">
          <ac:chgData name="Mijke Jetten (Health-RI)" userId="S::mijke.jetten@health-ri.nl::d27679b0-67e4-48f6-bf8d-7520e854315d" providerId="AD" clId="Web-{13BBBCF1-FF00-82B1-0BCC-44AA1799AAB1}" dt="2022-06-01T15:12:06.689" v="1676" actId="1076"/>
          <ac:picMkLst>
            <pc:docMk/>
            <pc:sldMk cId="0" sldId="257"/>
            <ac:picMk id="12" creationId="{59005189-7D5B-7F80-1B84-011F8D3E7C57}"/>
          </ac:picMkLst>
        </pc:picChg>
        <pc:picChg chg="del">
          <ac:chgData name="Mijke Jetten (Health-RI)" userId="S::mijke.jetten@health-ri.nl::d27679b0-67e4-48f6-bf8d-7520e854315d" providerId="AD" clId="Web-{13BBBCF1-FF00-82B1-0BCC-44AA1799AAB1}" dt="2022-06-01T15:02:10.382" v="1636"/>
          <ac:picMkLst>
            <pc:docMk/>
            <pc:sldMk cId="0" sldId="257"/>
            <ac:picMk id="13" creationId="{310915E0-E6CB-9356-260E-1E3DAFCC3E41}"/>
          </ac:picMkLst>
        </pc:picChg>
        <pc:picChg chg="mod">
          <ac:chgData name="Mijke Jetten (Health-RI)" userId="S::mijke.jetten@health-ri.nl::d27679b0-67e4-48f6-bf8d-7520e854315d" providerId="AD" clId="Web-{13BBBCF1-FF00-82B1-0BCC-44AA1799AAB1}" dt="2022-06-01T15:09:30.343" v="1657" actId="1076"/>
          <ac:picMkLst>
            <pc:docMk/>
            <pc:sldMk cId="0" sldId="257"/>
            <ac:picMk id="20" creationId="{0F9A54A4-8EFC-B6D9-D22B-0A28291BE294}"/>
          </ac:picMkLst>
        </pc:picChg>
        <pc:picChg chg="del mod">
          <ac:chgData name="Mijke Jetten (Health-RI)" userId="S::mijke.jetten@health-ri.nl::d27679b0-67e4-48f6-bf8d-7520e854315d" providerId="AD" clId="Web-{13BBBCF1-FF00-82B1-0BCC-44AA1799AAB1}" dt="2022-06-01T15:01:34.178" v="1629"/>
          <ac:picMkLst>
            <pc:docMk/>
            <pc:sldMk cId="0" sldId="257"/>
            <ac:picMk id="36" creationId="{3A17649C-591B-58FC-904E-1E48F02C2D15}"/>
          </ac:picMkLst>
        </pc:picChg>
        <pc:picChg chg="del mod">
          <ac:chgData name="Mijke Jetten (Health-RI)" userId="S::mijke.jetten@health-ri.nl::d27679b0-67e4-48f6-bf8d-7520e854315d" providerId="AD" clId="Web-{13BBBCF1-FF00-82B1-0BCC-44AA1799AAB1}" dt="2022-06-01T15:05:04.978" v="1647"/>
          <ac:picMkLst>
            <pc:docMk/>
            <pc:sldMk cId="0" sldId="257"/>
            <ac:picMk id="40" creationId="{241DF739-D315-7A03-507E-0306294C602A}"/>
          </ac:picMkLst>
        </pc:picChg>
        <pc:picChg chg="mod">
          <ac:chgData name="Mijke Jetten (Health-RI)" userId="S::mijke.jetten@health-ri.nl::d27679b0-67e4-48f6-bf8d-7520e854315d" providerId="AD" clId="Web-{13BBBCF1-FF00-82B1-0BCC-44AA1799AAB1}" dt="2022-06-01T09:59:51.679" v="1052" actId="1076"/>
          <ac:picMkLst>
            <pc:docMk/>
            <pc:sldMk cId="0" sldId="257"/>
            <ac:picMk id="1026" creationId="{2DDCE765-5809-0859-DD81-2C3BE5F6CEDA}"/>
          </ac:picMkLst>
        </pc:picChg>
        <pc:picChg chg="mod">
          <ac:chgData name="Mijke Jetten (Health-RI)" userId="S::mijke.jetten@health-ri.nl::d27679b0-67e4-48f6-bf8d-7520e854315d" providerId="AD" clId="Web-{13BBBCF1-FF00-82B1-0BCC-44AA1799AAB1}" dt="2022-06-01T09:59:51.679" v="1051" actId="1076"/>
          <ac:picMkLst>
            <pc:docMk/>
            <pc:sldMk cId="0" sldId="257"/>
            <ac:picMk id="1027" creationId="{DF736D5D-7238-E8EA-372C-E3A7551823D7}"/>
          </ac:picMkLst>
        </pc:picChg>
        <pc:picChg chg="add del mod">
          <ac:chgData name="Mijke Jetten (Health-RI)" userId="S::mijke.jetten@health-ri.nl::d27679b0-67e4-48f6-bf8d-7520e854315d" providerId="AD" clId="Web-{13BBBCF1-FF00-82B1-0BCC-44AA1799AAB1}" dt="2022-06-01T15:02:37.585" v="1643" actId="1076"/>
          <ac:picMkLst>
            <pc:docMk/>
            <pc:sldMk cId="0" sldId="257"/>
            <ac:picMk id="1028" creationId="{A7735CFF-B1DC-0D3A-6C66-3513F621498E}"/>
          </ac:picMkLst>
        </pc:picChg>
        <pc:picChg chg="add del mod">
          <ac:chgData name="Mijke Jetten (Health-RI)" userId="S::mijke.jetten@health-ri.nl::d27679b0-67e4-48f6-bf8d-7520e854315d" providerId="AD" clId="Web-{13BBBCF1-FF00-82B1-0BCC-44AA1799AAB1}" dt="2022-06-01T15:01:57.288" v="1634" actId="1076"/>
          <ac:picMkLst>
            <pc:docMk/>
            <pc:sldMk cId="0" sldId="257"/>
            <ac:picMk id="1029" creationId="{A6683B4C-B2CC-5E20-B040-65AD7F9215AC}"/>
          </ac:picMkLst>
        </pc:picChg>
        <pc:picChg chg="mod">
          <ac:chgData name="Mijke Jetten (Health-RI)" userId="S::mijke.jetten@health-ri.nl::d27679b0-67e4-48f6-bf8d-7520e854315d" providerId="AD" clId="Web-{13BBBCF1-FF00-82B1-0BCC-44AA1799AAB1}" dt="2022-06-01T15:06:06.870" v="1656" actId="1076"/>
          <ac:picMkLst>
            <pc:docMk/>
            <pc:sldMk cId="0" sldId="257"/>
            <ac:picMk id="1030" creationId="{9FE5EE12-CDE8-E1CB-B921-2A222F6B4326}"/>
          </ac:picMkLst>
        </pc:picChg>
        <pc:picChg chg="del mod">
          <ac:chgData name="Mijke Jetten (Health-RI)" userId="S::mijke.jetten@health-ri.nl::d27679b0-67e4-48f6-bf8d-7520e854315d" providerId="AD" clId="Web-{13BBBCF1-FF00-82B1-0BCC-44AA1799AAB1}" dt="2022-06-01T15:04:59.447" v="1646"/>
          <ac:picMkLst>
            <pc:docMk/>
            <pc:sldMk cId="0" sldId="257"/>
            <ac:picMk id="1032" creationId="{7FD01DE5-0B65-F6B1-A57C-5B969048C1D1}"/>
          </ac:picMkLst>
        </pc:picChg>
        <pc:picChg chg="del">
          <ac:chgData name="Mijke Jetten (Health-RI)" userId="S::mijke.jetten@health-ri.nl::d27679b0-67e4-48f6-bf8d-7520e854315d" providerId="AD" clId="Web-{13BBBCF1-FF00-82B1-0BCC-44AA1799AAB1}" dt="2022-06-01T15:02:10.382" v="1638"/>
          <ac:picMkLst>
            <pc:docMk/>
            <pc:sldMk cId="0" sldId="257"/>
            <ac:picMk id="1034" creationId="{DD8D5DFB-984C-8335-A688-D9EEFB8581B0}"/>
          </ac:picMkLst>
        </pc:picChg>
      </pc:sldChg>
    </pc:docChg>
  </pc:docChgLst>
  <pc:docChgLst>
    <pc:chgData name="Ruben Kok (Health-RI)" userId="S::ruben.kok@health-ri.nl::e6b56a62-eadf-4ef3-98d8-45488b61763c" providerId="AD" clId="Web-{F5E06DBE-70CF-5FCA-19CA-497560B9F9F0}"/>
    <pc:docChg chg="modSld">
      <pc:chgData name="Ruben Kok (Health-RI)" userId="S::ruben.kok@health-ri.nl::e6b56a62-eadf-4ef3-98d8-45488b61763c" providerId="AD" clId="Web-{F5E06DBE-70CF-5FCA-19CA-497560B9F9F0}" dt="2022-06-02T13:22:55.295" v="29" actId="20577"/>
      <pc:docMkLst>
        <pc:docMk/>
      </pc:docMkLst>
      <pc:sldChg chg="modSp">
        <pc:chgData name="Ruben Kok (Health-RI)" userId="S::ruben.kok@health-ri.nl::e6b56a62-eadf-4ef3-98d8-45488b61763c" providerId="AD" clId="Web-{F5E06DBE-70CF-5FCA-19CA-497560B9F9F0}" dt="2022-06-02T13:22:55.295" v="29" actId="20577"/>
        <pc:sldMkLst>
          <pc:docMk/>
          <pc:sldMk cId="0" sldId="257"/>
        </pc:sldMkLst>
        <pc:spChg chg="mod">
          <ac:chgData name="Ruben Kok (Health-RI)" userId="S::ruben.kok@health-ri.nl::e6b56a62-eadf-4ef3-98d8-45488b61763c" providerId="AD" clId="Web-{F5E06DBE-70CF-5FCA-19CA-497560B9F9F0}" dt="2022-06-02T13:22:55.295" v="29" actId="20577"/>
          <ac:spMkLst>
            <pc:docMk/>
            <pc:sldMk cId="0" sldId="257"/>
            <ac:spMk id="99" creationId="{00000000-0000-0000-0000-000000000000}"/>
          </ac:spMkLst>
        </pc:spChg>
        <pc:graphicFrameChg chg="mod modGraphic">
          <ac:chgData name="Ruben Kok (Health-RI)" userId="S::ruben.kok@health-ri.nl::e6b56a62-eadf-4ef3-98d8-45488b61763c" providerId="AD" clId="Web-{F5E06DBE-70CF-5FCA-19CA-497560B9F9F0}" dt="2022-06-02T06:53:17.957" v="25"/>
          <ac:graphicFrameMkLst>
            <pc:docMk/>
            <pc:sldMk cId="0" sldId="257"/>
            <ac:graphicFrameMk id="8" creationId="{A7E1FEA0-A659-C354-2449-AFB1A5AA725D}"/>
          </ac:graphicFrameMkLst>
        </pc:graphicFrameChg>
      </pc:sldChg>
    </pc:docChg>
  </pc:docChgLst>
  <pc:docChgLst>
    <pc:chgData name="Mijke Jetten (Health-RI)" userId="S::mijke.jetten@health-ri.nl::d27679b0-67e4-48f6-bf8d-7520e854315d" providerId="AD" clId="Web-{95E7DA42-4316-2F9B-4B55-4F2DF93C35D6}"/>
    <pc:docChg chg="modSld">
      <pc:chgData name="Mijke Jetten (Health-RI)" userId="S::mijke.jetten@health-ri.nl::d27679b0-67e4-48f6-bf8d-7520e854315d" providerId="AD" clId="Web-{95E7DA42-4316-2F9B-4B55-4F2DF93C35D6}" dt="2022-06-02T13:32:38.069" v="10" actId="1076"/>
      <pc:docMkLst>
        <pc:docMk/>
      </pc:docMkLst>
      <pc:sldChg chg="modSp">
        <pc:chgData name="Mijke Jetten (Health-RI)" userId="S::mijke.jetten@health-ri.nl::d27679b0-67e4-48f6-bf8d-7520e854315d" providerId="AD" clId="Web-{95E7DA42-4316-2F9B-4B55-4F2DF93C35D6}" dt="2022-06-02T13:32:38.069" v="10" actId="1076"/>
        <pc:sldMkLst>
          <pc:docMk/>
          <pc:sldMk cId="0" sldId="257"/>
        </pc:sldMkLst>
        <pc:spChg chg="mod">
          <ac:chgData name="Mijke Jetten (Health-RI)" userId="S::mijke.jetten@health-ri.nl::d27679b0-67e4-48f6-bf8d-7520e854315d" providerId="AD" clId="Web-{95E7DA42-4316-2F9B-4B55-4F2DF93C35D6}" dt="2022-06-02T13:32:38.069" v="10" actId="1076"/>
          <ac:spMkLst>
            <pc:docMk/>
            <pc:sldMk cId="0" sldId="257"/>
            <ac:spMk id="98" creationId="{00000000-0000-0000-0000-000000000000}"/>
          </ac:spMkLst>
        </pc:spChg>
        <pc:spChg chg="mod">
          <ac:chgData name="Mijke Jetten (Health-RI)" userId="S::mijke.jetten@health-ri.nl::d27679b0-67e4-48f6-bf8d-7520e854315d" providerId="AD" clId="Web-{95E7DA42-4316-2F9B-4B55-4F2DF93C35D6}" dt="2022-06-02T13:32:34.334" v="8" actId="20577"/>
          <ac:spMkLst>
            <pc:docMk/>
            <pc:sldMk cId="0" sldId="257"/>
            <ac:spMk id="99"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1" y="1"/>
            <a:ext cx="2974757" cy="500912"/>
          </a:xfrm>
          <a:prstGeom prst="rect">
            <a:avLst/>
          </a:prstGeom>
          <a:noFill/>
          <a:ln>
            <a:noFill/>
          </a:ln>
        </p:spPr>
        <p:txBody>
          <a:bodyPr spcFirstLastPara="1" wrap="square" lIns="88950" tIns="44475" rIns="88950" bIns="44475"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8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8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8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8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8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8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8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82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8061" y="1"/>
            <a:ext cx="2974757" cy="500912"/>
          </a:xfrm>
          <a:prstGeom prst="rect">
            <a:avLst/>
          </a:prstGeom>
          <a:noFill/>
          <a:ln>
            <a:noFill/>
          </a:ln>
        </p:spPr>
        <p:txBody>
          <a:bodyPr spcFirstLastPara="1" wrap="square" lIns="88950" tIns="44475" rIns="88950" bIns="44475"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8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8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8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8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8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8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8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82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239963" y="1249363"/>
            <a:ext cx="2384425" cy="33750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6130" y="4812167"/>
            <a:ext cx="5492094" cy="3935957"/>
          </a:xfrm>
          <a:prstGeom prst="rect">
            <a:avLst/>
          </a:prstGeom>
          <a:noFill/>
          <a:ln>
            <a:noFill/>
          </a:ln>
        </p:spPr>
        <p:txBody>
          <a:bodyPr spcFirstLastPara="1" wrap="square" lIns="88950" tIns="44475" rIns="88950" bIns="4447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1" y="9497163"/>
            <a:ext cx="2974757" cy="500912"/>
          </a:xfrm>
          <a:prstGeom prst="rect">
            <a:avLst/>
          </a:prstGeom>
          <a:noFill/>
          <a:ln>
            <a:noFill/>
          </a:ln>
        </p:spPr>
        <p:txBody>
          <a:bodyPr spcFirstLastPara="1" wrap="square" lIns="88950" tIns="44475" rIns="88950" bIns="44475"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8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8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8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8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8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8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8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82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8061" y="9497163"/>
            <a:ext cx="2974757" cy="500912"/>
          </a:xfrm>
          <a:prstGeom prst="rect">
            <a:avLst/>
          </a:prstGeom>
          <a:noFill/>
          <a:ln>
            <a:noFill/>
          </a:ln>
        </p:spPr>
        <p:txBody>
          <a:bodyPr spcFirstLastPara="1" wrap="square" lIns="88950" tIns="44475" rIns="88950" bIns="44475"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2:notes"/>
          <p:cNvSpPr txBox="1">
            <a:spLocks noGrp="1"/>
          </p:cNvSpPr>
          <p:nvPr>
            <p:ph type="body" idx="1"/>
          </p:nvPr>
        </p:nvSpPr>
        <p:spPr>
          <a:xfrm>
            <a:off x="686130" y="4812167"/>
            <a:ext cx="5492094" cy="3935957"/>
          </a:xfrm>
          <a:prstGeom prst="rect">
            <a:avLst/>
          </a:prstGeom>
        </p:spPr>
        <p:txBody>
          <a:bodyPr spcFirstLastPara="1" wrap="square" lIns="88950" tIns="44475" rIns="88950" bIns="44475" anchor="t" anchorCtr="0">
            <a:noAutofit/>
          </a:bodyPr>
          <a:lstStyle/>
          <a:p>
            <a:pPr marL="0" lvl="0" indent="0" algn="l" rtl="0">
              <a:spcBef>
                <a:spcPts val="0"/>
              </a:spcBef>
              <a:spcAft>
                <a:spcPts val="0"/>
              </a:spcAft>
              <a:buNone/>
            </a:pPr>
            <a:endParaRPr/>
          </a:p>
        </p:txBody>
      </p:sp>
      <p:sp>
        <p:nvSpPr>
          <p:cNvPr id="95" name="Google Shape;95;p2:notes"/>
          <p:cNvSpPr>
            <a:spLocks noGrp="1" noRot="1" noChangeAspect="1"/>
          </p:cNvSpPr>
          <p:nvPr>
            <p:ph type="sldImg" idx="2"/>
          </p:nvPr>
        </p:nvSpPr>
        <p:spPr>
          <a:xfrm>
            <a:off x="2239963" y="1249363"/>
            <a:ext cx="2384425" cy="33750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Poster with image">
  <p:cSld name="1_Poster with image">
    <p:spTree>
      <p:nvGrpSpPr>
        <p:cNvPr id="1" name="Shape 32"/>
        <p:cNvGrpSpPr/>
        <p:nvPr/>
      </p:nvGrpSpPr>
      <p:grpSpPr>
        <a:xfrm>
          <a:off x="0" y="0"/>
          <a:ext cx="0" cy="0"/>
          <a:chOff x="0" y="0"/>
          <a:chExt cx="0" cy="0"/>
        </a:xfrm>
      </p:grpSpPr>
      <p:sp>
        <p:nvSpPr>
          <p:cNvPr id="33" name="Google Shape;33;p7"/>
          <p:cNvSpPr/>
          <p:nvPr/>
        </p:nvSpPr>
        <p:spPr>
          <a:xfrm>
            <a:off x="0" y="37440000"/>
            <a:ext cx="30279975" cy="3868909"/>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8200" b="0" i="0" u="none" strike="noStrike" cap="none">
              <a:solidFill>
                <a:schemeClr val="lt1"/>
              </a:solidFill>
              <a:latin typeface="Calibri"/>
              <a:ea typeface="Calibri"/>
              <a:cs typeface="Calibri"/>
              <a:sym typeface="Calibri"/>
            </a:endParaRPr>
          </a:p>
        </p:txBody>
      </p:sp>
      <p:sp>
        <p:nvSpPr>
          <p:cNvPr id="34" name="Google Shape;34;p7"/>
          <p:cNvSpPr/>
          <p:nvPr/>
        </p:nvSpPr>
        <p:spPr>
          <a:xfrm>
            <a:off x="0" y="41151004"/>
            <a:ext cx="30279975" cy="1657521"/>
          </a:xfrm>
          <a:prstGeom prst="rect">
            <a:avLst/>
          </a:prstGeom>
          <a:solidFill>
            <a:srgbClr val="3C1B5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8200" b="0" i="0" u="none" strike="noStrike" cap="none">
              <a:solidFill>
                <a:schemeClr val="lt1"/>
              </a:solidFill>
              <a:latin typeface="Calibri"/>
              <a:ea typeface="Calibri"/>
              <a:cs typeface="Calibri"/>
              <a:sym typeface="Calibri"/>
            </a:endParaRPr>
          </a:p>
        </p:txBody>
      </p:sp>
      <p:sp>
        <p:nvSpPr>
          <p:cNvPr id="35" name="Google Shape;35;p7"/>
          <p:cNvSpPr txBox="1">
            <a:spLocks noGrp="1"/>
          </p:cNvSpPr>
          <p:nvPr>
            <p:ph type="title"/>
          </p:nvPr>
        </p:nvSpPr>
        <p:spPr>
          <a:xfrm>
            <a:off x="1800000" y="4412023"/>
            <a:ext cx="26676000" cy="1260000"/>
          </a:xfrm>
          <a:prstGeom prst="rect">
            <a:avLst/>
          </a:prstGeom>
          <a:noFill/>
          <a:ln>
            <a:noFill/>
          </a:ln>
        </p:spPr>
        <p:txBody>
          <a:bodyPr spcFirstLastPara="1" wrap="square" lIns="0" tIns="0" rIns="0" bIns="0" anchor="b" anchorCtr="0">
            <a:noAutofit/>
          </a:bodyPr>
          <a:lstStyle>
            <a:lvl1pPr marR="0" lvl="0" algn="ctr" rtl="0">
              <a:spcBef>
                <a:spcPts val="0"/>
              </a:spcBef>
              <a:spcAft>
                <a:spcPts val="0"/>
              </a:spcAft>
              <a:buClr>
                <a:schemeClr val="lt1"/>
              </a:buClr>
              <a:buSzPts val="8000"/>
              <a:buFont typeface="Calibri"/>
              <a:buNone/>
              <a:defRPr sz="8000" b="1"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6" name="Google Shape;36;p7"/>
          <p:cNvSpPr txBox="1">
            <a:spLocks noGrp="1"/>
          </p:cNvSpPr>
          <p:nvPr>
            <p:ph type="body" idx="1"/>
          </p:nvPr>
        </p:nvSpPr>
        <p:spPr>
          <a:xfrm>
            <a:off x="1800000" y="6212023"/>
            <a:ext cx="26676000" cy="677108"/>
          </a:xfrm>
          <a:prstGeom prst="rect">
            <a:avLst/>
          </a:prstGeom>
          <a:noFill/>
          <a:ln>
            <a:noFill/>
          </a:ln>
        </p:spPr>
        <p:txBody>
          <a:bodyPr spcFirstLastPara="1" wrap="square" lIns="0" tIns="0" rIns="0" bIns="0" anchor="t" anchorCtr="0">
            <a:spAutoFit/>
          </a:bodyPr>
          <a:lstStyle>
            <a:lvl1pPr marL="457200" marR="0" lvl="0" indent="-228600" algn="ctr" rtl="0">
              <a:spcBef>
                <a:spcPts val="880"/>
              </a:spcBef>
              <a:spcAft>
                <a:spcPts val="0"/>
              </a:spcAft>
              <a:buClr>
                <a:schemeClr val="lt1"/>
              </a:buClr>
              <a:buSzPts val="4400"/>
              <a:buFont typeface="Arial"/>
              <a:buNone/>
              <a:defRPr sz="4400" b="0" i="0" u="none" strike="noStrike" cap="none">
                <a:solidFill>
                  <a:schemeClr val="lt1"/>
                </a:solidFill>
                <a:latin typeface="Calibri"/>
                <a:ea typeface="Calibri"/>
                <a:cs typeface="Calibri"/>
                <a:sym typeface="Calibri"/>
              </a:defRPr>
            </a:lvl1pPr>
            <a:lvl2pPr marL="914400" marR="0" lvl="1" indent="-228600" algn="l" rtl="0">
              <a:spcBef>
                <a:spcPts val="1100"/>
              </a:spcBef>
              <a:spcAft>
                <a:spcPts val="0"/>
              </a:spcAft>
              <a:buClr>
                <a:schemeClr val="dk1"/>
              </a:buClr>
              <a:buSzPts val="5500"/>
              <a:buFont typeface="Arial"/>
              <a:buNone/>
              <a:defRPr sz="5500" b="0" i="0" u="none" strike="noStrike" cap="none">
                <a:solidFill>
                  <a:schemeClr val="dk1"/>
                </a:solidFill>
                <a:latin typeface="Calibri"/>
                <a:ea typeface="Calibri"/>
                <a:cs typeface="Calibri"/>
                <a:sym typeface="Calibri"/>
              </a:defRPr>
            </a:lvl2pPr>
            <a:lvl3pPr marL="1371600" marR="0" lvl="2" indent="-228600" algn="l" rtl="0">
              <a:spcBef>
                <a:spcPts val="920"/>
              </a:spcBef>
              <a:spcAft>
                <a:spcPts val="0"/>
              </a:spcAft>
              <a:buClr>
                <a:schemeClr val="dk1"/>
              </a:buClr>
              <a:buSzPts val="4600"/>
              <a:buFont typeface="Arial"/>
              <a:buNone/>
              <a:defRPr sz="4600" b="0" i="0" u="none" strike="noStrike" cap="none">
                <a:solidFill>
                  <a:schemeClr val="dk1"/>
                </a:solidFill>
                <a:latin typeface="Calibri"/>
                <a:ea typeface="Calibri"/>
                <a:cs typeface="Calibri"/>
                <a:sym typeface="Calibri"/>
              </a:defRPr>
            </a:lvl3pPr>
            <a:lvl4pPr marL="1828800" marR="0" lvl="3" indent="-228600" algn="l" rtl="0">
              <a:spcBef>
                <a:spcPts val="820"/>
              </a:spcBef>
              <a:spcAft>
                <a:spcPts val="0"/>
              </a:spcAft>
              <a:buClr>
                <a:schemeClr val="dk1"/>
              </a:buClr>
              <a:buSzPts val="4100"/>
              <a:buFont typeface="Arial"/>
              <a:buNone/>
              <a:defRPr sz="4100" b="0" i="0" u="none" strike="noStrike" cap="none">
                <a:solidFill>
                  <a:schemeClr val="dk1"/>
                </a:solidFill>
                <a:latin typeface="Calibri"/>
                <a:ea typeface="Calibri"/>
                <a:cs typeface="Calibri"/>
                <a:sym typeface="Calibri"/>
              </a:defRPr>
            </a:lvl4pPr>
            <a:lvl5pPr marL="2286000" marR="0" lvl="4" indent="-228600" algn="l" rtl="0">
              <a:spcBef>
                <a:spcPts val="820"/>
              </a:spcBef>
              <a:spcAft>
                <a:spcPts val="0"/>
              </a:spcAft>
              <a:buClr>
                <a:schemeClr val="dk1"/>
              </a:buClr>
              <a:buSzPts val="4100"/>
              <a:buFont typeface="Arial"/>
              <a:buNone/>
              <a:defRPr sz="4100" b="0" i="0" u="none" strike="noStrike" cap="none">
                <a:solidFill>
                  <a:schemeClr val="dk1"/>
                </a:solidFill>
                <a:latin typeface="Calibri"/>
                <a:ea typeface="Calibri"/>
                <a:cs typeface="Calibri"/>
                <a:sym typeface="Calibri"/>
              </a:defRPr>
            </a:lvl5pPr>
            <a:lvl6pPr marL="2743200" marR="0" lvl="5" indent="-228600" algn="l" rtl="0">
              <a:spcBef>
                <a:spcPts val="820"/>
              </a:spcBef>
              <a:spcAft>
                <a:spcPts val="0"/>
              </a:spcAft>
              <a:buClr>
                <a:schemeClr val="dk1"/>
              </a:buClr>
              <a:buSzPts val="4100"/>
              <a:buFont typeface="Arial"/>
              <a:buNone/>
              <a:defRPr sz="4100" b="0" i="0" u="none" strike="noStrike" cap="none">
                <a:solidFill>
                  <a:schemeClr val="dk1"/>
                </a:solidFill>
                <a:latin typeface="Calibri"/>
                <a:ea typeface="Calibri"/>
                <a:cs typeface="Calibri"/>
                <a:sym typeface="Calibri"/>
              </a:defRPr>
            </a:lvl6pPr>
            <a:lvl7pPr marL="3200400" marR="0" lvl="6" indent="-228600" algn="l" rtl="0">
              <a:spcBef>
                <a:spcPts val="820"/>
              </a:spcBef>
              <a:spcAft>
                <a:spcPts val="0"/>
              </a:spcAft>
              <a:buClr>
                <a:schemeClr val="dk1"/>
              </a:buClr>
              <a:buSzPts val="4100"/>
              <a:buFont typeface="Arial"/>
              <a:buNone/>
              <a:defRPr sz="4100" b="0" i="0" u="none" strike="noStrike" cap="none">
                <a:solidFill>
                  <a:schemeClr val="dk1"/>
                </a:solidFill>
                <a:latin typeface="Calibri"/>
                <a:ea typeface="Calibri"/>
                <a:cs typeface="Calibri"/>
                <a:sym typeface="Calibri"/>
              </a:defRPr>
            </a:lvl7pPr>
            <a:lvl8pPr marL="3657600" marR="0" lvl="7" indent="-228600" algn="l" rtl="0">
              <a:spcBef>
                <a:spcPts val="820"/>
              </a:spcBef>
              <a:spcAft>
                <a:spcPts val="0"/>
              </a:spcAft>
              <a:buClr>
                <a:schemeClr val="dk1"/>
              </a:buClr>
              <a:buSzPts val="4100"/>
              <a:buFont typeface="Arial"/>
              <a:buNone/>
              <a:defRPr sz="4100" b="0" i="0" u="none" strike="noStrike" cap="none">
                <a:solidFill>
                  <a:schemeClr val="dk1"/>
                </a:solidFill>
                <a:latin typeface="Calibri"/>
                <a:ea typeface="Calibri"/>
                <a:cs typeface="Calibri"/>
                <a:sym typeface="Calibri"/>
              </a:defRPr>
            </a:lvl8pPr>
            <a:lvl9pPr marL="4114800" marR="0" lvl="8" indent="-228600" algn="l" rtl="0">
              <a:spcBef>
                <a:spcPts val="820"/>
              </a:spcBef>
              <a:spcAft>
                <a:spcPts val="0"/>
              </a:spcAft>
              <a:buClr>
                <a:schemeClr val="dk1"/>
              </a:buClr>
              <a:buSzPts val="4100"/>
              <a:buFont typeface="Arial"/>
              <a:buNone/>
              <a:defRPr sz="4100" b="0" i="0" u="none" strike="noStrike" cap="none">
                <a:solidFill>
                  <a:schemeClr val="dk1"/>
                </a:solidFill>
                <a:latin typeface="Calibri"/>
                <a:ea typeface="Calibri"/>
                <a:cs typeface="Calibri"/>
                <a:sym typeface="Calibri"/>
              </a:defRPr>
            </a:lvl9pPr>
          </a:lstStyle>
          <a:p>
            <a:endParaRPr/>
          </a:p>
        </p:txBody>
      </p:sp>
      <p:sp>
        <p:nvSpPr>
          <p:cNvPr id="37" name="Google Shape;37;p7"/>
          <p:cNvSpPr txBox="1">
            <a:spLocks noGrp="1"/>
          </p:cNvSpPr>
          <p:nvPr>
            <p:ph type="body" idx="2"/>
          </p:nvPr>
        </p:nvSpPr>
        <p:spPr>
          <a:xfrm>
            <a:off x="1800000" y="11436028"/>
            <a:ext cx="26675999" cy="923330"/>
          </a:xfrm>
          <a:prstGeom prst="rect">
            <a:avLst/>
          </a:prstGeom>
          <a:noFill/>
          <a:ln>
            <a:noFill/>
          </a:ln>
        </p:spPr>
        <p:txBody>
          <a:bodyPr spcFirstLastPara="1" wrap="square" lIns="0" tIns="0" rIns="0" bIns="0" anchor="t" anchorCtr="0">
            <a:spAutoFit/>
          </a:bodyPr>
          <a:lstStyle>
            <a:lvl1pPr marL="457200" marR="0" lvl="0" indent="-228600" algn="ctr" rtl="0">
              <a:spcBef>
                <a:spcPts val="1200"/>
              </a:spcBef>
              <a:spcAft>
                <a:spcPts val="0"/>
              </a:spcAft>
              <a:buClr>
                <a:schemeClr val="dk1"/>
              </a:buClr>
              <a:buSzPts val="6000"/>
              <a:buFont typeface="Arial"/>
              <a:buNone/>
              <a:defRPr sz="6000" b="1" i="0" u="none" strike="noStrike" cap="none">
                <a:solidFill>
                  <a:schemeClr val="dk1"/>
                </a:solidFill>
                <a:latin typeface="Calibri"/>
                <a:ea typeface="Calibri"/>
                <a:cs typeface="Calibri"/>
                <a:sym typeface="Calibri"/>
              </a:defRPr>
            </a:lvl1pPr>
            <a:lvl2pPr marL="914400" marR="0" lvl="1" indent="-1041400" algn="l" rtl="0">
              <a:spcBef>
                <a:spcPts val="2560"/>
              </a:spcBef>
              <a:spcAft>
                <a:spcPts val="0"/>
              </a:spcAft>
              <a:buClr>
                <a:schemeClr val="dk1"/>
              </a:buClr>
              <a:buSzPts val="12800"/>
              <a:buFont typeface="Arial"/>
              <a:buChar char="–"/>
              <a:defRPr sz="12800" b="0" i="0" u="none" strike="noStrike" cap="none">
                <a:solidFill>
                  <a:schemeClr val="dk1"/>
                </a:solidFill>
                <a:latin typeface="Calibri"/>
                <a:ea typeface="Calibri"/>
                <a:cs typeface="Calibri"/>
                <a:sym typeface="Calibri"/>
              </a:defRPr>
            </a:lvl2pPr>
            <a:lvl3pPr marL="1371600" marR="0" lvl="2" indent="-927100" algn="l" rtl="0">
              <a:spcBef>
                <a:spcPts val="2200"/>
              </a:spcBef>
              <a:spcAft>
                <a:spcPts val="0"/>
              </a:spcAft>
              <a:buClr>
                <a:schemeClr val="dk1"/>
              </a:buClr>
              <a:buSzPts val="11000"/>
              <a:buFont typeface="Arial"/>
              <a:buChar char="•"/>
              <a:defRPr sz="11000" b="0" i="0" u="none" strike="noStrike" cap="none">
                <a:solidFill>
                  <a:schemeClr val="dk1"/>
                </a:solidFill>
                <a:latin typeface="Calibri"/>
                <a:ea typeface="Calibri"/>
                <a:cs typeface="Calibri"/>
                <a:sym typeface="Calibri"/>
              </a:defRPr>
            </a:lvl3pPr>
            <a:lvl4pPr marL="1828800" marR="0" lvl="3" indent="-806450" algn="l" rtl="0">
              <a:spcBef>
                <a:spcPts val="1820"/>
              </a:spcBef>
              <a:spcAft>
                <a:spcPts val="0"/>
              </a:spcAft>
              <a:buClr>
                <a:schemeClr val="dk1"/>
              </a:buClr>
              <a:buSzPts val="9100"/>
              <a:buFont typeface="Arial"/>
              <a:buChar char="–"/>
              <a:defRPr sz="9100" b="0" i="0" u="none" strike="noStrike" cap="none">
                <a:solidFill>
                  <a:schemeClr val="dk1"/>
                </a:solidFill>
                <a:latin typeface="Calibri"/>
                <a:ea typeface="Calibri"/>
                <a:cs typeface="Calibri"/>
                <a:sym typeface="Calibri"/>
              </a:defRPr>
            </a:lvl4pPr>
            <a:lvl5pPr marL="2286000" marR="0" lvl="4" indent="-806450" algn="l" rtl="0">
              <a:spcBef>
                <a:spcPts val="1820"/>
              </a:spcBef>
              <a:spcAft>
                <a:spcPts val="0"/>
              </a:spcAft>
              <a:buClr>
                <a:schemeClr val="dk1"/>
              </a:buClr>
              <a:buSzPts val="9100"/>
              <a:buFont typeface="Arial"/>
              <a:buChar char="»"/>
              <a:defRPr sz="9100" b="0" i="0" u="none" strike="noStrike" cap="none">
                <a:solidFill>
                  <a:schemeClr val="dk1"/>
                </a:solidFill>
                <a:latin typeface="Calibri"/>
                <a:ea typeface="Calibri"/>
                <a:cs typeface="Calibri"/>
                <a:sym typeface="Calibri"/>
              </a:defRPr>
            </a:lvl5pPr>
            <a:lvl6pPr marL="2743200" marR="0" lvl="5" indent="-806450" algn="l" rtl="0">
              <a:spcBef>
                <a:spcPts val="1820"/>
              </a:spcBef>
              <a:spcAft>
                <a:spcPts val="0"/>
              </a:spcAft>
              <a:buClr>
                <a:schemeClr val="dk1"/>
              </a:buClr>
              <a:buSzPts val="9100"/>
              <a:buFont typeface="Arial"/>
              <a:buChar char="•"/>
              <a:defRPr sz="9100" b="0" i="0" u="none" strike="noStrike" cap="none">
                <a:solidFill>
                  <a:schemeClr val="dk1"/>
                </a:solidFill>
                <a:latin typeface="Calibri"/>
                <a:ea typeface="Calibri"/>
                <a:cs typeface="Calibri"/>
                <a:sym typeface="Calibri"/>
              </a:defRPr>
            </a:lvl6pPr>
            <a:lvl7pPr marL="3200400" marR="0" lvl="6" indent="-806450" algn="l" rtl="0">
              <a:spcBef>
                <a:spcPts val="1820"/>
              </a:spcBef>
              <a:spcAft>
                <a:spcPts val="0"/>
              </a:spcAft>
              <a:buClr>
                <a:schemeClr val="dk1"/>
              </a:buClr>
              <a:buSzPts val="9100"/>
              <a:buFont typeface="Arial"/>
              <a:buChar char="•"/>
              <a:defRPr sz="9100" b="0" i="0" u="none" strike="noStrike" cap="none">
                <a:solidFill>
                  <a:schemeClr val="dk1"/>
                </a:solidFill>
                <a:latin typeface="Calibri"/>
                <a:ea typeface="Calibri"/>
                <a:cs typeface="Calibri"/>
                <a:sym typeface="Calibri"/>
              </a:defRPr>
            </a:lvl7pPr>
            <a:lvl8pPr marL="3657600" marR="0" lvl="7" indent="-806450" algn="l" rtl="0">
              <a:spcBef>
                <a:spcPts val="1820"/>
              </a:spcBef>
              <a:spcAft>
                <a:spcPts val="0"/>
              </a:spcAft>
              <a:buClr>
                <a:schemeClr val="dk1"/>
              </a:buClr>
              <a:buSzPts val="9100"/>
              <a:buFont typeface="Arial"/>
              <a:buChar char="•"/>
              <a:defRPr sz="9100" b="0" i="0" u="none" strike="noStrike" cap="none">
                <a:solidFill>
                  <a:schemeClr val="dk1"/>
                </a:solidFill>
                <a:latin typeface="Calibri"/>
                <a:ea typeface="Calibri"/>
                <a:cs typeface="Calibri"/>
                <a:sym typeface="Calibri"/>
              </a:defRPr>
            </a:lvl8pPr>
            <a:lvl9pPr marL="4114800" marR="0" lvl="8" indent="-806450" algn="l" rtl="0">
              <a:spcBef>
                <a:spcPts val="1820"/>
              </a:spcBef>
              <a:spcAft>
                <a:spcPts val="0"/>
              </a:spcAft>
              <a:buClr>
                <a:schemeClr val="dk1"/>
              </a:buClr>
              <a:buSzPts val="9100"/>
              <a:buFont typeface="Arial"/>
              <a:buChar char="•"/>
              <a:defRPr sz="9100" b="0" i="0" u="none" strike="noStrike" cap="none">
                <a:solidFill>
                  <a:schemeClr val="dk1"/>
                </a:solidFill>
                <a:latin typeface="Calibri"/>
                <a:ea typeface="Calibri"/>
                <a:cs typeface="Calibri"/>
                <a:sym typeface="Calibri"/>
              </a:defRPr>
            </a:lvl9pPr>
          </a:lstStyle>
          <a:p>
            <a:endParaRPr/>
          </a:p>
        </p:txBody>
      </p:sp>
      <p:sp>
        <p:nvSpPr>
          <p:cNvPr id="38" name="Google Shape;38;p7"/>
          <p:cNvSpPr txBox="1">
            <a:spLocks noGrp="1"/>
          </p:cNvSpPr>
          <p:nvPr>
            <p:ph type="body" idx="3"/>
          </p:nvPr>
        </p:nvSpPr>
        <p:spPr>
          <a:xfrm>
            <a:off x="1800000" y="12426028"/>
            <a:ext cx="26675999" cy="577081"/>
          </a:xfrm>
          <a:prstGeom prst="rect">
            <a:avLst/>
          </a:prstGeom>
          <a:noFill/>
          <a:ln>
            <a:noFill/>
          </a:ln>
        </p:spPr>
        <p:txBody>
          <a:bodyPr spcFirstLastPara="1" wrap="square" lIns="0" tIns="0" rIns="0" bIns="0" anchor="t" anchorCtr="0">
            <a:spAutoFit/>
          </a:bodyPr>
          <a:lstStyle>
            <a:lvl1pPr marL="457200" marR="0" lvl="0" indent="-228600" algn="ctr" rtl="0">
              <a:lnSpc>
                <a:spcPct val="118421"/>
              </a:lnSpc>
              <a:spcBef>
                <a:spcPts val="0"/>
              </a:spcBef>
              <a:spcAft>
                <a:spcPts val="0"/>
              </a:spcAft>
              <a:buClr>
                <a:schemeClr val="dk1"/>
              </a:buClr>
              <a:buSzPts val="3800"/>
              <a:buFont typeface="Arial"/>
              <a:buNone/>
              <a:defRPr sz="3800" b="0" i="0" u="none" strike="noStrike" cap="none">
                <a:solidFill>
                  <a:schemeClr val="dk1"/>
                </a:solidFill>
                <a:latin typeface="Calibri"/>
                <a:ea typeface="Calibri"/>
                <a:cs typeface="Calibri"/>
                <a:sym typeface="Calibri"/>
              </a:defRPr>
            </a:lvl1pPr>
            <a:lvl2pPr marL="914400" marR="0" lvl="1" indent="-1041400" algn="l" rtl="0">
              <a:spcBef>
                <a:spcPts val="2560"/>
              </a:spcBef>
              <a:spcAft>
                <a:spcPts val="0"/>
              </a:spcAft>
              <a:buClr>
                <a:schemeClr val="dk1"/>
              </a:buClr>
              <a:buSzPts val="12800"/>
              <a:buFont typeface="Arial"/>
              <a:buChar char="–"/>
              <a:defRPr sz="12800" b="0" i="0" u="none" strike="noStrike" cap="none">
                <a:solidFill>
                  <a:schemeClr val="dk1"/>
                </a:solidFill>
                <a:latin typeface="Calibri"/>
                <a:ea typeface="Calibri"/>
                <a:cs typeface="Calibri"/>
                <a:sym typeface="Calibri"/>
              </a:defRPr>
            </a:lvl2pPr>
            <a:lvl3pPr marL="1371600" marR="0" lvl="2" indent="-927100" algn="l" rtl="0">
              <a:spcBef>
                <a:spcPts val="2200"/>
              </a:spcBef>
              <a:spcAft>
                <a:spcPts val="0"/>
              </a:spcAft>
              <a:buClr>
                <a:schemeClr val="dk1"/>
              </a:buClr>
              <a:buSzPts val="11000"/>
              <a:buFont typeface="Arial"/>
              <a:buChar char="•"/>
              <a:defRPr sz="11000" b="0" i="0" u="none" strike="noStrike" cap="none">
                <a:solidFill>
                  <a:schemeClr val="dk1"/>
                </a:solidFill>
                <a:latin typeface="Calibri"/>
                <a:ea typeface="Calibri"/>
                <a:cs typeface="Calibri"/>
                <a:sym typeface="Calibri"/>
              </a:defRPr>
            </a:lvl3pPr>
            <a:lvl4pPr marL="1828800" marR="0" lvl="3" indent="-806450" algn="l" rtl="0">
              <a:spcBef>
                <a:spcPts val="1820"/>
              </a:spcBef>
              <a:spcAft>
                <a:spcPts val="0"/>
              </a:spcAft>
              <a:buClr>
                <a:schemeClr val="dk1"/>
              </a:buClr>
              <a:buSzPts val="9100"/>
              <a:buFont typeface="Arial"/>
              <a:buChar char="–"/>
              <a:defRPr sz="9100" b="0" i="0" u="none" strike="noStrike" cap="none">
                <a:solidFill>
                  <a:schemeClr val="dk1"/>
                </a:solidFill>
                <a:latin typeface="Calibri"/>
                <a:ea typeface="Calibri"/>
                <a:cs typeface="Calibri"/>
                <a:sym typeface="Calibri"/>
              </a:defRPr>
            </a:lvl4pPr>
            <a:lvl5pPr marL="2286000" marR="0" lvl="4" indent="-806450" algn="l" rtl="0">
              <a:spcBef>
                <a:spcPts val="1820"/>
              </a:spcBef>
              <a:spcAft>
                <a:spcPts val="0"/>
              </a:spcAft>
              <a:buClr>
                <a:schemeClr val="dk1"/>
              </a:buClr>
              <a:buSzPts val="9100"/>
              <a:buFont typeface="Arial"/>
              <a:buChar char="»"/>
              <a:defRPr sz="9100" b="0" i="0" u="none" strike="noStrike" cap="none">
                <a:solidFill>
                  <a:schemeClr val="dk1"/>
                </a:solidFill>
                <a:latin typeface="Calibri"/>
                <a:ea typeface="Calibri"/>
                <a:cs typeface="Calibri"/>
                <a:sym typeface="Calibri"/>
              </a:defRPr>
            </a:lvl5pPr>
            <a:lvl6pPr marL="2743200" marR="0" lvl="5" indent="-806450" algn="l" rtl="0">
              <a:spcBef>
                <a:spcPts val="1820"/>
              </a:spcBef>
              <a:spcAft>
                <a:spcPts val="0"/>
              </a:spcAft>
              <a:buClr>
                <a:schemeClr val="dk1"/>
              </a:buClr>
              <a:buSzPts val="9100"/>
              <a:buFont typeface="Arial"/>
              <a:buChar char="•"/>
              <a:defRPr sz="9100" b="0" i="0" u="none" strike="noStrike" cap="none">
                <a:solidFill>
                  <a:schemeClr val="dk1"/>
                </a:solidFill>
                <a:latin typeface="Calibri"/>
                <a:ea typeface="Calibri"/>
                <a:cs typeface="Calibri"/>
                <a:sym typeface="Calibri"/>
              </a:defRPr>
            </a:lvl6pPr>
            <a:lvl7pPr marL="3200400" marR="0" lvl="6" indent="-806450" algn="l" rtl="0">
              <a:spcBef>
                <a:spcPts val="1820"/>
              </a:spcBef>
              <a:spcAft>
                <a:spcPts val="0"/>
              </a:spcAft>
              <a:buClr>
                <a:schemeClr val="dk1"/>
              </a:buClr>
              <a:buSzPts val="9100"/>
              <a:buFont typeface="Arial"/>
              <a:buChar char="•"/>
              <a:defRPr sz="9100" b="0" i="0" u="none" strike="noStrike" cap="none">
                <a:solidFill>
                  <a:schemeClr val="dk1"/>
                </a:solidFill>
                <a:latin typeface="Calibri"/>
                <a:ea typeface="Calibri"/>
                <a:cs typeface="Calibri"/>
                <a:sym typeface="Calibri"/>
              </a:defRPr>
            </a:lvl7pPr>
            <a:lvl8pPr marL="3657600" marR="0" lvl="7" indent="-806450" algn="l" rtl="0">
              <a:spcBef>
                <a:spcPts val="1820"/>
              </a:spcBef>
              <a:spcAft>
                <a:spcPts val="0"/>
              </a:spcAft>
              <a:buClr>
                <a:schemeClr val="dk1"/>
              </a:buClr>
              <a:buSzPts val="9100"/>
              <a:buFont typeface="Arial"/>
              <a:buChar char="•"/>
              <a:defRPr sz="9100" b="0" i="0" u="none" strike="noStrike" cap="none">
                <a:solidFill>
                  <a:schemeClr val="dk1"/>
                </a:solidFill>
                <a:latin typeface="Calibri"/>
                <a:ea typeface="Calibri"/>
                <a:cs typeface="Calibri"/>
                <a:sym typeface="Calibri"/>
              </a:defRPr>
            </a:lvl8pPr>
            <a:lvl9pPr marL="4114800" marR="0" lvl="8" indent="-806450" algn="l" rtl="0">
              <a:spcBef>
                <a:spcPts val="1820"/>
              </a:spcBef>
              <a:spcAft>
                <a:spcPts val="0"/>
              </a:spcAft>
              <a:buClr>
                <a:schemeClr val="dk1"/>
              </a:buClr>
              <a:buSzPts val="9100"/>
              <a:buFont typeface="Arial"/>
              <a:buChar char="•"/>
              <a:defRPr sz="9100" b="0" i="0" u="none" strike="noStrike" cap="none">
                <a:solidFill>
                  <a:schemeClr val="dk1"/>
                </a:solidFill>
                <a:latin typeface="Calibri"/>
                <a:ea typeface="Calibri"/>
                <a:cs typeface="Calibri"/>
                <a:sym typeface="Calibri"/>
              </a:defRPr>
            </a:lvl9pPr>
          </a:lstStyle>
          <a:p>
            <a:endParaRPr/>
          </a:p>
        </p:txBody>
      </p:sp>
      <p:sp>
        <p:nvSpPr>
          <p:cNvPr id="39" name="Google Shape;39;p7"/>
          <p:cNvSpPr txBox="1">
            <a:spLocks noGrp="1"/>
          </p:cNvSpPr>
          <p:nvPr>
            <p:ph type="body" idx="4"/>
          </p:nvPr>
        </p:nvSpPr>
        <p:spPr>
          <a:xfrm>
            <a:off x="1800000" y="27701477"/>
            <a:ext cx="12600000" cy="615553"/>
          </a:xfrm>
          <a:prstGeom prst="rect">
            <a:avLst/>
          </a:prstGeom>
          <a:noFill/>
          <a:ln>
            <a:noFill/>
          </a:ln>
        </p:spPr>
        <p:txBody>
          <a:bodyPr spcFirstLastPara="1" wrap="square" lIns="0" tIns="0" rIns="0" bIns="0" anchor="t" anchorCtr="0">
            <a:spAutoFit/>
          </a:bodyPr>
          <a:lstStyle>
            <a:lvl1pPr marL="457200" marR="0" lvl="0" indent="-228600" algn="l" rtl="0">
              <a:spcBef>
                <a:spcPts val="800"/>
              </a:spcBef>
              <a:spcAft>
                <a:spcPts val="0"/>
              </a:spcAft>
              <a:buClr>
                <a:schemeClr val="accent2"/>
              </a:buClr>
              <a:buSzPts val="4000"/>
              <a:buFont typeface="Arial"/>
              <a:buNone/>
              <a:defRPr sz="4000" b="1" i="0" u="none" strike="noStrike" cap="none">
                <a:solidFill>
                  <a:schemeClr val="accent2"/>
                </a:solidFill>
                <a:latin typeface="Calibri"/>
                <a:ea typeface="Calibri"/>
                <a:cs typeface="Calibri"/>
                <a:sym typeface="Calibri"/>
              </a:defRPr>
            </a:lvl1pPr>
            <a:lvl2pPr marL="914400" marR="0" lvl="1" indent="-228600" algn="l" rtl="0">
              <a:spcBef>
                <a:spcPts val="1200"/>
              </a:spcBef>
              <a:spcAft>
                <a:spcPts val="0"/>
              </a:spcAft>
              <a:buClr>
                <a:schemeClr val="accent2"/>
              </a:buClr>
              <a:buSzPts val="6000"/>
              <a:buFont typeface="Arial"/>
              <a:buNone/>
              <a:defRPr sz="6000" b="0" i="0" u="none" strike="noStrike" cap="none">
                <a:solidFill>
                  <a:schemeClr val="accent2"/>
                </a:solidFill>
                <a:latin typeface="Calibri"/>
                <a:ea typeface="Calibri"/>
                <a:cs typeface="Calibri"/>
                <a:sym typeface="Calibri"/>
              </a:defRPr>
            </a:lvl2pPr>
            <a:lvl3pPr marL="1371600" marR="0" lvl="2" indent="-228600" algn="l" rtl="0">
              <a:spcBef>
                <a:spcPts val="1200"/>
              </a:spcBef>
              <a:spcAft>
                <a:spcPts val="0"/>
              </a:spcAft>
              <a:buClr>
                <a:schemeClr val="accent2"/>
              </a:buClr>
              <a:buSzPts val="6000"/>
              <a:buFont typeface="Arial"/>
              <a:buNone/>
              <a:defRPr sz="6000" b="0" i="0" u="none" strike="noStrike" cap="none">
                <a:solidFill>
                  <a:schemeClr val="accent2"/>
                </a:solidFill>
                <a:latin typeface="Calibri"/>
                <a:ea typeface="Calibri"/>
                <a:cs typeface="Calibri"/>
                <a:sym typeface="Calibri"/>
              </a:defRPr>
            </a:lvl3pPr>
            <a:lvl4pPr marL="1828800" marR="0" lvl="3" indent="-228600" algn="l" rtl="0">
              <a:spcBef>
                <a:spcPts val="1200"/>
              </a:spcBef>
              <a:spcAft>
                <a:spcPts val="0"/>
              </a:spcAft>
              <a:buClr>
                <a:schemeClr val="accent2"/>
              </a:buClr>
              <a:buSzPts val="6000"/>
              <a:buFont typeface="Arial"/>
              <a:buNone/>
              <a:defRPr sz="6000" b="0" i="0" u="none" strike="noStrike" cap="none">
                <a:solidFill>
                  <a:schemeClr val="accent2"/>
                </a:solidFill>
                <a:latin typeface="Calibri"/>
                <a:ea typeface="Calibri"/>
                <a:cs typeface="Calibri"/>
                <a:sym typeface="Calibri"/>
              </a:defRPr>
            </a:lvl4pPr>
            <a:lvl5pPr marL="2286000" marR="0" lvl="4" indent="-228600" algn="l" rtl="0">
              <a:spcBef>
                <a:spcPts val="1200"/>
              </a:spcBef>
              <a:spcAft>
                <a:spcPts val="0"/>
              </a:spcAft>
              <a:buClr>
                <a:schemeClr val="accent2"/>
              </a:buClr>
              <a:buSzPts val="6000"/>
              <a:buFont typeface="Arial"/>
              <a:buNone/>
              <a:defRPr sz="6000" b="0" i="0" u="none" strike="noStrike" cap="none">
                <a:solidFill>
                  <a:schemeClr val="accent2"/>
                </a:solidFill>
                <a:latin typeface="Calibri"/>
                <a:ea typeface="Calibri"/>
                <a:cs typeface="Calibri"/>
                <a:sym typeface="Calibri"/>
              </a:defRPr>
            </a:lvl5pPr>
            <a:lvl6pPr marL="2743200" marR="0" lvl="5" indent="-806450" algn="l" rtl="0">
              <a:spcBef>
                <a:spcPts val="1820"/>
              </a:spcBef>
              <a:spcAft>
                <a:spcPts val="0"/>
              </a:spcAft>
              <a:buClr>
                <a:schemeClr val="dk1"/>
              </a:buClr>
              <a:buSzPts val="9100"/>
              <a:buFont typeface="Arial"/>
              <a:buChar char="•"/>
              <a:defRPr sz="9100" b="0" i="0" u="none" strike="noStrike" cap="none">
                <a:solidFill>
                  <a:schemeClr val="dk1"/>
                </a:solidFill>
                <a:latin typeface="Calibri"/>
                <a:ea typeface="Calibri"/>
                <a:cs typeface="Calibri"/>
                <a:sym typeface="Calibri"/>
              </a:defRPr>
            </a:lvl6pPr>
            <a:lvl7pPr marL="3200400" marR="0" lvl="6" indent="-806450" algn="l" rtl="0">
              <a:spcBef>
                <a:spcPts val="1820"/>
              </a:spcBef>
              <a:spcAft>
                <a:spcPts val="0"/>
              </a:spcAft>
              <a:buClr>
                <a:schemeClr val="dk1"/>
              </a:buClr>
              <a:buSzPts val="9100"/>
              <a:buFont typeface="Arial"/>
              <a:buChar char="•"/>
              <a:defRPr sz="9100" b="0" i="0" u="none" strike="noStrike" cap="none">
                <a:solidFill>
                  <a:schemeClr val="dk1"/>
                </a:solidFill>
                <a:latin typeface="Calibri"/>
                <a:ea typeface="Calibri"/>
                <a:cs typeface="Calibri"/>
                <a:sym typeface="Calibri"/>
              </a:defRPr>
            </a:lvl7pPr>
            <a:lvl8pPr marL="3657600" marR="0" lvl="7" indent="-806450" algn="l" rtl="0">
              <a:spcBef>
                <a:spcPts val="1820"/>
              </a:spcBef>
              <a:spcAft>
                <a:spcPts val="0"/>
              </a:spcAft>
              <a:buClr>
                <a:schemeClr val="dk1"/>
              </a:buClr>
              <a:buSzPts val="9100"/>
              <a:buFont typeface="Arial"/>
              <a:buChar char="•"/>
              <a:defRPr sz="9100" b="0" i="0" u="none" strike="noStrike" cap="none">
                <a:solidFill>
                  <a:schemeClr val="dk1"/>
                </a:solidFill>
                <a:latin typeface="Calibri"/>
                <a:ea typeface="Calibri"/>
                <a:cs typeface="Calibri"/>
                <a:sym typeface="Calibri"/>
              </a:defRPr>
            </a:lvl8pPr>
            <a:lvl9pPr marL="4114800" marR="0" lvl="8" indent="-806450" algn="l" rtl="0">
              <a:spcBef>
                <a:spcPts val="1820"/>
              </a:spcBef>
              <a:spcAft>
                <a:spcPts val="0"/>
              </a:spcAft>
              <a:buClr>
                <a:schemeClr val="dk1"/>
              </a:buClr>
              <a:buSzPts val="9100"/>
              <a:buFont typeface="Arial"/>
              <a:buChar char="•"/>
              <a:defRPr sz="9100" b="0" i="0" u="none" strike="noStrike" cap="none">
                <a:solidFill>
                  <a:schemeClr val="dk1"/>
                </a:solidFill>
                <a:latin typeface="Calibri"/>
                <a:ea typeface="Calibri"/>
                <a:cs typeface="Calibri"/>
                <a:sym typeface="Calibri"/>
              </a:defRPr>
            </a:lvl9pPr>
          </a:lstStyle>
          <a:p>
            <a:endParaRPr/>
          </a:p>
        </p:txBody>
      </p:sp>
      <p:sp>
        <p:nvSpPr>
          <p:cNvPr id="40" name="Google Shape;40;p7"/>
          <p:cNvSpPr txBox="1">
            <a:spLocks noGrp="1"/>
          </p:cNvSpPr>
          <p:nvPr>
            <p:ph type="body" idx="5"/>
          </p:nvPr>
        </p:nvSpPr>
        <p:spPr>
          <a:xfrm>
            <a:off x="15876000" y="27701477"/>
            <a:ext cx="12600000" cy="615553"/>
          </a:xfrm>
          <a:prstGeom prst="rect">
            <a:avLst/>
          </a:prstGeom>
          <a:noFill/>
          <a:ln>
            <a:noFill/>
          </a:ln>
        </p:spPr>
        <p:txBody>
          <a:bodyPr spcFirstLastPara="1" wrap="square" lIns="0" tIns="0" rIns="0" bIns="0" anchor="t" anchorCtr="0">
            <a:spAutoFit/>
          </a:bodyPr>
          <a:lstStyle>
            <a:lvl1pPr marL="457200" marR="0" lvl="0" indent="-228600" algn="l" rtl="0">
              <a:spcBef>
                <a:spcPts val="800"/>
              </a:spcBef>
              <a:spcAft>
                <a:spcPts val="0"/>
              </a:spcAft>
              <a:buClr>
                <a:schemeClr val="accent2"/>
              </a:buClr>
              <a:buSzPts val="4000"/>
              <a:buFont typeface="Arial"/>
              <a:buNone/>
              <a:defRPr sz="4000" b="1" i="0" u="none" strike="noStrike" cap="none">
                <a:solidFill>
                  <a:schemeClr val="accent2"/>
                </a:solidFill>
                <a:latin typeface="Calibri"/>
                <a:ea typeface="Calibri"/>
                <a:cs typeface="Calibri"/>
                <a:sym typeface="Calibri"/>
              </a:defRPr>
            </a:lvl1pPr>
            <a:lvl2pPr marL="914400" marR="0" lvl="1" indent="-228600" algn="l" rtl="0">
              <a:spcBef>
                <a:spcPts val="1200"/>
              </a:spcBef>
              <a:spcAft>
                <a:spcPts val="0"/>
              </a:spcAft>
              <a:buClr>
                <a:schemeClr val="accent2"/>
              </a:buClr>
              <a:buSzPts val="6000"/>
              <a:buFont typeface="Arial"/>
              <a:buNone/>
              <a:defRPr sz="6000" b="0" i="0" u="none" strike="noStrike" cap="none">
                <a:solidFill>
                  <a:schemeClr val="accent2"/>
                </a:solidFill>
                <a:latin typeface="Calibri"/>
                <a:ea typeface="Calibri"/>
                <a:cs typeface="Calibri"/>
                <a:sym typeface="Calibri"/>
              </a:defRPr>
            </a:lvl2pPr>
            <a:lvl3pPr marL="1371600" marR="0" lvl="2" indent="-228600" algn="l" rtl="0">
              <a:spcBef>
                <a:spcPts val="1200"/>
              </a:spcBef>
              <a:spcAft>
                <a:spcPts val="0"/>
              </a:spcAft>
              <a:buClr>
                <a:schemeClr val="accent2"/>
              </a:buClr>
              <a:buSzPts val="6000"/>
              <a:buFont typeface="Arial"/>
              <a:buNone/>
              <a:defRPr sz="6000" b="0" i="0" u="none" strike="noStrike" cap="none">
                <a:solidFill>
                  <a:schemeClr val="accent2"/>
                </a:solidFill>
                <a:latin typeface="Calibri"/>
                <a:ea typeface="Calibri"/>
                <a:cs typeface="Calibri"/>
                <a:sym typeface="Calibri"/>
              </a:defRPr>
            </a:lvl3pPr>
            <a:lvl4pPr marL="1828800" marR="0" lvl="3" indent="-228600" algn="l" rtl="0">
              <a:spcBef>
                <a:spcPts val="1200"/>
              </a:spcBef>
              <a:spcAft>
                <a:spcPts val="0"/>
              </a:spcAft>
              <a:buClr>
                <a:schemeClr val="accent2"/>
              </a:buClr>
              <a:buSzPts val="6000"/>
              <a:buFont typeface="Arial"/>
              <a:buNone/>
              <a:defRPr sz="6000" b="0" i="0" u="none" strike="noStrike" cap="none">
                <a:solidFill>
                  <a:schemeClr val="accent2"/>
                </a:solidFill>
                <a:latin typeface="Calibri"/>
                <a:ea typeface="Calibri"/>
                <a:cs typeface="Calibri"/>
                <a:sym typeface="Calibri"/>
              </a:defRPr>
            </a:lvl4pPr>
            <a:lvl5pPr marL="2286000" marR="0" lvl="4" indent="-228600" algn="l" rtl="0">
              <a:spcBef>
                <a:spcPts val="1200"/>
              </a:spcBef>
              <a:spcAft>
                <a:spcPts val="0"/>
              </a:spcAft>
              <a:buClr>
                <a:schemeClr val="accent2"/>
              </a:buClr>
              <a:buSzPts val="6000"/>
              <a:buFont typeface="Arial"/>
              <a:buNone/>
              <a:defRPr sz="6000" b="0" i="0" u="none" strike="noStrike" cap="none">
                <a:solidFill>
                  <a:schemeClr val="accent2"/>
                </a:solidFill>
                <a:latin typeface="Calibri"/>
                <a:ea typeface="Calibri"/>
                <a:cs typeface="Calibri"/>
                <a:sym typeface="Calibri"/>
              </a:defRPr>
            </a:lvl5pPr>
            <a:lvl6pPr marL="2743200" marR="0" lvl="5" indent="-806450" algn="l" rtl="0">
              <a:spcBef>
                <a:spcPts val="1820"/>
              </a:spcBef>
              <a:spcAft>
                <a:spcPts val="0"/>
              </a:spcAft>
              <a:buClr>
                <a:schemeClr val="dk1"/>
              </a:buClr>
              <a:buSzPts val="9100"/>
              <a:buFont typeface="Arial"/>
              <a:buChar char="•"/>
              <a:defRPr sz="9100" b="0" i="0" u="none" strike="noStrike" cap="none">
                <a:solidFill>
                  <a:schemeClr val="dk1"/>
                </a:solidFill>
                <a:latin typeface="Calibri"/>
                <a:ea typeface="Calibri"/>
                <a:cs typeface="Calibri"/>
                <a:sym typeface="Calibri"/>
              </a:defRPr>
            </a:lvl6pPr>
            <a:lvl7pPr marL="3200400" marR="0" lvl="6" indent="-806450" algn="l" rtl="0">
              <a:spcBef>
                <a:spcPts val="1820"/>
              </a:spcBef>
              <a:spcAft>
                <a:spcPts val="0"/>
              </a:spcAft>
              <a:buClr>
                <a:schemeClr val="dk1"/>
              </a:buClr>
              <a:buSzPts val="9100"/>
              <a:buFont typeface="Arial"/>
              <a:buChar char="•"/>
              <a:defRPr sz="9100" b="0" i="0" u="none" strike="noStrike" cap="none">
                <a:solidFill>
                  <a:schemeClr val="dk1"/>
                </a:solidFill>
                <a:latin typeface="Calibri"/>
                <a:ea typeface="Calibri"/>
                <a:cs typeface="Calibri"/>
                <a:sym typeface="Calibri"/>
              </a:defRPr>
            </a:lvl7pPr>
            <a:lvl8pPr marL="3657600" marR="0" lvl="7" indent="-806450" algn="l" rtl="0">
              <a:spcBef>
                <a:spcPts val="1820"/>
              </a:spcBef>
              <a:spcAft>
                <a:spcPts val="0"/>
              </a:spcAft>
              <a:buClr>
                <a:schemeClr val="dk1"/>
              </a:buClr>
              <a:buSzPts val="9100"/>
              <a:buFont typeface="Arial"/>
              <a:buChar char="•"/>
              <a:defRPr sz="9100" b="0" i="0" u="none" strike="noStrike" cap="none">
                <a:solidFill>
                  <a:schemeClr val="dk1"/>
                </a:solidFill>
                <a:latin typeface="Calibri"/>
                <a:ea typeface="Calibri"/>
                <a:cs typeface="Calibri"/>
                <a:sym typeface="Calibri"/>
              </a:defRPr>
            </a:lvl8pPr>
            <a:lvl9pPr marL="4114800" marR="0" lvl="8" indent="-806450" algn="l" rtl="0">
              <a:spcBef>
                <a:spcPts val="1820"/>
              </a:spcBef>
              <a:spcAft>
                <a:spcPts val="0"/>
              </a:spcAft>
              <a:buClr>
                <a:schemeClr val="dk1"/>
              </a:buClr>
              <a:buSzPts val="9100"/>
              <a:buFont typeface="Arial"/>
              <a:buChar char="•"/>
              <a:defRPr sz="9100" b="0" i="0" u="none" strike="noStrike" cap="none">
                <a:solidFill>
                  <a:schemeClr val="dk1"/>
                </a:solidFill>
                <a:latin typeface="Calibri"/>
                <a:ea typeface="Calibri"/>
                <a:cs typeface="Calibri"/>
                <a:sym typeface="Calibri"/>
              </a:defRPr>
            </a:lvl9pPr>
          </a:lstStyle>
          <a:p>
            <a:endParaRPr/>
          </a:p>
        </p:txBody>
      </p:sp>
      <p:sp>
        <p:nvSpPr>
          <p:cNvPr id="41" name="Google Shape;41;p7"/>
          <p:cNvSpPr txBox="1">
            <a:spLocks noGrp="1"/>
          </p:cNvSpPr>
          <p:nvPr>
            <p:ph type="body" idx="6"/>
          </p:nvPr>
        </p:nvSpPr>
        <p:spPr>
          <a:xfrm>
            <a:off x="1800000" y="28493176"/>
            <a:ext cx="12600000" cy="534377"/>
          </a:xfrm>
          <a:prstGeom prst="rect">
            <a:avLst/>
          </a:prstGeom>
          <a:noFill/>
          <a:ln>
            <a:noFill/>
          </a:ln>
        </p:spPr>
        <p:txBody>
          <a:bodyPr spcFirstLastPara="1" wrap="square" lIns="0" tIns="0" rIns="0" bIns="0" anchor="t" anchorCtr="0">
            <a:spAutoFit/>
          </a:bodyPr>
          <a:lstStyle>
            <a:lvl1pPr marL="457200" marR="0" lvl="0" indent="-228600" algn="l" rtl="0">
              <a:lnSpc>
                <a:spcPct val="150000"/>
              </a:lnSpc>
              <a:spcBef>
                <a:spcPts val="0"/>
              </a:spcBef>
              <a:spcAft>
                <a:spcPts val="0"/>
              </a:spcAft>
              <a:buClr>
                <a:schemeClr val="accent2"/>
              </a:buClr>
              <a:buSzPts val="3000"/>
              <a:buFont typeface="Arial"/>
              <a:buNone/>
              <a:defRPr sz="3000" b="0" i="0" u="none" strike="noStrike" cap="none">
                <a:solidFill>
                  <a:schemeClr val="accent2"/>
                </a:solidFill>
                <a:latin typeface="Calibri"/>
                <a:ea typeface="Calibri"/>
                <a:cs typeface="Calibri"/>
                <a:sym typeface="Calibri"/>
              </a:defRPr>
            </a:lvl1pPr>
            <a:lvl2pPr marL="914400" marR="0" lvl="1" indent="-228600" algn="l" rtl="0">
              <a:spcBef>
                <a:spcPts val="1200"/>
              </a:spcBef>
              <a:spcAft>
                <a:spcPts val="0"/>
              </a:spcAft>
              <a:buClr>
                <a:schemeClr val="accent2"/>
              </a:buClr>
              <a:buSzPts val="6000"/>
              <a:buFont typeface="Arial"/>
              <a:buNone/>
              <a:defRPr sz="6000" b="0" i="0" u="none" strike="noStrike" cap="none">
                <a:solidFill>
                  <a:schemeClr val="accent2"/>
                </a:solidFill>
                <a:latin typeface="Calibri"/>
                <a:ea typeface="Calibri"/>
                <a:cs typeface="Calibri"/>
                <a:sym typeface="Calibri"/>
              </a:defRPr>
            </a:lvl2pPr>
            <a:lvl3pPr marL="1371600" marR="0" lvl="2" indent="-228600" algn="l" rtl="0">
              <a:spcBef>
                <a:spcPts val="1200"/>
              </a:spcBef>
              <a:spcAft>
                <a:spcPts val="0"/>
              </a:spcAft>
              <a:buClr>
                <a:schemeClr val="accent2"/>
              </a:buClr>
              <a:buSzPts val="6000"/>
              <a:buFont typeface="Arial"/>
              <a:buNone/>
              <a:defRPr sz="6000" b="0" i="0" u="none" strike="noStrike" cap="none">
                <a:solidFill>
                  <a:schemeClr val="accent2"/>
                </a:solidFill>
                <a:latin typeface="Calibri"/>
                <a:ea typeface="Calibri"/>
                <a:cs typeface="Calibri"/>
                <a:sym typeface="Calibri"/>
              </a:defRPr>
            </a:lvl3pPr>
            <a:lvl4pPr marL="1828800" marR="0" lvl="3" indent="-228600" algn="l" rtl="0">
              <a:spcBef>
                <a:spcPts val="1200"/>
              </a:spcBef>
              <a:spcAft>
                <a:spcPts val="0"/>
              </a:spcAft>
              <a:buClr>
                <a:schemeClr val="accent2"/>
              </a:buClr>
              <a:buSzPts val="6000"/>
              <a:buFont typeface="Arial"/>
              <a:buNone/>
              <a:defRPr sz="6000" b="0" i="0" u="none" strike="noStrike" cap="none">
                <a:solidFill>
                  <a:schemeClr val="accent2"/>
                </a:solidFill>
                <a:latin typeface="Calibri"/>
                <a:ea typeface="Calibri"/>
                <a:cs typeface="Calibri"/>
                <a:sym typeface="Calibri"/>
              </a:defRPr>
            </a:lvl4pPr>
            <a:lvl5pPr marL="2286000" marR="0" lvl="4" indent="-228600" algn="l" rtl="0">
              <a:spcBef>
                <a:spcPts val="1200"/>
              </a:spcBef>
              <a:spcAft>
                <a:spcPts val="0"/>
              </a:spcAft>
              <a:buClr>
                <a:schemeClr val="accent2"/>
              </a:buClr>
              <a:buSzPts val="6000"/>
              <a:buFont typeface="Arial"/>
              <a:buNone/>
              <a:defRPr sz="6000" b="0" i="0" u="none" strike="noStrike" cap="none">
                <a:solidFill>
                  <a:schemeClr val="accent2"/>
                </a:solidFill>
                <a:latin typeface="Calibri"/>
                <a:ea typeface="Calibri"/>
                <a:cs typeface="Calibri"/>
                <a:sym typeface="Calibri"/>
              </a:defRPr>
            </a:lvl5pPr>
            <a:lvl6pPr marL="2743200" marR="0" lvl="5" indent="-806450" algn="l" rtl="0">
              <a:spcBef>
                <a:spcPts val="1820"/>
              </a:spcBef>
              <a:spcAft>
                <a:spcPts val="0"/>
              </a:spcAft>
              <a:buClr>
                <a:schemeClr val="dk1"/>
              </a:buClr>
              <a:buSzPts val="9100"/>
              <a:buFont typeface="Arial"/>
              <a:buChar char="•"/>
              <a:defRPr sz="9100" b="0" i="0" u="none" strike="noStrike" cap="none">
                <a:solidFill>
                  <a:schemeClr val="dk1"/>
                </a:solidFill>
                <a:latin typeface="Calibri"/>
                <a:ea typeface="Calibri"/>
                <a:cs typeface="Calibri"/>
                <a:sym typeface="Calibri"/>
              </a:defRPr>
            </a:lvl6pPr>
            <a:lvl7pPr marL="3200400" marR="0" lvl="6" indent="-806450" algn="l" rtl="0">
              <a:spcBef>
                <a:spcPts val="1820"/>
              </a:spcBef>
              <a:spcAft>
                <a:spcPts val="0"/>
              </a:spcAft>
              <a:buClr>
                <a:schemeClr val="dk1"/>
              </a:buClr>
              <a:buSzPts val="9100"/>
              <a:buFont typeface="Arial"/>
              <a:buChar char="•"/>
              <a:defRPr sz="9100" b="0" i="0" u="none" strike="noStrike" cap="none">
                <a:solidFill>
                  <a:schemeClr val="dk1"/>
                </a:solidFill>
                <a:latin typeface="Calibri"/>
                <a:ea typeface="Calibri"/>
                <a:cs typeface="Calibri"/>
                <a:sym typeface="Calibri"/>
              </a:defRPr>
            </a:lvl7pPr>
            <a:lvl8pPr marL="3657600" marR="0" lvl="7" indent="-806450" algn="l" rtl="0">
              <a:spcBef>
                <a:spcPts val="1820"/>
              </a:spcBef>
              <a:spcAft>
                <a:spcPts val="0"/>
              </a:spcAft>
              <a:buClr>
                <a:schemeClr val="dk1"/>
              </a:buClr>
              <a:buSzPts val="9100"/>
              <a:buFont typeface="Arial"/>
              <a:buChar char="•"/>
              <a:defRPr sz="9100" b="0" i="0" u="none" strike="noStrike" cap="none">
                <a:solidFill>
                  <a:schemeClr val="dk1"/>
                </a:solidFill>
                <a:latin typeface="Calibri"/>
                <a:ea typeface="Calibri"/>
                <a:cs typeface="Calibri"/>
                <a:sym typeface="Calibri"/>
              </a:defRPr>
            </a:lvl8pPr>
            <a:lvl9pPr marL="4114800" marR="0" lvl="8" indent="-806450" algn="l" rtl="0">
              <a:spcBef>
                <a:spcPts val="1820"/>
              </a:spcBef>
              <a:spcAft>
                <a:spcPts val="0"/>
              </a:spcAft>
              <a:buClr>
                <a:schemeClr val="dk1"/>
              </a:buClr>
              <a:buSzPts val="9100"/>
              <a:buFont typeface="Arial"/>
              <a:buChar char="•"/>
              <a:defRPr sz="9100" b="0" i="0" u="none" strike="noStrike" cap="none">
                <a:solidFill>
                  <a:schemeClr val="dk1"/>
                </a:solidFill>
                <a:latin typeface="Calibri"/>
                <a:ea typeface="Calibri"/>
                <a:cs typeface="Calibri"/>
                <a:sym typeface="Calibri"/>
              </a:defRPr>
            </a:lvl9pPr>
          </a:lstStyle>
          <a:p>
            <a:endParaRPr/>
          </a:p>
        </p:txBody>
      </p:sp>
      <p:sp>
        <p:nvSpPr>
          <p:cNvPr id="42" name="Google Shape;42;p7"/>
          <p:cNvSpPr txBox="1">
            <a:spLocks noGrp="1"/>
          </p:cNvSpPr>
          <p:nvPr>
            <p:ph type="body" idx="7"/>
          </p:nvPr>
        </p:nvSpPr>
        <p:spPr>
          <a:xfrm>
            <a:off x="15876000" y="28493176"/>
            <a:ext cx="12600000" cy="534377"/>
          </a:xfrm>
          <a:prstGeom prst="rect">
            <a:avLst/>
          </a:prstGeom>
          <a:noFill/>
          <a:ln>
            <a:noFill/>
          </a:ln>
        </p:spPr>
        <p:txBody>
          <a:bodyPr spcFirstLastPara="1" wrap="square" lIns="0" tIns="0" rIns="0" bIns="0" anchor="t" anchorCtr="0">
            <a:spAutoFit/>
          </a:bodyPr>
          <a:lstStyle>
            <a:lvl1pPr marL="457200" marR="0" lvl="0" indent="-228600" algn="l" rtl="0">
              <a:lnSpc>
                <a:spcPct val="150000"/>
              </a:lnSpc>
              <a:spcBef>
                <a:spcPts val="0"/>
              </a:spcBef>
              <a:spcAft>
                <a:spcPts val="0"/>
              </a:spcAft>
              <a:buClr>
                <a:schemeClr val="accent2"/>
              </a:buClr>
              <a:buSzPts val="3000"/>
              <a:buFont typeface="Arial"/>
              <a:buNone/>
              <a:defRPr sz="3000" b="0" i="0" u="none" strike="noStrike" cap="none">
                <a:solidFill>
                  <a:schemeClr val="accent2"/>
                </a:solidFill>
                <a:latin typeface="Calibri"/>
                <a:ea typeface="Calibri"/>
                <a:cs typeface="Calibri"/>
                <a:sym typeface="Calibri"/>
              </a:defRPr>
            </a:lvl1pPr>
            <a:lvl2pPr marL="914400" marR="0" lvl="1" indent="-228600" algn="l" rtl="0">
              <a:spcBef>
                <a:spcPts val="1200"/>
              </a:spcBef>
              <a:spcAft>
                <a:spcPts val="0"/>
              </a:spcAft>
              <a:buClr>
                <a:schemeClr val="accent2"/>
              </a:buClr>
              <a:buSzPts val="6000"/>
              <a:buFont typeface="Arial"/>
              <a:buNone/>
              <a:defRPr sz="6000" b="0" i="0" u="none" strike="noStrike" cap="none">
                <a:solidFill>
                  <a:schemeClr val="accent2"/>
                </a:solidFill>
                <a:latin typeface="Calibri"/>
                <a:ea typeface="Calibri"/>
                <a:cs typeface="Calibri"/>
                <a:sym typeface="Calibri"/>
              </a:defRPr>
            </a:lvl2pPr>
            <a:lvl3pPr marL="1371600" marR="0" lvl="2" indent="-228600" algn="l" rtl="0">
              <a:spcBef>
                <a:spcPts val="1200"/>
              </a:spcBef>
              <a:spcAft>
                <a:spcPts val="0"/>
              </a:spcAft>
              <a:buClr>
                <a:schemeClr val="accent2"/>
              </a:buClr>
              <a:buSzPts val="6000"/>
              <a:buFont typeface="Arial"/>
              <a:buNone/>
              <a:defRPr sz="6000" b="0" i="0" u="none" strike="noStrike" cap="none">
                <a:solidFill>
                  <a:schemeClr val="accent2"/>
                </a:solidFill>
                <a:latin typeface="Calibri"/>
                <a:ea typeface="Calibri"/>
                <a:cs typeface="Calibri"/>
                <a:sym typeface="Calibri"/>
              </a:defRPr>
            </a:lvl3pPr>
            <a:lvl4pPr marL="1828800" marR="0" lvl="3" indent="-228600" algn="l" rtl="0">
              <a:spcBef>
                <a:spcPts val="1200"/>
              </a:spcBef>
              <a:spcAft>
                <a:spcPts val="0"/>
              </a:spcAft>
              <a:buClr>
                <a:schemeClr val="accent2"/>
              </a:buClr>
              <a:buSzPts val="6000"/>
              <a:buFont typeface="Arial"/>
              <a:buNone/>
              <a:defRPr sz="6000" b="0" i="0" u="none" strike="noStrike" cap="none">
                <a:solidFill>
                  <a:schemeClr val="accent2"/>
                </a:solidFill>
                <a:latin typeface="Calibri"/>
                <a:ea typeface="Calibri"/>
                <a:cs typeface="Calibri"/>
                <a:sym typeface="Calibri"/>
              </a:defRPr>
            </a:lvl4pPr>
            <a:lvl5pPr marL="2286000" marR="0" lvl="4" indent="-228600" algn="l" rtl="0">
              <a:spcBef>
                <a:spcPts val="1200"/>
              </a:spcBef>
              <a:spcAft>
                <a:spcPts val="0"/>
              </a:spcAft>
              <a:buClr>
                <a:schemeClr val="accent2"/>
              </a:buClr>
              <a:buSzPts val="6000"/>
              <a:buFont typeface="Arial"/>
              <a:buNone/>
              <a:defRPr sz="6000" b="0" i="0" u="none" strike="noStrike" cap="none">
                <a:solidFill>
                  <a:schemeClr val="accent2"/>
                </a:solidFill>
                <a:latin typeface="Calibri"/>
                <a:ea typeface="Calibri"/>
                <a:cs typeface="Calibri"/>
                <a:sym typeface="Calibri"/>
              </a:defRPr>
            </a:lvl5pPr>
            <a:lvl6pPr marL="2743200" marR="0" lvl="5" indent="-806450" algn="l" rtl="0">
              <a:spcBef>
                <a:spcPts val="1820"/>
              </a:spcBef>
              <a:spcAft>
                <a:spcPts val="0"/>
              </a:spcAft>
              <a:buClr>
                <a:schemeClr val="dk1"/>
              </a:buClr>
              <a:buSzPts val="9100"/>
              <a:buFont typeface="Arial"/>
              <a:buChar char="•"/>
              <a:defRPr sz="9100" b="0" i="0" u="none" strike="noStrike" cap="none">
                <a:solidFill>
                  <a:schemeClr val="dk1"/>
                </a:solidFill>
                <a:latin typeface="Calibri"/>
                <a:ea typeface="Calibri"/>
                <a:cs typeface="Calibri"/>
                <a:sym typeface="Calibri"/>
              </a:defRPr>
            </a:lvl6pPr>
            <a:lvl7pPr marL="3200400" marR="0" lvl="6" indent="-806450" algn="l" rtl="0">
              <a:spcBef>
                <a:spcPts val="1820"/>
              </a:spcBef>
              <a:spcAft>
                <a:spcPts val="0"/>
              </a:spcAft>
              <a:buClr>
                <a:schemeClr val="dk1"/>
              </a:buClr>
              <a:buSzPts val="9100"/>
              <a:buFont typeface="Arial"/>
              <a:buChar char="•"/>
              <a:defRPr sz="9100" b="0" i="0" u="none" strike="noStrike" cap="none">
                <a:solidFill>
                  <a:schemeClr val="dk1"/>
                </a:solidFill>
                <a:latin typeface="Calibri"/>
                <a:ea typeface="Calibri"/>
                <a:cs typeface="Calibri"/>
                <a:sym typeface="Calibri"/>
              </a:defRPr>
            </a:lvl7pPr>
            <a:lvl8pPr marL="3657600" marR="0" lvl="7" indent="-806450" algn="l" rtl="0">
              <a:spcBef>
                <a:spcPts val="1820"/>
              </a:spcBef>
              <a:spcAft>
                <a:spcPts val="0"/>
              </a:spcAft>
              <a:buClr>
                <a:schemeClr val="dk1"/>
              </a:buClr>
              <a:buSzPts val="9100"/>
              <a:buFont typeface="Arial"/>
              <a:buChar char="•"/>
              <a:defRPr sz="9100" b="0" i="0" u="none" strike="noStrike" cap="none">
                <a:solidFill>
                  <a:schemeClr val="dk1"/>
                </a:solidFill>
                <a:latin typeface="Calibri"/>
                <a:ea typeface="Calibri"/>
                <a:cs typeface="Calibri"/>
                <a:sym typeface="Calibri"/>
              </a:defRPr>
            </a:lvl8pPr>
            <a:lvl9pPr marL="4114800" marR="0" lvl="8" indent="-806450" algn="l" rtl="0">
              <a:spcBef>
                <a:spcPts val="1820"/>
              </a:spcBef>
              <a:spcAft>
                <a:spcPts val="0"/>
              </a:spcAft>
              <a:buClr>
                <a:schemeClr val="dk1"/>
              </a:buClr>
              <a:buSzPts val="9100"/>
              <a:buFont typeface="Arial"/>
              <a:buChar char="•"/>
              <a:defRPr sz="9100" b="0" i="0" u="none" strike="noStrike" cap="none">
                <a:solidFill>
                  <a:schemeClr val="dk1"/>
                </a:solidFill>
                <a:latin typeface="Calibri"/>
                <a:ea typeface="Calibri"/>
                <a:cs typeface="Calibri"/>
                <a:sym typeface="Calibri"/>
              </a:defRPr>
            </a:lvl9pPr>
          </a:lstStyle>
          <a:p>
            <a:endParaRPr/>
          </a:p>
        </p:txBody>
      </p:sp>
      <p:sp>
        <p:nvSpPr>
          <p:cNvPr id="43" name="Google Shape;43;p7"/>
          <p:cNvSpPr>
            <a:spLocks noGrp="1"/>
          </p:cNvSpPr>
          <p:nvPr>
            <p:ph type="pic" idx="8"/>
          </p:nvPr>
        </p:nvSpPr>
        <p:spPr>
          <a:xfrm>
            <a:off x="1800000" y="18163902"/>
            <a:ext cx="26676000" cy="8640960"/>
          </a:xfrm>
          <a:prstGeom prst="rect">
            <a:avLst/>
          </a:prstGeom>
          <a:noFill/>
          <a:ln>
            <a:noFill/>
          </a:ln>
        </p:spPr>
      </p:sp>
      <p:sp>
        <p:nvSpPr>
          <p:cNvPr id="44" name="Google Shape;44;p7"/>
          <p:cNvSpPr txBox="1"/>
          <p:nvPr/>
        </p:nvSpPr>
        <p:spPr>
          <a:xfrm>
            <a:off x="-1" y="41507268"/>
            <a:ext cx="30279975" cy="92333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GB" sz="6000" b="1" i="0" u="none" strike="noStrike" cap="none">
                <a:solidFill>
                  <a:schemeClr val="lt1"/>
                </a:solidFill>
                <a:latin typeface="Calibri"/>
                <a:ea typeface="Calibri"/>
                <a:cs typeface="Calibri"/>
                <a:sym typeface="Calibri"/>
              </a:rPr>
              <a:t>WWW.DTLS.NL</a:t>
            </a:r>
            <a:endParaRPr/>
          </a:p>
        </p:txBody>
      </p:sp>
      <p:sp>
        <p:nvSpPr>
          <p:cNvPr id="45" name="Google Shape;45;p7"/>
          <p:cNvSpPr txBox="1">
            <a:spLocks noGrp="1"/>
          </p:cNvSpPr>
          <p:nvPr>
            <p:ph type="body" idx="9"/>
          </p:nvPr>
        </p:nvSpPr>
        <p:spPr>
          <a:xfrm>
            <a:off x="1800000" y="38015909"/>
            <a:ext cx="12600000" cy="615553"/>
          </a:xfrm>
          <a:prstGeom prst="rect">
            <a:avLst/>
          </a:prstGeom>
          <a:noFill/>
          <a:ln>
            <a:noFill/>
          </a:ln>
        </p:spPr>
        <p:txBody>
          <a:bodyPr spcFirstLastPara="1" wrap="square" lIns="0" tIns="0" rIns="0" bIns="0" anchor="t" anchorCtr="0">
            <a:spAutoFit/>
          </a:bodyPr>
          <a:lstStyle>
            <a:lvl1pPr marL="457200" marR="0" lvl="0" indent="-228600" algn="l" rtl="0">
              <a:spcBef>
                <a:spcPts val="800"/>
              </a:spcBef>
              <a:spcAft>
                <a:spcPts val="0"/>
              </a:spcAft>
              <a:buClr>
                <a:schemeClr val="lt1"/>
              </a:buClr>
              <a:buSzPts val="4000"/>
              <a:buFont typeface="Arial"/>
              <a:buNone/>
              <a:defRPr sz="4000" b="1" i="0" u="none" strike="noStrike" cap="none">
                <a:solidFill>
                  <a:schemeClr val="lt1"/>
                </a:solidFill>
                <a:latin typeface="Calibri"/>
                <a:ea typeface="Calibri"/>
                <a:cs typeface="Calibri"/>
                <a:sym typeface="Calibri"/>
              </a:defRPr>
            </a:lvl1pPr>
            <a:lvl2pPr marL="914400" marR="0" lvl="1" indent="-228600" algn="l" rtl="0">
              <a:spcBef>
                <a:spcPts val="1200"/>
              </a:spcBef>
              <a:spcAft>
                <a:spcPts val="0"/>
              </a:spcAft>
              <a:buClr>
                <a:schemeClr val="accent2"/>
              </a:buClr>
              <a:buSzPts val="6000"/>
              <a:buFont typeface="Arial"/>
              <a:buNone/>
              <a:defRPr sz="6000" b="0" i="0" u="none" strike="noStrike" cap="none">
                <a:solidFill>
                  <a:schemeClr val="accent2"/>
                </a:solidFill>
                <a:latin typeface="Calibri"/>
                <a:ea typeface="Calibri"/>
                <a:cs typeface="Calibri"/>
                <a:sym typeface="Calibri"/>
              </a:defRPr>
            </a:lvl2pPr>
            <a:lvl3pPr marL="1371600" marR="0" lvl="2" indent="-228600" algn="l" rtl="0">
              <a:spcBef>
                <a:spcPts val="1200"/>
              </a:spcBef>
              <a:spcAft>
                <a:spcPts val="0"/>
              </a:spcAft>
              <a:buClr>
                <a:schemeClr val="accent2"/>
              </a:buClr>
              <a:buSzPts val="6000"/>
              <a:buFont typeface="Arial"/>
              <a:buNone/>
              <a:defRPr sz="6000" b="0" i="0" u="none" strike="noStrike" cap="none">
                <a:solidFill>
                  <a:schemeClr val="accent2"/>
                </a:solidFill>
                <a:latin typeface="Calibri"/>
                <a:ea typeface="Calibri"/>
                <a:cs typeface="Calibri"/>
                <a:sym typeface="Calibri"/>
              </a:defRPr>
            </a:lvl3pPr>
            <a:lvl4pPr marL="1828800" marR="0" lvl="3" indent="-228600" algn="l" rtl="0">
              <a:spcBef>
                <a:spcPts val="1200"/>
              </a:spcBef>
              <a:spcAft>
                <a:spcPts val="0"/>
              </a:spcAft>
              <a:buClr>
                <a:schemeClr val="accent2"/>
              </a:buClr>
              <a:buSzPts val="6000"/>
              <a:buFont typeface="Arial"/>
              <a:buNone/>
              <a:defRPr sz="6000" b="0" i="0" u="none" strike="noStrike" cap="none">
                <a:solidFill>
                  <a:schemeClr val="accent2"/>
                </a:solidFill>
                <a:latin typeface="Calibri"/>
                <a:ea typeface="Calibri"/>
                <a:cs typeface="Calibri"/>
                <a:sym typeface="Calibri"/>
              </a:defRPr>
            </a:lvl4pPr>
            <a:lvl5pPr marL="2286000" marR="0" lvl="4" indent="-228600" algn="l" rtl="0">
              <a:spcBef>
                <a:spcPts val="1200"/>
              </a:spcBef>
              <a:spcAft>
                <a:spcPts val="0"/>
              </a:spcAft>
              <a:buClr>
                <a:schemeClr val="accent2"/>
              </a:buClr>
              <a:buSzPts val="6000"/>
              <a:buFont typeface="Arial"/>
              <a:buNone/>
              <a:defRPr sz="6000" b="0" i="0" u="none" strike="noStrike" cap="none">
                <a:solidFill>
                  <a:schemeClr val="accent2"/>
                </a:solidFill>
                <a:latin typeface="Calibri"/>
                <a:ea typeface="Calibri"/>
                <a:cs typeface="Calibri"/>
                <a:sym typeface="Calibri"/>
              </a:defRPr>
            </a:lvl5pPr>
            <a:lvl6pPr marL="2743200" marR="0" lvl="5" indent="-806450" algn="l" rtl="0">
              <a:spcBef>
                <a:spcPts val="1820"/>
              </a:spcBef>
              <a:spcAft>
                <a:spcPts val="0"/>
              </a:spcAft>
              <a:buClr>
                <a:schemeClr val="dk1"/>
              </a:buClr>
              <a:buSzPts val="9100"/>
              <a:buFont typeface="Arial"/>
              <a:buChar char="•"/>
              <a:defRPr sz="9100" b="0" i="0" u="none" strike="noStrike" cap="none">
                <a:solidFill>
                  <a:schemeClr val="dk1"/>
                </a:solidFill>
                <a:latin typeface="Calibri"/>
                <a:ea typeface="Calibri"/>
                <a:cs typeface="Calibri"/>
                <a:sym typeface="Calibri"/>
              </a:defRPr>
            </a:lvl6pPr>
            <a:lvl7pPr marL="3200400" marR="0" lvl="6" indent="-806450" algn="l" rtl="0">
              <a:spcBef>
                <a:spcPts val="1820"/>
              </a:spcBef>
              <a:spcAft>
                <a:spcPts val="0"/>
              </a:spcAft>
              <a:buClr>
                <a:schemeClr val="dk1"/>
              </a:buClr>
              <a:buSzPts val="9100"/>
              <a:buFont typeface="Arial"/>
              <a:buChar char="•"/>
              <a:defRPr sz="9100" b="0" i="0" u="none" strike="noStrike" cap="none">
                <a:solidFill>
                  <a:schemeClr val="dk1"/>
                </a:solidFill>
                <a:latin typeface="Calibri"/>
                <a:ea typeface="Calibri"/>
                <a:cs typeface="Calibri"/>
                <a:sym typeface="Calibri"/>
              </a:defRPr>
            </a:lvl7pPr>
            <a:lvl8pPr marL="3657600" marR="0" lvl="7" indent="-806450" algn="l" rtl="0">
              <a:spcBef>
                <a:spcPts val="1820"/>
              </a:spcBef>
              <a:spcAft>
                <a:spcPts val="0"/>
              </a:spcAft>
              <a:buClr>
                <a:schemeClr val="dk1"/>
              </a:buClr>
              <a:buSzPts val="9100"/>
              <a:buFont typeface="Arial"/>
              <a:buChar char="•"/>
              <a:defRPr sz="9100" b="0" i="0" u="none" strike="noStrike" cap="none">
                <a:solidFill>
                  <a:schemeClr val="dk1"/>
                </a:solidFill>
                <a:latin typeface="Calibri"/>
                <a:ea typeface="Calibri"/>
                <a:cs typeface="Calibri"/>
                <a:sym typeface="Calibri"/>
              </a:defRPr>
            </a:lvl8pPr>
            <a:lvl9pPr marL="4114800" marR="0" lvl="8" indent="-806450" algn="l" rtl="0">
              <a:spcBef>
                <a:spcPts val="1820"/>
              </a:spcBef>
              <a:spcAft>
                <a:spcPts val="0"/>
              </a:spcAft>
              <a:buClr>
                <a:schemeClr val="dk1"/>
              </a:buClr>
              <a:buSzPts val="9100"/>
              <a:buFont typeface="Arial"/>
              <a:buChar char="•"/>
              <a:defRPr sz="9100" b="0" i="0" u="none" strike="noStrike" cap="none">
                <a:solidFill>
                  <a:schemeClr val="dk1"/>
                </a:solidFill>
                <a:latin typeface="Calibri"/>
                <a:ea typeface="Calibri"/>
                <a:cs typeface="Calibri"/>
                <a:sym typeface="Calibri"/>
              </a:defRPr>
            </a:lvl9pPr>
          </a:lstStyle>
          <a:p>
            <a:endParaRPr/>
          </a:p>
        </p:txBody>
      </p:sp>
      <p:sp>
        <p:nvSpPr>
          <p:cNvPr id="46" name="Google Shape;46;p7"/>
          <p:cNvSpPr txBox="1">
            <a:spLocks noGrp="1"/>
          </p:cNvSpPr>
          <p:nvPr>
            <p:ph type="body" idx="13"/>
          </p:nvPr>
        </p:nvSpPr>
        <p:spPr>
          <a:xfrm>
            <a:off x="1800000" y="38807608"/>
            <a:ext cx="12600000" cy="534377"/>
          </a:xfrm>
          <a:prstGeom prst="rect">
            <a:avLst/>
          </a:prstGeom>
          <a:noFill/>
          <a:ln>
            <a:noFill/>
          </a:ln>
        </p:spPr>
        <p:txBody>
          <a:bodyPr spcFirstLastPara="1" wrap="square" lIns="0" tIns="0" rIns="0" bIns="0" anchor="t" anchorCtr="0">
            <a:spAutoFit/>
          </a:bodyPr>
          <a:lstStyle>
            <a:lvl1pPr marL="457200" marR="0" lvl="0" indent="-228600" algn="l" rtl="0">
              <a:lnSpc>
                <a:spcPct val="150000"/>
              </a:lnSpc>
              <a:spcBef>
                <a:spcPts val="0"/>
              </a:spcBef>
              <a:spcAft>
                <a:spcPts val="0"/>
              </a:spcAft>
              <a:buClr>
                <a:schemeClr val="lt1"/>
              </a:buClr>
              <a:buSzPts val="3000"/>
              <a:buFont typeface="Arial"/>
              <a:buNone/>
              <a:defRPr sz="3000" b="0" i="0" u="none" strike="noStrike" cap="none">
                <a:solidFill>
                  <a:schemeClr val="lt1"/>
                </a:solidFill>
                <a:latin typeface="Calibri"/>
                <a:ea typeface="Calibri"/>
                <a:cs typeface="Calibri"/>
                <a:sym typeface="Calibri"/>
              </a:defRPr>
            </a:lvl1pPr>
            <a:lvl2pPr marL="914400" marR="0" lvl="1" indent="-228600" algn="l" rtl="0">
              <a:spcBef>
                <a:spcPts val="1200"/>
              </a:spcBef>
              <a:spcAft>
                <a:spcPts val="0"/>
              </a:spcAft>
              <a:buClr>
                <a:schemeClr val="accent2"/>
              </a:buClr>
              <a:buSzPts val="6000"/>
              <a:buFont typeface="Arial"/>
              <a:buNone/>
              <a:defRPr sz="6000" b="0" i="0" u="none" strike="noStrike" cap="none">
                <a:solidFill>
                  <a:schemeClr val="accent2"/>
                </a:solidFill>
                <a:latin typeface="Calibri"/>
                <a:ea typeface="Calibri"/>
                <a:cs typeface="Calibri"/>
                <a:sym typeface="Calibri"/>
              </a:defRPr>
            </a:lvl2pPr>
            <a:lvl3pPr marL="1371600" marR="0" lvl="2" indent="-228600" algn="l" rtl="0">
              <a:spcBef>
                <a:spcPts val="1200"/>
              </a:spcBef>
              <a:spcAft>
                <a:spcPts val="0"/>
              </a:spcAft>
              <a:buClr>
                <a:schemeClr val="accent2"/>
              </a:buClr>
              <a:buSzPts val="6000"/>
              <a:buFont typeface="Arial"/>
              <a:buNone/>
              <a:defRPr sz="6000" b="0" i="0" u="none" strike="noStrike" cap="none">
                <a:solidFill>
                  <a:schemeClr val="accent2"/>
                </a:solidFill>
                <a:latin typeface="Calibri"/>
                <a:ea typeface="Calibri"/>
                <a:cs typeface="Calibri"/>
                <a:sym typeface="Calibri"/>
              </a:defRPr>
            </a:lvl3pPr>
            <a:lvl4pPr marL="1828800" marR="0" lvl="3" indent="-228600" algn="l" rtl="0">
              <a:spcBef>
                <a:spcPts val="1200"/>
              </a:spcBef>
              <a:spcAft>
                <a:spcPts val="0"/>
              </a:spcAft>
              <a:buClr>
                <a:schemeClr val="accent2"/>
              </a:buClr>
              <a:buSzPts val="6000"/>
              <a:buFont typeface="Arial"/>
              <a:buNone/>
              <a:defRPr sz="6000" b="0" i="0" u="none" strike="noStrike" cap="none">
                <a:solidFill>
                  <a:schemeClr val="accent2"/>
                </a:solidFill>
                <a:latin typeface="Calibri"/>
                <a:ea typeface="Calibri"/>
                <a:cs typeface="Calibri"/>
                <a:sym typeface="Calibri"/>
              </a:defRPr>
            </a:lvl4pPr>
            <a:lvl5pPr marL="2286000" marR="0" lvl="4" indent="-228600" algn="l" rtl="0">
              <a:spcBef>
                <a:spcPts val="1200"/>
              </a:spcBef>
              <a:spcAft>
                <a:spcPts val="0"/>
              </a:spcAft>
              <a:buClr>
                <a:schemeClr val="accent2"/>
              </a:buClr>
              <a:buSzPts val="6000"/>
              <a:buFont typeface="Arial"/>
              <a:buNone/>
              <a:defRPr sz="6000" b="0" i="0" u="none" strike="noStrike" cap="none">
                <a:solidFill>
                  <a:schemeClr val="accent2"/>
                </a:solidFill>
                <a:latin typeface="Calibri"/>
                <a:ea typeface="Calibri"/>
                <a:cs typeface="Calibri"/>
                <a:sym typeface="Calibri"/>
              </a:defRPr>
            </a:lvl5pPr>
            <a:lvl6pPr marL="2743200" marR="0" lvl="5" indent="-806450" algn="l" rtl="0">
              <a:spcBef>
                <a:spcPts val="1820"/>
              </a:spcBef>
              <a:spcAft>
                <a:spcPts val="0"/>
              </a:spcAft>
              <a:buClr>
                <a:schemeClr val="dk1"/>
              </a:buClr>
              <a:buSzPts val="9100"/>
              <a:buFont typeface="Arial"/>
              <a:buChar char="•"/>
              <a:defRPr sz="9100" b="0" i="0" u="none" strike="noStrike" cap="none">
                <a:solidFill>
                  <a:schemeClr val="dk1"/>
                </a:solidFill>
                <a:latin typeface="Calibri"/>
                <a:ea typeface="Calibri"/>
                <a:cs typeface="Calibri"/>
                <a:sym typeface="Calibri"/>
              </a:defRPr>
            </a:lvl6pPr>
            <a:lvl7pPr marL="3200400" marR="0" lvl="6" indent="-806450" algn="l" rtl="0">
              <a:spcBef>
                <a:spcPts val="1820"/>
              </a:spcBef>
              <a:spcAft>
                <a:spcPts val="0"/>
              </a:spcAft>
              <a:buClr>
                <a:schemeClr val="dk1"/>
              </a:buClr>
              <a:buSzPts val="9100"/>
              <a:buFont typeface="Arial"/>
              <a:buChar char="•"/>
              <a:defRPr sz="9100" b="0" i="0" u="none" strike="noStrike" cap="none">
                <a:solidFill>
                  <a:schemeClr val="dk1"/>
                </a:solidFill>
                <a:latin typeface="Calibri"/>
                <a:ea typeface="Calibri"/>
                <a:cs typeface="Calibri"/>
                <a:sym typeface="Calibri"/>
              </a:defRPr>
            </a:lvl7pPr>
            <a:lvl8pPr marL="3657600" marR="0" lvl="7" indent="-806450" algn="l" rtl="0">
              <a:spcBef>
                <a:spcPts val="1820"/>
              </a:spcBef>
              <a:spcAft>
                <a:spcPts val="0"/>
              </a:spcAft>
              <a:buClr>
                <a:schemeClr val="dk1"/>
              </a:buClr>
              <a:buSzPts val="9100"/>
              <a:buFont typeface="Arial"/>
              <a:buChar char="•"/>
              <a:defRPr sz="9100" b="0" i="0" u="none" strike="noStrike" cap="none">
                <a:solidFill>
                  <a:schemeClr val="dk1"/>
                </a:solidFill>
                <a:latin typeface="Calibri"/>
                <a:ea typeface="Calibri"/>
                <a:cs typeface="Calibri"/>
                <a:sym typeface="Calibri"/>
              </a:defRPr>
            </a:lvl8pPr>
            <a:lvl9pPr marL="4114800" marR="0" lvl="8" indent="-806450" algn="l" rtl="0">
              <a:spcBef>
                <a:spcPts val="1820"/>
              </a:spcBef>
              <a:spcAft>
                <a:spcPts val="0"/>
              </a:spcAft>
              <a:buClr>
                <a:schemeClr val="dk1"/>
              </a:buClr>
              <a:buSzPts val="9100"/>
              <a:buFont typeface="Arial"/>
              <a:buChar char="•"/>
              <a:defRPr sz="91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5" descr="Background pattern&#10;&#10;Description automatically generated"/>
          <p:cNvPicPr preferRelativeResize="0"/>
          <p:nvPr/>
        </p:nvPicPr>
        <p:blipFill rotWithShape="1">
          <a:blip r:embed="rId3">
            <a:alphaModFix/>
          </a:blip>
          <a:srcRect/>
          <a:stretch/>
        </p:blipFill>
        <p:spPr>
          <a:xfrm>
            <a:off x="-1" y="2970214"/>
            <a:ext cx="30279975" cy="14031644"/>
          </a:xfrm>
          <a:prstGeom prst="rect">
            <a:avLst/>
          </a:prstGeom>
          <a:noFill/>
          <a:ln>
            <a:noFill/>
          </a:ln>
        </p:spPr>
      </p:pic>
      <p:sp>
        <p:nvSpPr>
          <p:cNvPr id="11" name="Google Shape;11;p5"/>
          <p:cNvSpPr/>
          <p:nvPr/>
        </p:nvSpPr>
        <p:spPr>
          <a:xfrm>
            <a:off x="-2" y="8082782"/>
            <a:ext cx="30279976" cy="16450796"/>
          </a:xfrm>
          <a:custGeom>
            <a:avLst/>
            <a:gdLst/>
            <a:ahLst/>
            <a:cxnLst/>
            <a:rect l="l" t="t" r="r" b="b"/>
            <a:pathLst>
              <a:path w="30279976" h="16450796" extrusionOk="0">
                <a:moveTo>
                  <a:pt x="0" y="0"/>
                </a:moveTo>
                <a:lnTo>
                  <a:pt x="63172" y="34778"/>
                </a:lnTo>
                <a:cubicBezTo>
                  <a:pt x="3330612" y="1787392"/>
                  <a:pt x="8863955" y="2939688"/>
                  <a:pt x="15139988" y="2939688"/>
                </a:cubicBezTo>
                <a:cubicBezTo>
                  <a:pt x="21416020" y="2939688"/>
                  <a:pt x="26949364" y="1787392"/>
                  <a:pt x="30216804" y="34778"/>
                </a:cubicBezTo>
                <a:lnTo>
                  <a:pt x="30279976" y="0"/>
                </a:lnTo>
                <a:lnTo>
                  <a:pt x="30279976" y="4929516"/>
                </a:lnTo>
                <a:lnTo>
                  <a:pt x="30279976" y="7980250"/>
                </a:lnTo>
                <a:lnTo>
                  <a:pt x="30279976" y="16450796"/>
                </a:lnTo>
                <a:lnTo>
                  <a:pt x="0" y="16450796"/>
                </a:lnTo>
                <a:lnTo>
                  <a:pt x="0" y="4929516"/>
                </a:lnTo>
                <a:lnTo>
                  <a:pt x="0" y="4929516"/>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8200" b="0" i="0" u="none" strike="noStrike" cap="none">
              <a:solidFill>
                <a:schemeClr val="lt1"/>
              </a:solidFill>
              <a:latin typeface="Calibri"/>
              <a:ea typeface="Calibri"/>
              <a:cs typeface="Calibri"/>
              <a:sym typeface="Calibri"/>
            </a:endParaRPr>
          </a:p>
        </p:txBody>
      </p:sp>
      <p:pic>
        <p:nvPicPr>
          <p:cNvPr id="12" name="Google Shape;12;p5"/>
          <p:cNvPicPr preferRelativeResize="0"/>
          <p:nvPr/>
        </p:nvPicPr>
        <p:blipFill rotWithShape="1">
          <a:blip r:embed="rId4">
            <a:alphaModFix/>
          </a:blip>
          <a:srcRect/>
          <a:stretch/>
        </p:blipFill>
        <p:spPr>
          <a:xfrm>
            <a:off x="1098427" y="89894"/>
            <a:ext cx="7344816" cy="2824929"/>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0"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tess.elixir-europe.org/materials/workshop-fair-data-stewardship-for-the-2020-itn-cosmic" TargetMode="External"/><Relationship Id="rId13" Type="http://schemas.openxmlformats.org/officeDocument/2006/relationships/hyperlink" Target="https://docs.google.com/document/d/1KXMawj2VsNMD4vqKFnWD32igpSGkSNuIB_OtLHtHNpM/edit" TargetMode="External"/><Relationship Id="rId18" Type="http://schemas.openxmlformats.org/officeDocument/2006/relationships/hyperlink" Target="https://rdmkit.elixir-europe.org/" TargetMode="External"/><Relationship Id="rId26" Type="http://schemas.openxmlformats.org/officeDocument/2006/relationships/image" Target="../media/image9.png"/><Relationship Id="rId3" Type="http://schemas.openxmlformats.org/officeDocument/2006/relationships/hyperlink" Target="https://www.dtls.nl/community/interest-groups/data-stewards-interest-group" TargetMode="External"/><Relationship Id="rId21" Type="http://schemas.openxmlformats.org/officeDocument/2006/relationships/image" Target="../media/image4.png"/><Relationship Id="rId7" Type="http://schemas.openxmlformats.org/officeDocument/2006/relationships/hyperlink" Target="https://tess.elixir-europe.org/materials/workshop-fair-data-stewardship-for-the-2021-itn-proevlifecycle" TargetMode="External"/><Relationship Id="rId12" Type="http://schemas.openxmlformats.org/officeDocument/2006/relationships/hyperlink" Target="https://github.com/elixir-europe/biohackathon-projects-2022/tree/main/32" TargetMode="External"/><Relationship Id="rId17" Type="http://schemas.openxmlformats.org/officeDocument/2006/relationships/hyperlink" Target="https://ds-wizard.org/" TargetMode="External"/><Relationship Id="rId25" Type="http://schemas.openxmlformats.org/officeDocument/2006/relationships/image" Target="../media/image8.png"/><Relationship Id="rId2" Type="http://schemas.openxmlformats.org/officeDocument/2006/relationships/notesSlide" Target="../notesSlides/notesSlide1.xml"/><Relationship Id="rId16" Type="http://schemas.openxmlformats.org/officeDocument/2006/relationships/hyperlink" Target="https://doi.org/10.5281/zenodo.4320504" TargetMode="External"/><Relationship Id="rId20" Type="http://schemas.openxmlformats.org/officeDocument/2006/relationships/image" Target="../media/image3.png"/><Relationship Id="rId29"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hyperlink" Target="https://www.dtls.nl/training-and-education/helis-academy/helis-academy-courses/" TargetMode="External"/><Relationship Id="rId11" Type="http://schemas.openxmlformats.org/officeDocument/2006/relationships/hyperlink" Target="https://www.health-ri.nl/news/dutch-government-has-pledged-69-million-euros-investment-health-ri" TargetMode="External"/><Relationship Id="rId24" Type="http://schemas.openxmlformats.org/officeDocument/2006/relationships/image" Target="../media/image7.png"/><Relationship Id="rId5" Type="http://schemas.openxmlformats.org/officeDocument/2006/relationships/hyperlink" Target="https://www.health-ri.nl/data-stewardship-community" TargetMode="External"/><Relationship Id="rId15" Type="http://schemas.openxmlformats.org/officeDocument/2006/relationships/hyperlink" Target="https://www.dtls.nl/fair-data/training/" TargetMode="External"/><Relationship Id="rId23" Type="http://schemas.openxmlformats.org/officeDocument/2006/relationships/image" Target="../media/image6.png"/><Relationship Id="rId28" Type="http://schemas.openxmlformats.org/officeDocument/2006/relationships/image" Target="../media/image11.png"/><Relationship Id="rId10" Type="http://schemas.openxmlformats.org/officeDocument/2006/relationships/hyperlink" Target="https://researchdata.nl/en/services/cursus/" TargetMode="External"/><Relationship Id="rId19" Type="http://schemas.openxmlformats.org/officeDocument/2006/relationships/hyperlink" Target="https://covid19initiatives.health-ri.nl/p/ProjectOverview" TargetMode="External"/><Relationship Id="rId31" Type="http://schemas.openxmlformats.org/officeDocument/2006/relationships/image" Target="../media/image14.png"/><Relationship Id="rId4" Type="http://schemas.openxmlformats.org/officeDocument/2006/relationships/hyperlink" Target="https://join.slack.com/t/dtl-dsig/shared_invite/zt-krwq991u-6PczI7~fxokJuLOpnI3u0A" TargetMode="External"/><Relationship Id="rId9" Type="http://schemas.openxmlformats.org/officeDocument/2006/relationships/hyperlink" Target="https://www.health-ri.nl/initiatives/dutch-covid-19-data-support-programme/workshops-delivering-fair-metadata-covid-19-data" TargetMode="External"/><Relationship Id="rId14" Type="http://schemas.openxmlformats.org/officeDocument/2006/relationships/hyperlink" Target="https://docs.google.com/document/d/1eK3hdhmSizHkVqlqVi6RNejXF-2kqBRGXmngLoZOW6M/edit" TargetMode="External"/><Relationship Id="rId22" Type="http://schemas.openxmlformats.org/officeDocument/2006/relationships/image" Target="../media/image5.png"/><Relationship Id="rId27" Type="http://schemas.openxmlformats.org/officeDocument/2006/relationships/image" Target="../media/image10.png"/><Relationship Id="rId30"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A7E1FEA0-A659-C354-2449-AFB1A5AA725D}"/>
              </a:ext>
            </a:extLst>
          </p:cNvPr>
          <p:cNvGraphicFramePr>
            <a:graphicFrameLocks noGrp="1"/>
          </p:cNvGraphicFramePr>
          <p:nvPr>
            <p:extLst>
              <p:ext uri="{D42A27DB-BD31-4B8C-83A1-F6EECF244321}">
                <p14:modId xmlns:p14="http://schemas.microsoft.com/office/powerpoint/2010/main" val="2807188463"/>
              </p:ext>
            </p:extLst>
          </p:nvPr>
        </p:nvGraphicFramePr>
        <p:xfrm>
          <a:off x="1874817" y="14776592"/>
          <a:ext cx="26482573" cy="19635649"/>
        </p:xfrm>
        <a:graphic>
          <a:graphicData uri="http://schemas.openxmlformats.org/drawingml/2006/table">
            <a:tbl>
              <a:tblPr firstRow="1" firstCol="1" bandRow="1">
                <a:tableStyleId>{5C22544A-7EE6-4342-B048-85BDC9FD1C3A}</a:tableStyleId>
              </a:tblPr>
              <a:tblGrid>
                <a:gridCol w="3114433">
                  <a:extLst>
                    <a:ext uri="{9D8B030D-6E8A-4147-A177-3AD203B41FA5}">
                      <a16:colId xmlns:a16="http://schemas.microsoft.com/office/drawing/2014/main" val="1631193816"/>
                    </a:ext>
                  </a:extLst>
                </a:gridCol>
                <a:gridCol w="11672931">
                  <a:extLst>
                    <a:ext uri="{9D8B030D-6E8A-4147-A177-3AD203B41FA5}">
                      <a16:colId xmlns:a16="http://schemas.microsoft.com/office/drawing/2014/main" val="4073271282"/>
                    </a:ext>
                  </a:extLst>
                </a:gridCol>
                <a:gridCol w="11695209">
                  <a:extLst>
                    <a:ext uri="{9D8B030D-6E8A-4147-A177-3AD203B41FA5}">
                      <a16:colId xmlns:a16="http://schemas.microsoft.com/office/drawing/2014/main" val="1034996763"/>
                    </a:ext>
                  </a:extLst>
                </a:gridCol>
              </a:tblGrid>
              <a:tr h="3802505">
                <a:tc>
                  <a:txBody>
                    <a:bodyPr/>
                    <a:lstStyle/>
                    <a:p>
                      <a:pPr>
                        <a:lnSpc>
                          <a:spcPct val="107000"/>
                        </a:lnSpc>
                        <a:spcAft>
                          <a:spcPts val="800"/>
                        </a:spcAft>
                      </a:pPr>
                      <a:endParaRPr lang="en-US" sz="2800">
                        <a:solidFill>
                          <a:srgbClr val="002060"/>
                        </a:solidFill>
                        <a:effectLst/>
                        <a:latin typeface="Calibri"/>
                        <a:ea typeface="Calibri" panose="020F0502020204030204" pitchFamily="34" charset="0"/>
                        <a:cs typeface="Times New Roman"/>
                      </a:endParaRPr>
                    </a:p>
                  </a:txBody>
                  <a:tcPr marL="137160" marR="137160" marT="137160" marB="137160">
                    <a:solidFill>
                      <a:schemeClr val="bg1"/>
                    </a:solidFill>
                  </a:tcPr>
                </a:tc>
                <a:tc>
                  <a:txBody>
                    <a:bodyPr/>
                    <a:lstStyle/>
                    <a:p>
                      <a:pPr>
                        <a:lnSpc>
                          <a:spcPct val="107000"/>
                        </a:lnSpc>
                        <a:spcAft>
                          <a:spcPts val="800"/>
                        </a:spcAft>
                      </a:pPr>
                      <a:endParaRPr lang="en-NL" sz="2800">
                        <a:effectLst/>
                      </a:endParaRPr>
                    </a:p>
                    <a:p>
                      <a:pPr>
                        <a:lnSpc>
                          <a:spcPct val="107000"/>
                        </a:lnSpc>
                        <a:spcAft>
                          <a:spcPts val="800"/>
                        </a:spcAft>
                      </a:pPr>
                      <a:endParaRPr lang="en-NL" sz="2800">
                        <a:effectLst/>
                      </a:endParaRPr>
                    </a:p>
                    <a:p>
                      <a:pPr>
                        <a:lnSpc>
                          <a:spcPct val="107000"/>
                        </a:lnSpc>
                        <a:spcAft>
                          <a:spcPts val="800"/>
                        </a:spcAft>
                      </a:pPr>
                      <a:endParaRPr lang="en-NL" sz="2800">
                        <a:effectLst/>
                      </a:endParaRPr>
                    </a:p>
                    <a:p>
                      <a:pPr>
                        <a:lnSpc>
                          <a:spcPct val="107000"/>
                        </a:lnSpc>
                        <a:spcAft>
                          <a:spcPts val="800"/>
                        </a:spcAft>
                      </a:pPr>
                      <a:endParaRPr lang="en-NL" sz="2800">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137160" marB="137160">
                    <a:solidFill>
                      <a:schemeClr val="bg1"/>
                    </a:solidFill>
                  </a:tcPr>
                </a:tc>
                <a:tc>
                  <a:txBody>
                    <a:bodyPr/>
                    <a:lstStyle/>
                    <a:p>
                      <a:pPr>
                        <a:lnSpc>
                          <a:spcPct val="107000"/>
                        </a:lnSpc>
                        <a:spcAft>
                          <a:spcPts val="800"/>
                        </a:spcAft>
                      </a:pPr>
                      <a:endParaRPr lang="en-NL" sz="2800">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137160" marB="137160">
                    <a:solidFill>
                      <a:schemeClr val="bg1"/>
                    </a:solidFill>
                  </a:tcPr>
                </a:tc>
                <a:extLst>
                  <a:ext uri="{0D108BD9-81ED-4DB2-BD59-A6C34878D82A}">
                    <a16:rowId xmlns:a16="http://schemas.microsoft.com/office/drawing/2014/main" val="3011791813"/>
                  </a:ext>
                </a:extLst>
              </a:tr>
              <a:tr h="2993571">
                <a:tc>
                  <a:txBody>
                    <a:bodyPr/>
                    <a:lstStyle/>
                    <a:p>
                      <a:pPr>
                        <a:lnSpc>
                          <a:spcPct val="107000"/>
                        </a:lnSpc>
                        <a:spcAft>
                          <a:spcPts val="800"/>
                        </a:spcAft>
                      </a:pPr>
                      <a:r>
                        <a:rPr lang="en-US" sz="2800">
                          <a:solidFill>
                            <a:srgbClr val="002060"/>
                          </a:solidFill>
                          <a:effectLst/>
                          <a:latin typeface="Arial"/>
                        </a:rPr>
                        <a:t>Networks &amp; people</a:t>
                      </a:r>
                    </a:p>
                  </a:txBody>
                  <a:tcPr marL="274320" marR="274320" marT="274320" marB="274320">
                    <a:solidFill>
                      <a:schemeClr val="bg1"/>
                    </a:solidFill>
                  </a:tcPr>
                </a:tc>
                <a:tc>
                  <a:txBody>
                    <a:bodyPr/>
                    <a:lstStyle/>
                    <a:p>
                      <a:pPr marR="0" lvl="0" algn="l" rtl="0">
                        <a:lnSpc>
                          <a:spcPct val="114999"/>
                        </a:lnSpc>
                        <a:spcBef>
                          <a:spcPts val="800"/>
                        </a:spcBef>
                        <a:spcAft>
                          <a:spcPts val="800"/>
                        </a:spcAft>
                        <a:buClr>
                          <a:srgbClr val="000000"/>
                        </a:buClr>
                        <a:buFont typeface="Arial"/>
                        <a:buNone/>
                      </a:pPr>
                      <a:r>
                        <a:rPr lang="en-US" sz="2800" b="0" i="0" u="none" strike="noStrike" cap="none" noProof="0">
                          <a:solidFill>
                            <a:schemeClr val="dk1"/>
                          </a:solidFill>
                          <a:effectLst/>
                          <a:latin typeface="Arial"/>
                          <a:ea typeface="+mn-ea"/>
                          <a:cs typeface="+mn-cs"/>
                        </a:rPr>
                        <a:t>We</a:t>
                      </a:r>
                      <a:r>
                        <a:rPr lang="en-US" sz="2800" b="0" i="0" u="none" strike="noStrike" cap="none" noProof="0">
                          <a:solidFill>
                            <a:schemeClr val="dk1"/>
                          </a:solidFill>
                          <a:effectLst/>
                          <a:latin typeface="Arial"/>
                          <a:ea typeface="+mn-ea"/>
                          <a:cs typeface="+mn-cs"/>
                          <a:sym typeface="Arial"/>
                        </a:rPr>
                        <a:t> fac</a:t>
                      </a:r>
                      <a:r>
                        <a:rPr lang="en-US" sz="2800" b="0" i="0" u="none" strike="noStrike" noProof="0">
                          <a:effectLst/>
                          <a:latin typeface="Arial"/>
                        </a:rPr>
                        <a:t>ilitate the </a:t>
                      </a:r>
                      <a:r>
                        <a:rPr lang="en-US" sz="2800" b="0" i="0" u="sng" strike="noStrike" noProof="0">
                          <a:effectLst/>
                          <a:latin typeface="Arial"/>
                          <a:hlinkClick r:id="rId3"/>
                        </a:rPr>
                        <a:t>DTL Data Stewards Interest Group</a:t>
                      </a:r>
                      <a:r>
                        <a:rPr lang="en-US" sz="2800" b="0" i="0" u="none" strike="noStrike" noProof="0">
                          <a:effectLst/>
                          <a:latin typeface="Arial"/>
                        </a:rPr>
                        <a:t> (DSIG) meetings and </a:t>
                      </a:r>
                      <a:r>
                        <a:rPr lang="en-US" sz="2800" b="0" i="0" u="sng" strike="noStrike" noProof="0">
                          <a:effectLst/>
                          <a:latin typeface="Arial"/>
                          <a:hlinkClick r:id="rId4"/>
                        </a:rPr>
                        <a:t>Slack</a:t>
                      </a:r>
                      <a:r>
                        <a:rPr lang="en-US" sz="2800" b="0" i="0" u="none" strike="noStrike" noProof="0">
                          <a:effectLst/>
                          <a:latin typeface="Arial"/>
                        </a:rPr>
                        <a:t> community (over 650 members), to share experiences and implement data stewardship, originally life sciences oriented but now open to all domains. The </a:t>
                      </a:r>
                      <a:r>
                        <a:rPr lang="en-US" sz="2800" b="0" i="0" u="sng" strike="noStrike" noProof="0">
                          <a:effectLst/>
                          <a:latin typeface="Arial"/>
                          <a:hlinkClick r:id="rId5"/>
                        </a:rPr>
                        <a:t>Health-RI Data Stewardship Community</a:t>
                      </a:r>
                      <a:r>
                        <a:rPr lang="en-US" sz="2800" b="0" i="0" u="none" strike="noStrike" noProof="0">
                          <a:effectLst/>
                          <a:latin typeface="Arial"/>
                        </a:rPr>
                        <a:t> (DSC) unites health data stewards, not </a:t>
                      </a:r>
                      <a:r>
                        <a:rPr lang="en-US" sz="2800" b="0" i="0" u="none" strike="noStrike" cap="none" noProof="0">
                          <a:solidFill>
                            <a:schemeClr val="dk1"/>
                          </a:solidFill>
                          <a:latin typeface="Arial"/>
                          <a:ea typeface="+mn-ea"/>
                          <a:cs typeface="+mn-cs"/>
                        </a:rPr>
                        <a:t>to</a:t>
                      </a:r>
                      <a:r>
                        <a:rPr lang="en-US" sz="2800" b="0" i="0" u="none" strike="noStrike" cap="none" noProof="0">
                          <a:solidFill>
                            <a:schemeClr val="dk1"/>
                          </a:solidFill>
                          <a:latin typeface="Arial"/>
                          <a:ea typeface="+mn-ea"/>
                          <a:cs typeface="+mn-cs"/>
                          <a:sym typeface="Arial"/>
                        </a:rPr>
                        <a:t> reinvent the wheel </a:t>
                      </a:r>
                      <a:r>
                        <a:rPr lang="en-US" sz="2800" b="0" i="0" u="none" strike="noStrike" cap="none" noProof="0">
                          <a:solidFill>
                            <a:schemeClr val="dk1"/>
                          </a:solidFill>
                          <a:latin typeface="Arial"/>
                          <a:ea typeface="+mn-ea"/>
                          <a:cs typeface="+mn-cs"/>
                        </a:rPr>
                        <a:t>locally.</a:t>
                      </a:r>
                      <a:endParaRPr lang="en-US" sz="2800" b="0" i="0" u="none" strike="noStrike" cap="none" noProof="0">
                        <a:solidFill>
                          <a:schemeClr val="dk1"/>
                        </a:solidFill>
                        <a:latin typeface="Arial"/>
                        <a:ea typeface="+mn-ea"/>
                        <a:cs typeface="+mn-cs"/>
                        <a:sym typeface="Arial"/>
                      </a:endParaRPr>
                    </a:p>
                  </a:txBody>
                  <a:tcPr marL="274320" marR="274320" marT="274320" marB="274320"/>
                </a:tc>
                <a:tc>
                  <a:txBody>
                    <a:bodyPr/>
                    <a:lstStyle/>
                    <a:p>
                      <a:pPr>
                        <a:lnSpc>
                          <a:spcPct val="114999"/>
                        </a:lnSpc>
                        <a:spcBef>
                          <a:spcPts val="800"/>
                        </a:spcBef>
                        <a:spcAft>
                          <a:spcPts val="800"/>
                        </a:spcAft>
                      </a:pPr>
                      <a:r>
                        <a:rPr lang="en-US" sz="2800">
                          <a:effectLst/>
                          <a:latin typeface="Arial"/>
                        </a:rPr>
                        <a:t>The ELIXIR-NL community efforts match the </a:t>
                      </a:r>
                      <a:r>
                        <a:rPr lang="en-US" sz="2800" b="1">
                          <a:solidFill>
                            <a:schemeClr val="bg2"/>
                          </a:solidFill>
                          <a:effectLst/>
                          <a:latin typeface="Arial"/>
                        </a:rPr>
                        <a:t>CONVERGE WP1</a:t>
                      </a:r>
                      <a:r>
                        <a:rPr lang="en-US" sz="2800">
                          <a:effectLst/>
                          <a:latin typeface="Arial"/>
                        </a:rPr>
                        <a:t> Expert Network activities. WP1 network members participate in the DSIG meetings, thus actively driving knowledge exchange and connecting ELIXIR-NL and CONVERGE activities. ELIXIR-LU and ELIXIR-EE recently co-chaired meetings.</a:t>
                      </a:r>
                    </a:p>
                  </a:txBody>
                  <a:tcPr marL="274320" marR="274320" marT="274320" marB="274320"/>
                </a:tc>
                <a:extLst>
                  <a:ext uri="{0D108BD9-81ED-4DB2-BD59-A6C34878D82A}">
                    <a16:rowId xmlns:a16="http://schemas.microsoft.com/office/drawing/2014/main" val="1536749653"/>
                  </a:ext>
                </a:extLst>
              </a:tr>
              <a:tr h="2993571">
                <a:tc>
                  <a:txBody>
                    <a:bodyPr/>
                    <a:lstStyle/>
                    <a:p>
                      <a:pPr>
                        <a:lnSpc>
                          <a:spcPct val="107000"/>
                        </a:lnSpc>
                        <a:spcAft>
                          <a:spcPts val="800"/>
                        </a:spcAft>
                      </a:pPr>
                      <a:r>
                        <a:rPr lang="en-US" sz="2800">
                          <a:solidFill>
                            <a:srgbClr val="002060"/>
                          </a:solidFill>
                          <a:effectLst/>
                          <a:latin typeface="Arial"/>
                        </a:rPr>
                        <a:t>Training</a:t>
                      </a:r>
                      <a:endParaRPr lang="en-US" sz="2800">
                        <a:solidFill>
                          <a:srgbClr val="002060"/>
                        </a:solidFill>
                        <a:effectLst/>
                        <a:latin typeface="Arial"/>
                        <a:ea typeface="Calibri" panose="020F0502020204030204" pitchFamily="34" charset="0"/>
                        <a:cs typeface="Times New Roman"/>
                      </a:endParaRPr>
                    </a:p>
                  </a:txBody>
                  <a:tcPr marL="274320" marR="274320" marT="274320" marB="274320">
                    <a:solidFill>
                      <a:schemeClr val="bg1"/>
                    </a:solidFill>
                  </a:tcPr>
                </a:tc>
                <a:tc>
                  <a:txBody>
                    <a:bodyPr/>
                    <a:lstStyle/>
                    <a:p>
                      <a:pPr lvl="0" algn="l">
                        <a:lnSpc>
                          <a:spcPct val="114999"/>
                        </a:lnSpc>
                        <a:spcBef>
                          <a:spcPts val="800"/>
                        </a:spcBef>
                        <a:spcAft>
                          <a:spcPts val="800"/>
                        </a:spcAft>
                        <a:buNone/>
                      </a:pPr>
                      <a:r>
                        <a:rPr lang="en-US" sz="2800" b="0" i="0" u="none" strike="noStrike" noProof="0">
                          <a:effectLst/>
                          <a:latin typeface="Arial"/>
                        </a:rPr>
                        <a:t>We offer training for researchers and data stewards, e.g., </a:t>
                      </a:r>
                      <a:r>
                        <a:rPr lang="en-US" sz="2800" b="0" i="0" u="none" strike="noStrike" noProof="0">
                          <a:effectLst/>
                          <a:latin typeface="Arial"/>
                          <a:hlinkClick r:id="rId6"/>
                        </a:rPr>
                        <a:t>Helis FAIR data stewardship courses</a:t>
                      </a:r>
                      <a:r>
                        <a:rPr lang="en-US" sz="2800" b="0" i="0" u="none" strike="noStrike" cap="none" noProof="0">
                          <a:solidFill>
                            <a:schemeClr val="dk1"/>
                          </a:solidFill>
                          <a:effectLst/>
                          <a:latin typeface="Arial"/>
                          <a:ea typeface="+mn-ea"/>
                          <a:cs typeface="+mn-cs"/>
                        </a:rPr>
                        <a:t>, </a:t>
                      </a:r>
                      <a:r>
                        <a:rPr lang="en-US" sz="2800" b="0" i="0" u="none" strike="noStrike" cap="none" noProof="0">
                          <a:solidFill>
                            <a:schemeClr val="dk1"/>
                          </a:solidFill>
                          <a:effectLst/>
                          <a:latin typeface="Arial"/>
                          <a:ea typeface="+mn-ea"/>
                          <a:cs typeface="+mn-cs"/>
                          <a:sym typeface="Arial"/>
                        </a:rPr>
                        <a:t>Marie Curie </a:t>
                      </a:r>
                      <a:r>
                        <a:rPr lang="en-US" sz="2800" b="0" i="0" u="none" strike="noStrike" cap="none" noProof="0">
                          <a:solidFill>
                            <a:schemeClr val="dk1"/>
                          </a:solidFill>
                          <a:effectLst/>
                          <a:latin typeface="Arial"/>
                          <a:ea typeface="+mn-ea"/>
                          <a:cs typeface="+mn-cs"/>
                        </a:rPr>
                        <a:t>ITNs </a:t>
                      </a:r>
                      <a:r>
                        <a:rPr lang="en-US" sz="2800" b="0" i="0" u="none" strike="noStrike" cap="none">
                          <a:solidFill>
                            <a:schemeClr val="dk1"/>
                          </a:solidFill>
                          <a:effectLst/>
                          <a:latin typeface="Arial"/>
                          <a:ea typeface="+mn-ea"/>
                          <a:cs typeface="+mn-cs"/>
                          <a:hlinkClick r:id="rId7"/>
                        </a:rPr>
                        <a:t>ProEVLifeCycle</a:t>
                      </a:r>
                      <a:r>
                        <a:rPr lang="en-US" sz="2800" b="0" i="0" u="none" strike="noStrike" cap="none">
                          <a:solidFill>
                            <a:schemeClr val="dk1"/>
                          </a:solidFill>
                          <a:effectLst/>
                          <a:latin typeface="Arial"/>
                          <a:ea typeface="+mn-ea"/>
                          <a:cs typeface="+mn-cs"/>
                        </a:rPr>
                        <a:t> and </a:t>
                      </a:r>
                      <a:r>
                        <a:rPr lang="en-US" sz="2800" b="0" i="0" u="none" strike="noStrike" cap="none">
                          <a:solidFill>
                            <a:schemeClr val="dk1"/>
                          </a:solidFill>
                          <a:effectLst/>
                          <a:latin typeface="Arial"/>
                          <a:ea typeface="+mn-ea"/>
                          <a:cs typeface="+mn-cs"/>
                          <a:hlinkClick r:id="rId8"/>
                        </a:rPr>
                        <a:t>Cosmic</a:t>
                      </a:r>
                      <a:r>
                        <a:rPr lang="en-US" sz="2800" b="0" i="0" u="none" strike="noStrike" noProof="0">
                          <a:effectLst/>
                          <a:latin typeface="Arial"/>
                        </a:rPr>
                        <a:t>, and </a:t>
                      </a:r>
                      <a:r>
                        <a:rPr lang="en-US" sz="2800" b="0" i="0" u="none" strike="noStrike" noProof="0">
                          <a:effectLst/>
                          <a:latin typeface="Arial"/>
                          <a:hlinkClick r:id="rId9"/>
                        </a:rPr>
                        <a:t>Covid-19</a:t>
                      </a:r>
                      <a:r>
                        <a:rPr lang="en-US" sz="2800" b="0" i="0" u="none" strike="noStrike" noProof="0">
                          <a:effectLst/>
                          <a:latin typeface="Arial"/>
                        </a:rPr>
                        <a:t> metadata workshops. We are part of Research Data Netherlands (RDNL), offering </a:t>
                      </a:r>
                      <a:r>
                        <a:rPr lang="en-US" sz="2800" b="0" i="0" u="none" strike="noStrike" noProof="0">
                          <a:effectLst/>
                          <a:latin typeface="Arial"/>
                          <a:hlinkClick r:id="rId10"/>
                        </a:rPr>
                        <a:t>training for data stewards</a:t>
                      </a:r>
                      <a:r>
                        <a:rPr lang="en-US" sz="2800" b="0" i="0" u="none" strike="noStrike" noProof="0">
                          <a:effectLst/>
                          <a:latin typeface="Arial"/>
                        </a:rPr>
                        <a:t>, and in </a:t>
                      </a:r>
                      <a:r>
                        <a:rPr lang="en-US" sz="2800" b="0" i="0" u="none" strike="noStrike" noProof="0">
                          <a:effectLst/>
                          <a:latin typeface="Arial"/>
                          <a:hlinkClick r:id="rId11"/>
                        </a:rPr>
                        <a:t>Health-RI</a:t>
                      </a:r>
                      <a:r>
                        <a:rPr lang="en-US" sz="2800" b="0" i="0" u="none" strike="noStrike" noProof="0">
                          <a:effectLst/>
                          <a:latin typeface="Arial"/>
                        </a:rPr>
                        <a:t> a training program on FAIR implementation is being developed.</a:t>
                      </a:r>
                      <a:endParaRPr lang="en-US" sz="2800">
                        <a:latin typeface="Arial"/>
                      </a:endParaRPr>
                    </a:p>
                  </a:txBody>
                  <a:tcPr marL="274320" marR="274320" marT="274320" marB="274320"/>
                </a:tc>
                <a:tc>
                  <a:txBody>
                    <a:bodyPr/>
                    <a:lstStyle/>
                    <a:p>
                      <a:pPr>
                        <a:lnSpc>
                          <a:spcPct val="114999"/>
                        </a:lnSpc>
                        <a:spcBef>
                          <a:spcPts val="800"/>
                        </a:spcBef>
                        <a:spcAft>
                          <a:spcPts val="800"/>
                        </a:spcAft>
                      </a:pPr>
                      <a:r>
                        <a:rPr lang="en-US" sz="2800">
                          <a:effectLst/>
                          <a:latin typeface="Arial"/>
                        </a:rPr>
                        <a:t>ELIXIR-NL is actively contributing to and bringing in their FAIR data stewardship expertise in the </a:t>
                      </a:r>
                      <a:r>
                        <a:rPr lang="en-US" sz="2800" b="1">
                          <a:solidFill>
                            <a:schemeClr val="bg2"/>
                          </a:solidFill>
                          <a:effectLst/>
                          <a:latin typeface="Arial"/>
                        </a:rPr>
                        <a:t>CONVERGE WP2</a:t>
                      </a:r>
                      <a:r>
                        <a:rPr lang="en-US" sz="2800">
                          <a:effectLst/>
                          <a:latin typeface="Arial"/>
                        </a:rPr>
                        <a:t> training and capacity building activities. Examples are the </a:t>
                      </a:r>
                      <a:r>
                        <a:rPr lang="en-US" sz="2800" b="0" i="0" u="none" strike="noStrike" noProof="0">
                          <a:effectLst/>
                          <a:latin typeface="Arial"/>
                          <a:hlinkClick r:id="rId12"/>
                        </a:rPr>
                        <a:t>Biohackathon training projects</a:t>
                      </a:r>
                      <a:r>
                        <a:rPr lang="en-US" sz="2800" b="0" i="0" u="none" strike="noStrike" noProof="0">
                          <a:effectLst/>
                          <a:latin typeface="Arial"/>
                        </a:rPr>
                        <a:t>, the </a:t>
                      </a:r>
                      <a:r>
                        <a:rPr lang="en-US" sz="2800" b="0" i="0" u="none" strike="noStrike" noProof="0">
                          <a:effectLst/>
                          <a:latin typeface="Arial"/>
                          <a:hlinkClick r:id="rId13"/>
                        </a:rPr>
                        <a:t>FAIR Hackathon</a:t>
                      </a:r>
                      <a:r>
                        <a:rPr lang="en-US" sz="2800" b="0" i="0" u="none" strike="noStrike" noProof="0">
                          <a:effectLst/>
                          <a:latin typeface="Arial"/>
                        </a:rPr>
                        <a:t> to create lesson plans, and the </a:t>
                      </a:r>
                      <a:r>
                        <a:rPr lang="en-US" sz="2800" b="0" i="0" u="none" strike="noStrike" noProof="0">
                          <a:effectLst/>
                          <a:latin typeface="Arial"/>
                          <a:hlinkClick r:id="rId14"/>
                        </a:rPr>
                        <a:t>FAIR Train the Trainer</a:t>
                      </a:r>
                      <a:r>
                        <a:rPr lang="en-US" sz="2800" b="0" i="0" u="none" strike="noStrike" noProof="0">
                          <a:effectLst/>
                          <a:latin typeface="Arial"/>
                        </a:rPr>
                        <a:t> efforts.</a:t>
                      </a:r>
                      <a:endParaRPr lang="en-US" sz="2800">
                        <a:latin typeface="Arial"/>
                      </a:endParaRPr>
                    </a:p>
                  </a:txBody>
                  <a:tcPr marL="274320" marR="274320" marT="274320" marB="274320"/>
                </a:tc>
                <a:extLst>
                  <a:ext uri="{0D108BD9-81ED-4DB2-BD59-A6C34878D82A}">
                    <a16:rowId xmlns:a16="http://schemas.microsoft.com/office/drawing/2014/main" val="3710607234"/>
                  </a:ext>
                </a:extLst>
              </a:tr>
              <a:tr h="2158999">
                <a:tc>
                  <a:txBody>
                    <a:bodyPr/>
                    <a:lstStyle/>
                    <a:p>
                      <a:pPr>
                        <a:lnSpc>
                          <a:spcPct val="107000"/>
                        </a:lnSpc>
                        <a:spcAft>
                          <a:spcPts val="800"/>
                        </a:spcAft>
                      </a:pPr>
                      <a:r>
                        <a:rPr lang="en-US" sz="2800">
                          <a:solidFill>
                            <a:srgbClr val="002060"/>
                          </a:solidFill>
                          <a:effectLst/>
                          <a:latin typeface="Arial"/>
                        </a:rPr>
                        <a:t>Competencies</a:t>
                      </a:r>
                      <a:endParaRPr lang="en-US" sz="2800">
                        <a:solidFill>
                          <a:srgbClr val="002060"/>
                        </a:solidFill>
                        <a:effectLst/>
                        <a:latin typeface="Arial"/>
                        <a:ea typeface="Calibri" panose="020F0502020204030204" pitchFamily="34" charset="0"/>
                        <a:cs typeface="Times New Roman"/>
                      </a:endParaRPr>
                    </a:p>
                  </a:txBody>
                  <a:tcPr marL="274320" marR="274320" marT="274320" marB="274320">
                    <a:solidFill>
                      <a:schemeClr val="bg1"/>
                    </a:solidFill>
                  </a:tcPr>
                </a:tc>
                <a:tc gridSpan="2">
                  <a:txBody>
                    <a:bodyPr/>
                    <a:lstStyle/>
                    <a:p>
                      <a:pPr>
                        <a:lnSpc>
                          <a:spcPct val="114999"/>
                        </a:lnSpc>
                        <a:spcBef>
                          <a:spcPts val="800"/>
                        </a:spcBef>
                        <a:spcAft>
                          <a:spcPts val="800"/>
                        </a:spcAft>
                      </a:pPr>
                      <a:r>
                        <a:rPr lang="en-US" sz="2800">
                          <a:effectLst/>
                          <a:latin typeface="Arial"/>
                        </a:rPr>
                        <a:t>ELIXIR-NL led the development of the 2019 NPOS/ELIXIR </a:t>
                      </a:r>
                      <a:r>
                        <a:rPr lang="en-US" sz="2800">
                          <a:effectLst/>
                          <a:latin typeface="Arial"/>
                          <a:hlinkClick r:id="rId15"/>
                        </a:rPr>
                        <a:t>Data Stewardship Competency Framework</a:t>
                      </a:r>
                      <a:r>
                        <a:rPr lang="en-US" sz="2800" b="0" i="0" u="none" strike="noStrike" noProof="0">
                          <a:effectLst/>
                          <a:latin typeface="Arial"/>
                        </a:rPr>
                        <a:t>, including three data steward roles (policy, research and infrastructure) and eight competence areas (policy/strategy, compliance, alignment with FAIR data principles, services, infrastructure, knowledge management, network, data archiving and transferable skills). Responsibilities, tasks, KSAs and learning outcomes are provided for each role. In 2021, the framework was extended in the context of NPOS (</a:t>
                      </a:r>
                      <a:r>
                        <a:rPr lang="en-US" sz="2800" b="0" i="0" u="none" strike="noStrike" noProof="0">
                          <a:effectLst/>
                          <a:latin typeface="Arial"/>
                          <a:hlinkClick r:id="rId16"/>
                        </a:rPr>
                        <a:t>report</a:t>
                      </a:r>
                      <a:r>
                        <a:rPr lang="en-US" sz="2800" b="0" i="0" u="none" strike="noStrike" noProof="0">
                          <a:effectLst/>
                          <a:latin typeface="Arial"/>
                        </a:rPr>
                        <a:t>).</a:t>
                      </a:r>
                      <a:endParaRPr lang="en-US" sz="2800">
                        <a:latin typeface="Arial"/>
                      </a:endParaRPr>
                    </a:p>
                  </a:txBody>
                  <a:tcPr marL="274320" marR="274320" marT="274320" marB="274320"/>
                </a:tc>
                <a:tc hMerge="1">
                  <a:txBody>
                    <a:bodyPr/>
                    <a:lstStyle/>
                    <a:p>
                      <a:pPr>
                        <a:lnSpc>
                          <a:spcPct val="107000"/>
                        </a:lnSpc>
                        <a:spcAft>
                          <a:spcPts val="800"/>
                        </a:spcAft>
                      </a:pPr>
                      <a:r>
                        <a:rPr lang="en-US" sz="2800">
                          <a:effectLst/>
                        </a:rPr>
                        <a:t> </a:t>
                      </a:r>
                      <a:endParaRPr lang="en-NL"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310181"/>
                  </a:ext>
                </a:extLst>
              </a:tr>
              <a:tr h="2254249">
                <a:tc>
                  <a:txBody>
                    <a:bodyPr/>
                    <a:lstStyle/>
                    <a:p>
                      <a:pPr>
                        <a:lnSpc>
                          <a:spcPct val="107000"/>
                        </a:lnSpc>
                        <a:spcAft>
                          <a:spcPts val="800"/>
                        </a:spcAft>
                      </a:pPr>
                      <a:r>
                        <a:rPr lang="en-US" sz="2800">
                          <a:solidFill>
                            <a:srgbClr val="002060"/>
                          </a:solidFill>
                          <a:effectLst/>
                          <a:latin typeface="Arial"/>
                        </a:rPr>
                        <a:t>Tools</a:t>
                      </a:r>
                      <a:endParaRPr lang="en-US" sz="2800">
                        <a:solidFill>
                          <a:srgbClr val="002060"/>
                        </a:solidFill>
                        <a:effectLst/>
                        <a:latin typeface="Arial"/>
                        <a:ea typeface="Calibri" panose="020F0502020204030204" pitchFamily="34" charset="0"/>
                        <a:cs typeface="Times New Roman"/>
                      </a:endParaRPr>
                    </a:p>
                  </a:txBody>
                  <a:tcPr marL="274320" marR="274320" marT="274320" marB="274320">
                    <a:solidFill>
                      <a:schemeClr val="bg1"/>
                    </a:solidFill>
                  </a:tcPr>
                </a:tc>
                <a:tc>
                  <a:txBody>
                    <a:bodyPr/>
                    <a:lstStyle/>
                    <a:p>
                      <a:pPr marL="0" lvl="0" indent="0" algn="l" rtl="0">
                        <a:lnSpc>
                          <a:spcPct val="114999"/>
                        </a:lnSpc>
                        <a:spcBef>
                          <a:spcPts val="0"/>
                        </a:spcBef>
                        <a:spcAft>
                          <a:spcPts val="0"/>
                        </a:spcAft>
                        <a:buClr>
                          <a:schemeClr val="accent2"/>
                        </a:buClr>
                        <a:buSzPts val="3000"/>
                        <a:buNone/>
                      </a:pPr>
                      <a:r>
                        <a:rPr lang="en-US" sz="2800">
                          <a:latin typeface="Arial"/>
                        </a:rPr>
                        <a:t>Data Stewardship should work for the benefit of a research project, not only for research as a whole. This is embodied in the work ELIXIR-NL does for the </a:t>
                      </a:r>
                      <a:r>
                        <a:rPr lang="en-US" sz="2800">
                          <a:latin typeface="Arial"/>
                          <a:hlinkClick r:id="rId17"/>
                        </a:rPr>
                        <a:t>Data Stewardship Wizard</a:t>
                      </a:r>
                      <a:r>
                        <a:rPr lang="en-US" sz="2800">
                          <a:latin typeface="Arial"/>
                        </a:rPr>
                        <a:t>, where data stewards and researchers can discover the best ways to use available options and services for their projects.</a:t>
                      </a:r>
                      <a:endParaRPr lang="en-US" sz="2800">
                        <a:effectLst/>
                        <a:latin typeface="Arial"/>
                        <a:ea typeface="Calibri" panose="020F0502020204030204" pitchFamily="34" charset="0"/>
                        <a:cs typeface="Times New Roman"/>
                      </a:endParaRPr>
                    </a:p>
                  </a:txBody>
                  <a:tcPr marL="274320" marR="274320" marT="274320" marB="274320"/>
                </a:tc>
                <a:tc>
                  <a:txBody>
                    <a:bodyPr/>
                    <a:lstStyle/>
                    <a:p>
                      <a:pPr marL="0" marR="0" lvl="0" indent="0" algn="l" rtl="0" eaLnBrk="1" fontAlgn="auto" latinLnBrk="0" hangingPunct="1">
                        <a:lnSpc>
                          <a:spcPct val="114999"/>
                        </a:lnSpc>
                        <a:spcBef>
                          <a:spcPts val="0"/>
                        </a:spcBef>
                        <a:spcAft>
                          <a:spcPts val="800"/>
                        </a:spcAft>
                        <a:buClr>
                          <a:srgbClr val="000000"/>
                        </a:buClr>
                        <a:buSzTx/>
                        <a:buFont typeface="Arial"/>
                        <a:buNone/>
                      </a:pPr>
                      <a:r>
                        <a:rPr lang="en-US" sz="2800">
                          <a:latin typeface="Arial"/>
                        </a:rPr>
                        <a:t>In </a:t>
                      </a:r>
                      <a:r>
                        <a:rPr lang="en-US" sz="2800" b="1">
                          <a:solidFill>
                            <a:schemeClr val="bg2"/>
                          </a:solidFill>
                          <a:latin typeface="Arial"/>
                        </a:rPr>
                        <a:t>CONVERGE WP3</a:t>
                      </a:r>
                      <a:r>
                        <a:rPr lang="en-US" sz="2800">
                          <a:latin typeface="Arial"/>
                        </a:rPr>
                        <a:t>, we extend the Data Stewardship Wizard knowledge model with expertise from </a:t>
                      </a:r>
                      <a:r>
                        <a:rPr lang="en-US" sz="2800">
                          <a:latin typeface="Arial"/>
                          <a:hlinkClick r:id="rId18"/>
                        </a:rPr>
                        <a:t>RDMkit</a:t>
                      </a:r>
                      <a:r>
                        <a:rPr lang="en-US" sz="2800">
                          <a:latin typeface="Arial"/>
                        </a:rPr>
                        <a:t> writers and link the two resources together to make this information available at the Data Management Planning stage and help choose between (ELIXIR-offered) resources.</a:t>
                      </a:r>
                    </a:p>
                  </a:txBody>
                  <a:tcPr marL="274320" marR="274320" marT="274320" marB="274320"/>
                </a:tc>
                <a:extLst>
                  <a:ext uri="{0D108BD9-81ED-4DB2-BD59-A6C34878D82A}">
                    <a16:rowId xmlns:a16="http://schemas.microsoft.com/office/drawing/2014/main" val="3216743203"/>
                  </a:ext>
                </a:extLst>
              </a:tr>
              <a:tr h="1555749">
                <a:tc>
                  <a:txBody>
                    <a:bodyPr/>
                    <a:lstStyle/>
                    <a:p>
                      <a:pPr>
                        <a:lnSpc>
                          <a:spcPct val="107000"/>
                        </a:lnSpc>
                        <a:spcAft>
                          <a:spcPts val="800"/>
                        </a:spcAft>
                      </a:pPr>
                      <a:r>
                        <a:rPr lang="nl-NL" sz="2800" err="1">
                          <a:solidFill>
                            <a:srgbClr val="002060"/>
                          </a:solidFill>
                          <a:effectLst/>
                          <a:latin typeface="Arial"/>
                        </a:rPr>
                        <a:t>Industry</a:t>
                      </a:r>
                      <a:endParaRPr lang="en-US" sz="2800">
                        <a:solidFill>
                          <a:srgbClr val="002060"/>
                        </a:solidFill>
                        <a:effectLst/>
                        <a:latin typeface="Arial"/>
                        <a:ea typeface="Calibri" panose="020F0502020204030204" pitchFamily="34" charset="0"/>
                        <a:cs typeface="Times New Roman"/>
                      </a:endParaRPr>
                    </a:p>
                  </a:txBody>
                  <a:tcPr marL="274320" marR="274320" marT="274320" marB="274320">
                    <a:solidFill>
                      <a:schemeClr val="bg1"/>
                    </a:solidFill>
                  </a:tcPr>
                </a:tc>
                <a:tc>
                  <a:txBody>
                    <a:bodyPr/>
                    <a:lstStyle/>
                    <a:p>
                      <a:pPr>
                        <a:lnSpc>
                          <a:spcPct val="114999"/>
                        </a:lnSpc>
                        <a:spcBef>
                          <a:spcPts val="800"/>
                        </a:spcBef>
                        <a:spcAft>
                          <a:spcPts val="800"/>
                        </a:spcAft>
                      </a:pPr>
                      <a:r>
                        <a:rPr lang="en-US" sz="2800">
                          <a:effectLst/>
                          <a:latin typeface="Arial"/>
                        </a:rPr>
                        <a:t>We consider industry partners at similar level to academic partners: in practice industry partners form ~30% of participation in many of our meetings, in providing as well as consuming roles.</a:t>
                      </a:r>
                    </a:p>
                  </a:txBody>
                  <a:tcPr marL="274320" marR="274320" marT="274320" marB="274320"/>
                </a:tc>
                <a:tc>
                  <a:txBody>
                    <a:bodyPr/>
                    <a:lstStyle/>
                    <a:p>
                      <a:pPr>
                        <a:lnSpc>
                          <a:spcPct val="114999"/>
                        </a:lnSpc>
                        <a:spcAft>
                          <a:spcPts val="800"/>
                        </a:spcAft>
                      </a:pPr>
                      <a:r>
                        <a:rPr lang="en-US" sz="2800">
                          <a:effectLst/>
                          <a:latin typeface="Arial"/>
                        </a:rPr>
                        <a:t>In the context of </a:t>
                      </a:r>
                      <a:r>
                        <a:rPr lang="en-US" sz="2800" b="1">
                          <a:solidFill>
                            <a:schemeClr val="bg2"/>
                          </a:solidFill>
                          <a:effectLst/>
                          <a:latin typeface="Arial"/>
                        </a:rPr>
                        <a:t>CONVERGE WP4</a:t>
                      </a:r>
                      <a:r>
                        <a:rPr lang="en-US" sz="2800">
                          <a:effectLst/>
                          <a:latin typeface="Arial"/>
                        </a:rPr>
                        <a:t>, i</a:t>
                      </a:r>
                      <a:r>
                        <a:rPr lang="en-US" sz="2800" b="0" i="0" u="none" strike="noStrike" noProof="0">
                          <a:effectLst/>
                          <a:latin typeface="Arial"/>
                        </a:rPr>
                        <a:t>n 2023, ELIXIR-NL will </a:t>
                      </a:r>
                      <a:r>
                        <a:rPr lang="en-US" sz="2800" b="0" i="0" u="none" strike="noStrike" noProof="0" err="1">
                          <a:effectLst/>
                          <a:latin typeface="Arial"/>
                        </a:rPr>
                        <a:t>organise</a:t>
                      </a:r>
                      <a:r>
                        <a:rPr lang="en-US" sz="2800" b="0" i="0" u="none" strike="noStrike" noProof="0">
                          <a:effectLst/>
                          <a:latin typeface="Arial"/>
                        </a:rPr>
                        <a:t> an SME Forum with Health-RI.</a:t>
                      </a:r>
                      <a:endParaRPr lang="en-US" sz="2800">
                        <a:latin typeface="Arial"/>
                      </a:endParaRPr>
                    </a:p>
                  </a:txBody>
                  <a:tcPr marL="274320" marR="274320" marT="274320" marB="274320"/>
                </a:tc>
                <a:extLst>
                  <a:ext uri="{0D108BD9-81ED-4DB2-BD59-A6C34878D82A}">
                    <a16:rowId xmlns:a16="http://schemas.microsoft.com/office/drawing/2014/main" val="410033978"/>
                  </a:ext>
                </a:extLst>
              </a:tr>
              <a:tr h="1289489">
                <a:tc>
                  <a:txBody>
                    <a:bodyPr/>
                    <a:lstStyle/>
                    <a:p>
                      <a:pPr lvl="0">
                        <a:lnSpc>
                          <a:spcPct val="107000"/>
                        </a:lnSpc>
                        <a:spcAft>
                          <a:spcPts val="800"/>
                        </a:spcAft>
                        <a:buNone/>
                      </a:pPr>
                      <a:r>
                        <a:rPr lang="nl-NL" sz="2800">
                          <a:solidFill>
                            <a:srgbClr val="002060"/>
                          </a:solidFill>
                          <a:effectLst/>
                          <a:latin typeface="Arial"/>
                        </a:rPr>
                        <a:t>Covid-19</a:t>
                      </a:r>
                      <a:endParaRPr lang="en-US" sz="2800">
                        <a:solidFill>
                          <a:srgbClr val="002060"/>
                        </a:solidFill>
                        <a:latin typeface="Arial"/>
                      </a:endParaRPr>
                    </a:p>
                  </a:txBody>
                  <a:tcPr marL="274320" marR="274320" marT="274320" marB="274320">
                    <a:solidFill>
                      <a:schemeClr val="bg1"/>
                    </a:solidFill>
                  </a:tcPr>
                </a:tc>
                <a:tc>
                  <a:txBody>
                    <a:bodyPr/>
                    <a:lstStyle/>
                    <a:p>
                      <a:pPr lvl="0">
                        <a:lnSpc>
                          <a:spcPct val="114999"/>
                        </a:lnSpc>
                        <a:spcAft>
                          <a:spcPts val="800"/>
                        </a:spcAft>
                        <a:buNone/>
                      </a:pPr>
                      <a:r>
                        <a:rPr lang="en-NL" sz="2800">
                          <a:effectLst/>
                          <a:latin typeface="Arial"/>
                          <a:cs typeface="Times New Roman"/>
                        </a:rPr>
                        <a:t>As a national community and training effort, the </a:t>
                      </a:r>
                      <a:r>
                        <a:rPr lang="en-NL" sz="2800">
                          <a:effectLst/>
                          <a:latin typeface="Arial"/>
                          <a:cs typeface="Times New Roman"/>
                          <a:hlinkClick r:id="rId19"/>
                        </a:rPr>
                        <a:t>Health-RI COVID data portal</a:t>
                      </a:r>
                      <a:r>
                        <a:rPr lang="en-NL" sz="2800">
                          <a:effectLst/>
                          <a:latin typeface="Arial"/>
                          <a:cs typeface="Times New Roman"/>
                        </a:rPr>
                        <a:t> documents over 100 recent granted projects and includes data of the university medical </a:t>
                      </a:r>
                      <a:r>
                        <a:rPr lang="en-NL" sz="2800" err="1">
                          <a:effectLst/>
                          <a:latin typeface="Arial"/>
                          <a:cs typeface="Times New Roman"/>
                        </a:rPr>
                        <a:t>centres</a:t>
                      </a:r>
                      <a:r>
                        <a:rPr lang="en-NL" sz="2800">
                          <a:effectLst/>
                          <a:latin typeface="Arial"/>
                          <a:cs typeface="Times New Roman"/>
                        </a:rPr>
                        <a:t>.</a:t>
                      </a:r>
                      <a:endParaRPr lang="en-US" sz="2800">
                        <a:effectLst/>
                        <a:latin typeface="Arial"/>
                        <a:cs typeface="Times New Roman"/>
                      </a:endParaRPr>
                    </a:p>
                  </a:txBody>
                  <a:tcPr marL="274320" marR="274320" marT="274320" marB="274320"/>
                </a:tc>
                <a:tc>
                  <a:txBody>
                    <a:bodyPr/>
                    <a:lstStyle/>
                    <a:p>
                      <a:pPr>
                        <a:lnSpc>
                          <a:spcPct val="114999"/>
                        </a:lnSpc>
                        <a:spcAft>
                          <a:spcPts val="800"/>
                        </a:spcAft>
                      </a:pPr>
                      <a:r>
                        <a:rPr lang="en-US" sz="2800">
                          <a:effectLst/>
                          <a:latin typeface="Arial"/>
                        </a:rPr>
                        <a:t>ELIXIR-NL participates in </a:t>
                      </a:r>
                      <a:r>
                        <a:rPr lang="en-US" sz="2800" b="1">
                          <a:solidFill>
                            <a:schemeClr val="bg2"/>
                          </a:solidFill>
                          <a:effectLst/>
                          <a:latin typeface="Arial"/>
                        </a:rPr>
                        <a:t>CONVERGE WP7</a:t>
                      </a:r>
                      <a:r>
                        <a:rPr lang="en-US" sz="2800">
                          <a:effectLst/>
                          <a:latin typeface="Arial"/>
                        </a:rPr>
                        <a:t> (EGA maturity) and </a:t>
                      </a:r>
                      <a:r>
                        <a:rPr lang="en-US" sz="2800" b="1">
                          <a:solidFill>
                            <a:schemeClr val="bg2"/>
                          </a:solidFill>
                          <a:effectLst/>
                          <a:latin typeface="Arial"/>
                        </a:rPr>
                        <a:t>WP9</a:t>
                      </a:r>
                      <a:r>
                        <a:rPr lang="en-US" sz="2800">
                          <a:effectLst/>
                          <a:latin typeface="Arial"/>
                        </a:rPr>
                        <a:t> (virus surveillance), although v</a:t>
                      </a:r>
                      <a:r>
                        <a:rPr lang="en-US" sz="2800" b="0" i="0" u="none" strike="noStrike" noProof="0">
                          <a:effectLst/>
                          <a:latin typeface="Arial"/>
                        </a:rPr>
                        <a:t>irus surveillance is currently not a role for ELIXIR-NL and data is not published in open databases.</a:t>
                      </a:r>
                      <a:endParaRPr lang="en-US" sz="2800">
                        <a:effectLst/>
                        <a:latin typeface="Arial"/>
                        <a:ea typeface="Calibri" panose="020F0502020204030204" pitchFamily="34" charset="0"/>
                        <a:cs typeface="Times New Roman"/>
                      </a:endParaRPr>
                    </a:p>
                  </a:txBody>
                  <a:tcPr marL="274320" marR="274320" marT="274320" marB="274320"/>
                </a:tc>
                <a:extLst>
                  <a:ext uri="{0D108BD9-81ED-4DB2-BD59-A6C34878D82A}">
                    <a16:rowId xmlns:a16="http://schemas.microsoft.com/office/drawing/2014/main" val="1652394292"/>
                  </a:ext>
                </a:extLst>
              </a:tr>
            </a:tbl>
          </a:graphicData>
        </a:graphic>
      </p:graphicFrame>
      <p:sp>
        <p:nvSpPr>
          <p:cNvPr id="97" name="Google Shape;97;p2"/>
          <p:cNvSpPr txBox="1">
            <a:spLocks noGrp="1"/>
          </p:cNvSpPr>
          <p:nvPr>
            <p:ph type="title"/>
          </p:nvPr>
        </p:nvSpPr>
        <p:spPr>
          <a:xfrm>
            <a:off x="1800000" y="3711639"/>
            <a:ext cx="26676000" cy="2274398"/>
          </a:xfrm>
          <a:prstGeom prst="rect">
            <a:avLst/>
          </a:prstGeom>
          <a:noFill/>
          <a:ln>
            <a:noFill/>
          </a:ln>
        </p:spPr>
        <p:txBody>
          <a:bodyPr spcFirstLastPara="1" wrap="square" lIns="0" tIns="0" rIns="0" bIns="0" anchor="b" anchorCtr="0">
            <a:noAutofit/>
          </a:bodyPr>
          <a:lstStyle/>
          <a:p>
            <a:pPr>
              <a:spcAft>
                <a:spcPts val="600"/>
              </a:spcAft>
            </a:pPr>
            <a:r>
              <a:rPr lang="en-US" sz="8500" b="1" i="0" u="none" strike="noStrike">
                <a:solidFill>
                  <a:schemeClr val="bg1"/>
                </a:solidFill>
                <a:effectLst/>
              </a:rPr>
              <a:t>FAIR Data Implementation and Data Stewardship </a:t>
            </a:r>
            <a:br>
              <a:rPr lang="en-US" sz="8500">
                <a:solidFill>
                  <a:schemeClr val="bg1"/>
                </a:solidFill>
              </a:rPr>
            </a:br>
            <a:r>
              <a:rPr lang="en-US" sz="8500" b="1" i="0" u="none" strike="noStrike">
                <a:solidFill>
                  <a:schemeClr val="bg1"/>
                </a:solidFill>
                <a:effectLst/>
              </a:rPr>
              <a:t>Capacity Building in the Netherlands</a:t>
            </a:r>
            <a:endParaRPr lang="en-US" sz="8500">
              <a:solidFill>
                <a:schemeClr val="bg1"/>
              </a:solidFill>
            </a:endParaRPr>
          </a:p>
        </p:txBody>
      </p:sp>
      <p:sp>
        <p:nvSpPr>
          <p:cNvPr id="98" name="Google Shape;98;p2"/>
          <p:cNvSpPr txBox="1">
            <a:spLocks noGrp="1"/>
          </p:cNvSpPr>
          <p:nvPr>
            <p:ph type="body" idx="1"/>
          </p:nvPr>
        </p:nvSpPr>
        <p:spPr>
          <a:xfrm>
            <a:off x="1800000" y="6212023"/>
            <a:ext cx="26676000" cy="846386"/>
          </a:xfrm>
          <a:prstGeom prst="rect">
            <a:avLst/>
          </a:prstGeom>
          <a:noFill/>
          <a:ln>
            <a:noFill/>
          </a:ln>
        </p:spPr>
        <p:txBody>
          <a:bodyPr spcFirstLastPara="1" wrap="square" lIns="0" tIns="0" rIns="0" bIns="0" anchor="t" anchorCtr="0">
            <a:spAutoFit/>
          </a:bodyPr>
          <a:lstStyle/>
          <a:p>
            <a:pPr marL="0" indent="0">
              <a:spcBef>
                <a:spcPts val="0"/>
              </a:spcBef>
            </a:pPr>
            <a:r>
              <a:rPr lang="en-US" sz="5500" b="1" i="1" u="none" strike="noStrike">
                <a:solidFill>
                  <a:schemeClr val="bg1"/>
                </a:solidFill>
                <a:effectLst/>
              </a:rPr>
              <a:t>Contributions to the ELIXIR-CONVERGE project</a:t>
            </a:r>
            <a:endParaRPr lang="en-US" sz="5500" b="0" i="1">
              <a:solidFill>
                <a:schemeClr val="bg1"/>
              </a:solidFill>
              <a:effectLst/>
            </a:endParaRPr>
          </a:p>
        </p:txBody>
      </p:sp>
      <p:sp>
        <p:nvSpPr>
          <p:cNvPr id="99" name="Google Shape;99;p2"/>
          <p:cNvSpPr txBox="1">
            <a:spLocks noGrp="1"/>
          </p:cNvSpPr>
          <p:nvPr>
            <p:ph type="body" idx="2"/>
          </p:nvPr>
        </p:nvSpPr>
        <p:spPr>
          <a:xfrm>
            <a:off x="1601492" y="11547374"/>
            <a:ext cx="26675999" cy="3231654"/>
          </a:xfrm>
          <a:prstGeom prst="rect">
            <a:avLst/>
          </a:prstGeom>
          <a:noFill/>
          <a:ln>
            <a:noFill/>
          </a:ln>
        </p:spPr>
        <p:txBody>
          <a:bodyPr spcFirstLastPara="1" wrap="square" lIns="0" tIns="0" rIns="0" bIns="0" anchor="t" anchorCtr="0">
            <a:spAutoFit/>
          </a:bodyPr>
          <a:lstStyle/>
          <a:p>
            <a:pPr marL="228600" indent="0" algn="just"/>
            <a:r>
              <a:rPr lang="en-US" sz="4000">
                <a:solidFill>
                  <a:schemeClr val="bg2"/>
                </a:solidFill>
                <a:latin typeface="Arial"/>
              </a:rPr>
              <a:t>ELIXIR Netherlands implements FAIR data stewardship in life sciences and health: in the interdisciplinary National </a:t>
            </a:r>
            <a:r>
              <a:rPr lang="en-US" sz="4000" err="1">
                <a:solidFill>
                  <a:schemeClr val="bg2"/>
                </a:solidFill>
                <a:latin typeface="Arial"/>
              </a:rPr>
              <a:t>Programme</a:t>
            </a:r>
            <a:r>
              <a:rPr lang="en-US" sz="4000">
                <a:solidFill>
                  <a:schemeClr val="bg2"/>
                </a:solidFill>
                <a:latin typeface="Arial"/>
              </a:rPr>
              <a:t> Open Science (NPOS), the Thematic Digital Competence Center for Life Sciences &amp; Health (TDCC-LSH), in the </a:t>
            </a:r>
            <a:r>
              <a:rPr lang="en-US" sz="4000">
                <a:solidFill>
                  <a:schemeClr val="bg2"/>
                </a:solidFill>
                <a:latin typeface="Arial"/>
                <a:cs typeface="Arial"/>
              </a:rPr>
              <a:t>national health data infrastructure </a:t>
            </a:r>
            <a:r>
              <a:rPr lang="en-US" sz="4000">
                <a:solidFill>
                  <a:schemeClr val="bg2"/>
                </a:solidFill>
                <a:latin typeface="Arial"/>
              </a:rPr>
              <a:t>Health-RI, together with the Netherlands Bioinformatics and Systems Biology community (BioSB). We link our national work to ELIXIR and CONVERGE and the European Open Science Cloud (EOSC).</a:t>
            </a:r>
            <a:endParaRPr lang="en-US">
              <a:solidFill>
                <a:schemeClr val="bg2"/>
              </a:solidFill>
              <a:latin typeface="Arial"/>
            </a:endParaRPr>
          </a:p>
        </p:txBody>
      </p:sp>
      <p:sp>
        <p:nvSpPr>
          <p:cNvPr id="106" name="Google Shape;106;p2"/>
          <p:cNvSpPr txBox="1">
            <a:spLocks noGrp="1"/>
          </p:cNvSpPr>
          <p:nvPr>
            <p:ph type="body" idx="9"/>
          </p:nvPr>
        </p:nvSpPr>
        <p:spPr>
          <a:xfrm>
            <a:off x="1942931" y="38015909"/>
            <a:ext cx="26253596" cy="3077766"/>
          </a:xfrm>
          <a:prstGeom prst="rect">
            <a:avLst/>
          </a:prstGeom>
          <a:noFill/>
          <a:ln>
            <a:noFill/>
          </a:ln>
        </p:spPr>
        <p:txBody>
          <a:bodyPr spcFirstLastPara="1" wrap="square" lIns="0" tIns="0" rIns="0" bIns="0" anchor="t" anchorCtr="0">
            <a:spAutoFit/>
          </a:bodyPr>
          <a:lstStyle/>
          <a:p>
            <a:pPr marL="0" indent="0" algn="just">
              <a:spcBef>
                <a:spcPts val="0"/>
              </a:spcBef>
            </a:pPr>
            <a:r>
              <a:rPr lang="en-US">
                <a:latin typeface="Arial"/>
              </a:rPr>
              <a:t>ELIXIR Netherlands is run by the Dutch Techcentre for Life Sciences (DTL), a public-private partnership of more than 50 life science </a:t>
            </a:r>
            <a:r>
              <a:rPr lang="en-US" err="1">
                <a:latin typeface="Arial"/>
              </a:rPr>
              <a:t>organisations</a:t>
            </a:r>
            <a:r>
              <a:rPr lang="en-US">
                <a:latin typeface="Arial"/>
              </a:rPr>
              <a:t> in the Netherlands. The majority of Dutch universities and university medical </a:t>
            </a:r>
            <a:r>
              <a:rPr lang="en-US" err="1">
                <a:latin typeface="Arial"/>
              </a:rPr>
              <a:t>centres</a:t>
            </a:r>
            <a:r>
              <a:rPr lang="en-US">
                <a:latin typeface="Arial"/>
              </a:rPr>
              <a:t> are DTL partners and a growing number of companies are joining the </a:t>
            </a:r>
            <a:r>
              <a:rPr lang="en-US" err="1">
                <a:latin typeface="Arial"/>
              </a:rPr>
              <a:t>organisation</a:t>
            </a:r>
            <a:r>
              <a:rPr lang="en-US">
                <a:latin typeface="Arial"/>
              </a:rPr>
              <a:t>. </a:t>
            </a:r>
            <a:endParaRPr lang="en-US"/>
          </a:p>
          <a:p>
            <a:pPr marL="0" indent="0" algn="just">
              <a:spcBef>
                <a:spcPts val="0"/>
              </a:spcBef>
            </a:pPr>
            <a:endParaRPr lang="en-US">
              <a:latin typeface="Arial"/>
            </a:endParaRPr>
          </a:p>
          <a:p>
            <a:pPr marL="0" indent="0" algn="just">
              <a:spcBef>
                <a:spcPts val="0"/>
              </a:spcBef>
            </a:pPr>
            <a:r>
              <a:rPr lang="en-US">
                <a:latin typeface="Arial"/>
              </a:rPr>
              <a:t>Contact: elixir-nl@dtls.nl</a:t>
            </a:r>
          </a:p>
        </p:txBody>
      </p:sp>
      <p:sp>
        <p:nvSpPr>
          <p:cNvPr id="18" name="TextBox 17">
            <a:extLst>
              <a:ext uri="{FF2B5EF4-FFF2-40B4-BE49-F238E27FC236}">
                <a16:creationId xmlns:a16="http://schemas.microsoft.com/office/drawing/2014/main" id="{C502094E-B775-7AA9-6E29-E2D8EFD3C735}"/>
              </a:ext>
            </a:extLst>
          </p:cNvPr>
          <p:cNvSpPr txBox="1"/>
          <p:nvPr/>
        </p:nvSpPr>
        <p:spPr>
          <a:xfrm>
            <a:off x="5848951" y="7798463"/>
            <a:ext cx="19247812" cy="707886"/>
          </a:xfrm>
          <a:prstGeom prst="rect">
            <a:avLst/>
          </a:prstGeom>
          <a:noFill/>
        </p:spPr>
        <p:txBody>
          <a:bodyPr wrap="square" lIns="91440" tIns="45720" rIns="91440" bIns="45720" anchor="t">
            <a:spAutoFit/>
          </a:bodyPr>
          <a:lstStyle/>
          <a:p>
            <a:pPr algn="ctr">
              <a:spcBef>
                <a:spcPts val="900"/>
              </a:spcBef>
              <a:buClr>
                <a:schemeClr val="lt1"/>
              </a:buClr>
              <a:buSzPts val="4500"/>
            </a:pPr>
            <a:r>
              <a:rPr lang="nl-NL" sz="4000">
                <a:solidFill>
                  <a:schemeClr val="bg1"/>
                </a:solidFill>
                <a:latin typeface="Calibri"/>
                <a:cs typeface="Calibri"/>
              </a:rPr>
              <a:t>Celia W.G. van Gelder, Mijke </a:t>
            </a:r>
            <a:r>
              <a:rPr lang="nl-NL" sz="4000" err="1">
                <a:solidFill>
                  <a:schemeClr val="bg1"/>
                </a:solidFill>
                <a:latin typeface="Calibri"/>
                <a:cs typeface="Calibri"/>
              </a:rPr>
              <a:t>Jetten</a:t>
            </a:r>
            <a:r>
              <a:rPr lang="nl-NL" sz="4000">
                <a:solidFill>
                  <a:schemeClr val="bg1"/>
                </a:solidFill>
                <a:latin typeface="Calibri"/>
                <a:cs typeface="Calibri"/>
              </a:rPr>
              <a:t> &amp; Rob W.W. Hooft (DTL/ELIXIR-NL)</a:t>
            </a:r>
          </a:p>
        </p:txBody>
      </p:sp>
      <p:pic>
        <p:nvPicPr>
          <p:cNvPr id="20" name="Google Shape;89;p1">
            <a:extLst>
              <a:ext uri="{FF2B5EF4-FFF2-40B4-BE49-F238E27FC236}">
                <a16:creationId xmlns:a16="http://schemas.microsoft.com/office/drawing/2014/main" id="{0F9A54A4-8EFC-B6D9-D22B-0A28291BE294}"/>
              </a:ext>
            </a:extLst>
          </p:cNvPr>
          <p:cNvPicPr preferRelativeResize="0"/>
          <p:nvPr/>
        </p:nvPicPr>
        <p:blipFill rotWithShape="1">
          <a:blip r:embed="rId20">
            <a:alphaModFix/>
          </a:blip>
          <a:srcRect/>
          <a:stretch/>
        </p:blipFill>
        <p:spPr>
          <a:xfrm>
            <a:off x="24097698" y="324588"/>
            <a:ext cx="4603633" cy="2148362"/>
          </a:xfrm>
          <a:prstGeom prst="rect">
            <a:avLst/>
          </a:prstGeom>
          <a:noFill/>
          <a:ln>
            <a:noFill/>
          </a:ln>
        </p:spPr>
      </p:pic>
      <p:sp>
        <p:nvSpPr>
          <p:cNvPr id="7" name="TextBox 6">
            <a:extLst>
              <a:ext uri="{FF2B5EF4-FFF2-40B4-BE49-F238E27FC236}">
                <a16:creationId xmlns:a16="http://schemas.microsoft.com/office/drawing/2014/main" id="{9390F821-DC5F-704E-6110-2042837CD2BB}"/>
              </a:ext>
            </a:extLst>
          </p:cNvPr>
          <p:cNvSpPr txBox="1"/>
          <p:nvPr/>
        </p:nvSpPr>
        <p:spPr>
          <a:xfrm>
            <a:off x="1077686" y="67143047"/>
            <a:ext cx="16753114" cy="830997"/>
          </a:xfrm>
          <a:prstGeom prst="rect">
            <a:avLst/>
          </a:prstGeom>
          <a:noFill/>
        </p:spPr>
        <p:txBody>
          <a:bodyPr wrap="square" rtlCol="0">
            <a:spAutoFit/>
          </a:bodyPr>
          <a:lstStyle/>
          <a:p>
            <a:r>
              <a:rPr lang="en-US" sz="2400" err="1"/>
              <a:t>Plaatjes</a:t>
            </a:r>
            <a:r>
              <a:rPr lang="en-US" sz="2400"/>
              <a:t> om </a:t>
            </a:r>
            <a:r>
              <a:rPr lang="en-US" sz="2400" err="1"/>
              <a:t>te</a:t>
            </a:r>
            <a:r>
              <a:rPr lang="en-US" sz="2400"/>
              <a:t> </a:t>
            </a:r>
            <a:r>
              <a:rPr lang="en-US" sz="2400" err="1"/>
              <a:t>gebruiken</a:t>
            </a:r>
            <a:r>
              <a:rPr lang="en-US" sz="2400"/>
              <a:t>:</a:t>
            </a:r>
          </a:p>
          <a:p>
            <a:endParaRPr lang="en-NL" sz="2400"/>
          </a:p>
        </p:txBody>
      </p:sp>
      <p:pic>
        <p:nvPicPr>
          <p:cNvPr id="1028" name="Picture 4">
            <a:extLst>
              <a:ext uri="{FF2B5EF4-FFF2-40B4-BE49-F238E27FC236}">
                <a16:creationId xmlns:a16="http://schemas.microsoft.com/office/drawing/2014/main" id="{A7735CFF-B1DC-0D3A-6C66-3513F621498E}"/>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4431991" y="34799886"/>
            <a:ext cx="2090738" cy="208915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Logo&#10;&#10;Description automatically generated">
            <a:extLst>
              <a:ext uri="{FF2B5EF4-FFF2-40B4-BE49-F238E27FC236}">
                <a16:creationId xmlns:a16="http://schemas.microsoft.com/office/drawing/2014/main" id="{9834754A-108A-EA76-144B-48F67D178F75}"/>
              </a:ext>
            </a:extLst>
          </p:cNvPr>
          <p:cNvPicPr>
            <a:picLocks noChangeAspect="1"/>
          </p:cNvPicPr>
          <p:nvPr/>
        </p:nvPicPr>
        <p:blipFill rotWithShape="1">
          <a:blip r:embed="rId22"/>
          <a:srcRect t="8363" b="15257"/>
          <a:stretch/>
        </p:blipFill>
        <p:spPr>
          <a:xfrm>
            <a:off x="18048115" y="35023232"/>
            <a:ext cx="3500438" cy="1539875"/>
          </a:xfrm>
          <a:prstGeom prst="rect">
            <a:avLst/>
          </a:prstGeom>
        </p:spPr>
      </p:pic>
      <p:pic>
        <p:nvPicPr>
          <p:cNvPr id="1026" name="Picture 2">
            <a:extLst>
              <a:ext uri="{FF2B5EF4-FFF2-40B4-BE49-F238E27FC236}">
                <a16:creationId xmlns:a16="http://schemas.microsoft.com/office/drawing/2014/main" id="{2DDCE765-5809-0859-DD81-2C3BE5F6CEDA}"/>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9595152" y="15127350"/>
            <a:ext cx="2864714" cy="3251909"/>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a:extLst>
              <a:ext uri="{FF2B5EF4-FFF2-40B4-BE49-F238E27FC236}">
                <a16:creationId xmlns:a16="http://schemas.microsoft.com/office/drawing/2014/main" id="{DF736D5D-7238-E8EA-372C-E3A7551823D7}"/>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21133972" y="15185213"/>
            <a:ext cx="2830052" cy="305160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a:extLst>
              <a:ext uri="{FF2B5EF4-FFF2-40B4-BE49-F238E27FC236}">
                <a16:creationId xmlns:a16="http://schemas.microsoft.com/office/drawing/2014/main" id="{A6683B4C-B2CC-5E20-B040-65AD7F9215AC}"/>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23001503" y="35169878"/>
            <a:ext cx="3500438" cy="13208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9FE5EE12-CDE8-E1CB-B921-2A222F6B4326}"/>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10171160" y="34789552"/>
            <a:ext cx="3500438" cy="97472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A picture containing text&#10;&#10;Description automatically generated">
            <a:extLst>
              <a:ext uri="{FF2B5EF4-FFF2-40B4-BE49-F238E27FC236}">
                <a16:creationId xmlns:a16="http://schemas.microsoft.com/office/drawing/2014/main" id="{B3B7CCBB-E6D0-3A99-E6FE-E0846E2D736B}"/>
              </a:ext>
            </a:extLst>
          </p:cNvPr>
          <p:cNvPicPr>
            <a:picLocks noChangeAspect="1"/>
          </p:cNvPicPr>
          <p:nvPr/>
        </p:nvPicPr>
        <p:blipFill>
          <a:blip r:embed="rId27"/>
          <a:stretch>
            <a:fillRect/>
          </a:stretch>
        </p:blipFill>
        <p:spPr>
          <a:xfrm>
            <a:off x="7137337" y="35725661"/>
            <a:ext cx="2743430" cy="1498107"/>
          </a:xfrm>
          <a:prstGeom prst="rect">
            <a:avLst/>
          </a:prstGeom>
        </p:spPr>
      </p:pic>
      <p:pic>
        <p:nvPicPr>
          <p:cNvPr id="3" name="Picture 3">
            <a:extLst>
              <a:ext uri="{FF2B5EF4-FFF2-40B4-BE49-F238E27FC236}">
                <a16:creationId xmlns:a16="http://schemas.microsoft.com/office/drawing/2014/main" id="{B3F29B38-6787-30AD-7063-89E1D61E6566}"/>
              </a:ext>
            </a:extLst>
          </p:cNvPr>
          <p:cNvPicPr>
            <a:picLocks noChangeAspect="1"/>
          </p:cNvPicPr>
          <p:nvPr/>
        </p:nvPicPr>
        <p:blipFill>
          <a:blip r:embed="rId28"/>
          <a:stretch>
            <a:fillRect/>
          </a:stretch>
        </p:blipFill>
        <p:spPr>
          <a:xfrm>
            <a:off x="10763500" y="36086217"/>
            <a:ext cx="2743430" cy="835677"/>
          </a:xfrm>
          <a:prstGeom prst="rect">
            <a:avLst/>
          </a:prstGeom>
        </p:spPr>
      </p:pic>
      <p:pic>
        <p:nvPicPr>
          <p:cNvPr id="4" name="Picture 5" descr="A picture containing text&#10;&#10;Description automatically generated">
            <a:extLst>
              <a:ext uri="{FF2B5EF4-FFF2-40B4-BE49-F238E27FC236}">
                <a16:creationId xmlns:a16="http://schemas.microsoft.com/office/drawing/2014/main" id="{2213DE22-8147-02E0-07E2-B2CEA432D524}"/>
              </a:ext>
            </a:extLst>
          </p:cNvPr>
          <p:cNvPicPr>
            <a:picLocks noChangeAspect="1"/>
          </p:cNvPicPr>
          <p:nvPr/>
        </p:nvPicPr>
        <p:blipFill>
          <a:blip r:embed="rId29"/>
          <a:stretch>
            <a:fillRect/>
          </a:stretch>
        </p:blipFill>
        <p:spPr>
          <a:xfrm>
            <a:off x="5087191" y="35025124"/>
            <a:ext cx="1120608" cy="2088628"/>
          </a:xfrm>
          <a:prstGeom prst="rect">
            <a:avLst/>
          </a:prstGeom>
        </p:spPr>
      </p:pic>
      <p:pic>
        <p:nvPicPr>
          <p:cNvPr id="6" name="Picture 9" descr="Logo&#10;&#10;Description automatically generated">
            <a:extLst>
              <a:ext uri="{FF2B5EF4-FFF2-40B4-BE49-F238E27FC236}">
                <a16:creationId xmlns:a16="http://schemas.microsoft.com/office/drawing/2014/main" id="{62CC8175-D530-F0B7-652D-88F737FA66C1}"/>
              </a:ext>
            </a:extLst>
          </p:cNvPr>
          <p:cNvPicPr>
            <a:picLocks noChangeAspect="1"/>
          </p:cNvPicPr>
          <p:nvPr/>
        </p:nvPicPr>
        <p:blipFill>
          <a:blip r:embed="rId30"/>
          <a:stretch>
            <a:fillRect/>
          </a:stretch>
        </p:blipFill>
        <p:spPr>
          <a:xfrm>
            <a:off x="6526067" y="34701605"/>
            <a:ext cx="2743430" cy="640080"/>
          </a:xfrm>
          <a:prstGeom prst="rect">
            <a:avLst/>
          </a:prstGeom>
        </p:spPr>
      </p:pic>
      <p:pic>
        <p:nvPicPr>
          <p:cNvPr id="10" name="Picture 10" descr="Qr code&#10;&#10;Description automatically generated">
            <a:extLst>
              <a:ext uri="{FF2B5EF4-FFF2-40B4-BE49-F238E27FC236}">
                <a16:creationId xmlns:a16="http://schemas.microsoft.com/office/drawing/2014/main" id="{9B989F11-23F6-697D-0376-05A67C5A94E2}"/>
              </a:ext>
            </a:extLst>
          </p:cNvPr>
          <p:cNvPicPr>
            <a:picLocks noChangeAspect="1"/>
          </p:cNvPicPr>
          <p:nvPr/>
        </p:nvPicPr>
        <p:blipFill>
          <a:blip r:embed="rId31"/>
          <a:stretch>
            <a:fillRect/>
          </a:stretch>
        </p:blipFill>
        <p:spPr>
          <a:xfrm>
            <a:off x="26952669" y="3698407"/>
            <a:ext cx="2743430" cy="2743200"/>
          </a:xfrm>
          <a:prstGeom prst="rect">
            <a:avLst/>
          </a:prstGeom>
        </p:spPr>
      </p:pic>
    </p:spTree>
  </p:cSld>
  <p:clrMapOvr>
    <a:masterClrMapping/>
  </p:clrMapOvr>
</p:sld>
</file>

<file path=ppt/theme/theme1.xml><?xml version="1.0" encoding="utf-8"?>
<a:theme xmlns:a="http://schemas.openxmlformats.org/drawingml/2006/main" name="Office-thema">
  <a:themeElements>
    <a:clrScheme name="DTL">
      <a:dk1>
        <a:srgbClr val="51247F"/>
      </a:dk1>
      <a:lt1>
        <a:srgbClr val="FFFFFF"/>
      </a:lt1>
      <a:dk2>
        <a:srgbClr val="EC008C"/>
      </a:dk2>
      <a:lt2>
        <a:srgbClr val="D7D7D7"/>
      </a:lt2>
      <a:accent1>
        <a:srgbClr val="023333"/>
      </a:accent1>
      <a:accent2>
        <a:srgbClr val="414042"/>
      </a:accent2>
      <a:accent3>
        <a:srgbClr val="58595B"/>
      </a:accent3>
      <a:accent4>
        <a:srgbClr val="6D6E71"/>
      </a:accent4>
      <a:accent5>
        <a:srgbClr val="1E417B"/>
      </a:accent5>
      <a:accent6>
        <a:srgbClr val="29A5C4"/>
      </a:accent6>
      <a:hlink>
        <a:srgbClr val="4B4B4B"/>
      </a:hlink>
      <a:folHlink>
        <a:srgbClr val="A8DC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Image xmlns="6f1d98dd-bb27-47bc-a7c0-0a4990d07927" xsi:nil="true"/>
    <lcf76f155ced4ddcb4097134ff3c332f xmlns="6f1d98dd-bb27-47bc-a7c0-0a4990d07927">
      <Terms xmlns="http://schemas.microsoft.com/office/infopath/2007/PartnerControls"/>
    </lcf76f155ced4ddcb4097134ff3c332f>
    <TaxCatchAll xmlns="53b53757-a0db-402b-8c17-d9121d7dccb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781D415B8205740B150CA872709C232" ma:contentTypeVersion="16" ma:contentTypeDescription="Create a new document." ma:contentTypeScope="" ma:versionID="af25721f34f8f65ea622d48de4a1b5bc">
  <xsd:schema xmlns:xsd="http://www.w3.org/2001/XMLSchema" xmlns:xs="http://www.w3.org/2001/XMLSchema" xmlns:p="http://schemas.microsoft.com/office/2006/metadata/properties" xmlns:ns2="6f1d98dd-bb27-47bc-a7c0-0a4990d07927" xmlns:ns3="53b53757-a0db-402b-8c17-d9121d7dccb2" targetNamespace="http://schemas.microsoft.com/office/2006/metadata/properties" ma:root="true" ma:fieldsID="e527bb90230ba5903478c45f08941a82" ns2:_="" ns3:_="">
    <xsd:import namespace="6f1d98dd-bb27-47bc-a7c0-0a4990d07927"/>
    <xsd:import namespace="53b53757-a0db-402b-8c17-d9121d7dccb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2:Image"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f1d98dd-bb27-47bc-a7c0-0a4990d0792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OCR" ma:index="18" nillable="true" ma:displayName="Extracted Text" ma:internalName="MediaServiceOCR" ma:readOnly="true">
      <xsd:simpleType>
        <xsd:restriction base="dms:Note">
          <xsd:maxLength value="255"/>
        </xsd:restriction>
      </xsd:simpleType>
    </xsd:element>
    <xsd:element name="Image" ma:index="19" nillable="true" ma:displayName="Image" ma:format="Thumbnail" ma:internalName="Image">
      <xsd:simpleType>
        <xsd:restriction base="dms:Unknow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44c5535e-1f24-450a-939d-df4db4af2160"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53b53757-a0db-402b-8c17-d9121d7dccb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886efede-e200-488f-9419-0dd4f313a0ed}" ma:internalName="TaxCatchAll" ma:showField="CatchAllData" ma:web="53b53757-a0db-402b-8c17-d9121d7dccb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294DE9B-95E1-4B72-9542-D3642CC14B91}">
  <ds:schemaRefs>
    <ds:schemaRef ds:uri="53b53757-a0db-402b-8c17-d9121d7dccb2"/>
    <ds:schemaRef ds:uri="6f1d98dd-bb27-47bc-a7c0-0a4990d07927"/>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DCB3FD91-7693-444C-A35D-B23EF65F18B7}">
  <ds:schemaRefs>
    <ds:schemaRef ds:uri="53b53757-a0db-402b-8c17-d9121d7dccb2"/>
    <ds:schemaRef ds:uri="6f1d98dd-bb27-47bc-a7c0-0a4990d0792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D26C407-42A2-44CE-8789-1B64B3C0012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689</Words>
  <Application>Microsoft Macintosh PowerPoint</Application>
  <PresentationFormat>Custom</PresentationFormat>
  <Paragraphs>27</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Office-thema</vt:lpstr>
      <vt:lpstr>FAIR Data Implementation and Data Stewardship  Capacity Building in the Netherlands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FAIR Data Implementation and  Data Stewardship Capacity Building in the Netherlands</dc:title>
  <dc:creator>DTL</dc:creator>
  <cp:lastModifiedBy>Mijke Jetten</cp:lastModifiedBy>
  <cp:revision>2</cp:revision>
  <dcterms:created xsi:type="dcterms:W3CDTF">2014-11-13T08:54:08Z</dcterms:created>
  <dcterms:modified xsi:type="dcterms:W3CDTF">2022-06-02T15:33:19Z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0x010100B781D415B8205740B150CA872709C232</vt:lpwstr>
  </property>
  <property fmtid="{D5CDD505-2E9C-101B-9397-08002B2CF9AE}" pid="3" name="MediaServiceImageTags">
    <vt:lpwstr/>
  </property>
</Properties>
</file>