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62" r:id="rId2"/>
    <p:sldId id="264" r:id="rId3"/>
    <p:sldId id="267" r:id="rId4"/>
    <p:sldId id="266" r:id="rId5"/>
    <p:sldId id="263" r:id="rId6"/>
    <p:sldId id="260" r:id="rId7"/>
    <p:sldId id="261" r:id="rId8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21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35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908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92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23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452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03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7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924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034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82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07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970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EE137-7520-4EC4-8CC9-87469CE27845}" type="datetimeFigureOut">
              <a:rPr lang="de-DE" smtClean="0"/>
              <a:t>01.06.2022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DB39C-D8DB-4139-A854-27E203B8D66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3906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659" y="357104"/>
            <a:ext cx="6116076" cy="61160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213" y="1076697"/>
            <a:ext cx="762795" cy="7597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085" y="2174584"/>
            <a:ext cx="819977" cy="8199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044" y="3806872"/>
            <a:ext cx="876058" cy="8760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212" y="4885003"/>
            <a:ext cx="784796" cy="78479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316" y="4841884"/>
            <a:ext cx="871035" cy="87103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804" y="3855336"/>
            <a:ext cx="779131" cy="7791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512" y="2313240"/>
            <a:ext cx="603660" cy="60249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562" y="1120276"/>
            <a:ext cx="711288" cy="71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2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20" y="804267"/>
            <a:ext cx="5681078" cy="568107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3013520">
            <a:off x="5684585" y="2003681"/>
            <a:ext cx="2463205" cy="101468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965639"/>
              </a:avLst>
            </a:prstTxWarp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PLANNING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 rot="18832686">
            <a:off x="3350412" y="1863704"/>
            <a:ext cx="2218093" cy="114434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066083"/>
              </a:avLst>
            </a:prstTxWarp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 &amp; REUSE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2695506">
            <a:off x="3025684" y="4250549"/>
            <a:ext cx="2727837" cy="1198562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409048"/>
              </a:avLst>
            </a:prstTxWarp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PROCESSING &amp; ANALYSIS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 rot="19018579">
            <a:off x="5890351" y="4630432"/>
            <a:ext cx="2150133" cy="852552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111435"/>
              </a:avLst>
            </a:prstTxWarp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&amp; CREATE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618" y="2039612"/>
            <a:ext cx="572064" cy="56974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979" y="2837760"/>
            <a:ext cx="608365" cy="60836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980" y="3967899"/>
            <a:ext cx="608365" cy="60836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565" y="4742702"/>
            <a:ext cx="569914" cy="56991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00" y="4742702"/>
            <a:ext cx="637877" cy="63787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006778"/>
            <a:ext cx="530609" cy="53060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450" y="2820154"/>
            <a:ext cx="460759" cy="45986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0" y="2039612"/>
            <a:ext cx="517227" cy="51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3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91" y="123330"/>
            <a:ext cx="6693530" cy="66935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3013520">
            <a:off x="6135435" y="1908432"/>
            <a:ext cx="2463205" cy="101468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965639"/>
              </a:avLst>
            </a:prstTxWarp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PLANNING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 rot="18832686">
            <a:off x="3991762" y="1762105"/>
            <a:ext cx="2218093" cy="114434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066083"/>
              </a:avLst>
            </a:prstTxWarp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 &amp; REUSE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2695506">
            <a:off x="3628934" y="3983850"/>
            <a:ext cx="2727837" cy="1198562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409048"/>
              </a:avLst>
            </a:prstTxWarp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PROCESSING &amp; ANALYSIS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 rot="19018579">
            <a:off x="6366601" y="4287533"/>
            <a:ext cx="2150133" cy="852552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111435"/>
              </a:avLst>
            </a:prstTxWarp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&amp; CREATE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232" y="1936750"/>
            <a:ext cx="505832" cy="5037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824" y="2703307"/>
            <a:ext cx="501171" cy="5011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437" y="3776602"/>
            <a:ext cx="519945" cy="51994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790" y="4469358"/>
            <a:ext cx="524717" cy="52471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881" y="4435376"/>
            <a:ext cx="592680" cy="5926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51" y="3812580"/>
            <a:ext cx="447988" cy="44798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45" y="2751085"/>
            <a:ext cx="406400" cy="40561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01" y="1964320"/>
            <a:ext cx="448640" cy="4486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229542" y="352639"/>
            <a:ext cx="6960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proposal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35356" y="514455"/>
            <a:ext cx="7425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approved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98460" y="2826060"/>
            <a:ext cx="4732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DMP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draft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95171" y="2122846"/>
            <a:ext cx="7216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planning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87342" y="958076"/>
            <a:ext cx="7954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 level 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policies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37635" y="1482100"/>
            <a:ext cx="7168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Coaching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guidance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704841" y="3638897"/>
            <a:ext cx="681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retrieval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609784" y="4351041"/>
            <a:ext cx="4924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066018" y="4941170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Scripts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algorithms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48105" y="6097949"/>
            <a:ext cx="6335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Storage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backup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900040" y="5875869"/>
            <a:ext cx="7601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Metadata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86715" y="5453685"/>
            <a:ext cx="9172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09389" y="6106701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Raw data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Active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07196" y="5895813"/>
            <a:ext cx="8418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Ready data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91968" y="5591740"/>
            <a:ext cx="8226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Workflows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05632" y="4351041"/>
            <a:ext cx="6126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942997" y="2826060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436370" y="5084722"/>
            <a:ext cx="8723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Provenance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42997" y="3638897"/>
            <a:ext cx="6832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474528" y="352639"/>
            <a:ext cx="6126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sharing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780739" y="566233"/>
            <a:ext cx="6126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Code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sharing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173096" y="2218597"/>
            <a:ext cx="6527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 &amp; IPR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539170" y="1556769"/>
            <a:ext cx="6671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Licenses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031381" y="965677"/>
            <a:ext cx="7601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Metadata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sharing</a:t>
            </a:r>
          </a:p>
        </p:txBody>
      </p:sp>
    </p:spTree>
    <p:extLst>
      <p:ext uri="{BB962C8B-B14F-4D97-AF65-F5344CB8AC3E}">
        <p14:creationId xmlns:p14="http://schemas.microsoft.com/office/powerpoint/2010/main" val="318968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282" y="680742"/>
            <a:ext cx="2573867" cy="262433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574" y="3757914"/>
            <a:ext cx="2521452" cy="2514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574" y="582185"/>
            <a:ext cx="2581893" cy="262433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8698" y="3683460"/>
            <a:ext cx="2749033" cy="266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8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039" y="1928533"/>
            <a:ext cx="2564382" cy="256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pieren 25"/>
          <p:cNvGrpSpPr/>
          <p:nvPr/>
        </p:nvGrpSpPr>
        <p:grpSpPr>
          <a:xfrm>
            <a:off x="781160" y="2400800"/>
            <a:ext cx="10629681" cy="3458480"/>
            <a:chOff x="1072541" y="1448800"/>
            <a:chExt cx="10629681" cy="3458480"/>
          </a:xfrm>
        </p:grpSpPr>
        <p:pic>
          <p:nvPicPr>
            <p:cNvPr id="14" name="Grafik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1542" y="1448800"/>
              <a:ext cx="1700680" cy="1700680"/>
            </a:xfrm>
            <a:prstGeom prst="rect">
              <a:avLst/>
            </a:prstGeom>
          </p:spPr>
        </p:pic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6284" y="1448800"/>
              <a:ext cx="1700680" cy="1700680"/>
            </a:xfrm>
            <a:prstGeom prst="rect">
              <a:avLst/>
            </a:prstGeom>
          </p:spPr>
        </p:pic>
        <p:pic>
          <p:nvPicPr>
            <p:cNvPr id="16" name="Grafik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1026" y="1448800"/>
              <a:ext cx="1700680" cy="1700680"/>
            </a:xfrm>
            <a:prstGeom prst="rect">
              <a:avLst/>
            </a:prstGeom>
          </p:spPr>
        </p:pic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1542" y="3206600"/>
              <a:ext cx="1700680" cy="1700680"/>
            </a:xfrm>
            <a:prstGeom prst="rect">
              <a:avLst/>
            </a:prstGeom>
          </p:spPr>
        </p:pic>
        <p:pic>
          <p:nvPicPr>
            <p:cNvPr id="18" name="Grafik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6284" y="3206600"/>
              <a:ext cx="1700680" cy="1700680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1026" y="3206600"/>
              <a:ext cx="1700680" cy="1700680"/>
            </a:xfrm>
            <a:prstGeom prst="rect">
              <a:avLst/>
            </a:prstGeom>
          </p:spPr>
        </p:pic>
        <p:pic>
          <p:nvPicPr>
            <p:cNvPr id="20" name="Grafik 1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541" y="3206600"/>
              <a:ext cx="1700680" cy="1700680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7799" y="3206600"/>
              <a:ext cx="1700680" cy="1700680"/>
            </a:xfrm>
            <a:prstGeom prst="rect">
              <a:avLst/>
            </a:prstGeom>
          </p:spPr>
        </p:pic>
        <p:pic>
          <p:nvPicPr>
            <p:cNvPr id="22" name="Grafik 2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3057" y="3206600"/>
              <a:ext cx="1700680" cy="1700680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541" y="1448800"/>
              <a:ext cx="1700680" cy="1700680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7799" y="1453725"/>
              <a:ext cx="1700680" cy="1700680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3057" y="1453725"/>
              <a:ext cx="1700680" cy="17006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083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/>
          <p:cNvGrpSpPr/>
          <p:nvPr/>
        </p:nvGrpSpPr>
        <p:grpSpPr>
          <a:xfrm>
            <a:off x="762000" y="2146809"/>
            <a:ext cx="10757202" cy="2564382"/>
            <a:chOff x="762000" y="1792942"/>
            <a:chExt cx="10757202" cy="2564382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0" y="1792942"/>
              <a:ext cx="2564382" cy="2564382"/>
            </a:xfrm>
            <a:prstGeom prst="rect">
              <a:avLst/>
            </a:prstGeom>
          </p:spPr>
        </p:pic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2940" y="1792942"/>
              <a:ext cx="2564382" cy="2564382"/>
            </a:xfrm>
            <a:prstGeom prst="rect">
              <a:avLst/>
            </a:prstGeom>
          </p:spPr>
        </p:pic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3880" y="1792942"/>
              <a:ext cx="2564382" cy="2564382"/>
            </a:xfrm>
            <a:prstGeom prst="rect">
              <a:avLst/>
            </a:prstGeom>
          </p:spPr>
        </p:pic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4820" y="1792942"/>
              <a:ext cx="2564382" cy="25643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90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Leibniz-Institut für ökologische Raumentwicklung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Illustrator</dc:creator>
  <cp:lastModifiedBy>Stefano Della Chiesa</cp:lastModifiedBy>
  <cp:revision>46</cp:revision>
  <dcterms:created xsi:type="dcterms:W3CDTF">2022-04-06T07:47:57Z</dcterms:created>
  <dcterms:modified xsi:type="dcterms:W3CDTF">2022-06-01T07:42:12Z</dcterms:modified>
</cp:coreProperties>
</file>