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25" r:id="rId5"/>
    <p:sldMasterId id="2147483726" r:id="rId6"/>
    <p:sldMasterId id="2147483727" r:id="rId7"/>
    <p:sldMasterId id="2147483728"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Lst>
  <p:sldSz cy="5143500" cx="9144000"/>
  <p:notesSz cx="6858000" cy="9144000"/>
  <p:embeddedFontLst>
    <p:embeddedFont>
      <p:font typeface="Corbel"/>
      <p:regular r:id="rId70"/>
      <p:bold r:id="rId71"/>
      <p:italic r:id="rId72"/>
      <p:boldItalic r:id="rId73"/>
    </p:embeddedFont>
    <p:embeddedFont>
      <p:font typeface="Poppins Light"/>
      <p:regular r:id="rId74"/>
      <p:bold r:id="rId75"/>
      <p:italic r:id="rId76"/>
      <p:boldItalic r:id="rId77"/>
    </p:embeddedFont>
    <p:embeddedFont>
      <p:font typeface="Helvetica Neue"/>
      <p:regular r:id="rId78"/>
      <p:bold r:id="rId79"/>
      <p:italic r:id="rId80"/>
      <p:boldItalic r:id="rId81"/>
    </p:embeddedFont>
    <p:embeddedFont>
      <p:font typeface="Roboto"/>
      <p:regular r:id="rId82"/>
      <p:bold r:id="rId83"/>
      <p:italic r:id="rId84"/>
      <p:boldItalic r:id="rId85"/>
    </p:embeddedFont>
    <p:embeddedFont>
      <p:font typeface="Playfair Display"/>
      <p:regular r:id="rId86"/>
      <p:bold r:id="rId87"/>
      <p:italic r:id="rId88"/>
      <p:boldItalic r:id="rId89"/>
    </p:embeddedFont>
    <p:embeddedFont>
      <p:font typeface="Poppins"/>
      <p:regular r:id="rId90"/>
      <p:bold r:id="rId91"/>
      <p:italic r:id="rId92"/>
      <p:boldItalic r:id="rId93"/>
    </p:embeddedFont>
    <p:embeddedFont>
      <p:font typeface="Lato"/>
      <p:regular r:id="rId94"/>
      <p:bold r:id="rId95"/>
      <p:italic r:id="rId96"/>
      <p:boldItalic r:id="rId97"/>
    </p:embeddedFont>
    <p:embeddedFont>
      <p:font typeface="Lato Light"/>
      <p:regular r:id="rId98"/>
      <p:bold r:id="rId99"/>
      <p:italic r:id="rId100"/>
      <p:boldItalic r:id="rId101"/>
    </p:embeddedFont>
    <p:embeddedFont>
      <p:font typeface="Source Code Pro"/>
      <p:regular r:id="rId102"/>
      <p:bold r:id="rId103"/>
      <p:italic r:id="rId104"/>
      <p:boldItalic r:id="rId105"/>
    </p:embeddedFont>
    <p:embeddedFont>
      <p:font typeface="Open Sans SemiBold"/>
      <p:regular r:id="rId106"/>
      <p:bold r:id="rId107"/>
      <p:italic r:id="rId108"/>
      <p:boldItalic r:id="rId109"/>
    </p:embeddedFont>
    <p:embeddedFont>
      <p:font typeface="Helvetica Neue Light"/>
      <p:regular r:id="rId110"/>
      <p:bold r:id="rId111"/>
      <p:italic r:id="rId112"/>
      <p:boldItalic r:id="rId113"/>
    </p:embeddedFont>
    <p:embeddedFont>
      <p:font typeface="Merriweather"/>
      <p:regular r:id="rId114"/>
      <p:bold r:id="rId115"/>
      <p:italic r:id="rId116"/>
      <p:boldItalic r:id="rId117"/>
    </p:embeddedFont>
    <p:embeddedFont>
      <p:font typeface="Open Sans Light"/>
      <p:regular r:id="rId118"/>
      <p:bold r:id="rId119"/>
      <p:italic r:id="rId120"/>
      <p:boldItalic r:id="rId121"/>
    </p:embeddedFont>
    <p:embeddedFont>
      <p:font typeface="Open Sans"/>
      <p:regular r:id="rId122"/>
      <p:bold r:id="rId123"/>
      <p:italic r:id="rId124"/>
      <p:boldItalic r:id="rId1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5AB1A7-DFE8-4D3C-BF72-B1E39C48B90C}">
  <a:tblStyle styleId="{875AB1A7-DFE8-4D3C-BF72-B1E39C48B90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07" Type="http://schemas.openxmlformats.org/officeDocument/2006/relationships/font" Target="fonts/OpenSansSemiBold-bold.fntdata"/><Relationship Id="rId106" Type="http://schemas.openxmlformats.org/officeDocument/2006/relationships/font" Target="fonts/OpenSansSemiBold-regular.fntdata"/><Relationship Id="rId105" Type="http://schemas.openxmlformats.org/officeDocument/2006/relationships/font" Target="fonts/SourceCodePro-boldItalic.fntdata"/><Relationship Id="rId104" Type="http://schemas.openxmlformats.org/officeDocument/2006/relationships/font" Target="fonts/SourceCodePro-italic.fntdata"/><Relationship Id="rId109" Type="http://schemas.openxmlformats.org/officeDocument/2006/relationships/font" Target="fonts/OpenSansSemiBold-boldItalic.fntdata"/><Relationship Id="rId108" Type="http://schemas.openxmlformats.org/officeDocument/2006/relationships/font" Target="fonts/OpenSansSemiBold-italic.fntdata"/><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3" Type="http://schemas.openxmlformats.org/officeDocument/2006/relationships/font" Target="fonts/SourceCodePro-bold.fntdata"/><Relationship Id="rId102" Type="http://schemas.openxmlformats.org/officeDocument/2006/relationships/font" Target="fonts/SourceCodePro-regular.fntdata"/><Relationship Id="rId101" Type="http://schemas.openxmlformats.org/officeDocument/2006/relationships/font" Target="fonts/LatoLight-boldItalic.fntdata"/><Relationship Id="rId100" Type="http://schemas.openxmlformats.org/officeDocument/2006/relationships/font" Target="fonts/LatoLight-italic.fntdata"/><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121" Type="http://schemas.openxmlformats.org/officeDocument/2006/relationships/font" Target="fonts/OpenSansLight-boldItalic.fntdata"/><Relationship Id="rId25" Type="http://schemas.openxmlformats.org/officeDocument/2006/relationships/slide" Target="slides/slide16.xml"/><Relationship Id="rId120" Type="http://schemas.openxmlformats.org/officeDocument/2006/relationships/font" Target="fonts/OpenSansLight-italic.fntdata"/><Relationship Id="rId28" Type="http://schemas.openxmlformats.org/officeDocument/2006/relationships/slide" Target="slides/slide19.xml"/><Relationship Id="rId27" Type="http://schemas.openxmlformats.org/officeDocument/2006/relationships/slide" Target="slides/slide18.xml"/><Relationship Id="rId125" Type="http://schemas.openxmlformats.org/officeDocument/2006/relationships/font" Target="fonts/OpenSans-boldItalic.fntdata"/><Relationship Id="rId29" Type="http://schemas.openxmlformats.org/officeDocument/2006/relationships/slide" Target="slides/slide20.xml"/><Relationship Id="rId124" Type="http://schemas.openxmlformats.org/officeDocument/2006/relationships/font" Target="fonts/OpenSans-italic.fntdata"/><Relationship Id="rId123" Type="http://schemas.openxmlformats.org/officeDocument/2006/relationships/font" Target="fonts/OpenSans-bold.fntdata"/><Relationship Id="rId122" Type="http://schemas.openxmlformats.org/officeDocument/2006/relationships/font" Target="fonts/OpenSans-regular.fntdata"/><Relationship Id="rId95" Type="http://schemas.openxmlformats.org/officeDocument/2006/relationships/font" Target="fonts/Lato-bold.fntdata"/><Relationship Id="rId94" Type="http://schemas.openxmlformats.org/officeDocument/2006/relationships/font" Target="fonts/Lato-regular.fntdata"/><Relationship Id="rId97" Type="http://schemas.openxmlformats.org/officeDocument/2006/relationships/font" Target="fonts/Lato-boldItalic.fntdata"/><Relationship Id="rId96" Type="http://schemas.openxmlformats.org/officeDocument/2006/relationships/font" Target="fonts/Lato-italic.fntdata"/><Relationship Id="rId11" Type="http://schemas.openxmlformats.org/officeDocument/2006/relationships/slide" Target="slides/slide2.xml"/><Relationship Id="rId99" Type="http://schemas.openxmlformats.org/officeDocument/2006/relationships/font" Target="fonts/LatoLight-bold.fntdata"/><Relationship Id="rId10" Type="http://schemas.openxmlformats.org/officeDocument/2006/relationships/slide" Target="slides/slide1.xml"/><Relationship Id="rId98" Type="http://schemas.openxmlformats.org/officeDocument/2006/relationships/font" Target="fonts/LatoLight-regular.fntdata"/><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font" Target="fonts/Poppins-bold.fntdata"/><Relationship Id="rId90" Type="http://schemas.openxmlformats.org/officeDocument/2006/relationships/font" Target="fonts/Poppins-regular.fntdata"/><Relationship Id="rId93" Type="http://schemas.openxmlformats.org/officeDocument/2006/relationships/font" Target="fonts/Poppins-boldItalic.fntdata"/><Relationship Id="rId92" Type="http://schemas.openxmlformats.org/officeDocument/2006/relationships/font" Target="fonts/Poppins-italic.fntdata"/><Relationship Id="rId118" Type="http://schemas.openxmlformats.org/officeDocument/2006/relationships/font" Target="fonts/OpenSansLight-regular.fntdata"/><Relationship Id="rId117" Type="http://schemas.openxmlformats.org/officeDocument/2006/relationships/font" Target="fonts/Merriweather-boldItalic.fntdata"/><Relationship Id="rId116" Type="http://schemas.openxmlformats.org/officeDocument/2006/relationships/font" Target="fonts/Merriweather-italic.fntdata"/><Relationship Id="rId115" Type="http://schemas.openxmlformats.org/officeDocument/2006/relationships/font" Target="fonts/Merriweather-bold.fntdata"/><Relationship Id="rId119" Type="http://schemas.openxmlformats.org/officeDocument/2006/relationships/font" Target="fonts/OpenSansLight-bold.fntdata"/><Relationship Id="rId15" Type="http://schemas.openxmlformats.org/officeDocument/2006/relationships/slide" Target="slides/slide6.xml"/><Relationship Id="rId110" Type="http://schemas.openxmlformats.org/officeDocument/2006/relationships/font" Target="fonts/HelveticaNeueLight-regular.fntdata"/><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14" Type="http://schemas.openxmlformats.org/officeDocument/2006/relationships/font" Target="fonts/Merriweather-regular.fntdata"/><Relationship Id="rId18" Type="http://schemas.openxmlformats.org/officeDocument/2006/relationships/slide" Target="slides/slide9.xml"/><Relationship Id="rId113" Type="http://schemas.openxmlformats.org/officeDocument/2006/relationships/font" Target="fonts/HelveticaNeueLight-boldItalic.fntdata"/><Relationship Id="rId112" Type="http://schemas.openxmlformats.org/officeDocument/2006/relationships/font" Target="fonts/HelveticaNeueLight-italic.fntdata"/><Relationship Id="rId111" Type="http://schemas.openxmlformats.org/officeDocument/2006/relationships/font" Target="fonts/HelveticaNeueLight-bold.fntdata"/><Relationship Id="rId84" Type="http://schemas.openxmlformats.org/officeDocument/2006/relationships/font" Target="fonts/Roboto-italic.fntdata"/><Relationship Id="rId83" Type="http://schemas.openxmlformats.org/officeDocument/2006/relationships/font" Target="fonts/Roboto-bold.fntdata"/><Relationship Id="rId86" Type="http://schemas.openxmlformats.org/officeDocument/2006/relationships/font" Target="fonts/PlayfairDisplay-regular.fntdata"/><Relationship Id="rId85" Type="http://schemas.openxmlformats.org/officeDocument/2006/relationships/font" Target="fonts/Roboto-boldItalic.fntdata"/><Relationship Id="rId88" Type="http://schemas.openxmlformats.org/officeDocument/2006/relationships/font" Target="fonts/PlayfairDisplay-italic.fntdata"/><Relationship Id="rId87" Type="http://schemas.openxmlformats.org/officeDocument/2006/relationships/font" Target="fonts/PlayfairDisplay-bold.fntdata"/><Relationship Id="rId89" Type="http://schemas.openxmlformats.org/officeDocument/2006/relationships/font" Target="fonts/PlayfairDisplay-boldItalic.fntdata"/><Relationship Id="rId80" Type="http://schemas.openxmlformats.org/officeDocument/2006/relationships/font" Target="fonts/HelveticaNeue-italic.fntdata"/><Relationship Id="rId82" Type="http://schemas.openxmlformats.org/officeDocument/2006/relationships/font" Target="fonts/Roboto-regular.fntdata"/><Relationship Id="rId81" Type="http://schemas.openxmlformats.org/officeDocument/2006/relationships/font" Target="fonts/HelveticaNeue-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Corbel-boldItalic.fntdata"/><Relationship Id="rId72" Type="http://schemas.openxmlformats.org/officeDocument/2006/relationships/font" Target="fonts/Corbel-italic.fntdata"/><Relationship Id="rId75" Type="http://schemas.openxmlformats.org/officeDocument/2006/relationships/font" Target="fonts/PoppinsLight-bold.fntdata"/><Relationship Id="rId74" Type="http://schemas.openxmlformats.org/officeDocument/2006/relationships/font" Target="fonts/PoppinsLight-regular.fntdata"/><Relationship Id="rId77" Type="http://schemas.openxmlformats.org/officeDocument/2006/relationships/font" Target="fonts/PoppinsLight-boldItalic.fntdata"/><Relationship Id="rId76" Type="http://schemas.openxmlformats.org/officeDocument/2006/relationships/font" Target="fonts/PoppinsLight-italic.fntdata"/><Relationship Id="rId79" Type="http://schemas.openxmlformats.org/officeDocument/2006/relationships/font" Target="fonts/HelveticaNeue-bold.fntdata"/><Relationship Id="rId78" Type="http://schemas.openxmlformats.org/officeDocument/2006/relationships/font" Target="fonts/HelveticaNeue-regular.fntdata"/><Relationship Id="rId71" Type="http://schemas.openxmlformats.org/officeDocument/2006/relationships/font" Target="fonts/Corbel-bold.fntdata"/><Relationship Id="rId70" Type="http://schemas.openxmlformats.org/officeDocument/2006/relationships/font" Target="fonts/Corbel-regular.fntdata"/><Relationship Id="rId62" Type="http://schemas.openxmlformats.org/officeDocument/2006/relationships/slide" Target="slides/slide53.xml"/><Relationship Id="rId61" Type="http://schemas.openxmlformats.org/officeDocument/2006/relationships/slide" Target="slides/slide52.xml"/><Relationship Id="rId64" Type="http://schemas.openxmlformats.org/officeDocument/2006/relationships/slide" Target="slides/slide55.xml"/><Relationship Id="rId63" Type="http://schemas.openxmlformats.org/officeDocument/2006/relationships/slide" Target="slides/slide54.xml"/><Relationship Id="rId66" Type="http://schemas.openxmlformats.org/officeDocument/2006/relationships/slide" Target="slides/slide57.xml"/><Relationship Id="rId65" Type="http://schemas.openxmlformats.org/officeDocument/2006/relationships/slide" Target="slides/slide56.xml"/><Relationship Id="rId68" Type="http://schemas.openxmlformats.org/officeDocument/2006/relationships/slide" Target="slides/slide59.xml"/><Relationship Id="rId67" Type="http://schemas.openxmlformats.org/officeDocument/2006/relationships/slide" Target="slides/slide58.xml"/><Relationship Id="rId60" Type="http://schemas.openxmlformats.org/officeDocument/2006/relationships/slide" Target="slides/slide51.xml"/><Relationship Id="rId69" Type="http://schemas.openxmlformats.org/officeDocument/2006/relationships/slide" Target="slides/slide6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54" Type="http://schemas.openxmlformats.org/officeDocument/2006/relationships/slide" Target="slides/slide45.xml"/><Relationship Id="rId57" Type="http://schemas.openxmlformats.org/officeDocument/2006/relationships/slide" Target="slides/slide48.xml"/><Relationship Id="rId56" Type="http://schemas.openxmlformats.org/officeDocument/2006/relationships/slide" Target="slides/slide47.xml"/><Relationship Id="rId59" Type="http://schemas.openxmlformats.org/officeDocument/2006/relationships/slide" Target="slides/slide50.xml"/><Relationship Id="rId58"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data201618#ref-CR2"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12c96299e96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12c96299e96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12c96299e96_0_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12c96299e96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2d2d52d8a7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g12d2d52d8a7_0_594:notes"/>
          <p:cNvSpPr/>
          <p:nvPr>
            <p:ph idx="2" type="sldImg"/>
          </p:nvPr>
        </p:nvSpPr>
        <p:spPr>
          <a:xfrm>
            <a:off x="380206" y="685800"/>
            <a:ext cx="6097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12c96299e96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g12c96299e96_0_769:notes"/>
          <p:cNvSpPr/>
          <p:nvPr>
            <p:ph idx="2" type="sldImg"/>
          </p:nvPr>
        </p:nvSpPr>
        <p:spPr>
          <a:xfrm>
            <a:off x="380206" y="685800"/>
            <a:ext cx="6097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12d0663fe45_0_1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12d0663fe45_0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12d0663fe45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12d0663fe45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12d0663fe45_0_1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12d0663fe45_0_1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12d0663fe45_0_1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12d0663fe45_0_1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2c96299e9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2c96299e9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Empiricism: observation and experimentation; scientists </a:t>
            </a:r>
            <a:r>
              <a:rPr lang="it">
                <a:solidFill>
                  <a:srgbClr val="333333"/>
                </a:solidFill>
                <a:highlight>
                  <a:srgbClr val="FFFFFF"/>
                </a:highlight>
              </a:rPr>
              <a:t>made hypotheses that they tried to test to confirm or not.</a:t>
            </a:r>
            <a:endParaRPr>
              <a:solidFill>
                <a:srgbClr val="333333"/>
              </a:solidFill>
              <a:highlight>
                <a:srgbClr val="FFFFFF"/>
              </a:highlight>
            </a:endParaRPr>
          </a:p>
          <a:p>
            <a:pPr indent="0" lvl="0" marL="0" rtl="0" algn="l">
              <a:spcBef>
                <a:spcPts val="0"/>
              </a:spcBef>
              <a:spcAft>
                <a:spcPts val="0"/>
              </a:spcAft>
              <a:buNone/>
            </a:pPr>
            <a:r>
              <a:rPr lang="it">
                <a:solidFill>
                  <a:srgbClr val="333333"/>
                </a:solidFill>
                <a:highlight>
                  <a:srgbClr val="FFFFFF"/>
                </a:highlight>
              </a:rPr>
              <a:t>Theoretical science: </a:t>
            </a:r>
            <a:r>
              <a:rPr b="1" lang="it">
                <a:solidFill>
                  <a:srgbClr val="333333"/>
                </a:solidFill>
                <a:highlight>
                  <a:srgbClr val="FFFFFF"/>
                </a:highlight>
              </a:rPr>
              <a:t>theories</a:t>
            </a:r>
            <a:r>
              <a:rPr lang="it">
                <a:solidFill>
                  <a:srgbClr val="333333"/>
                </a:solidFill>
                <a:highlight>
                  <a:srgbClr val="FFFFFF"/>
                </a:highlight>
              </a:rPr>
              <a:t> to explain and </a:t>
            </a:r>
            <a:r>
              <a:rPr b="1" lang="it">
                <a:solidFill>
                  <a:srgbClr val="333333"/>
                </a:solidFill>
                <a:highlight>
                  <a:srgbClr val="FFFFFF"/>
                </a:highlight>
              </a:rPr>
              <a:t>generalise empirical observations</a:t>
            </a:r>
            <a:r>
              <a:rPr lang="it">
                <a:solidFill>
                  <a:srgbClr val="333333"/>
                </a:solidFill>
                <a:highlight>
                  <a:srgbClr val="FFFFFF"/>
                </a:highlight>
              </a:rPr>
              <a:t>. They thus established </a:t>
            </a:r>
            <a:r>
              <a:rPr b="1" lang="it">
                <a:solidFill>
                  <a:srgbClr val="333333"/>
                </a:solidFill>
                <a:highlight>
                  <a:srgbClr val="FFFFFF"/>
                </a:highlight>
              </a:rPr>
              <a:t>scientific laws</a:t>
            </a:r>
            <a:r>
              <a:rPr lang="it">
                <a:solidFill>
                  <a:srgbClr val="333333"/>
                </a:solidFill>
                <a:highlight>
                  <a:srgbClr val="FFFFFF"/>
                </a:highlight>
              </a:rPr>
              <a:t> in mathematical form</a:t>
            </a:r>
            <a:endParaRPr>
              <a:solidFill>
                <a:srgbClr val="333333"/>
              </a:solidFill>
              <a:highlight>
                <a:srgbClr val="FFFFFF"/>
              </a:highlight>
            </a:endParaRPr>
          </a:p>
          <a:p>
            <a:pPr indent="0" lvl="0" marL="0" rtl="0" algn="l">
              <a:spcBef>
                <a:spcPts val="0"/>
              </a:spcBef>
              <a:spcAft>
                <a:spcPts val="0"/>
              </a:spcAft>
              <a:buNone/>
            </a:pPr>
            <a:r>
              <a:rPr lang="it">
                <a:solidFill>
                  <a:srgbClr val="333333"/>
                </a:solidFill>
                <a:highlight>
                  <a:srgbClr val="FFFFFF"/>
                </a:highlight>
              </a:rPr>
              <a:t>Computational science: </a:t>
            </a:r>
            <a:r>
              <a:rPr b="1" lang="it">
                <a:solidFill>
                  <a:srgbClr val="333333"/>
                </a:solidFill>
                <a:highlight>
                  <a:srgbClr val="FFFFFF"/>
                </a:highlight>
              </a:rPr>
              <a:t>Computing power</a:t>
            </a:r>
            <a:r>
              <a:rPr lang="it">
                <a:solidFill>
                  <a:srgbClr val="333333"/>
                </a:solidFill>
                <a:highlight>
                  <a:srgbClr val="FFFFFF"/>
                </a:highlight>
              </a:rPr>
              <a:t> allows scientists to make </a:t>
            </a:r>
            <a:r>
              <a:rPr b="1" lang="it">
                <a:solidFill>
                  <a:srgbClr val="333333"/>
                </a:solidFill>
                <a:highlight>
                  <a:srgbClr val="FFFFFF"/>
                </a:highlight>
              </a:rPr>
              <a:t>simulations</a:t>
            </a:r>
            <a:r>
              <a:rPr lang="it">
                <a:solidFill>
                  <a:srgbClr val="333333"/>
                </a:solidFill>
                <a:highlight>
                  <a:srgbClr val="FFFFFF"/>
                </a:highlight>
              </a:rPr>
              <a:t> to study </a:t>
            </a:r>
            <a:r>
              <a:rPr b="1" lang="it">
                <a:solidFill>
                  <a:srgbClr val="333333"/>
                </a:solidFill>
                <a:highlight>
                  <a:srgbClr val="FFFFFF"/>
                </a:highlight>
              </a:rPr>
              <a:t>complex phenomena</a:t>
            </a:r>
            <a:r>
              <a:rPr lang="it">
                <a:solidFill>
                  <a:srgbClr val="333333"/>
                </a:solidFill>
                <a:highlight>
                  <a:srgbClr val="FFFFFF"/>
                </a:highlight>
              </a:rPr>
              <a:t>. E.g. in meteorology</a:t>
            </a:r>
            <a:endParaRPr>
              <a:solidFill>
                <a:srgbClr val="333333"/>
              </a:solidFill>
              <a:highlight>
                <a:srgbClr val="FFFFFF"/>
              </a:highlight>
            </a:endParaRPr>
          </a:p>
          <a:p>
            <a:pPr indent="0" lvl="0" marL="0" rtl="0" algn="l">
              <a:spcBef>
                <a:spcPts val="0"/>
              </a:spcBef>
              <a:spcAft>
                <a:spcPts val="0"/>
              </a:spcAft>
              <a:buNone/>
            </a:pPr>
            <a:r>
              <a:rPr lang="it">
                <a:solidFill>
                  <a:srgbClr val="333333"/>
                </a:solidFill>
                <a:highlight>
                  <a:srgbClr val="FFFFFF"/>
                </a:highlight>
              </a:rPr>
              <a:t>Data driven science: using simulations, measurement sensors or data from the Internet, research is </a:t>
            </a:r>
            <a:r>
              <a:rPr b="1" lang="it">
                <a:solidFill>
                  <a:srgbClr val="333333"/>
                </a:solidFill>
                <a:highlight>
                  <a:srgbClr val="FFFFFF"/>
                </a:highlight>
              </a:rPr>
              <a:t>based on large amounts of data</a:t>
            </a:r>
            <a:r>
              <a:rPr lang="it">
                <a:solidFill>
                  <a:srgbClr val="333333"/>
                </a:solidFill>
                <a:highlight>
                  <a:srgbClr val="FFFFFF"/>
                </a:highlight>
              </a:rPr>
              <a:t>. </a:t>
            </a:r>
            <a:endParaRPr>
              <a:solidFill>
                <a:srgbClr val="333333"/>
              </a:solidFill>
              <a:highlight>
                <a:srgbClr val="FFFFFF"/>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12d2d52d8a7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12d2d52d8a7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it">
                <a:solidFill>
                  <a:srgbClr val="595959"/>
                </a:solidFill>
                <a:latin typeface="Calibri"/>
                <a:ea typeface="Calibri"/>
                <a:cs typeface="Calibri"/>
                <a:sym typeface="Calibri"/>
              </a:rPr>
              <a:t>Data may be numerical, descriptive, aural or visual. </a:t>
            </a:r>
            <a:endParaRPr>
              <a:solidFill>
                <a:srgbClr val="595959"/>
              </a:solidFill>
              <a:latin typeface="Calibri"/>
              <a:ea typeface="Calibri"/>
              <a:cs typeface="Calibri"/>
              <a:sym typeface="Calibri"/>
            </a:endParaRPr>
          </a:p>
          <a:p>
            <a:pPr indent="0" lvl="0" marL="0" rtl="0" algn="l">
              <a:lnSpc>
                <a:spcPct val="80000"/>
              </a:lnSpc>
              <a:spcBef>
                <a:spcPts val="0"/>
              </a:spcBef>
              <a:spcAft>
                <a:spcPts val="0"/>
              </a:spcAft>
              <a:buNone/>
            </a:pPr>
            <a:r>
              <a:rPr lang="it">
                <a:solidFill>
                  <a:srgbClr val="595959"/>
                </a:solidFill>
                <a:latin typeface="Calibri"/>
                <a:ea typeface="Calibri"/>
                <a:cs typeface="Calibri"/>
                <a:sym typeface="Calibri"/>
              </a:rPr>
              <a:t>Data may be raw, abstracted or analysed, experimental or observational.</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12d2d52d8a7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12d2d52d8a7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12c96299e9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12c96299e9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sz="1200">
                <a:solidFill>
                  <a:srgbClr val="333333"/>
                </a:solidFill>
                <a:latin typeface="Playfair Display"/>
                <a:ea typeface="Playfair Display"/>
                <a:cs typeface="Playfair Display"/>
                <a:sym typeface="Playfair Display"/>
              </a:rPr>
              <a:t>There are many many parts of the scientific work which are not actually being evaluated</a:t>
            </a:r>
            <a:endParaRPr>
              <a:solidFill>
                <a:srgbClr val="333333"/>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12c96299e96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12c96299e96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12c96299e96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12c96299e96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12c96299e96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12c96299e96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12c96299e96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12c96299e96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12c96299e96_0_176: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0" name="Google Shape;900;g12c96299e96_0_176: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it">
                <a:solidFill>
                  <a:schemeClr val="dk1"/>
                </a:solidFill>
              </a:rPr>
              <a:t>Findable: others can discover your data</a:t>
            </a:r>
            <a:endParaRPr>
              <a:solidFill>
                <a:schemeClr val="dk1"/>
              </a:solidFill>
            </a:endParaRPr>
          </a:p>
          <a:p>
            <a:pPr indent="0" lvl="0" marL="0" rtl="0" algn="l">
              <a:spcBef>
                <a:spcPts val="0"/>
              </a:spcBef>
              <a:spcAft>
                <a:spcPts val="0"/>
              </a:spcAft>
              <a:buClr>
                <a:schemeClr val="dk1"/>
              </a:buClr>
              <a:buSzPts val="1100"/>
              <a:buFont typeface="Arial"/>
              <a:buNone/>
            </a:pPr>
            <a:r>
              <a:rPr lang="it">
                <a:solidFill>
                  <a:schemeClr val="dk1"/>
                </a:solidFill>
              </a:rPr>
              <a:t>Accessible: your data can be made available to others</a:t>
            </a:r>
            <a:endParaRPr>
              <a:solidFill>
                <a:schemeClr val="dk1"/>
              </a:solidFill>
            </a:endParaRPr>
          </a:p>
          <a:p>
            <a:pPr indent="0" lvl="0" marL="0" rtl="0" algn="l">
              <a:spcBef>
                <a:spcPts val="0"/>
              </a:spcBef>
              <a:spcAft>
                <a:spcPts val="0"/>
              </a:spcAft>
              <a:buClr>
                <a:schemeClr val="dk1"/>
              </a:buClr>
              <a:buSzPts val="1100"/>
              <a:buFont typeface="Arial"/>
              <a:buNone/>
            </a:pPr>
            <a:r>
              <a:rPr lang="it">
                <a:solidFill>
                  <a:schemeClr val="dk1"/>
                </a:solidFill>
              </a:rPr>
              <a:t>Interoperable: your data can be integrated with other data or can be easily used by machines</a:t>
            </a:r>
            <a:endParaRPr>
              <a:solidFill>
                <a:schemeClr val="dk1"/>
              </a:solidFill>
            </a:endParaRPr>
          </a:p>
          <a:p>
            <a:pPr indent="0" lvl="0" marL="0" rtl="0" algn="l">
              <a:spcBef>
                <a:spcPts val="0"/>
              </a:spcBef>
              <a:spcAft>
                <a:spcPts val="0"/>
              </a:spcAft>
              <a:buClr>
                <a:schemeClr val="dk1"/>
              </a:buClr>
              <a:buSzPts val="1100"/>
              <a:buFont typeface="Arial"/>
              <a:buNone/>
            </a:pPr>
            <a:r>
              <a:rPr lang="it">
                <a:solidFill>
                  <a:schemeClr val="dk1"/>
                </a:solidFill>
              </a:rPr>
              <a:t>Reusable: your data can be used for other research</a:t>
            </a:r>
            <a:endParaRPr/>
          </a:p>
        </p:txBody>
      </p:sp>
      <p:sp>
        <p:nvSpPr>
          <p:cNvPr id="901" name="Google Shape;901;g12c96299e96_0_176: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it"/>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12d0663fe45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12d0663fe45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12c96299e96_0_299: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8" name="Google Shape;928;g12c96299e96_0_299: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9" name="Google Shape;929;g12c96299e96_0_299: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it"/>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12d2d52d8a7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12d2d52d8a7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12c96299e96_0_306: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g12c96299e96_0_306: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2" name="Google Shape;942;g12c96299e96_0_306: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it"/>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12c96299e96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12c96299e96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350">
                <a:solidFill>
                  <a:srgbClr val="222222"/>
                </a:solidFill>
                <a:highlight>
                  <a:srgbClr val="FFFFFF"/>
                </a:highlight>
                <a:latin typeface="Roboto"/>
                <a:ea typeface="Roboto"/>
                <a:cs typeface="Roboto"/>
                <a:sym typeface="Roboto"/>
              </a:rPr>
              <a:t>Importantly, it is our intent that the principles apply not only to ‘data’ in the conventional sense, but also to the algorithms, tools, and workflows that led to that data. All scholarly digital research objects</a:t>
            </a:r>
            <a:r>
              <a:rPr lang="it" sz="1000" u="sng">
                <a:solidFill>
                  <a:srgbClr val="006699"/>
                </a:solidFill>
                <a:highlight>
                  <a:srgbClr val="FFFFFF"/>
                </a:highlight>
                <a:latin typeface="Roboto"/>
                <a:ea typeface="Roboto"/>
                <a:cs typeface="Roboto"/>
                <a:sym typeface="Roboto"/>
                <a:hlinkClick r:id="rId2">
                  <a:extLst>
                    <a:ext uri="{A12FA001-AC4F-418D-AE19-62706E023703}">
                      <ahyp:hlinkClr val="tx"/>
                    </a:ext>
                  </a:extLst>
                </a:hlinkClick>
              </a:rPr>
              <a:t>2</a:t>
            </a:r>
            <a:r>
              <a:rPr lang="it" sz="1350">
                <a:solidFill>
                  <a:srgbClr val="222222"/>
                </a:solidFill>
                <a:highlight>
                  <a:srgbClr val="FFFFFF"/>
                </a:highlight>
                <a:latin typeface="Roboto"/>
                <a:ea typeface="Roboto"/>
                <a:cs typeface="Roboto"/>
                <a:sym typeface="Roboto"/>
              </a:rPr>
              <a:t>—from data to analytical pipelines—benefit from application of these principles, since all components of the research process must be available to ensure transparency, reproducibility, and reusability.</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12c96299e96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12c96299e96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12c96299e96_0_318: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0" name="Google Shape;960;g12c96299e96_0_318: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1" name="Google Shape;961;g12c96299e96_0_318: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it"/>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12c96299e96_0_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12c96299e96_0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12d2d52d8a7_0_7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12d2d52d8a7_0_7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12c96299e96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12c96299e96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12d2d52d8a7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12d2d52d8a7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12c96299e96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12c96299e96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12d2d52d8a7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12d2d52d8a7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12d2d52d8a7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12d2d52d8a7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12f9d1e20d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12f9d1e20d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12c96299e96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12c96299e96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12c96299e96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12c96299e96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12c96299e96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12c96299e96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12c96299e96_0_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12c96299e96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12c96299e96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12c96299e96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12c96299e96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12c96299e96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12c96299e96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12c96299e96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12c96299e96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12c96299e96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 Descriptive and administrative metadata are considered distinct from structural metadata, which describes the relationships of parts of resources to one another; examples include pages in a sequence, a table of contents with pointers etc</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12c96299e96_0_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12c96299e96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12f45e8c5e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12f45e8c5e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12c96299e96_0_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12c96299e96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12f9d1e20d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12f9d1e20d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12c96299e96_0_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12c96299e96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12f45e8c5e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12f45e8c5e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12f45e8c5ea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12f45e8c5ea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12d2d52d8a7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12d2d52d8a7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12f9d1e20d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12f9d1e20d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12c96299e96_0_5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12c96299e96_0_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12f45e8c5e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12f45e8c5e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12c96299e96_0_813: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8" name="Google Shape;1148;g12c96299e96_0_813: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9" name="Google Shape;1149;g12c96299e96_0_813: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12c96299e96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g12c96299e96_0_942:notes"/>
          <p:cNvSpPr/>
          <p:nvPr>
            <p:ph idx="2" type="sldImg"/>
          </p:nvPr>
        </p:nvSpPr>
        <p:spPr>
          <a:xfrm>
            <a:off x="380206" y="685800"/>
            <a:ext cx="6097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12c96299e96_0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12c96299e96_0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12e8a5778be_11_64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DA AGGIORNARE E TRADURRE</a:t>
            </a:r>
            <a:endParaRPr/>
          </a:p>
        </p:txBody>
      </p:sp>
      <p:sp>
        <p:nvSpPr>
          <p:cNvPr id="1197" name="Google Shape;1197;g12e8a5778be_11_6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12d2d52d8a7_0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12d2d52d8a7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12e8a5778be_11_84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g12e8a5778be_11_8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12d0663fe45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0" name="Google Shape;1410;g12d0663fe45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12f9d1e20d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12f9d1e20d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12f9d1e20d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12f9d1e20d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2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0.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 Id="rId3"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jp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9.png"/><Relationship Id="rId3" Type="http://schemas.openxmlformats.org/officeDocument/2006/relationships/image" Target="../media/image3.png"/><Relationship Id="rId4"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0.png"/><Relationship Id="rId3" Type="http://schemas.openxmlformats.org/officeDocument/2006/relationships/image" Target="../media/image3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7.png"/><Relationship Id="rId7" Type="http://schemas.openxmlformats.org/officeDocument/2006/relationships/image" Target="../media/image28.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4.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7.png"/><Relationship Id="rId6" Type="http://schemas.openxmlformats.org/officeDocument/2006/relationships/image" Target="../media/image28.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jp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34.png"/><Relationship Id="rId6" Type="http://schemas.openxmlformats.org/officeDocument/2006/relationships/image" Target="../media/image3.png"/><Relationship Id="rId7"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7.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32.png"/><Relationship Id="rId6" Type="http://schemas.openxmlformats.org/officeDocument/2006/relationships/image" Target="../media/image3.png"/><Relationship Id="rId7"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jpg"/><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27.png"/><Relationship Id="rId8" Type="http://schemas.openxmlformats.org/officeDocument/2006/relationships/image" Target="../media/image2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6.jp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7.png"/><Relationship Id="rId7" Type="http://schemas.openxmlformats.org/officeDocument/2006/relationships/image" Target="../media/image49.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7.png"/><Relationship Id="rId6" Type="http://schemas.openxmlformats.org/officeDocument/2006/relationships/image" Target="../media/image2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1.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1.png"/><Relationship Id="rId3" Type="http://schemas.openxmlformats.org/officeDocument/2006/relationships/image" Target="../media/image35.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jp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4.png"/><Relationship Id="rId3"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5.png"/><Relationship Id="rId3" Type="http://schemas.openxmlformats.org/officeDocument/2006/relationships/image" Target="../media/image5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7.png"/><Relationship Id="rId3" Type="http://schemas.openxmlformats.org/officeDocument/2006/relationships/image" Target="../media/image4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5.png"/><Relationship Id="rId3" Type="http://schemas.openxmlformats.org/officeDocument/2006/relationships/image" Target="../media/image52.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rea science park">
  <p:cSld name="2_area science park">
    <p:spTree>
      <p:nvGrpSpPr>
        <p:cNvPr id="60" name="Shape 60"/>
        <p:cNvGrpSpPr/>
        <p:nvPr/>
      </p:nvGrpSpPr>
      <p:grpSpPr>
        <a:xfrm>
          <a:off x="0" y="0"/>
          <a:ext cx="0" cy="0"/>
          <a:chOff x="0" y="0"/>
          <a:chExt cx="0" cy="0"/>
        </a:xfrm>
      </p:grpSpPr>
      <p:sp>
        <p:nvSpPr>
          <p:cNvPr id="61" name="Google Shape;61;p13"/>
          <p:cNvSpPr txBox="1"/>
          <p:nvPr>
            <p:ph idx="1" type="body"/>
          </p:nvPr>
        </p:nvSpPr>
        <p:spPr>
          <a:xfrm>
            <a:off x="251520" y="1084144"/>
            <a:ext cx="5221200" cy="3499200"/>
          </a:xfrm>
          <a:prstGeom prst="rect">
            <a:avLst/>
          </a:prstGeom>
          <a:noFill/>
          <a:ln>
            <a:noFill/>
          </a:ln>
        </p:spPr>
        <p:txBody>
          <a:bodyPr anchorCtr="0" anchor="t" bIns="45700" lIns="91425" spcFirstLastPara="1" rIns="91425" wrap="square" tIns="45700">
            <a:normAutofit/>
          </a:bodyPr>
          <a:lstStyle>
            <a:lvl1pPr indent="-228600" lvl="0" marL="457200" rtl="0" algn="just">
              <a:lnSpc>
                <a:spcPct val="90000"/>
              </a:lnSpc>
              <a:spcBef>
                <a:spcPts val="1000"/>
              </a:spcBef>
              <a:spcAft>
                <a:spcPts val="0"/>
              </a:spcAft>
              <a:buClr>
                <a:srgbClr val="3F3F3F"/>
              </a:buClr>
              <a:buSzPts val="1600"/>
              <a:buFont typeface="Calibri"/>
              <a:buNone/>
              <a:defRPr sz="1600">
                <a:solidFill>
                  <a:srgbClr val="3F3F3F"/>
                </a:solidFill>
                <a:latin typeface="Calibri"/>
                <a:ea typeface="Calibri"/>
                <a:cs typeface="Calibri"/>
                <a:sym typeface="Calibri"/>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62" name="Google Shape;62;p13"/>
          <p:cNvSpPr txBox="1"/>
          <p:nvPr>
            <p:ph type="title"/>
          </p:nvPr>
        </p:nvSpPr>
        <p:spPr>
          <a:xfrm>
            <a:off x="251520" y="483518"/>
            <a:ext cx="8640900" cy="579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3F3F3F"/>
              </a:buClr>
              <a:buSzPts val="2400"/>
              <a:buFont typeface="Calibri"/>
              <a:buNone/>
              <a:defRPr b="1" sz="2400">
                <a:solidFill>
                  <a:srgbClr val="3F3F3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3"/>
          <p:cNvSpPr/>
          <p:nvPr>
            <p:ph idx="2" type="pic"/>
          </p:nvPr>
        </p:nvSpPr>
        <p:spPr>
          <a:xfrm>
            <a:off x="5723830" y="1084144"/>
            <a:ext cx="3168600" cy="3509400"/>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area science park">
  <p:cSld name="8_area science park">
    <p:spTree>
      <p:nvGrpSpPr>
        <p:cNvPr id="64" name="Shape 64"/>
        <p:cNvGrpSpPr/>
        <p:nvPr/>
      </p:nvGrpSpPr>
      <p:grpSpPr>
        <a:xfrm>
          <a:off x="0" y="0"/>
          <a:ext cx="0" cy="0"/>
          <a:chOff x="0" y="0"/>
          <a:chExt cx="0" cy="0"/>
        </a:xfrm>
      </p:grpSpPr>
      <p:sp>
        <p:nvSpPr>
          <p:cNvPr id="65" name="Google Shape;65;p14"/>
          <p:cNvSpPr txBox="1"/>
          <p:nvPr>
            <p:ph idx="1" type="body"/>
          </p:nvPr>
        </p:nvSpPr>
        <p:spPr>
          <a:xfrm>
            <a:off x="3672285" y="1084144"/>
            <a:ext cx="5221200" cy="3499200"/>
          </a:xfrm>
          <a:prstGeom prst="rect">
            <a:avLst/>
          </a:prstGeom>
          <a:noFill/>
          <a:ln>
            <a:noFill/>
          </a:ln>
        </p:spPr>
        <p:txBody>
          <a:bodyPr anchorCtr="0" anchor="t" bIns="45700" lIns="91425" spcFirstLastPara="1" rIns="91425" wrap="square" tIns="45700">
            <a:normAutofit/>
          </a:bodyPr>
          <a:lstStyle>
            <a:lvl1pPr indent="-228600" lvl="0" marL="457200" rtl="0" algn="just">
              <a:lnSpc>
                <a:spcPct val="90000"/>
              </a:lnSpc>
              <a:spcBef>
                <a:spcPts val="1000"/>
              </a:spcBef>
              <a:spcAft>
                <a:spcPts val="0"/>
              </a:spcAft>
              <a:buClr>
                <a:srgbClr val="3F3F3F"/>
              </a:buClr>
              <a:buSzPts val="1600"/>
              <a:buFont typeface="Calibri"/>
              <a:buNone/>
              <a:defRPr sz="1600">
                <a:solidFill>
                  <a:srgbClr val="3F3F3F"/>
                </a:solidFill>
                <a:latin typeface="Calibri"/>
                <a:ea typeface="Calibri"/>
                <a:cs typeface="Calibri"/>
                <a:sym typeface="Calibri"/>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66" name="Google Shape;66;p14"/>
          <p:cNvSpPr txBox="1"/>
          <p:nvPr>
            <p:ph type="title"/>
          </p:nvPr>
        </p:nvSpPr>
        <p:spPr>
          <a:xfrm>
            <a:off x="251520" y="483518"/>
            <a:ext cx="8640900" cy="579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3F3F3F"/>
              </a:buClr>
              <a:buSzPts val="2400"/>
              <a:buFont typeface="Calibri"/>
              <a:buNone/>
              <a:defRPr b="1" sz="2400">
                <a:solidFill>
                  <a:srgbClr val="3F3F3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4"/>
          <p:cNvSpPr/>
          <p:nvPr>
            <p:ph idx="2" type="pic"/>
          </p:nvPr>
        </p:nvSpPr>
        <p:spPr>
          <a:xfrm>
            <a:off x="253008" y="1084144"/>
            <a:ext cx="3168600" cy="3509400"/>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area science park">
  <p:cSld name="3_area science park">
    <p:spTree>
      <p:nvGrpSpPr>
        <p:cNvPr id="68" name="Shape 68"/>
        <p:cNvGrpSpPr/>
        <p:nvPr/>
      </p:nvGrpSpPr>
      <p:grpSpPr>
        <a:xfrm>
          <a:off x="0" y="0"/>
          <a:ext cx="0" cy="0"/>
          <a:chOff x="0" y="0"/>
          <a:chExt cx="0" cy="0"/>
        </a:xfrm>
      </p:grpSpPr>
      <p:sp>
        <p:nvSpPr>
          <p:cNvPr id="69" name="Google Shape;69;p15"/>
          <p:cNvSpPr txBox="1"/>
          <p:nvPr>
            <p:ph type="title"/>
          </p:nvPr>
        </p:nvSpPr>
        <p:spPr>
          <a:xfrm>
            <a:off x="251520" y="483518"/>
            <a:ext cx="8640900" cy="579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3F3F3F"/>
              </a:buClr>
              <a:buSzPts val="2400"/>
              <a:buFont typeface="Calibri"/>
              <a:buNone/>
              <a:defRPr b="1" sz="2400">
                <a:solidFill>
                  <a:srgbClr val="3F3F3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 name="Google Shape;70;p15"/>
          <p:cNvSpPr txBox="1"/>
          <p:nvPr>
            <p:ph idx="1" type="body"/>
          </p:nvPr>
        </p:nvSpPr>
        <p:spPr>
          <a:xfrm>
            <a:off x="250825" y="1063625"/>
            <a:ext cx="8642400" cy="3560700"/>
          </a:xfrm>
          <a:prstGeom prst="rect">
            <a:avLst/>
          </a:prstGeom>
          <a:noFill/>
          <a:ln>
            <a:noFill/>
          </a:ln>
        </p:spPr>
        <p:txBody>
          <a:bodyPr anchorCtr="0" anchor="t" bIns="45700" lIns="91425" spcFirstLastPara="1" rIns="91425" wrap="square" tIns="45700">
            <a:normAutofit/>
          </a:bodyPr>
          <a:lstStyle>
            <a:lvl1pPr indent="-330200" lvl="0" marL="457200" rtl="0" algn="l">
              <a:lnSpc>
                <a:spcPct val="90000"/>
              </a:lnSpc>
              <a:spcBef>
                <a:spcPts val="1000"/>
              </a:spcBef>
              <a:spcAft>
                <a:spcPts val="0"/>
              </a:spcAft>
              <a:buClr>
                <a:schemeClr val="accent1"/>
              </a:buClr>
              <a:buSzPts val="1600"/>
              <a:buChar char="●"/>
              <a:defRPr sz="1600">
                <a:solidFill>
                  <a:srgbClr val="3F3F3F"/>
                </a:solidFill>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area science park">
  <p:cSld name="7_area science park">
    <p:spTree>
      <p:nvGrpSpPr>
        <p:cNvPr id="71" name="Shape 71"/>
        <p:cNvGrpSpPr/>
        <p:nvPr/>
      </p:nvGrpSpPr>
      <p:grpSpPr>
        <a:xfrm>
          <a:off x="0" y="0"/>
          <a:ext cx="0" cy="0"/>
          <a:chOff x="0" y="0"/>
          <a:chExt cx="0" cy="0"/>
        </a:xfrm>
      </p:grpSpPr>
      <p:sp>
        <p:nvSpPr>
          <p:cNvPr id="72" name="Google Shape;72;p16"/>
          <p:cNvSpPr txBox="1"/>
          <p:nvPr>
            <p:ph type="title"/>
          </p:nvPr>
        </p:nvSpPr>
        <p:spPr>
          <a:xfrm>
            <a:off x="251520" y="483518"/>
            <a:ext cx="8640900" cy="579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3F3F3F"/>
              </a:buClr>
              <a:buSzPts val="2400"/>
              <a:buFont typeface="Calibri"/>
              <a:buNone/>
              <a:defRPr b="1" sz="2400">
                <a:solidFill>
                  <a:srgbClr val="3F3F3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16"/>
          <p:cNvSpPr/>
          <p:nvPr>
            <p:ph idx="2" type="pic"/>
          </p:nvPr>
        </p:nvSpPr>
        <p:spPr>
          <a:xfrm>
            <a:off x="4355976" y="2859782"/>
            <a:ext cx="4508100" cy="1501500"/>
          </a:xfrm>
          <a:prstGeom prst="rect">
            <a:avLst/>
          </a:prstGeom>
          <a:solidFill>
            <a:srgbClr val="D8D8D8"/>
          </a:solidFill>
          <a:ln>
            <a:noFill/>
          </a:ln>
        </p:spPr>
      </p:sp>
      <p:sp>
        <p:nvSpPr>
          <p:cNvPr id="74" name="Google Shape;74;p16"/>
          <p:cNvSpPr/>
          <p:nvPr>
            <p:ph idx="3" type="pic"/>
          </p:nvPr>
        </p:nvSpPr>
        <p:spPr>
          <a:xfrm>
            <a:off x="4355976" y="1327873"/>
            <a:ext cx="1437900" cy="1433100"/>
          </a:xfrm>
          <a:prstGeom prst="rect">
            <a:avLst/>
          </a:prstGeom>
          <a:solidFill>
            <a:srgbClr val="D8D8D8"/>
          </a:solidFill>
          <a:ln>
            <a:noFill/>
          </a:ln>
        </p:spPr>
      </p:sp>
      <p:sp>
        <p:nvSpPr>
          <p:cNvPr id="75" name="Google Shape;75;p16"/>
          <p:cNvSpPr/>
          <p:nvPr>
            <p:ph idx="4" type="pic"/>
          </p:nvPr>
        </p:nvSpPr>
        <p:spPr>
          <a:xfrm>
            <a:off x="240478" y="1327873"/>
            <a:ext cx="4004700" cy="3033300"/>
          </a:xfrm>
          <a:prstGeom prst="rect">
            <a:avLst/>
          </a:prstGeom>
          <a:solidFill>
            <a:srgbClr val="D8D8D8"/>
          </a:solidFill>
          <a:ln>
            <a:noFill/>
          </a:ln>
        </p:spPr>
      </p:sp>
      <p:sp>
        <p:nvSpPr>
          <p:cNvPr id="76" name="Google Shape;76;p16"/>
          <p:cNvSpPr/>
          <p:nvPr>
            <p:ph idx="5" type="pic"/>
          </p:nvPr>
        </p:nvSpPr>
        <p:spPr>
          <a:xfrm>
            <a:off x="5891044" y="1327873"/>
            <a:ext cx="1437900" cy="1433100"/>
          </a:xfrm>
          <a:prstGeom prst="rect">
            <a:avLst/>
          </a:prstGeom>
          <a:solidFill>
            <a:srgbClr val="D8D8D8"/>
          </a:solidFill>
          <a:ln>
            <a:noFill/>
          </a:ln>
        </p:spPr>
      </p:sp>
      <p:sp>
        <p:nvSpPr>
          <p:cNvPr id="77" name="Google Shape;77;p16"/>
          <p:cNvSpPr/>
          <p:nvPr>
            <p:ph idx="6" type="pic"/>
          </p:nvPr>
        </p:nvSpPr>
        <p:spPr>
          <a:xfrm>
            <a:off x="7426112" y="1327873"/>
            <a:ext cx="1437900" cy="1433100"/>
          </a:xfrm>
          <a:prstGeom prst="rect">
            <a:avLst/>
          </a:prstGeom>
          <a:solidFill>
            <a:srgbClr val="D8D8D8"/>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81" name="Shape 8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85" name="Shape 85"/>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86" name="Shape 86"/>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hotos - Text">
  <p:cSld name="6 Photos - Text">
    <p:spTree>
      <p:nvGrpSpPr>
        <p:cNvPr id="92" name="Shape 92"/>
        <p:cNvGrpSpPr/>
        <p:nvPr/>
      </p:nvGrpSpPr>
      <p:grpSpPr>
        <a:xfrm>
          <a:off x="0" y="0"/>
          <a:ext cx="0" cy="0"/>
          <a:chOff x="0" y="0"/>
          <a:chExt cx="0" cy="0"/>
        </a:xfrm>
      </p:grpSpPr>
      <p:sp>
        <p:nvSpPr>
          <p:cNvPr id="93" name="Google Shape;93;p23"/>
          <p:cNvSpPr/>
          <p:nvPr/>
        </p:nvSpPr>
        <p:spPr>
          <a:xfrm>
            <a:off x="0" y="0"/>
            <a:ext cx="9144000" cy="5143500"/>
          </a:xfrm>
          <a:prstGeom prst="rect">
            <a:avLst/>
          </a:prstGeom>
          <a:gradFill>
            <a:gsLst>
              <a:gs pos="0">
                <a:schemeClr val="accent2"/>
              </a:gs>
              <a:gs pos="33000">
                <a:schemeClr val="accent2"/>
              </a:gs>
              <a:gs pos="100000">
                <a:schemeClr val="accent3"/>
              </a:gs>
            </a:gsLst>
            <a:lin ang="12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94" name="Google Shape;94;p23"/>
          <p:cNvSpPr/>
          <p:nvPr>
            <p:ph idx="2" type="pic"/>
          </p:nvPr>
        </p:nvSpPr>
        <p:spPr>
          <a:xfrm>
            <a:off x="417044" y="1060729"/>
            <a:ext cx="765951" cy="767078"/>
          </a:xfrm>
          <a:prstGeom prst="ellipse">
            <a:avLst/>
          </a:prstGeom>
          <a:solidFill>
            <a:schemeClr val="lt1"/>
          </a:solidFill>
          <a:ln cap="flat" cmpd="sng" w="79375">
            <a:solidFill>
              <a:schemeClr val="accent2"/>
            </a:solidFill>
            <a:prstDash val="solid"/>
            <a:round/>
            <a:headEnd len="sm" w="sm" type="none"/>
            <a:tailEnd len="sm" w="sm" type="none"/>
          </a:ln>
        </p:spPr>
      </p:sp>
      <p:sp>
        <p:nvSpPr>
          <p:cNvPr id="95" name="Google Shape;95;p23"/>
          <p:cNvSpPr txBox="1"/>
          <p:nvPr>
            <p:ph idx="1" type="body"/>
          </p:nvPr>
        </p:nvSpPr>
        <p:spPr>
          <a:xfrm>
            <a:off x="1302152" y="1075724"/>
            <a:ext cx="2988438" cy="233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200"/>
              </a:spcBef>
              <a:spcAft>
                <a:spcPts val="0"/>
              </a:spcAft>
              <a:buClr>
                <a:schemeClr val="dk1"/>
              </a:buClr>
              <a:buSzPts val="1400"/>
              <a:buFont typeface="Open Sans SemiBold"/>
              <a:buNone/>
              <a:defRPr b="1" i="0" sz="1800">
                <a:solidFill>
                  <a:schemeClr val="dk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96" name="Google Shape;96;p23"/>
          <p:cNvSpPr txBox="1"/>
          <p:nvPr>
            <p:ph idx="3" type="body"/>
          </p:nvPr>
        </p:nvSpPr>
        <p:spPr>
          <a:xfrm>
            <a:off x="1302152" y="1309296"/>
            <a:ext cx="2988439" cy="639717"/>
          </a:xfrm>
          <a:prstGeom prst="rect">
            <a:avLst/>
          </a:prstGeom>
          <a:noFill/>
          <a:ln>
            <a:noFill/>
          </a:ln>
        </p:spPr>
        <p:txBody>
          <a:bodyPr anchorCtr="0" anchor="t" bIns="0" lIns="0" spcFirstLastPara="1" rIns="0" wrap="square" tIns="60750">
            <a:normAutofit/>
          </a:bodyPr>
          <a:lstStyle>
            <a:lvl1pPr indent="-228600" lvl="0" marL="457200" algn="l">
              <a:lnSpc>
                <a:spcPct val="100000"/>
              </a:lnSpc>
              <a:spcBef>
                <a:spcPts val="2200"/>
              </a:spcBef>
              <a:spcAft>
                <a:spcPts val="0"/>
              </a:spcAft>
              <a:buClr>
                <a:schemeClr val="lt1"/>
              </a:buClr>
              <a:buSzPts val="1000"/>
              <a:buFont typeface="Open Sans"/>
              <a:buNone/>
              <a:defRPr b="0" i="0" sz="1400">
                <a:solidFill>
                  <a:schemeClr val="l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97" name="Google Shape;97;p23"/>
          <p:cNvSpPr txBox="1"/>
          <p:nvPr>
            <p:ph idx="4" type="body"/>
          </p:nvPr>
        </p:nvSpPr>
        <p:spPr>
          <a:xfrm>
            <a:off x="400049" y="295275"/>
            <a:ext cx="8045495" cy="526256"/>
          </a:xfrm>
          <a:prstGeom prst="rect">
            <a:avLst/>
          </a:prstGeom>
          <a:noFill/>
          <a:ln>
            <a:noFill/>
          </a:ln>
        </p:spPr>
        <p:txBody>
          <a:bodyPr anchorCtr="0" anchor="ctr" bIns="0" lIns="0" spcFirstLastPara="1" rIns="0" wrap="square" tIns="0">
            <a:normAutofit/>
          </a:bodyPr>
          <a:lstStyle>
            <a:lvl1pPr indent="-228600" lvl="0" marL="457200" algn="l">
              <a:lnSpc>
                <a:spcPct val="85000"/>
              </a:lnSpc>
              <a:spcBef>
                <a:spcPts val="0"/>
              </a:spcBef>
              <a:spcAft>
                <a:spcPts val="0"/>
              </a:spcAft>
              <a:buClr>
                <a:schemeClr val="lt1"/>
              </a:buClr>
              <a:buSzPts val="1900"/>
              <a:buFont typeface="Open Sans SemiBold"/>
              <a:buNone/>
              <a:defRPr b="1" i="0" sz="2500">
                <a:solidFill>
                  <a:schemeClr val="lt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98" name="Google Shape;98;p23"/>
          <p:cNvSpPr/>
          <p:nvPr/>
        </p:nvSpPr>
        <p:spPr>
          <a:xfrm>
            <a:off x="0" y="4514850"/>
            <a:ext cx="9144000" cy="628650"/>
          </a:xfrm>
          <a:prstGeom prst="rect">
            <a:avLst/>
          </a:prstGeom>
          <a:solidFill>
            <a:schemeClr val="lt1"/>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99" name="Google Shape;99;p23"/>
          <p:cNvSpPr/>
          <p:nvPr>
            <p:ph idx="5" type="pic"/>
          </p:nvPr>
        </p:nvSpPr>
        <p:spPr>
          <a:xfrm>
            <a:off x="417044" y="2188210"/>
            <a:ext cx="765951" cy="767078"/>
          </a:xfrm>
          <a:prstGeom prst="ellipse">
            <a:avLst/>
          </a:prstGeom>
          <a:solidFill>
            <a:schemeClr val="lt1"/>
          </a:solidFill>
          <a:ln cap="flat" cmpd="sng" w="79375">
            <a:solidFill>
              <a:schemeClr val="accent2"/>
            </a:solidFill>
            <a:prstDash val="solid"/>
            <a:round/>
            <a:headEnd len="sm" w="sm" type="none"/>
            <a:tailEnd len="sm" w="sm" type="none"/>
          </a:ln>
        </p:spPr>
      </p:sp>
      <p:sp>
        <p:nvSpPr>
          <p:cNvPr id="100" name="Google Shape;100;p23"/>
          <p:cNvSpPr txBox="1"/>
          <p:nvPr>
            <p:ph idx="6" type="body"/>
          </p:nvPr>
        </p:nvSpPr>
        <p:spPr>
          <a:xfrm>
            <a:off x="1302152" y="2203205"/>
            <a:ext cx="2988438" cy="233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200"/>
              </a:spcBef>
              <a:spcAft>
                <a:spcPts val="0"/>
              </a:spcAft>
              <a:buClr>
                <a:schemeClr val="dk1"/>
              </a:buClr>
              <a:buSzPts val="1400"/>
              <a:buFont typeface="Open Sans SemiBold"/>
              <a:buNone/>
              <a:defRPr b="1" i="0" sz="1800">
                <a:solidFill>
                  <a:schemeClr val="dk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1" name="Google Shape;101;p23"/>
          <p:cNvSpPr txBox="1"/>
          <p:nvPr>
            <p:ph idx="7" type="body"/>
          </p:nvPr>
        </p:nvSpPr>
        <p:spPr>
          <a:xfrm>
            <a:off x="1302152" y="2436777"/>
            <a:ext cx="2988439" cy="617911"/>
          </a:xfrm>
          <a:prstGeom prst="rect">
            <a:avLst/>
          </a:prstGeom>
          <a:noFill/>
          <a:ln>
            <a:noFill/>
          </a:ln>
        </p:spPr>
        <p:txBody>
          <a:bodyPr anchorCtr="0" anchor="t" bIns="0" lIns="0" spcFirstLastPara="1" rIns="0" wrap="square" tIns="60750">
            <a:normAutofit/>
          </a:bodyPr>
          <a:lstStyle>
            <a:lvl1pPr indent="-228600" lvl="0" marL="457200" algn="l">
              <a:lnSpc>
                <a:spcPct val="100000"/>
              </a:lnSpc>
              <a:spcBef>
                <a:spcPts val="2200"/>
              </a:spcBef>
              <a:spcAft>
                <a:spcPts val="0"/>
              </a:spcAft>
              <a:buClr>
                <a:schemeClr val="lt1"/>
              </a:buClr>
              <a:buSzPts val="1000"/>
              <a:buFont typeface="Open Sans"/>
              <a:buNone/>
              <a:defRPr b="0" i="0" sz="1400">
                <a:solidFill>
                  <a:schemeClr val="l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2" name="Google Shape;102;p23"/>
          <p:cNvSpPr/>
          <p:nvPr>
            <p:ph idx="8" type="pic"/>
          </p:nvPr>
        </p:nvSpPr>
        <p:spPr>
          <a:xfrm>
            <a:off x="417044" y="3300697"/>
            <a:ext cx="765951" cy="767078"/>
          </a:xfrm>
          <a:prstGeom prst="ellipse">
            <a:avLst/>
          </a:prstGeom>
          <a:solidFill>
            <a:schemeClr val="lt1"/>
          </a:solidFill>
          <a:ln cap="flat" cmpd="sng" w="79375">
            <a:solidFill>
              <a:schemeClr val="accent2"/>
            </a:solidFill>
            <a:prstDash val="solid"/>
            <a:round/>
            <a:headEnd len="sm" w="sm" type="none"/>
            <a:tailEnd len="sm" w="sm" type="none"/>
          </a:ln>
        </p:spPr>
      </p:sp>
      <p:sp>
        <p:nvSpPr>
          <p:cNvPr id="103" name="Google Shape;103;p23"/>
          <p:cNvSpPr txBox="1"/>
          <p:nvPr>
            <p:ph idx="9" type="body"/>
          </p:nvPr>
        </p:nvSpPr>
        <p:spPr>
          <a:xfrm>
            <a:off x="1302152" y="3315692"/>
            <a:ext cx="2988438" cy="233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200"/>
              </a:spcBef>
              <a:spcAft>
                <a:spcPts val="0"/>
              </a:spcAft>
              <a:buClr>
                <a:schemeClr val="dk1"/>
              </a:buClr>
              <a:buSzPts val="1400"/>
              <a:buFont typeface="Open Sans SemiBold"/>
              <a:buNone/>
              <a:defRPr b="1" i="0" sz="1800">
                <a:solidFill>
                  <a:schemeClr val="dk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4" name="Google Shape;104;p23"/>
          <p:cNvSpPr txBox="1"/>
          <p:nvPr>
            <p:ph idx="13" type="body"/>
          </p:nvPr>
        </p:nvSpPr>
        <p:spPr>
          <a:xfrm>
            <a:off x="1302152" y="3549264"/>
            <a:ext cx="2988439" cy="622686"/>
          </a:xfrm>
          <a:prstGeom prst="rect">
            <a:avLst/>
          </a:prstGeom>
          <a:noFill/>
          <a:ln>
            <a:noFill/>
          </a:ln>
        </p:spPr>
        <p:txBody>
          <a:bodyPr anchorCtr="0" anchor="t" bIns="0" lIns="0" spcFirstLastPara="1" rIns="0" wrap="square" tIns="60750">
            <a:normAutofit/>
          </a:bodyPr>
          <a:lstStyle>
            <a:lvl1pPr indent="-228600" lvl="0" marL="457200" algn="l">
              <a:lnSpc>
                <a:spcPct val="100000"/>
              </a:lnSpc>
              <a:spcBef>
                <a:spcPts val="2200"/>
              </a:spcBef>
              <a:spcAft>
                <a:spcPts val="0"/>
              </a:spcAft>
              <a:buClr>
                <a:schemeClr val="lt1"/>
              </a:buClr>
              <a:buSzPts val="1000"/>
              <a:buFont typeface="Open Sans"/>
              <a:buNone/>
              <a:defRPr b="0" i="0" sz="1400">
                <a:solidFill>
                  <a:schemeClr val="l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5" name="Google Shape;105;p23"/>
          <p:cNvSpPr/>
          <p:nvPr>
            <p:ph idx="14" type="pic"/>
          </p:nvPr>
        </p:nvSpPr>
        <p:spPr>
          <a:xfrm>
            <a:off x="4572000" y="1060729"/>
            <a:ext cx="765951" cy="767078"/>
          </a:xfrm>
          <a:prstGeom prst="ellipse">
            <a:avLst/>
          </a:prstGeom>
          <a:solidFill>
            <a:schemeClr val="lt1"/>
          </a:solidFill>
          <a:ln cap="flat" cmpd="sng" w="79375">
            <a:solidFill>
              <a:schemeClr val="accent2"/>
            </a:solidFill>
            <a:prstDash val="solid"/>
            <a:round/>
            <a:headEnd len="sm" w="sm" type="none"/>
            <a:tailEnd len="sm" w="sm" type="none"/>
          </a:ln>
        </p:spPr>
      </p:sp>
      <p:sp>
        <p:nvSpPr>
          <p:cNvPr id="106" name="Google Shape;106;p23"/>
          <p:cNvSpPr txBox="1"/>
          <p:nvPr>
            <p:ph idx="15" type="body"/>
          </p:nvPr>
        </p:nvSpPr>
        <p:spPr>
          <a:xfrm>
            <a:off x="5457107" y="1075724"/>
            <a:ext cx="2988438" cy="233572"/>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2200"/>
              </a:spcBef>
              <a:spcAft>
                <a:spcPts val="0"/>
              </a:spcAft>
              <a:buClr>
                <a:schemeClr val="dk1"/>
              </a:buClr>
              <a:buSzPts val="1200"/>
              <a:buFont typeface="Open Sans SemiBold"/>
              <a:buNone/>
              <a:defRPr b="1" i="0" sz="1600">
                <a:solidFill>
                  <a:schemeClr val="dk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7" name="Google Shape;107;p23"/>
          <p:cNvSpPr txBox="1"/>
          <p:nvPr>
            <p:ph idx="16" type="body"/>
          </p:nvPr>
        </p:nvSpPr>
        <p:spPr>
          <a:xfrm>
            <a:off x="5457107" y="1309296"/>
            <a:ext cx="2988439" cy="639717"/>
          </a:xfrm>
          <a:prstGeom prst="rect">
            <a:avLst/>
          </a:prstGeom>
          <a:noFill/>
          <a:ln>
            <a:noFill/>
          </a:ln>
        </p:spPr>
        <p:txBody>
          <a:bodyPr anchorCtr="0" anchor="t" bIns="0" lIns="0" spcFirstLastPara="1" rIns="0" wrap="square" tIns="60750">
            <a:normAutofit/>
          </a:bodyPr>
          <a:lstStyle>
            <a:lvl1pPr indent="-228600" lvl="0" marL="457200" algn="l">
              <a:lnSpc>
                <a:spcPct val="100000"/>
              </a:lnSpc>
              <a:spcBef>
                <a:spcPts val="2200"/>
              </a:spcBef>
              <a:spcAft>
                <a:spcPts val="0"/>
              </a:spcAft>
              <a:buClr>
                <a:schemeClr val="lt1"/>
              </a:buClr>
              <a:buSzPts val="1000"/>
              <a:buFont typeface="Open Sans"/>
              <a:buNone/>
              <a:defRPr b="0" i="0" sz="1400">
                <a:solidFill>
                  <a:schemeClr val="l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8" name="Google Shape;108;p23"/>
          <p:cNvSpPr/>
          <p:nvPr>
            <p:ph idx="17" type="pic"/>
          </p:nvPr>
        </p:nvSpPr>
        <p:spPr>
          <a:xfrm>
            <a:off x="4572000" y="2188210"/>
            <a:ext cx="765951" cy="767078"/>
          </a:xfrm>
          <a:prstGeom prst="ellipse">
            <a:avLst/>
          </a:prstGeom>
          <a:solidFill>
            <a:schemeClr val="lt1"/>
          </a:solidFill>
          <a:ln cap="flat" cmpd="sng" w="79375">
            <a:solidFill>
              <a:schemeClr val="accent2"/>
            </a:solidFill>
            <a:prstDash val="solid"/>
            <a:round/>
            <a:headEnd len="sm" w="sm" type="none"/>
            <a:tailEnd len="sm" w="sm" type="none"/>
          </a:ln>
        </p:spPr>
      </p:sp>
      <p:sp>
        <p:nvSpPr>
          <p:cNvPr id="109" name="Google Shape;109;p23"/>
          <p:cNvSpPr txBox="1"/>
          <p:nvPr>
            <p:ph idx="18" type="body"/>
          </p:nvPr>
        </p:nvSpPr>
        <p:spPr>
          <a:xfrm>
            <a:off x="5457107" y="2203205"/>
            <a:ext cx="2988438" cy="233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200"/>
              </a:spcBef>
              <a:spcAft>
                <a:spcPts val="0"/>
              </a:spcAft>
              <a:buClr>
                <a:schemeClr val="dk1"/>
              </a:buClr>
              <a:buSzPts val="1400"/>
              <a:buFont typeface="Open Sans SemiBold"/>
              <a:buNone/>
              <a:defRPr b="1" i="0" sz="1800">
                <a:solidFill>
                  <a:schemeClr val="dk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10" name="Google Shape;110;p23"/>
          <p:cNvSpPr txBox="1"/>
          <p:nvPr>
            <p:ph idx="19" type="body"/>
          </p:nvPr>
        </p:nvSpPr>
        <p:spPr>
          <a:xfrm>
            <a:off x="5457107" y="2436777"/>
            <a:ext cx="2988439" cy="617911"/>
          </a:xfrm>
          <a:prstGeom prst="rect">
            <a:avLst/>
          </a:prstGeom>
          <a:noFill/>
          <a:ln>
            <a:noFill/>
          </a:ln>
        </p:spPr>
        <p:txBody>
          <a:bodyPr anchorCtr="0" anchor="t" bIns="0" lIns="0" spcFirstLastPara="1" rIns="0" wrap="square" tIns="60750">
            <a:normAutofit/>
          </a:bodyPr>
          <a:lstStyle>
            <a:lvl1pPr indent="-228600" lvl="0" marL="457200" algn="l">
              <a:lnSpc>
                <a:spcPct val="100000"/>
              </a:lnSpc>
              <a:spcBef>
                <a:spcPts val="2200"/>
              </a:spcBef>
              <a:spcAft>
                <a:spcPts val="0"/>
              </a:spcAft>
              <a:buClr>
                <a:schemeClr val="lt1"/>
              </a:buClr>
              <a:buSzPts val="1000"/>
              <a:buFont typeface="Open Sans"/>
              <a:buNone/>
              <a:defRPr b="0" i="0" sz="1400">
                <a:solidFill>
                  <a:schemeClr val="l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11" name="Google Shape;111;p23"/>
          <p:cNvSpPr/>
          <p:nvPr>
            <p:ph idx="20" type="pic"/>
          </p:nvPr>
        </p:nvSpPr>
        <p:spPr>
          <a:xfrm>
            <a:off x="4572000" y="3300697"/>
            <a:ext cx="765951" cy="767078"/>
          </a:xfrm>
          <a:prstGeom prst="ellipse">
            <a:avLst/>
          </a:prstGeom>
          <a:solidFill>
            <a:schemeClr val="lt1"/>
          </a:solidFill>
          <a:ln cap="flat" cmpd="sng" w="79375">
            <a:solidFill>
              <a:schemeClr val="accent2"/>
            </a:solidFill>
            <a:prstDash val="solid"/>
            <a:round/>
            <a:headEnd len="sm" w="sm" type="none"/>
            <a:tailEnd len="sm" w="sm" type="none"/>
          </a:ln>
        </p:spPr>
      </p:sp>
      <p:sp>
        <p:nvSpPr>
          <p:cNvPr id="112" name="Google Shape;112;p23"/>
          <p:cNvSpPr txBox="1"/>
          <p:nvPr>
            <p:ph idx="21" type="body"/>
          </p:nvPr>
        </p:nvSpPr>
        <p:spPr>
          <a:xfrm>
            <a:off x="5457107" y="3315692"/>
            <a:ext cx="2988438" cy="233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200"/>
              </a:spcBef>
              <a:spcAft>
                <a:spcPts val="0"/>
              </a:spcAft>
              <a:buClr>
                <a:schemeClr val="dk1"/>
              </a:buClr>
              <a:buSzPts val="1400"/>
              <a:buFont typeface="Open Sans SemiBold"/>
              <a:buNone/>
              <a:defRPr b="1" i="0" sz="1800">
                <a:solidFill>
                  <a:schemeClr val="dk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13" name="Google Shape;113;p23"/>
          <p:cNvSpPr txBox="1"/>
          <p:nvPr>
            <p:ph idx="22" type="body"/>
          </p:nvPr>
        </p:nvSpPr>
        <p:spPr>
          <a:xfrm>
            <a:off x="5457107" y="3549264"/>
            <a:ext cx="2988439" cy="615855"/>
          </a:xfrm>
          <a:prstGeom prst="rect">
            <a:avLst/>
          </a:prstGeom>
          <a:noFill/>
          <a:ln>
            <a:noFill/>
          </a:ln>
        </p:spPr>
        <p:txBody>
          <a:bodyPr anchorCtr="0" anchor="t" bIns="0" lIns="0" spcFirstLastPara="1" rIns="0" wrap="square" tIns="60750">
            <a:normAutofit/>
          </a:bodyPr>
          <a:lstStyle>
            <a:lvl1pPr indent="-228600" lvl="0" marL="457200" algn="l">
              <a:lnSpc>
                <a:spcPct val="100000"/>
              </a:lnSpc>
              <a:spcBef>
                <a:spcPts val="2200"/>
              </a:spcBef>
              <a:spcAft>
                <a:spcPts val="0"/>
              </a:spcAft>
              <a:buClr>
                <a:schemeClr val="lt1"/>
              </a:buClr>
              <a:buSzPts val="1000"/>
              <a:buFont typeface="Open Sans"/>
              <a:buNone/>
              <a:defRPr b="0" i="0" sz="1400">
                <a:solidFill>
                  <a:schemeClr val="l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114" name="Google Shape;114;p23"/>
          <p:cNvPicPr preferRelativeResize="0"/>
          <p:nvPr/>
        </p:nvPicPr>
        <p:blipFill rotWithShape="1">
          <a:blip r:embed="rId2">
            <a:alphaModFix/>
          </a:blip>
          <a:srcRect b="0" l="0" r="0" t="0"/>
          <a:stretch/>
        </p:blipFill>
        <p:spPr>
          <a:xfrm rot="5400000">
            <a:off x="244153" y="-244153"/>
            <a:ext cx="976614" cy="1464921"/>
          </a:xfrm>
          <a:prstGeom prst="rect">
            <a:avLst/>
          </a:prstGeom>
          <a:noFill/>
          <a:ln>
            <a:noFill/>
          </a:ln>
        </p:spPr>
      </p:pic>
      <p:pic>
        <p:nvPicPr>
          <p:cNvPr id="115" name="Google Shape;115;p23"/>
          <p:cNvPicPr preferRelativeResize="0"/>
          <p:nvPr/>
        </p:nvPicPr>
        <p:blipFill rotWithShape="1">
          <a:blip r:embed="rId3">
            <a:alphaModFix/>
          </a:blip>
          <a:srcRect b="0" l="0" r="0" t="0"/>
          <a:stretch/>
        </p:blipFill>
        <p:spPr>
          <a:xfrm rot="-5400000">
            <a:off x="7899053" y="3276413"/>
            <a:ext cx="995958" cy="1493937"/>
          </a:xfrm>
          <a:prstGeom prst="rect">
            <a:avLst/>
          </a:prstGeom>
          <a:noFill/>
          <a:ln>
            <a:noFill/>
          </a:ln>
        </p:spPr>
      </p:pic>
      <p:sp>
        <p:nvSpPr>
          <p:cNvPr id="116" name="Google Shape;116;p23"/>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17" name="Google Shape;117;p23"/>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118" name="Google Shape;118;p23"/>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119" name="Google Shape;119;p23"/>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llets_bg">
  <p:cSld name="1_Bullets_bg">
    <p:spTree>
      <p:nvGrpSpPr>
        <p:cNvPr id="120" name="Shape 120"/>
        <p:cNvGrpSpPr/>
        <p:nvPr/>
      </p:nvGrpSpPr>
      <p:grpSpPr>
        <a:xfrm>
          <a:off x="0" y="0"/>
          <a:ext cx="0" cy="0"/>
          <a:chOff x="0" y="0"/>
          <a:chExt cx="0" cy="0"/>
        </a:xfrm>
      </p:grpSpPr>
      <p:pic>
        <p:nvPicPr>
          <p:cNvPr id="121" name="Google Shape;121;p24"/>
          <p:cNvPicPr preferRelativeResize="0"/>
          <p:nvPr/>
        </p:nvPicPr>
        <p:blipFill rotWithShape="1">
          <a:blip r:embed="rId2">
            <a:alphaModFix amt="50000"/>
          </a:blip>
          <a:srcRect b="0" l="0" r="0" t="0"/>
          <a:stretch/>
        </p:blipFill>
        <p:spPr>
          <a:xfrm>
            <a:off x="-1" y="0"/>
            <a:ext cx="9131320" cy="5143500"/>
          </a:xfrm>
          <a:prstGeom prst="rect">
            <a:avLst/>
          </a:prstGeom>
          <a:noFill/>
          <a:ln>
            <a:noFill/>
          </a:ln>
        </p:spPr>
      </p:pic>
      <p:sp>
        <p:nvSpPr>
          <p:cNvPr id="122" name="Google Shape;122;p24"/>
          <p:cNvSpPr txBox="1"/>
          <p:nvPr>
            <p:ph idx="1" type="body"/>
          </p:nvPr>
        </p:nvSpPr>
        <p:spPr>
          <a:xfrm>
            <a:off x="407193" y="834764"/>
            <a:ext cx="7603716" cy="3438520"/>
          </a:xfrm>
          <a:prstGeom prst="rect">
            <a:avLst/>
          </a:prstGeom>
          <a:noFill/>
          <a:ln>
            <a:noFill/>
          </a:ln>
        </p:spPr>
        <p:txBody>
          <a:bodyPr anchorCtr="0" anchor="t" bIns="0" lIns="0" spcFirstLastPara="1" rIns="0" wrap="square" tIns="101250">
            <a:normAutofit/>
          </a:bodyPr>
          <a:lstStyle>
            <a:lvl1pPr indent="-361950" lvl="0" marL="457200" algn="l">
              <a:lnSpc>
                <a:spcPct val="100000"/>
              </a:lnSpc>
              <a:spcBef>
                <a:spcPts val="700"/>
              </a:spcBef>
              <a:spcAft>
                <a:spcPts val="0"/>
              </a:spcAft>
              <a:buClr>
                <a:srgbClr val="6A6A6A"/>
              </a:buClr>
              <a:buSzPts val="2100"/>
              <a:buFont typeface="Arial"/>
              <a:buChar char="•"/>
              <a:defRPr b="1" i="0" sz="2500">
                <a:solidFill>
                  <a:srgbClr val="595959"/>
                </a:solidFill>
                <a:latin typeface="Helvetica Neue"/>
                <a:ea typeface="Helvetica Neue"/>
                <a:cs typeface="Helvetica Neue"/>
                <a:sym typeface="Helvetica Neue"/>
              </a:defRPr>
            </a:lvl1pPr>
            <a:lvl2pPr indent="-349250" lvl="1" marL="914400" algn="l">
              <a:lnSpc>
                <a:spcPct val="100000"/>
              </a:lnSpc>
              <a:spcBef>
                <a:spcPts val="600"/>
              </a:spcBef>
              <a:spcAft>
                <a:spcPts val="0"/>
              </a:spcAft>
              <a:buClr>
                <a:srgbClr val="4687E6"/>
              </a:buClr>
              <a:buSzPts val="1900"/>
              <a:buFont typeface="Helvetica Neue"/>
              <a:buChar char="•"/>
              <a:defRPr b="0" i="0" sz="2300">
                <a:solidFill>
                  <a:srgbClr val="4687E6"/>
                </a:solidFill>
                <a:latin typeface="Helvetica Neue"/>
                <a:ea typeface="Helvetica Neue"/>
                <a:cs typeface="Helvetica Neue"/>
                <a:sym typeface="Helvetica Neue"/>
              </a:defRPr>
            </a:lvl2pPr>
            <a:lvl3pPr indent="-323850" lvl="2" marL="1371600" algn="l">
              <a:lnSpc>
                <a:spcPct val="100000"/>
              </a:lnSpc>
              <a:spcBef>
                <a:spcPts val="300"/>
              </a:spcBef>
              <a:spcAft>
                <a:spcPts val="0"/>
              </a:spcAft>
              <a:buClr>
                <a:schemeClr val="accent6"/>
              </a:buClr>
              <a:buSzPts val="1500"/>
              <a:buFont typeface="Helvetica Neue"/>
              <a:buChar char="•"/>
              <a:defRPr b="0" i="0" sz="1800">
                <a:solidFill>
                  <a:srgbClr val="7F7F7F"/>
                </a:solidFill>
                <a:latin typeface="Helvetica Neue"/>
                <a:ea typeface="Helvetica Neue"/>
                <a:cs typeface="Helvetica Neue"/>
                <a:sym typeface="Helvetica Neue"/>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23" name="Google Shape;123;p24"/>
          <p:cNvSpPr txBox="1"/>
          <p:nvPr>
            <p:ph idx="2" type="body"/>
          </p:nvPr>
        </p:nvSpPr>
        <p:spPr>
          <a:xfrm>
            <a:off x="400050" y="190501"/>
            <a:ext cx="7610859" cy="644264"/>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500"/>
              <a:buFont typeface="Helvetica Neue"/>
              <a:buNone/>
              <a:defRPr b="1" i="0" sz="34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24" name="Google Shape;124;p24"/>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25" name="Google Shape;125;p24"/>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1pPr>
            <a:lvl2pPr indent="0" lvl="1"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2pPr>
            <a:lvl3pPr indent="0" lvl="2"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3pPr>
            <a:lvl4pPr indent="0" lvl="3"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4pPr>
            <a:lvl5pPr indent="0" lvl="4"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5pPr>
            <a:lvl6pPr indent="0" lvl="5"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6pPr>
            <a:lvl7pPr indent="0" lvl="6"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7pPr>
            <a:lvl8pPr indent="0" lvl="7"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8pPr>
            <a:lvl9pPr indent="0" lvl="8"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it"/>
              <a:t>‹#›</a:t>
            </a:fld>
            <a:endParaRPr/>
          </a:p>
        </p:txBody>
      </p:sp>
      <p:pic>
        <p:nvPicPr>
          <p:cNvPr id="126" name="Google Shape;126;p24"/>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127" name="Google Shape;127;p24"/>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alyze">
  <p:cSld name="Analyze">
    <p:spTree>
      <p:nvGrpSpPr>
        <p:cNvPr id="128" name="Shape 128"/>
        <p:cNvGrpSpPr/>
        <p:nvPr/>
      </p:nvGrpSpPr>
      <p:grpSpPr>
        <a:xfrm>
          <a:off x="0" y="0"/>
          <a:ext cx="0" cy="0"/>
          <a:chOff x="0" y="0"/>
          <a:chExt cx="0" cy="0"/>
        </a:xfrm>
      </p:grpSpPr>
      <p:grpSp>
        <p:nvGrpSpPr>
          <p:cNvPr id="129" name="Google Shape;129;p25"/>
          <p:cNvGrpSpPr/>
          <p:nvPr/>
        </p:nvGrpSpPr>
        <p:grpSpPr>
          <a:xfrm>
            <a:off x="2799627" y="1887267"/>
            <a:ext cx="822117" cy="143557"/>
            <a:chOff x="4977114" y="3355141"/>
            <a:chExt cx="1461541" cy="255212"/>
          </a:xfrm>
        </p:grpSpPr>
        <p:cxnSp>
          <p:nvCxnSpPr>
            <p:cNvPr id="130" name="Google Shape;130;p25"/>
            <p:cNvCxnSpPr/>
            <p:nvPr/>
          </p:nvCxnSpPr>
          <p:spPr>
            <a:xfrm>
              <a:off x="4977114" y="3355141"/>
              <a:ext cx="1206329" cy="0"/>
            </a:xfrm>
            <a:prstGeom prst="straightConnector1">
              <a:avLst/>
            </a:prstGeom>
            <a:noFill/>
            <a:ln cap="flat" cmpd="sng" w="12700">
              <a:solidFill>
                <a:srgbClr val="000000"/>
              </a:solidFill>
              <a:prstDash val="solid"/>
              <a:miter lim="400000"/>
              <a:headEnd len="sm" w="sm" type="none"/>
              <a:tailEnd len="sm" w="sm" type="none"/>
            </a:ln>
          </p:spPr>
        </p:cxnSp>
        <p:cxnSp>
          <p:nvCxnSpPr>
            <p:cNvPr id="131" name="Google Shape;131;p25"/>
            <p:cNvCxnSpPr/>
            <p:nvPr/>
          </p:nvCxnSpPr>
          <p:spPr>
            <a:xfrm>
              <a:off x="6183443" y="3355141"/>
              <a:ext cx="255212" cy="255212"/>
            </a:xfrm>
            <a:prstGeom prst="straightConnector1">
              <a:avLst/>
            </a:prstGeom>
            <a:noFill/>
            <a:ln cap="flat" cmpd="sng" w="12700">
              <a:solidFill>
                <a:srgbClr val="000000"/>
              </a:solidFill>
              <a:prstDash val="solid"/>
              <a:miter lim="400000"/>
              <a:headEnd len="sm" w="sm" type="none"/>
              <a:tailEnd len="sm" w="sm" type="none"/>
            </a:ln>
          </p:spPr>
        </p:cxnSp>
      </p:grpSp>
      <p:grpSp>
        <p:nvGrpSpPr>
          <p:cNvPr id="132" name="Google Shape;132;p25"/>
          <p:cNvGrpSpPr/>
          <p:nvPr/>
        </p:nvGrpSpPr>
        <p:grpSpPr>
          <a:xfrm flipH="1" rot="10800000">
            <a:off x="2791789" y="2950808"/>
            <a:ext cx="1050162" cy="369840"/>
            <a:chOff x="5150967" y="3355141"/>
            <a:chExt cx="1488828" cy="157687"/>
          </a:xfrm>
        </p:grpSpPr>
        <p:cxnSp>
          <p:nvCxnSpPr>
            <p:cNvPr id="133" name="Google Shape;133;p25"/>
            <p:cNvCxnSpPr/>
            <p:nvPr/>
          </p:nvCxnSpPr>
          <p:spPr>
            <a:xfrm>
              <a:off x="5150967" y="3355141"/>
              <a:ext cx="1032476" cy="0"/>
            </a:xfrm>
            <a:prstGeom prst="straightConnector1">
              <a:avLst/>
            </a:prstGeom>
            <a:noFill/>
            <a:ln cap="flat" cmpd="sng" w="12700">
              <a:solidFill>
                <a:srgbClr val="000000"/>
              </a:solidFill>
              <a:prstDash val="solid"/>
              <a:miter lim="400000"/>
              <a:headEnd len="sm" w="sm" type="none"/>
              <a:tailEnd len="sm" w="sm" type="none"/>
            </a:ln>
          </p:spPr>
        </p:cxnSp>
        <p:cxnSp>
          <p:nvCxnSpPr>
            <p:cNvPr id="134" name="Google Shape;134;p25"/>
            <p:cNvCxnSpPr/>
            <p:nvPr/>
          </p:nvCxnSpPr>
          <p:spPr>
            <a:xfrm>
              <a:off x="6183443" y="3355141"/>
              <a:ext cx="456352" cy="157687"/>
            </a:xfrm>
            <a:prstGeom prst="straightConnector1">
              <a:avLst/>
            </a:prstGeom>
            <a:noFill/>
            <a:ln cap="flat" cmpd="sng" w="12700">
              <a:solidFill>
                <a:srgbClr val="000000"/>
              </a:solidFill>
              <a:prstDash val="solid"/>
              <a:miter lim="400000"/>
              <a:headEnd len="sm" w="sm" type="none"/>
              <a:tailEnd len="sm" w="sm" type="none"/>
            </a:ln>
          </p:spPr>
        </p:cxnSp>
      </p:grpSp>
      <p:sp>
        <p:nvSpPr>
          <p:cNvPr id="135" name="Google Shape;135;p25"/>
          <p:cNvSpPr txBox="1"/>
          <p:nvPr>
            <p:ph idx="1" type="body"/>
          </p:nvPr>
        </p:nvSpPr>
        <p:spPr>
          <a:xfrm>
            <a:off x="400050" y="3067282"/>
            <a:ext cx="2256020" cy="1104668"/>
          </a:xfrm>
          <a:prstGeom prst="rect">
            <a:avLst/>
          </a:prstGeom>
          <a:noFill/>
          <a:ln>
            <a:noFill/>
          </a:ln>
        </p:spPr>
        <p:txBody>
          <a:bodyPr anchorCtr="0" anchor="t" bIns="0" lIns="0" spcFirstLastPara="1" rIns="0" wrap="square" tIns="40500">
            <a:normAutofit/>
          </a:bodyPr>
          <a:lstStyle>
            <a:lvl1pPr indent="-228600" lvl="0" marL="457200" algn="r">
              <a:lnSpc>
                <a:spcPct val="100000"/>
              </a:lnSpc>
              <a:spcBef>
                <a:spcPts val="2200"/>
              </a:spcBef>
              <a:spcAft>
                <a:spcPts val="0"/>
              </a:spcAft>
              <a:buClr>
                <a:srgbClr val="353535"/>
              </a:buClr>
              <a:buSzPts val="1200"/>
              <a:buFont typeface="Helvetica Neue"/>
              <a:buNone/>
              <a:defRPr b="0" i="0" sz="16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36" name="Google Shape;136;p25"/>
          <p:cNvSpPr txBox="1"/>
          <p:nvPr>
            <p:ph idx="2" type="body"/>
          </p:nvPr>
        </p:nvSpPr>
        <p:spPr>
          <a:xfrm>
            <a:off x="6412351" y="2916966"/>
            <a:ext cx="2256020" cy="1142922"/>
          </a:xfrm>
          <a:prstGeom prst="rect">
            <a:avLst/>
          </a:prstGeom>
          <a:noFill/>
          <a:ln>
            <a:noFill/>
          </a:ln>
        </p:spPr>
        <p:txBody>
          <a:bodyPr anchorCtr="0" anchor="t" bIns="0" lIns="0" spcFirstLastPara="1" rIns="0" wrap="square" tIns="40500">
            <a:normAutofit/>
          </a:bodyPr>
          <a:lstStyle>
            <a:lvl1pPr indent="-228600" lvl="0" marL="457200" algn="l">
              <a:lnSpc>
                <a:spcPct val="100000"/>
              </a:lnSpc>
              <a:spcBef>
                <a:spcPts val="2200"/>
              </a:spcBef>
              <a:spcAft>
                <a:spcPts val="0"/>
              </a:spcAft>
              <a:buClr>
                <a:srgbClr val="353535"/>
              </a:buClr>
              <a:buSzPts val="1100"/>
              <a:buFont typeface="Helvetica Neue"/>
              <a:buNone/>
              <a:defRPr b="0" i="0" sz="15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37" name="Google Shape;137;p25"/>
          <p:cNvSpPr txBox="1"/>
          <p:nvPr>
            <p:ph idx="3" type="body"/>
          </p:nvPr>
        </p:nvSpPr>
        <p:spPr>
          <a:xfrm>
            <a:off x="6412351" y="1231041"/>
            <a:ext cx="2256020" cy="1064623"/>
          </a:xfrm>
          <a:prstGeom prst="rect">
            <a:avLst/>
          </a:prstGeom>
          <a:noFill/>
          <a:ln>
            <a:noFill/>
          </a:ln>
        </p:spPr>
        <p:txBody>
          <a:bodyPr anchorCtr="0" anchor="t" bIns="0" lIns="0" spcFirstLastPara="1" rIns="0" wrap="square" tIns="40500">
            <a:normAutofit/>
          </a:bodyPr>
          <a:lstStyle>
            <a:lvl1pPr indent="-228600" lvl="0" marL="457200" algn="l">
              <a:lnSpc>
                <a:spcPct val="100000"/>
              </a:lnSpc>
              <a:spcBef>
                <a:spcPts val="2200"/>
              </a:spcBef>
              <a:spcAft>
                <a:spcPts val="0"/>
              </a:spcAft>
              <a:buClr>
                <a:srgbClr val="353535"/>
              </a:buClr>
              <a:buSzPts val="1200"/>
              <a:buFont typeface="Helvetica Neue"/>
              <a:buNone/>
              <a:defRPr b="0" i="0" sz="16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grpSp>
        <p:nvGrpSpPr>
          <p:cNvPr id="138" name="Google Shape;138;p25"/>
          <p:cNvGrpSpPr/>
          <p:nvPr/>
        </p:nvGrpSpPr>
        <p:grpSpPr>
          <a:xfrm flipH="1">
            <a:off x="5241101" y="1694204"/>
            <a:ext cx="988250" cy="529683"/>
            <a:chOff x="5435972" y="3355141"/>
            <a:chExt cx="1401055" cy="225838"/>
          </a:xfrm>
        </p:grpSpPr>
        <p:cxnSp>
          <p:nvCxnSpPr>
            <p:cNvPr id="139" name="Google Shape;139;p25"/>
            <p:cNvCxnSpPr/>
            <p:nvPr/>
          </p:nvCxnSpPr>
          <p:spPr>
            <a:xfrm>
              <a:off x="5435972" y="3355141"/>
              <a:ext cx="747470" cy="0"/>
            </a:xfrm>
            <a:prstGeom prst="straightConnector1">
              <a:avLst/>
            </a:prstGeom>
            <a:noFill/>
            <a:ln cap="flat" cmpd="sng" w="12700">
              <a:solidFill>
                <a:srgbClr val="000000"/>
              </a:solidFill>
              <a:prstDash val="solid"/>
              <a:miter lim="400000"/>
              <a:headEnd len="sm" w="sm" type="none"/>
              <a:tailEnd len="sm" w="sm" type="none"/>
            </a:ln>
          </p:spPr>
        </p:cxnSp>
        <p:cxnSp>
          <p:nvCxnSpPr>
            <p:cNvPr id="140" name="Google Shape;140;p25"/>
            <p:cNvCxnSpPr/>
            <p:nvPr/>
          </p:nvCxnSpPr>
          <p:spPr>
            <a:xfrm>
              <a:off x="6183443" y="3355141"/>
              <a:ext cx="653584" cy="225838"/>
            </a:xfrm>
            <a:prstGeom prst="straightConnector1">
              <a:avLst/>
            </a:prstGeom>
            <a:noFill/>
            <a:ln cap="flat" cmpd="sng" w="12700">
              <a:solidFill>
                <a:srgbClr val="000000"/>
              </a:solidFill>
              <a:prstDash val="solid"/>
              <a:miter lim="400000"/>
              <a:headEnd len="sm" w="sm" type="none"/>
              <a:tailEnd len="sm" w="sm" type="none"/>
            </a:ln>
          </p:spPr>
        </p:cxnSp>
      </p:grpSp>
      <p:sp>
        <p:nvSpPr>
          <p:cNvPr id="141" name="Google Shape;141;p25"/>
          <p:cNvSpPr txBox="1"/>
          <p:nvPr>
            <p:ph idx="4" type="body"/>
          </p:nvPr>
        </p:nvSpPr>
        <p:spPr>
          <a:xfrm>
            <a:off x="405000" y="888142"/>
            <a:ext cx="2256020" cy="342900"/>
          </a:xfrm>
          <a:prstGeom prst="rect">
            <a:avLst/>
          </a:prstGeom>
          <a:noFill/>
          <a:ln>
            <a:noFill/>
          </a:ln>
        </p:spPr>
        <p:txBody>
          <a:bodyPr anchorCtr="0" anchor="b" bIns="0" lIns="0" spcFirstLastPara="1" rIns="0" wrap="square" tIns="0">
            <a:normAutofit/>
          </a:bodyPr>
          <a:lstStyle>
            <a:lvl1pPr indent="-228600" lvl="0" marL="457200" algn="r">
              <a:lnSpc>
                <a:spcPct val="100000"/>
              </a:lnSpc>
              <a:spcBef>
                <a:spcPts val="2200"/>
              </a:spcBef>
              <a:spcAft>
                <a:spcPts val="0"/>
              </a:spcAft>
              <a:buClr>
                <a:schemeClr val="accent1"/>
              </a:buClr>
              <a:buSzPts val="1200"/>
              <a:buFont typeface="Helvetica Neue"/>
              <a:buNone/>
              <a:defRPr b="1" i="0" sz="16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42" name="Google Shape;142;p25"/>
          <p:cNvSpPr txBox="1"/>
          <p:nvPr>
            <p:ph idx="5" type="body"/>
          </p:nvPr>
        </p:nvSpPr>
        <p:spPr>
          <a:xfrm>
            <a:off x="400050" y="1231042"/>
            <a:ext cx="2256020" cy="1064622"/>
          </a:xfrm>
          <a:prstGeom prst="rect">
            <a:avLst/>
          </a:prstGeom>
          <a:noFill/>
          <a:ln>
            <a:noFill/>
          </a:ln>
        </p:spPr>
        <p:txBody>
          <a:bodyPr anchorCtr="0" anchor="t" bIns="0" lIns="0" spcFirstLastPara="1" rIns="0" wrap="square" tIns="40500">
            <a:normAutofit/>
          </a:bodyPr>
          <a:lstStyle>
            <a:lvl1pPr indent="-228600" lvl="0" marL="457200" algn="r">
              <a:lnSpc>
                <a:spcPct val="100000"/>
              </a:lnSpc>
              <a:spcBef>
                <a:spcPts val="2200"/>
              </a:spcBef>
              <a:spcAft>
                <a:spcPts val="0"/>
              </a:spcAft>
              <a:buClr>
                <a:srgbClr val="353535"/>
              </a:buClr>
              <a:buSzPts val="1200"/>
              <a:buFont typeface="Helvetica Neue"/>
              <a:buNone/>
              <a:defRPr b="0" i="0" sz="16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43" name="Google Shape;143;p25"/>
          <p:cNvSpPr txBox="1"/>
          <p:nvPr>
            <p:ph idx="6" type="body"/>
          </p:nvPr>
        </p:nvSpPr>
        <p:spPr>
          <a:xfrm>
            <a:off x="405000" y="2724382"/>
            <a:ext cx="2256020" cy="342900"/>
          </a:xfrm>
          <a:prstGeom prst="rect">
            <a:avLst/>
          </a:prstGeom>
          <a:noFill/>
          <a:ln>
            <a:noFill/>
          </a:ln>
        </p:spPr>
        <p:txBody>
          <a:bodyPr anchorCtr="0" anchor="b" bIns="0" lIns="0" spcFirstLastPara="1" rIns="0" wrap="square" tIns="0">
            <a:normAutofit/>
          </a:bodyPr>
          <a:lstStyle>
            <a:lvl1pPr indent="-228600" lvl="0" marL="457200" algn="r">
              <a:lnSpc>
                <a:spcPct val="100000"/>
              </a:lnSpc>
              <a:spcBef>
                <a:spcPts val="2200"/>
              </a:spcBef>
              <a:spcAft>
                <a:spcPts val="0"/>
              </a:spcAft>
              <a:buClr>
                <a:schemeClr val="accent2"/>
              </a:buClr>
              <a:buSzPts val="1200"/>
              <a:buFont typeface="Helvetica Neue"/>
              <a:buNone/>
              <a:defRPr b="1" i="0" sz="1600">
                <a:solidFill>
                  <a:schemeClr val="accent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44" name="Google Shape;144;p25"/>
          <p:cNvSpPr txBox="1"/>
          <p:nvPr>
            <p:ph idx="7" type="body"/>
          </p:nvPr>
        </p:nvSpPr>
        <p:spPr>
          <a:xfrm>
            <a:off x="6412350" y="888142"/>
            <a:ext cx="2256020" cy="342900"/>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200"/>
              </a:spcBef>
              <a:spcAft>
                <a:spcPts val="0"/>
              </a:spcAft>
              <a:buClr>
                <a:schemeClr val="accent2"/>
              </a:buClr>
              <a:buSzPts val="1200"/>
              <a:buFont typeface="Helvetica Neue"/>
              <a:buNone/>
              <a:defRPr b="1" i="0" sz="1600">
                <a:solidFill>
                  <a:schemeClr val="accent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grpSp>
        <p:nvGrpSpPr>
          <p:cNvPr id="145" name="Google Shape;145;p25"/>
          <p:cNvGrpSpPr/>
          <p:nvPr/>
        </p:nvGrpSpPr>
        <p:grpSpPr>
          <a:xfrm rot="10800000">
            <a:off x="5520453" y="3229452"/>
            <a:ext cx="708898" cy="228122"/>
            <a:chOff x="5533392" y="3355141"/>
            <a:chExt cx="905263" cy="255212"/>
          </a:xfrm>
        </p:grpSpPr>
        <p:cxnSp>
          <p:nvCxnSpPr>
            <p:cNvPr id="146" name="Google Shape;146;p25"/>
            <p:cNvCxnSpPr/>
            <p:nvPr/>
          </p:nvCxnSpPr>
          <p:spPr>
            <a:xfrm>
              <a:off x="5533392" y="3355141"/>
              <a:ext cx="650050" cy="0"/>
            </a:xfrm>
            <a:prstGeom prst="straightConnector1">
              <a:avLst/>
            </a:prstGeom>
            <a:noFill/>
            <a:ln cap="flat" cmpd="sng" w="12700">
              <a:solidFill>
                <a:srgbClr val="000000"/>
              </a:solidFill>
              <a:prstDash val="solid"/>
              <a:miter lim="400000"/>
              <a:headEnd len="sm" w="sm" type="none"/>
              <a:tailEnd len="sm" w="sm" type="none"/>
            </a:ln>
          </p:spPr>
        </p:cxnSp>
        <p:cxnSp>
          <p:nvCxnSpPr>
            <p:cNvPr id="147" name="Google Shape;147;p25"/>
            <p:cNvCxnSpPr/>
            <p:nvPr/>
          </p:nvCxnSpPr>
          <p:spPr>
            <a:xfrm>
              <a:off x="6183443" y="3355141"/>
              <a:ext cx="255212" cy="255212"/>
            </a:xfrm>
            <a:prstGeom prst="straightConnector1">
              <a:avLst/>
            </a:prstGeom>
            <a:noFill/>
            <a:ln cap="flat" cmpd="sng" w="12700">
              <a:solidFill>
                <a:srgbClr val="000000"/>
              </a:solidFill>
              <a:prstDash val="solid"/>
              <a:miter lim="400000"/>
              <a:headEnd len="sm" w="sm" type="none"/>
              <a:tailEnd len="sm" w="sm" type="none"/>
            </a:ln>
          </p:spPr>
        </p:cxnSp>
      </p:grpSp>
      <p:sp>
        <p:nvSpPr>
          <p:cNvPr id="148" name="Google Shape;148;p25"/>
          <p:cNvSpPr txBox="1"/>
          <p:nvPr>
            <p:ph idx="8" type="body"/>
          </p:nvPr>
        </p:nvSpPr>
        <p:spPr>
          <a:xfrm>
            <a:off x="6412350" y="2574066"/>
            <a:ext cx="2256020" cy="342900"/>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200"/>
              </a:spcBef>
              <a:spcAft>
                <a:spcPts val="0"/>
              </a:spcAft>
              <a:buClr>
                <a:schemeClr val="accent1"/>
              </a:buClr>
              <a:buSzPts val="1200"/>
              <a:buFont typeface="Helvetica Neue"/>
              <a:buNone/>
              <a:defRPr b="1" i="0" sz="16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149" name="Google Shape;149;p25"/>
          <p:cNvPicPr preferRelativeResize="0"/>
          <p:nvPr/>
        </p:nvPicPr>
        <p:blipFill rotWithShape="1">
          <a:blip r:embed="rId2">
            <a:alphaModFix/>
          </a:blip>
          <a:srcRect b="0" l="0" r="0" t="0"/>
          <a:stretch/>
        </p:blipFill>
        <p:spPr>
          <a:xfrm>
            <a:off x="3683178" y="1519705"/>
            <a:ext cx="1832893" cy="2090142"/>
          </a:xfrm>
          <a:prstGeom prst="rect">
            <a:avLst/>
          </a:prstGeom>
          <a:noFill/>
          <a:ln>
            <a:noFill/>
          </a:ln>
        </p:spPr>
      </p:pic>
      <p:sp>
        <p:nvSpPr>
          <p:cNvPr id="150" name="Google Shape;150;p25"/>
          <p:cNvSpPr txBox="1"/>
          <p:nvPr>
            <p:ph idx="9" type="body"/>
          </p:nvPr>
        </p:nvSpPr>
        <p:spPr>
          <a:xfrm>
            <a:off x="400049" y="229880"/>
            <a:ext cx="8268321" cy="591651"/>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rgbClr val="2D3293"/>
              </a:buClr>
              <a:buSzPts val="2300"/>
              <a:buFont typeface="Helvetica Neue"/>
              <a:buNone/>
              <a:defRPr b="1" i="0" sz="30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151" name="Google Shape;151;p25"/>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pic>
        <p:nvPicPr>
          <p:cNvPr id="152" name="Google Shape;152;p25"/>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sp>
        <p:nvSpPr>
          <p:cNvPr id="153" name="Google Shape;153;p25"/>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a:buNone/>
              <a:defRPr b="0" i="0" sz="8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54" name="Google Shape;154;p25"/>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155" name="Google Shape;155;p25"/>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156" name="Google Shape;156;p25"/>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ver 1" showMasterSp="0">
  <p:cSld name="1_Cover 1">
    <p:bg>
      <p:bgPr>
        <a:solidFill>
          <a:schemeClr val="lt1"/>
        </a:solidFill>
      </p:bgPr>
    </p:bg>
    <p:spTree>
      <p:nvGrpSpPr>
        <p:cNvPr id="157" name="Shape 157"/>
        <p:cNvGrpSpPr/>
        <p:nvPr/>
      </p:nvGrpSpPr>
      <p:grpSpPr>
        <a:xfrm>
          <a:off x="0" y="0"/>
          <a:ext cx="0" cy="0"/>
          <a:chOff x="0" y="0"/>
          <a:chExt cx="0" cy="0"/>
        </a:xfrm>
      </p:grpSpPr>
      <p:pic>
        <p:nvPicPr>
          <p:cNvPr id="158" name="Google Shape;158;p26"/>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Photo">
  <p:cSld name="Title - Full Photo">
    <p:spTree>
      <p:nvGrpSpPr>
        <p:cNvPr id="159" name="Shape 159"/>
        <p:cNvGrpSpPr/>
        <p:nvPr/>
      </p:nvGrpSpPr>
      <p:grpSpPr>
        <a:xfrm>
          <a:off x="0" y="0"/>
          <a:ext cx="0" cy="0"/>
          <a:chOff x="0" y="0"/>
          <a:chExt cx="0" cy="0"/>
        </a:xfrm>
      </p:grpSpPr>
      <p:pic>
        <p:nvPicPr>
          <p:cNvPr id="160" name="Google Shape;160;p27"/>
          <p:cNvPicPr preferRelativeResize="0"/>
          <p:nvPr/>
        </p:nvPicPr>
        <p:blipFill rotWithShape="1">
          <a:blip r:embed="rId2">
            <a:alphaModFix/>
          </a:blip>
          <a:srcRect b="-15615" l="0" r="0" t="15615"/>
          <a:stretch/>
        </p:blipFill>
        <p:spPr>
          <a:xfrm>
            <a:off x="0" y="0"/>
            <a:ext cx="9144000" cy="6096000"/>
          </a:xfrm>
          <a:prstGeom prst="rect">
            <a:avLst/>
          </a:prstGeom>
          <a:noFill/>
          <a:ln>
            <a:noFill/>
          </a:ln>
        </p:spPr>
      </p:pic>
      <p:sp>
        <p:nvSpPr>
          <p:cNvPr id="161" name="Google Shape;161;p27"/>
          <p:cNvSpPr/>
          <p:nvPr/>
        </p:nvSpPr>
        <p:spPr>
          <a:xfrm>
            <a:off x="0" y="7888"/>
            <a:ext cx="9144000" cy="4536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162" name="Google Shape;162;p27"/>
          <p:cNvSpPr txBox="1"/>
          <p:nvPr>
            <p:ph idx="1" type="body"/>
          </p:nvPr>
        </p:nvSpPr>
        <p:spPr>
          <a:xfrm>
            <a:off x="400050" y="445592"/>
            <a:ext cx="7250014" cy="2654346"/>
          </a:xfrm>
          <a:prstGeom prst="rect">
            <a:avLst/>
          </a:prstGeom>
          <a:noFill/>
          <a:ln>
            <a:noFill/>
          </a:ln>
        </p:spPr>
        <p:txBody>
          <a:bodyPr anchorCtr="0" anchor="b" bIns="0" lIns="0" spcFirstLastPara="1" rIns="0" wrap="square" tIns="0">
            <a:normAutofit/>
          </a:bodyPr>
          <a:lstStyle>
            <a:lvl1pPr indent="-228600" lvl="0" marL="457200" algn="l">
              <a:lnSpc>
                <a:spcPct val="85000"/>
              </a:lnSpc>
              <a:spcBef>
                <a:spcPts val="0"/>
              </a:spcBef>
              <a:spcAft>
                <a:spcPts val="0"/>
              </a:spcAft>
              <a:buClr>
                <a:schemeClr val="lt1"/>
              </a:buClr>
              <a:buSzPts val="6100"/>
              <a:buFont typeface="Helvetica Neue"/>
              <a:buNone/>
              <a:defRPr b="1" i="0" sz="81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63" name="Google Shape;163;p27"/>
          <p:cNvSpPr txBox="1"/>
          <p:nvPr>
            <p:ph idx="2" type="body"/>
          </p:nvPr>
        </p:nvSpPr>
        <p:spPr>
          <a:xfrm>
            <a:off x="400051" y="3099938"/>
            <a:ext cx="4035165" cy="1072013"/>
          </a:xfrm>
          <a:prstGeom prst="rect">
            <a:avLst/>
          </a:prstGeom>
          <a:noFill/>
          <a:ln>
            <a:noFill/>
          </a:ln>
        </p:spPr>
        <p:txBody>
          <a:bodyPr anchorCtr="0" anchor="t" bIns="0" lIns="0" spcFirstLastPara="1" rIns="0" wrap="square" tIns="101250">
            <a:normAutofit/>
          </a:bodyPr>
          <a:lstStyle>
            <a:lvl1pPr indent="-228600" lvl="0" marL="457200" algn="l">
              <a:lnSpc>
                <a:spcPct val="85000"/>
              </a:lnSpc>
              <a:spcBef>
                <a:spcPts val="0"/>
              </a:spcBef>
              <a:spcAft>
                <a:spcPts val="0"/>
              </a:spcAft>
              <a:buClr>
                <a:schemeClr val="lt1"/>
              </a:buClr>
              <a:buSzPts val="1900"/>
              <a:buFont typeface="Helvetica Neue"/>
              <a:buNone/>
              <a:defRPr b="1" i="0" sz="2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64" name="Google Shape;164;p27"/>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Open Sans"/>
              <a:ea typeface="Open Sans"/>
              <a:cs typeface="Open Sans"/>
              <a:sym typeface="Open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llets">
  <p:cSld name="1_Bullets">
    <p:spTree>
      <p:nvGrpSpPr>
        <p:cNvPr id="165" name="Shape 165"/>
        <p:cNvGrpSpPr/>
        <p:nvPr/>
      </p:nvGrpSpPr>
      <p:grpSpPr>
        <a:xfrm>
          <a:off x="0" y="0"/>
          <a:ext cx="0" cy="0"/>
          <a:chOff x="0" y="0"/>
          <a:chExt cx="0" cy="0"/>
        </a:xfrm>
      </p:grpSpPr>
      <p:sp>
        <p:nvSpPr>
          <p:cNvPr id="166" name="Google Shape;166;p28"/>
          <p:cNvSpPr txBox="1"/>
          <p:nvPr>
            <p:ph idx="1" type="body"/>
          </p:nvPr>
        </p:nvSpPr>
        <p:spPr>
          <a:xfrm>
            <a:off x="407193" y="834764"/>
            <a:ext cx="7603716" cy="3438520"/>
          </a:xfrm>
          <a:prstGeom prst="rect">
            <a:avLst/>
          </a:prstGeom>
          <a:noFill/>
          <a:ln>
            <a:noFill/>
          </a:ln>
        </p:spPr>
        <p:txBody>
          <a:bodyPr anchorCtr="0" anchor="t" bIns="0" lIns="0" spcFirstLastPara="1" rIns="0" wrap="square" tIns="101250">
            <a:normAutofit/>
          </a:bodyPr>
          <a:lstStyle>
            <a:lvl1pPr indent="-361950" lvl="0" marL="457200" algn="l">
              <a:lnSpc>
                <a:spcPct val="100000"/>
              </a:lnSpc>
              <a:spcBef>
                <a:spcPts val="700"/>
              </a:spcBef>
              <a:spcAft>
                <a:spcPts val="0"/>
              </a:spcAft>
              <a:buClr>
                <a:schemeClr val="dk2"/>
              </a:buClr>
              <a:buSzPts val="2100"/>
              <a:buFont typeface="Arial"/>
              <a:buChar char="•"/>
              <a:defRPr b="1" i="0" sz="2500">
                <a:solidFill>
                  <a:schemeClr val="dk2"/>
                </a:solidFill>
                <a:latin typeface="Helvetica Neue"/>
                <a:ea typeface="Helvetica Neue"/>
                <a:cs typeface="Helvetica Neue"/>
                <a:sym typeface="Helvetica Neue"/>
              </a:defRPr>
            </a:lvl1pPr>
            <a:lvl2pPr indent="-323850" lvl="1" marL="914400" algn="l">
              <a:lnSpc>
                <a:spcPct val="100000"/>
              </a:lnSpc>
              <a:spcBef>
                <a:spcPts val="0"/>
              </a:spcBef>
              <a:spcAft>
                <a:spcPts val="0"/>
              </a:spcAft>
              <a:buClr>
                <a:srgbClr val="4687E6"/>
              </a:buClr>
              <a:buSzPts val="1500"/>
              <a:buFont typeface="Helvetica Neue"/>
              <a:buChar char="•"/>
              <a:defRPr b="0" i="0" sz="1800">
                <a:solidFill>
                  <a:srgbClr val="3F3F3F"/>
                </a:solidFill>
                <a:latin typeface="Helvetica Neue"/>
                <a:ea typeface="Helvetica Neue"/>
                <a:cs typeface="Helvetica Neue"/>
                <a:sym typeface="Helvetica Neue"/>
              </a:defRPr>
            </a:lvl2pPr>
            <a:lvl3pPr indent="-317500" lvl="2" marL="1371600" algn="l">
              <a:lnSpc>
                <a:spcPct val="100000"/>
              </a:lnSpc>
              <a:spcBef>
                <a:spcPts val="300"/>
              </a:spcBef>
              <a:spcAft>
                <a:spcPts val="0"/>
              </a:spcAft>
              <a:buClr>
                <a:schemeClr val="accent6"/>
              </a:buClr>
              <a:buSzPts val="1400"/>
              <a:buFont typeface="Helvetica Neue"/>
              <a:buChar char="•"/>
              <a:defRPr b="0" i="0" sz="1700">
                <a:solidFill>
                  <a:srgbClr val="0070C0"/>
                </a:solidFill>
                <a:latin typeface="Helvetica Neue"/>
                <a:ea typeface="Helvetica Neue"/>
                <a:cs typeface="Helvetica Neue"/>
                <a:sym typeface="Helvetica Neue"/>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67" name="Google Shape;167;p28"/>
          <p:cNvSpPr txBox="1"/>
          <p:nvPr>
            <p:ph idx="2" type="body"/>
          </p:nvPr>
        </p:nvSpPr>
        <p:spPr>
          <a:xfrm>
            <a:off x="400050" y="190501"/>
            <a:ext cx="7610859" cy="644264"/>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300"/>
              <a:buFont typeface="Helvetica Neue"/>
              <a:buNone/>
              <a:defRPr b="1" i="0" sz="30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68" name="Google Shape;168;p28"/>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Open Sans Light"/>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69" name="Google Shape;169;p28"/>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170" name="Google Shape;170;p28"/>
          <p:cNvPicPr preferRelativeResize="0"/>
          <p:nvPr/>
        </p:nvPicPr>
        <p:blipFill rotWithShape="1">
          <a:blip r:embed="rId2">
            <a:alphaModFix/>
          </a:blip>
          <a:srcRect b="0" l="0" r="0" t="0"/>
          <a:stretch/>
        </p:blipFill>
        <p:spPr>
          <a:xfrm>
            <a:off x="400050" y="4614560"/>
            <a:ext cx="1168056" cy="416936"/>
          </a:xfrm>
          <a:prstGeom prst="rect">
            <a:avLst/>
          </a:prstGeom>
          <a:noFill/>
          <a:ln>
            <a:noFill/>
          </a:ln>
        </p:spPr>
      </p:pic>
      <p:pic>
        <p:nvPicPr>
          <p:cNvPr id="171" name="Google Shape;171;p28"/>
          <p:cNvPicPr preferRelativeResize="0"/>
          <p:nvPr/>
        </p:nvPicPr>
        <p:blipFill rotWithShape="1">
          <a:blip r:embed="rId3">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_statement">
  <p:cSld name="5_Blank_statement">
    <p:spTree>
      <p:nvGrpSpPr>
        <p:cNvPr id="172" name="Shape 172"/>
        <p:cNvGrpSpPr/>
        <p:nvPr/>
      </p:nvGrpSpPr>
      <p:grpSpPr>
        <a:xfrm>
          <a:off x="0" y="0"/>
          <a:ext cx="0" cy="0"/>
          <a:chOff x="0" y="0"/>
          <a:chExt cx="0" cy="0"/>
        </a:xfrm>
      </p:grpSpPr>
      <p:pic>
        <p:nvPicPr>
          <p:cNvPr id="173" name="Google Shape;173;p29"/>
          <p:cNvPicPr preferRelativeResize="0"/>
          <p:nvPr/>
        </p:nvPicPr>
        <p:blipFill rotWithShape="1">
          <a:blip r:embed="rId2">
            <a:alphaModFix/>
          </a:blip>
          <a:srcRect b="0" l="0" r="0" t="0"/>
          <a:stretch/>
        </p:blipFill>
        <p:spPr>
          <a:xfrm>
            <a:off x="2774" y="0"/>
            <a:ext cx="9138452" cy="5143500"/>
          </a:xfrm>
          <a:prstGeom prst="rect">
            <a:avLst/>
          </a:prstGeom>
          <a:noFill/>
          <a:ln>
            <a:noFill/>
          </a:ln>
        </p:spPr>
      </p:pic>
      <p:sp>
        <p:nvSpPr>
          <p:cNvPr id="174" name="Google Shape;174;p29"/>
          <p:cNvSpPr txBox="1"/>
          <p:nvPr>
            <p:ph idx="1" type="body"/>
          </p:nvPr>
        </p:nvSpPr>
        <p:spPr>
          <a:xfrm>
            <a:off x="2143125" y="419100"/>
            <a:ext cx="4857751" cy="4305300"/>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accent2"/>
              </a:buClr>
              <a:buSzPts val="3700"/>
              <a:buFont typeface="Helvetica Neue"/>
              <a:buNone/>
              <a:defRPr b="0" i="0" sz="5000">
                <a:solidFill>
                  <a:schemeClr val="accent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_statement">
  <p:cSld name="6_Blank_statement">
    <p:spTree>
      <p:nvGrpSpPr>
        <p:cNvPr id="175" name="Shape 175"/>
        <p:cNvGrpSpPr/>
        <p:nvPr/>
      </p:nvGrpSpPr>
      <p:grpSpPr>
        <a:xfrm>
          <a:off x="0" y="0"/>
          <a:ext cx="0" cy="0"/>
          <a:chOff x="0" y="0"/>
          <a:chExt cx="0" cy="0"/>
        </a:xfrm>
      </p:grpSpPr>
      <p:sp>
        <p:nvSpPr>
          <p:cNvPr id="176" name="Google Shape;176;p30"/>
          <p:cNvSpPr/>
          <p:nvPr/>
        </p:nvSpPr>
        <p:spPr>
          <a:xfrm>
            <a:off x="0" y="8926"/>
            <a:ext cx="9167175" cy="5163750"/>
          </a:xfrm>
          <a:prstGeom prst="rect">
            <a:avLst/>
          </a:prstGeom>
          <a:solidFill>
            <a:schemeClr val="accent2"/>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177" name="Google Shape;177;p30"/>
          <p:cNvPicPr preferRelativeResize="0"/>
          <p:nvPr/>
        </p:nvPicPr>
        <p:blipFill rotWithShape="1">
          <a:blip r:embed="rId2">
            <a:alphaModFix amt="22000"/>
          </a:blip>
          <a:srcRect b="0" l="0" r="0" t="0"/>
          <a:stretch/>
        </p:blipFill>
        <p:spPr>
          <a:xfrm>
            <a:off x="1" y="8926"/>
            <a:ext cx="9167175" cy="5163750"/>
          </a:xfrm>
          <a:prstGeom prst="rect">
            <a:avLst/>
          </a:prstGeom>
          <a:noFill/>
          <a:ln>
            <a:noFill/>
          </a:ln>
        </p:spPr>
      </p:pic>
      <p:sp>
        <p:nvSpPr>
          <p:cNvPr id="178" name="Google Shape;178;p30"/>
          <p:cNvSpPr txBox="1"/>
          <p:nvPr>
            <p:ph idx="1" type="body"/>
          </p:nvPr>
        </p:nvSpPr>
        <p:spPr>
          <a:xfrm>
            <a:off x="304800" y="466725"/>
            <a:ext cx="8429625" cy="4305300"/>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lt1"/>
              </a:buClr>
              <a:buSzPts val="3700"/>
              <a:buFont typeface="Helvetica Neue"/>
              <a:buNone/>
              <a:defRPr b="0"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Blocks">
  <p:cSld name="6 Blocks">
    <p:spTree>
      <p:nvGrpSpPr>
        <p:cNvPr id="179" name="Shape 179"/>
        <p:cNvGrpSpPr/>
        <p:nvPr/>
      </p:nvGrpSpPr>
      <p:grpSpPr>
        <a:xfrm>
          <a:off x="0" y="0"/>
          <a:ext cx="0" cy="0"/>
          <a:chOff x="0" y="0"/>
          <a:chExt cx="0" cy="0"/>
        </a:xfrm>
      </p:grpSpPr>
      <p:sp>
        <p:nvSpPr>
          <p:cNvPr id="180" name="Google Shape;180;p31"/>
          <p:cNvSpPr txBox="1"/>
          <p:nvPr>
            <p:ph idx="1" type="body"/>
          </p:nvPr>
        </p:nvSpPr>
        <p:spPr>
          <a:xfrm>
            <a:off x="406560" y="200025"/>
            <a:ext cx="8339758" cy="621506"/>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accent1"/>
              </a:buClr>
              <a:buSzPts val="2300"/>
              <a:buFont typeface="Helvetica Neue"/>
              <a:buNone/>
              <a:defRPr b="1" i="0" sz="30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81" name="Google Shape;181;p31"/>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Helvetica Neue Light"/>
              <a:ea typeface="Helvetica Neue Light"/>
              <a:cs typeface="Helvetica Neue Light"/>
              <a:sym typeface="Helvetica Neue Light"/>
            </a:endParaRPr>
          </a:p>
        </p:txBody>
      </p:sp>
      <p:pic>
        <p:nvPicPr>
          <p:cNvPr id="182" name="Google Shape;182;p31"/>
          <p:cNvPicPr preferRelativeResize="0"/>
          <p:nvPr/>
        </p:nvPicPr>
        <p:blipFill rotWithShape="1">
          <a:blip r:embed="rId2">
            <a:alphaModFix/>
          </a:blip>
          <a:srcRect b="0" l="0" r="0" t="0"/>
          <a:stretch/>
        </p:blipFill>
        <p:spPr>
          <a:xfrm flipH="1" rot="-5400000">
            <a:off x="7774860" y="-281417"/>
            <a:ext cx="1087724" cy="1650557"/>
          </a:xfrm>
          <a:prstGeom prst="rect">
            <a:avLst/>
          </a:prstGeom>
          <a:noFill/>
          <a:ln>
            <a:noFill/>
          </a:ln>
        </p:spPr>
      </p:pic>
      <p:sp>
        <p:nvSpPr>
          <p:cNvPr id="183" name="Google Shape;183;p31"/>
          <p:cNvSpPr/>
          <p:nvPr/>
        </p:nvSpPr>
        <p:spPr>
          <a:xfrm>
            <a:off x="400050" y="990061"/>
            <a:ext cx="4048921" cy="85876"/>
          </a:xfrm>
          <a:prstGeom prst="rect">
            <a:avLst/>
          </a:prstGeom>
          <a:solidFill>
            <a:schemeClr val="accent1"/>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184" name="Google Shape;184;p31"/>
          <p:cNvSpPr/>
          <p:nvPr/>
        </p:nvSpPr>
        <p:spPr>
          <a:xfrm>
            <a:off x="4706212" y="990061"/>
            <a:ext cx="4048921" cy="85876"/>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185" name="Google Shape;185;p31"/>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86" name="Google Shape;186;p31"/>
          <p:cNvSpPr txBox="1"/>
          <p:nvPr>
            <p:ph idx="2" type="body"/>
          </p:nvPr>
        </p:nvSpPr>
        <p:spPr>
          <a:xfrm>
            <a:off x="400050" y="1457669"/>
            <a:ext cx="4048919" cy="833378"/>
          </a:xfrm>
          <a:prstGeom prst="rect">
            <a:avLst/>
          </a:prstGeom>
          <a:noFill/>
          <a:ln>
            <a:noFill/>
          </a:ln>
        </p:spPr>
        <p:txBody>
          <a:bodyPr anchorCtr="0" anchor="t" bIns="20250" lIns="60750" spcFirstLastPara="1" rIns="60750" wrap="square" tIns="60750">
            <a:normAutofit/>
          </a:bodyPr>
          <a:lstStyle>
            <a:lvl1pPr indent="-228600" lvl="0" marL="457200" algn="ctr">
              <a:lnSpc>
                <a:spcPct val="100000"/>
              </a:lnSpc>
              <a:spcBef>
                <a:spcPts val="2200"/>
              </a:spcBef>
              <a:spcAft>
                <a:spcPts val="0"/>
              </a:spcAft>
              <a:buClr>
                <a:schemeClr val="dk2"/>
              </a:buClr>
              <a:buSzPts val="900"/>
              <a:buFont typeface="Helvetica Neue"/>
              <a:buNone/>
              <a:defRPr b="0" i="0" sz="12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87" name="Google Shape;187;p31"/>
          <p:cNvSpPr txBox="1"/>
          <p:nvPr>
            <p:ph idx="3" type="body"/>
          </p:nvPr>
        </p:nvSpPr>
        <p:spPr>
          <a:xfrm>
            <a:off x="400050" y="1091311"/>
            <a:ext cx="4048921" cy="318857"/>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dk2"/>
              </a:buClr>
              <a:buSzPts val="1700"/>
              <a:buFont typeface="Helvetica Neue"/>
              <a:buNone/>
              <a:defRPr b="1" i="0" sz="23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88" name="Google Shape;188;p31"/>
          <p:cNvSpPr txBox="1"/>
          <p:nvPr>
            <p:ph idx="4" type="body"/>
          </p:nvPr>
        </p:nvSpPr>
        <p:spPr>
          <a:xfrm>
            <a:off x="4706212" y="1457669"/>
            <a:ext cx="4048919" cy="833378"/>
          </a:xfrm>
          <a:prstGeom prst="rect">
            <a:avLst/>
          </a:prstGeom>
          <a:noFill/>
          <a:ln>
            <a:noFill/>
          </a:ln>
        </p:spPr>
        <p:txBody>
          <a:bodyPr anchorCtr="0" anchor="t" bIns="20250" lIns="60750" spcFirstLastPara="1" rIns="60750" wrap="square" tIns="60750">
            <a:normAutofit/>
          </a:bodyPr>
          <a:lstStyle>
            <a:lvl1pPr indent="-228600" lvl="0" marL="457200" algn="ctr">
              <a:lnSpc>
                <a:spcPct val="100000"/>
              </a:lnSpc>
              <a:spcBef>
                <a:spcPts val="2200"/>
              </a:spcBef>
              <a:spcAft>
                <a:spcPts val="0"/>
              </a:spcAft>
              <a:buClr>
                <a:schemeClr val="dk2"/>
              </a:buClr>
              <a:buSzPts val="900"/>
              <a:buFont typeface="Helvetica Neue"/>
              <a:buNone/>
              <a:defRPr b="0" i="0" sz="12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89" name="Google Shape;189;p31"/>
          <p:cNvSpPr txBox="1"/>
          <p:nvPr>
            <p:ph idx="5" type="body"/>
          </p:nvPr>
        </p:nvSpPr>
        <p:spPr>
          <a:xfrm>
            <a:off x="4706212" y="1091311"/>
            <a:ext cx="4048921" cy="318857"/>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dk2"/>
              </a:buClr>
              <a:buSzPts val="1700"/>
              <a:buFont typeface="Helvetica Neue"/>
              <a:buNone/>
              <a:defRPr b="1" i="0" sz="23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90" name="Google Shape;190;p31"/>
          <p:cNvSpPr/>
          <p:nvPr/>
        </p:nvSpPr>
        <p:spPr>
          <a:xfrm>
            <a:off x="400050" y="2723524"/>
            <a:ext cx="4048921" cy="85876"/>
          </a:xfrm>
          <a:prstGeom prst="rect">
            <a:avLst/>
          </a:prstGeom>
          <a:solidFill>
            <a:schemeClr val="accent1"/>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191" name="Google Shape;191;p31"/>
          <p:cNvSpPr/>
          <p:nvPr/>
        </p:nvSpPr>
        <p:spPr>
          <a:xfrm>
            <a:off x="4706212" y="2723524"/>
            <a:ext cx="4048921" cy="85876"/>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192" name="Google Shape;192;p31"/>
          <p:cNvSpPr txBox="1"/>
          <p:nvPr>
            <p:ph idx="6" type="body"/>
          </p:nvPr>
        </p:nvSpPr>
        <p:spPr>
          <a:xfrm>
            <a:off x="400050" y="3191132"/>
            <a:ext cx="4048919" cy="833377"/>
          </a:xfrm>
          <a:prstGeom prst="rect">
            <a:avLst/>
          </a:prstGeom>
          <a:noFill/>
          <a:ln>
            <a:noFill/>
          </a:ln>
        </p:spPr>
        <p:txBody>
          <a:bodyPr anchorCtr="0" anchor="t" bIns="20250" lIns="60750" spcFirstLastPara="1" rIns="60750" wrap="square" tIns="60750">
            <a:normAutofit/>
          </a:bodyPr>
          <a:lstStyle>
            <a:lvl1pPr indent="-228600" lvl="0" marL="457200" algn="ctr">
              <a:lnSpc>
                <a:spcPct val="100000"/>
              </a:lnSpc>
              <a:spcBef>
                <a:spcPts val="2200"/>
              </a:spcBef>
              <a:spcAft>
                <a:spcPts val="0"/>
              </a:spcAft>
              <a:buClr>
                <a:schemeClr val="dk2"/>
              </a:buClr>
              <a:buSzPts val="900"/>
              <a:buFont typeface="Helvetica Neue"/>
              <a:buNone/>
              <a:defRPr b="0" i="0" sz="12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93" name="Google Shape;193;p31"/>
          <p:cNvSpPr txBox="1"/>
          <p:nvPr>
            <p:ph idx="7" type="body"/>
          </p:nvPr>
        </p:nvSpPr>
        <p:spPr>
          <a:xfrm>
            <a:off x="400050" y="2824774"/>
            <a:ext cx="4048921" cy="318857"/>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dk2"/>
              </a:buClr>
              <a:buSzPts val="1700"/>
              <a:buFont typeface="Helvetica Neue"/>
              <a:buNone/>
              <a:defRPr b="1" i="0" sz="23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94" name="Google Shape;194;p31"/>
          <p:cNvSpPr txBox="1"/>
          <p:nvPr>
            <p:ph idx="8" type="body"/>
          </p:nvPr>
        </p:nvSpPr>
        <p:spPr>
          <a:xfrm>
            <a:off x="4706212" y="3191132"/>
            <a:ext cx="4048919" cy="833377"/>
          </a:xfrm>
          <a:prstGeom prst="rect">
            <a:avLst/>
          </a:prstGeom>
          <a:noFill/>
          <a:ln>
            <a:noFill/>
          </a:ln>
        </p:spPr>
        <p:txBody>
          <a:bodyPr anchorCtr="0" anchor="t" bIns="20250" lIns="60750" spcFirstLastPara="1" rIns="60750" wrap="square" tIns="60750">
            <a:normAutofit/>
          </a:bodyPr>
          <a:lstStyle>
            <a:lvl1pPr indent="-228600" lvl="0" marL="457200" algn="ctr">
              <a:lnSpc>
                <a:spcPct val="100000"/>
              </a:lnSpc>
              <a:spcBef>
                <a:spcPts val="2200"/>
              </a:spcBef>
              <a:spcAft>
                <a:spcPts val="0"/>
              </a:spcAft>
              <a:buClr>
                <a:schemeClr val="dk2"/>
              </a:buClr>
              <a:buSzPts val="900"/>
              <a:buFont typeface="Helvetica Neue"/>
              <a:buNone/>
              <a:defRPr b="0" i="0" sz="12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95" name="Google Shape;195;p31"/>
          <p:cNvSpPr txBox="1"/>
          <p:nvPr>
            <p:ph idx="9" type="body"/>
          </p:nvPr>
        </p:nvSpPr>
        <p:spPr>
          <a:xfrm>
            <a:off x="4706212" y="2824774"/>
            <a:ext cx="4048921" cy="318857"/>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dk2"/>
              </a:buClr>
              <a:buSzPts val="1700"/>
              <a:buFont typeface="Helvetica Neue"/>
              <a:buNone/>
              <a:defRPr b="1" i="0" sz="23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196" name="Google Shape;196;p31"/>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pic>
        <p:nvPicPr>
          <p:cNvPr id="197" name="Google Shape;197;p31"/>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sp>
        <p:nvSpPr>
          <p:cNvPr id="198" name="Google Shape;198;p31"/>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199" name="Google Shape;199;p31"/>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200" name="Google Shape;200;p31"/>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diagrams_with_header">
  <p:cSld name="Blank_diagrams_with_header">
    <p:spTree>
      <p:nvGrpSpPr>
        <p:cNvPr id="201" name="Shape 201"/>
        <p:cNvGrpSpPr/>
        <p:nvPr/>
      </p:nvGrpSpPr>
      <p:grpSpPr>
        <a:xfrm>
          <a:off x="0" y="0"/>
          <a:ext cx="0" cy="0"/>
          <a:chOff x="0" y="0"/>
          <a:chExt cx="0" cy="0"/>
        </a:xfrm>
      </p:grpSpPr>
      <p:sp>
        <p:nvSpPr>
          <p:cNvPr id="202" name="Google Shape;202;p32"/>
          <p:cNvSpPr txBox="1"/>
          <p:nvPr>
            <p:ph idx="1" type="body"/>
          </p:nvPr>
        </p:nvSpPr>
        <p:spPr>
          <a:xfrm>
            <a:off x="766571" y="190501"/>
            <a:ext cx="7610859" cy="644264"/>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2200"/>
              </a:spcBef>
              <a:spcAft>
                <a:spcPts val="0"/>
              </a:spcAft>
              <a:buClr>
                <a:schemeClr val="accent1"/>
              </a:buClr>
              <a:buSzPts val="2300"/>
              <a:buFont typeface="Helvetica Neue"/>
              <a:buNone/>
              <a:defRPr b="1" i="0" sz="30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203" name="Google Shape;203;p32"/>
          <p:cNvPicPr preferRelativeResize="0"/>
          <p:nvPr/>
        </p:nvPicPr>
        <p:blipFill rotWithShape="1">
          <a:blip r:embed="rId2">
            <a:alphaModFix/>
          </a:blip>
          <a:srcRect b="0" l="0" r="0" t="0"/>
          <a:stretch/>
        </p:blipFill>
        <p:spPr>
          <a:xfrm>
            <a:off x="400050" y="4614560"/>
            <a:ext cx="1168056" cy="416936"/>
          </a:xfrm>
          <a:prstGeom prst="rect">
            <a:avLst/>
          </a:prstGeom>
          <a:noFill/>
          <a:ln>
            <a:noFill/>
          </a:ln>
        </p:spPr>
      </p:pic>
      <p:pic>
        <p:nvPicPr>
          <p:cNvPr id="204" name="Google Shape;204;p32"/>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pic>
        <p:nvPicPr>
          <p:cNvPr id="205" name="Google Shape;205;p32"/>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sp>
        <p:nvSpPr>
          <p:cNvPr id="206" name="Google Shape;206;p32"/>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Open Sans Light"/>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07" name="Google Shape;207;p32"/>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208" name="Google Shape;208;p32"/>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llets_bg">
  <p:cSld name="2_Bullets_bg">
    <p:spTree>
      <p:nvGrpSpPr>
        <p:cNvPr id="209" name="Shape 209"/>
        <p:cNvGrpSpPr/>
        <p:nvPr/>
      </p:nvGrpSpPr>
      <p:grpSpPr>
        <a:xfrm>
          <a:off x="0" y="0"/>
          <a:ext cx="0" cy="0"/>
          <a:chOff x="0" y="0"/>
          <a:chExt cx="0" cy="0"/>
        </a:xfrm>
      </p:grpSpPr>
      <p:pic>
        <p:nvPicPr>
          <p:cNvPr id="210" name="Google Shape;210;p33"/>
          <p:cNvPicPr preferRelativeResize="0"/>
          <p:nvPr/>
        </p:nvPicPr>
        <p:blipFill rotWithShape="1">
          <a:blip r:embed="rId2">
            <a:alphaModFix amt="50000"/>
          </a:blip>
          <a:srcRect b="0" l="0" r="0" t="0"/>
          <a:stretch/>
        </p:blipFill>
        <p:spPr>
          <a:xfrm>
            <a:off x="-1" y="0"/>
            <a:ext cx="9131320" cy="5143500"/>
          </a:xfrm>
          <a:prstGeom prst="rect">
            <a:avLst/>
          </a:prstGeom>
          <a:noFill/>
          <a:ln>
            <a:noFill/>
          </a:ln>
        </p:spPr>
      </p:pic>
      <p:sp>
        <p:nvSpPr>
          <p:cNvPr id="211" name="Google Shape;211;p33"/>
          <p:cNvSpPr txBox="1"/>
          <p:nvPr>
            <p:ph idx="1" type="body"/>
          </p:nvPr>
        </p:nvSpPr>
        <p:spPr>
          <a:xfrm>
            <a:off x="407193" y="834764"/>
            <a:ext cx="7603716" cy="3438520"/>
          </a:xfrm>
          <a:prstGeom prst="rect">
            <a:avLst/>
          </a:prstGeom>
          <a:noFill/>
          <a:ln>
            <a:noFill/>
          </a:ln>
        </p:spPr>
        <p:txBody>
          <a:bodyPr anchorCtr="0" anchor="t" bIns="0" lIns="0" spcFirstLastPara="1" rIns="0" wrap="square" tIns="101250">
            <a:normAutofit/>
          </a:bodyPr>
          <a:lstStyle>
            <a:lvl1pPr indent="-361950" lvl="0" marL="457200" algn="l">
              <a:lnSpc>
                <a:spcPct val="100000"/>
              </a:lnSpc>
              <a:spcBef>
                <a:spcPts val="700"/>
              </a:spcBef>
              <a:spcAft>
                <a:spcPts val="0"/>
              </a:spcAft>
              <a:buClr>
                <a:srgbClr val="6A6A6A"/>
              </a:buClr>
              <a:buSzPts val="2100"/>
              <a:buFont typeface="Arial"/>
              <a:buChar char="•"/>
              <a:defRPr b="1" i="0" sz="2500">
                <a:solidFill>
                  <a:srgbClr val="595959"/>
                </a:solidFill>
                <a:latin typeface="Helvetica Neue"/>
                <a:ea typeface="Helvetica Neue"/>
                <a:cs typeface="Helvetica Neue"/>
                <a:sym typeface="Helvetica Neue"/>
              </a:defRPr>
            </a:lvl1pPr>
            <a:lvl2pPr indent="-349250" lvl="1" marL="914400" algn="l">
              <a:lnSpc>
                <a:spcPct val="100000"/>
              </a:lnSpc>
              <a:spcBef>
                <a:spcPts val="600"/>
              </a:spcBef>
              <a:spcAft>
                <a:spcPts val="0"/>
              </a:spcAft>
              <a:buClr>
                <a:srgbClr val="4687E6"/>
              </a:buClr>
              <a:buSzPts val="1900"/>
              <a:buFont typeface="Helvetica Neue"/>
              <a:buChar char="•"/>
              <a:defRPr b="0" i="0" sz="2300">
                <a:solidFill>
                  <a:srgbClr val="4687E6"/>
                </a:solidFill>
                <a:latin typeface="Helvetica Neue"/>
                <a:ea typeface="Helvetica Neue"/>
                <a:cs typeface="Helvetica Neue"/>
                <a:sym typeface="Helvetica Neue"/>
              </a:defRPr>
            </a:lvl2pPr>
            <a:lvl3pPr indent="-323850" lvl="2" marL="1371600" algn="l">
              <a:lnSpc>
                <a:spcPct val="100000"/>
              </a:lnSpc>
              <a:spcBef>
                <a:spcPts val="300"/>
              </a:spcBef>
              <a:spcAft>
                <a:spcPts val="0"/>
              </a:spcAft>
              <a:buClr>
                <a:schemeClr val="accent6"/>
              </a:buClr>
              <a:buSzPts val="1500"/>
              <a:buFont typeface="Helvetica Neue"/>
              <a:buChar char="•"/>
              <a:defRPr b="0" i="0" sz="1800">
                <a:solidFill>
                  <a:srgbClr val="7F7F7F"/>
                </a:solidFill>
                <a:latin typeface="Helvetica Neue"/>
                <a:ea typeface="Helvetica Neue"/>
                <a:cs typeface="Helvetica Neue"/>
                <a:sym typeface="Helvetica Neue"/>
              </a:defRPr>
            </a:lvl3pPr>
            <a:lvl4pPr indent="-279400" lvl="3" marL="1828800" algn="l">
              <a:lnSpc>
                <a:spcPct val="100000"/>
              </a:lnSpc>
              <a:spcBef>
                <a:spcPts val="2200"/>
              </a:spcBef>
              <a:spcAft>
                <a:spcPts val="0"/>
              </a:spcAft>
              <a:buClr>
                <a:srgbClr val="000000"/>
              </a:buClr>
              <a:buSzPts val="800"/>
              <a:buFont typeface="Helvetica Neue"/>
              <a:buChar char="•"/>
              <a:defRPr/>
            </a:lvl4pPr>
            <a:lvl5pPr indent="-279400" lvl="4" marL="2286000" algn="l">
              <a:lnSpc>
                <a:spcPct val="100000"/>
              </a:lnSpc>
              <a:spcBef>
                <a:spcPts val="2200"/>
              </a:spcBef>
              <a:spcAft>
                <a:spcPts val="0"/>
              </a:spcAft>
              <a:buClr>
                <a:srgbClr val="000000"/>
              </a:buClr>
              <a:buSzPts val="800"/>
              <a:buFont typeface="Helvetica Neue"/>
              <a:buChar char="•"/>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212" name="Google Shape;212;p33"/>
          <p:cNvSpPr txBox="1"/>
          <p:nvPr>
            <p:ph idx="2" type="body"/>
          </p:nvPr>
        </p:nvSpPr>
        <p:spPr>
          <a:xfrm>
            <a:off x="400050" y="190501"/>
            <a:ext cx="7610859" cy="644264"/>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500"/>
              <a:buFont typeface="Helvetica Neue"/>
              <a:buNone/>
              <a:defRPr b="1" i="0" sz="34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213" name="Google Shape;213;p33"/>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000"/>
              <a:buNone/>
              <a:defRPr/>
            </a:lvl2pPr>
            <a:lvl3pPr lvl="2" algn="ctr">
              <a:lnSpc>
                <a:spcPct val="100000"/>
              </a:lnSpc>
              <a:spcBef>
                <a:spcPts val="0"/>
              </a:spcBef>
              <a:spcAft>
                <a:spcPts val="0"/>
              </a:spcAft>
              <a:buClr>
                <a:srgbClr val="000000"/>
              </a:buClr>
              <a:buSzPts val="1000"/>
              <a:buNone/>
              <a:defRPr/>
            </a:lvl3pPr>
            <a:lvl4pPr lvl="3" algn="ctr">
              <a:lnSpc>
                <a:spcPct val="100000"/>
              </a:lnSpc>
              <a:spcBef>
                <a:spcPts val="0"/>
              </a:spcBef>
              <a:spcAft>
                <a:spcPts val="0"/>
              </a:spcAft>
              <a:buClr>
                <a:srgbClr val="000000"/>
              </a:buClr>
              <a:buSzPts val="1000"/>
              <a:buNone/>
              <a:defRPr/>
            </a:lvl4pPr>
            <a:lvl5pPr lvl="4" algn="ctr">
              <a:lnSpc>
                <a:spcPct val="100000"/>
              </a:lnSpc>
              <a:spcBef>
                <a:spcPts val="0"/>
              </a:spcBef>
              <a:spcAft>
                <a:spcPts val="0"/>
              </a:spcAft>
              <a:buClr>
                <a:srgbClr val="000000"/>
              </a:buClr>
              <a:buSzPts val="1000"/>
              <a:buNone/>
              <a:defRPr/>
            </a:lvl5pPr>
            <a:lvl6pPr lvl="5" algn="ctr">
              <a:lnSpc>
                <a:spcPct val="100000"/>
              </a:lnSpc>
              <a:spcBef>
                <a:spcPts val="0"/>
              </a:spcBef>
              <a:spcAft>
                <a:spcPts val="0"/>
              </a:spcAft>
              <a:buClr>
                <a:srgbClr val="000000"/>
              </a:buClr>
              <a:buSzPts val="1000"/>
              <a:buNone/>
              <a:defRPr/>
            </a:lvl6pPr>
            <a:lvl7pPr lvl="6" algn="ctr">
              <a:lnSpc>
                <a:spcPct val="100000"/>
              </a:lnSpc>
              <a:spcBef>
                <a:spcPts val="0"/>
              </a:spcBef>
              <a:spcAft>
                <a:spcPts val="0"/>
              </a:spcAft>
              <a:buClr>
                <a:srgbClr val="000000"/>
              </a:buClr>
              <a:buSzPts val="1000"/>
              <a:buNone/>
              <a:defRPr/>
            </a:lvl7pPr>
            <a:lvl8pPr lvl="7" algn="ctr">
              <a:lnSpc>
                <a:spcPct val="100000"/>
              </a:lnSpc>
              <a:spcBef>
                <a:spcPts val="0"/>
              </a:spcBef>
              <a:spcAft>
                <a:spcPts val="0"/>
              </a:spcAft>
              <a:buClr>
                <a:srgbClr val="000000"/>
              </a:buClr>
              <a:buSzPts val="1000"/>
              <a:buNone/>
              <a:defRPr/>
            </a:lvl8pPr>
            <a:lvl9pPr lvl="8" algn="ctr">
              <a:lnSpc>
                <a:spcPct val="100000"/>
              </a:lnSpc>
              <a:spcBef>
                <a:spcPts val="0"/>
              </a:spcBef>
              <a:spcAft>
                <a:spcPts val="0"/>
              </a:spcAft>
              <a:buClr>
                <a:srgbClr val="000000"/>
              </a:buClr>
              <a:buSzPts val="1000"/>
              <a:buNone/>
              <a:defRPr/>
            </a:lvl9pPr>
          </a:lstStyle>
          <a:p/>
        </p:txBody>
      </p:sp>
      <p:sp>
        <p:nvSpPr>
          <p:cNvPr id="214" name="Google Shape;214;p33"/>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1pPr>
            <a:lvl2pPr indent="0" lvl="1"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2pPr>
            <a:lvl3pPr indent="0" lvl="2"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3pPr>
            <a:lvl4pPr indent="0" lvl="3"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4pPr>
            <a:lvl5pPr indent="0" lvl="4"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5pPr>
            <a:lvl6pPr indent="0" lvl="5"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6pPr>
            <a:lvl7pPr indent="0" lvl="6"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7pPr>
            <a:lvl8pPr indent="0" lvl="7"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8pPr>
            <a:lvl9pPr indent="0" lvl="8" marL="0" marR="0" algn="r">
              <a:lnSpc>
                <a:spcPct val="100000"/>
              </a:lnSpc>
              <a:spcBef>
                <a:spcPts val="0"/>
              </a:spcBef>
              <a:spcAft>
                <a:spcPts val="0"/>
              </a:spcAft>
              <a:buClr>
                <a:srgbClr val="888888"/>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4">
  <p:cSld name="3_Title 4">
    <p:spTree>
      <p:nvGrpSpPr>
        <p:cNvPr id="215" name="Shape 215"/>
        <p:cNvGrpSpPr/>
        <p:nvPr/>
      </p:nvGrpSpPr>
      <p:grpSpPr>
        <a:xfrm>
          <a:off x="0" y="0"/>
          <a:ext cx="0" cy="0"/>
          <a:chOff x="0" y="0"/>
          <a:chExt cx="0" cy="0"/>
        </a:xfrm>
      </p:grpSpPr>
      <p:sp>
        <p:nvSpPr>
          <p:cNvPr id="216" name="Google Shape;216;p34"/>
          <p:cNvSpPr/>
          <p:nvPr/>
        </p:nvSpPr>
        <p:spPr>
          <a:xfrm>
            <a:off x="1" y="4536582"/>
            <a:ext cx="9144056" cy="628594"/>
          </a:xfrm>
          <a:prstGeom prst="rect">
            <a:avLst/>
          </a:prstGeom>
          <a:solidFill>
            <a:schemeClr val="lt1"/>
          </a:solidFill>
          <a:ln>
            <a:noFill/>
          </a:ln>
          <a:effectLst>
            <a:outerShdw blurRad="25400" rotWithShape="0" dir="5400000" dist="12700">
              <a:schemeClr val="lt1">
                <a:alpha val="49411"/>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217" name="Google Shape;217;p34"/>
          <p:cNvSpPr txBox="1"/>
          <p:nvPr>
            <p:ph idx="11" type="ftr"/>
          </p:nvPr>
        </p:nvSpPr>
        <p:spPr>
          <a:xfrm>
            <a:off x="2717769" y="4772117"/>
            <a:ext cx="3708788" cy="21161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a:buNone/>
              <a:defRPr b="0" i="0" sz="800" u="none" cap="none" strike="noStrike">
                <a:solidFill>
                  <a:srgbClr val="6A6A6A"/>
                </a:solidFill>
                <a:latin typeface="Helvetica Neue"/>
                <a:ea typeface="Helvetica Neue"/>
                <a:cs typeface="Helvetica Neue"/>
                <a:sym typeface="Helvetica Neue"/>
              </a:defRPr>
            </a:lvl1pPr>
            <a:lvl2pPr lvl="1"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2pPr>
            <a:lvl3pPr lvl="2"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3pPr>
            <a:lvl4pPr lvl="3"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4pPr>
            <a:lvl5pPr lvl="4"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5pPr>
            <a:lvl6pPr lvl="5"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6pPr>
            <a:lvl7pPr lvl="6"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7pPr>
            <a:lvl8pPr lvl="7"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8pPr>
            <a:lvl9pPr lvl="8" marR="0" algn="ctr">
              <a:lnSpc>
                <a:spcPct val="100000"/>
              </a:lnSpc>
              <a:spcBef>
                <a:spcPts val="0"/>
              </a:spcBef>
              <a:spcAft>
                <a:spcPts val="0"/>
              </a:spcAft>
              <a:buClr>
                <a:srgbClr val="000000"/>
              </a:buClr>
              <a:buSzPts val="1800"/>
              <a:buFont typeface="Helvetica Neue"/>
              <a:buNone/>
              <a:defRPr b="0" i="0" sz="1800" u="none" cap="none" strike="noStrike">
                <a:solidFill>
                  <a:srgbClr val="000000"/>
                </a:solidFill>
                <a:latin typeface="Helvetica Neue"/>
                <a:ea typeface="Helvetica Neue"/>
                <a:cs typeface="Helvetica Neue"/>
                <a:sym typeface="Helvetica Neue"/>
              </a:defRPr>
            </a:lvl9pPr>
          </a:lstStyle>
          <a:p/>
        </p:txBody>
      </p:sp>
      <p:sp>
        <p:nvSpPr>
          <p:cNvPr id="218" name="Google Shape;218;p34"/>
          <p:cNvSpPr txBox="1"/>
          <p:nvPr>
            <p:ph idx="1" type="body"/>
          </p:nvPr>
        </p:nvSpPr>
        <p:spPr>
          <a:xfrm>
            <a:off x="392354" y="1207536"/>
            <a:ext cx="8252719" cy="1364175"/>
          </a:xfrm>
          <a:prstGeom prst="rect">
            <a:avLst/>
          </a:prstGeom>
          <a:noFill/>
          <a:ln>
            <a:noFill/>
          </a:ln>
        </p:spPr>
        <p:txBody>
          <a:bodyPr anchorCtr="0" anchor="b" bIns="40500" lIns="0" spcFirstLastPara="1" rIns="0" wrap="square" tIns="0">
            <a:normAutofit/>
          </a:bodyPr>
          <a:lstStyle>
            <a:lvl1pPr indent="-228600" lvl="0" marL="457200" marR="0" algn="l">
              <a:lnSpc>
                <a:spcPct val="100000"/>
              </a:lnSpc>
              <a:spcBef>
                <a:spcPts val="0"/>
              </a:spcBef>
              <a:spcAft>
                <a:spcPts val="0"/>
              </a:spcAft>
              <a:buClr>
                <a:schemeClr val="lt1"/>
              </a:buClr>
              <a:buSzPts val="3700"/>
              <a:buFont typeface="Helvetica Neue"/>
              <a:buNone/>
              <a:defRPr b="1" i="0" sz="5000" u="none" cap="none" strike="noStrike">
                <a:solidFill>
                  <a:schemeClr val="lt1"/>
                </a:solidFill>
                <a:latin typeface="Helvetica Neue"/>
                <a:ea typeface="Helvetica Neue"/>
                <a:cs typeface="Helvetica Neue"/>
                <a:sym typeface="Helvetica Neue"/>
              </a:defRPr>
            </a:lvl1pPr>
            <a:lvl2pPr indent="-228600" lvl="1" marL="914400" marR="0" algn="l">
              <a:lnSpc>
                <a:spcPct val="100000"/>
              </a:lnSpc>
              <a:spcBef>
                <a:spcPts val="220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2pPr>
            <a:lvl3pPr indent="-317500" lvl="2" marL="1371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3pPr>
            <a:lvl4pPr indent="-317500" lvl="3" marL="1828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4pPr>
            <a:lvl5pPr indent="-228600" lvl="4" marL="2286000" marR="0" algn="ctr">
              <a:lnSpc>
                <a:spcPct val="100000"/>
              </a:lnSpc>
              <a:spcBef>
                <a:spcPts val="2200"/>
              </a:spcBef>
              <a:spcAft>
                <a:spcPts val="0"/>
              </a:spcAft>
              <a:buClr>
                <a:srgbClr val="2D3293"/>
              </a:buClr>
              <a:buSzPts val="2200"/>
              <a:buFont typeface="Open Sans"/>
              <a:buNone/>
              <a:defRPr b="1" i="0" sz="2900" u="none" cap="none" strike="noStrike">
                <a:solidFill>
                  <a:srgbClr val="2D3293"/>
                </a:solidFill>
                <a:latin typeface="Open Sans"/>
                <a:ea typeface="Open Sans"/>
                <a:cs typeface="Open Sans"/>
                <a:sym typeface="Open Sans"/>
              </a:defRPr>
            </a:lvl5pPr>
            <a:lvl6pPr indent="-317500" lvl="5" marL="27432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6pPr>
            <a:lvl7pPr indent="-317500" lvl="6" marL="32004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7pPr>
            <a:lvl8pPr indent="-317500" lvl="7" marL="3657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8pPr>
            <a:lvl9pPr indent="-317500" lvl="8" marL="4114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9pPr>
          </a:lstStyle>
          <a:p/>
        </p:txBody>
      </p:sp>
      <p:sp>
        <p:nvSpPr>
          <p:cNvPr id="219" name="Google Shape;219;p34"/>
          <p:cNvSpPr txBox="1"/>
          <p:nvPr>
            <p:ph idx="2" type="body"/>
          </p:nvPr>
        </p:nvSpPr>
        <p:spPr>
          <a:xfrm>
            <a:off x="377124" y="2571751"/>
            <a:ext cx="8267906" cy="1600256"/>
          </a:xfrm>
          <a:prstGeom prst="rect">
            <a:avLst/>
          </a:prstGeom>
          <a:noFill/>
          <a:ln>
            <a:noFill/>
          </a:ln>
        </p:spPr>
        <p:txBody>
          <a:bodyPr anchorCtr="0" anchor="t" bIns="0" lIns="0" spcFirstLastPara="1" rIns="0" wrap="square" tIns="40500">
            <a:normAutofit/>
          </a:bodyPr>
          <a:lstStyle>
            <a:lvl1pPr indent="-228600" lvl="0" marL="457200" marR="0" algn="l">
              <a:lnSpc>
                <a:spcPct val="100000"/>
              </a:lnSpc>
              <a:spcBef>
                <a:spcPts val="200"/>
              </a:spcBef>
              <a:spcAft>
                <a:spcPts val="0"/>
              </a:spcAft>
              <a:buClr>
                <a:schemeClr val="lt1"/>
              </a:buClr>
              <a:buSzPts val="1800"/>
              <a:buFont typeface="Helvetica Neue"/>
              <a:buNone/>
              <a:defRPr b="0" i="0" sz="2400" u="none" cap="none" strike="noStrike">
                <a:solidFill>
                  <a:schemeClr val="lt1"/>
                </a:solidFill>
                <a:latin typeface="Helvetica Neue"/>
                <a:ea typeface="Helvetica Neue"/>
                <a:cs typeface="Helvetica Neue"/>
                <a:sym typeface="Helvetica Neue"/>
              </a:defRPr>
            </a:lvl1pPr>
            <a:lvl2pPr indent="-228600" lvl="1" marL="914400" marR="0" algn="l">
              <a:lnSpc>
                <a:spcPct val="100000"/>
              </a:lnSpc>
              <a:spcBef>
                <a:spcPts val="220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2pPr>
            <a:lvl3pPr indent="-317500" lvl="2" marL="1371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3pPr>
            <a:lvl4pPr indent="-317500" lvl="3" marL="1828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4pPr>
            <a:lvl5pPr indent="-228600" lvl="4" marL="2286000" marR="0" algn="ctr">
              <a:lnSpc>
                <a:spcPct val="100000"/>
              </a:lnSpc>
              <a:spcBef>
                <a:spcPts val="2200"/>
              </a:spcBef>
              <a:spcAft>
                <a:spcPts val="0"/>
              </a:spcAft>
              <a:buClr>
                <a:srgbClr val="2D3293"/>
              </a:buClr>
              <a:buSzPts val="2200"/>
              <a:buFont typeface="Open Sans"/>
              <a:buNone/>
              <a:defRPr b="1" i="0" sz="2900" u="none" cap="none" strike="noStrike">
                <a:solidFill>
                  <a:srgbClr val="2D3293"/>
                </a:solidFill>
                <a:latin typeface="Open Sans"/>
                <a:ea typeface="Open Sans"/>
                <a:cs typeface="Open Sans"/>
                <a:sym typeface="Open Sans"/>
              </a:defRPr>
            </a:lvl5pPr>
            <a:lvl6pPr indent="-317500" lvl="5" marL="27432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6pPr>
            <a:lvl7pPr indent="-317500" lvl="6" marL="32004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7pPr>
            <a:lvl8pPr indent="-317500" lvl="7" marL="3657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8pPr>
            <a:lvl9pPr indent="-317500" lvl="8" marL="4114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9pPr>
          </a:lstStyle>
          <a:p/>
        </p:txBody>
      </p:sp>
      <p:pic>
        <p:nvPicPr>
          <p:cNvPr id="220" name="Google Shape;220;p34"/>
          <p:cNvPicPr preferRelativeResize="0"/>
          <p:nvPr/>
        </p:nvPicPr>
        <p:blipFill rotWithShape="1">
          <a:blip r:embed="rId2">
            <a:alphaModFix/>
          </a:blip>
          <a:srcRect b="0" l="0" r="0" t="0"/>
          <a:stretch/>
        </p:blipFill>
        <p:spPr>
          <a:xfrm>
            <a:off x="370070" y="371466"/>
            <a:ext cx="554908" cy="553065"/>
          </a:xfrm>
          <a:prstGeom prst="rect">
            <a:avLst/>
          </a:prstGeom>
          <a:noFill/>
          <a:ln>
            <a:noFill/>
          </a:ln>
        </p:spPr>
      </p:pic>
      <p:sp>
        <p:nvSpPr>
          <p:cNvPr id="221" name="Google Shape;221;p34"/>
          <p:cNvSpPr txBox="1"/>
          <p:nvPr>
            <p:ph idx="3" type="body"/>
          </p:nvPr>
        </p:nvSpPr>
        <p:spPr>
          <a:xfrm>
            <a:off x="5134196" y="481818"/>
            <a:ext cx="3510844" cy="214819"/>
          </a:xfrm>
          <a:prstGeom prst="rect">
            <a:avLst/>
          </a:prstGeom>
          <a:noFill/>
          <a:ln>
            <a:noFill/>
          </a:ln>
        </p:spPr>
        <p:txBody>
          <a:bodyPr anchorCtr="0" anchor="b" bIns="0" lIns="0" spcFirstLastPara="1" rIns="0" wrap="square" tIns="0">
            <a:normAutofit/>
          </a:bodyPr>
          <a:lstStyle>
            <a:lvl1pPr indent="-228600" lvl="0" marL="457200" marR="0" algn="r">
              <a:lnSpc>
                <a:spcPct val="100000"/>
              </a:lnSpc>
              <a:spcBef>
                <a:spcPts val="2200"/>
              </a:spcBef>
              <a:spcAft>
                <a:spcPts val="0"/>
              </a:spcAft>
              <a:buClr>
                <a:schemeClr val="lt1"/>
              </a:buClr>
              <a:buSzPts val="1200"/>
              <a:buFont typeface="Helvetica Neue"/>
              <a:buNone/>
              <a:defRPr b="1" i="0" sz="1600" u="none" cap="none" strike="noStrike">
                <a:solidFill>
                  <a:schemeClr val="lt1"/>
                </a:solidFill>
                <a:latin typeface="Helvetica Neue"/>
                <a:ea typeface="Helvetica Neue"/>
                <a:cs typeface="Helvetica Neue"/>
                <a:sym typeface="Helvetica Neue"/>
              </a:defRPr>
            </a:lvl1pPr>
            <a:lvl2pPr indent="-228600" lvl="1" marL="914400" marR="0" algn="l">
              <a:lnSpc>
                <a:spcPct val="100000"/>
              </a:lnSpc>
              <a:spcBef>
                <a:spcPts val="2200"/>
              </a:spcBef>
              <a:spcAft>
                <a:spcPts val="0"/>
              </a:spcAft>
              <a:buClr>
                <a:srgbClr val="2D3293"/>
              </a:buClr>
              <a:buSzPts val="800"/>
              <a:buFont typeface="Arial"/>
              <a:buNone/>
              <a:defRPr b="1" i="0" sz="1000" u="none" cap="none" strike="noStrike">
                <a:solidFill>
                  <a:srgbClr val="2D3293"/>
                </a:solidFill>
                <a:latin typeface="Open Sans"/>
                <a:ea typeface="Open Sans"/>
                <a:cs typeface="Open Sans"/>
                <a:sym typeface="Open Sans"/>
              </a:defRPr>
            </a:lvl2pPr>
            <a:lvl3pPr indent="-317500" lvl="2" marL="1371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3pPr>
            <a:lvl4pPr indent="-317500" lvl="3" marL="1828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4pPr>
            <a:lvl5pPr indent="-317500" lvl="4" marL="22860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5pPr>
            <a:lvl6pPr indent="-317500" lvl="5" marL="27432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6pPr>
            <a:lvl7pPr indent="-317500" lvl="6" marL="32004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7pPr>
            <a:lvl8pPr indent="-317500" lvl="7" marL="3657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8pPr>
            <a:lvl9pPr indent="-317500" lvl="8" marL="4114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9pPr>
          </a:lstStyle>
          <a:p/>
        </p:txBody>
      </p:sp>
      <p:sp>
        <p:nvSpPr>
          <p:cNvPr id="222" name="Google Shape;222;p34"/>
          <p:cNvSpPr txBox="1"/>
          <p:nvPr>
            <p:ph idx="4" type="body"/>
          </p:nvPr>
        </p:nvSpPr>
        <p:spPr>
          <a:xfrm>
            <a:off x="5134196" y="696334"/>
            <a:ext cx="3510844" cy="228150"/>
          </a:xfrm>
          <a:prstGeom prst="rect">
            <a:avLst/>
          </a:prstGeom>
          <a:noFill/>
          <a:ln>
            <a:noFill/>
          </a:ln>
        </p:spPr>
        <p:txBody>
          <a:bodyPr anchorCtr="0" anchor="t" bIns="0" lIns="0" spcFirstLastPara="1" rIns="0" wrap="square" tIns="20250">
            <a:normAutofit/>
          </a:bodyPr>
          <a:lstStyle>
            <a:lvl1pPr indent="-228600" lvl="0" marL="457200" marR="0" algn="r">
              <a:lnSpc>
                <a:spcPct val="100000"/>
              </a:lnSpc>
              <a:spcBef>
                <a:spcPts val="2200"/>
              </a:spcBef>
              <a:spcAft>
                <a:spcPts val="0"/>
              </a:spcAft>
              <a:buClr>
                <a:schemeClr val="lt1"/>
              </a:buClr>
              <a:buSzPts val="800"/>
              <a:buFont typeface="Helvetica Neue"/>
              <a:buNone/>
              <a:defRPr b="0" i="0" sz="1100" u="none" cap="none" strike="noStrike">
                <a:solidFill>
                  <a:schemeClr val="lt1"/>
                </a:solidFill>
                <a:latin typeface="Helvetica Neue"/>
                <a:ea typeface="Helvetica Neue"/>
                <a:cs typeface="Helvetica Neue"/>
                <a:sym typeface="Helvetica Neue"/>
              </a:defRPr>
            </a:lvl1pPr>
            <a:lvl2pPr indent="-228600" lvl="1" marL="914400" marR="0" algn="l">
              <a:lnSpc>
                <a:spcPct val="100000"/>
              </a:lnSpc>
              <a:spcBef>
                <a:spcPts val="2200"/>
              </a:spcBef>
              <a:spcAft>
                <a:spcPts val="0"/>
              </a:spcAft>
              <a:buClr>
                <a:srgbClr val="2D3293"/>
              </a:buClr>
              <a:buSzPts val="800"/>
              <a:buFont typeface="Arial"/>
              <a:buNone/>
              <a:defRPr b="1" i="0" sz="1000" u="none" cap="none" strike="noStrike">
                <a:solidFill>
                  <a:srgbClr val="2D3293"/>
                </a:solidFill>
                <a:latin typeface="Open Sans"/>
                <a:ea typeface="Open Sans"/>
                <a:cs typeface="Open Sans"/>
                <a:sym typeface="Open Sans"/>
              </a:defRPr>
            </a:lvl2pPr>
            <a:lvl3pPr indent="-317500" lvl="2" marL="1371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3pPr>
            <a:lvl4pPr indent="-317500" lvl="3" marL="1828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4pPr>
            <a:lvl5pPr indent="-317500" lvl="4" marL="22860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5pPr>
            <a:lvl6pPr indent="-317500" lvl="5" marL="27432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6pPr>
            <a:lvl7pPr indent="-317500" lvl="6" marL="32004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7pPr>
            <a:lvl8pPr indent="-317500" lvl="7" marL="36576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8pPr>
            <a:lvl9pPr indent="-317500" lvl="8" marL="4114800" marR="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9pPr>
          </a:lstStyle>
          <a:p/>
        </p:txBody>
      </p:sp>
      <p:pic>
        <p:nvPicPr>
          <p:cNvPr id="223" name="Google Shape;223;p34"/>
          <p:cNvPicPr preferRelativeResize="0"/>
          <p:nvPr/>
        </p:nvPicPr>
        <p:blipFill rotWithShape="1">
          <a:blip r:embed="rId3">
            <a:alphaModFix/>
          </a:blip>
          <a:srcRect b="0" l="0" r="0" t="0"/>
          <a:stretch/>
        </p:blipFill>
        <p:spPr>
          <a:xfrm flipH="1" rot="5400000">
            <a:off x="281417" y="3170782"/>
            <a:ext cx="1087724" cy="1650557"/>
          </a:xfrm>
          <a:prstGeom prst="rect">
            <a:avLst/>
          </a:prstGeom>
          <a:noFill/>
          <a:ln>
            <a:noFill/>
          </a:ln>
        </p:spPr>
      </p:pic>
      <p:pic>
        <p:nvPicPr>
          <p:cNvPr id="224" name="Google Shape;224;p34"/>
          <p:cNvPicPr preferRelativeResize="0"/>
          <p:nvPr/>
        </p:nvPicPr>
        <p:blipFill rotWithShape="1">
          <a:blip r:embed="rId4">
            <a:alphaModFix/>
          </a:blip>
          <a:srcRect b="0" l="0" r="0" t="0"/>
          <a:stretch/>
        </p:blipFill>
        <p:spPr>
          <a:xfrm>
            <a:off x="400051" y="4614560"/>
            <a:ext cx="1168057" cy="416936"/>
          </a:xfrm>
          <a:prstGeom prst="rect">
            <a:avLst/>
          </a:prstGeom>
          <a:noFill/>
          <a:ln>
            <a:noFill/>
          </a:ln>
        </p:spPr>
      </p:pic>
      <p:pic>
        <p:nvPicPr>
          <p:cNvPr id="225" name="Google Shape;225;p34"/>
          <p:cNvPicPr preferRelativeResize="0"/>
          <p:nvPr/>
        </p:nvPicPr>
        <p:blipFill rotWithShape="1">
          <a:blip r:embed="rId5">
            <a:alphaModFix/>
          </a:blip>
          <a:srcRect b="0" l="0" r="0" t="0"/>
          <a:stretch/>
        </p:blipFill>
        <p:spPr>
          <a:xfrm>
            <a:off x="1821801" y="4684951"/>
            <a:ext cx="466629" cy="324001"/>
          </a:xfrm>
          <a:prstGeom prst="rect">
            <a:avLst/>
          </a:prstGeom>
          <a:noFill/>
          <a:ln>
            <a:noFill/>
          </a:ln>
        </p:spPr>
      </p:pic>
      <p:pic>
        <p:nvPicPr>
          <p:cNvPr id="226" name="Google Shape;226;p34"/>
          <p:cNvPicPr preferRelativeResize="0"/>
          <p:nvPr/>
        </p:nvPicPr>
        <p:blipFill rotWithShape="1">
          <a:blip r:embed="rId6">
            <a:alphaModFix/>
          </a:blip>
          <a:srcRect b="0" l="0" r="0" t="0"/>
          <a:stretch/>
        </p:blipFill>
        <p:spPr>
          <a:xfrm>
            <a:off x="8282746" y="4779185"/>
            <a:ext cx="395923" cy="141750"/>
          </a:xfrm>
          <a:prstGeom prst="rect">
            <a:avLst/>
          </a:prstGeom>
          <a:noFill/>
          <a:ln>
            <a:noFill/>
          </a:ln>
        </p:spPr>
      </p:pic>
      <p:pic>
        <p:nvPicPr>
          <p:cNvPr id="227" name="Google Shape;227;p34"/>
          <p:cNvPicPr preferRelativeResize="0"/>
          <p:nvPr/>
        </p:nvPicPr>
        <p:blipFill rotWithShape="1">
          <a:blip r:embed="rId7">
            <a:alphaModFix/>
          </a:blip>
          <a:srcRect b="0" l="0" r="0" t="0"/>
          <a:stretch/>
        </p:blipFill>
        <p:spPr>
          <a:xfrm>
            <a:off x="6937277" y="4758335"/>
            <a:ext cx="243002" cy="202500"/>
          </a:xfrm>
          <a:prstGeom prst="rect">
            <a:avLst/>
          </a:prstGeom>
          <a:noFill/>
          <a:ln>
            <a:noFill/>
          </a:ln>
        </p:spPr>
      </p:pic>
      <p:sp>
        <p:nvSpPr>
          <p:cNvPr id="228" name="Google Shape;228;p34"/>
          <p:cNvSpPr txBox="1"/>
          <p:nvPr/>
        </p:nvSpPr>
        <p:spPr>
          <a:xfrm>
            <a:off x="7058778" y="4757266"/>
            <a:ext cx="1102444" cy="1557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D3293"/>
              </a:buClr>
              <a:buSzPts val="1000"/>
              <a:buFont typeface="Open Sans"/>
              <a:buNone/>
            </a:pPr>
            <a:r>
              <a:rPr b="1" i="0" lang="it" sz="1000" u="none" cap="none" strike="noStrike">
                <a:solidFill>
                  <a:srgbClr val="2D3293"/>
                </a:solidFill>
                <a:latin typeface="Open Sans"/>
                <a:ea typeface="Open Sans"/>
                <a:cs typeface="Open Sans"/>
                <a:sym typeface="Open Sans"/>
              </a:rPr>
              <a:t>@openaire_eu</a:t>
            </a:r>
            <a:endParaRPr b="1" i="0" sz="1000" u="none" cap="none" strike="noStrike">
              <a:solidFill>
                <a:srgbClr val="2D3293"/>
              </a:solidFill>
              <a:latin typeface="Open Sans"/>
              <a:ea typeface="Open Sans"/>
              <a:cs typeface="Open Sans"/>
              <a:sym typeface="Open Sans"/>
            </a:endParaRPr>
          </a:p>
        </p:txBody>
      </p:sp>
      <p:pic>
        <p:nvPicPr>
          <p:cNvPr id="229" name="Google Shape;229;p34"/>
          <p:cNvPicPr preferRelativeResize="0"/>
          <p:nvPr/>
        </p:nvPicPr>
        <p:blipFill rotWithShape="1">
          <a:blip r:embed="rId8">
            <a:alphaModFix/>
          </a:blip>
          <a:srcRect b="0" l="10165" r="10158" t="0"/>
          <a:stretch/>
        </p:blipFill>
        <p:spPr>
          <a:xfrm>
            <a:off x="-17684" y="-19586"/>
            <a:ext cx="9179370" cy="4578525"/>
          </a:xfrm>
          <a:prstGeom prst="rect">
            <a:avLst/>
          </a:prstGeom>
          <a:noFill/>
          <a:ln>
            <a:noFill/>
          </a:ln>
        </p:spPr>
      </p:pic>
      <p:sp>
        <p:nvSpPr>
          <p:cNvPr id="230" name="Google Shape;230;p34"/>
          <p:cNvSpPr/>
          <p:nvPr/>
        </p:nvSpPr>
        <p:spPr>
          <a:xfrm>
            <a:off x="8684" y="-21808"/>
            <a:ext cx="9153000" cy="4576500"/>
          </a:xfrm>
          <a:prstGeom prst="rect">
            <a:avLst/>
          </a:prstGeom>
          <a:gradFill>
            <a:gsLst>
              <a:gs pos="0">
                <a:srgbClr val="3B41BE"/>
              </a:gs>
              <a:gs pos="94000">
                <a:srgbClr val="18B2EC">
                  <a:alpha val="0"/>
                </a:srgbClr>
              </a:gs>
              <a:gs pos="100000">
                <a:srgbClr val="18B2EC">
                  <a:alpha val="0"/>
                </a:srgbClr>
              </a:gs>
            </a:gsLst>
            <a:lin ang="5400012" scaled="0"/>
          </a:gradFill>
          <a:ln>
            <a:noFill/>
          </a:ln>
          <a:effectLst>
            <a:outerShdw blurRad="25400" rotWithShape="0" dir="5400000" dist="12700">
              <a:schemeClr val="accent1">
                <a:alpha val="49411"/>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_diagrams">
  <p:cSld name="1_Blank_diagrams">
    <p:spTree>
      <p:nvGrpSpPr>
        <p:cNvPr id="231" name="Shape 231"/>
        <p:cNvGrpSpPr/>
        <p:nvPr/>
      </p:nvGrpSpPr>
      <p:grpSpPr>
        <a:xfrm>
          <a:off x="0" y="0"/>
          <a:ext cx="0" cy="0"/>
          <a:chOff x="0" y="0"/>
          <a:chExt cx="0" cy="0"/>
        </a:xfrm>
      </p:grpSpPr>
      <p:pic>
        <p:nvPicPr>
          <p:cNvPr id="232" name="Google Shape;232;p35"/>
          <p:cNvPicPr preferRelativeResize="0"/>
          <p:nvPr/>
        </p:nvPicPr>
        <p:blipFill rotWithShape="1">
          <a:blip r:embed="rId2">
            <a:alphaModFix/>
          </a:blip>
          <a:srcRect b="0" l="0" r="0" t="0"/>
          <a:stretch/>
        </p:blipFill>
        <p:spPr>
          <a:xfrm rot="-5400000">
            <a:off x="8102279" y="4101779"/>
            <a:ext cx="833377" cy="1250066"/>
          </a:xfrm>
          <a:prstGeom prst="rect">
            <a:avLst/>
          </a:prstGeom>
          <a:noFill/>
          <a:ln>
            <a:noFill/>
          </a:ln>
        </p:spPr>
      </p:pic>
      <p:pic>
        <p:nvPicPr>
          <p:cNvPr id="233" name="Google Shape;233;p35"/>
          <p:cNvPicPr preferRelativeResize="0"/>
          <p:nvPr/>
        </p:nvPicPr>
        <p:blipFill rotWithShape="1">
          <a:blip r:embed="rId2">
            <a:alphaModFix/>
          </a:blip>
          <a:srcRect b="0" l="0" r="0" t="0"/>
          <a:stretch/>
        </p:blipFill>
        <p:spPr>
          <a:xfrm rot="5400000">
            <a:off x="208344" y="-218946"/>
            <a:ext cx="833377" cy="125006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_statement">
  <p:cSld name="2_Blank_statement">
    <p:spTree>
      <p:nvGrpSpPr>
        <p:cNvPr id="234" name="Shape 234"/>
        <p:cNvGrpSpPr/>
        <p:nvPr/>
      </p:nvGrpSpPr>
      <p:grpSpPr>
        <a:xfrm>
          <a:off x="0" y="0"/>
          <a:ext cx="0" cy="0"/>
          <a:chOff x="0" y="0"/>
          <a:chExt cx="0" cy="0"/>
        </a:xfrm>
      </p:grpSpPr>
      <p:sp>
        <p:nvSpPr>
          <p:cNvPr id="235" name="Google Shape;235;p36"/>
          <p:cNvSpPr/>
          <p:nvPr/>
        </p:nvSpPr>
        <p:spPr>
          <a:xfrm>
            <a:off x="0" y="0"/>
            <a:ext cx="9144000" cy="5143500"/>
          </a:xfrm>
          <a:prstGeom prst="rect">
            <a:avLst/>
          </a:prstGeom>
          <a:gradFill>
            <a:gsLst>
              <a:gs pos="0">
                <a:srgbClr val="2D3293"/>
              </a:gs>
              <a:gs pos="33000">
                <a:srgbClr val="2D3293"/>
              </a:gs>
              <a:gs pos="99000">
                <a:schemeClr val="accent2"/>
              </a:gs>
              <a:gs pos="100000">
                <a:schemeClr val="accent2"/>
              </a:gs>
            </a:gsLst>
            <a:lin ang="12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236" name="Google Shape;236;p36"/>
          <p:cNvPicPr preferRelativeResize="0"/>
          <p:nvPr/>
        </p:nvPicPr>
        <p:blipFill rotWithShape="1">
          <a:blip r:embed="rId2">
            <a:alphaModFix/>
          </a:blip>
          <a:srcRect b="0" l="0" r="0" t="0"/>
          <a:stretch/>
        </p:blipFill>
        <p:spPr>
          <a:xfrm>
            <a:off x="2775" y="0"/>
            <a:ext cx="9138451" cy="5143500"/>
          </a:xfrm>
          <a:prstGeom prst="rect">
            <a:avLst/>
          </a:prstGeom>
          <a:noFill/>
          <a:ln>
            <a:noFill/>
          </a:ln>
        </p:spPr>
      </p:pic>
      <p:sp>
        <p:nvSpPr>
          <p:cNvPr id="237" name="Google Shape;237;p36"/>
          <p:cNvSpPr txBox="1"/>
          <p:nvPr>
            <p:ph idx="1" type="body"/>
          </p:nvPr>
        </p:nvSpPr>
        <p:spPr>
          <a:xfrm>
            <a:off x="1995488" y="719138"/>
            <a:ext cx="5153025" cy="3705225"/>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lt1"/>
              </a:buClr>
              <a:buSzPts val="3000"/>
              <a:buFont typeface="Helvetica Neue"/>
              <a:buNone/>
              <a:defRPr b="0" i="0" sz="41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spTree>
      <p:nvGrpSpPr>
        <p:cNvPr id="238" name="Shape 238"/>
        <p:cNvGrpSpPr/>
        <p:nvPr/>
      </p:nvGrpSpPr>
      <p:grpSpPr>
        <a:xfrm>
          <a:off x="0" y="0"/>
          <a:ext cx="0" cy="0"/>
          <a:chOff x="0" y="0"/>
          <a:chExt cx="0" cy="0"/>
        </a:xfrm>
      </p:grpSpPr>
      <p:sp>
        <p:nvSpPr>
          <p:cNvPr id="239" name="Google Shape;239;p37"/>
          <p:cNvSpPr/>
          <p:nvPr/>
        </p:nvSpPr>
        <p:spPr>
          <a:xfrm>
            <a:off x="0" y="0"/>
            <a:ext cx="9144000" cy="5143500"/>
          </a:xfrm>
          <a:prstGeom prst="rect">
            <a:avLst/>
          </a:prstGeom>
          <a:gradFill>
            <a:gsLst>
              <a:gs pos="0">
                <a:schemeClr val="accent2"/>
              </a:gs>
              <a:gs pos="33000">
                <a:schemeClr val="accent2"/>
              </a:gs>
              <a:gs pos="100000">
                <a:schemeClr val="accent3"/>
              </a:gs>
            </a:gsLst>
            <a:lin ang="12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240" name="Google Shape;240;p37"/>
          <p:cNvPicPr preferRelativeResize="0"/>
          <p:nvPr/>
        </p:nvPicPr>
        <p:blipFill rotWithShape="1">
          <a:blip r:embed="rId2">
            <a:alphaModFix/>
          </a:blip>
          <a:srcRect b="0" l="0" r="0" t="0"/>
          <a:stretch/>
        </p:blipFill>
        <p:spPr>
          <a:xfrm rot="-5400000">
            <a:off x="7503142" y="3508373"/>
            <a:ext cx="1312687" cy="1969030"/>
          </a:xfrm>
          <a:prstGeom prst="rect">
            <a:avLst/>
          </a:prstGeom>
          <a:noFill/>
          <a:ln>
            <a:noFill/>
          </a:ln>
        </p:spPr>
      </p:pic>
      <p:pic>
        <p:nvPicPr>
          <p:cNvPr id="241" name="Google Shape;241;p37"/>
          <p:cNvPicPr preferRelativeResize="0"/>
          <p:nvPr/>
        </p:nvPicPr>
        <p:blipFill rotWithShape="1">
          <a:blip r:embed="rId3">
            <a:alphaModFix/>
          </a:blip>
          <a:srcRect b="0" l="0" r="0" t="0"/>
          <a:stretch/>
        </p:blipFill>
        <p:spPr>
          <a:xfrm rot="10800000">
            <a:off x="394558" y="490621"/>
            <a:ext cx="1016402" cy="870750"/>
          </a:xfrm>
          <a:prstGeom prst="rect">
            <a:avLst/>
          </a:prstGeom>
          <a:noFill/>
          <a:ln>
            <a:noFill/>
          </a:ln>
        </p:spPr>
      </p:pic>
      <p:sp>
        <p:nvSpPr>
          <p:cNvPr id="242" name="Google Shape;242;p37"/>
          <p:cNvSpPr txBox="1"/>
          <p:nvPr>
            <p:ph idx="1" type="body"/>
          </p:nvPr>
        </p:nvSpPr>
        <p:spPr>
          <a:xfrm>
            <a:off x="812585" y="892969"/>
            <a:ext cx="7518198" cy="3057878"/>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lt1"/>
              </a:buClr>
              <a:buSzPts val="3700"/>
              <a:buFont typeface="Helvetica Neue"/>
              <a:buNone/>
              <a:defRPr b="1"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43" name="Google Shape;243;p37"/>
          <p:cNvSpPr txBox="1"/>
          <p:nvPr>
            <p:ph idx="2" type="body"/>
          </p:nvPr>
        </p:nvSpPr>
        <p:spPr>
          <a:xfrm>
            <a:off x="2307783" y="3947452"/>
            <a:ext cx="4657022" cy="528638"/>
          </a:xfrm>
          <a:prstGeom prst="rect">
            <a:avLst/>
          </a:prstGeom>
          <a:noFill/>
          <a:ln>
            <a:noFill/>
          </a:ln>
        </p:spPr>
        <p:txBody>
          <a:bodyPr anchorCtr="0" anchor="t" bIns="0" lIns="0" spcFirstLastPara="1" rIns="0" wrap="square" tIns="101250">
            <a:normAutofit/>
          </a:bodyPr>
          <a:lstStyle>
            <a:lvl1pPr indent="-228600" lvl="0" marL="457200" algn="ctr">
              <a:lnSpc>
                <a:spcPct val="100000"/>
              </a:lnSpc>
              <a:spcBef>
                <a:spcPts val="200"/>
              </a:spcBef>
              <a:spcAft>
                <a:spcPts val="0"/>
              </a:spcAft>
              <a:buClr>
                <a:schemeClr val="lt1"/>
              </a:buClr>
              <a:buSzPts val="1900"/>
              <a:buFont typeface="Helvetica Neue"/>
              <a:buNone/>
              <a:defRPr b="0" i="0" sz="26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Right - Text">
  <p:cSld name="Image Right - Text">
    <p:spTree>
      <p:nvGrpSpPr>
        <p:cNvPr id="244" name="Shape 244"/>
        <p:cNvGrpSpPr/>
        <p:nvPr/>
      </p:nvGrpSpPr>
      <p:grpSpPr>
        <a:xfrm>
          <a:off x="0" y="0"/>
          <a:ext cx="0" cy="0"/>
          <a:chOff x="0" y="0"/>
          <a:chExt cx="0" cy="0"/>
        </a:xfrm>
      </p:grpSpPr>
      <p:sp>
        <p:nvSpPr>
          <p:cNvPr id="245" name="Google Shape;245;p38"/>
          <p:cNvSpPr txBox="1"/>
          <p:nvPr>
            <p:ph idx="1" type="body"/>
          </p:nvPr>
        </p:nvSpPr>
        <p:spPr>
          <a:xfrm>
            <a:off x="400051" y="445592"/>
            <a:ext cx="3676340" cy="1443169"/>
          </a:xfrm>
          <a:prstGeom prst="rect">
            <a:avLst/>
          </a:prstGeom>
          <a:noFill/>
          <a:ln>
            <a:noFill/>
          </a:ln>
        </p:spPr>
        <p:txBody>
          <a:bodyPr anchorCtr="0" anchor="b" bIns="0" lIns="0" spcFirstLastPara="1" rIns="0" wrap="square" tIns="0">
            <a:normAutofit/>
          </a:bodyPr>
          <a:lstStyle>
            <a:lvl1pPr indent="-228600" lvl="0" marL="457200" algn="l">
              <a:lnSpc>
                <a:spcPct val="85000"/>
              </a:lnSpc>
              <a:spcBef>
                <a:spcPts val="0"/>
              </a:spcBef>
              <a:spcAft>
                <a:spcPts val="0"/>
              </a:spcAft>
              <a:buClr>
                <a:srgbClr val="2D3293"/>
              </a:buClr>
              <a:buSzPts val="2800"/>
              <a:buFont typeface="Open Sans SemiBold"/>
              <a:buNone/>
              <a:defRPr b="1" i="0" sz="3700">
                <a:solidFill>
                  <a:srgbClr val="2D3293"/>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46" name="Google Shape;246;p38"/>
          <p:cNvSpPr txBox="1"/>
          <p:nvPr>
            <p:ph idx="2" type="body"/>
          </p:nvPr>
        </p:nvSpPr>
        <p:spPr>
          <a:xfrm>
            <a:off x="407193" y="1888761"/>
            <a:ext cx="3446215" cy="2283189"/>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chemeClr val="dk2"/>
              </a:buClr>
              <a:buSzPts val="1400"/>
              <a:buFont typeface="Open Sans Light"/>
              <a:buNone/>
              <a:defRPr b="0" i="0" sz="1800">
                <a:solidFill>
                  <a:schemeClr val="dk2"/>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247" name="Google Shape;247;p38"/>
          <p:cNvPicPr preferRelativeResize="0"/>
          <p:nvPr/>
        </p:nvPicPr>
        <p:blipFill rotWithShape="1">
          <a:blip r:embed="rId2">
            <a:alphaModFix/>
          </a:blip>
          <a:srcRect b="0" l="0" r="0" t="0"/>
          <a:stretch/>
        </p:blipFill>
        <p:spPr>
          <a:xfrm flipH="1" rot="-5400000">
            <a:off x="7774860" y="-281417"/>
            <a:ext cx="1087724" cy="1650557"/>
          </a:xfrm>
          <a:prstGeom prst="rect">
            <a:avLst/>
          </a:prstGeom>
          <a:noFill/>
          <a:ln>
            <a:noFill/>
          </a:ln>
        </p:spPr>
      </p:pic>
      <p:sp>
        <p:nvSpPr>
          <p:cNvPr id="248" name="Google Shape;248;p38"/>
          <p:cNvSpPr/>
          <p:nvPr>
            <p:ph idx="3" type="pic"/>
          </p:nvPr>
        </p:nvSpPr>
        <p:spPr>
          <a:xfrm>
            <a:off x="4572000" y="445592"/>
            <a:ext cx="4572000" cy="4165397"/>
          </a:xfrm>
          <a:prstGeom prst="rect">
            <a:avLst/>
          </a:prstGeom>
          <a:noFill/>
          <a:ln>
            <a:noFill/>
          </a:ln>
        </p:spPr>
      </p:sp>
      <p:pic>
        <p:nvPicPr>
          <p:cNvPr id="249" name="Google Shape;249;p38"/>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pic>
        <p:nvPicPr>
          <p:cNvPr id="250" name="Google Shape;250;p38"/>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sp>
        <p:nvSpPr>
          <p:cNvPr id="251" name="Google Shape;251;p38"/>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52" name="Google Shape;252;p38"/>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253" name="Google Shape;253;p38"/>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254" name="Google Shape;254;p38"/>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_statement">
  <p:cSld name="7_Blank_statement">
    <p:spTree>
      <p:nvGrpSpPr>
        <p:cNvPr id="255" name="Shape 255"/>
        <p:cNvGrpSpPr/>
        <p:nvPr/>
      </p:nvGrpSpPr>
      <p:grpSpPr>
        <a:xfrm>
          <a:off x="0" y="0"/>
          <a:ext cx="0" cy="0"/>
          <a:chOff x="0" y="0"/>
          <a:chExt cx="0" cy="0"/>
        </a:xfrm>
      </p:grpSpPr>
      <p:pic>
        <p:nvPicPr>
          <p:cNvPr id="256" name="Google Shape;256;p39"/>
          <p:cNvPicPr preferRelativeResize="0"/>
          <p:nvPr/>
        </p:nvPicPr>
        <p:blipFill rotWithShape="1">
          <a:blip r:embed="rId2">
            <a:alphaModFix/>
          </a:blip>
          <a:srcRect b="0" l="0" r="0" t="0"/>
          <a:stretch/>
        </p:blipFill>
        <p:spPr>
          <a:xfrm>
            <a:off x="2774" y="0"/>
            <a:ext cx="9138453" cy="5143500"/>
          </a:xfrm>
          <a:prstGeom prst="rect">
            <a:avLst/>
          </a:prstGeom>
          <a:noFill/>
          <a:ln>
            <a:noFill/>
          </a:ln>
        </p:spPr>
      </p:pic>
      <p:sp>
        <p:nvSpPr>
          <p:cNvPr id="257" name="Google Shape;257;p39"/>
          <p:cNvSpPr txBox="1"/>
          <p:nvPr>
            <p:ph idx="1" type="body"/>
          </p:nvPr>
        </p:nvSpPr>
        <p:spPr>
          <a:xfrm>
            <a:off x="2143126" y="419100"/>
            <a:ext cx="4857806" cy="4305319"/>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2"/>
              </a:buClr>
              <a:buSzPts val="3700"/>
              <a:buFont typeface="Helvetica Neue"/>
              <a:buNone/>
              <a:defRPr b="0" i="0" sz="5000">
                <a:solidFill>
                  <a:schemeClr val="accent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Font typeface="Helvetica Neue"/>
              <a:buChar char="•"/>
              <a:defRPr/>
            </a:lvl3pPr>
            <a:lvl4pPr indent="-279400" lvl="3" marL="1828800" algn="l">
              <a:lnSpc>
                <a:spcPct val="100000"/>
              </a:lnSpc>
              <a:spcBef>
                <a:spcPts val="2200"/>
              </a:spcBef>
              <a:spcAft>
                <a:spcPts val="0"/>
              </a:spcAft>
              <a:buClr>
                <a:srgbClr val="000000"/>
              </a:buClr>
              <a:buSzPts val="800"/>
              <a:buFont typeface="Helvetica Neue"/>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8" name="Shape 258"/>
        <p:cNvGrpSpPr/>
        <p:nvPr/>
      </p:nvGrpSpPr>
      <p:grpSpPr>
        <a:xfrm>
          <a:off x="0" y="0"/>
          <a:ext cx="0" cy="0"/>
          <a:chOff x="0" y="0"/>
          <a:chExt cx="0" cy="0"/>
        </a:xfrm>
      </p:grpSpPr>
      <p:sp>
        <p:nvSpPr>
          <p:cNvPr id="259" name="Google Shape;259;p40"/>
          <p:cNvSpPr txBox="1"/>
          <p:nvPr>
            <p:ph idx="10" type="dt"/>
          </p:nvPr>
        </p:nvSpPr>
        <p:spPr>
          <a:xfrm>
            <a:off x="0" y="0"/>
            <a:ext cx="1687500" cy="1687500"/>
          </a:xfrm>
          <a:prstGeom prst="rect">
            <a:avLst/>
          </a:prstGeom>
          <a:noFill/>
          <a:ln>
            <a:noFill/>
          </a:ln>
        </p:spPr>
        <p:txBody>
          <a:bodyPr anchorCtr="0" anchor="t" bIns="25700" lIns="51425" spcFirstLastPara="1" rIns="51425" wrap="square" tIns="25700">
            <a:noAutofit/>
          </a:bodyPr>
          <a:lstStyle>
            <a:lvl1pPr lvl="0"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9pPr>
          </a:lstStyle>
          <a:p/>
        </p:txBody>
      </p:sp>
      <p:sp>
        <p:nvSpPr>
          <p:cNvPr id="260" name="Google Shape;260;p40"/>
          <p:cNvSpPr txBox="1"/>
          <p:nvPr>
            <p:ph idx="11" type="ftr"/>
          </p:nvPr>
        </p:nvSpPr>
        <p:spPr>
          <a:xfrm>
            <a:off x="2390774" y="4763541"/>
            <a:ext cx="4791075" cy="211633"/>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61" name="Google Shape;261;p40"/>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2">
  <p:cSld name="Chapter 2">
    <p:spTree>
      <p:nvGrpSpPr>
        <p:cNvPr id="262" name="Shape 262"/>
        <p:cNvGrpSpPr/>
        <p:nvPr/>
      </p:nvGrpSpPr>
      <p:grpSpPr>
        <a:xfrm>
          <a:off x="0" y="0"/>
          <a:ext cx="0" cy="0"/>
          <a:chOff x="0" y="0"/>
          <a:chExt cx="0" cy="0"/>
        </a:xfrm>
      </p:grpSpPr>
      <p:pic>
        <p:nvPicPr>
          <p:cNvPr id="263" name="Google Shape;263;p41"/>
          <p:cNvPicPr preferRelativeResize="0"/>
          <p:nvPr/>
        </p:nvPicPr>
        <p:blipFill rotWithShape="1">
          <a:blip r:embed="rId2">
            <a:alphaModFix amt="50000"/>
          </a:blip>
          <a:srcRect b="0" l="0" r="0" t="0"/>
          <a:stretch/>
        </p:blipFill>
        <p:spPr>
          <a:xfrm>
            <a:off x="0" y="0"/>
            <a:ext cx="9144000" cy="5150643"/>
          </a:xfrm>
          <a:prstGeom prst="rect">
            <a:avLst/>
          </a:prstGeom>
          <a:noFill/>
          <a:ln>
            <a:noFill/>
          </a:ln>
        </p:spPr>
      </p:pic>
      <p:sp>
        <p:nvSpPr>
          <p:cNvPr id="264" name="Google Shape;264;p41"/>
          <p:cNvSpPr txBox="1"/>
          <p:nvPr>
            <p:ph idx="1" type="body"/>
          </p:nvPr>
        </p:nvSpPr>
        <p:spPr>
          <a:xfrm>
            <a:off x="1276350" y="445592"/>
            <a:ext cx="6610350" cy="4220051"/>
          </a:xfrm>
          <a:prstGeom prst="rect">
            <a:avLst/>
          </a:prstGeom>
          <a:noFill/>
          <a:ln>
            <a:noFill/>
          </a:ln>
        </p:spPr>
        <p:txBody>
          <a:bodyPr anchorCtr="1" anchor="ctr" bIns="0" lIns="0" spcFirstLastPara="1" rIns="0" wrap="square" tIns="0">
            <a:normAutofit/>
          </a:bodyPr>
          <a:lstStyle>
            <a:lvl1pPr indent="-228600" lvl="0" marL="457200" algn="ctr">
              <a:lnSpc>
                <a:spcPct val="85000"/>
              </a:lnSpc>
              <a:spcBef>
                <a:spcPts val="0"/>
              </a:spcBef>
              <a:spcAft>
                <a:spcPts val="0"/>
              </a:spcAft>
              <a:buClr>
                <a:schemeClr val="accent2"/>
              </a:buClr>
              <a:buSzPts val="4900"/>
              <a:buFont typeface="Helvetica Neue"/>
              <a:buNone/>
              <a:defRPr b="1" i="0" sz="6500">
                <a:solidFill>
                  <a:schemeClr val="accent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4 Blocks - Photo">
  <p:cSld name="1_4 Blocks - Photo">
    <p:spTree>
      <p:nvGrpSpPr>
        <p:cNvPr id="265" name="Shape 265"/>
        <p:cNvGrpSpPr/>
        <p:nvPr/>
      </p:nvGrpSpPr>
      <p:grpSpPr>
        <a:xfrm>
          <a:off x="0" y="0"/>
          <a:ext cx="0" cy="0"/>
          <a:chOff x="0" y="0"/>
          <a:chExt cx="0" cy="0"/>
        </a:xfrm>
      </p:grpSpPr>
      <p:pic>
        <p:nvPicPr>
          <p:cNvPr id="266" name="Google Shape;266;p42"/>
          <p:cNvPicPr preferRelativeResize="0"/>
          <p:nvPr/>
        </p:nvPicPr>
        <p:blipFill rotWithShape="1">
          <a:blip r:embed="rId2">
            <a:alphaModFix/>
          </a:blip>
          <a:srcRect b="0" l="38737" r="3854" t="0"/>
          <a:stretch/>
        </p:blipFill>
        <p:spPr>
          <a:xfrm>
            <a:off x="7674473" y="0"/>
            <a:ext cx="1494616" cy="5149750"/>
          </a:xfrm>
          <a:prstGeom prst="rect">
            <a:avLst/>
          </a:prstGeom>
          <a:noFill/>
          <a:ln>
            <a:noFill/>
          </a:ln>
        </p:spPr>
      </p:pic>
      <p:sp>
        <p:nvSpPr>
          <p:cNvPr id="267" name="Google Shape;267;p42"/>
          <p:cNvSpPr txBox="1"/>
          <p:nvPr>
            <p:ph idx="1" type="body"/>
          </p:nvPr>
        </p:nvSpPr>
        <p:spPr>
          <a:xfrm>
            <a:off x="400050" y="310548"/>
            <a:ext cx="5743575" cy="510983"/>
          </a:xfrm>
          <a:prstGeom prst="rect">
            <a:avLst/>
          </a:prstGeom>
          <a:noFill/>
          <a:ln>
            <a:noFill/>
          </a:ln>
        </p:spPr>
        <p:txBody>
          <a:bodyPr anchorCtr="0" anchor="b" bIns="0" lIns="0" spcFirstLastPara="1" rIns="0" wrap="square" tIns="0">
            <a:noAutofit/>
          </a:bodyPr>
          <a:lstStyle>
            <a:lvl1pPr indent="-228600" lvl="0" marL="457200" algn="l">
              <a:lnSpc>
                <a:spcPct val="85000"/>
              </a:lnSpc>
              <a:spcBef>
                <a:spcPts val="0"/>
              </a:spcBef>
              <a:spcAft>
                <a:spcPts val="0"/>
              </a:spcAft>
              <a:buClr>
                <a:srgbClr val="2D3293"/>
              </a:buClr>
              <a:buSzPts val="2300"/>
              <a:buFont typeface="Helvetica Neue"/>
              <a:buNone/>
              <a:defRPr b="1" i="0" sz="30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68" name="Google Shape;268;p42"/>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Helvetica Neue Light"/>
              <a:ea typeface="Helvetica Neue Light"/>
              <a:cs typeface="Helvetica Neue Light"/>
              <a:sym typeface="Helvetica Neue Light"/>
            </a:endParaRPr>
          </a:p>
        </p:txBody>
      </p:sp>
      <p:sp>
        <p:nvSpPr>
          <p:cNvPr id="269" name="Google Shape;269;p42"/>
          <p:cNvSpPr/>
          <p:nvPr/>
        </p:nvSpPr>
        <p:spPr>
          <a:xfrm>
            <a:off x="7674474" y="-1"/>
            <a:ext cx="1494616" cy="5143500"/>
          </a:xfrm>
          <a:prstGeom prst="rect">
            <a:avLst/>
          </a:prstGeom>
          <a:gradFill>
            <a:gsLst>
              <a:gs pos="0">
                <a:srgbClr val="2D3293"/>
              </a:gs>
              <a:gs pos="8000">
                <a:srgbClr val="2D3293"/>
              </a:gs>
              <a:gs pos="100000">
                <a:srgbClr val="2D3293">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270" name="Google Shape;270;p42"/>
          <p:cNvPicPr preferRelativeResize="0"/>
          <p:nvPr/>
        </p:nvPicPr>
        <p:blipFill rotWithShape="1">
          <a:blip r:embed="rId3">
            <a:alphaModFix/>
          </a:blip>
          <a:srcRect b="0" l="0" r="0" t="0"/>
          <a:stretch/>
        </p:blipFill>
        <p:spPr>
          <a:xfrm flipH="1" rot="-5400000">
            <a:off x="7774860" y="-281417"/>
            <a:ext cx="1087724" cy="1650557"/>
          </a:xfrm>
          <a:prstGeom prst="rect">
            <a:avLst/>
          </a:prstGeom>
          <a:noFill/>
          <a:ln>
            <a:noFill/>
          </a:ln>
        </p:spPr>
      </p:pic>
      <p:sp>
        <p:nvSpPr>
          <p:cNvPr id="271" name="Google Shape;271;p42"/>
          <p:cNvSpPr txBox="1"/>
          <p:nvPr>
            <p:ph idx="2" type="body"/>
          </p:nvPr>
        </p:nvSpPr>
        <p:spPr>
          <a:xfrm>
            <a:off x="400050" y="1617519"/>
            <a:ext cx="3376207" cy="1194863"/>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72" name="Google Shape;272;p42"/>
          <p:cNvSpPr/>
          <p:nvPr/>
        </p:nvSpPr>
        <p:spPr>
          <a:xfrm>
            <a:off x="400050" y="1171575"/>
            <a:ext cx="3376207" cy="47503"/>
          </a:xfrm>
          <a:prstGeom prst="rect">
            <a:avLst/>
          </a:prstGeom>
          <a:solidFill>
            <a:schemeClr val="accent1"/>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73" name="Google Shape;273;p42"/>
          <p:cNvSpPr/>
          <p:nvPr/>
        </p:nvSpPr>
        <p:spPr>
          <a:xfrm>
            <a:off x="4117236" y="1171575"/>
            <a:ext cx="3376207" cy="47503"/>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74" name="Google Shape;274;p42"/>
          <p:cNvSpPr/>
          <p:nvPr/>
        </p:nvSpPr>
        <p:spPr>
          <a:xfrm>
            <a:off x="400050" y="2889309"/>
            <a:ext cx="3376207" cy="47503"/>
          </a:xfrm>
          <a:prstGeom prst="rect">
            <a:avLst/>
          </a:prstGeom>
          <a:solidFill>
            <a:srgbClr val="6A71D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75" name="Google Shape;275;p42"/>
          <p:cNvSpPr/>
          <p:nvPr/>
        </p:nvSpPr>
        <p:spPr>
          <a:xfrm>
            <a:off x="4117236" y="2889309"/>
            <a:ext cx="3376207" cy="47503"/>
          </a:xfrm>
          <a:prstGeom prst="rect">
            <a:avLst/>
          </a:prstGeom>
          <a:solidFill>
            <a:schemeClr val="accent6"/>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276" name="Google Shape;276;p42"/>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277" name="Google Shape;277;p42"/>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
        <p:nvSpPr>
          <p:cNvPr id="278" name="Google Shape;278;p42"/>
          <p:cNvSpPr txBox="1"/>
          <p:nvPr>
            <p:ph idx="3" type="body"/>
          </p:nvPr>
        </p:nvSpPr>
        <p:spPr>
          <a:xfrm>
            <a:off x="400049" y="1241580"/>
            <a:ext cx="3376207"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79" name="Google Shape;279;p42"/>
          <p:cNvSpPr txBox="1"/>
          <p:nvPr>
            <p:ph idx="4" type="body"/>
          </p:nvPr>
        </p:nvSpPr>
        <p:spPr>
          <a:xfrm>
            <a:off x="4117236" y="1617519"/>
            <a:ext cx="3376207" cy="1194863"/>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80" name="Google Shape;280;p42"/>
          <p:cNvSpPr/>
          <p:nvPr/>
        </p:nvSpPr>
        <p:spPr>
          <a:xfrm>
            <a:off x="4117236" y="2889309"/>
            <a:ext cx="3376207" cy="47503"/>
          </a:xfrm>
          <a:prstGeom prst="rect">
            <a:avLst/>
          </a:prstGeom>
          <a:solidFill>
            <a:srgbClr val="CCCFF0"/>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81" name="Google Shape;281;p42"/>
          <p:cNvSpPr txBox="1"/>
          <p:nvPr>
            <p:ph idx="5" type="body"/>
          </p:nvPr>
        </p:nvSpPr>
        <p:spPr>
          <a:xfrm>
            <a:off x="4117235" y="1241580"/>
            <a:ext cx="3376207"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82" name="Google Shape;282;p42"/>
          <p:cNvSpPr txBox="1"/>
          <p:nvPr>
            <p:ph idx="6" type="body"/>
          </p:nvPr>
        </p:nvSpPr>
        <p:spPr>
          <a:xfrm>
            <a:off x="400049" y="3333925"/>
            <a:ext cx="3376207" cy="1194863"/>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83" name="Google Shape;283;p42"/>
          <p:cNvSpPr txBox="1"/>
          <p:nvPr>
            <p:ph idx="7" type="body"/>
          </p:nvPr>
        </p:nvSpPr>
        <p:spPr>
          <a:xfrm>
            <a:off x="400048" y="2957986"/>
            <a:ext cx="3376207"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84" name="Google Shape;284;p42"/>
          <p:cNvSpPr txBox="1"/>
          <p:nvPr>
            <p:ph idx="8" type="body"/>
          </p:nvPr>
        </p:nvSpPr>
        <p:spPr>
          <a:xfrm>
            <a:off x="4117235" y="3336624"/>
            <a:ext cx="3376207" cy="1194863"/>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85" name="Google Shape;285;p42"/>
          <p:cNvSpPr txBox="1"/>
          <p:nvPr>
            <p:ph idx="9" type="body"/>
          </p:nvPr>
        </p:nvSpPr>
        <p:spPr>
          <a:xfrm>
            <a:off x="4117234" y="2960685"/>
            <a:ext cx="3376207"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 Blocks">
  <p:cSld name="1_3 Blocks">
    <p:spTree>
      <p:nvGrpSpPr>
        <p:cNvPr id="286" name="Shape 286"/>
        <p:cNvGrpSpPr/>
        <p:nvPr/>
      </p:nvGrpSpPr>
      <p:grpSpPr>
        <a:xfrm>
          <a:off x="0" y="0"/>
          <a:ext cx="0" cy="0"/>
          <a:chOff x="0" y="0"/>
          <a:chExt cx="0" cy="0"/>
        </a:xfrm>
      </p:grpSpPr>
      <p:sp>
        <p:nvSpPr>
          <p:cNvPr id="287" name="Google Shape;287;p43"/>
          <p:cNvSpPr txBox="1"/>
          <p:nvPr>
            <p:ph idx="1" type="body"/>
          </p:nvPr>
        </p:nvSpPr>
        <p:spPr>
          <a:xfrm>
            <a:off x="400049" y="200025"/>
            <a:ext cx="8339758" cy="621506"/>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accent1"/>
              </a:buClr>
              <a:buSzPts val="2300"/>
              <a:buFont typeface="Helvetica Neue"/>
              <a:buNone/>
              <a:defRPr b="1" i="0" sz="30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88" name="Google Shape;288;p43"/>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Helvetica Neue Light"/>
              <a:ea typeface="Helvetica Neue Light"/>
              <a:cs typeface="Helvetica Neue Light"/>
              <a:sym typeface="Helvetica Neue Light"/>
            </a:endParaRPr>
          </a:p>
        </p:txBody>
      </p:sp>
      <p:pic>
        <p:nvPicPr>
          <p:cNvPr id="289" name="Google Shape;289;p43"/>
          <p:cNvPicPr preferRelativeResize="0"/>
          <p:nvPr/>
        </p:nvPicPr>
        <p:blipFill rotWithShape="1">
          <a:blip r:embed="rId2">
            <a:alphaModFix/>
          </a:blip>
          <a:srcRect b="0" l="0" r="0" t="0"/>
          <a:stretch/>
        </p:blipFill>
        <p:spPr>
          <a:xfrm flipH="1" rot="-5400000">
            <a:off x="7774860" y="-281417"/>
            <a:ext cx="1087724" cy="1650557"/>
          </a:xfrm>
          <a:prstGeom prst="rect">
            <a:avLst/>
          </a:prstGeom>
          <a:noFill/>
          <a:ln>
            <a:noFill/>
          </a:ln>
        </p:spPr>
      </p:pic>
      <p:sp>
        <p:nvSpPr>
          <p:cNvPr id="290" name="Google Shape;290;p43"/>
          <p:cNvSpPr/>
          <p:nvPr/>
        </p:nvSpPr>
        <p:spPr>
          <a:xfrm>
            <a:off x="400050" y="1087724"/>
            <a:ext cx="4050000" cy="101250"/>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91" name="Google Shape;291;p43"/>
          <p:cNvSpPr/>
          <p:nvPr/>
        </p:nvSpPr>
        <p:spPr>
          <a:xfrm>
            <a:off x="4699430" y="1087724"/>
            <a:ext cx="4050000" cy="101250"/>
          </a:xfrm>
          <a:prstGeom prst="rect">
            <a:avLst/>
          </a:prstGeom>
          <a:solidFill>
            <a:schemeClr val="accent4"/>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92" name="Google Shape;292;p43"/>
          <p:cNvSpPr/>
          <p:nvPr/>
        </p:nvSpPr>
        <p:spPr>
          <a:xfrm>
            <a:off x="400050" y="3937336"/>
            <a:ext cx="4050000" cy="47503"/>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93" name="Google Shape;293;p43"/>
          <p:cNvSpPr/>
          <p:nvPr/>
        </p:nvSpPr>
        <p:spPr>
          <a:xfrm>
            <a:off x="4699430" y="3937336"/>
            <a:ext cx="4050000" cy="47503"/>
          </a:xfrm>
          <a:prstGeom prst="rect">
            <a:avLst/>
          </a:prstGeom>
          <a:solidFill>
            <a:schemeClr val="accent4"/>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294" name="Google Shape;294;p43"/>
          <p:cNvSpPr txBox="1"/>
          <p:nvPr>
            <p:ph idx="2" type="body"/>
          </p:nvPr>
        </p:nvSpPr>
        <p:spPr>
          <a:xfrm>
            <a:off x="400050" y="1816502"/>
            <a:ext cx="4050000" cy="1990614"/>
          </a:xfrm>
          <a:prstGeom prst="rect">
            <a:avLst/>
          </a:prstGeom>
          <a:noFill/>
          <a:ln>
            <a:noFill/>
          </a:ln>
        </p:spPr>
        <p:txBody>
          <a:bodyPr anchorCtr="0" anchor="t" bIns="60750" lIns="60750" spcFirstLastPara="1" rIns="60750" wrap="square" tIns="60750">
            <a:normAutofit/>
          </a:bodyPr>
          <a:lstStyle>
            <a:lvl1pPr indent="-228600" lvl="0" marL="457200" algn="ctr">
              <a:lnSpc>
                <a:spcPct val="100000"/>
              </a:lnSpc>
              <a:spcBef>
                <a:spcPts val="2200"/>
              </a:spcBef>
              <a:spcAft>
                <a:spcPts val="0"/>
              </a:spcAft>
              <a:buClr>
                <a:schemeClr val="dk2"/>
              </a:buClr>
              <a:buSzPts val="1000"/>
              <a:buFont typeface="Helvetica Neue"/>
              <a:buNone/>
              <a:defRPr b="0" i="0" sz="14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95" name="Google Shape;295;p43"/>
          <p:cNvSpPr txBox="1"/>
          <p:nvPr>
            <p:ph idx="3" type="body"/>
          </p:nvPr>
        </p:nvSpPr>
        <p:spPr>
          <a:xfrm>
            <a:off x="400049" y="1367362"/>
            <a:ext cx="4050000"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96" name="Google Shape;296;p43"/>
          <p:cNvSpPr txBox="1"/>
          <p:nvPr>
            <p:ph idx="4" type="body"/>
          </p:nvPr>
        </p:nvSpPr>
        <p:spPr>
          <a:xfrm>
            <a:off x="4699431" y="1816503"/>
            <a:ext cx="4050000" cy="1990614"/>
          </a:xfrm>
          <a:prstGeom prst="rect">
            <a:avLst/>
          </a:prstGeom>
          <a:noFill/>
          <a:ln>
            <a:noFill/>
          </a:ln>
        </p:spPr>
        <p:txBody>
          <a:bodyPr anchorCtr="0" anchor="t" bIns="60750" lIns="60750" spcFirstLastPara="1" rIns="60750" wrap="square" tIns="60750">
            <a:normAutofit/>
          </a:bodyPr>
          <a:lstStyle>
            <a:lvl1pPr indent="-228600" lvl="0" marL="457200" algn="ctr">
              <a:lnSpc>
                <a:spcPct val="100000"/>
              </a:lnSpc>
              <a:spcBef>
                <a:spcPts val="2200"/>
              </a:spcBef>
              <a:spcAft>
                <a:spcPts val="0"/>
              </a:spcAft>
              <a:buClr>
                <a:schemeClr val="dk2"/>
              </a:buClr>
              <a:buSzPts val="1000"/>
              <a:buFont typeface="Helvetica Neue"/>
              <a:buNone/>
              <a:defRPr b="0" i="0" sz="14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97" name="Google Shape;297;p43"/>
          <p:cNvSpPr txBox="1"/>
          <p:nvPr>
            <p:ph idx="5" type="body"/>
          </p:nvPr>
        </p:nvSpPr>
        <p:spPr>
          <a:xfrm>
            <a:off x="4699430" y="1367362"/>
            <a:ext cx="4050000"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298" name="Google Shape;298;p43"/>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pic>
        <p:nvPicPr>
          <p:cNvPr id="299" name="Google Shape;299;p43"/>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sp>
        <p:nvSpPr>
          <p:cNvPr id="300" name="Google Shape;300;p43"/>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01" name="Google Shape;301;p43"/>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302" name="Google Shape;302;p43"/>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303" name="Google Shape;303;p43"/>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_statement">
  <p:cSld name="4_Blank_statement">
    <p:spTree>
      <p:nvGrpSpPr>
        <p:cNvPr id="304" name="Shape 304"/>
        <p:cNvGrpSpPr/>
        <p:nvPr/>
      </p:nvGrpSpPr>
      <p:grpSpPr>
        <a:xfrm>
          <a:off x="0" y="0"/>
          <a:ext cx="0" cy="0"/>
          <a:chOff x="0" y="0"/>
          <a:chExt cx="0" cy="0"/>
        </a:xfrm>
      </p:grpSpPr>
      <p:sp>
        <p:nvSpPr>
          <p:cNvPr id="305" name="Google Shape;305;p44"/>
          <p:cNvSpPr/>
          <p:nvPr/>
        </p:nvSpPr>
        <p:spPr>
          <a:xfrm>
            <a:off x="0" y="0"/>
            <a:ext cx="9144000" cy="5143500"/>
          </a:xfrm>
          <a:prstGeom prst="rect">
            <a:avLst/>
          </a:prstGeom>
          <a:solidFill>
            <a:schemeClr val="accent2"/>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306" name="Google Shape;306;p44"/>
          <p:cNvPicPr preferRelativeResize="0"/>
          <p:nvPr/>
        </p:nvPicPr>
        <p:blipFill rotWithShape="1">
          <a:blip r:embed="rId2">
            <a:alphaModFix/>
          </a:blip>
          <a:srcRect b="0" l="0" r="0" t="0"/>
          <a:stretch/>
        </p:blipFill>
        <p:spPr>
          <a:xfrm>
            <a:off x="2779" y="0"/>
            <a:ext cx="9138443" cy="5143500"/>
          </a:xfrm>
          <a:prstGeom prst="rect">
            <a:avLst/>
          </a:prstGeom>
          <a:noFill/>
          <a:ln>
            <a:noFill/>
          </a:ln>
        </p:spPr>
      </p:pic>
      <p:sp>
        <p:nvSpPr>
          <p:cNvPr id="307" name="Google Shape;307;p44"/>
          <p:cNvSpPr txBox="1"/>
          <p:nvPr>
            <p:ph idx="1" type="body"/>
          </p:nvPr>
        </p:nvSpPr>
        <p:spPr>
          <a:xfrm>
            <a:off x="2219325" y="419100"/>
            <a:ext cx="4705350" cy="4305300"/>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lt1"/>
              </a:buClr>
              <a:buSzPts val="3700"/>
              <a:buFont typeface="Helvetica Neue"/>
              <a:buNone/>
              <a:defRPr b="0"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hotos - Texts">
  <p:cSld name="1_4 Photos - Texts">
    <p:spTree>
      <p:nvGrpSpPr>
        <p:cNvPr id="308" name="Shape 308"/>
        <p:cNvGrpSpPr/>
        <p:nvPr/>
      </p:nvGrpSpPr>
      <p:grpSpPr>
        <a:xfrm>
          <a:off x="0" y="0"/>
          <a:ext cx="0" cy="0"/>
          <a:chOff x="0" y="0"/>
          <a:chExt cx="0" cy="0"/>
        </a:xfrm>
      </p:grpSpPr>
      <p:sp>
        <p:nvSpPr>
          <p:cNvPr id="309" name="Google Shape;309;p45"/>
          <p:cNvSpPr/>
          <p:nvPr>
            <p:ph idx="2" type="pic"/>
          </p:nvPr>
        </p:nvSpPr>
        <p:spPr>
          <a:xfrm>
            <a:off x="908523"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310" name="Google Shape;310;p45"/>
          <p:cNvSpPr txBox="1"/>
          <p:nvPr>
            <p:ph idx="1" type="body"/>
          </p:nvPr>
        </p:nvSpPr>
        <p:spPr>
          <a:xfrm>
            <a:off x="697729" y="2423888"/>
            <a:ext cx="1754525"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1" name="Google Shape;311;p45"/>
          <p:cNvSpPr txBox="1"/>
          <p:nvPr>
            <p:ph idx="3" type="body"/>
          </p:nvPr>
        </p:nvSpPr>
        <p:spPr>
          <a:xfrm>
            <a:off x="688748"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2" name="Google Shape;312;p45"/>
          <p:cNvSpPr txBox="1"/>
          <p:nvPr>
            <p:ph idx="4" type="body"/>
          </p:nvPr>
        </p:nvSpPr>
        <p:spPr>
          <a:xfrm>
            <a:off x="2677230" y="2423888"/>
            <a:ext cx="1781736"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3" name="Google Shape;313;p45"/>
          <p:cNvSpPr txBox="1"/>
          <p:nvPr>
            <p:ph idx="5" type="body"/>
          </p:nvPr>
        </p:nvSpPr>
        <p:spPr>
          <a:xfrm>
            <a:off x="2681854"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4" name="Google Shape;314;p45"/>
          <p:cNvSpPr txBox="1"/>
          <p:nvPr>
            <p:ph idx="6" type="body"/>
          </p:nvPr>
        </p:nvSpPr>
        <p:spPr>
          <a:xfrm>
            <a:off x="4686233" y="2423888"/>
            <a:ext cx="1781736"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5" name="Google Shape;315;p45"/>
          <p:cNvSpPr txBox="1"/>
          <p:nvPr>
            <p:ph idx="7" type="body"/>
          </p:nvPr>
        </p:nvSpPr>
        <p:spPr>
          <a:xfrm>
            <a:off x="4690857"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6" name="Google Shape;316;p45"/>
          <p:cNvSpPr txBox="1"/>
          <p:nvPr>
            <p:ph idx="8" type="body"/>
          </p:nvPr>
        </p:nvSpPr>
        <p:spPr>
          <a:xfrm>
            <a:off x="6661654" y="2423888"/>
            <a:ext cx="1781736"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7" name="Google Shape;317;p45"/>
          <p:cNvSpPr txBox="1"/>
          <p:nvPr>
            <p:ph idx="9" type="body"/>
          </p:nvPr>
        </p:nvSpPr>
        <p:spPr>
          <a:xfrm>
            <a:off x="6666278"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sp>
        <p:nvSpPr>
          <p:cNvPr id="318" name="Google Shape;318;p45"/>
          <p:cNvSpPr/>
          <p:nvPr>
            <p:ph idx="13" type="pic"/>
          </p:nvPr>
        </p:nvSpPr>
        <p:spPr>
          <a:xfrm>
            <a:off x="2901629"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319" name="Google Shape;319;p45"/>
          <p:cNvSpPr/>
          <p:nvPr>
            <p:ph idx="14" type="pic"/>
          </p:nvPr>
        </p:nvSpPr>
        <p:spPr>
          <a:xfrm>
            <a:off x="4910632"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320" name="Google Shape;320;p45"/>
          <p:cNvSpPr/>
          <p:nvPr>
            <p:ph idx="15" type="pic"/>
          </p:nvPr>
        </p:nvSpPr>
        <p:spPr>
          <a:xfrm>
            <a:off x="6886052"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321" name="Google Shape;321;p45"/>
          <p:cNvSpPr txBox="1"/>
          <p:nvPr>
            <p:ph idx="16" type="body"/>
          </p:nvPr>
        </p:nvSpPr>
        <p:spPr>
          <a:xfrm>
            <a:off x="400049" y="323850"/>
            <a:ext cx="8298325" cy="497681"/>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rgbClr val="2D3293"/>
              </a:buClr>
              <a:buSzPts val="1900"/>
              <a:buFont typeface="Helvetica Neue"/>
              <a:buNone/>
              <a:defRPr b="1" i="0" sz="25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Font typeface="Helvetica Neue"/>
              <a:buChar char="•"/>
              <a:defRPr/>
            </a:lvl3pPr>
            <a:lvl4pPr indent="-279400" lvl="3" marL="1828800" algn="l">
              <a:lnSpc>
                <a:spcPct val="100000"/>
              </a:lnSpc>
              <a:spcBef>
                <a:spcPts val="2200"/>
              </a:spcBef>
              <a:spcAft>
                <a:spcPts val="0"/>
              </a:spcAft>
              <a:buClr>
                <a:srgbClr val="000000"/>
              </a:buClr>
              <a:buSzPts val="800"/>
              <a:buFont typeface="Helvetica Neue"/>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Font typeface="Helvetica Neue Light"/>
              <a:buChar char="•"/>
              <a:defRPr/>
            </a:lvl6pPr>
            <a:lvl7pPr indent="-279400" lvl="6" marL="3200400" algn="l">
              <a:lnSpc>
                <a:spcPct val="100000"/>
              </a:lnSpc>
              <a:spcBef>
                <a:spcPts val="2200"/>
              </a:spcBef>
              <a:spcAft>
                <a:spcPts val="0"/>
              </a:spcAft>
              <a:buClr>
                <a:srgbClr val="000000"/>
              </a:buClr>
              <a:buSzPts val="800"/>
              <a:buFont typeface="Helvetica Neue Light"/>
              <a:buChar char="•"/>
              <a:defRPr/>
            </a:lvl7pPr>
            <a:lvl8pPr indent="-279400" lvl="7" marL="3657600" algn="l">
              <a:lnSpc>
                <a:spcPct val="100000"/>
              </a:lnSpc>
              <a:spcBef>
                <a:spcPts val="2200"/>
              </a:spcBef>
              <a:spcAft>
                <a:spcPts val="0"/>
              </a:spcAft>
              <a:buClr>
                <a:srgbClr val="000000"/>
              </a:buClr>
              <a:buSzPts val="800"/>
              <a:buFont typeface="Helvetica Neue Light"/>
              <a:buChar char="•"/>
              <a:defRPr/>
            </a:lvl8pPr>
            <a:lvl9pPr indent="-279400" lvl="8" marL="4114800" algn="l">
              <a:lnSpc>
                <a:spcPct val="100000"/>
              </a:lnSpc>
              <a:spcBef>
                <a:spcPts val="2200"/>
              </a:spcBef>
              <a:spcAft>
                <a:spcPts val="0"/>
              </a:spcAft>
              <a:buClr>
                <a:srgbClr val="000000"/>
              </a:buClr>
              <a:buSzPts val="800"/>
              <a:buFont typeface="Helvetica Neue Light"/>
              <a:buChar char="•"/>
              <a:defRPr/>
            </a:lvl9pPr>
          </a:lstStyle>
          <a:p/>
        </p:txBody>
      </p:sp>
      <p:pic>
        <p:nvPicPr>
          <p:cNvPr id="322" name="Google Shape;322;p45"/>
          <p:cNvPicPr preferRelativeResize="0"/>
          <p:nvPr/>
        </p:nvPicPr>
        <p:blipFill rotWithShape="1">
          <a:blip r:embed="rId2">
            <a:alphaModFix/>
          </a:blip>
          <a:srcRect b="0" l="0" r="0" t="0"/>
          <a:stretch/>
        </p:blipFill>
        <p:spPr>
          <a:xfrm rot="-5400000">
            <a:off x="8102279" y="4101779"/>
            <a:ext cx="833377" cy="1250066"/>
          </a:xfrm>
          <a:prstGeom prst="rect">
            <a:avLst/>
          </a:prstGeom>
          <a:noFill/>
          <a:ln>
            <a:noFill/>
          </a:ln>
        </p:spPr>
      </p:pic>
      <p:pic>
        <p:nvPicPr>
          <p:cNvPr id="323" name="Google Shape;323;p45"/>
          <p:cNvPicPr preferRelativeResize="0"/>
          <p:nvPr/>
        </p:nvPicPr>
        <p:blipFill rotWithShape="1">
          <a:blip r:embed="rId2">
            <a:alphaModFix/>
          </a:blip>
          <a:srcRect b="0" l="0" r="0" t="0"/>
          <a:stretch/>
        </p:blipFill>
        <p:spPr>
          <a:xfrm rot="5400000">
            <a:off x="208344" y="-218946"/>
            <a:ext cx="833377" cy="1250066"/>
          </a:xfrm>
          <a:prstGeom prst="rect">
            <a:avLst/>
          </a:prstGeom>
          <a:noFill/>
          <a:ln>
            <a:noFill/>
          </a:ln>
        </p:spPr>
      </p:pic>
      <p:sp>
        <p:nvSpPr>
          <p:cNvPr id="324" name="Google Shape;324;p45"/>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Clr>
                <a:srgbClr val="6A6A6A"/>
              </a:buClr>
              <a:buSzPts val="800"/>
              <a:buFont typeface="Helvetica Neue"/>
              <a:buNone/>
              <a:defRPr b="0" i="0" sz="80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000"/>
              <a:buNone/>
              <a:defRPr/>
            </a:lvl2pPr>
            <a:lvl3pPr lvl="2" algn="ctr">
              <a:lnSpc>
                <a:spcPct val="100000"/>
              </a:lnSpc>
              <a:spcBef>
                <a:spcPts val="0"/>
              </a:spcBef>
              <a:spcAft>
                <a:spcPts val="0"/>
              </a:spcAft>
              <a:buClr>
                <a:srgbClr val="000000"/>
              </a:buClr>
              <a:buSzPts val="1000"/>
              <a:buNone/>
              <a:defRPr/>
            </a:lvl3pPr>
            <a:lvl4pPr lvl="3" algn="ctr">
              <a:lnSpc>
                <a:spcPct val="100000"/>
              </a:lnSpc>
              <a:spcBef>
                <a:spcPts val="0"/>
              </a:spcBef>
              <a:spcAft>
                <a:spcPts val="0"/>
              </a:spcAft>
              <a:buClr>
                <a:srgbClr val="000000"/>
              </a:buClr>
              <a:buSzPts val="1000"/>
              <a:buNone/>
              <a:defRPr/>
            </a:lvl4pPr>
            <a:lvl5pPr lvl="4" algn="ctr">
              <a:lnSpc>
                <a:spcPct val="100000"/>
              </a:lnSpc>
              <a:spcBef>
                <a:spcPts val="0"/>
              </a:spcBef>
              <a:spcAft>
                <a:spcPts val="0"/>
              </a:spcAft>
              <a:buClr>
                <a:srgbClr val="000000"/>
              </a:buClr>
              <a:buSzPts val="1000"/>
              <a:buNone/>
              <a:defRPr/>
            </a:lvl5pPr>
            <a:lvl6pPr lvl="5" algn="ctr">
              <a:lnSpc>
                <a:spcPct val="100000"/>
              </a:lnSpc>
              <a:spcBef>
                <a:spcPts val="0"/>
              </a:spcBef>
              <a:spcAft>
                <a:spcPts val="0"/>
              </a:spcAft>
              <a:buClr>
                <a:srgbClr val="000000"/>
              </a:buClr>
              <a:buSzPts val="1000"/>
              <a:buNone/>
              <a:defRPr/>
            </a:lvl6pPr>
            <a:lvl7pPr lvl="6" algn="ctr">
              <a:lnSpc>
                <a:spcPct val="100000"/>
              </a:lnSpc>
              <a:spcBef>
                <a:spcPts val="0"/>
              </a:spcBef>
              <a:spcAft>
                <a:spcPts val="0"/>
              </a:spcAft>
              <a:buClr>
                <a:srgbClr val="000000"/>
              </a:buClr>
              <a:buSzPts val="1000"/>
              <a:buNone/>
              <a:defRPr/>
            </a:lvl7pPr>
            <a:lvl8pPr lvl="7" algn="ctr">
              <a:lnSpc>
                <a:spcPct val="100000"/>
              </a:lnSpc>
              <a:spcBef>
                <a:spcPts val="0"/>
              </a:spcBef>
              <a:spcAft>
                <a:spcPts val="0"/>
              </a:spcAft>
              <a:buClr>
                <a:srgbClr val="000000"/>
              </a:buClr>
              <a:buSzPts val="1000"/>
              <a:buNone/>
              <a:defRPr/>
            </a:lvl8pPr>
            <a:lvl9pPr lvl="8" algn="ctr">
              <a:lnSpc>
                <a:spcPct val="100000"/>
              </a:lnSpc>
              <a:spcBef>
                <a:spcPts val="0"/>
              </a:spcBef>
              <a:spcAft>
                <a:spcPts val="0"/>
              </a:spcAft>
              <a:buClr>
                <a:srgbClr val="000000"/>
              </a:buClr>
              <a:buSzPts val="1000"/>
              <a:buNone/>
              <a:defRPr/>
            </a:lvl9pPr>
          </a:lstStyle>
          <a:p/>
        </p:txBody>
      </p:sp>
      <p:sp>
        <p:nvSpPr>
          <p:cNvPr id="325" name="Google Shape;325;p45"/>
          <p:cNvSpPr txBox="1"/>
          <p:nvPr>
            <p:ph idx="12" type="sldNum"/>
          </p:nvPr>
        </p:nvSpPr>
        <p:spPr>
          <a:xfrm>
            <a:off x="8758858" y="4734017"/>
            <a:ext cx="285750" cy="211633"/>
          </a:xfrm>
          <a:prstGeom prst="rect">
            <a:avLst/>
          </a:prstGeom>
          <a:noFill/>
          <a:ln>
            <a:noFill/>
          </a:ln>
        </p:spPr>
        <p:txBody>
          <a:bodyPr anchorCtr="0" anchor="ctr" bIns="25700" lIns="51425" spcFirstLastPara="1" rIns="51425" wrap="square" tIns="25700">
            <a:noAutofit/>
          </a:bodyPr>
          <a:lstStyle>
            <a:lvl1pPr indent="0" lvl="0"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900"/>
              <a:buFont typeface="Helvetica Neue"/>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326" name="Google Shape;326;p45"/>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327" name="Google Shape;327;p45"/>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328" name="Shape 328"/>
        <p:cNvGrpSpPr/>
        <p:nvPr/>
      </p:nvGrpSpPr>
      <p:grpSpPr>
        <a:xfrm>
          <a:off x="0" y="0"/>
          <a:ext cx="0" cy="0"/>
          <a:chOff x="0" y="0"/>
          <a:chExt cx="0" cy="0"/>
        </a:xfrm>
      </p:grpSpPr>
      <p:sp>
        <p:nvSpPr>
          <p:cNvPr id="329" name="Google Shape;329;p46"/>
          <p:cNvSpPr txBox="1"/>
          <p:nvPr>
            <p:ph type="title"/>
          </p:nvPr>
        </p:nvSpPr>
        <p:spPr>
          <a:xfrm>
            <a:off x="628650" y="274142"/>
            <a:ext cx="7886700" cy="993874"/>
          </a:xfrm>
          <a:prstGeom prst="rect">
            <a:avLst/>
          </a:prstGeom>
          <a:noFill/>
          <a:ln>
            <a:noFill/>
          </a:ln>
        </p:spPr>
        <p:txBody>
          <a:bodyPr anchorCtr="0" anchor="ctr" bIns="25700" lIns="51425" spcFirstLastPara="1" rIns="51425" wrap="square" tIns="25700">
            <a:normAutofit/>
          </a:bodyPr>
          <a:lstStyle>
            <a:lvl1pPr lvl="0" algn="ctr">
              <a:lnSpc>
                <a:spcPct val="100000"/>
              </a:lnSpc>
              <a:spcBef>
                <a:spcPts val="0"/>
              </a:spcBef>
              <a:spcAft>
                <a:spcPts val="0"/>
              </a:spcAft>
              <a:buClr>
                <a:srgbClr val="000000"/>
              </a:buClr>
              <a:buSzPts val="1000"/>
              <a:buNone/>
              <a:defRPr/>
            </a:lvl1pPr>
            <a:lvl2pPr lvl="1" algn="ctr">
              <a:lnSpc>
                <a:spcPct val="100000"/>
              </a:lnSpc>
              <a:spcBef>
                <a:spcPts val="0"/>
              </a:spcBef>
              <a:spcAft>
                <a:spcPts val="0"/>
              </a:spcAft>
              <a:buClr>
                <a:srgbClr val="000000"/>
              </a:buClr>
              <a:buSzPts val="1000"/>
              <a:buNone/>
              <a:defRPr/>
            </a:lvl2pPr>
            <a:lvl3pPr lvl="2" algn="ctr">
              <a:lnSpc>
                <a:spcPct val="100000"/>
              </a:lnSpc>
              <a:spcBef>
                <a:spcPts val="0"/>
              </a:spcBef>
              <a:spcAft>
                <a:spcPts val="0"/>
              </a:spcAft>
              <a:buClr>
                <a:srgbClr val="000000"/>
              </a:buClr>
              <a:buSzPts val="1000"/>
              <a:buNone/>
              <a:defRPr/>
            </a:lvl3pPr>
            <a:lvl4pPr lvl="3" algn="ctr">
              <a:lnSpc>
                <a:spcPct val="100000"/>
              </a:lnSpc>
              <a:spcBef>
                <a:spcPts val="0"/>
              </a:spcBef>
              <a:spcAft>
                <a:spcPts val="0"/>
              </a:spcAft>
              <a:buClr>
                <a:srgbClr val="000000"/>
              </a:buClr>
              <a:buSzPts val="1000"/>
              <a:buNone/>
              <a:defRPr/>
            </a:lvl4pPr>
            <a:lvl5pPr lvl="4" algn="ctr">
              <a:lnSpc>
                <a:spcPct val="100000"/>
              </a:lnSpc>
              <a:spcBef>
                <a:spcPts val="0"/>
              </a:spcBef>
              <a:spcAft>
                <a:spcPts val="0"/>
              </a:spcAft>
              <a:buClr>
                <a:srgbClr val="000000"/>
              </a:buClr>
              <a:buSzPts val="1000"/>
              <a:buNone/>
              <a:defRPr/>
            </a:lvl5pPr>
            <a:lvl6pPr lvl="5" algn="ctr">
              <a:lnSpc>
                <a:spcPct val="100000"/>
              </a:lnSpc>
              <a:spcBef>
                <a:spcPts val="0"/>
              </a:spcBef>
              <a:spcAft>
                <a:spcPts val="0"/>
              </a:spcAft>
              <a:buClr>
                <a:srgbClr val="000000"/>
              </a:buClr>
              <a:buSzPts val="1000"/>
              <a:buNone/>
              <a:defRPr/>
            </a:lvl6pPr>
            <a:lvl7pPr lvl="6" algn="ctr">
              <a:lnSpc>
                <a:spcPct val="100000"/>
              </a:lnSpc>
              <a:spcBef>
                <a:spcPts val="0"/>
              </a:spcBef>
              <a:spcAft>
                <a:spcPts val="0"/>
              </a:spcAft>
              <a:buClr>
                <a:srgbClr val="000000"/>
              </a:buClr>
              <a:buSzPts val="1000"/>
              <a:buNone/>
              <a:defRPr/>
            </a:lvl7pPr>
            <a:lvl8pPr lvl="7" algn="ctr">
              <a:lnSpc>
                <a:spcPct val="100000"/>
              </a:lnSpc>
              <a:spcBef>
                <a:spcPts val="0"/>
              </a:spcBef>
              <a:spcAft>
                <a:spcPts val="0"/>
              </a:spcAft>
              <a:buClr>
                <a:srgbClr val="000000"/>
              </a:buClr>
              <a:buSzPts val="1000"/>
              <a:buNone/>
              <a:defRPr/>
            </a:lvl8pPr>
            <a:lvl9pPr lvl="8" algn="ctr">
              <a:lnSpc>
                <a:spcPct val="100000"/>
              </a:lnSpc>
              <a:spcBef>
                <a:spcPts val="0"/>
              </a:spcBef>
              <a:spcAft>
                <a:spcPts val="0"/>
              </a:spcAft>
              <a:buClr>
                <a:srgbClr val="000000"/>
              </a:buClr>
              <a:buSzPts val="1000"/>
              <a:buNone/>
              <a:defRPr/>
            </a:lvl9pPr>
          </a:lstStyle>
          <a:p/>
        </p:txBody>
      </p:sp>
      <p:sp>
        <p:nvSpPr>
          <p:cNvPr id="330" name="Google Shape;330;p46"/>
          <p:cNvSpPr txBox="1"/>
          <p:nvPr>
            <p:ph idx="1" type="body"/>
          </p:nvPr>
        </p:nvSpPr>
        <p:spPr>
          <a:xfrm>
            <a:off x="628650" y="1368921"/>
            <a:ext cx="7886700" cy="3263801"/>
          </a:xfrm>
          <a:prstGeom prst="rect">
            <a:avLst/>
          </a:prstGeom>
          <a:noFill/>
          <a:ln>
            <a:noFill/>
          </a:ln>
        </p:spPr>
        <p:txBody>
          <a:bodyPr anchorCtr="0" anchor="t" bIns="25700" lIns="51425" spcFirstLastPara="1" rIns="51425" wrap="square" tIns="25700">
            <a:normAutofit/>
          </a:bodyPr>
          <a:lstStyle>
            <a:lvl1pPr indent="-279400" lvl="0" marL="457200" algn="l">
              <a:lnSpc>
                <a:spcPct val="100000"/>
              </a:lnSpc>
              <a:spcBef>
                <a:spcPts val="2200"/>
              </a:spcBef>
              <a:spcAft>
                <a:spcPts val="0"/>
              </a:spcAft>
              <a:buClr>
                <a:srgbClr val="000000"/>
              </a:buClr>
              <a:buSzPts val="800"/>
              <a:buChar cha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31" name="Google Shape;331;p46"/>
          <p:cNvSpPr txBox="1"/>
          <p:nvPr>
            <p:ph idx="10" type="dt"/>
          </p:nvPr>
        </p:nvSpPr>
        <p:spPr>
          <a:xfrm>
            <a:off x="0" y="0"/>
            <a:ext cx="1687500" cy="1687500"/>
          </a:xfrm>
          <a:prstGeom prst="rect">
            <a:avLst/>
          </a:prstGeom>
          <a:noFill/>
          <a:ln>
            <a:noFill/>
          </a:ln>
        </p:spPr>
        <p:txBody>
          <a:bodyPr anchorCtr="0" anchor="t" bIns="25700" lIns="51425" spcFirstLastPara="1" rIns="51425" wrap="square" tIns="25700">
            <a:noAutofit/>
          </a:bodyPr>
          <a:lstStyle>
            <a:lvl1pPr lvl="0"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9pPr>
          </a:lstStyle>
          <a:p/>
        </p:txBody>
      </p:sp>
      <p:sp>
        <p:nvSpPr>
          <p:cNvPr id="332" name="Google Shape;332;p46"/>
          <p:cNvSpPr txBox="1"/>
          <p:nvPr>
            <p:ph idx="11" type="ftr"/>
          </p:nvPr>
        </p:nvSpPr>
        <p:spPr>
          <a:xfrm>
            <a:off x="2390774" y="4763541"/>
            <a:ext cx="4791075" cy="211633"/>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33" name="Google Shape;333;p46"/>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showMasterSp="0">
  <p:cSld name="Cover 1">
    <p:bg>
      <p:bgPr>
        <a:solidFill>
          <a:schemeClr val="lt1"/>
        </a:solidFill>
      </p:bgPr>
    </p:bg>
    <p:spTree>
      <p:nvGrpSpPr>
        <p:cNvPr id="334" name="Shape 334"/>
        <p:cNvGrpSpPr/>
        <p:nvPr/>
      </p:nvGrpSpPr>
      <p:grpSpPr>
        <a:xfrm>
          <a:off x="0" y="0"/>
          <a:ext cx="0" cy="0"/>
          <a:chOff x="0" y="0"/>
          <a:chExt cx="0" cy="0"/>
        </a:xfrm>
      </p:grpSpPr>
      <p:pic>
        <p:nvPicPr>
          <p:cNvPr id="335" name="Google Shape;335;p47"/>
          <p:cNvPicPr preferRelativeResize="0"/>
          <p:nvPr/>
        </p:nvPicPr>
        <p:blipFill rotWithShape="1">
          <a:blip r:embed="rId2">
            <a:alphaModFix/>
          </a:blip>
          <a:srcRect b="0" l="0" r="0" t="0"/>
          <a:stretch/>
        </p:blipFill>
        <p:spPr>
          <a:xfrm>
            <a:off x="-3185" y="-1"/>
            <a:ext cx="9153000" cy="5143501"/>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Cover 2">
    <p:spTree>
      <p:nvGrpSpPr>
        <p:cNvPr id="336" name="Shape 336"/>
        <p:cNvGrpSpPr/>
        <p:nvPr/>
      </p:nvGrpSpPr>
      <p:grpSpPr>
        <a:xfrm>
          <a:off x="0" y="0"/>
          <a:ext cx="0" cy="0"/>
          <a:chOff x="0" y="0"/>
          <a:chExt cx="0" cy="0"/>
        </a:xfrm>
      </p:grpSpPr>
      <p:pic>
        <p:nvPicPr>
          <p:cNvPr id="337" name="Google Shape;337;p48"/>
          <p:cNvPicPr preferRelativeResize="0"/>
          <p:nvPr/>
        </p:nvPicPr>
        <p:blipFill rotWithShape="1">
          <a:blip r:embed="rId2">
            <a:alphaModFix/>
          </a:blip>
          <a:srcRect b="0" l="0" r="0" t="0"/>
          <a:stretch/>
        </p:blipFill>
        <p:spPr>
          <a:xfrm>
            <a:off x="6340" y="-1"/>
            <a:ext cx="9153000" cy="5155713"/>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 1">
    <p:spTree>
      <p:nvGrpSpPr>
        <p:cNvPr id="338" name="Shape 338"/>
        <p:cNvGrpSpPr/>
        <p:nvPr/>
      </p:nvGrpSpPr>
      <p:grpSpPr>
        <a:xfrm>
          <a:off x="0" y="0"/>
          <a:ext cx="0" cy="0"/>
          <a:chOff x="0" y="0"/>
          <a:chExt cx="0" cy="0"/>
        </a:xfrm>
      </p:grpSpPr>
      <p:pic>
        <p:nvPicPr>
          <p:cNvPr id="339" name="Google Shape;339;p49"/>
          <p:cNvPicPr preferRelativeResize="0"/>
          <p:nvPr/>
        </p:nvPicPr>
        <p:blipFill rotWithShape="1">
          <a:blip r:embed="rId2">
            <a:alphaModFix amt="50000"/>
          </a:blip>
          <a:srcRect b="0" l="0" r="0" t="0"/>
          <a:stretch/>
        </p:blipFill>
        <p:spPr>
          <a:xfrm>
            <a:off x="12053" y="182665"/>
            <a:ext cx="9131947" cy="5144588"/>
          </a:xfrm>
          <a:prstGeom prst="rect">
            <a:avLst/>
          </a:prstGeom>
          <a:noFill/>
          <a:ln>
            <a:noFill/>
          </a:ln>
        </p:spPr>
      </p:pic>
      <p:sp>
        <p:nvSpPr>
          <p:cNvPr id="340" name="Google Shape;340;p49"/>
          <p:cNvSpPr txBox="1"/>
          <p:nvPr>
            <p:ph idx="1" type="body"/>
          </p:nvPr>
        </p:nvSpPr>
        <p:spPr>
          <a:xfrm>
            <a:off x="1393031" y="1457239"/>
            <a:ext cx="6357938" cy="1555444"/>
          </a:xfrm>
          <a:prstGeom prst="rect">
            <a:avLst/>
          </a:prstGeom>
          <a:noFill/>
          <a:ln>
            <a:noFill/>
          </a:ln>
        </p:spPr>
        <p:txBody>
          <a:bodyPr anchorCtr="1" anchor="b" bIns="40500" lIns="0" spcFirstLastPara="1" rIns="0" wrap="square" tIns="0">
            <a:normAutofit/>
          </a:bodyPr>
          <a:lstStyle>
            <a:lvl1pPr indent="-228600" lvl="0" marL="457200" algn="ctr">
              <a:lnSpc>
                <a:spcPct val="120000"/>
              </a:lnSpc>
              <a:spcBef>
                <a:spcPts val="0"/>
              </a:spcBef>
              <a:spcAft>
                <a:spcPts val="0"/>
              </a:spcAft>
              <a:buClr>
                <a:srgbClr val="2D3293"/>
              </a:buClr>
              <a:buSzPts val="3400"/>
              <a:buFont typeface="Helvetica Neue"/>
              <a:buNone/>
              <a:defRPr b="1" i="0" sz="45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41" name="Google Shape;341;p49"/>
          <p:cNvSpPr txBox="1"/>
          <p:nvPr>
            <p:ph idx="2" type="body"/>
          </p:nvPr>
        </p:nvSpPr>
        <p:spPr>
          <a:xfrm>
            <a:off x="1393031" y="3012683"/>
            <a:ext cx="6357938" cy="878496"/>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00"/>
              </a:spcBef>
              <a:spcAft>
                <a:spcPts val="0"/>
              </a:spcAft>
              <a:buClr>
                <a:srgbClr val="4687E6"/>
              </a:buClr>
              <a:buSzPts val="1800"/>
              <a:buFont typeface="Helvetica Neue Light"/>
              <a:buNone/>
              <a:defRPr b="0" i="0" sz="2400">
                <a:solidFill>
                  <a:srgbClr val="4687E6"/>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42" name="Google Shape;342;p49"/>
          <p:cNvSpPr txBox="1"/>
          <p:nvPr>
            <p:ph idx="3" type="body"/>
          </p:nvPr>
        </p:nvSpPr>
        <p:spPr>
          <a:xfrm>
            <a:off x="2349034" y="780632"/>
            <a:ext cx="4444673" cy="276999"/>
          </a:xfrm>
          <a:prstGeom prst="rect">
            <a:avLst/>
          </a:prstGeom>
          <a:noFill/>
          <a:ln>
            <a:noFill/>
          </a:ln>
        </p:spPr>
        <p:txBody>
          <a:bodyPr anchorCtr="1" anchor="b" bIns="0" lIns="0" spcFirstLastPara="1" rIns="0" wrap="square" tIns="0">
            <a:spAutoFit/>
          </a:bodyPr>
          <a:lstStyle>
            <a:lvl1pPr indent="-228600" lvl="0" marL="457200" algn="r">
              <a:lnSpc>
                <a:spcPct val="100000"/>
              </a:lnSpc>
              <a:spcBef>
                <a:spcPts val="2200"/>
              </a:spcBef>
              <a:spcAft>
                <a:spcPts val="0"/>
              </a:spcAft>
              <a:buClr>
                <a:srgbClr val="2D3293"/>
              </a:buClr>
              <a:buSzPts val="1400"/>
              <a:buFont typeface="Helvetica Neue"/>
              <a:buNone/>
              <a:defRPr b="1" i="0" sz="18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43" name="Google Shape;343;p49"/>
          <p:cNvSpPr txBox="1"/>
          <p:nvPr>
            <p:ph idx="4" type="body"/>
          </p:nvPr>
        </p:nvSpPr>
        <p:spPr>
          <a:xfrm>
            <a:off x="2349034" y="1057632"/>
            <a:ext cx="4444673" cy="297447"/>
          </a:xfrm>
          <a:prstGeom prst="rect">
            <a:avLst/>
          </a:prstGeom>
          <a:noFill/>
          <a:ln>
            <a:noFill/>
          </a:ln>
        </p:spPr>
        <p:txBody>
          <a:bodyPr anchorCtr="1" anchor="t" bIns="0" lIns="0" spcFirstLastPara="1" rIns="0" wrap="square" tIns="20250">
            <a:spAutoFit/>
          </a:bodyPr>
          <a:lstStyle>
            <a:lvl1pPr indent="-228600" lvl="0" marL="457200" algn="ctr">
              <a:lnSpc>
                <a:spcPct val="100000"/>
              </a:lnSpc>
              <a:spcBef>
                <a:spcPts val="2200"/>
              </a:spcBef>
              <a:spcAft>
                <a:spcPts val="0"/>
              </a:spcAft>
              <a:buClr>
                <a:schemeClr val="accent2"/>
              </a:buClr>
              <a:buSzPts val="1400"/>
              <a:buFont typeface="Helvetica Neue Light"/>
              <a:buNone/>
              <a:defRPr b="0" i="0" sz="1800">
                <a:solidFill>
                  <a:schemeClr val="accent2"/>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344" name="Google Shape;344;p49"/>
          <p:cNvPicPr preferRelativeResize="0"/>
          <p:nvPr/>
        </p:nvPicPr>
        <p:blipFill rotWithShape="1">
          <a:blip r:embed="rId3">
            <a:alphaModFix/>
          </a:blip>
          <a:srcRect b="0" l="0" r="0" t="0"/>
          <a:stretch/>
        </p:blipFill>
        <p:spPr>
          <a:xfrm>
            <a:off x="4299278" y="210498"/>
            <a:ext cx="544185" cy="544185"/>
          </a:xfrm>
          <a:prstGeom prst="rect">
            <a:avLst/>
          </a:prstGeom>
          <a:noFill/>
          <a:ln>
            <a:noFill/>
          </a:ln>
        </p:spPr>
      </p:pic>
      <p:sp>
        <p:nvSpPr>
          <p:cNvPr id="345" name="Google Shape;345;p49"/>
          <p:cNvSpPr txBox="1"/>
          <p:nvPr>
            <p:ph idx="11" type="ftr"/>
          </p:nvPr>
        </p:nvSpPr>
        <p:spPr>
          <a:xfrm>
            <a:off x="2717769" y="4734017"/>
            <a:ext cx="3875675"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600"/>
              <a:buFont typeface="Arial"/>
              <a:buNone/>
              <a:defRPr b="0" i="0" sz="600">
                <a:solidFill>
                  <a:srgbClr val="6A6A6A"/>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346" name="Google Shape;346;p49"/>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347" name="Google Shape;347;p49"/>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pic>
        <p:nvPicPr>
          <p:cNvPr id="348" name="Google Shape;348;p49"/>
          <p:cNvPicPr preferRelativeResize="0"/>
          <p:nvPr/>
        </p:nvPicPr>
        <p:blipFill rotWithShape="1">
          <a:blip r:embed="rId6">
            <a:alphaModFix/>
          </a:blip>
          <a:srcRect b="0" l="0" r="0" t="0"/>
          <a:stretch/>
        </p:blipFill>
        <p:spPr>
          <a:xfrm>
            <a:off x="8282744" y="4779185"/>
            <a:ext cx="395922" cy="141750"/>
          </a:xfrm>
          <a:prstGeom prst="rect">
            <a:avLst/>
          </a:prstGeom>
          <a:noFill/>
          <a:ln>
            <a:noFill/>
          </a:ln>
        </p:spPr>
      </p:pic>
      <p:pic>
        <p:nvPicPr>
          <p:cNvPr id="349" name="Google Shape;349;p49"/>
          <p:cNvPicPr preferRelativeResize="0"/>
          <p:nvPr/>
        </p:nvPicPr>
        <p:blipFill rotWithShape="1">
          <a:blip r:embed="rId7">
            <a:alphaModFix/>
          </a:blip>
          <a:srcRect b="0" l="0" r="0" t="0"/>
          <a:stretch/>
        </p:blipFill>
        <p:spPr>
          <a:xfrm>
            <a:off x="6937276" y="4758335"/>
            <a:ext cx="243001" cy="202500"/>
          </a:xfrm>
          <a:prstGeom prst="rect">
            <a:avLst/>
          </a:prstGeom>
          <a:noFill/>
          <a:ln>
            <a:noFill/>
          </a:ln>
        </p:spPr>
      </p:pic>
      <p:sp>
        <p:nvSpPr>
          <p:cNvPr id="350" name="Google Shape;350;p49"/>
          <p:cNvSpPr txBox="1"/>
          <p:nvPr/>
        </p:nvSpPr>
        <p:spPr>
          <a:xfrm>
            <a:off x="7058777" y="4757266"/>
            <a:ext cx="1102467" cy="15581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2D3293"/>
                </a:solidFill>
                <a:latin typeface="Open Sans"/>
                <a:ea typeface="Open Sans"/>
                <a:cs typeface="Open Sans"/>
                <a:sym typeface="Open Sans"/>
              </a:rPr>
              <a:t>@openaire_eu</a:t>
            </a:r>
            <a:endParaRPr b="1" i="0" sz="1000" u="none" cap="none" strike="noStrike">
              <a:solidFill>
                <a:srgbClr val="2D3293"/>
              </a:solidFill>
              <a:latin typeface="Open Sans"/>
              <a:ea typeface="Open Sans"/>
              <a:cs typeface="Open Sans"/>
              <a:sym typeface="Open San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Title 2">
    <p:spTree>
      <p:nvGrpSpPr>
        <p:cNvPr id="351" name="Shape 351"/>
        <p:cNvGrpSpPr/>
        <p:nvPr/>
      </p:nvGrpSpPr>
      <p:grpSpPr>
        <a:xfrm>
          <a:off x="0" y="0"/>
          <a:ext cx="0" cy="0"/>
          <a:chOff x="0" y="0"/>
          <a:chExt cx="0" cy="0"/>
        </a:xfrm>
      </p:grpSpPr>
      <p:pic>
        <p:nvPicPr>
          <p:cNvPr id="352" name="Google Shape;352;p50"/>
          <p:cNvPicPr preferRelativeResize="0"/>
          <p:nvPr/>
        </p:nvPicPr>
        <p:blipFill rotWithShape="1">
          <a:blip r:embed="rId2">
            <a:alphaModFix/>
          </a:blip>
          <a:srcRect b="0" l="0" r="0" t="0"/>
          <a:stretch/>
        </p:blipFill>
        <p:spPr>
          <a:xfrm>
            <a:off x="-26094" y="1536811"/>
            <a:ext cx="2403561" cy="3605341"/>
          </a:xfrm>
          <a:prstGeom prst="rect">
            <a:avLst/>
          </a:prstGeom>
          <a:noFill/>
          <a:ln>
            <a:noFill/>
          </a:ln>
        </p:spPr>
      </p:pic>
      <p:sp>
        <p:nvSpPr>
          <p:cNvPr id="353" name="Google Shape;353;p50"/>
          <p:cNvSpPr txBox="1"/>
          <p:nvPr>
            <p:ph idx="1" type="body"/>
          </p:nvPr>
        </p:nvSpPr>
        <p:spPr>
          <a:xfrm>
            <a:off x="1393031" y="2905527"/>
            <a:ext cx="6357938" cy="878496"/>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00"/>
              </a:spcBef>
              <a:spcAft>
                <a:spcPts val="0"/>
              </a:spcAft>
              <a:buClr>
                <a:srgbClr val="4687E6"/>
              </a:buClr>
              <a:buSzPts val="1800"/>
              <a:buFont typeface="Helvetica Neue Light"/>
              <a:buNone/>
              <a:defRPr b="0" i="0" sz="2400">
                <a:solidFill>
                  <a:srgbClr val="4687E6"/>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54" name="Google Shape;354;p50"/>
          <p:cNvSpPr txBox="1"/>
          <p:nvPr>
            <p:ph idx="2" type="body"/>
          </p:nvPr>
        </p:nvSpPr>
        <p:spPr>
          <a:xfrm>
            <a:off x="1959334" y="452629"/>
            <a:ext cx="2469790" cy="259864"/>
          </a:xfrm>
          <a:prstGeom prst="rect">
            <a:avLst/>
          </a:prstGeom>
          <a:noFill/>
          <a:ln>
            <a:noFill/>
          </a:ln>
        </p:spPr>
        <p:txBody>
          <a:bodyPr anchorCtr="0" anchor="b" bIns="0" lIns="0" spcFirstLastPara="1" rIns="0" wrap="square" tIns="0">
            <a:normAutofit/>
          </a:bodyPr>
          <a:lstStyle>
            <a:lvl1pPr indent="-228600" lvl="0" marL="457200" algn="r">
              <a:lnSpc>
                <a:spcPct val="100000"/>
              </a:lnSpc>
              <a:spcBef>
                <a:spcPts val="2200"/>
              </a:spcBef>
              <a:spcAft>
                <a:spcPts val="0"/>
              </a:spcAft>
              <a:buClr>
                <a:srgbClr val="2D3293"/>
              </a:buClr>
              <a:buSzPts val="1300"/>
              <a:buFont typeface="Helvetica Neue"/>
              <a:buNone/>
              <a:defRPr b="1" i="0" sz="17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55" name="Google Shape;355;p50"/>
          <p:cNvSpPr txBox="1"/>
          <p:nvPr>
            <p:ph idx="3" type="body"/>
          </p:nvPr>
        </p:nvSpPr>
        <p:spPr>
          <a:xfrm>
            <a:off x="1959334" y="712493"/>
            <a:ext cx="2469790" cy="228197"/>
          </a:xfrm>
          <a:prstGeom prst="rect">
            <a:avLst/>
          </a:prstGeom>
          <a:noFill/>
          <a:ln>
            <a:noFill/>
          </a:ln>
        </p:spPr>
        <p:txBody>
          <a:bodyPr anchorCtr="0" anchor="t" bIns="0" lIns="0" spcFirstLastPara="1" rIns="0" wrap="square" tIns="20250">
            <a:normAutofit/>
          </a:bodyPr>
          <a:lstStyle>
            <a:lvl1pPr indent="-228600" lvl="0" marL="457200" algn="r">
              <a:lnSpc>
                <a:spcPct val="100000"/>
              </a:lnSpc>
              <a:spcBef>
                <a:spcPts val="2200"/>
              </a:spcBef>
              <a:spcAft>
                <a:spcPts val="0"/>
              </a:spcAft>
              <a:buClr>
                <a:schemeClr val="accent2"/>
              </a:buClr>
              <a:buSzPts val="1000"/>
              <a:buFont typeface="Helvetica Neue Light"/>
              <a:buNone/>
              <a:defRPr b="0" i="0" sz="1400">
                <a:solidFill>
                  <a:schemeClr val="accent2"/>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56" name="Google Shape;356;p50"/>
          <p:cNvSpPr txBox="1"/>
          <p:nvPr>
            <p:ph idx="4" type="body"/>
          </p:nvPr>
        </p:nvSpPr>
        <p:spPr>
          <a:xfrm>
            <a:off x="4723966" y="452629"/>
            <a:ext cx="2469790" cy="259864"/>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200"/>
              </a:spcBef>
              <a:spcAft>
                <a:spcPts val="0"/>
              </a:spcAft>
              <a:buClr>
                <a:srgbClr val="2D3293"/>
              </a:buClr>
              <a:buSzPts val="1300"/>
              <a:buFont typeface="Helvetica Neue"/>
              <a:buNone/>
              <a:defRPr b="1" i="0" sz="17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57" name="Google Shape;357;p50"/>
          <p:cNvSpPr txBox="1"/>
          <p:nvPr>
            <p:ph idx="5" type="body"/>
          </p:nvPr>
        </p:nvSpPr>
        <p:spPr>
          <a:xfrm>
            <a:off x="4723965" y="712493"/>
            <a:ext cx="2469790" cy="228197"/>
          </a:xfrm>
          <a:prstGeom prst="rect">
            <a:avLst/>
          </a:prstGeom>
          <a:noFill/>
          <a:ln>
            <a:noFill/>
          </a:ln>
        </p:spPr>
        <p:txBody>
          <a:bodyPr anchorCtr="0" anchor="t" bIns="0" lIns="0" spcFirstLastPara="1" rIns="0" wrap="square" tIns="20250">
            <a:normAutofit/>
          </a:bodyPr>
          <a:lstStyle>
            <a:lvl1pPr indent="-228600" lvl="0" marL="457200" algn="l">
              <a:lnSpc>
                <a:spcPct val="100000"/>
              </a:lnSpc>
              <a:spcBef>
                <a:spcPts val="2200"/>
              </a:spcBef>
              <a:spcAft>
                <a:spcPts val="0"/>
              </a:spcAft>
              <a:buClr>
                <a:schemeClr val="accent2"/>
              </a:buClr>
              <a:buSzPts val="1000"/>
              <a:buFont typeface="Helvetica Neue Light"/>
              <a:buNone/>
              <a:defRPr b="0" i="0" sz="1400">
                <a:solidFill>
                  <a:schemeClr val="accent2"/>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358" name="Google Shape;358;p50"/>
          <p:cNvCxnSpPr/>
          <p:nvPr/>
        </p:nvCxnSpPr>
        <p:spPr>
          <a:xfrm>
            <a:off x="4579144" y="399465"/>
            <a:ext cx="0" cy="607219"/>
          </a:xfrm>
          <a:prstGeom prst="straightConnector1">
            <a:avLst/>
          </a:prstGeom>
          <a:noFill/>
          <a:ln cap="flat" cmpd="sng" w="12700">
            <a:solidFill>
              <a:srgbClr val="D6D6D6"/>
            </a:solidFill>
            <a:prstDash val="solid"/>
            <a:miter lim="400000"/>
            <a:headEnd len="sm" w="sm" type="none"/>
            <a:tailEnd len="sm" w="sm" type="none"/>
          </a:ln>
        </p:spPr>
      </p:cxnSp>
      <p:sp>
        <p:nvSpPr>
          <p:cNvPr id="359" name="Google Shape;359;p50"/>
          <p:cNvSpPr txBox="1"/>
          <p:nvPr>
            <p:ph idx="6" type="body"/>
          </p:nvPr>
        </p:nvSpPr>
        <p:spPr>
          <a:xfrm>
            <a:off x="1393031" y="1350774"/>
            <a:ext cx="6357938" cy="1555444"/>
          </a:xfrm>
          <a:prstGeom prst="rect">
            <a:avLst/>
          </a:prstGeom>
          <a:noFill/>
          <a:ln>
            <a:noFill/>
          </a:ln>
        </p:spPr>
        <p:txBody>
          <a:bodyPr anchorCtr="1" anchor="b" bIns="40500" lIns="0" spcFirstLastPara="1" rIns="0" wrap="square" tIns="0">
            <a:normAutofit/>
          </a:bodyPr>
          <a:lstStyle>
            <a:lvl1pPr indent="-228600" lvl="0" marL="457200" algn="ctr">
              <a:lnSpc>
                <a:spcPct val="120000"/>
              </a:lnSpc>
              <a:spcBef>
                <a:spcPts val="0"/>
              </a:spcBef>
              <a:spcAft>
                <a:spcPts val="0"/>
              </a:spcAft>
              <a:buClr>
                <a:srgbClr val="2D3293"/>
              </a:buClr>
              <a:buSzPts val="3400"/>
              <a:buFont typeface="Helvetica Neue"/>
              <a:buNone/>
              <a:defRPr b="1" i="0" sz="45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60" name="Google Shape;360;p50"/>
          <p:cNvSpPr txBox="1"/>
          <p:nvPr>
            <p:ph idx="11" type="ftr"/>
          </p:nvPr>
        </p:nvSpPr>
        <p:spPr>
          <a:xfrm>
            <a:off x="2717769" y="4734017"/>
            <a:ext cx="3708794"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361" name="Google Shape;361;p50"/>
          <p:cNvPicPr preferRelativeResize="0"/>
          <p:nvPr/>
        </p:nvPicPr>
        <p:blipFill rotWithShape="1">
          <a:blip r:embed="rId2">
            <a:alphaModFix/>
          </a:blip>
          <a:srcRect b="0" l="0" r="0" t="0"/>
          <a:stretch/>
        </p:blipFill>
        <p:spPr>
          <a:xfrm rot="10800000">
            <a:off x="6774965" y="-8432"/>
            <a:ext cx="2403561" cy="3605342"/>
          </a:xfrm>
          <a:prstGeom prst="rect">
            <a:avLst/>
          </a:prstGeom>
          <a:noFill/>
          <a:ln>
            <a:noFill/>
          </a:ln>
        </p:spPr>
      </p:pic>
      <p:pic>
        <p:nvPicPr>
          <p:cNvPr id="362" name="Google Shape;362;p50"/>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363" name="Google Shape;363;p50"/>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pic>
        <p:nvPicPr>
          <p:cNvPr id="364" name="Google Shape;364;p50"/>
          <p:cNvPicPr preferRelativeResize="0"/>
          <p:nvPr/>
        </p:nvPicPr>
        <p:blipFill rotWithShape="1">
          <a:blip r:embed="rId5">
            <a:alphaModFix/>
          </a:blip>
          <a:srcRect b="0" l="0" r="0" t="0"/>
          <a:stretch/>
        </p:blipFill>
        <p:spPr>
          <a:xfrm>
            <a:off x="8282744" y="4779185"/>
            <a:ext cx="395922" cy="141750"/>
          </a:xfrm>
          <a:prstGeom prst="rect">
            <a:avLst/>
          </a:prstGeom>
          <a:noFill/>
          <a:ln>
            <a:noFill/>
          </a:ln>
        </p:spPr>
      </p:pic>
      <p:pic>
        <p:nvPicPr>
          <p:cNvPr id="365" name="Google Shape;365;p50"/>
          <p:cNvPicPr preferRelativeResize="0"/>
          <p:nvPr/>
        </p:nvPicPr>
        <p:blipFill rotWithShape="1">
          <a:blip r:embed="rId6">
            <a:alphaModFix/>
          </a:blip>
          <a:srcRect b="0" l="0" r="0" t="0"/>
          <a:stretch/>
        </p:blipFill>
        <p:spPr>
          <a:xfrm>
            <a:off x="6937276" y="4758335"/>
            <a:ext cx="243001" cy="202500"/>
          </a:xfrm>
          <a:prstGeom prst="rect">
            <a:avLst/>
          </a:prstGeom>
          <a:noFill/>
          <a:ln>
            <a:noFill/>
          </a:ln>
        </p:spPr>
      </p:pic>
      <p:sp>
        <p:nvSpPr>
          <p:cNvPr id="366" name="Google Shape;366;p50"/>
          <p:cNvSpPr txBox="1"/>
          <p:nvPr/>
        </p:nvSpPr>
        <p:spPr>
          <a:xfrm>
            <a:off x="7058777" y="4757266"/>
            <a:ext cx="1102467" cy="15581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2D3293"/>
                </a:solidFill>
                <a:latin typeface="Open Sans"/>
                <a:ea typeface="Open Sans"/>
                <a:cs typeface="Open Sans"/>
                <a:sym typeface="Open Sans"/>
              </a:rPr>
              <a:t>@openaire_eu</a:t>
            </a:r>
            <a:endParaRPr b="1" i="0" sz="1000" u="none" cap="none" strike="noStrike">
              <a:solidFill>
                <a:srgbClr val="2D3293"/>
              </a:solidFill>
              <a:latin typeface="Open Sans"/>
              <a:ea typeface="Open Sans"/>
              <a:cs typeface="Open Sans"/>
              <a:sym typeface="Open Sans"/>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2">
  <p:cSld name="1_Title 2">
    <p:spTree>
      <p:nvGrpSpPr>
        <p:cNvPr id="367" name="Shape 367"/>
        <p:cNvGrpSpPr/>
        <p:nvPr/>
      </p:nvGrpSpPr>
      <p:grpSpPr>
        <a:xfrm>
          <a:off x="0" y="0"/>
          <a:ext cx="0" cy="0"/>
          <a:chOff x="0" y="0"/>
          <a:chExt cx="0" cy="0"/>
        </a:xfrm>
      </p:grpSpPr>
      <p:pic>
        <p:nvPicPr>
          <p:cNvPr id="368" name="Google Shape;368;p51"/>
          <p:cNvPicPr preferRelativeResize="0"/>
          <p:nvPr/>
        </p:nvPicPr>
        <p:blipFill rotWithShape="1">
          <a:blip r:embed="rId2">
            <a:alphaModFix/>
          </a:blip>
          <a:srcRect b="-15615" l="0" r="0" t="15615"/>
          <a:stretch/>
        </p:blipFill>
        <p:spPr>
          <a:xfrm>
            <a:off x="0" y="0"/>
            <a:ext cx="9144000" cy="6096000"/>
          </a:xfrm>
          <a:prstGeom prst="rect">
            <a:avLst/>
          </a:prstGeom>
          <a:noFill/>
          <a:ln>
            <a:noFill/>
          </a:ln>
        </p:spPr>
      </p:pic>
      <p:sp>
        <p:nvSpPr>
          <p:cNvPr id="369" name="Google Shape;369;p51"/>
          <p:cNvSpPr/>
          <p:nvPr/>
        </p:nvSpPr>
        <p:spPr>
          <a:xfrm>
            <a:off x="34526" y="0"/>
            <a:ext cx="9144000" cy="4253576"/>
          </a:xfrm>
          <a:prstGeom prst="rect">
            <a:avLst/>
          </a:prstGeom>
          <a:gradFill>
            <a:gsLst>
              <a:gs pos="0">
                <a:srgbClr val="2D3293"/>
              </a:gs>
              <a:gs pos="8000">
                <a:srgbClr val="2D3293"/>
              </a:gs>
              <a:gs pos="100000">
                <a:srgbClr val="2D3293">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370" name="Google Shape;370;p51"/>
          <p:cNvSpPr txBox="1"/>
          <p:nvPr>
            <p:ph idx="1" type="body"/>
          </p:nvPr>
        </p:nvSpPr>
        <p:spPr>
          <a:xfrm>
            <a:off x="1393031" y="2905527"/>
            <a:ext cx="6357938" cy="878496"/>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00"/>
              </a:spcBef>
              <a:spcAft>
                <a:spcPts val="0"/>
              </a:spcAft>
              <a:buClr>
                <a:srgbClr val="CBFFFF"/>
              </a:buClr>
              <a:buSzPts val="1800"/>
              <a:buFont typeface="Helvetica Neue"/>
              <a:buNone/>
              <a:defRPr b="0" i="0" sz="2400">
                <a:solidFill>
                  <a:srgbClr val="CBFFFF"/>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71" name="Google Shape;371;p51"/>
          <p:cNvSpPr txBox="1"/>
          <p:nvPr>
            <p:ph idx="2" type="body"/>
          </p:nvPr>
        </p:nvSpPr>
        <p:spPr>
          <a:xfrm>
            <a:off x="1959334" y="452629"/>
            <a:ext cx="2469790" cy="259864"/>
          </a:xfrm>
          <a:prstGeom prst="rect">
            <a:avLst/>
          </a:prstGeom>
          <a:noFill/>
          <a:ln>
            <a:noFill/>
          </a:ln>
        </p:spPr>
        <p:txBody>
          <a:bodyPr anchorCtr="0" anchor="b" bIns="0" lIns="0" spcFirstLastPara="1" rIns="0" wrap="square" tIns="0">
            <a:normAutofit/>
          </a:bodyPr>
          <a:lstStyle>
            <a:lvl1pPr indent="-228600" lvl="0" marL="457200" algn="r">
              <a:lnSpc>
                <a:spcPct val="100000"/>
              </a:lnSpc>
              <a:spcBef>
                <a:spcPts val="2200"/>
              </a:spcBef>
              <a:spcAft>
                <a:spcPts val="0"/>
              </a:spcAft>
              <a:buClr>
                <a:schemeClr val="lt1"/>
              </a:buClr>
              <a:buSzPts val="1000"/>
              <a:buFont typeface="Helvetica Neue"/>
              <a:buNone/>
              <a:defRPr b="0" i="0" sz="14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72" name="Google Shape;372;p51"/>
          <p:cNvSpPr txBox="1"/>
          <p:nvPr>
            <p:ph idx="3" type="body"/>
          </p:nvPr>
        </p:nvSpPr>
        <p:spPr>
          <a:xfrm>
            <a:off x="1959334" y="712493"/>
            <a:ext cx="2469790" cy="228197"/>
          </a:xfrm>
          <a:prstGeom prst="rect">
            <a:avLst/>
          </a:prstGeom>
          <a:noFill/>
          <a:ln>
            <a:noFill/>
          </a:ln>
        </p:spPr>
        <p:txBody>
          <a:bodyPr anchorCtr="0" anchor="t" bIns="0" lIns="0" spcFirstLastPara="1" rIns="0" wrap="square" tIns="20250">
            <a:normAutofit/>
          </a:bodyPr>
          <a:lstStyle>
            <a:lvl1pPr indent="-228600" lvl="0" marL="457200" algn="r">
              <a:lnSpc>
                <a:spcPct val="100000"/>
              </a:lnSpc>
              <a:spcBef>
                <a:spcPts val="2200"/>
              </a:spcBef>
              <a:spcAft>
                <a:spcPts val="0"/>
              </a:spcAft>
              <a:buClr>
                <a:srgbClr val="C1EAFA"/>
              </a:buClr>
              <a:buSzPts val="800"/>
              <a:buFont typeface="Helvetica Neue"/>
              <a:buNone/>
              <a:defRPr b="0" i="0" sz="1100">
                <a:solidFill>
                  <a:srgbClr val="C1EAFA"/>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73" name="Google Shape;373;p51"/>
          <p:cNvSpPr txBox="1"/>
          <p:nvPr>
            <p:ph idx="4" type="body"/>
          </p:nvPr>
        </p:nvSpPr>
        <p:spPr>
          <a:xfrm>
            <a:off x="4723966" y="452629"/>
            <a:ext cx="2469790" cy="259864"/>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200"/>
              </a:spcBef>
              <a:spcAft>
                <a:spcPts val="0"/>
              </a:spcAft>
              <a:buClr>
                <a:schemeClr val="lt1"/>
              </a:buClr>
              <a:buSzPts val="1000"/>
              <a:buFont typeface="Helvetica Neue"/>
              <a:buNone/>
              <a:defRPr b="0" i="0" sz="14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74" name="Google Shape;374;p51"/>
          <p:cNvSpPr txBox="1"/>
          <p:nvPr>
            <p:ph idx="5" type="body"/>
          </p:nvPr>
        </p:nvSpPr>
        <p:spPr>
          <a:xfrm>
            <a:off x="4723965" y="712493"/>
            <a:ext cx="2469790" cy="228197"/>
          </a:xfrm>
          <a:prstGeom prst="rect">
            <a:avLst/>
          </a:prstGeom>
          <a:noFill/>
          <a:ln>
            <a:noFill/>
          </a:ln>
        </p:spPr>
        <p:txBody>
          <a:bodyPr anchorCtr="0" anchor="t" bIns="0" lIns="0" spcFirstLastPara="1" rIns="0" wrap="square" tIns="20250">
            <a:normAutofit/>
          </a:bodyPr>
          <a:lstStyle>
            <a:lvl1pPr indent="-228600" lvl="0" marL="457200" algn="l">
              <a:lnSpc>
                <a:spcPct val="100000"/>
              </a:lnSpc>
              <a:spcBef>
                <a:spcPts val="2200"/>
              </a:spcBef>
              <a:spcAft>
                <a:spcPts val="0"/>
              </a:spcAft>
              <a:buClr>
                <a:srgbClr val="C1EAFA"/>
              </a:buClr>
              <a:buSzPts val="800"/>
              <a:buFont typeface="Helvetica Neue"/>
              <a:buNone/>
              <a:defRPr b="0" i="0" sz="1100">
                <a:solidFill>
                  <a:srgbClr val="C1EAFA"/>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375" name="Google Shape;375;p51"/>
          <p:cNvCxnSpPr/>
          <p:nvPr/>
        </p:nvCxnSpPr>
        <p:spPr>
          <a:xfrm>
            <a:off x="4579144" y="399465"/>
            <a:ext cx="0" cy="607219"/>
          </a:xfrm>
          <a:prstGeom prst="straightConnector1">
            <a:avLst/>
          </a:prstGeom>
          <a:noFill/>
          <a:ln cap="flat" cmpd="sng" w="12700">
            <a:solidFill>
              <a:srgbClr val="D6D6D6"/>
            </a:solidFill>
            <a:prstDash val="solid"/>
            <a:miter lim="400000"/>
            <a:headEnd len="sm" w="sm" type="none"/>
            <a:tailEnd len="sm" w="sm" type="none"/>
          </a:ln>
        </p:spPr>
      </p:cxnSp>
      <p:sp>
        <p:nvSpPr>
          <p:cNvPr id="376" name="Google Shape;376;p51"/>
          <p:cNvSpPr txBox="1"/>
          <p:nvPr>
            <p:ph idx="6" type="body"/>
          </p:nvPr>
        </p:nvSpPr>
        <p:spPr>
          <a:xfrm>
            <a:off x="1393031" y="1350774"/>
            <a:ext cx="6357938" cy="1555444"/>
          </a:xfrm>
          <a:prstGeom prst="rect">
            <a:avLst/>
          </a:prstGeom>
          <a:noFill/>
          <a:ln>
            <a:noFill/>
          </a:ln>
        </p:spPr>
        <p:txBody>
          <a:bodyPr anchorCtr="1" anchor="b" bIns="40500" lIns="0" spcFirstLastPara="1" rIns="0" wrap="square" tIns="0">
            <a:normAutofit/>
          </a:bodyPr>
          <a:lstStyle>
            <a:lvl1pPr indent="-228600" lvl="0" marL="457200" algn="ctr">
              <a:lnSpc>
                <a:spcPct val="120000"/>
              </a:lnSpc>
              <a:spcBef>
                <a:spcPts val="0"/>
              </a:spcBef>
              <a:spcAft>
                <a:spcPts val="0"/>
              </a:spcAft>
              <a:buClr>
                <a:schemeClr val="lt1"/>
              </a:buClr>
              <a:buSzPts val="3400"/>
              <a:buFont typeface="Helvetica Neue"/>
              <a:buNone/>
              <a:defRPr b="0" i="0" sz="4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77" name="Google Shape;377;p51"/>
          <p:cNvSpPr/>
          <p:nvPr/>
        </p:nvSpPr>
        <p:spPr>
          <a:xfrm>
            <a:off x="0" y="4536581"/>
            <a:ext cx="9144000" cy="628650"/>
          </a:xfrm>
          <a:prstGeom prst="rect">
            <a:avLst/>
          </a:prstGeom>
          <a:solidFill>
            <a:schemeClr val="lt1"/>
          </a:solidFill>
          <a:ln>
            <a:noFill/>
          </a:ln>
          <a:effectLst>
            <a:outerShdw blurRad="25400" rotWithShape="0" dir="5400000" dist="12700">
              <a:schemeClr val="l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378" name="Google Shape;378;p51"/>
          <p:cNvSpPr txBox="1"/>
          <p:nvPr>
            <p:ph idx="11" type="ftr"/>
          </p:nvPr>
        </p:nvSpPr>
        <p:spPr>
          <a:xfrm>
            <a:off x="2717769" y="4734017"/>
            <a:ext cx="3708794"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7F7F7F"/>
              </a:buClr>
              <a:buSzPts val="800"/>
              <a:buFont typeface="Helvetica Neue"/>
              <a:buNone/>
              <a:defRPr b="0" i="0" sz="800">
                <a:solidFill>
                  <a:srgbClr val="7F7F7F"/>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379" name="Google Shape;379;p51"/>
          <p:cNvPicPr preferRelativeResize="0"/>
          <p:nvPr/>
        </p:nvPicPr>
        <p:blipFill rotWithShape="1">
          <a:blip r:embed="rId3">
            <a:alphaModFix/>
          </a:blip>
          <a:srcRect b="0" l="0" r="0" t="0"/>
          <a:stretch/>
        </p:blipFill>
        <p:spPr>
          <a:xfrm>
            <a:off x="8282744" y="4779185"/>
            <a:ext cx="395922" cy="141750"/>
          </a:xfrm>
          <a:prstGeom prst="rect">
            <a:avLst/>
          </a:prstGeom>
          <a:noFill/>
          <a:ln>
            <a:noFill/>
          </a:ln>
        </p:spPr>
      </p:pic>
      <p:pic>
        <p:nvPicPr>
          <p:cNvPr id="380" name="Google Shape;380;p51"/>
          <p:cNvPicPr preferRelativeResize="0"/>
          <p:nvPr/>
        </p:nvPicPr>
        <p:blipFill rotWithShape="1">
          <a:blip r:embed="rId4">
            <a:alphaModFix/>
          </a:blip>
          <a:srcRect b="0" l="0" r="0" t="0"/>
          <a:stretch/>
        </p:blipFill>
        <p:spPr>
          <a:xfrm>
            <a:off x="6937276" y="4758335"/>
            <a:ext cx="243001" cy="202500"/>
          </a:xfrm>
          <a:prstGeom prst="rect">
            <a:avLst/>
          </a:prstGeom>
          <a:noFill/>
          <a:ln>
            <a:noFill/>
          </a:ln>
        </p:spPr>
      </p:pic>
      <p:sp>
        <p:nvSpPr>
          <p:cNvPr id="381" name="Google Shape;381;p51"/>
          <p:cNvSpPr txBox="1"/>
          <p:nvPr/>
        </p:nvSpPr>
        <p:spPr>
          <a:xfrm>
            <a:off x="7058777" y="4757266"/>
            <a:ext cx="1102467" cy="15581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2D3293"/>
                </a:solidFill>
                <a:latin typeface="Open Sans"/>
                <a:ea typeface="Open Sans"/>
                <a:cs typeface="Open Sans"/>
                <a:sym typeface="Open Sans"/>
              </a:rPr>
              <a:t>@openaire_eu</a:t>
            </a:r>
            <a:endParaRPr b="1" i="0" sz="1000" u="none" cap="none" strike="noStrike">
              <a:solidFill>
                <a:srgbClr val="2D3293"/>
              </a:solidFill>
              <a:latin typeface="Open Sans"/>
              <a:ea typeface="Open Sans"/>
              <a:cs typeface="Open Sans"/>
              <a:sym typeface="Open Sans"/>
            </a:endParaRPr>
          </a:p>
        </p:txBody>
      </p:sp>
      <p:pic>
        <p:nvPicPr>
          <p:cNvPr id="382" name="Google Shape;382;p51"/>
          <p:cNvPicPr preferRelativeResize="0"/>
          <p:nvPr/>
        </p:nvPicPr>
        <p:blipFill rotWithShape="1">
          <a:blip r:embed="rId5">
            <a:alphaModFix/>
          </a:blip>
          <a:srcRect b="0" l="0" r="0" t="0"/>
          <a:stretch/>
        </p:blipFill>
        <p:spPr>
          <a:xfrm rot="10800000">
            <a:off x="6774965" y="-8432"/>
            <a:ext cx="2403561" cy="3605342"/>
          </a:xfrm>
          <a:prstGeom prst="rect">
            <a:avLst/>
          </a:prstGeom>
          <a:noFill/>
          <a:ln>
            <a:noFill/>
          </a:ln>
        </p:spPr>
      </p:pic>
      <p:pic>
        <p:nvPicPr>
          <p:cNvPr id="383" name="Google Shape;383;p51"/>
          <p:cNvPicPr preferRelativeResize="0"/>
          <p:nvPr/>
        </p:nvPicPr>
        <p:blipFill rotWithShape="1">
          <a:blip r:embed="rId6">
            <a:alphaModFix/>
          </a:blip>
          <a:srcRect b="0" l="0" r="0" t="0"/>
          <a:stretch/>
        </p:blipFill>
        <p:spPr>
          <a:xfrm>
            <a:off x="400050" y="4614560"/>
            <a:ext cx="1168056" cy="416936"/>
          </a:xfrm>
          <a:prstGeom prst="rect">
            <a:avLst/>
          </a:prstGeom>
          <a:noFill/>
          <a:ln>
            <a:noFill/>
          </a:ln>
        </p:spPr>
      </p:pic>
      <p:pic>
        <p:nvPicPr>
          <p:cNvPr id="384" name="Google Shape;384;p51"/>
          <p:cNvPicPr preferRelativeResize="0"/>
          <p:nvPr/>
        </p:nvPicPr>
        <p:blipFill rotWithShape="1">
          <a:blip r:embed="rId7">
            <a:alphaModFix/>
          </a:blip>
          <a:srcRect b="0" l="0" r="0" t="0"/>
          <a:stretch/>
        </p:blipFill>
        <p:spPr>
          <a:xfrm>
            <a:off x="1821801" y="4684951"/>
            <a:ext cx="466630" cy="324000"/>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Title 3">
    <p:spTree>
      <p:nvGrpSpPr>
        <p:cNvPr id="385" name="Shape 385"/>
        <p:cNvGrpSpPr/>
        <p:nvPr/>
      </p:nvGrpSpPr>
      <p:grpSpPr>
        <a:xfrm>
          <a:off x="0" y="0"/>
          <a:ext cx="0" cy="0"/>
          <a:chOff x="0" y="0"/>
          <a:chExt cx="0" cy="0"/>
        </a:xfrm>
      </p:grpSpPr>
      <p:pic>
        <p:nvPicPr>
          <p:cNvPr id="386" name="Google Shape;386;p52"/>
          <p:cNvPicPr preferRelativeResize="0"/>
          <p:nvPr/>
        </p:nvPicPr>
        <p:blipFill rotWithShape="1">
          <a:blip r:embed="rId2">
            <a:alphaModFix amt="50000"/>
          </a:blip>
          <a:srcRect b="0" l="0" r="0" t="0"/>
          <a:stretch/>
        </p:blipFill>
        <p:spPr>
          <a:xfrm>
            <a:off x="1121452" y="2688"/>
            <a:ext cx="8010494" cy="4512162"/>
          </a:xfrm>
          <a:prstGeom prst="rect">
            <a:avLst/>
          </a:prstGeom>
          <a:noFill/>
          <a:ln>
            <a:noFill/>
          </a:ln>
          <a:effectLst>
            <a:outerShdw blurRad="50800" rotWithShape="0" algn="ctr" dir="5400000" dist="50800">
              <a:schemeClr val="lt1"/>
            </a:outerShdw>
          </a:effectLst>
        </p:spPr>
      </p:pic>
      <p:sp>
        <p:nvSpPr>
          <p:cNvPr id="387" name="Google Shape;387;p52"/>
          <p:cNvSpPr txBox="1"/>
          <p:nvPr>
            <p:ph idx="11" type="ftr"/>
          </p:nvPr>
        </p:nvSpPr>
        <p:spPr>
          <a:xfrm>
            <a:off x="3701634" y="4734017"/>
            <a:ext cx="441236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388" name="Google Shape;388;p52"/>
          <p:cNvPicPr preferRelativeResize="0"/>
          <p:nvPr/>
        </p:nvPicPr>
        <p:blipFill rotWithShape="1">
          <a:blip r:embed="rId3">
            <a:alphaModFix/>
          </a:blip>
          <a:srcRect b="0" l="0" r="0" t="0"/>
          <a:stretch/>
        </p:blipFill>
        <p:spPr>
          <a:xfrm>
            <a:off x="8336788" y="4758172"/>
            <a:ext cx="483796" cy="173211"/>
          </a:xfrm>
          <a:prstGeom prst="rect">
            <a:avLst/>
          </a:prstGeom>
          <a:noFill/>
          <a:ln>
            <a:noFill/>
          </a:ln>
        </p:spPr>
      </p:pic>
      <p:sp>
        <p:nvSpPr>
          <p:cNvPr id="389" name="Google Shape;389;p52"/>
          <p:cNvSpPr txBox="1"/>
          <p:nvPr>
            <p:ph idx="1" type="body"/>
          </p:nvPr>
        </p:nvSpPr>
        <p:spPr>
          <a:xfrm>
            <a:off x="400049" y="314324"/>
            <a:ext cx="6586303" cy="1366386"/>
          </a:xfrm>
          <a:prstGeom prst="rect">
            <a:avLst/>
          </a:prstGeom>
          <a:noFill/>
          <a:ln>
            <a:noFill/>
          </a:ln>
        </p:spPr>
        <p:txBody>
          <a:bodyPr anchorCtr="0" anchor="b" bIns="40500" lIns="0" spcFirstLastPara="1" rIns="0" wrap="square" tIns="0">
            <a:normAutofit/>
          </a:bodyPr>
          <a:lstStyle>
            <a:lvl1pPr indent="-228600" lvl="0" marL="457200" algn="l">
              <a:lnSpc>
                <a:spcPct val="100000"/>
              </a:lnSpc>
              <a:spcBef>
                <a:spcPts val="0"/>
              </a:spcBef>
              <a:spcAft>
                <a:spcPts val="0"/>
              </a:spcAft>
              <a:buClr>
                <a:schemeClr val="accent1"/>
              </a:buClr>
              <a:buSzPts val="3700"/>
              <a:buFont typeface="Helvetica Neue"/>
              <a:buNone/>
              <a:defRPr b="1" i="0" sz="50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90" name="Google Shape;390;p52"/>
          <p:cNvSpPr txBox="1"/>
          <p:nvPr>
            <p:ph idx="2" type="body"/>
          </p:nvPr>
        </p:nvSpPr>
        <p:spPr>
          <a:xfrm>
            <a:off x="400050" y="1690237"/>
            <a:ext cx="6198433" cy="759977"/>
          </a:xfrm>
          <a:prstGeom prst="rect">
            <a:avLst/>
          </a:prstGeom>
          <a:noFill/>
          <a:ln>
            <a:noFill/>
          </a:ln>
        </p:spPr>
        <p:txBody>
          <a:bodyPr anchorCtr="0" anchor="t" bIns="0" lIns="0" spcFirstLastPara="1" rIns="0" wrap="square" tIns="40500">
            <a:normAutofit/>
          </a:bodyPr>
          <a:lstStyle>
            <a:lvl1pPr indent="-228600" lvl="0" marL="457200" algn="l">
              <a:lnSpc>
                <a:spcPct val="100000"/>
              </a:lnSpc>
              <a:spcBef>
                <a:spcPts val="200"/>
              </a:spcBef>
              <a:spcAft>
                <a:spcPts val="0"/>
              </a:spcAft>
              <a:buClr>
                <a:srgbClr val="4687E6"/>
              </a:buClr>
              <a:buSzPts val="1800"/>
              <a:buFont typeface="Helvetica Neue Light"/>
              <a:buNone/>
              <a:defRPr b="0" i="0" sz="2400">
                <a:solidFill>
                  <a:srgbClr val="4687E6"/>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grpSp>
        <p:nvGrpSpPr>
          <p:cNvPr id="391" name="Google Shape;391;p52"/>
          <p:cNvGrpSpPr/>
          <p:nvPr/>
        </p:nvGrpSpPr>
        <p:grpSpPr>
          <a:xfrm>
            <a:off x="7507788" y="546797"/>
            <a:ext cx="1426662" cy="270596"/>
            <a:chOff x="11725043" y="8364911"/>
            <a:chExt cx="2536288" cy="481060"/>
          </a:xfrm>
        </p:grpSpPr>
        <p:pic>
          <p:nvPicPr>
            <p:cNvPr id="392" name="Google Shape;392;p52"/>
            <p:cNvPicPr preferRelativeResize="0"/>
            <p:nvPr/>
          </p:nvPicPr>
          <p:blipFill rotWithShape="1">
            <a:blip r:embed="rId4">
              <a:alphaModFix/>
            </a:blip>
            <a:srcRect b="0" l="0" r="0" t="0"/>
            <a:stretch/>
          </p:blipFill>
          <p:spPr>
            <a:xfrm>
              <a:off x="11725043" y="8364911"/>
              <a:ext cx="577273" cy="481060"/>
            </a:xfrm>
            <a:prstGeom prst="rect">
              <a:avLst/>
            </a:prstGeom>
            <a:noFill/>
            <a:ln>
              <a:noFill/>
            </a:ln>
          </p:spPr>
        </p:pic>
        <p:sp>
          <p:nvSpPr>
            <p:cNvPr id="393" name="Google Shape;393;p52"/>
            <p:cNvSpPr txBox="1"/>
            <p:nvPr/>
          </p:nvSpPr>
          <p:spPr>
            <a:xfrm>
              <a:off x="12340417" y="8446825"/>
              <a:ext cx="1920914" cy="338554"/>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0" i="0" lang="it" sz="1200" u="none" cap="none" strike="noStrike">
                  <a:solidFill>
                    <a:srgbClr val="2D3293"/>
                  </a:solidFill>
                  <a:latin typeface="Open Sans"/>
                  <a:ea typeface="Open Sans"/>
                  <a:cs typeface="Open Sans"/>
                  <a:sym typeface="Open Sans"/>
                </a:rPr>
                <a:t>@</a:t>
              </a:r>
              <a:r>
                <a:rPr b="1" i="0" lang="it" sz="1200" u="none" cap="none" strike="noStrike">
                  <a:solidFill>
                    <a:srgbClr val="2D3293"/>
                  </a:solidFill>
                  <a:latin typeface="Open Sans"/>
                  <a:ea typeface="Open Sans"/>
                  <a:cs typeface="Open Sans"/>
                  <a:sym typeface="Open Sans"/>
                </a:rPr>
                <a:t>openaire_eu</a:t>
              </a:r>
              <a:endParaRPr b="1" i="0" sz="1200" u="none" cap="none" strike="noStrike">
                <a:solidFill>
                  <a:srgbClr val="2D3293"/>
                </a:solidFill>
                <a:latin typeface="Open Sans"/>
                <a:ea typeface="Open Sans"/>
                <a:cs typeface="Open Sans"/>
                <a:sym typeface="Open Sans"/>
              </a:endParaRPr>
            </a:p>
          </p:txBody>
        </p:sp>
      </p:grpSp>
      <p:pic>
        <p:nvPicPr>
          <p:cNvPr id="394" name="Google Shape;394;p52"/>
          <p:cNvPicPr preferRelativeResize="0"/>
          <p:nvPr/>
        </p:nvPicPr>
        <p:blipFill rotWithShape="1">
          <a:blip r:embed="rId5">
            <a:alphaModFix/>
          </a:blip>
          <a:srcRect b="0" l="0" r="0" t="0"/>
          <a:stretch/>
        </p:blipFill>
        <p:spPr>
          <a:xfrm>
            <a:off x="410738" y="2635472"/>
            <a:ext cx="411154" cy="411154"/>
          </a:xfrm>
          <a:prstGeom prst="rect">
            <a:avLst/>
          </a:prstGeom>
          <a:noFill/>
          <a:ln>
            <a:noFill/>
          </a:ln>
        </p:spPr>
      </p:pic>
      <p:sp>
        <p:nvSpPr>
          <p:cNvPr id="395" name="Google Shape;395;p52"/>
          <p:cNvSpPr txBox="1"/>
          <p:nvPr>
            <p:ph idx="3" type="body"/>
          </p:nvPr>
        </p:nvSpPr>
        <p:spPr>
          <a:xfrm>
            <a:off x="951320" y="2630745"/>
            <a:ext cx="3861930" cy="214886"/>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200"/>
              </a:spcBef>
              <a:spcAft>
                <a:spcPts val="0"/>
              </a:spcAft>
              <a:buClr>
                <a:srgbClr val="2D3293"/>
              </a:buClr>
              <a:buSzPts val="1300"/>
              <a:buFont typeface="Helvetica Neue"/>
              <a:buNone/>
              <a:defRPr b="1" i="0" sz="17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96" name="Google Shape;396;p52"/>
          <p:cNvSpPr txBox="1"/>
          <p:nvPr>
            <p:ph idx="4" type="body"/>
          </p:nvPr>
        </p:nvSpPr>
        <p:spPr>
          <a:xfrm>
            <a:off x="951320" y="2845631"/>
            <a:ext cx="3861930" cy="228197"/>
          </a:xfrm>
          <a:prstGeom prst="rect">
            <a:avLst/>
          </a:prstGeom>
          <a:noFill/>
          <a:ln>
            <a:noFill/>
          </a:ln>
        </p:spPr>
        <p:txBody>
          <a:bodyPr anchorCtr="0" anchor="t" bIns="0" lIns="0" spcFirstLastPara="1" rIns="0" wrap="square" tIns="20250">
            <a:normAutofit/>
          </a:bodyPr>
          <a:lstStyle>
            <a:lvl1pPr indent="-228600" lvl="0" marL="457200" algn="l">
              <a:lnSpc>
                <a:spcPct val="100000"/>
              </a:lnSpc>
              <a:spcBef>
                <a:spcPts val="2200"/>
              </a:spcBef>
              <a:spcAft>
                <a:spcPts val="0"/>
              </a:spcAft>
              <a:buClr>
                <a:schemeClr val="accent2"/>
              </a:buClr>
              <a:buSzPts val="1000"/>
              <a:buFont typeface="Helvetica Neue Light"/>
              <a:buNone/>
              <a:defRPr b="0" i="0" sz="1400">
                <a:solidFill>
                  <a:schemeClr val="accent2"/>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397" name="Google Shape;397;p52"/>
          <p:cNvPicPr preferRelativeResize="0"/>
          <p:nvPr/>
        </p:nvPicPr>
        <p:blipFill rotWithShape="1">
          <a:blip r:embed="rId6">
            <a:alphaModFix/>
          </a:blip>
          <a:srcRect b="0" l="0" r="0" t="0"/>
          <a:stretch/>
        </p:blipFill>
        <p:spPr>
          <a:xfrm>
            <a:off x="400050" y="4614560"/>
            <a:ext cx="1168056" cy="416936"/>
          </a:xfrm>
          <a:prstGeom prst="rect">
            <a:avLst/>
          </a:prstGeom>
          <a:noFill/>
          <a:ln>
            <a:noFill/>
          </a:ln>
        </p:spPr>
      </p:pic>
      <p:pic>
        <p:nvPicPr>
          <p:cNvPr id="398" name="Google Shape;398;p52"/>
          <p:cNvPicPr preferRelativeResize="0"/>
          <p:nvPr/>
        </p:nvPicPr>
        <p:blipFill rotWithShape="1">
          <a:blip r:embed="rId7">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p:cSld name="Title 4">
    <p:spTree>
      <p:nvGrpSpPr>
        <p:cNvPr id="399" name="Shape 399"/>
        <p:cNvGrpSpPr/>
        <p:nvPr/>
      </p:nvGrpSpPr>
      <p:grpSpPr>
        <a:xfrm>
          <a:off x="0" y="0"/>
          <a:ext cx="0" cy="0"/>
          <a:chOff x="0" y="0"/>
          <a:chExt cx="0" cy="0"/>
        </a:xfrm>
      </p:grpSpPr>
      <p:pic>
        <p:nvPicPr>
          <p:cNvPr id="400" name="Google Shape;400;p53"/>
          <p:cNvPicPr preferRelativeResize="0"/>
          <p:nvPr/>
        </p:nvPicPr>
        <p:blipFill rotWithShape="1">
          <a:blip r:embed="rId2">
            <a:alphaModFix/>
          </a:blip>
          <a:srcRect b="-15615" l="0" r="0" t="15615"/>
          <a:stretch/>
        </p:blipFill>
        <p:spPr>
          <a:xfrm>
            <a:off x="0" y="0"/>
            <a:ext cx="9144000" cy="6096000"/>
          </a:xfrm>
          <a:prstGeom prst="rect">
            <a:avLst/>
          </a:prstGeom>
          <a:noFill/>
          <a:ln>
            <a:noFill/>
          </a:ln>
        </p:spPr>
      </p:pic>
      <p:sp>
        <p:nvSpPr>
          <p:cNvPr id="401" name="Google Shape;401;p53"/>
          <p:cNvSpPr/>
          <p:nvPr/>
        </p:nvSpPr>
        <p:spPr>
          <a:xfrm>
            <a:off x="0" y="7888"/>
            <a:ext cx="9144000" cy="4536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02" name="Google Shape;402;p53"/>
          <p:cNvSpPr/>
          <p:nvPr/>
        </p:nvSpPr>
        <p:spPr>
          <a:xfrm>
            <a:off x="0" y="4536581"/>
            <a:ext cx="9144000" cy="628650"/>
          </a:xfrm>
          <a:prstGeom prst="rect">
            <a:avLst/>
          </a:prstGeom>
          <a:solidFill>
            <a:schemeClr val="lt1"/>
          </a:solidFill>
          <a:ln>
            <a:noFill/>
          </a:ln>
          <a:effectLst>
            <a:outerShdw blurRad="25400" rotWithShape="0" dir="5400000" dist="12700">
              <a:schemeClr val="l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03" name="Google Shape;403;p53"/>
          <p:cNvSpPr txBox="1"/>
          <p:nvPr>
            <p:ph idx="11" type="ftr"/>
          </p:nvPr>
        </p:nvSpPr>
        <p:spPr>
          <a:xfrm>
            <a:off x="2717769" y="4772117"/>
            <a:ext cx="3708794"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04" name="Google Shape;404;p53"/>
          <p:cNvSpPr txBox="1"/>
          <p:nvPr>
            <p:ph idx="1" type="body"/>
          </p:nvPr>
        </p:nvSpPr>
        <p:spPr>
          <a:xfrm>
            <a:off x="392354" y="1207536"/>
            <a:ext cx="8252686" cy="1364214"/>
          </a:xfrm>
          <a:prstGeom prst="rect">
            <a:avLst/>
          </a:prstGeom>
          <a:noFill/>
          <a:ln>
            <a:noFill/>
          </a:ln>
        </p:spPr>
        <p:txBody>
          <a:bodyPr anchorCtr="0" anchor="b" bIns="40500" lIns="0" spcFirstLastPara="1" rIns="0" wrap="square" tIns="0">
            <a:normAutofit/>
          </a:bodyPr>
          <a:lstStyle>
            <a:lvl1pPr indent="-228600" lvl="0" marL="457200" algn="l">
              <a:lnSpc>
                <a:spcPct val="100000"/>
              </a:lnSpc>
              <a:spcBef>
                <a:spcPts val="0"/>
              </a:spcBef>
              <a:spcAft>
                <a:spcPts val="0"/>
              </a:spcAft>
              <a:buClr>
                <a:schemeClr val="lt1"/>
              </a:buClr>
              <a:buSzPts val="3700"/>
              <a:buFont typeface="Helvetica Neue"/>
              <a:buNone/>
              <a:defRPr b="1"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05" name="Google Shape;405;p53"/>
          <p:cNvSpPr txBox="1"/>
          <p:nvPr>
            <p:ph idx="2" type="body"/>
          </p:nvPr>
        </p:nvSpPr>
        <p:spPr>
          <a:xfrm>
            <a:off x="377123" y="2571750"/>
            <a:ext cx="8267917" cy="1600200"/>
          </a:xfrm>
          <a:prstGeom prst="rect">
            <a:avLst/>
          </a:prstGeom>
          <a:noFill/>
          <a:ln>
            <a:noFill/>
          </a:ln>
        </p:spPr>
        <p:txBody>
          <a:bodyPr anchorCtr="0" anchor="t" bIns="0" lIns="0" spcFirstLastPara="1" rIns="0" wrap="square" tIns="40500">
            <a:normAutofit/>
          </a:bodyPr>
          <a:lstStyle>
            <a:lvl1pPr indent="-228600" lvl="0" marL="457200" algn="l">
              <a:lnSpc>
                <a:spcPct val="100000"/>
              </a:lnSpc>
              <a:spcBef>
                <a:spcPts val="200"/>
              </a:spcBef>
              <a:spcAft>
                <a:spcPts val="0"/>
              </a:spcAft>
              <a:buClr>
                <a:schemeClr val="lt1"/>
              </a:buClr>
              <a:buSzPts val="1800"/>
              <a:buFont typeface="Helvetica Neue"/>
              <a:buNone/>
              <a:defRPr b="0" i="0" sz="24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406" name="Google Shape;406;p53"/>
          <p:cNvPicPr preferRelativeResize="0"/>
          <p:nvPr/>
        </p:nvPicPr>
        <p:blipFill rotWithShape="1">
          <a:blip r:embed="rId3">
            <a:alphaModFix/>
          </a:blip>
          <a:srcRect b="0" l="0" r="0" t="0"/>
          <a:stretch/>
        </p:blipFill>
        <p:spPr>
          <a:xfrm>
            <a:off x="370069" y="371466"/>
            <a:ext cx="554908" cy="553065"/>
          </a:xfrm>
          <a:prstGeom prst="rect">
            <a:avLst/>
          </a:prstGeom>
          <a:noFill/>
          <a:ln>
            <a:noFill/>
          </a:ln>
        </p:spPr>
      </p:pic>
      <p:sp>
        <p:nvSpPr>
          <p:cNvPr id="407" name="Google Shape;407;p53"/>
          <p:cNvSpPr txBox="1"/>
          <p:nvPr>
            <p:ph idx="3" type="body"/>
          </p:nvPr>
        </p:nvSpPr>
        <p:spPr>
          <a:xfrm>
            <a:off x="5134195" y="481818"/>
            <a:ext cx="3510845" cy="214886"/>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2200"/>
              </a:spcBef>
              <a:spcAft>
                <a:spcPts val="0"/>
              </a:spcAft>
              <a:buClr>
                <a:schemeClr val="lt1"/>
              </a:buClr>
              <a:buSzPts val="1200"/>
              <a:buFont typeface="Helvetica Neue"/>
              <a:buNone/>
              <a:defRPr b="1" i="0" sz="16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08" name="Google Shape;408;p53"/>
          <p:cNvSpPr txBox="1"/>
          <p:nvPr>
            <p:ph idx="4" type="body"/>
          </p:nvPr>
        </p:nvSpPr>
        <p:spPr>
          <a:xfrm>
            <a:off x="5134195" y="696334"/>
            <a:ext cx="3510846" cy="228197"/>
          </a:xfrm>
          <a:prstGeom prst="rect">
            <a:avLst/>
          </a:prstGeom>
          <a:noFill/>
          <a:ln>
            <a:noFill/>
          </a:ln>
        </p:spPr>
        <p:txBody>
          <a:bodyPr anchorCtr="0" anchor="t" bIns="0" lIns="0" spcFirstLastPara="1" rIns="0" wrap="square" tIns="20250">
            <a:normAutofit/>
          </a:bodyPr>
          <a:lstStyle>
            <a:lvl1pPr indent="-228600" lvl="0" marL="457200" algn="r">
              <a:lnSpc>
                <a:spcPct val="100000"/>
              </a:lnSpc>
              <a:spcBef>
                <a:spcPts val="2200"/>
              </a:spcBef>
              <a:spcAft>
                <a:spcPts val="0"/>
              </a:spcAft>
              <a:buClr>
                <a:schemeClr val="lt1"/>
              </a:buClr>
              <a:buSzPts val="800"/>
              <a:buFont typeface="Helvetica Neue"/>
              <a:buNone/>
              <a:defRPr b="0" i="0" sz="11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409" name="Google Shape;409;p53"/>
          <p:cNvPicPr preferRelativeResize="0"/>
          <p:nvPr/>
        </p:nvPicPr>
        <p:blipFill rotWithShape="1">
          <a:blip r:embed="rId4">
            <a:alphaModFix/>
          </a:blip>
          <a:srcRect b="0" l="0" r="0" t="0"/>
          <a:stretch/>
        </p:blipFill>
        <p:spPr>
          <a:xfrm flipH="1" rot="5400000">
            <a:off x="281417" y="3170781"/>
            <a:ext cx="1087724" cy="1650557"/>
          </a:xfrm>
          <a:prstGeom prst="rect">
            <a:avLst/>
          </a:prstGeom>
          <a:noFill/>
          <a:ln>
            <a:noFill/>
          </a:ln>
        </p:spPr>
      </p:pic>
      <p:pic>
        <p:nvPicPr>
          <p:cNvPr id="410" name="Google Shape;410;p53"/>
          <p:cNvPicPr preferRelativeResize="0"/>
          <p:nvPr/>
        </p:nvPicPr>
        <p:blipFill rotWithShape="1">
          <a:blip r:embed="rId5">
            <a:alphaModFix/>
          </a:blip>
          <a:srcRect b="0" l="0" r="0" t="0"/>
          <a:stretch/>
        </p:blipFill>
        <p:spPr>
          <a:xfrm>
            <a:off x="400050" y="4614560"/>
            <a:ext cx="1168056" cy="416936"/>
          </a:xfrm>
          <a:prstGeom prst="rect">
            <a:avLst/>
          </a:prstGeom>
          <a:noFill/>
          <a:ln>
            <a:noFill/>
          </a:ln>
        </p:spPr>
      </p:pic>
      <p:pic>
        <p:nvPicPr>
          <p:cNvPr id="411" name="Google Shape;411;p53"/>
          <p:cNvPicPr preferRelativeResize="0"/>
          <p:nvPr/>
        </p:nvPicPr>
        <p:blipFill rotWithShape="1">
          <a:blip r:embed="rId6">
            <a:alphaModFix/>
          </a:blip>
          <a:srcRect b="0" l="0" r="0" t="0"/>
          <a:stretch/>
        </p:blipFill>
        <p:spPr>
          <a:xfrm>
            <a:off x="1821801" y="4684951"/>
            <a:ext cx="466630" cy="324000"/>
          </a:xfrm>
          <a:prstGeom prst="rect">
            <a:avLst/>
          </a:prstGeom>
          <a:noFill/>
          <a:ln>
            <a:noFill/>
          </a:ln>
        </p:spPr>
      </p:pic>
      <p:pic>
        <p:nvPicPr>
          <p:cNvPr id="412" name="Google Shape;412;p53"/>
          <p:cNvPicPr preferRelativeResize="0"/>
          <p:nvPr/>
        </p:nvPicPr>
        <p:blipFill rotWithShape="1">
          <a:blip r:embed="rId7">
            <a:alphaModFix/>
          </a:blip>
          <a:srcRect b="0" l="0" r="0" t="0"/>
          <a:stretch/>
        </p:blipFill>
        <p:spPr>
          <a:xfrm>
            <a:off x="8282744" y="4779185"/>
            <a:ext cx="395922" cy="141750"/>
          </a:xfrm>
          <a:prstGeom prst="rect">
            <a:avLst/>
          </a:prstGeom>
          <a:noFill/>
          <a:ln>
            <a:noFill/>
          </a:ln>
        </p:spPr>
      </p:pic>
      <p:pic>
        <p:nvPicPr>
          <p:cNvPr id="413" name="Google Shape;413;p53"/>
          <p:cNvPicPr preferRelativeResize="0"/>
          <p:nvPr/>
        </p:nvPicPr>
        <p:blipFill rotWithShape="1">
          <a:blip r:embed="rId8">
            <a:alphaModFix/>
          </a:blip>
          <a:srcRect b="0" l="0" r="0" t="0"/>
          <a:stretch/>
        </p:blipFill>
        <p:spPr>
          <a:xfrm>
            <a:off x="6937276" y="4758335"/>
            <a:ext cx="243001" cy="202500"/>
          </a:xfrm>
          <a:prstGeom prst="rect">
            <a:avLst/>
          </a:prstGeom>
          <a:noFill/>
          <a:ln>
            <a:noFill/>
          </a:ln>
        </p:spPr>
      </p:pic>
      <p:sp>
        <p:nvSpPr>
          <p:cNvPr id="414" name="Google Shape;414;p53"/>
          <p:cNvSpPr txBox="1"/>
          <p:nvPr/>
        </p:nvSpPr>
        <p:spPr>
          <a:xfrm>
            <a:off x="7058777" y="4757266"/>
            <a:ext cx="1102467" cy="15581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2D3293"/>
                </a:solidFill>
                <a:latin typeface="Open Sans"/>
                <a:ea typeface="Open Sans"/>
                <a:cs typeface="Open Sans"/>
                <a:sym typeface="Open Sans"/>
              </a:rPr>
              <a:t>@openaire_eu</a:t>
            </a:r>
            <a:endParaRPr b="1" i="0" sz="1000" u="none" cap="none" strike="noStrike">
              <a:solidFill>
                <a:srgbClr val="2D3293"/>
              </a:solidFill>
              <a:latin typeface="Open Sans"/>
              <a:ea typeface="Open Sans"/>
              <a:cs typeface="Open Sans"/>
              <a:sym typeface="Open Sans"/>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4">
  <p:cSld name="1_Title 4">
    <p:spTree>
      <p:nvGrpSpPr>
        <p:cNvPr id="415" name="Shape 415"/>
        <p:cNvGrpSpPr/>
        <p:nvPr/>
      </p:nvGrpSpPr>
      <p:grpSpPr>
        <a:xfrm>
          <a:off x="0" y="0"/>
          <a:ext cx="0" cy="0"/>
          <a:chOff x="0" y="0"/>
          <a:chExt cx="0" cy="0"/>
        </a:xfrm>
      </p:grpSpPr>
      <p:sp>
        <p:nvSpPr>
          <p:cNvPr id="416" name="Google Shape;416;p54"/>
          <p:cNvSpPr/>
          <p:nvPr/>
        </p:nvSpPr>
        <p:spPr>
          <a:xfrm>
            <a:off x="0" y="4536581"/>
            <a:ext cx="9144000" cy="628650"/>
          </a:xfrm>
          <a:prstGeom prst="rect">
            <a:avLst/>
          </a:prstGeom>
          <a:solidFill>
            <a:schemeClr val="lt1"/>
          </a:solidFill>
          <a:ln>
            <a:noFill/>
          </a:ln>
          <a:effectLst>
            <a:outerShdw blurRad="25400" rotWithShape="0" dir="5400000" dist="12700">
              <a:schemeClr val="l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417" name="Google Shape;417;p54"/>
          <p:cNvPicPr preferRelativeResize="0"/>
          <p:nvPr/>
        </p:nvPicPr>
        <p:blipFill rotWithShape="1">
          <a:blip r:embed="rId2">
            <a:alphaModFix/>
          </a:blip>
          <a:srcRect b="-1409" l="20170" r="-13634" t="-133"/>
          <a:stretch/>
        </p:blipFill>
        <p:spPr>
          <a:xfrm>
            <a:off x="-23923" y="-121360"/>
            <a:ext cx="10732500" cy="4637163"/>
          </a:xfrm>
          <a:prstGeom prst="rect">
            <a:avLst/>
          </a:prstGeom>
          <a:noFill/>
          <a:ln>
            <a:noFill/>
          </a:ln>
        </p:spPr>
      </p:pic>
      <p:sp>
        <p:nvSpPr>
          <p:cNvPr id="418" name="Google Shape;418;p54"/>
          <p:cNvSpPr/>
          <p:nvPr/>
        </p:nvSpPr>
        <p:spPr>
          <a:xfrm>
            <a:off x="-23923" y="-109488"/>
            <a:ext cx="9153000" cy="4576500"/>
          </a:xfrm>
          <a:prstGeom prst="rect">
            <a:avLst/>
          </a:prstGeom>
          <a:gradFill>
            <a:gsLst>
              <a:gs pos="0">
                <a:srgbClr val="4B54FF"/>
              </a:gs>
              <a:gs pos="54000">
                <a:srgbClr val="00EFEF">
                  <a:alpha val="0"/>
                </a:srgbClr>
              </a:gs>
              <a:gs pos="100000">
                <a:srgbClr val="00EFEF">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19" name="Google Shape;419;p54"/>
          <p:cNvSpPr txBox="1"/>
          <p:nvPr>
            <p:ph idx="1" type="body"/>
          </p:nvPr>
        </p:nvSpPr>
        <p:spPr>
          <a:xfrm>
            <a:off x="392354" y="1207536"/>
            <a:ext cx="8252686" cy="1364214"/>
          </a:xfrm>
          <a:prstGeom prst="rect">
            <a:avLst/>
          </a:prstGeom>
          <a:noFill/>
          <a:ln>
            <a:noFill/>
          </a:ln>
        </p:spPr>
        <p:txBody>
          <a:bodyPr anchorCtr="0" anchor="b" bIns="40500" lIns="0" spcFirstLastPara="1" rIns="0" wrap="square" tIns="0">
            <a:normAutofit/>
          </a:bodyPr>
          <a:lstStyle>
            <a:lvl1pPr indent="-228600" lvl="0" marL="457200" algn="l">
              <a:lnSpc>
                <a:spcPct val="100000"/>
              </a:lnSpc>
              <a:spcBef>
                <a:spcPts val="0"/>
              </a:spcBef>
              <a:spcAft>
                <a:spcPts val="0"/>
              </a:spcAft>
              <a:buClr>
                <a:schemeClr val="lt1"/>
              </a:buClr>
              <a:buSzPts val="3700"/>
              <a:buFont typeface="Helvetica Neue"/>
              <a:buNone/>
              <a:defRPr b="1"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20" name="Google Shape;420;p54"/>
          <p:cNvSpPr txBox="1"/>
          <p:nvPr>
            <p:ph idx="2" type="body"/>
          </p:nvPr>
        </p:nvSpPr>
        <p:spPr>
          <a:xfrm>
            <a:off x="377123" y="2571750"/>
            <a:ext cx="8267917" cy="1600200"/>
          </a:xfrm>
          <a:prstGeom prst="rect">
            <a:avLst/>
          </a:prstGeom>
          <a:noFill/>
          <a:ln>
            <a:noFill/>
          </a:ln>
        </p:spPr>
        <p:txBody>
          <a:bodyPr anchorCtr="0" anchor="t" bIns="0" lIns="0" spcFirstLastPara="1" rIns="0" wrap="square" tIns="40500">
            <a:normAutofit/>
          </a:bodyPr>
          <a:lstStyle>
            <a:lvl1pPr indent="-228600" lvl="0" marL="457200" algn="l">
              <a:lnSpc>
                <a:spcPct val="100000"/>
              </a:lnSpc>
              <a:spcBef>
                <a:spcPts val="200"/>
              </a:spcBef>
              <a:spcAft>
                <a:spcPts val="0"/>
              </a:spcAft>
              <a:buClr>
                <a:schemeClr val="lt1"/>
              </a:buClr>
              <a:buSzPts val="1800"/>
              <a:buFont typeface="Helvetica Neue"/>
              <a:buNone/>
              <a:defRPr b="0" i="0" sz="24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21" name="Google Shape;421;p54"/>
          <p:cNvSpPr txBox="1"/>
          <p:nvPr>
            <p:ph idx="3" type="body"/>
          </p:nvPr>
        </p:nvSpPr>
        <p:spPr>
          <a:xfrm>
            <a:off x="5134195" y="481818"/>
            <a:ext cx="3510845" cy="214886"/>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2200"/>
              </a:spcBef>
              <a:spcAft>
                <a:spcPts val="0"/>
              </a:spcAft>
              <a:buClr>
                <a:schemeClr val="lt1"/>
              </a:buClr>
              <a:buSzPts val="1200"/>
              <a:buFont typeface="Helvetica Neue"/>
              <a:buNone/>
              <a:defRPr b="1" i="0" sz="16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22" name="Google Shape;422;p54"/>
          <p:cNvSpPr txBox="1"/>
          <p:nvPr>
            <p:ph idx="4" type="body"/>
          </p:nvPr>
        </p:nvSpPr>
        <p:spPr>
          <a:xfrm>
            <a:off x="5134195" y="696334"/>
            <a:ext cx="3510846" cy="228197"/>
          </a:xfrm>
          <a:prstGeom prst="rect">
            <a:avLst/>
          </a:prstGeom>
          <a:noFill/>
          <a:ln>
            <a:noFill/>
          </a:ln>
        </p:spPr>
        <p:txBody>
          <a:bodyPr anchorCtr="0" anchor="t" bIns="0" lIns="0" spcFirstLastPara="1" rIns="0" wrap="square" tIns="20250">
            <a:normAutofit/>
          </a:bodyPr>
          <a:lstStyle>
            <a:lvl1pPr indent="-228600" lvl="0" marL="457200" algn="r">
              <a:lnSpc>
                <a:spcPct val="100000"/>
              </a:lnSpc>
              <a:spcBef>
                <a:spcPts val="2200"/>
              </a:spcBef>
              <a:spcAft>
                <a:spcPts val="0"/>
              </a:spcAft>
              <a:buClr>
                <a:schemeClr val="lt1"/>
              </a:buClr>
              <a:buSzPts val="800"/>
              <a:buFont typeface="Helvetica Neue"/>
              <a:buNone/>
              <a:defRPr b="0" i="0" sz="11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423" name="Google Shape;423;p54"/>
          <p:cNvPicPr preferRelativeResize="0"/>
          <p:nvPr/>
        </p:nvPicPr>
        <p:blipFill rotWithShape="1">
          <a:blip r:embed="rId3">
            <a:alphaModFix/>
          </a:blip>
          <a:srcRect b="0" l="0" r="0" t="0"/>
          <a:stretch/>
        </p:blipFill>
        <p:spPr>
          <a:xfrm flipH="1" rot="5400000">
            <a:off x="281417" y="3170781"/>
            <a:ext cx="1087724" cy="1650557"/>
          </a:xfrm>
          <a:prstGeom prst="rect">
            <a:avLst/>
          </a:prstGeom>
          <a:noFill/>
          <a:ln>
            <a:noFill/>
          </a:ln>
        </p:spPr>
      </p:pic>
      <p:pic>
        <p:nvPicPr>
          <p:cNvPr id="424" name="Google Shape;424;p54"/>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425" name="Google Shape;425;p54"/>
          <p:cNvPicPr preferRelativeResize="0"/>
          <p:nvPr/>
        </p:nvPicPr>
        <p:blipFill rotWithShape="1">
          <a:blip r:embed="rId5">
            <a:alphaModFix/>
          </a:blip>
          <a:srcRect b="0" l="0" r="0" t="0"/>
          <a:stretch/>
        </p:blipFill>
        <p:spPr>
          <a:xfrm>
            <a:off x="7322262" y="4638953"/>
            <a:ext cx="655603" cy="45521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4">
  <p:cSld name="2_Title 4">
    <p:spTree>
      <p:nvGrpSpPr>
        <p:cNvPr id="426" name="Shape 426"/>
        <p:cNvGrpSpPr/>
        <p:nvPr/>
      </p:nvGrpSpPr>
      <p:grpSpPr>
        <a:xfrm>
          <a:off x="0" y="0"/>
          <a:ext cx="0" cy="0"/>
          <a:chOff x="0" y="0"/>
          <a:chExt cx="0" cy="0"/>
        </a:xfrm>
      </p:grpSpPr>
      <p:sp>
        <p:nvSpPr>
          <p:cNvPr id="427" name="Google Shape;427;p55"/>
          <p:cNvSpPr/>
          <p:nvPr/>
        </p:nvSpPr>
        <p:spPr>
          <a:xfrm>
            <a:off x="0" y="4536581"/>
            <a:ext cx="9144000" cy="628650"/>
          </a:xfrm>
          <a:prstGeom prst="rect">
            <a:avLst/>
          </a:prstGeom>
          <a:solidFill>
            <a:schemeClr val="lt1"/>
          </a:solidFill>
          <a:ln>
            <a:noFill/>
          </a:ln>
          <a:effectLst>
            <a:outerShdw blurRad="25400" rotWithShape="0" dir="5400000" dist="12700">
              <a:schemeClr val="l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28" name="Google Shape;428;p55"/>
          <p:cNvSpPr txBox="1"/>
          <p:nvPr>
            <p:ph idx="11" type="ftr"/>
          </p:nvPr>
        </p:nvSpPr>
        <p:spPr>
          <a:xfrm>
            <a:off x="2717769" y="4772117"/>
            <a:ext cx="3708794"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29" name="Google Shape;429;p55"/>
          <p:cNvSpPr txBox="1"/>
          <p:nvPr>
            <p:ph idx="1" type="body"/>
          </p:nvPr>
        </p:nvSpPr>
        <p:spPr>
          <a:xfrm>
            <a:off x="392354" y="1207536"/>
            <a:ext cx="8252686" cy="1364214"/>
          </a:xfrm>
          <a:prstGeom prst="rect">
            <a:avLst/>
          </a:prstGeom>
          <a:noFill/>
          <a:ln>
            <a:noFill/>
          </a:ln>
        </p:spPr>
        <p:txBody>
          <a:bodyPr anchorCtr="0" anchor="b" bIns="40500" lIns="0" spcFirstLastPara="1" rIns="0" wrap="square" tIns="0">
            <a:normAutofit/>
          </a:bodyPr>
          <a:lstStyle>
            <a:lvl1pPr indent="-228600" lvl="0" marL="457200" algn="l">
              <a:lnSpc>
                <a:spcPct val="100000"/>
              </a:lnSpc>
              <a:spcBef>
                <a:spcPts val="0"/>
              </a:spcBef>
              <a:spcAft>
                <a:spcPts val="0"/>
              </a:spcAft>
              <a:buClr>
                <a:schemeClr val="lt1"/>
              </a:buClr>
              <a:buSzPts val="3700"/>
              <a:buFont typeface="Helvetica Neue"/>
              <a:buNone/>
              <a:defRPr b="1"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30" name="Google Shape;430;p55"/>
          <p:cNvSpPr txBox="1"/>
          <p:nvPr>
            <p:ph idx="2" type="body"/>
          </p:nvPr>
        </p:nvSpPr>
        <p:spPr>
          <a:xfrm>
            <a:off x="377123" y="2571750"/>
            <a:ext cx="8267917" cy="1600200"/>
          </a:xfrm>
          <a:prstGeom prst="rect">
            <a:avLst/>
          </a:prstGeom>
          <a:noFill/>
          <a:ln>
            <a:noFill/>
          </a:ln>
        </p:spPr>
        <p:txBody>
          <a:bodyPr anchorCtr="0" anchor="t" bIns="0" lIns="0" spcFirstLastPara="1" rIns="0" wrap="square" tIns="40500">
            <a:normAutofit/>
          </a:bodyPr>
          <a:lstStyle>
            <a:lvl1pPr indent="-228600" lvl="0" marL="457200" algn="l">
              <a:lnSpc>
                <a:spcPct val="100000"/>
              </a:lnSpc>
              <a:spcBef>
                <a:spcPts val="200"/>
              </a:spcBef>
              <a:spcAft>
                <a:spcPts val="0"/>
              </a:spcAft>
              <a:buClr>
                <a:schemeClr val="lt1"/>
              </a:buClr>
              <a:buSzPts val="1800"/>
              <a:buFont typeface="Helvetica Neue"/>
              <a:buNone/>
              <a:defRPr b="0" i="0" sz="24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431" name="Google Shape;431;p55"/>
          <p:cNvPicPr preferRelativeResize="0"/>
          <p:nvPr/>
        </p:nvPicPr>
        <p:blipFill rotWithShape="1">
          <a:blip r:embed="rId2">
            <a:alphaModFix/>
          </a:blip>
          <a:srcRect b="0" l="0" r="0" t="0"/>
          <a:stretch/>
        </p:blipFill>
        <p:spPr>
          <a:xfrm>
            <a:off x="370069" y="371466"/>
            <a:ext cx="554908" cy="553065"/>
          </a:xfrm>
          <a:prstGeom prst="rect">
            <a:avLst/>
          </a:prstGeom>
          <a:noFill/>
          <a:ln>
            <a:noFill/>
          </a:ln>
        </p:spPr>
      </p:pic>
      <p:sp>
        <p:nvSpPr>
          <p:cNvPr id="432" name="Google Shape;432;p55"/>
          <p:cNvSpPr txBox="1"/>
          <p:nvPr>
            <p:ph idx="3" type="body"/>
          </p:nvPr>
        </p:nvSpPr>
        <p:spPr>
          <a:xfrm>
            <a:off x="5134195" y="481818"/>
            <a:ext cx="3510845" cy="214886"/>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2200"/>
              </a:spcBef>
              <a:spcAft>
                <a:spcPts val="0"/>
              </a:spcAft>
              <a:buClr>
                <a:schemeClr val="lt1"/>
              </a:buClr>
              <a:buSzPts val="1200"/>
              <a:buFont typeface="Helvetica Neue"/>
              <a:buNone/>
              <a:defRPr b="1" i="0" sz="16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33" name="Google Shape;433;p55"/>
          <p:cNvSpPr txBox="1"/>
          <p:nvPr>
            <p:ph idx="4" type="body"/>
          </p:nvPr>
        </p:nvSpPr>
        <p:spPr>
          <a:xfrm>
            <a:off x="5134195" y="696334"/>
            <a:ext cx="3510846" cy="228197"/>
          </a:xfrm>
          <a:prstGeom prst="rect">
            <a:avLst/>
          </a:prstGeom>
          <a:noFill/>
          <a:ln>
            <a:noFill/>
          </a:ln>
        </p:spPr>
        <p:txBody>
          <a:bodyPr anchorCtr="0" anchor="t" bIns="0" lIns="0" spcFirstLastPara="1" rIns="0" wrap="square" tIns="20250">
            <a:normAutofit/>
          </a:bodyPr>
          <a:lstStyle>
            <a:lvl1pPr indent="-228600" lvl="0" marL="457200" algn="r">
              <a:lnSpc>
                <a:spcPct val="100000"/>
              </a:lnSpc>
              <a:spcBef>
                <a:spcPts val="2200"/>
              </a:spcBef>
              <a:spcAft>
                <a:spcPts val="0"/>
              </a:spcAft>
              <a:buClr>
                <a:schemeClr val="lt1"/>
              </a:buClr>
              <a:buSzPts val="800"/>
              <a:buFont typeface="Helvetica Neue"/>
              <a:buNone/>
              <a:defRPr b="0" i="0" sz="11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434" name="Google Shape;434;p55"/>
          <p:cNvPicPr preferRelativeResize="0"/>
          <p:nvPr/>
        </p:nvPicPr>
        <p:blipFill rotWithShape="1">
          <a:blip r:embed="rId3">
            <a:alphaModFix/>
          </a:blip>
          <a:srcRect b="0" l="0" r="0" t="0"/>
          <a:stretch/>
        </p:blipFill>
        <p:spPr>
          <a:xfrm flipH="1" rot="5400000">
            <a:off x="281417" y="3170781"/>
            <a:ext cx="1087724" cy="1650557"/>
          </a:xfrm>
          <a:prstGeom prst="rect">
            <a:avLst/>
          </a:prstGeom>
          <a:noFill/>
          <a:ln>
            <a:noFill/>
          </a:ln>
        </p:spPr>
      </p:pic>
      <p:pic>
        <p:nvPicPr>
          <p:cNvPr id="435" name="Google Shape;435;p55"/>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436" name="Google Shape;436;p55"/>
          <p:cNvPicPr preferRelativeResize="0"/>
          <p:nvPr/>
        </p:nvPicPr>
        <p:blipFill rotWithShape="1">
          <a:blip r:embed="rId5">
            <a:alphaModFix/>
          </a:blip>
          <a:srcRect b="0" l="0" r="0" t="0"/>
          <a:stretch/>
        </p:blipFill>
        <p:spPr>
          <a:xfrm>
            <a:off x="7322262" y="4638953"/>
            <a:ext cx="655603" cy="455212"/>
          </a:xfrm>
          <a:prstGeom prst="rect">
            <a:avLst/>
          </a:prstGeom>
          <a:noFill/>
          <a:ln>
            <a:noFill/>
          </a:ln>
        </p:spPr>
      </p:pic>
      <p:pic>
        <p:nvPicPr>
          <p:cNvPr id="437" name="Google Shape;437;p55"/>
          <p:cNvPicPr preferRelativeResize="0"/>
          <p:nvPr/>
        </p:nvPicPr>
        <p:blipFill rotWithShape="1">
          <a:blip r:embed="rId6">
            <a:alphaModFix/>
          </a:blip>
          <a:srcRect b="0" l="0" r="0" t="0"/>
          <a:stretch/>
        </p:blipFill>
        <p:spPr>
          <a:xfrm>
            <a:off x="8282744" y="4779185"/>
            <a:ext cx="395922" cy="141750"/>
          </a:xfrm>
          <a:prstGeom prst="rect">
            <a:avLst/>
          </a:prstGeom>
          <a:noFill/>
          <a:ln>
            <a:noFill/>
          </a:ln>
        </p:spPr>
      </p:pic>
      <p:pic>
        <p:nvPicPr>
          <p:cNvPr id="438" name="Google Shape;438;p55"/>
          <p:cNvPicPr preferRelativeResize="0"/>
          <p:nvPr/>
        </p:nvPicPr>
        <p:blipFill rotWithShape="1">
          <a:blip r:embed="rId7">
            <a:alphaModFix/>
          </a:blip>
          <a:srcRect b="0" l="10164" r="10163" t="0"/>
          <a:stretch/>
        </p:blipFill>
        <p:spPr>
          <a:xfrm>
            <a:off x="-17684" y="-19586"/>
            <a:ext cx="9179368" cy="4578525"/>
          </a:xfrm>
          <a:prstGeom prst="rect">
            <a:avLst/>
          </a:prstGeom>
          <a:noFill/>
          <a:ln>
            <a:noFill/>
          </a:ln>
        </p:spPr>
      </p:pic>
      <p:sp>
        <p:nvSpPr>
          <p:cNvPr id="439" name="Google Shape;439;p55"/>
          <p:cNvSpPr/>
          <p:nvPr/>
        </p:nvSpPr>
        <p:spPr>
          <a:xfrm>
            <a:off x="8684" y="-21808"/>
            <a:ext cx="9153000" cy="4576500"/>
          </a:xfrm>
          <a:prstGeom prst="rect">
            <a:avLst/>
          </a:prstGeom>
          <a:gradFill>
            <a:gsLst>
              <a:gs pos="0">
                <a:srgbClr val="3B41BE"/>
              </a:gs>
              <a:gs pos="94000">
                <a:srgbClr val="18B2EC">
                  <a:alpha val="0"/>
                </a:srgbClr>
              </a:gs>
              <a:gs pos="100000">
                <a:srgbClr val="18B2EC">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5">
  <p:cSld name="Title 5">
    <p:bg>
      <p:bgPr>
        <a:gradFill>
          <a:gsLst>
            <a:gs pos="0">
              <a:schemeClr val="accent2"/>
            </a:gs>
            <a:gs pos="100000">
              <a:srgbClr val="FFFFFF">
                <a:alpha val="0"/>
              </a:srgbClr>
            </a:gs>
          </a:gsLst>
          <a:lin ang="5400000" scaled="0"/>
        </a:gradFill>
      </p:bgPr>
    </p:bg>
    <p:spTree>
      <p:nvGrpSpPr>
        <p:cNvPr id="440" name="Shape 440"/>
        <p:cNvGrpSpPr/>
        <p:nvPr/>
      </p:nvGrpSpPr>
      <p:grpSpPr>
        <a:xfrm>
          <a:off x="0" y="0"/>
          <a:ext cx="0" cy="0"/>
          <a:chOff x="0" y="0"/>
          <a:chExt cx="0" cy="0"/>
        </a:xfrm>
      </p:grpSpPr>
      <p:sp>
        <p:nvSpPr>
          <p:cNvPr id="441" name="Google Shape;441;p56"/>
          <p:cNvSpPr/>
          <p:nvPr/>
        </p:nvSpPr>
        <p:spPr>
          <a:xfrm>
            <a:off x="0" y="0"/>
            <a:ext cx="9144000" cy="4253576"/>
          </a:xfrm>
          <a:prstGeom prst="rect">
            <a:avLst/>
          </a:prstGeom>
          <a:gradFill>
            <a:gsLst>
              <a:gs pos="0">
                <a:srgbClr val="3789DE"/>
              </a:gs>
              <a:gs pos="100000">
                <a:srgbClr val="FFFFFF">
                  <a:alpha val="0"/>
                </a:srgbClr>
              </a:gs>
            </a:gsLst>
            <a:lin ang="5400000" scaled="0"/>
          </a:gradFill>
          <a:ln>
            <a:noFill/>
          </a:ln>
          <a:effectLst>
            <a:outerShdw blurRad="25400" rotWithShape="0" dir="5400000" dist="12700">
              <a:schemeClr val="accent2">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442" name="Google Shape;442;p56"/>
          <p:cNvPicPr preferRelativeResize="0"/>
          <p:nvPr/>
        </p:nvPicPr>
        <p:blipFill rotWithShape="1">
          <a:blip r:embed="rId2">
            <a:alphaModFix/>
          </a:blip>
          <a:srcRect b="0" l="0" r="0" t="0"/>
          <a:stretch/>
        </p:blipFill>
        <p:spPr>
          <a:xfrm rot="10800000">
            <a:off x="0" y="0"/>
            <a:ext cx="8015268" cy="4514851"/>
          </a:xfrm>
          <a:prstGeom prst="rect">
            <a:avLst/>
          </a:prstGeom>
          <a:noFill/>
          <a:ln>
            <a:noFill/>
          </a:ln>
        </p:spPr>
      </p:pic>
      <p:sp>
        <p:nvSpPr>
          <p:cNvPr id="443" name="Google Shape;443;p56"/>
          <p:cNvSpPr txBox="1"/>
          <p:nvPr>
            <p:ph idx="1" type="body"/>
          </p:nvPr>
        </p:nvSpPr>
        <p:spPr>
          <a:xfrm>
            <a:off x="845212" y="244528"/>
            <a:ext cx="7852436" cy="2011557"/>
          </a:xfrm>
          <a:prstGeom prst="rect">
            <a:avLst/>
          </a:prstGeom>
          <a:noFill/>
          <a:ln>
            <a:noFill/>
          </a:ln>
        </p:spPr>
        <p:txBody>
          <a:bodyPr anchorCtr="0" anchor="b" bIns="40500" lIns="0" spcFirstLastPara="1" rIns="0" wrap="square" tIns="0">
            <a:normAutofit/>
          </a:bodyPr>
          <a:lstStyle>
            <a:lvl1pPr indent="-228600" lvl="0" marL="457200" algn="r">
              <a:lnSpc>
                <a:spcPct val="109090"/>
              </a:lnSpc>
              <a:spcBef>
                <a:spcPts val="0"/>
              </a:spcBef>
              <a:spcAft>
                <a:spcPts val="0"/>
              </a:spcAft>
              <a:buClr>
                <a:srgbClr val="2D3293"/>
              </a:buClr>
              <a:buSzPts val="3700"/>
              <a:buFont typeface="Helvetica Neue"/>
              <a:buNone/>
              <a:defRPr b="1" i="0" sz="50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44" name="Google Shape;444;p56"/>
          <p:cNvSpPr txBox="1"/>
          <p:nvPr>
            <p:ph idx="2" type="body"/>
          </p:nvPr>
        </p:nvSpPr>
        <p:spPr>
          <a:xfrm>
            <a:off x="1131900" y="2256085"/>
            <a:ext cx="7565749" cy="756978"/>
          </a:xfrm>
          <a:prstGeom prst="rect">
            <a:avLst/>
          </a:prstGeom>
          <a:noFill/>
          <a:ln>
            <a:noFill/>
          </a:ln>
        </p:spPr>
        <p:txBody>
          <a:bodyPr anchorCtr="0" anchor="t" bIns="0" lIns="0" spcFirstLastPara="1" rIns="0" wrap="square" tIns="40500">
            <a:normAutofit/>
          </a:bodyPr>
          <a:lstStyle>
            <a:lvl1pPr indent="-228600" lvl="0" marL="457200" algn="r">
              <a:lnSpc>
                <a:spcPct val="100000"/>
              </a:lnSpc>
              <a:spcBef>
                <a:spcPts val="200"/>
              </a:spcBef>
              <a:spcAft>
                <a:spcPts val="0"/>
              </a:spcAft>
              <a:buClr>
                <a:schemeClr val="accent6"/>
              </a:buClr>
              <a:buSzPts val="1800"/>
              <a:buFont typeface="Helvetica Neue Light"/>
              <a:buNone/>
              <a:defRPr b="0" i="0" sz="2400">
                <a:solidFill>
                  <a:schemeClr val="accent6"/>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45" name="Google Shape;445;p56"/>
          <p:cNvSpPr txBox="1"/>
          <p:nvPr>
            <p:ph idx="3" type="body"/>
          </p:nvPr>
        </p:nvSpPr>
        <p:spPr>
          <a:xfrm>
            <a:off x="5186803" y="3329454"/>
            <a:ext cx="3510845" cy="214886"/>
          </a:xfrm>
          <a:prstGeom prst="rect">
            <a:avLst/>
          </a:prstGeom>
          <a:noFill/>
          <a:ln>
            <a:noFill/>
          </a:ln>
        </p:spPr>
        <p:txBody>
          <a:bodyPr anchorCtr="0" anchor="b" bIns="0" lIns="0" spcFirstLastPara="1" rIns="0" wrap="square" tIns="0">
            <a:normAutofit/>
          </a:bodyPr>
          <a:lstStyle>
            <a:lvl1pPr indent="-228600" lvl="0" marL="457200" algn="r">
              <a:lnSpc>
                <a:spcPct val="100000"/>
              </a:lnSpc>
              <a:spcBef>
                <a:spcPts val="2200"/>
              </a:spcBef>
              <a:spcAft>
                <a:spcPts val="0"/>
              </a:spcAft>
              <a:buClr>
                <a:srgbClr val="2D3293"/>
              </a:buClr>
              <a:buSzPts val="1300"/>
              <a:buFont typeface="Helvetica Neue"/>
              <a:buNone/>
              <a:defRPr b="1" i="0" sz="17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46" name="Google Shape;446;p56"/>
          <p:cNvSpPr txBox="1"/>
          <p:nvPr>
            <p:ph idx="4" type="body"/>
          </p:nvPr>
        </p:nvSpPr>
        <p:spPr>
          <a:xfrm>
            <a:off x="5186803" y="3543970"/>
            <a:ext cx="3510846" cy="228197"/>
          </a:xfrm>
          <a:prstGeom prst="rect">
            <a:avLst/>
          </a:prstGeom>
          <a:noFill/>
          <a:ln>
            <a:noFill/>
          </a:ln>
        </p:spPr>
        <p:txBody>
          <a:bodyPr anchorCtr="0" anchor="t" bIns="0" lIns="0" spcFirstLastPara="1" rIns="0" wrap="square" tIns="20250">
            <a:normAutofit/>
          </a:bodyPr>
          <a:lstStyle>
            <a:lvl1pPr indent="-228600" lvl="0" marL="457200" algn="r">
              <a:lnSpc>
                <a:spcPct val="100000"/>
              </a:lnSpc>
              <a:spcBef>
                <a:spcPts val="2200"/>
              </a:spcBef>
              <a:spcAft>
                <a:spcPts val="0"/>
              </a:spcAft>
              <a:buClr>
                <a:srgbClr val="4687E6"/>
              </a:buClr>
              <a:buSzPts val="1000"/>
              <a:buFont typeface="Helvetica Neue Light"/>
              <a:buNone/>
              <a:defRPr b="0" i="0" sz="1400">
                <a:solidFill>
                  <a:srgbClr val="4687E6"/>
                </a:solidFill>
                <a:latin typeface="Helvetica Neue Light"/>
                <a:ea typeface="Helvetica Neue Light"/>
                <a:cs typeface="Helvetica Neue Light"/>
                <a:sym typeface="Helvetica Neue Light"/>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47" name="Google Shape;447;p56"/>
          <p:cNvSpPr txBox="1"/>
          <p:nvPr>
            <p:ph idx="11" type="ftr"/>
          </p:nvPr>
        </p:nvSpPr>
        <p:spPr>
          <a:xfrm>
            <a:off x="2717769" y="4753067"/>
            <a:ext cx="3708794" cy="211633"/>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448" name="Google Shape;448;p56"/>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449" name="Google Shape;449;p56"/>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pic>
        <p:nvPicPr>
          <p:cNvPr id="450" name="Google Shape;450;p56"/>
          <p:cNvPicPr preferRelativeResize="0"/>
          <p:nvPr/>
        </p:nvPicPr>
        <p:blipFill rotWithShape="1">
          <a:blip r:embed="rId5">
            <a:alphaModFix/>
          </a:blip>
          <a:srcRect b="0" l="0" r="0" t="0"/>
          <a:stretch/>
        </p:blipFill>
        <p:spPr>
          <a:xfrm>
            <a:off x="8282744" y="4779185"/>
            <a:ext cx="395922" cy="141750"/>
          </a:xfrm>
          <a:prstGeom prst="rect">
            <a:avLst/>
          </a:prstGeom>
          <a:noFill/>
          <a:ln>
            <a:noFill/>
          </a:ln>
        </p:spPr>
      </p:pic>
      <p:pic>
        <p:nvPicPr>
          <p:cNvPr id="451" name="Google Shape;451;p56"/>
          <p:cNvPicPr preferRelativeResize="0"/>
          <p:nvPr/>
        </p:nvPicPr>
        <p:blipFill rotWithShape="1">
          <a:blip r:embed="rId6">
            <a:alphaModFix/>
          </a:blip>
          <a:srcRect b="0" l="0" r="0" t="0"/>
          <a:stretch/>
        </p:blipFill>
        <p:spPr>
          <a:xfrm>
            <a:off x="6937276" y="4758335"/>
            <a:ext cx="243001" cy="202500"/>
          </a:xfrm>
          <a:prstGeom prst="rect">
            <a:avLst/>
          </a:prstGeom>
          <a:noFill/>
          <a:ln>
            <a:noFill/>
          </a:ln>
        </p:spPr>
      </p:pic>
      <p:sp>
        <p:nvSpPr>
          <p:cNvPr id="452" name="Google Shape;452;p56"/>
          <p:cNvSpPr txBox="1"/>
          <p:nvPr/>
        </p:nvSpPr>
        <p:spPr>
          <a:xfrm>
            <a:off x="7058777" y="4757266"/>
            <a:ext cx="1102467" cy="15581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2D3293"/>
                </a:solidFill>
                <a:latin typeface="Open Sans"/>
                <a:ea typeface="Open Sans"/>
                <a:cs typeface="Open Sans"/>
                <a:sym typeface="Open Sans"/>
              </a:rPr>
              <a:t>@openaire_eu</a:t>
            </a:r>
            <a:endParaRPr b="1" i="0" sz="1000" u="none" cap="none" strike="noStrike">
              <a:solidFill>
                <a:srgbClr val="2D3293"/>
              </a:solidFill>
              <a:latin typeface="Open Sans"/>
              <a:ea typeface="Open Sans"/>
              <a:cs typeface="Open Sans"/>
              <a:sym typeface="Open Sans"/>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p:cSld name="Contents">
    <p:spTree>
      <p:nvGrpSpPr>
        <p:cNvPr id="453" name="Shape 453"/>
        <p:cNvGrpSpPr/>
        <p:nvPr/>
      </p:nvGrpSpPr>
      <p:grpSpPr>
        <a:xfrm>
          <a:off x="0" y="0"/>
          <a:ext cx="0" cy="0"/>
          <a:chOff x="0" y="0"/>
          <a:chExt cx="0" cy="0"/>
        </a:xfrm>
      </p:grpSpPr>
      <p:pic>
        <p:nvPicPr>
          <p:cNvPr id="454" name="Google Shape;454;p57"/>
          <p:cNvPicPr preferRelativeResize="0"/>
          <p:nvPr/>
        </p:nvPicPr>
        <p:blipFill rotWithShape="1">
          <a:blip r:embed="rId2">
            <a:alphaModFix amt="50000"/>
          </a:blip>
          <a:srcRect b="0" l="0" r="0" t="0"/>
          <a:stretch/>
        </p:blipFill>
        <p:spPr>
          <a:xfrm>
            <a:off x="-2719" y="0"/>
            <a:ext cx="7993445" cy="4502558"/>
          </a:xfrm>
          <a:prstGeom prst="rect">
            <a:avLst/>
          </a:prstGeom>
          <a:noFill/>
          <a:ln>
            <a:noFill/>
          </a:ln>
          <a:effectLst>
            <a:outerShdw blurRad="50800" rotWithShape="0" algn="ctr" dir="5400000" dist="50800">
              <a:schemeClr val="lt1"/>
            </a:outerShdw>
          </a:effectLst>
        </p:spPr>
      </p:pic>
      <p:sp>
        <p:nvSpPr>
          <p:cNvPr id="455" name="Google Shape;455;p57"/>
          <p:cNvSpPr txBox="1"/>
          <p:nvPr>
            <p:ph idx="1" type="body"/>
          </p:nvPr>
        </p:nvSpPr>
        <p:spPr>
          <a:xfrm>
            <a:off x="1500188" y="445592"/>
            <a:ext cx="7197461" cy="478486"/>
          </a:xfrm>
          <a:prstGeom prst="rect">
            <a:avLst/>
          </a:prstGeom>
          <a:noFill/>
          <a:ln>
            <a:noFill/>
          </a:ln>
        </p:spPr>
        <p:txBody>
          <a:bodyPr anchorCtr="0" anchor="ctr" bIns="0" lIns="0" spcFirstLastPara="1" rIns="0" wrap="square" tIns="0">
            <a:normAutofit/>
          </a:bodyPr>
          <a:lstStyle>
            <a:lvl1pPr indent="-228600" lvl="0" marL="457200" algn="r">
              <a:lnSpc>
                <a:spcPct val="110666"/>
              </a:lnSpc>
              <a:spcBef>
                <a:spcPts val="0"/>
              </a:spcBef>
              <a:spcAft>
                <a:spcPts val="0"/>
              </a:spcAft>
              <a:buClr>
                <a:schemeClr val="accent1"/>
              </a:buClr>
              <a:buSzPts val="2500"/>
              <a:buFont typeface="Helvetica Neue"/>
              <a:buNone/>
              <a:defRPr b="1" i="0" sz="34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56" name="Google Shape;456;p57"/>
          <p:cNvSpPr txBox="1"/>
          <p:nvPr>
            <p:ph idx="2" type="body"/>
          </p:nvPr>
        </p:nvSpPr>
        <p:spPr>
          <a:xfrm>
            <a:off x="1500188" y="1143245"/>
            <a:ext cx="7197461" cy="3028705"/>
          </a:xfrm>
          <a:prstGeom prst="rect">
            <a:avLst/>
          </a:prstGeom>
          <a:noFill/>
          <a:ln>
            <a:noFill/>
          </a:ln>
        </p:spPr>
        <p:txBody>
          <a:bodyPr anchorCtr="0" anchor="t" bIns="0" lIns="0" spcFirstLastPara="1" rIns="0" wrap="square" tIns="0">
            <a:normAutofit/>
          </a:bodyPr>
          <a:lstStyle>
            <a:lvl1pPr indent="-228600" lvl="0" marL="457200" marR="0" algn="r">
              <a:lnSpc>
                <a:spcPct val="100000"/>
              </a:lnSpc>
              <a:spcBef>
                <a:spcPts val="200"/>
              </a:spcBef>
              <a:spcAft>
                <a:spcPts val="0"/>
              </a:spcAft>
              <a:buClr>
                <a:srgbClr val="4687E6"/>
              </a:buClr>
              <a:buSzPts val="1700"/>
              <a:buFont typeface="Helvetica Neue"/>
              <a:buNone/>
              <a:defRPr b="0" i="0" sz="2300">
                <a:solidFill>
                  <a:srgbClr val="4687E6"/>
                </a:solidFill>
                <a:latin typeface="Helvetica Neue"/>
                <a:ea typeface="Helvetica Neue"/>
                <a:cs typeface="Helvetica Neue"/>
                <a:sym typeface="Helvetica Neue"/>
              </a:defRPr>
            </a:lvl1pPr>
            <a:lvl2pPr indent="-228600" lvl="1" marL="914400" algn="r">
              <a:lnSpc>
                <a:spcPct val="100000"/>
              </a:lnSpc>
              <a:spcBef>
                <a:spcPts val="200"/>
              </a:spcBef>
              <a:spcAft>
                <a:spcPts val="0"/>
              </a:spcAft>
              <a:buClr>
                <a:srgbClr val="000000"/>
              </a:buClr>
              <a:buSzPts val="2000"/>
              <a:buFont typeface="Open Sans"/>
              <a:buNone/>
              <a:defRPr b="1" sz="2700">
                <a:latin typeface="Open Sans"/>
                <a:ea typeface="Open Sans"/>
                <a:cs typeface="Open Sans"/>
                <a:sym typeface="Open Sans"/>
              </a:defRPr>
            </a:lvl2pPr>
            <a:lvl3pPr indent="-228600" lvl="2" marL="1371600" algn="r">
              <a:lnSpc>
                <a:spcPct val="100000"/>
              </a:lnSpc>
              <a:spcBef>
                <a:spcPts val="200"/>
              </a:spcBef>
              <a:spcAft>
                <a:spcPts val="0"/>
              </a:spcAft>
              <a:buClr>
                <a:srgbClr val="000000"/>
              </a:buClr>
              <a:buSzPts val="2000"/>
              <a:buFont typeface="Open Sans"/>
              <a:buNone/>
              <a:defRPr b="1" sz="2700">
                <a:latin typeface="Open Sans"/>
                <a:ea typeface="Open Sans"/>
                <a:cs typeface="Open Sans"/>
                <a:sym typeface="Open Sans"/>
              </a:defRPr>
            </a:lvl3pPr>
            <a:lvl4pPr indent="-228600" lvl="3" marL="1828800" algn="r">
              <a:lnSpc>
                <a:spcPct val="100000"/>
              </a:lnSpc>
              <a:spcBef>
                <a:spcPts val="200"/>
              </a:spcBef>
              <a:spcAft>
                <a:spcPts val="0"/>
              </a:spcAft>
              <a:buClr>
                <a:srgbClr val="000000"/>
              </a:buClr>
              <a:buSzPts val="2000"/>
              <a:buFont typeface="Open Sans"/>
              <a:buNone/>
              <a:defRPr b="1" sz="2700">
                <a:latin typeface="Open Sans"/>
                <a:ea typeface="Open Sans"/>
                <a:cs typeface="Open Sans"/>
                <a:sym typeface="Open Sans"/>
              </a:defRPr>
            </a:lvl4pPr>
            <a:lvl5pPr indent="-228600" lvl="4" marL="2286000" algn="r">
              <a:lnSpc>
                <a:spcPct val="100000"/>
              </a:lnSpc>
              <a:spcBef>
                <a:spcPts val="200"/>
              </a:spcBef>
              <a:spcAft>
                <a:spcPts val="0"/>
              </a:spcAft>
              <a:buClr>
                <a:srgbClr val="000000"/>
              </a:buClr>
              <a:buSzPts val="2000"/>
              <a:buFont typeface="Open Sans"/>
              <a:buNone/>
              <a:defRPr b="1" sz="27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57" name="Google Shape;457;p57"/>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58" name="Google Shape;458;p57"/>
          <p:cNvSpPr txBox="1"/>
          <p:nvPr>
            <p:ph idx="12" type="sldNum"/>
          </p:nvPr>
        </p:nvSpPr>
        <p:spPr>
          <a:xfrm>
            <a:off x="8758858" y="4734017"/>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1pPr>
            <a:lvl2pPr indent="0" lvl="1"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2pPr>
            <a:lvl3pPr indent="0" lvl="2"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3pPr>
            <a:lvl4pPr indent="0" lvl="3"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4pPr>
            <a:lvl5pPr indent="0" lvl="4"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5pPr>
            <a:lvl6pPr indent="0" lvl="5"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6pPr>
            <a:lvl7pPr indent="0" lvl="6"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7pPr>
            <a:lvl8pPr indent="0" lvl="7"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8pPr>
            <a:lvl9pPr indent="0" lvl="8" marL="0" algn="r">
              <a:lnSpc>
                <a:spcPct val="100000"/>
              </a:lnSpc>
              <a:spcBef>
                <a:spcPts val="0"/>
              </a:spcBef>
              <a:spcAft>
                <a:spcPts val="0"/>
              </a:spcAft>
              <a:buNone/>
              <a:defRPr b="0" i="0" sz="800" u="none" cap="none" strike="noStrike">
                <a:solidFill>
                  <a:srgbClr val="888888"/>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it"/>
              <a:t>‹#›</a:t>
            </a:fld>
            <a:endParaRPr/>
          </a:p>
        </p:txBody>
      </p:sp>
      <p:pic>
        <p:nvPicPr>
          <p:cNvPr id="459" name="Google Shape;459;p57"/>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460" name="Google Shape;460;p57"/>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p:cSld name="Chapter">
    <p:spTree>
      <p:nvGrpSpPr>
        <p:cNvPr id="461" name="Shape 461"/>
        <p:cNvGrpSpPr/>
        <p:nvPr/>
      </p:nvGrpSpPr>
      <p:grpSpPr>
        <a:xfrm>
          <a:off x="0" y="0"/>
          <a:ext cx="0" cy="0"/>
          <a:chOff x="0" y="0"/>
          <a:chExt cx="0" cy="0"/>
        </a:xfrm>
      </p:grpSpPr>
      <p:sp>
        <p:nvSpPr>
          <p:cNvPr id="462" name="Google Shape;462;p58"/>
          <p:cNvSpPr/>
          <p:nvPr/>
        </p:nvSpPr>
        <p:spPr>
          <a:xfrm>
            <a:off x="-632" y="0"/>
            <a:ext cx="9144000" cy="5143500"/>
          </a:xfrm>
          <a:prstGeom prst="rect">
            <a:avLst/>
          </a:prstGeom>
          <a:gradFill>
            <a:gsLst>
              <a:gs pos="0">
                <a:schemeClr val="accent1"/>
              </a:gs>
              <a:gs pos="1000">
                <a:schemeClr val="accent1"/>
              </a:gs>
              <a:gs pos="100000">
                <a:schemeClr val="accent3"/>
              </a:gs>
            </a:gsLst>
            <a:lin ang="3600000" scaled="0"/>
          </a:gradFill>
          <a:ln>
            <a:noFill/>
          </a:ln>
          <a:effectLst>
            <a:outerShdw blurRad="25400" rotWithShape="0" dir="5400000" dist="12700">
              <a:schemeClr val="l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1" i="0" sz="1200" u="none" cap="none" strike="noStrike">
              <a:solidFill>
                <a:srgbClr val="FFFFFF"/>
              </a:solidFill>
              <a:latin typeface="Helvetica Neue"/>
              <a:ea typeface="Helvetica Neue"/>
              <a:cs typeface="Helvetica Neue"/>
              <a:sym typeface="Helvetica Neue"/>
            </a:endParaRPr>
          </a:p>
        </p:txBody>
      </p:sp>
      <p:sp>
        <p:nvSpPr>
          <p:cNvPr id="463" name="Google Shape;463;p58"/>
          <p:cNvSpPr txBox="1"/>
          <p:nvPr>
            <p:ph idx="1" type="body"/>
          </p:nvPr>
        </p:nvSpPr>
        <p:spPr>
          <a:xfrm>
            <a:off x="761993" y="1003404"/>
            <a:ext cx="7619382" cy="3136691"/>
          </a:xfrm>
          <a:prstGeom prst="rect">
            <a:avLst/>
          </a:prstGeom>
          <a:noFill/>
          <a:ln>
            <a:noFill/>
          </a:ln>
        </p:spPr>
        <p:txBody>
          <a:bodyPr anchorCtr="1" anchor="ctr" bIns="0" lIns="0" spcFirstLastPara="1" rIns="0" wrap="square" tIns="0">
            <a:normAutofit/>
          </a:bodyPr>
          <a:lstStyle>
            <a:lvl1pPr indent="-228600" lvl="0" marL="457200" algn="ctr">
              <a:lnSpc>
                <a:spcPct val="100000"/>
              </a:lnSpc>
              <a:spcBef>
                <a:spcPts val="0"/>
              </a:spcBef>
              <a:spcAft>
                <a:spcPts val="0"/>
              </a:spcAft>
              <a:buClr>
                <a:schemeClr val="lt1"/>
              </a:buClr>
              <a:buSzPts val="4900"/>
              <a:buFont typeface="Helvetica Neue"/>
              <a:buNone/>
              <a:defRPr b="1" i="0" sz="6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464" name="Google Shape;464;p58"/>
          <p:cNvPicPr preferRelativeResize="0"/>
          <p:nvPr/>
        </p:nvPicPr>
        <p:blipFill rotWithShape="1">
          <a:blip r:embed="rId2">
            <a:alphaModFix/>
          </a:blip>
          <a:srcRect b="0" l="0" r="0" t="0"/>
          <a:stretch/>
        </p:blipFill>
        <p:spPr>
          <a:xfrm rot="-5400000">
            <a:off x="7337522" y="2714240"/>
            <a:ext cx="1444677" cy="2167016"/>
          </a:xfrm>
          <a:prstGeom prst="rect">
            <a:avLst/>
          </a:prstGeom>
          <a:noFill/>
          <a:ln>
            <a:noFill/>
          </a:ln>
        </p:spPr>
      </p:pic>
      <p:pic>
        <p:nvPicPr>
          <p:cNvPr id="465" name="Google Shape;465;p58"/>
          <p:cNvPicPr preferRelativeResize="0"/>
          <p:nvPr/>
        </p:nvPicPr>
        <p:blipFill rotWithShape="1">
          <a:blip r:embed="rId2">
            <a:alphaModFix/>
          </a:blip>
          <a:srcRect b="0" l="0" r="0" t="0"/>
          <a:stretch/>
        </p:blipFill>
        <p:spPr>
          <a:xfrm rot="5400000">
            <a:off x="361169" y="-361169"/>
            <a:ext cx="1444677" cy="2167016"/>
          </a:xfrm>
          <a:prstGeom prst="rect">
            <a:avLst/>
          </a:prstGeom>
          <a:noFill/>
          <a:ln>
            <a:noFill/>
          </a:ln>
        </p:spPr>
      </p:pic>
      <p:sp>
        <p:nvSpPr>
          <p:cNvPr id="466" name="Google Shape;466;p58"/>
          <p:cNvSpPr/>
          <p:nvPr/>
        </p:nvSpPr>
        <p:spPr>
          <a:xfrm>
            <a:off x="0" y="4514850"/>
            <a:ext cx="9144000" cy="628650"/>
          </a:xfrm>
          <a:prstGeom prst="rect">
            <a:avLst/>
          </a:prstGeom>
          <a:solidFill>
            <a:schemeClr val="lt1"/>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67" name="Google Shape;467;p58"/>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900"/>
              <a:buFont typeface="Open Sans Light"/>
              <a:buNone/>
              <a:defRPr b="0" i="0" sz="9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468" name="Google Shape;468;p58"/>
          <p:cNvPicPr preferRelativeResize="0"/>
          <p:nvPr/>
        </p:nvPicPr>
        <p:blipFill rotWithShape="1">
          <a:blip r:embed="rId3">
            <a:alphaModFix/>
          </a:blip>
          <a:srcRect b="0" l="0" r="0" t="0"/>
          <a:stretch/>
        </p:blipFill>
        <p:spPr>
          <a:xfrm>
            <a:off x="367292" y="4619917"/>
            <a:ext cx="1168056" cy="416936"/>
          </a:xfrm>
          <a:prstGeom prst="rect">
            <a:avLst/>
          </a:prstGeom>
          <a:noFill/>
          <a:ln>
            <a:noFill/>
          </a:ln>
        </p:spPr>
      </p:pic>
      <p:sp>
        <p:nvSpPr>
          <p:cNvPr id="469" name="Google Shape;469;p58"/>
          <p:cNvSpPr txBox="1"/>
          <p:nvPr>
            <p:ph idx="12" type="sldNum"/>
          </p:nvPr>
        </p:nvSpPr>
        <p:spPr>
          <a:xfrm>
            <a:off x="8758858" y="4734017"/>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
              <a:t>‹#›</a:t>
            </a:fld>
            <a:endParaRPr/>
          </a:p>
        </p:txBody>
      </p:sp>
      <p:pic>
        <p:nvPicPr>
          <p:cNvPr id="470" name="Google Shape;470;p58"/>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s + Text">
  <p:cSld name="Titles + Text">
    <p:spTree>
      <p:nvGrpSpPr>
        <p:cNvPr id="471" name="Shape 471"/>
        <p:cNvGrpSpPr/>
        <p:nvPr/>
      </p:nvGrpSpPr>
      <p:grpSpPr>
        <a:xfrm>
          <a:off x="0" y="0"/>
          <a:ext cx="0" cy="0"/>
          <a:chOff x="0" y="0"/>
          <a:chExt cx="0" cy="0"/>
        </a:xfrm>
      </p:grpSpPr>
      <p:pic>
        <p:nvPicPr>
          <p:cNvPr id="472" name="Google Shape;472;p59"/>
          <p:cNvPicPr preferRelativeResize="0"/>
          <p:nvPr/>
        </p:nvPicPr>
        <p:blipFill rotWithShape="1">
          <a:blip r:embed="rId2">
            <a:alphaModFix amt="50000"/>
          </a:blip>
          <a:srcRect b="0" l="0" r="0" t="0"/>
          <a:stretch/>
        </p:blipFill>
        <p:spPr>
          <a:xfrm>
            <a:off x="12680" y="0"/>
            <a:ext cx="9131320" cy="5143500"/>
          </a:xfrm>
          <a:prstGeom prst="rect">
            <a:avLst/>
          </a:prstGeom>
          <a:noFill/>
          <a:ln>
            <a:noFill/>
          </a:ln>
        </p:spPr>
      </p:pic>
      <p:sp>
        <p:nvSpPr>
          <p:cNvPr id="473" name="Google Shape;473;p59"/>
          <p:cNvSpPr txBox="1"/>
          <p:nvPr>
            <p:ph idx="1" type="body"/>
          </p:nvPr>
        </p:nvSpPr>
        <p:spPr>
          <a:xfrm>
            <a:off x="407194" y="445592"/>
            <a:ext cx="7240601" cy="342900"/>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2"/>
              </a:buClr>
              <a:buSzPts val="2000"/>
              <a:buFont typeface="Open Sans"/>
              <a:buNone/>
              <a:defRPr b="1" i="0" sz="2700">
                <a:solidFill>
                  <a:schemeClr val="accent2"/>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4" name="Google Shape;474;p59"/>
          <p:cNvSpPr txBox="1"/>
          <p:nvPr>
            <p:ph idx="2" type="body"/>
          </p:nvPr>
        </p:nvSpPr>
        <p:spPr>
          <a:xfrm>
            <a:off x="407194" y="794679"/>
            <a:ext cx="7240601" cy="496801"/>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rgbClr val="353535"/>
              </a:buClr>
              <a:buSzPts val="1200"/>
              <a:buFont typeface="Open Sans"/>
              <a:buNone/>
              <a:defRPr b="0" i="0" sz="1600">
                <a:solidFill>
                  <a:srgbClr val="353535"/>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5" name="Google Shape;475;p59"/>
          <p:cNvSpPr txBox="1"/>
          <p:nvPr>
            <p:ph idx="3" type="body"/>
          </p:nvPr>
        </p:nvSpPr>
        <p:spPr>
          <a:xfrm>
            <a:off x="407194" y="1297667"/>
            <a:ext cx="7240601" cy="342900"/>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000"/>
              <a:buFont typeface="Open Sans"/>
              <a:buNone/>
              <a:defRPr b="1" i="0" sz="2700">
                <a:solidFill>
                  <a:schemeClr val="accent1"/>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6" name="Google Shape;476;p59"/>
          <p:cNvSpPr txBox="1"/>
          <p:nvPr>
            <p:ph idx="4" type="body"/>
          </p:nvPr>
        </p:nvSpPr>
        <p:spPr>
          <a:xfrm>
            <a:off x="407194" y="2137368"/>
            <a:ext cx="7240601" cy="3429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2200"/>
              </a:spcBef>
              <a:spcAft>
                <a:spcPts val="0"/>
              </a:spcAft>
              <a:buClr>
                <a:schemeClr val="accent6"/>
              </a:buClr>
              <a:buSzPts val="2000"/>
              <a:buFont typeface="Open Sans"/>
              <a:buNone/>
              <a:defRPr b="1" i="0" sz="2700">
                <a:solidFill>
                  <a:schemeClr val="accent6"/>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7" name="Google Shape;477;p59"/>
          <p:cNvSpPr txBox="1"/>
          <p:nvPr>
            <p:ph idx="5" type="body"/>
          </p:nvPr>
        </p:nvSpPr>
        <p:spPr>
          <a:xfrm>
            <a:off x="407194" y="1640567"/>
            <a:ext cx="7240601" cy="496801"/>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rgbClr val="353535"/>
              </a:buClr>
              <a:buSzPts val="1200"/>
              <a:buFont typeface="Open Sans"/>
              <a:buNone/>
              <a:defRPr b="0" i="0" sz="1600">
                <a:solidFill>
                  <a:srgbClr val="353535"/>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8" name="Google Shape;478;p59"/>
          <p:cNvSpPr txBox="1"/>
          <p:nvPr>
            <p:ph idx="6" type="body"/>
          </p:nvPr>
        </p:nvSpPr>
        <p:spPr>
          <a:xfrm>
            <a:off x="407194" y="2482946"/>
            <a:ext cx="7240601" cy="496801"/>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rgbClr val="353535"/>
              </a:buClr>
              <a:buSzPts val="1200"/>
              <a:buFont typeface="Open Sans"/>
              <a:buNone/>
              <a:defRPr b="0" i="0" sz="1600">
                <a:solidFill>
                  <a:srgbClr val="353535"/>
                </a:solidFill>
                <a:latin typeface="Open Sans"/>
                <a:ea typeface="Open Sans"/>
                <a:cs typeface="Open Sans"/>
                <a:sym typeface="Open Sans"/>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9" name="Google Shape;479;p59"/>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Open Sans Light"/>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80" name="Google Shape;480;p59"/>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8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481" name="Google Shape;481;p59"/>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482" name="Google Shape;482;p59"/>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Focus">
  <p:cSld name="Text + Focus">
    <p:spTree>
      <p:nvGrpSpPr>
        <p:cNvPr id="483" name="Shape 483"/>
        <p:cNvGrpSpPr/>
        <p:nvPr/>
      </p:nvGrpSpPr>
      <p:grpSpPr>
        <a:xfrm>
          <a:off x="0" y="0"/>
          <a:ext cx="0" cy="0"/>
          <a:chOff x="0" y="0"/>
          <a:chExt cx="0" cy="0"/>
        </a:xfrm>
      </p:grpSpPr>
      <p:pic>
        <p:nvPicPr>
          <p:cNvPr id="484" name="Google Shape;484;p60"/>
          <p:cNvPicPr preferRelativeResize="0"/>
          <p:nvPr/>
        </p:nvPicPr>
        <p:blipFill rotWithShape="1">
          <a:blip r:embed="rId2">
            <a:alphaModFix amt="50000"/>
          </a:blip>
          <a:srcRect b="0" l="0" r="0" t="0"/>
          <a:stretch/>
        </p:blipFill>
        <p:spPr>
          <a:xfrm>
            <a:off x="-1" y="0"/>
            <a:ext cx="9131320" cy="5143500"/>
          </a:xfrm>
          <a:prstGeom prst="rect">
            <a:avLst/>
          </a:prstGeom>
          <a:noFill/>
          <a:ln>
            <a:noFill/>
          </a:ln>
        </p:spPr>
      </p:pic>
      <p:sp>
        <p:nvSpPr>
          <p:cNvPr id="485" name="Google Shape;485;p60"/>
          <p:cNvSpPr txBox="1"/>
          <p:nvPr>
            <p:ph idx="1" type="body"/>
          </p:nvPr>
        </p:nvSpPr>
        <p:spPr>
          <a:xfrm>
            <a:off x="407194" y="285750"/>
            <a:ext cx="7240601" cy="699996"/>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000"/>
              <a:buFont typeface="Helvetica Neue"/>
              <a:buNone/>
              <a:defRPr b="1" i="0" sz="27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6" name="Google Shape;486;p60"/>
          <p:cNvSpPr txBox="1"/>
          <p:nvPr>
            <p:ph idx="2" type="body"/>
          </p:nvPr>
        </p:nvSpPr>
        <p:spPr>
          <a:xfrm>
            <a:off x="407194" y="985746"/>
            <a:ext cx="7526834" cy="3178685"/>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rgbClr val="353535"/>
              </a:buClr>
              <a:buSzPts val="1100"/>
              <a:buFont typeface="Helvetica Neue"/>
              <a:buNone/>
              <a:defRPr b="0" i="0" sz="15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7" name="Google Shape;487;p60"/>
          <p:cNvSpPr/>
          <p:nvPr/>
        </p:nvSpPr>
        <p:spPr>
          <a:xfrm>
            <a:off x="4147775" y="2381595"/>
            <a:ext cx="5776650" cy="1349115"/>
          </a:xfrm>
          <a:prstGeom prst="roundRect">
            <a:avLst>
              <a:gd fmla="val 50000" name="adj"/>
            </a:avLst>
          </a:prstGeom>
          <a:solidFill>
            <a:schemeClr val="accent6"/>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88" name="Google Shape;488;p60"/>
          <p:cNvSpPr txBox="1"/>
          <p:nvPr>
            <p:ph idx="3" type="body"/>
          </p:nvPr>
        </p:nvSpPr>
        <p:spPr>
          <a:xfrm>
            <a:off x="4554617" y="2544380"/>
            <a:ext cx="4121877" cy="1042985"/>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2200"/>
              </a:spcBef>
              <a:spcAft>
                <a:spcPts val="0"/>
              </a:spcAft>
              <a:buClr>
                <a:schemeClr val="lt1"/>
              </a:buClr>
              <a:buSzPts val="1900"/>
              <a:buFont typeface="Helvetica Neue"/>
              <a:buNone/>
              <a:defRPr b="1" i="1" sz="2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9" name="Google Shape;489;p60"/>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90" name="Google Shape;490;p60"/>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491" name="Google Shape;491;p60"/>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492" name="Google Shape;492;p60"/>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281">
          <p15:clr>
            <a:srgbClr val="FBAE40"/>
          </p15:clr>
        </p15:guide>
        <p15:guide id="4" orient="horz" pos="625">
          <p15:clr>
            <a:srgbClr val="FBAE40"/>
          </p15:clr>
        </p15:guide>
        <p15:guide id="5" orient="horz" pos="2628">
          <p15:clr>
            <a:srgbClr val="FBAE40"/>
          </p15:clr>
        </p15:guide>
        <p15:guide id="6" pos="499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 Focus">
  <p:cSld name="1_Text + Focus">
    <p:spTree>
      <p:nvGrpSpPr>
        <p:cNvPr id="493" name="Shape 493"/>
        <p:cNvGrpSpPr/>
        <p:nvPr/>
      </p:nvGrpSpPr>
      <p:grpSpPr>
        <a:xfrm>
          <a:off x="0" y="0"/>
          <a:ext cx="0" cy="0"/>
          <a:chOff x="0" y="0"/>
          <a:chExt cx="0" cy="0"/>
        </a:xfrm>
      </p:grpSpPr>
      <p:pic>
        <p:nvPicPr>
          <p:cNvPr id="494" name="Google Shape;494;p61"/>
          <p:cNvPicPr preferRelativeResize="0"/>
          <p:nvPr/>
        </p:nvPicPr>
        <p:blipFill rotWithShape="1">
          <a:blip r:embed="rId2">
            <a:alphaModFix amt="50000"/>
          </a:blip>
          <a:srcRect b="0" l="0" r="0" t="0"/>
          <a:stretch/>
        </p:blipFill>
        <p:spPr>
          <a:xfrm>
            <a:off x="-1" y="0"/>
            <a:ext cx="9131320" cy="5143500"/>
          </a:xfrm>
          <a:prstGeom prst="rect">
            <a:avLst/>
          </a:prstGeom>
          <a:noFill/>
          <a:ln>
            <a:noFill/>
          </a:ln>
        </p:spPr>
      </p:pic>
      <p:sp>
        <p:nvSpPr>
          <p:cNvPr id="495" name="Google Shape;495;p61"/>
          <p:cNvSpPr txBox="1"/>
          <p:nvPr>
            <p:ph idx="1" type="body"/>
          </p:nvPr>
        </p:nvSpPr>
        <p:spPr>
          <a:xfrm>
            <a:off x="407194" y="285750"/>
            <a:ext cx="7240601" cy="699996"/>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000"/>
              <a:buFont typeface="Helvetica Neue"/>
              <a:buNone/>
              <a:defRPr b="1" i="0" sz="27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6" name="Google Shape;496;p61"/>
          <p:cNvSpPr txBox="1"/>
          <p:nvPr>
            <p:ph idx="2" type="body"/>
          </p:nvPr>
        </p:nvSpPr>
        <p:spPr>
          <a:xfrm>
            <a:off x="407194" y="985746"/>
            <a:ext cx="7526834" cy="3178685"/>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rgbClr val="353535"/>
              </a:buClr>
              <a:buSzPts val="1100"/>
              <a:buFont typeface="Helvetica Neue"/>
              <a:buNone/>
              <a:defRPr b="0" i="0" sz="15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7" name="Google Shape;497;p61"/>
          <p:cNvSpPr/>
          <p:nvPr/>
        </p:nvSpPr>
        <p:spPr>
          <a:xfrm>
            <a:off x="5767013" y="2483684"/>
            <a:ext cx="5776650" cy="1134000"/>
          </a:xfrm>
          <a:prstGeom prst="roundRect">
            <a:avLst>
              <a:gd fmla="val 50000" name="adj"/>
            </a:avLst>
          </a:prstGeom>
          <a:solidFill>
            <a:schemeClr val="accent6"/>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498" name="Google Shape;498;p61"/>
          <p:cNvSpPr txBox="1"/>
          <p:nvPr>
            <p:ph idx="3" type="body"/>
          </p:nvPr>
        </p:nvSpPr>
        <p:spPr>
          <a:xfrm>
            <a:off x="6411005" y="2526919"/>
            <a:ext cx="2633602" cy="1042985"/>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lt1"/>
              </a:buClr>
              <a:buSzPts val="1700"/>
              <a:buFont typeface="Helvetica Neue"/>
              <a:buNone/>
              <a:defRPr b="1" i="1" sz="23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9" name="Google Shape;499;p61"/>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500" name="Google Shape;500;p61"/>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501" name="Google Shape;501;p61"/>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502" name="Google Shape;502;p61"/>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281">
          <p15:clr>
            <a:srgbClr val="FBAE40"/>
          </p15:clr>
        </p15:guide>
        <p15:guide id="4" orient="horz" pos="625">
          <p15:clr>
            <a:srgbClr val="FBAE40"/>
          </p15:clr>
        </p15:guide>
        <p15:guide id="5" orient="horz" pos="2628">
          <p15:clr>
            <a:srgbClr val="FBAE40"/>
          </p15:clr>
        </p15:guide>
        <p15:guide id="6" pos="499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03" name="Shape 503"/>
        <p:cNvGrpSpPr/>
        <p:nvPr/>
      </p:nvGrpSpPr>
      <p:grpSpPr>
        <a:xfrm>
          <a:off x="0" y="0"/>
          <a:ext cx="0" cy="0"/>
          <a:chOff x="0" y="0"/>
          <a:chExt cx="0" cy="0"/>
        </a:xfrm>
      </p:grpSpPr>
      <p:pic>
        <p:nvPicPr>
          <p:cNvPr id="504" name="Google Shape;504;p62"/>
          <p:cNvPicPr preferRelativeResize="0"/>
          <p:nvPr/>
        </p:nvPicPr>
        <p:blipFill rotWithShape="1">
          <a:blip r:embed="rId2">
            <a:alphaModFix amt="50000"/>
          </a:blip>
          <a:srcRect b="0" l="0" r="0" t="0"/>
          <a:stretch/>
        </p:blipFill>
        <p:spPr>
          <a:xfrm rot="10800000">
            <a:off x="1116050" y="0"/>
            <a:ext cx="8027950" cy="4521994"/>
          </a:xfrm>
          <a:prstGeom prst="rect">
            <a:avLst/>
          </a:prstGeom>
          <a:noFill/>
          <a:ln>
            <a:noFill/>
          </a:ln>
        </p:spPr>
      </p:pic>
      <p:sp>
        <p:nvSpPr>
          <p:cNvPr id="505" name="Google Shape;505;p62"/>
          <p:cNvSpPr txBox="1"/>
          <p:nvPr>
            <p:ph idx="1" type="body"/>
          </p:nvPr>
        </p:nvSpPr>
        <p:spPr>
          <a:xfrm>
            <a:off x="400050" y="2578895"/>
            <a:ext cx="7250014" cy="1593055"/>
          </a:xfrm>
          <a:prstGeom prst="rect">
            <a:avLst/>
          </a:prstGeom>
          <a:noFill/>
          <a:ln>
            <a:noFill/>
          </a:ln>
        </p:spPr>
        <p:txBody>
          <a:bodyPr anchorCtr="0" anchor="t" bIns="0" lIns="0" spcFirstLastPara="1" rIns="0" wrap="square" tIns="101250">
            <a:normAutofit/>
          </a:bodyPr>
          <a:lstStyle>
            <a:lvl1pPr indent="-228600" lvl="0" marL="457200" algn="l">
              <a:lnSpc>
                <a:spcPct val="100000"/>
              </a:lnSpc>
              <a:spcBef>
                <a:spcPts val="200"/>
              </a:spcBef>
              <a:spcAft>
                <a:spcPts val="0"/>
              </a:spcAft>
              <a:buClr>
                <a:schemeClr val="accent6"/>
              </a:buClr>
              <a:buSzPts val="1900"/>
              <a:buFont typeface="Helvetica Neue"/>
              <a:buNone/>
              <a:defRPr b="0" i="0" sz="2500">
                <a:solidFill>
                  <a:schemeClr val="accent6"/>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06" name="Google Shape;506;p62"/>
          <p:cNvSpPr txBox="1"/>
          <p:nvPr>
            <p:ph idx="2" type="body"/>
          </p:nvPr>
        </p:nvSpPr>
        <p:spPr>
          <a:xfrm>
            <a:off x="400049" y="1150619"/>
            <a:ext cx="7250015" cy="1428276"/>
          </a:xfrm>
          <a:prstGeom prst="rect">
            <a:avLst/>
          </a:prstGeom>
          <a:noFill/>
          <a:ln>
            <a:noFill/>
          </a:ln>
        </p:spPr>
        <p:txBody>
          <a:bodyPr anchorCtr="0" anchor="b" bIns="0" lIns="0" spcFirstLastPara="1" rIns="0" wrap="square" tIns="0">
            <a:normAutofit/>
          </a:bodyPr>
          <a:lstStyle>
            <a:lvl1pPr indent="-228600" lvl="0" marL="457200" algn="l">
              <a:lnSpc>
                <a:spcPct val="75000"/>
              </a:lnSpc>
              <a:spcBef>
                <a:spcPts val="0"/>
              </a:spcBef>
              <a:spcAft>
                <a:spcPts val="0"/>
              </a:spcAft>
              <a:buClr>
                <a:schemeClr val="accent1"/>
              </a:buClr>
              <a:buSzPts val="8000"/>
              <a:buFont typeface="Helvetica Neue"/>
              <a:buNone/>
              <a:defRPr b="1" i="0" sz="107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507" name="Google Shape;507;p62"/>
          <p:cNvPicPr preferRelativeResize="0"/>
          <p:nvPr/>
        </p:nvPicPr>
        <p:blipFill rotWithShape="1">
          <a:blip r:embed="rId3">
            <a:alphaModFix/>
          </a:blip>
          <a:srcRect b="0" l="0" r="0" t="0"/>
          <a:stretch/>
        </p:blipFill>
        <p:spPr>
          <a:xfrm>
            <a:off x="7164699" y="930298"/>
            <a:ext cx="671234" cy="671234"/>
          </a:xfrm>
          <a:prstGeom prst="rect">
            <a:avLst/>
          </a:prstGeom>
          <a:noFill/>
          <a:ln>
            <a:noFill/>
          </a:ln>
        </p:spPr>
      </p:pic>
      <p:sp>
        <p:nvSpPr>
          <p:cNvPr id="508" name="Google Shape;508;p62"/>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509" name="Google Shape;509;p62"/>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510" name="Google Shape;510;p62"/>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511" name="Google Shape;511;p62"/>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512" name="Shape 512"/>
        <p:cNvGrpSpPr/>
        <p:nvPr/>
      </p:nvGrpSpPr>
      <p:grpSpPr>
        <a:xfrm>
          <a:off x="0" y="0"/>
          <a:ext cx="0" cy="0"/>
          <a:chOff x="0" y="0"/>
          <a:chExt cx="0" cy="0"/>
        </a:xfrm>
      </p:grpSpPr>
      <p:sp>
        <p:nvSpPr>
          <p:cNvPr id="513" name="Google Shape;513;p63"/>
          <p:cNvSpPr txBox="1"/>
          <p:nvPr>
            <p:ph idx="1" type="body"/>
          </p:nvPr>
        </p:nvSpPr>
        <p:spPr>
          <a:xfrm>
            <a:off x="407193" y="834764"/>
            <a:ext cx="7603716" cy="3438520"/>
          </a:xfrm>
          <a:prstGeom prst="rect">
            <a:avLst/>
          </a:prstGeom>
          <a:noFill/>
          <a:ln>
            <a:noFill/>
          </a:ln>
        </p:spPr>
        <p:txBody>
          <a:bodyPr anchorCtr="0" anchor="t" bIns="0" lIns="0" spcFirstLastPara="1" rIns="0" wrap="square" tIns="101250">
            <a:normAutofit/>
          </a:bodyPr>
          <a:lstStyle>
            <a:lvl1pPr indent="-349250" lvl="0" marL="457200" algn="l">
              <a:lnSpc>
                <a:spcPct val="100000"/>
              </a:lnSpc>
              <a:spcBef>
                <a:spcPts val="700"/>
              </a:spcBef>
              <a:spcAft>
                <a:spcPts val="0"/>
              </a:spcAft>
              <a:buClr>
                <a:schemeClr val="dk2"/>
              </a:buClr>
              <a:buSzPts val="1900"/>
              <a:buFont typeface="Helvetica Neue"/>
              <a:buChar char="•"/>
              <a:defRPr b="1" i="0" sz="2300">
                <a:solidFill>
                  <a:srgbClr val="595959"/>
                </a:solidFill>
                <a:latin typeface="Helvetica Neue"/>
                <a:ea typeface="Helvetica Neue"/>
                <a:cs typeface="Helvetica Neue"/>
                <a:sym typeface="Helvetica Neue"/>
              </a:defRPr>
            </a:lvl1pPr>
            <a:lvl2pPr indent="-336550" lvl="1" marL="914400" algn="l">
              <a:lnSpc>
                <a:spcPct val="100000"/>
              </a:lnSpc>
              <a:spcBef>
                <a:spcPts val="0"/>
              </a:spcBef>
              <a:spcAft>
                <a:spcPts val="0"/>
              </a:spcAft>
              <a:buClr>
                <a:srgbClr val="4687E6"/>
              </a:buClr>
              <a:buSzPts val="1700"/>
              <a:buFont typeface="Helvetica Neue"/>
              <a:buChar char="•"/>
              <a:defRPr b="0" i="0" sz="2000">
                <a:solidFill>
                  <a:srgbClr val="5B72D1"/>
                </a:solidFill>
                <a:latin typeface="Helvetica Neue"/>
                <a:ea typeface="Helvetica Neue"/>
                <a:cs typeface="Helvetica Neue"/>
                <a:sym typeface="Helvetica Neue"/>
              </a:defRPr>
            </a:lvl2pPr>
            <a:lvl3pPr indent="-323850" lvl="2" marL="1371600" algn="l">
              <a:lnSpc>
                <a:spcPct val="100000"/>
              </a:lnSpc>
              <a:spcBef>
                <a:spcPts val="300"/>
              </a:spcBef>
              <a:spcAft>
                <a:spcPts val="0"/>
              </a:spcAft>
              <a:buClr>
                <a:schemeClr val="accent6"/>
              </a:buClr>
              <a:buSzPts val="1500"/>
              <a:buFont typeface="Helvetica Neue"/>
              <a:buChar char="•"/>
              <a:defRPr b="0" i="0" sz="1800">
                <a:solidFill>
                  <a:srgbClr val="6A6A6A"/>
                </a:solidFill>
                <a:latin typeface="Helvetica Neue"/>
                <a:ea typeface="Helvetica Neue"/>
                <a:cs typeface="Helvetica Neue"/>
                <a:sym typeface="Helvetica Neue"/>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14" name="Google Shape;514;p63"/>
          <p:cNvSpPr txBox="1"/>
          <p:nvPr>
            <p:ph idx="2" type="body"/>
          </p:nvPr>
        </p:nvSpPr>
        <p:spPr>
          <a:xfrm>
            <a:off x="400050" y="190501"/>
            <a:ext cx="7610859" cy="644264"/>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2500"/>
              <a:buFont typeface="Helvetica Neue"/>
              <a:buNone/>
              <a:defRPr b="1" i="0" sz="34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15" name="Google Shape;515;p63"/>
          <p:cNvSpPr txBox="1"/>
          <p:nvPr>
            <p:ph idx="11" type="ftr"/>
          </p:nvPr>
        </p:nvSpPr>
        <p:spPr>
          <a:xfrm>
            <a:off x="4095440" y="4819862"/>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Helvetica Neue Light"/>
              <a:buNone/>
              <a:defRPr b="0" i="0" sz="800">
                <a:solidFill>
                  <a:srgbClr val="6A6A6A"/>
                </a:solidFill>
                <a:latin typeface="Helvetica Neue Light"/>
                <a:ea typeface="Helvetica Neue Light"/>
                <a:cs typeface="Helvetica Neue Light"/>
                <a:sym typeface="Helvetica Neue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516" name="Google Shape;516;p63"/>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1pPr>
            <a:lvl2pPr indent="0" lvl="1"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2pPr>
            <a:lvl3pPr indent="0" lvl="2"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3pPr>
            <a:lvl4pPr indent="0" lvl="3"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4pPr>
            <a:lvl5pPr indent="0" lvl="4"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5pPr>
            <a:lvl6pPr indent="0" lvl="5"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6pPr>
            <a:lvl7pPr indent="0" lvl="6"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7pPr>
            <a:lvl8pPr indent="0" lvl="7"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8pPr>
            <a:lvl9pPr indent="0" lvl="8" marL="0" algn="r">
              <a:lnSpc>
                <a:spcPct val="100000"/>
              </a:lnSpc>
              <a:spcBef>
                <a:spcPts val="0"/>
              </a:spcBef>
              <a:spcAft>
                <a:spcPts val="0"/>
              </a:spcAft>
              <a:buNone/>
              <a:defRPr b="0" i="0" sz="900" u="none" cap="none" strike="noStrike">
                <a:solidFill>
                  <a:srgbClr val="888888"/>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it"/>
              <a:t>‹#›</a:t>
            </a:fld>
            <a:endParaRPr/>
          </a:p>
        </p:txBody>
      </p:sp>
      <p:pic>
        <p:nvPicPr>
          <p:cNvPr id="517" name="Google Shape;517;p63"/>
          <p:cNvPicPr preferRelativeResize="0"/>
          <p:nvPr/>
        </p:nvPicPr>
        <p:blipFill rotWithShape="1">
          <a:blip r:embed="rId2">
            <a:alphaModFix/>
          </a:blip>
          <a:srcRect b="0" l="0" r="0" t="0"/>
          <a:stretch/>
        </p:blipFill>
        <p:spPr>
          <a:xfrm>
            <a:off x="400050" y="4614560"/>
            <a:ext cx="1168056" cy="416936"/>
          </a:xfrm>
          <a:prstGeom prst="rect">
            <a:avLst/>
          </a:prstGeom>
          <a:noFill/>
          <a:ln>
            <a:noFill/>
          </a:ln>
        </p:spPr>
      </p:pic>
      <p:pic>
        <p:nvPicPr>
          <p:cNvPr id="518" name="Google Shape;518;p63"/>
          <p:cNvPicPr preferRelativeResize="0"/>
          <p:nvPr/>
        </p:nvPicPr>
        <p:blipFill rotWithShape="1">
          <a:blip r:embed="rId3">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 Full Photo">
  <p:cSld name="1_Title - Full Photo">
    <p:spTree>
      <p:nvGrpSpPr>
        <p:cNvPr id="519" name="Shape 519"/>
        <p:cNvGrpSpPr/>
        <p:nvPr/>
      </p:nvGrpSpPr>
      <p:grpSpPr>
        <a:xfrm>
          <a:off x="0" y="0"/>
          <a:ext cx="0" cy="0"/>
          <a:chOff x="0" y="0"/>
          <a:chExt cx="0" cy="0"/>
        </a:xfrm>
      </p:grpSpPr>
      <p:pic>
        <p:nvPicPr>
          <p:cNvPr id="520" name="Google Shape;520;p64"/>
          <p:cNvPicPr preferRelativeResize="0"/>
          <p:nvPr/>
        </p:nvPicPr>
        <p:blipFill rotWithShape="1">
          <a:blip r:embed="rId2">
            <a:alphaModFix/>
          </a:blip>
          <a:srcRect b="-15615" l="0" r="0" t="15615"/>
          <a:stretch/>
        </p:blipFill>
        <p:spPr>
          <a:xfrm>
            <a:off x="0" y="0"/>
            <a:ext cx="9144000" cy="6096000"/>
          </a:xfrm>
          <a:prstGeom prst="rect">
            <a:avLst/>
          </a:prstGeom>
          <a:noFill/>
          <a:ln>
            <a:noFill/>
          </a:ln>
        </p:spPr>
      </p:pic>
      <p:sp>
        <p:nvSpPr>
          <p:cNvPr id="521" name="Google Shape;521;p64"/>
          <p:cNvSpPr/>
          <p:nvPr/>
        </p:nvSpPr>
        <p:spPr>
          <a:xfrm>
            <a:off x="0" y="7888"/>
            <a:ext cx="9144000" cy="4536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22" name="Google Shape;522;p64"/>
          <p:cNvSpPr txBox="1"/>
          <p:nvPr>
            <p:ph idx="1" type="body"/>
          </p:nvPr>
        </p:nvSpPr>
        <p:spPr>
          <a:xfrm>
            <a:off x="400050" y="445592"/>
            <a:ext cx="7250014" cy="2654346"/>
          </a:xfrm>
          <a:prstGeom prst="rect">
            <a:avLst/>
          </a:prstGeom>
          <a:noFill/>
          <a:ln>
            <a:noFill/>
          </a:ln>
        </p:spPr>
        <p:txBody>
          <a:bodyPr anchorCtr="0" anchor="b" bIns="0" lIns="0" spcFirstLastPara="1" rIns="0" wrap="square" tIns="0">
            <a:normAutofit/>
          </a:bodyPr>
          <a:lstStyle>
            <a:lvl1pPr indent="-228600" lvl="0" marL="457200" algn="l">
              <a:lnSpc>
                <a:spcPct val="85000"/>
              </a:lnSpc>
              <a:spcBef>
                <a:spcPts val="0"/>
              </a:spcBef>
              <a:spcAft>
                <a:spcPts val="0"/>
              </a:spcAft>
              <a:buClr>
                <a:schemeClr val="lt1"/>
              </a:buClr>
              <a:buSzPts val="6100"/>
              <a:buFont typeface="Helvetica Neue"/>
              <a:buNone/>
              <a:defRPr b="1" i="0" sz="81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23" name="Google Shape;523;p64"/>
          <p:cNvSpPr txBox="1"/>
          <p:nvPr>
            <p:ph idx="2" type="body"/>
          </p:nvPr>
        </p:nvSpPr>
        <p:spPr>
          <a:xfrm>
            <a:off x="400051" y="3099938"/>
            <a:ext cx="3714749" cy="1072013"/>
          </a:xfrm>
          <a:prstGeom prst="rect">
            <a:avLst/>
          </a:prstGeom>
          <a:noFill/>
          <a:ln>
            <a:noFill/>
          </a:ln>
        </p:spPr>
        <p:txBody>
          <a:bodyPr anchorCtr="0" anchor="t" bIns="0" lIns="0" spcFirstLastPara="1" rIns="0" wrap="square" tIns="101250">
            <a:normAutofit/>
          </a:bodyPr>
          <a:lstStyle>
            <a:lvl1pPr indent="-228600" lvl="0" marL="457200" algn="l">
              <a:lnSpc>
                <a:spcPct val="85000"/>
              </a:lnSpc>
              <a:spcBef>
                <a:spcPts val="0"/>
              </a:spcBef>
              <a:spcAft>
                <a:spcPts val="0"/>
              </a:spcAft>
              <a:buClr>
                <a:schemeClr val="lt1"/>
              </a:buClr>
              <a:buSzPts val="1900"/>
              <a:buFont typeface="Helvetica Neue"/>
              <a:buNone/>
              <a:defRPr b="1" i="0" sz="2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24" name="Google Shape;524;p64"/>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Helvetica Neue Light"/>
              <a:ea typeface="Helvetica Neue Light"/>
              <a:cs typeface="Helvetica Neue Light"/>
              <a:sym typeface="Helvetica Neue Light"/>
            </a:endParaRPr>
          </a:p>
        </p:txBody>
      </p:sp>
      <p:sp>
        <p:nvSpPr>
          <p:cNvPr id="525" name="Google Shape;525;p64"/>
          <p:cNvSpPr/>
          <p:nvPr/>
        </p:nvSpPr>
        <p:spPr>
          <a:xfrm>
            <a:off x="4227806" y="3497017"/>
            <a:ext cx="5776650" cy="1349115"/>
          </a:xfrm>
          <a:prstGeom prst="roundRect">
            <a:avLst>
              <a:gd fmla="val 50000" name="adj"/>
            </a:avLst>
          </a:prstGeom>
          <a:solidFill>
            <a:schemeClr val="accent6"/>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26" name="Google Shape;526;p64"/>
          <p:cNvSpPr txBox="1"/>
          <p:nvPr>
            <p:ph idx="3" type="body"/>
          </p:nvPr>
        </p:nvSpPr>
        <p:spPr>
          <a:xfrm>
            <a:off x="4634648" y="3659803"/>
            <a:ext cx="4347427" cy="1042985"/>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2200"/>
              </a:spcBef>
              <a:spcAft>
                <a:spcPts val="0"/>
              </a:spcAft>
              <a:buClr>
                <a:schemeClr val="lt1"/>
              </a:buClr>
              <a:buSzPts val="1900"/>
              <a:buFont typeface="Helvetica Neue"/>
              <a:buNone/>
              <a:defRPr b="1" i="1" sz="2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point 2">
  <p:cSld name="Focus point 2">
    <p:spTree>
      <p:nvGrpSpPr>
        <p:cNvPr id="527" name="Shape 527"/>
        <p:cNvGrpSpPr/>
        <p:nvPr/>
      </p:nvGrpSpPr>
      <p:grpSpPr>
        <a:xfrm>
          <a:off x="0" y="0"/>
          <a:ext cx="0" cy="0"/>
          <a:chOff x="0" y="0"/>
          <a:chExt cx="0" cy="0"/>
        </a:xfrm>
      </p:grpSpPr>
      <p:pic>
        <p:nvPicPr>
          <p:cNvPr id="528" name="Google Shape;528;p65"/>
          <p:cNvPicPr preferRelativeResize="0"/>
          <p:nvPr/>
        </p:nvPicPr>
        <p:blipFill rotWithShape="1">
          <a:blip r:embed="rId2">
            <a:alphaModFix amt="50000"/>
          </a:blip>
          <a:srcRect b="0" l="0" r="0" t="0"/>
          <a:stretch/>
        </p:blipFill>
        <p:spPr>
          <a:xfrm>
            <a:off x="0" y="12359"/>
            <a:ext cx="9131320" cy="5143500"/>
          </a:xfrm>
          <a:prstGeom prst="rect">
            <a:avLst/>
          </a:prstGeom>
          <a:noFill/>
          <a:ln>
            <a:noFill/>
          </a:ln>
        </p:spPr>
      </p:pic>
      <p:sp>
        <p:nvSpPr>
          <p:cNvPr id="529" name="Google Shape;529;p65"/>
          <p:cNvSpPr txBox="1"/>
          <p:nvPr>
            <p:ph idx="1" type="body"/>
          </p:nvPr>
        </p:nvSpPr>
        <p:spPr>
          <a:xfrm>
            <a:off x="5447050" y="985746"/>
            <a:ext cx="3221012" cy="1361799"/>
          </a:xfrm>
          <a:prstGeom prst="rect">
            <a:avLst/>
          </a:prstGeom>
          <a:noFill/>
          <a:ln>
            <a:noFill/>
          </a:ln>
        </p:spPr>
        <p:txBody>
          <a:bodyPr anchorCtr="0" anchor="ctr" bIns="101250" lIns="0" spcFirstLastPara="1" rIns="0" wrap="square" tIns="101250">
            <a:normAutofit/>
          </a:bodyPr>
          <a:lstStyle>
            <a:lvl1pPr indent="-228600" lvl="0" marL="457200" algn="l">
              <a:lnSpc>
                <a:spcPct val="100000"/>
              </a:lnSpc>
              <a:spcBef>
                <a:spcPts val="2200"/>
              </a:spcBef>
              <a:spcAft>
                <a:spcPts val="0"/>
              </a:spcAft>
              <a:buClr>
                <a:srgbClr val="353535"/>
              </a:buClr>
              <a:buSzPts val="1400"/>
              <a:buFont typeface="Helvetica Neue"/>
              <a:buNone/>
              <a:defRPr b="0" i="0" sz="18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30" name="Google Shape;530;p65"/>
          <p:cNvSpPr/>
          <p:nvPr/>
        </p:nvSpPr>
        <p:spPr>
          <a:xfrm>
            <a:off x="-691421" y="992089"/>
            <a:ext cx="5893945" cy="1349115"/>
          </a:xfrm>
          <a:prstGeom prst="roundRect">
            <a:avLst>
              <a:gd fmla="val 50000" name="adj"/>
            </a:avLst>
          </a:prstGeom>
          <a:solidFill>
            <a:schemeClr val="accent2"/>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31" name="Google Shape;531;p65"/>
          <p:cNvSpPr txBox="1"/>
          <p:nvPr>
            <p:ph idx="2" type="body"/>
          </p:nvPr>
        </p:nvSpPr>
        <p:spPr>
          <a:xfrm>
            <a:off x="400049" y="1135432"/>
            <a:ext cx="4172398" cy="1062428"/>
          </a:xfrm>
          <a:prstGeom prst="rect">
            <a:avLst/>
          </a:prstGeom>
          <a:noFill/>
          <a:ln>
            <a:noFill/>
          </a:ln>
        </p:spPr>
        <p:txBody>
          <a:bodyPr anchorCtr="0" anchor="ctr" bIns="0" lIns="0" spcFirstLastPara="1" rIns="0" wrap="square" tIns="0">
            <a:normAutofit/>
          </a:bodyPr>
          <a:lstStyle>
            <a:lvl1pPr indent="-228600" lvl="0" marL="457200" algn="r">
              <a:lnSpc>
                <a:spcPct val="100000"/>
              </a:lnSpc>
              <a:spcBef>
                <a:spcPts val="2200"/>
              </a:spcBef>
              <a:spcAft>
                <a:spcPts val="0"/>
              </a:spcAft>
              <a:buClr>
                <a:schemeClr val="lt1"/>
              </a:buClr>
              <a:buSzPts val="2300"/>
              <a:buFont typeface="Helvetica Neue"/>
              <a:buNone/>
              <a:defRPr b="1" i="1" sz="3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32" name="Google Shape;532;p65"/>
          <p:cNvSpPr/>
          <p:nvPr/>
        </p:nvSpPr>
        <p:spPr>
          <a:xfrm>
            <a:off x="4005185" y="2583638"/>
            <a:ext cx="5818058" cy="1349115"/>
          </a:xfrm>
          <a:prstGeom prst="roundRect">
            <a:avLst>
              <a:gd fmla="val 50000" name="adj"/>
            </a:avLst>
          </a:prstGeom>
          <a:solidFill>
            <a:schemeClr val="accent1"/>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33" name="Google Shape;533;p65"/>
          <p:cNvSpPr txBox="1"/>
          <p:nvPr>
            <p:ph idx="3" type="body"/>
          </p:nvPr>
        </p:nvSpPr>
        <p:spPr>
          <a:xfrm>
            <a:off x="4572000" y="2726981"/>
            <a:ext cx="4096063" cy="1062427"/>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lt1"/>
              </a:buClr>
              <a:buSzPts val="2300"/>
              <a:buFont typeface="Helvetica Neue"/>
              <a:buNone/>
              <a:defRPr b="1" i="1" sz="3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34" name="Google Shape;534;p65"/>
          <p:cNvSpPr txBox="1"/>
          <p:nvPr>
            <p:ph idx="4" type="body"/>
          </p:nvPr>
        </p:nvSpPr>
        <p:spPr>
          <a:xfrm>
            <a:off x="407193" y="2570953"/>
            <a:ext cx="3336600" cy="1361799"/>
          </a:xfrm>
          <a:prstGeom prst="rect">
            <a:avLst/>
          </a:prstGeom>
          <a:noFill/>
          <a:ln>
            <a:noFill/>
          </a:ln>
        </p:spPr>
        <p:txBody>
          <a:bodyPr anchorCtr="0" anchor="ctr" bIns="101250" lIns="0" spcFirstLastPara="1" rIns="0" wrap="square" tIns="101250">
            <a:normAutofit/>
          </a:bodyPr>
          <a:lstStyle>
            <a:lvl1pPr indent="-228600" lvl="0" marL="457200" algn="r">
              <a:lnSpc>
                <a:spcPct val="100000"/>
              </a:lnSpc>
              <a:spcBef>
                <a:spcPts val="2200"/>
              </a:spcBef>
              <a:spcAft>
                <a:spcPts val="0"/>
              </a:spcAft>
              <a:buClr>
                <a:srgbClr val="353535"/>
              </a:buClr>
              <a:buSzPts val="1400"/>
              <a:buFont typeface="Helvetica Neue"/>
              <a:buNone/>
              <a:defRPr b="0" i="0" sz="18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35" name="Google Shape;535;p65"/>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rgbClr val="6A6A6A"/>
              </a:buClr>
              <a:buSzPts val="800"/>
              <a:buFont typeface="Open Sans Light"/>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536" name="Google Shape;536;p65"/>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537" name="Google Shape;537;p65"/>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538" name="Google Shape;538;p65"/>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281">
          <p15:clr>
            <a:srgbClr val="FBAE40"/>
          </p15:clr>
        </p15:guide>
        <p15:guide id="4" orient="horz" pos="625">
          <p15:clr>
            <a:srgbClr val="FBAE40"/>
          </p15:clr>
        </p15:guide>
        <p15:guide id="5" orient="horz" pos="2628">
          <p15:clr>
            <a:srgbClr val="FBAE40"/>
          </p15:clr>
        </p15:guide>
        <p15:guide id="6" pos="499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_statement">
  <p:cSld name="1_Blank_statement">
    <p:spTree>
      <p:nvGrpSpPr>
        <p:cNvPr id="539" name="Shape 539"/>
        <p:cNvGrpSpPr/>
        <p:nvPr/>
      </p:nvGrpSpPr>
      <p:grpSpPr>
        <a:xfrm>
          <a:off x="0" y="0"/>
          <a:ext cx="0" cy="0"/>
          <a:chOff x="0" y="0"/>
          <a:chExt cx="0" cy="0"/>
        </a:xfrm>
      </p:grpSpPr>
      <p:sp>
        <p:nvSpPr>
          <p:cNvPr id="540" name="Google Shape;540;p66"/>
          <p:cNvSpPr/>
          <p:nvPr/>
        </p:nvSpPr>
        <p:spPr>
          <a:xfrm>
            <a:off x="0" y="0"/>
            <a:ext cx="9144000" cy="5143500"/>
          </a:xfrm>
          <a:prstGeom prst="rect">
            <a:avLst/>
          </a:prstGeom>
          <a:gradFill>
            <a:gsLst>
              <a:gs pos="0">
                <a:schemeClr val="accent2"/>
              </a:gs>
              <a:gs pos="33000">
                <a:schemeClr val="accent2"/>
              </a:gs>
              <a:gs pos="100000">
                <a:schemeClr val="accent3"/>
              </a:gs>
            </a:gsLst>
            <a:lin ang="12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41" name="Google Shape;541;p66"/>
          <p:cNvPicPr preferRelativeResize="0"/>
          <p:nvPr/>
        </p:nvPicPr>
        <p:blipFill rotWithShape="1">
          <a:blip r:embed="rId2">
            <a:alphaModFix/>
          </a:blip>
          <a:srcRect b="0" l="0" r="0" t="0"/>
          <a:stretch/>
        </p:blipFill>
        <p:spPr>
          <a:xfrm rot="-5400000">
            <a:off x="7503142" y="3508373"/>
            <a:ext cx="1312687" cy="1969030"/>
          </a:xfrm>
          <a:prstGeom prst="rect">
            <a:avLst/>
          </a:prstGeom>
          <a:noFill/>
          <a:ln>
            <a:noFill/>
          </a:ln>
        </p:spPr>
      </p:pic>
      <p:sp>
        <p:nvSpPr>
          <p:cNvPr id="542" name="Google Shape;542;p66"/>
          <p:cNvSpPr txBox="1"/>
          <p:nvPr>
            <p:ph idx="1" type="body"/>
          </p:nvPr>
        </p:nvSpPr>
        <p:spPr>
          <a:xfrm>
            <a:off x="304800" y="466725"/>
            <a:ext cx="8429625" cy="4305300"/>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lt1"/>
              </a:buClr>
              <a:buSzPts val="3700"/>
              <a:buFont typeface="Helvetica Neue"/>
              <a:buNone/>
              <a:defRPr b="0"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_statement">
  <p:cSld name="3_Blank_statement">
    <p:spTree>
      <p:nvGrpSpPr>
        <p:cNvPr id="543" name="Shape 543"/>
        <p:cNvGrpSpPr/>
        <p:nvPr/>
      </p:nvGrpSpPr>
      <p:grpSpPr>
        <a:xfrm>
          <a:off x="0" y="0"/>
          <a:ext cx="0" cy="0"/>
          <a:chOff x="0" y="0"/>
          <a:chExt cx="0" cy="0"/>
        </a:xfrm>
      </p:grpSpPr>
      <p:sp>
        <p:nvSpPr>
          <p:cNvPr id="544" name="Google Shape;544;p67"/>
          <p:cNvSpPr/>
          <p:nvPr/>
        </p:nvSpPr>
        <p:spPr>
          <a:xfrm>
            <a:off x="0" y="0"/>
            <a:ext cx="9144000" cy="5143500"/>
          </a:xfrm>
          <a:prstGeom prst="rect">
            <a:avLst/>
          </a:prstGeom>
          <a:gradFill>
            <a:gsLst>
              <a:gs pos="0">
                <a:srgbClr val="2D3293"/>
              </a:gs>
              <a:gs pos="33000">
                <a:srgbClr val="2D3293"/>
              </a:gs>
              <a:gs pos="100000">
                <a:srgbClr val="1D66B2"/>
              </a:gs>
            </a:gsLst>
            <a:lin ang="12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45" name="Google Shape;545;p67"/>
          <p:cNvPicPr preferRelativeResize="0"/>
          <p:nvPr/>
        </p:nvPicPr>
        <p:blipFill rotWithShape="1">
          <a:blip r:embed="rId2">
            <a:alphaModFix/>
          </a:blip>
          <a:srcRect b="0" l="0" r="0" t="0"/>
          <a:stretch/>
        </p:blipFill>
        <p:spPr>
          <a:xfrm rot="-5400000">
            <a:off x="7511587" y="3511087"/>
            <a:ext cx="1313550" cy="1970325"/>
          </a:xfrm>
          <a:prstGeom prst="rect">
            <a:avLst/>
          </a:prstGeom>
          <a:noFill/>
          <a:ln>
            <a:noFill/>
          </a:ln>
        </p:spPr>
      </p:pic>
      <p:sp>
        <p:nvSpPr>
          <p:cNvPr id="546" name="Google Shape;546;p67"/>
          <p:cNvSpPr txBox="1"/>
          <p:nvPr>
            <p:ph idx="1" type="body"/>
          </p:nvPr>
        </p:nvSpPr>
        <p:spPr>
          <a:xfrm>
            <a:off x="304800" y="466725"/>
            <a:ext cx="8429625" cy="4305300"/>
          </a:xfrm>
          <a:prstGeom prst="rect">
            <a:avLst/>
          </a:prstGeom>
          <a:noFill/>
          <a:ln>
            <a:noFill/>
          </a:ln>
        </p:spPr>
        <p:txBody>
          <a:bodyPr anchorCtr="0" anchor="ctr" bIns="0" lIns="0" spcFirstLastPara="1" rIns="0" wrap="square" tIns="0">
            <a:normAutofit/>
          </a:bodyPr>
          <a:lstStyle>
            <a:lvl1pPr indent="-228600" lvl="0" marL="457200" algn="ctr">
              <a:lnSpc>
                <a:spcPct val="100000"/>
              </a:lnSpc>
              <a:spcBef>
                <a:spcPts val="0"/>
              </a:spcBef>
              <a:spcAft>
                <a:spcPts val="0"/>
              </a:spcAft>
              <a:buClr>
                <a:schemeClr val="lt1"/>
              </a:buClr>
              <a:buSzPts val="3700"/>
              <a:buFont typeface="Helvetica Neue"/>
              <a:buNone/>
              <a:defRPr b="0" i="0" sz="5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Quote 2">
    <p:spTree>
      <p:nvGrpSpPr>
        <p:cNvPr id="547" name="Shape 547"/>
        <p:cNvGrpSpPr/>
        <p:nvPr/>
      </p:nvGrpSpPr>
      <p:grpSpPr>
        <a:xfrm>
          <a:off x="0" y="0"/>
          <a:ext cx="0" cy="0"/>
          <a:chOff x="0" y="0"/>
          <a:chExt cx="0" cy="0"/>
        </a:xfrm>
      </p:grpSpPr>
      <p:sp>
        <p:nvSpPr>
          <p:cNvPr id="548" name="Google Shape;548;p68"/>
          <p:cNvSpPr/>
          <p:nvPr/>
        </p:nvSpPr>
        <p:spPr>
          <a:xfrm>
            <a:off x="0" y="0"/>
            <a:ext cx="9144000" cy="5143500"/>
          </a:xfrm>
          <a:prstGeom prst="rect">
            <a:avLst/>
          </a:prstGeom>
          <a:gradFill>
            <a:gsLst>
              <a:gs pos="0">
                <a:schemeClr val="accent5"/>
              </a:gs>
              <a:gs pos="33000">
                <a:schemeClr val="accent5"/>
              </a:gs>
              <a:gs pos="100000">
                <a:schemeClr val="accent3"/>
              </a:gs>
            </a:gsLst>
            <a:lin ang="3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49" name="Google Shape;549;p68"/>
          <p:cNvPicPr preferRelativeResize="0"/>
          <p:nvPr/>
        </p:nvPicPr>
        <p:blipFill rotWithShape="1">
          <a:blip r:embed="rId2">
            <a:alphaModFix/>
          </a:blip>
          <a:srcRect b="0" l="0" r="0" t="0"/>
          <a:stretch/>
        </p:blipFill>
        <p:spPr>
          <a:xfrm rot="10800000">
            <a:off x="245298" y="458944"/>
            <a:ext cx="569626" cy="487997"/>
          </a:xfrm>
          <a:prstGeom prst="rect">
            <a:avLst/>
          </a:prstGeom>
          <a:noFill/>
          <a:ln>
            <a:noFill/>
          </a:ln>
        </p:spPr>
      </p:pic>
      <p:sp>
        <p:nvSpPr>
          <p:cNvPr id="550" name="Google Shape;550;p68"/>
          <p:cNvSpPr txBox="1"/>
          <p:nvPr>
            <p:ph idx="1" type="body"/>
          </p:nvPr>
        </p:nvSpPr>
        <p:spPr>
          <a:xfrm>
            <a:off x="561971" y="537864"/>
            <a:ext cx="5899273" cy="3057878"/>
          </a:xfrm>
          <a:prstGeom prst="rect">
            <a:avLst/>
          </a:prstGeom>
          <a:noFill/>
          <a:ln>
            <a:noFill/>
          </a:ln>
        </p:spPr>
        <p:txBody>
          <a:bodyPr anchorCtr="0" anchor="ctr" bIns="0" lIns="0" spcFirstLastPara="1" rIns="0" wrap="square" tIns="0">
            <a:normAutofit/>
          </a:bodyPr>
          <a:lstStyle>
            <a:lvl1pPr indent="-228600" lvl="0" marL="457200" algn="r">
              <a:lnSpc>
                <a:spcPct val="85000"/>
              </a:lnSpc>
              <a:spcBef>
                <a:spcPts val="0"/>
              </a:spcBef>
              <a:spcAft>
                <a:spcPts val="0"/>
              </a:spcAft>
              <a:buClr>
                <a:schemeClr val="lt1"/>
              </a:buClr>
              <a:buSzPts val="3400"/>
              <a:buFont typeface="Helvetica Neue"/>
              <a:buNone/>
              <a:defRPr b="1" i="0" sz="45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51" name="Google Shape;551;p68"/>
          <p:cNvSpPr txBox="1"/>
          <p:nvPr>
            <p:ph idx="2" type="body"/>
          </p:nvPr>
        </p:nvSpPr>
        <p:spPr>
          <a:xfrm>
            <a:off x="6744985" y="2571750"/>
            <a:ext cx="2166271" cy="490658"/>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0"/>
              </a:spcBef>
              <a:spcAft>
                <a:spcPts val="0"/>
              </a:spcAft>
              <a:buClr>
                <a:srgbClr val="2D3293"/>
              </a:buClr>
              <a:buSzPts val="2000"/>
              <a:buFont typeface="Helvetica Neue"/>
              <a:buNone/>
              <a:defRPr b="0" i="1" sz="27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552" name="Google Shape;552;p68"/>
          <p:cNvPicPr preferRelativeResize="0"/>
          <p:nvPr/>
        </p:nvPicPr>
        <p:blipFill rotWithShape="1">
          <a:blip r:embed="rId3">
            <a:alphaModFix/>
          </a:blip>
          <a:srcRect b="0" l="0" r="0" t="0"/>
          <a:stretch/>
        </p:blipFill>
        <p:spPr>
          <a:xfrm flipH="1" rot="-5400000">
            <a:off x="8004752" y="-232996"/>
            <a:ext cx="908769" cy="1363153"/>
          </a:xfrm>
          <a:prstGeom prst="rect">
            <a:avLst/>
          </a:prstGeom>
          <a:noFill/>
          <a:ln>
            <a:noFill/>
          </a:ln>
        </p:spPr>
      </p:pic>
      <p:pic>
        <p:nvPicPr>
          <p:cNvPr id="553" name="Google Shape;553;p68"/>
          <p:cNvPicPr preferRelativeResize="0"/>
          <p:nvPr/>
        </p:nvPicPr>
        <p:blipFill rotWithShape="1">
          <a:blip r:embed="rId3">
            <a:alphaModFix/>
          </a:blip>
          <a:srcRect b="0" l="0" r="0" t="0"/>
          <a:stretch/>
        </p:blipFill>
        <p:spPr>
          <a:xfrm flipH="1" rot="5400000">
            <a:off x="230478" y="3389548"/>
            <a:ext cx="908769" cy="1363153"/>
          </a:xfrm>
          <a:prstGeom prst="rect">
            <a:avLst/>
          </a:prstGeom>
          <a:noFill/>
          <a:ln>
            <a:noFill/>
          </a:ln>
        </p:spPr>
      </p:pic>
      <p:sp>
        <p:nvSpPr>
          <p:cNvPr id="554" name="Google Shape;554;p68"/>
          <p:cNvSpPr/>
          <p:nvPr/>
        </p:nvSpPr>
        <p:spPr>
          <a:xfrm>
            <a:off x="0" y="4514850"/>
            <a:ext cx="9144000" cy="628650"/>
          </a:xfrm>
          <a:prstGeom prst="rect">
            <a:avLst/>
          </a:prstGeom>
          <a:solidFill>
            <a:schemeClr val="lt1"/>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55" name="Google Shape;555;p68"/>
          <p:cNvPicPr preferRelativeResize="0"/>
          <p:nvPr/>
        </p:nvPicPr>
        <p:blipFill rotWithShape="1">
          <a:blip r:embed="rId4">
            <a:alphaModFix/>
          </a:blip>
          <a:srcRect b="0" l="0" r="0" t="0"/>
          <a:stretch/>
        </p:blipFill>
        <p:spPr>
          <a:xfrm>
            <a:off x="1964531" y="4610989"/>
            <a:ext cx="659173" cy="457690"/>
          </a:xfrm>
          <a:prstGeom prst="rect">
            <a:avLst/>
          </a:prstGeom>
          <a:noFill/>
          <a:ln>
            <a:noFill/>
          </a:ln>
        </p:spPr>
      </p:pic>
      <p:pic>
        <p:nvPicPr>
          <p:cNvPr id="556" name="Google Shape;556;p68"/>
          <p:cNvPicPr preferRelativeResize="0"/>
          <p:nvPr/>
        </p:nvPicPr>
        <p:blipFill rotWithShape="1">
          <a:blip r:embed="rId5">
            <a:alphaModFix/>
          </a:blip>
          <a:srcRect b="0" l="0" r="0" t="0"/>
          <a:stretch/>
        </p:blipFill>
        <p:spPr>
          <a:xfrm>
            <a:off x="400050" y="4614560"/>
            <a:ext cx="1168056" cy="416936"/>
          </a:xfrm>
          <a:prstGeom prst="rect">
            <a:avLst/>
          </a:prstGeom>
          <a:noFill/>
          <a:ln>
            <a:noFill/>
          </a:ln>
        </p:spPr>
      </p:pic>
      <p:sp>
        <p:nvSpPr>
          <p:cNvPr id="557" name="Google Shape;557;p68"/>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9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558" name="Google Shape;558;p68"/>
          <p:cNvSpPr txBox="1"/>
          <p:nvPr>
            <p:ph idx="12" type="sldNum"/>
          </p:nvPr>
        </p:nvSpPr>
        <p:spPr>
          <a:xfrm>
            <a:off x="8758858" y="4734017"/>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s">
  <p:cSld name="Quotes">
    <p:spTree>
      <p:nvGrpSpPr>
        <p:cNvPr id="559" name="Shape 559"/>
        <p:cNvGrpSpPr/>
        <p:nvPr/>
      </p:nvGrpSpPr>
      <p:grpSpPr>
        <a:xfrm>
          <a:off x="0" y="0"/>
          <a:ext cx="0" cy="0"/>
          <a:chOff x="0" y="0"/>
          <a:chExt cx="0" cy="0"/>
        </a:xfrm>
      </p:grpSpPr>
      <p:sp>
        <p:nvSpPr>
          <p:cNvPr id="560" name="Google Shape;560;p69"/>
          <p:cNvSpPr/>
          <p:nvPr/>
        </p:nvSpPr>
        <p:spPr>
          <a:xfrm>
            <a:off x="0" y="0"/>
            <a:ext cx="9144000" cy="5143500"/>
          </a:xfrm>
          <a:prstGeom prst="rect">
            <a:avLst/>
          </a:prstGeom>
          <a:gradFill>
            <a:gsLst>
              <a:gs pos="0">
                <a:schemeClr val="accent5"/>
              </a:gs>
              <a:gs pos="33000">
                <a:schemeClr val="accent5"/>
              </a:gs>
              <a:gs pos="100000">
                <a:schemeClr val="accent3"/>
              </a:gs>
            </a:gsLst>
            <a:lin ang="3600000" scaled="0"/>
          </a:gra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61" name="Google Shape;561;p69"/>
          <p:cNvPicPr preferRelativeResize="0"/>
          <p:nvPr/>
        </p:nvPicPr>
        <p:blipFill rotWithShape="1">
          <a:blip r:embed="rId2">
            <a:alphaModFix/>
          </a:blip>
          <a:srcRect b="0" l="0" r="0" t="0"/>
          <a:stretch/>
        </p:blipFill>
        <p:spPr>
          <a:xfrm flipH="1" rot="5400000">
            <a:off x="230478" y="3389548"/>
            <a:ext cx="908769" cy="1363153"/>
          </a:xfrm>
          <a:prstGeom prst="rect">
            <a:avLst/>
          </a:prstGeom>
          <a:noFill/>
          <a:ln>
            <a:noFill/>
          </a:ln>
        </p:spPr>
      </p:pic>
      <p:sp>
        <p:nvSpPr>
          <p:cNvPr id="562" name="Google Shape;562;p69"/>
          <p:cNvSpPr/>
          <p:nvPr/>
        </p:nvSpPr>
        <p:spPr>
          <a:xfrm>
            <a:off x="0" y="4514850"/>
            <a:ext cx="9144000" cy="628650"/>
          </a:xfrm>
          <a:prstGeom prst="rect">
            <a:avLst/>
          </a:prstGeom>
          <a:solidFill>
            <a:schemeClr val="lt1"/>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63" name="Google Shape;563;p69"/>
          <p:cNvPicPr preferRelativeResize="0"/>
          <p:nvPr/>
        </p:nvPicPr>
        <p:blipFill rotWithShape="1">
          <a:blip r:embed="rId2">
            <a:alphaModFix/>
          </a:blip>
          <a:srcRect b="0" l="0" r="0" t="0"/>
          <a:stretch/>
        </p:blipFill>
        <p:spPr>
          <a:xfrm flipH="1" rot="-5400000">
            <a:off x="8008039" y="-235985"/>
            <a:ext cx="908769" cy="1363153"/>
          </a:xfrm>
          <a:prstGeom prst="rect">
            <a:avLst/>
          </a:prstGeom>
          <a:noFill/>
          <a:ln>
            <a:noFill/>
          </a:ln>
        </p:spPr>
      </p:pic>
      <p:pic>
        <p:nvPicPr>
          <p:cNvPr id="564" name="Google Shape;564;p69"/>
          <p:cNvPicPr preferRelativeResize="0"/>
          <p:nvPr/>
        </p:nvPicPr>
        <p:blipFill rotWithShape="1">
          <a:blip r:embed="rId3">
            <a:alphaModFix/>
          </a:blip>
          <a:srcRect b="0" l="0" r="0" t="0"/>
          <a:stretch/>
        </p:blipFill>
        <p:spPr>
          <a:xfrm rot="10800000">
            <a:off x="435880" y="600540"/>
            <a:ext cx="874578" cy="749250"/>
          </a:xfrm>
          <a:prstGeom prst="rect">
            <a:avLst/>
          </a:prstGeom>
          <a:noFill/>
          <a:ln>
            <a:noFill/>
          </a:ln>
        </p:spPr>
      </p:pic>
      <p:pic>
        <p:nvPicPr>
          <p:cNvPr id="565" name="Google Shape;565;p69"/>
          <p:cNvPicPr preferRelativeResize="0"/>
          <p:nvPr/>
        </p:nvPicPr>
        <p:blipFill rotWithShape="1">
          <a:blip r:embed="rId3">
            <a:alphaModFix/>
          </a:blip>
          <a:srcRect b="0" l="0" r="0" t="0"/>
          <a:stretch/>
        </p:blipFill>
        <p:spPr>
          <a:xfrm rot="10800000">
            <a:off x="4618458" y="702127"/>
            <a:ext cx="597320" cy="511723"/>
          </a:xfrm>
          <a:prstGeom prst="rect">
            <a:avLst/>
          </a:prstGeom>
          <a:noFill/>
          <a:ln>
            <a:noFill/>
          </a:ln>
        </p:spPr>
      </p:pic>
      <p:sp>
        <p:nvSpPr>
          <p:cNvPr id="566" name="Google Shape;566;p69"/>
          <p:cNvSpPr txBox="1"/>
          <p:nvPr>
            <p:ph idx="1" type="body"/>
          </p:nvPr>
        </p:nvSpPr>
        <p:spPr>
          <a:xfrm>
            <a:off x="964913" y="899976"/>
            <a:ext cx="3124513" cy="2207905"/>
          </a:xfrm>
          <a:prstGeom prst="rect">
            <a:avLst/>
          </a:prstGeom>
          <a:noFill/>
          <a:ln>
            <a:noFill/>
          </a:ln>
        </p:spPr>
        <p:txBody>
          <a:bodyPr anchorCtr="0" anchor="ctr" bIns="0" lIns="0" spcFirstLastPara="1" rIns="0" wrap="square" tIns="0">
            <a:normAutofit/>
          </a:bodyPr>
          <a:lstStyle>
            <a:lvl1pPr indent="-228600" lvl="0" marL="457200" algn="r">
              <a:lnSpc>
                <a:spcPct val="85000"/>
              </a:lnSpc>
              <a:spcBef>
                <a:spcPts val="0"/>
              </a:spcBef>
              <a:spcAft>
                <a:spcPts val="0"/>
              </a:spcAft>
              <a:buClr>
                <a:schemeClr val="lt1"/>
              </a:buClr>
              <a:buSzPts val="1500"/>
              <a:buFont typeface="Helvetica Neue"/>
              <a:buNone/>
              <a:defRPr b="1" i="0" sz="2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67" name="Google Shape;567;p69"/>
          <p:cNvSpPr txBox="1"/>
          <p:nvPr>
            <p:ph idx="2" type="body"/>
          </p:nvPr>
        </p:nvSpPr>
        <p:spPr>
          <a:xfrm>
            <a:off x="5029121" y="899976"/>
            <a:ext cx="3124513" cy="2207905"/>
          </a:xfrm>
          <a:prstGeom prst="rect">
            <a:avLst/>
          </a:prstGeom>
          <a:noFill/>
          <a:ln>
            <a:noFill/>
          </a:ln>
        </p:spPr>
        <p:txBody>
          <a:bodyPr anchorCtr="0" anchor="ctr" bIns="0" lIns="0" spcFirstLastPara="1" rIns="0" wrap="square" tIns="0">
            <a:normAutofit/>
          </a:bodyPr>
          <a:lstStyle>
            <a:lvl1pPr indent="-228600" lvl="0" marL="457200" algn="l">
              <a:lnSpc>
                <a:spcPct val="85000"/>
              </a:lnSpc>
              <a:spcBef>
                <a:spcPts val="0"/>
              </a:spcBef>
              <a:spcAft>
                <a:spcPts val="0"/>
              </a:spcAft>
              <a:buClr>
                <a:schemeClr val="lt1"/>
              </a:buClr>
              <a:buSzPts val="1500"/>
              <a:buFont typeface="Helvetica Neue"/>
              <a:buNone/>
              <a:defRPr b="1" i="0" sz="20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68" name="Google Shape;568;p69"/>
          <p:cNvSpPr txBox="1"/>
          <p:nvPr>
            <p:ph idx="3" type="body"/>
          </p:nvPr>
        </p:nvSpPr>
        <p:spPr>
          <a:xfrm>
            <a:off x="5321838" y="3107880"/>
            <a:ext cx="2092939" cy="342901"/>
          </a:xfrm>
          <a:prstGeom prst="rect">
            <a:avLst/>
          </a:prstGeom>
          <a:noFill/>
          <a:ln>
            <a:noFill/>
          </a:ln>
        </p:spPr>
        <p:txBody>
          <a:bodyPr anchorCtr="0" anchor="t" bIns="0" lIns="0" spcFirstLastPara="1" rIns="0" wrap="square" tIns="101250">
            <a:normAutofit/>
          </a:bodyPr>
          <a:lstStyle>
            <a:lvl1pPr indent="-228600" lvl="0" marL="457200" algn="ctr">
              <a:lnSpc>
                <a:spcPct val="100000"/>
              </a:lnSpc>
              <a:spcBef>
                <a:spcPts val="0"/>
              </a:spcBef>
              <a:spcAft>
                <a:spcPts val="0"/>
              </a:spcAft>
              <a:buClr>
                <a:schemeClr val="lt1"/>
              </a:buClr>
              <a:buSzPts val="1400"/>
              <a:buFont typeface="Helvetica Neue"/>
              <a:buNone/>
              <a:defRPr b="0" i="1" sz="18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69" name="Google Shape;569;p69"/>
          <p:cNvSpPr txBox="1"/>
          <p:nvPr>
            <p:ph idx="4" type="body"/>
          </p:nvPr>
        </p:nvSpPr>
        <p:spPr>
          <a:xfrm>
            <a:off x="1828586" y="3107880"/>
            <a:ext cx="2076139" cy="342901"/>
          </a:xfrm>
          <a:prstGeom prst="rect">
            <a:avLst/>
          </a:prstGeom>
          <a:noFill/>
          <a:ln>
            <a:noFill/>
          </a:ln>
        </p:spPr>
        <p:txBody>
          <a:bodyPr anchorCtr="0" anchor="t" bIns="0" lIns="0" spcFirstLastPara="1" rIns="0" wrap="square" tIns="101250">
            <a:normAutofit/>
          </a:bodyPr>
          <a:lstStyle>
            <a:lvl1pPr indent="-228600" lvl="0" marL="457200" algn="ctr">
              <a:lnSpc>
                <a:spcPct val="100000"/>
              </a:lnSpc>
              <a:spcBef>
                <a:spcPts val="0"/>
              </a:spcBef>
              <a:spcAft>
                <a:spcPts val="0"/>
              </a:spcAft>
              <a:buClr>
                <a:schemeClr val="lt1"/>
              </a:buClr>
              <a:buSzPts val="1400"/>
              <a:buFont typeface="Helvetica Neue"/>
              <a:buNone/>
              <a:defRPr b="0" i="1" sz="1800">
                <a:solidFill>
                  <a:schemeClr val="l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70" name="Google Shape;570;p69"/>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900">
                <a:solidFill>
                  <a:srgbClr val="6A6A6A"/>
                </a:solidFill>
                <a:latin typeface="Calibri"/>
                <a:ea typeface="Calibri"/>
                <a:cs typeface="Calibri"/>
                <a:sym typeface="Calibri"/>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pic>
        <p:nvPicPr>
          <p:cNvPr id="571" name="Google Shape;571;p69"/>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572" name="Google Shape;572;p69"/>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Blocks - Photo">
  <p:cSld name="4 Blocks - Photo">
    <p:spTree>
      <p:nvGrpSpPr>
        <p:cNvPr id="573" name="Shape 573"/>
        <p:cNvGrpSpPr/>
        <p:nvPr/>
      </p:nvGrpSpPr>
      <p:grpSpPr>
        <a:xfrm>
          <a:off x="0" y="0"/>
          <a:ext cx="0" cy="0"/>
          <a:chOff x="0" y="0"/>
          <a:chExt cx="0" cy="0"/>
        </a:xfrm>
      </p:grpSpPr>
      <p:pic>
        <p:nvPicPr>
          <p:cNvPr id="574" name="Google Shape;574;p70"/>
          <p:cNvPicPr preferRelativeResize="0"/>
          <p:nvPr/>
        </p:nvPicPr>
        <p:blipFill rotWithShape="1">
          <a:blip r:embed="rId2">
            <a:alphaModFix/>
          </a:blip>
          <a:srcRect b="0" l="0" r="0" t="0"/>
          <a:stretch/>
        </p:blipFill>
        <p:spPr>
          <a:xfrm>
            <a:off x="6540515" y="0"/>
            <a:ext cx="2603485" cy="5149750"/>
          </a:xfrm>
          <a:prstGeom prst="rect">
            <a:avLst/>
          </a:prstGeom>
          <a:noFill/>
          <a:ln>
            <a:noFill/>
          </a:ln>
        </p:spPr>
      </p:pic>
      <p:sp>
        <p:nvSpPr>
          <p:cNvPr id="575" name="Google Shape;575;p70"/>
          <p:cNvSpPr txBox="1"/>
          <p:nvPr>
            <p:ph idx="1" type="body"/>
          </p:nvPr>
        </p:nvSpPr>
        <p:spPr>
          <a:xfrm>
            <a:off x="400050" y="310548"/>
            <a:ext cx="5743575" cy="510983"/>
          </a:xfrm>
          <a:prstGeom prst="rect">
            <a:avLst/>
          </a:prstGeom>
          <a:noFill/>
          <a:ln>
            <a:noFill/>
          </a:ln>
        </p:spPr>
        <p:txBody>
          <a:bodyPr anchorCtr="0" anchor="b" bIns="0" lIns="0" spcFirstLastPara="1" rIns="0" wrap="square" tIns="0">
            <a:noAutofit/>
          </a:bodyPr>
          <a:lstStyle>
            <a:lvl1pPr indent="-228600" lvl="0" marL="457200" algn="l">
              <a:lnSpc>
                <a:spcPct val="85000"/>
              </a:lnSpc>
              <a:spcBef>
                <a:spcPts val="0"/>
              </a:spcBef>
              <a:spcAft>
                <a:spcPts val="0"/>
              </a:spcAft>
              <a:buClr>
                <a:srgbClr val="2D3293"/>
              </a:buClr>
              <a:buSzPts val="2300"/>
              <a:buFont typeface="Helvetica Neue"/>
              <a:buNone/>
              <a:defRPr b="1" i="0" sz="30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76" name="Google Shape;576;p70"/>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Helvetica Neue Light"/>
              <a:ea typeface="Helvetica Neue Light"/>
              <a:cs typeface="Helvetica Neue Light"/>
              <a:sym typeface="Helvetica Neue Light"/>
            </a:endParaRPr>
          </a:p>
        </p:txBody>
      </p:sp>
      <p:sp>
        <p:nvSpPr>
          <p:cNvPr id="577" name="Google Shape;577;p70"/>
          <p:cNvSpPr/>
          <p:nvPr/>
        </p:nvSpPr>
        <p:spPr>
          <a:xfrm>
            <a:off x="6540515" y="-1"/>
            <a:ext cx="2638011" cy="5143500"/>
          </a:xfrm>
          <a:prstGeom prst="rect">
            <a:avLst/>
          </a:prstGeom>
          <a:gradFill>
            <a:gsLst>
              <a:gs pos="0">
                <a:srgbClr val="2D3293"/>
              </a:gs>
              <a:gs pos="8000">
                <a:srgbClr val="2D3293"/>
              </a:gs>
              <a:gs pos="100000">
                <a:srgbClr val="2D3293">
                  <a:alpha val="0"/>
                </a:srgbClr>
              </a:gs>
            </a:gsLst>
            <a:lin ang="5400000" scaled="0"/>
          </a:gradFill>
          <a:ln>
            <a:noFill/>
          </a:ln>
          <a:effectLst>
            <a:outerShdw blurRad="25400" rotWithShape="0" dir="5400000" dist="12700">
              <a:schemeClr val="accent1">
                <a:alpha val="49803"/>
              </a:scheme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pic>
        <p:nvPicPr>
          <p:cNvPr id="578" name="Google Shape;578;p70"/>
          <p:cNvPicPr preferRelativeResize="0"/>
          <p:nvPr/>
        </p:nvPicPr>
        <p:blipFill rotWithShape="1">
          <a:blip r:embed="rId3">
            <a:alphaModFix/>
          </a:blip>
          <a:srcRect b="0" l="0" r="0" t="0"/>
          <a:stretch/>
        </p:blipFill>
        <p:spPr>
          <a:xfrm flipH="1" rot="-5400000">
            <a:off x="7774860" y="-281417"/>
            <a:ext cx="1087724" cy="1650557"/>
          </a:xfrm>
          <a:prstGeom prst="rect">
            <a:avLst/>
          </a:prstGeom>
          <a:noFill/>
          <a:ln>
            <a:noFill/>
          </a:ln>
        </p:spPr>
      </p:pic>
      <p:sp>
        <p:nvSpPr>
          <p:cNvPr id="579" name="Google Shape;579;p70"/>
          <p:cNvSpPr txBox="1"/>
          <p:nvPr>
            <p:ph idx="2" type="body"/>
          </p:nvPr>
        </p:nvSpPr>
        <p:spPr>
          <a:xfrm>
            <a:off x="400051" y="1219078"/>
            <a:ext cx="2728913" cy="1143000"/>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80" name="Google Shape;580;p70"/>
          <p:cNvSpPr txBox="1"/>
          <p:nvPr>
            <p:ph idx="3" type="body"/>
          </p:nvPr>
        </p:nvSpPr>
        <p:spPr>
          <a:xfrm>
            <a:off x="3414713" y="1219078"/>
            <a:ext cx="2728913" cy="1143000"/>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81" name="Google Shape;581;p70"/>
          <p:cNvSpPr/>
          <p:nvPr/>
        </p:nvSpPr>
        <p:spPr>
          <a:xfrm>
            <a:off x="400050" y="1171575"/>
            <a:ext cx="2728913" cy="47503"/>
          </a:xfrm>
          <a:prstGeom prst="rect">
            <a:avLst/>
          </a:prstGeom>
          <a:solidFill>
            <a:schemeClr val="accent1"/>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82" name="Google Shape;582;p70"/>
          <p:cNvSpPr/>
          <p:nvPr/>
        </p:nvSpPr>
        <p:spPr>
          <a:xfrm>
            <a:off x="3414712" y="1171575"/>
            <a:ext cx="2728913" cy="47503"/>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83" name="Google Shape;583;p70"/>
          <p:cNvSpPr/>
          <p:nvPr/>
        </p:nvSpPr>
        <p:spPr>
          <a:xfrm>
            <a:off x="400050" y="2575682"/>
            <a:ext cx="2728913" cy="47503"/>
          </a:xfrm>
          <a:prstGeom prst="rect">
            <a:avLst/>
          </a:prstGeom>
          <a:solidFill>
            <a:srgbClr val="6A71D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84" name="Google Shape;584;p70"/>
          <p:cNvSpPr/>
          <p:nvPr/>
        </p:nvSpPr>
        <p:spPr>
          <a:xfrm>
            <a:off x="3414712" y="2575682"/>
            <a:ext cx="2728913" cy="47503"/>
          </a:xfrm>
          <a:prstGeom prst="rect">
            <a:avLst/>
          </a:prstGeom>
          <a:solidFill>
            <a:schemeClr val="accent6"/>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85" name="Google Shape;585;p70"/>
          <p:cNvSpPr txBox="1"/>
          <p:nvPr>
            <p:ph idx="4" type="body"/>
          </p:nvPr>
        </p:nvSpPr>
        <p:spPr>
          <a:xfrm>
            <a:off x="400051" y="2621857"/>
            <a:ext cx="2728913" cy="1143000"/>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86" name="Google Shape;586;p70"/>
          <p:cNvSpPr txBox="1"/>
          <p:nvPr>
            <p:ph idx="5" type="body"/>
          </p:nvPr>
        </p:nvSpPr>
        <p:spPr>
          <a:xfrm>
            <a:off x="3414713" y="2621857"/>
            <a:ext cx="2728913" cy="1143000"/>
          </a:xfrm>
          <a:prstGeom prst="rect">
            <a:avLst/>
          </a:prstGeom>
          <a:noFill/>
          <a:ln>
            <a:noFill/>
          </a:ln>
        </p:spPr>
        <p:txBody>
          <a:bodyPr anchorCtr="0" anchor="t" bIns="60750" lIns="60750" spcFirstLastPara="1" rIns="60750" wrap="square" tIns="60750">
            <a:normAutofit/>
          </a:bodyPr>
          <a:lstStyle>
            <a:lvl1pPr indent="-228600" lvl="0" marL="457200" algn="l">
              <a:lnSpc>
                <a:spcPct val="100000"/>
              </a:lnSpc>
              <a:spcBef>
                <a:spcPts val="2200"/>
              </a:spcBef>
              <a:spcAft>
                <a:spcPts val="0"/>
              </a:spcAft>
              <a:buClr>
                <a:schemeClr val="dk2"/>
              </a:buClr>
              <a:buSzPts val="1200"/>
              <a:buFont typeface="Helvetica Neue"/>
              <a:buNone/>
              <a:defRPr b="0" i="0" sz="16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87" name="Google Shape;587;p70"/>
          <p:cNvSpPr txBox="1"/>
          <p:nvPr>
            <p:ph idx="11" type="ftr"/>
          </p:nvPr>
        </p:nvSpPr>
        <p:spPr>
          <a:xfrm>
            <a:off x="2534938" y="4823027"/>
            <a:ext cx="4663418" cy="176650"/>
          </a:xfrm>
          <a:prstGeom prst="rect">
            <a:avLst/>
          </a:prstGeom>
          <a:noFill/>
          <a:ln>
            <a:noFill/>
          </a:ln>
        </p:spPr>
        <p:txBody>
          <a:bodyPr anchorCtr="0" anchor="ctr" bIns="0" lIns="0" spcFirstLastPara="1" rIns="0" wrap="square" tIns="0">
            <a:normAutofit/>
          </a:bodyPr>
          <a:lstStyle>
            <a:lvl1pPr lvl="0" marR="0" algn="ctr">
              <a:lnSpc>
                <a:spcPct val="100000"/>
              </a:lnSpc>
              <a:spcBef>
                <a:spcPts val="0"/>
              </a:spcBef>
              <a:spcAft>
                <a:spcPts val="0"/>
              </a:spcAft>
              <a:buClr>
                <a:schemeClr val="lt1"/>
              </a:buClr>
              <a:buSzPts val="800"/>
              <a:buFont typeface="Helvetica Neue"/>
              <a:buNone/>
              <a:defRPr b="0" i="0" sz="800">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588" name="Google Shape;588;p70"/>
          <p:cNvSpPr txBox="1"/>
          <p:nvPr>
            <p:ph idx="12" type="sldNum"/>
          </p:nvPr>
        </p:nvSpPr>
        <p:spPr>
          <a:xfrm>
            <a:off x="8758858" y="4838790"/>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589" name="Google Shape;589;p70"/>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590" name="Google Shape;590;p70"/>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locks">
  <p:cSld name="3 Blocks">
    <p:spTree>
      <p:nvGrpSpPr>
        <p:cNvPr id="591" name="Shape 591"/>
        <p:cNvGrpSpPr/>
        <p:nvPr/>
      </p:nvGrpSpPr>
      <p:grpSpPr>
        <a:xfrm>
          <a:off x="0" y="0"/>
          <a:ext cx="0" cy="0"/>
          <a:chOff x="0" y="0"/>
          <a:chExt cx="0" cy="0"/>
        </a:xfrm>
      </p:grpSpPr>
      <p:sp>
        <p:nvSpPr>
          <p:cNvPr id="592" name="Google Shape;592;p71"/>
          <p:cNvSpPr txBox="1"/>
          <p:nvPr>
            <p:ph idx="1" type="body"/>
          </p:nvPr>
        </p:nvSpPr>
        <p:spPr>
          <a:xfrm>
            <a:off x="400049" y="200025"/>
            <a:ext cx="8339758" cy="621506"/>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chemeClr val="accent1"/>
              </a:buClr>
              <a:buSzPts val="2300"/>
              <a:buFont typeface="Helvetica Neue"/>
              <a:buNone/>
              <a:defRPr b="1" i="0" sz="30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93" name="Google Shape;593;p71"/>
          <p:cNvSpPr txBox="1"/>
          <p:nvPr/>
        </p:nvSpPr>
        <p:spPr>
          <a:xfrm>
            <a:off x="10525538" y="2030977"/>
            <a:ext cx="54138" cy="331100"/>
          </a:xfrm>
          <a:prstGeom prst="rect">
            <a:avLst/>
          </a:prstGeom>
          <a:noFill/>
          <a:ln>
            <a:noFill/>
          </a:ln>
        </p:spPr>
        <p:txBody>
          <a:bodyPr anchorCtr="0" anchor="ctr" bIns="26800" lIns="26800" spcFirstLastPara="1" rIns="26800" wrap="square" tIns="268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Helvetica Neue Light"/>
              <a:ea typeface="Helvetica Neue Light"/>
              <a:cs typeface="Helvetica Neue Light"/>
              <a:sym typeface="Helvetica Neue Light"/>
            </a:endParaRPr>
          </a:p>
        </p:txBody>
      </p:sp>
      <p:pic>
        <p:nvPicPr>
          <p:cNvPr id="594" name="Google Shape;594;p71"/>
          <p:cNvPicPr preferRelativeResize="0"/>
          <p:nvPr/>
        </p:nvPicPr>
        <p:blipFill rotWithShape="1">
          <a:blip r:embed="rId2">
            <a:alphaModFix/>
          </a:blip>
          <a:srcRect b="0" l="0" r="0" t="0"/>
          <a:stretch/>
        </p:blipFill>
        <p:spPr>
          <a:xfrm flipH="1" rot="-5400000">
            <a:off x="7774860" y="-281417"/>
            <a:ext cx="1087724" cy="1650557"/>
          </a:xfrm>
          <a:prstGeom prst="rect">
            <a:avLst/>
          </a:prstGeom>
          <a:noFill/>
          <a:ln>
            <a:noFill/>
          </a:ln>
        </p:spPr>
      </p:pic>
      <p:sp>
        <p:nvSpPr>
          <p:cNvPr id="595" name="Google Shape;595;p71"/>
          <p:cNvSpPr/>
          <p:nvPr/>
        </p:nvSpPr>
        <p:spPr>
          <a:xfrm>
            <a:off x="400050" y="1087724"/>
            <a:ext cx="2549324" cy="101250"/>
          </a:xfrm>
          <a:prstGeom prst="rect">
            <a:avLst/>
          </a:prstGeom>
          <a:solidFill>
            <a:schemeClr val="accent1"/>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96" name="Google Shape;596;p71"/>
          <p:cNvSpPr/>
          <p:nvPr/>
        </p:nvSpPr>
        <p:spPr>
          <a:xfrm>
            <a:off x="3297338" y="1087724"/>
            <a:ext cx="2549324" cy="101250"/>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97" name="Google Shape;597;p71"/>
          <p:cNvSpPr/>
          <p:nvPr/>
        </p:nvSpPr>
        <p:spPr>
          <a:xfrm>
            <a:off x="6194626" y="1087724"/>
            <a:ext cx="2549324" cy="101250"/>
          </a:xfrm>
          <a:prstGeom prst="rect">
            <a:avLst/>
          </a:prstGeom>
          <a:solidFill>
            <a:schemeClr val="accent4"/>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98" name="Google Shape;598;p71"/>
          <p:cNvSpPr/>
          <p:nvPr/>
        </p:nvSpPr>
        <p:spPr>
          <a:xfrm>
            <a:off x="400050" y="3937699"/>
            <a:ext cx="2549324" cy="47503"/>
          </a:xfrm>
          <a:prstGeom prst="rect">
            <a:avLst/>
          </a:prstGeom>
          <a:solidFill>
            <a:schemeClr val="accent1"/>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599" name="Google Shape;599;p71"/>
          <p:cNvSpPr/>
          <p:nvPr/>
        </p:nvSpPr>
        <p:spPr>
          <a:xfrm>
            <a:off x="3297338" y="3937337"/>
            <a:ext cx="2549324" cy="47503"/>
          </a:xfrm>
          <a:prstGeom prst="rect">
            <a:avLst/>
          </a:prstGeom>
          <a:solidFill>
            <a:schemeClr val="accent2"/>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600" name="Google Shape;600;p71"/>
          <p:cNvSpPr/>
          <p:nvPr/>
        </p:nvSpPr>
        <p:spPr>
          <a:xfrm>
            <a:off x="6194626" y="3937336"/>
            <a:ext cx="2549324" cy="47503"/>
          </a:xfrm>
          <a:prstGeom prst="rect">
            <a:avLst/>
          </a:prstGeom>
          <a:solidFill>
            <a:schemeClr val="accent4"/>
          </a:solidFill>
          <a:ln>
            <a:noFill/>
          </a:ln>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601" name="Google Shape;601;p71"/>
          <p:cNvSpPr txBox="1"/>
          <p:nvPr>
            <p:ph idx="2" type="body"/>
          </p:nvPr>
        </p:nvSpPr>
        <p:spPr>
          <a:xfrm>
            <a:off x="400051" y="1816503"/>
            <a:ext cx="2549323" cy="1990614"/>
          </a:xfrm>
          <a:prstGeom prst="rect">
            <a:avLst/>
          </a:prstGeom>
          <a:noFill/>
          <a:ln>
            <a:noFill/>
          </a:ln>
        </p:spPr>
        <p:txBody>
          <a:bodyPr anchorCtr="0" anchor="t" bIns="60750" lIns="60750" spcFirstLastPara="1" rIns="60750" wrap="square" tIns="60750">
            <a:normAutofit/>
          </a:bodyPr>
          <a:lstStyle>
            <a:lvl1pPr indent="-228600" lvl="0" marL="457200" algn="ctr">
              <a:lnSpc>
                <a:spcPct val="100000"/>
              </a:lnSpc>
              <a:spcBef>
                <a:spcPts val="2200"/>
              </a:spcBef>
              <a:spcAft>
                <a:spcPts val="0"/>
              </a:spcAft>
              <a:buClr>
                <a:schemeClr val="dk2"/>
              </a:buClr>
              <a:buSzPts val="1000"/>
              <a:buFont typeface="Helvetica Neue"/>
              <a:buNone/>
              <a:defRPr b="0" i="0" sz="14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02" name="Google Shape;602;p71"/>
          <p:cNvSpPr txBox="1"/>
          <p:nvPr>
            <p:ph idx="3" type="body"/>
          </p:nvPr>
        </p:nvSpPr>
        <p:spPr>
          <a:xfrm>
            <a:off x="400050" y="1367362"/>
            <a:ext cx="2549324"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03" name="Google Shape;603;p71"/>
          <p:cNvSpPr txBox="1"/>
          <p:nvPr>
            <p:ph idx="4" type="body"/>
          </p:nvPr>
        </p:nvSpPr>
        <p:spPr>
          <a:xfrm>
            <a:off x="3297338" y="1816503"/>
            <a:ext cx="2549323" cy="1990614"/>
          </a:xfrm>
          <a:prstGeom prst="rect">
            <a:avLst/>
          </a:prstGeom>
          <a:noFill/>
          <a:ln>
            <a:noFill/>
          </a:ln>
        </p:spPr>
        <p:txBody>
          <a:bodyPr anchorCtr="0" anchor="t" bIns="60750" lIns="60750" spcFirstLastPara="1" rIns="60750" wrap="square" tIns="60750">
            <a:normAutofit/>
          </a:bodyPr>
          <a:lstStyle>
            <a:lvl1pPr indent="-228600" lvl="0" marL="457200" algn="ctr">
              <a:lnSpc>
                <a:spcPct val="100000"/>
              </a:lnSpc>
              <a:spcBef>
                <a:spcPts val="2200"/>
              </a:spcBef>
              <a:spcAft>
                <a:spcPts val="0"/>
              </a:spcAft>
              <a:buClr>
                <a:schemeClr val="dk2"/>
              </a:buClr>
              <a:buSzPts val="1000"/>
              <a:buFont typeface="Helvetica Neue"/>
              <a:buNone/>
              <a:defRPr b="0" i="0" sz="14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04" name="Google Shape;604;p71"/>
          <p:cNvSpPr txBox="1"/>
          <p:nvPr>
            <p:ph idx="5" type="body"/>
          </p:nvPr>
        </p:nvSpPr>
        <p:spPr>
          <a:xfrm>
            <a:off x="3297337" y="1367362"/>
            <a:ext cx="2549324"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05" name="Google Shape;605;p71"/>
          <p:cNvSpPr txBox="1"/>
          <p:nvPr>
            <p:ph idx="6" type="body"/>
          </p:nvPr>
        </p:nvSpPr>
        <p:spPr>
          <a:xfrm>
            <a:off x="6194626" y="1816503"/>
            <a:ext cx="2549323" cy="1990614"/>
          </a:xfrm>
          <a:prstGeom prst="rect">
            <a:avLst/>
          </a:prstGeom>
          <a:noFill/>
          <a:ln>
            <a:noFill/>
          </a:ln>
        </p:spPr>
        <p:txBody>
          <a:bodyPr anchorCtr="0" anchor="t" bIns="60750" lIns="60750" spcFirstLastPara="1" rIns="60750" wrap="square" tIns="60750">
            <a:normAutofit/>
          </a:bodyPr>
          <a:lstStyle>
            <a:lvl1pPr indent="-228600" lvl="0" marL="457200" algn="ctr">
              <a:lnSpc>
                <a:spcPct val="100000"/>
              </a:lnSpc>
              <a:spcBef>
                <a:spcPts val="2200"/>
              </a:spcBef>
              <a:spcAft>
                <a:spcPts val="0"/>
              </a:spcAft>
              <a:buClr>
                <a:schemeClr val="dk2"/>
              </a:buClr>
              <a:buSzPts val="1000"/>
              <a:buFont typeface="Helvetica Neue"/>
              <a:buNone/>
              <a:defRPr b="0" i="0" sz="14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06" name="Google Shape;606;p71"/>
          <p:cNvSpPr txBox="1"/>
          <p:nvPr>
            <p:ph idx="7" type="body"/>
          </p:nvPr>
        </p:nvSpPr>
        <p:spPr>
          <a:xfrm>
            <a:off x="6194626" y="1367362"/>
            <a:ext cx="2549324" cy="375939"/>
          </a:xfrm>
          <a:prstGeom prst="rect">
            <a:avLst/>
          </a:prstGeom>
          <a:noFill/>
          <a:ln>
            <a:noFill/>
          </a:ln>
        </p:spPr>
        <p:txBody>
          <a:bodyPr anchorCtr="0" anchor="b" bIns="0" lIns="0" spcFirstLastPara="1" rIns="0" wrap="square" tIns="0">
            <a:noAutofit/>
          </a:bodyPr>
          <a:lstStyle>
            <a:lvl1pPr indent="-228600" lvl="0" marL="457200" algn="ctr">
              <a:lnSpc>
                <a:spcPct val="85000"/>
              </a:lnSpc>
              <a:spcBef>
                <a:spcPts val="0"/>
              </a:spcBef>
              <a:spcAft>
                <a:spcPts val="0"/>
              </a:spcAft>
              <a:buClr>
                <a:schemeClr val="dk2"/>
              </a:buClr>
              <a:buSzPts val="2000"/>
              <a:buFont typeface="Helvetica Neue"/>
              <a:buNone/>
              <a:defRPr b="1" i="0" sz="2700">
                <a:solidFill>
                  <a:schemeClr val="dk2"/>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07" name="Google Shape;607;p71"/>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pic>
        <p:nvPicPr>
          <p:cNvPr id="608" name="Google Shape;608;p71"/>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sp>
        <p:nvSpPr>
          <p:cNvPr id="609" name="Google Shape;609;p71"/>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610" name="Google Shape;610;p71"/>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611" name="Google Shape;611;p71"/>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612" name="Google Shape;612;p71"/>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hotos - Texts">
  <p:cSld name="4 Photos - Texts">
    <p:spTree>
      <p:nvGrpSpPr>
        <p:cNvPr id="613" name="Shape 613"/>
        <p:cNvGrpSpPr/>
        <p:nvPr/>
      </p:nvGrpSpPr>
      <p:grpSpPr>
        <a:xfrm>
          <a:off x="0" y="0"/>
          <a:ext cx="0" cy="0"/>
          <a:chOff x="0" y="0"/>
          <a:chExt cx="0" cy="0"/>
        </a:xfrm>
      </p:grpSpPr>
      <p:sp>
        <p:nvSpPr>
          <p:cNvPr id="614" name="Google Shape;614;p72"/>
          <p:cNvSpPr/>
          <p:nvPr>
            <p:ph idx="2" type="pic"/>
          </p:nvPr>
        </p:nvSpPr>
        <p:spPr>
          <a:xfrm>
            <a:off x="908523"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615" name="Google Shape;615;p72"/>
          <p:cNvSpPr txBox="1"/>
          <p:nvPr>
            <p:ph idx="1" type="body"/>
          </p:nvPr>
        </p:nvSpPr>
        <p:spPr>
          <a:xfrm>
            <a:off x="697729" y="2423888"/>
            <a:ext cx="1754525"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16" name="Google Shape;616;p72"/>
          <p:cNvSpPr txBox="1"/>
          <p:nvPr>
            <p:ph idx="3" type="body"/>
          </p:nvPr>
        </p:nvSpPr>
        <p:spPr>
          <a:xfrm>
            <a:off x="688748"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17" name="Google Shape;617;p72"/>
          <p:cNvSpPr txBox="1"/>
          <p:nvPr>
            <p:ph idx="4" type="body"/>
          </p:nvPr>
        </p:nvSpPr>
        <p:spPr>
          <a:xfrm>
            <a:off x="2677230" y="2423888"/>
            <a:ext cx="1781736"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18" name="Google Shape;618;p72"/>
          <p:cNvSpPr txBox="1"/>
          <p:nvPr>
            <p:ph idx="5" type="body"/>
          </p:nvPr>
        </p:nvSpPr>
        <p:spPr>
          <a:xfrm>
            <a:off x="2681854"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19" name="Google Shape;619;p72"/>
          <p:cNvSpPr txBox="1"/>
          <p:nvPr>
            <p:ph idx="6" type="body"/>
          </p:nvPr>
        </p:nvSpPr>
        <p:spPr>
          <a:xfrm>
            <a:off x="4686233" y="2423888"/>
            <a:ext cx="1781736"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20" name="Google Shape;620;p72"/>
          <p:cNvSpPr txBox="1"/>
          <p:nvPr>
            <p:ph idx="7" type="body"/>
          </p:nvPr>
        </p:nvSpPr>
        <p:spPr>
          <a:xfrm>
            <a:off x="4690857"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21" name="Google Shape;621;p72"/>
          <p:cNvSpPr txBox="1"/>
          <p:nvPr>
            <p:ph idx="8" type="body"/>
          </p:nvPr>
        </p:nvSpPr>
        <p:spPr>
          <a:xfrm>
            <a:off x="6661654" y="2423888"/>
            <a:ext cx="1781736"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22" name="Google Shape;622;p72"/>
          <p:cNvSpPr txBox="1"/>
          <p:nvPr>
            <p:ph idx="9" type="body"/>
          </p:nvPr>
        </p:nvSpPr>
        <p:spPr>
          <a:xfrm>
            <a:off x="6666278" y="2710595"/>
            <a:ext cx="1777112"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23" name="Google Shape;623;p72"/>
          <p:cNvSpPr/>
          <p:nvPr>
            <p:ph idx="13" type="pic"/>
          </p:nvPr>
        </p:nvSpPr>
        <p:spPr>
          <a:xfrm>
            <a:off x="2901629"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624" name="Google Shape;624;p72"/>
          <p:cNvSpPr/>
          <p:nvPr>
            <p:ph idx="14" type="pic"/>
          </p:nvPr>
        </p:nvSpPr>
        <p:spPr>
          <a:xfrm>
            <a:off x="4910632"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625" name="Google Shape;625;p72"/>
          <p:cNvSpPr/>
          <p:nvPr>
            <p:ph idx="15" type="pic"/>
          </p:nvPr>
        </p:nvSpPr>
        <p:spPr>
          <a:xfrm>
            <a:off x="6886052" y="945251"/>
            <a:ext cx="1332940" cy="1334902"/>
          </a:xfrm>
          <a:prstGeom prst="ellipse">
            <a:avLst/>
          </a:prstGeom>
          <a:solidFill>
            <a:schemeClr val="lt1"/>
          </a:solidFill>
          <a:ln cap="flat" cmpd="sng" w="79375">
            <a:solidFill>
              <a:schemeClr val="accent2"/>
            </a:solidFill>
            <a:prstDash val="solid"/>
            <a:round/>
            <a:headEnd len="sm" w="sm" type="none"/>
            <a:tailEnd len="sm" w="sm" type="none"/>
          </a:ln>
        </p:spPr>
      </p:sp>
      <p:sp>
        <p:nvSpPr>
          <p:cNvPr id="626" name="Google Shape;626;p72"/>
          <p:cNvSpPr txBox="1"/>
          <p:nvPr>
            <p:ph idx="16" type="body"/>
          </p:nvPr>
        </p:nvSpPr>
        <p:spPr>
          <a:xfrm>
            <a:off x="400049" y="323850"/>
            <a:ext cx="8298325" cy="497681"/>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rgbClr val="2D3293"/>
              </a:buClr>
              <a:buSzPts val="1900"/>
              <a:buFont typeface="Helvetica Neue"/>
              <a:buNone/>
              <a:defRPr b="1" i="0" sz="25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27" name="Google Shape;627;p72"/>
          <p:cNvPicPr preferRelativeResize="0"/>
          <p:nvPr/>
        </p:nvPicPr>
        <p:blipFill rotWithShape="1">
          <a:blip r:embed="rId2">
            <a:alphaModFix/>
          </a:blip>
          <a:srcRect b="0" l="0" r="0" t="0"/>
          <a:stretch/>
        </p:blipFill>
        <p:spPr>
          <a:xfrm rot="-5400000">
            <a:off x="8102279" y="4101779"/>
            <a:ext cx="833377" cy="1250066"/>
          </a:xfrm>
          <a:prstGeom prst="rect">
            <a:avLst/>
          </a:prstGeom>
          <a:noFill/>
          <a:ln>
            <a:noFill/>
          </a:ln>
        </p:spPr>
      </p:pic>
      <p:pic>
        <p:nvPicPr>
          <p:cNvPr id="628" name="Google Shape;628;p72"/>
          <p:cNvPicPr preferRelativeResize="0"/>
          <p:nvPr/>
        </p:nvPicPr>
        <p:blipFill rotWithShape="1">
          <a:blip r:embed="rId2">
            <a:alphaModFix/>
          </a:blip>
          <a:srcRect b="0" l="0" r="0" t="0"/>
          <a:stretch/>
        </p:blipFill>
        <p:spPr>
          <a:xfrm rot="5400000">
            <a:off x="208344" y="-218946"/>
            <a:ext cx="833377" cy="1250066"/>
          </a:xfrm>
          <a:prstGeom prst="rect">
            <a:avLst/>
          </a:prstGeom>
          <a:noFill/>
          <a:ln>
            <a:noFill/>
          </a:ln>
        </p:spPr>
      </p:pic>
      <p:sp>
        <p:nvSpPr>
          <p:cNvPr id="629" name="Google Shape;629;p72"/>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630" name="Google Shape;630;p72"/>
          <p:cNvSpPr txBox="1"/>
          <p:nvPr>
            <p:ph idx="12" type="sldNum"/>
          </p:nvPr>
        </p:nvSpPr>
        <p:spPr>
          <a:xfrm>
            <a:off x="8758858" y="4734017"/>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631" name="Google Shape;631;p72"/>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632" name="Google Shape;632;p72"/>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 Photos - Texts">
  <p:cSld name="1_3 Photos - Texts">
    <p:spTree>
      <p:nvGrpSpPr>
        <p:cNvPr id="633" name="Shape 633"/>
        <p:cNvGrpSpPr/>
        <p:nvPr/>
      </p:nvGrpSpPr>
      <p:grpSpPr>
        <a:xfrm>
          <a:off x="0" y="0"/>
          <a:ext cx="0" cy="0"/>
          <a:chOff x="0" y="0"/>
          <a:chExt cx="0" cy="0"/>
        </a:xfrm>
      </p:grpSpPr>
      <p:sp>
        <p:nvSpPr>
          <p:cNvPr id="634" name="Google Shape;634;p73"/>
          <p:cNvSpPr/>
          <p:nvPr>
            <p:ph idx="2" type="pic"/>
          </p:nvPr>
        </p:nvSpPr>
        <p:spPr>
          <a:xfrm>
            <a:off x="985583" y="1085330"/>
            <a:ext cx="1435637" cy="1437750"/>
          </a:xfrm>
          <a:prstGeom prst="ellipse">
            <a:avLst/>
          </a:prstGeom>
          <a:solidFill>
            <a:schemeClr val="lt1"/>
          </a:solidFill>
          <a:ln cap="flat" cmpd="sng" w="79375">
            <a:solidFill>
              <a:schemeClr val="accent2"/>
            </a:solidFill>
            <a:prstDash val="solid"/>
            <a:round/>
            <a:headEnd len="sm" w="sm" type="none"/>
            <a:tailEnd len="sm" w="sm" type="none"/>
          </a:ln>
        </p:spPr>
      </p:sp>
      <p:sp>
        <p:nvSpPr>
          <p:cNvPr id="635" name="Google Shape;635;p73"/>
          <p:cNvSpPr txBox="1"/>
          <p:nvPr>
            <p:ph idx="1" type="body"/>
          </p:nvPr>
        </p:nvSpPr>
        <p:spPr>
          <a:xfrm>
            <a:off x="468732" y="2608521"/>
            <a:ext cx="2470500" cy="285463"/>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36" name="Google Shape;636;p73"/>
          <p:cNvSpPr txBox="1"/>
          <p:nvPr>
            <p:ph idx="3" type="body"/>
          </p:nvPr>
        </p:nvSpPr>
        <p:spPr>
          <a:xfrm>
            <a:off x="464242" y="2895227"/>
            <a:ext cx="2470500"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200"/>
              <a:buFont typeface="Helvetica Neue"/>
              <a:buNone/>
              <a:defRPr b="0" i="0" sz="16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37" name="Google Shape;637;p73"/>
          <p:cNvSpPr txBox="1"/>
          <p:nvPr>
            <p:ph idx="4" type="body"/>
          </p:nvPr>
        </p:nvSpPr>
        <p:spPr>
          <a:xfrm>
            <a:off x="3385401" y="2608521"/>
            <a:ext cx="2470500"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38" name="Google Shape;638;p73"/>
          <p:cNvSpPr txBox="1"/>
          <p:nvPr>
            <p:ph idx="5" type="body"/>
          </p:nvPr>
        </p:nvSpPr>
        <p:spPr>
          <a:xfrm>
            <a:off x="3385401" y="2895227"/>
            <a:ext cx="2470500"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39" name="Google Shape;639;p73"/>
          <p:cNvSpPr txBox="1"/>
          <p:nvPr>
            <p:ph idx="6" type="body"/>
          </p:nvPr>
        </p:nvSpPr>
        <p:spPr>
          <a:xfrm>
            <a:off x="6257811" y="2608521"/>
            <a:ext cx="2470500" cy="286707"/>
          </a:xfrm>
          <a:prstGeom prst="rect">
            <a:avLst/>
          </a:prstGeom>
          <a:noFill/>
          <a:ln>
            <a:noFill/>
          </a:ln>
        </p:spPr>
        <p:txBody>
          <a:bodyPr anchorCtr="0" anchor="t" bIns="0" lIns="0" spcFirstLastPara="1" rIns="0" wrap="square" tIns="0">
            <a:normAutofit/>
          </a:bodyPr>
          <a:lstStyle>
            <a:lvl1pPr indent="-228600" lvl="0" marL="457200" algn="ctr">
              <a:lnSpc>
                <a:spcPct val="100000"/>
              </a:lnSpc>
              <a:spcBef>
                <a:spcPts val="2200"/>
              </a:spcBef>
              <a:spcAft>
                <a:spcPts val="0"/>
              </a:spcAft>
              <a:buClr>
                <a:schemeClr val="accent1"/>
              </a:buClr>
              <a:buSzPts val="1400"/>
              <a:buFont typeface="Helvetica Neue"/>
              <a:buNone/>
              <a:defRPr b="1" i="0" sz="1800">
                <a:solidFill>
                  <a:schemeClr val="accent1"/>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40" name="Google Shape;640;p73"/>
          <p:cNvSpPr txBox="1"/>
          <p:nvPr>
            <p:ph idx="7" type="body"/>
          </p:nvPr>
        </p:nvSpPr>
        <p:spPr>
          <a:xfrm>
            <a:off x="6257811" y="2895227"/>
            <a:ext cx="2470500" cy="1461355"/>
          </a:xfrm>
          <a:prstGeom prst="rect">
            <a:avLst/>
          </a:prstGeom>
          <a:noFill/>
          <a:ln>
            <a:noFill/>
          </a:ln>
        </p:spPr>
        <p:txBody>
          <a:bodyPr anchorCtr="0" anchor="t" bIns="0" lIns="0" spcFirstLastPara="1" rIns="0" wrap="square" tIns="40500">
            <a:normAutofit/>
          </a:bodyPr>
          <a:lstStyle>
            <a:lvl1pPr indent="-228600" lvl="0" marL="457200" algn="ctr">
              <a:lnSpc>
                <a:spcPct val="100000"/>
              </a:lnSpc>
              <a:spcBef>
                <a:spcPts val="2200"/>
              </a:spcBef>
              <a:spcAft>
                <a:spcPts val="0"/>
              </a:spcAft>
              <a:buClr>
                <a:srgbClr val="353535"/>
              </a:buClr>
              <a:buSzPts val="1000"/>
              <a:buFont typeface="Helvetica Neue"/>
              <a:buNone/>
              <a:defRPr b="0" i="0" sz="1400">
                <a:solidFill>
                  <a:srgbClr val="353535"/>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41" name="Google Shape;641;p73"/>
          <p:cNvSpPr/>
          <p:nvPr>
            <p:ph idx="8" type="pic"/>
          </p:nvPr>
        </p:nvSpPr>
        <p:spPr>
          <a:xfrm>
            <a:off x="3902833" y="1085330"/>
            <a:ext cx="1435637" cy="1437750"/>
          </a:xfrm>
          <a:prstGeom prst="ellipse">
            <a:avLst/>
          </a:prstGeom>
          <a:solidFill>
            <a:schemeClr val="lt1"/>
          </a:solidFill>
          <a:ln cap="flat" cmpd="sng" w="79375">
            <a:solidFill>
              <a:schemeClr val="accent2"/>
            </a:solidFill>
            <a:prstDash val="solid"/>
            <a:round/>
            <a:headEnd len="sm" w="sm" type="none"/>
            <a:tailEnd len="sm" w="sm" type="none"/>
          </a:ln>
        </p:spPr>
      </p:sp>
      <p:sp>
        <p:nvSpPr>
          <p:cNvPr id="642" name="Google Shape;642;p73"/>
          <p:cNvSpPr/>
          <p:nvPr>
            <p:ph idx="9" type="pic"/>
          </p:nvPr>
        </p:nvSpPr>
        <p:spPr>
          <a:xfrm>
            <a:off x="6775243" y="1085330"/>
            <a:ext cx="1435637" cy="1437750"/>
          </a:xfrm>
          <a:prstGeom prst="ellipse">
            <a:avLst/>
          </a:prstGeom>
          <a:solidFill>
            <a:schemeClr val="lt1"/>
          </a:solidFill>
          <a:ln cap="flat" cmpd="sng" w="79375">
            <a:solidFill>
              <a:schemeClr val="accent2"/>
            </a:solidFill>
            <a:prstDash val="solid"/>
            <a:round/>
            <a:headEnd len="sm" w="sm" type="none"/>
            <a:tailEnd len="sm" w="sm" type="none"/>
          </a:ln>
        </p:spPr>
      </p:sp>
      <p:sp>
        <p:nvSpPr>
          <p:cNvPr id="643" name="Google Shape;643;p73"/>
          <p:cNvSpPr txBox="1"/>
          <p:nvPr>
            <p:ph idx="13" type="body"/>
          </p:nvPr>
        </p:nvSpPr>
        <p:spPr>
          <a:xfrm>
            <a:off x="400049" y="323850"/>
            <a:ext cx="8298325" cy="497681"/>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rgbClr val="2D3293"/>
              </a:buClr>
              <a:buSzPts val="1900"/>
              <a:buFont typeface="Helvetica Neue"/>
              <a:buNone/>
              <a:defRPr b="1" i="0" sz="2500">
                <a:solidFill>
                  <a:srgbClr val="2D3293"/>
                </a:solidFill>
                <a:latin typeface="Helvetica Neue"/>
                <a:ea typeface="Helvetica Neue"/>
                <a:cs typeface="Helvetica Neue"/>
                <a:sym typeface="Helvetica Neue"/>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44" name="Google Shape;644;p73"/>
          <p:cNvPicPr preferRelativeResize="0"/>
          <p:nvPr/>
        </p:nvPicPr>
        <p:blipFill rotWithShape="1">
          <a:blip r:embed="rId2">
            <a:alphaModFix/>
          </a:blip>
          <a:srcRect b="0" l="0" r="0" t="0"/>
          <a:stretch/>
        </p:blipFill>
        <p:spPr>
          <a:xfrm rot="-5400000">
            <a:off x="8102279" y="4101779"/>
            <a:ext cx="833377" cy="1250066"/>
          </a:xfrm>
          <a:prstGeom prst="rect">
            <a:avLst/>
          </a:prstGeom>
          <a:noFill/>
          <a:ln>
            <a:noFill/>
          </a:ln>
        </p:spPr>
      </p:pic>
      <p:pic>
        <p:nvPicPr>
          <p:cNvPr id="645" name="Google Shape;645;p73"/>
          <p:cNvPicPr preferRelativeResize="0"/>
          <p:nvPr/>
        </p:nvPicPr>
        <p:blipFill rotWithShape="1">
          <a:blip r:embed="rId2">
            <a:alphaModFix/>
          </a:blip>
          <a:srcRect b="0" l="0" r="0" t="0"/>
          <a:stretch/>
        </p:blipFill>
        <p:spPr>
          <a:xfrm rot="5400000">
            <a:off x="208344" y="-218946"/>
            <a:ext cx="833377" cy="1250066"/>
          </a:xfrm>
          <a:prstGeom prst="rect">
            <a:avLst/>
          </a:prstGeom>
          <a:noFill/>
          <a:ln>
            <a:noFill/>
          </a:ln>
        </p:spPr>
      </p:pic>
      <p:sp>
        <p:nvSpPr>
          <p:cNvPr id="646" name="Google Shape;646;p73"/>
          <p:cNvSpPr txBox="1"/>
          <p:nvPr>
            <p:ph idx="11" type="ftr"/>
          </p:nvPr>
        </p:nvSpPr>
        <p:spPr>
          <a:xfrm>
            <a:off x="4076390" y="4734017"/>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Helvetica Neue"/>
                <a:ea typeface="Helvetica Neue"/>
                <a:cs typeface="Helvetica Neue"/>
                <a:sym typeface="Helvetica Neu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647" name="Google Shape;647;p73"/>
          <p:cNvSpPr txBox="1"/>
          <p:nvPr>
            <p:ph idx="12" type="sldNum"/>
          </p:nvPr>
        </p:nvSpPr>
        <p:spPr>
          <a:xfrm>
            <a:off x="8758858" y="4734017"/>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None/>
              <a:defRPr b="0" i="0" sz="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pic>
        <p:nvPicPr>
          <p:cNvPr id="648" name="Google Shape;648;p73"/>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649" name="Google Shape;649;p73"/>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hotos - List">
  <p:cSld name="5 Photos - List">
    <p:spTree>
      <p:nvGrpSpPr>
        <p:cNvPr id="650" name="Shape 650"/>
        <p:cNvGrpSpPr/>
        <p:nvPr/>
      </p:nvGrpSpPr>
      <p:grpSpPr>
        <a:xfrm>
          <a:off x="0" y="0"/>
          <a:ext cx="0" cy="0"/>
          <a:chOff x="0" y="0"/>
          <a:chExt cx="0" cy="0"/>
        </a:xfrm>
      </p:grpSpPr>
      <p:sp>
        <p:nvSpPr>
          <p:cNvPr id="651" name="Google Shape;651;p74"/>
          <p:cNvSpPr/>
          <p:nvPr>
            <p:ph idx="2" type="pic"/>
          </p:nvPr>
        </p:nvSpPr>
        <p:spPr>
          <a:xfrm>
            <a:off x="528683" y="1051341"/>
            <a:ext cx="1121073" cy="1122722"/>
          </a:xfrm>
          <a:prstGeom prst="ellipse">
            <a:avLst/>
          </a:prstGeom>
          <a:solidFill>
            <a:schemeClr val="lt1"/>
          </a:solidFill>
          <a:ln cap="flat" cmpd="sng" w="79375">
            <a:solidFill>
              <a:schemeClr val="accent2"/>
            </a:solidFill>
            <a:prstDash val="solid"/>
            <a:round/>
            <a:headEnd len="sm" w="sm" type="none"/>
            <a:tailEnd len="sm" w="sm" type="none"/>
          </a:ln>
        </p:spPr>
      </p:sp>
      <p:sp>
        <p:nvSpPr>
          <p:cNvPr id="652" name="Google Shape;652;p74"/>
          <p:cNvSpPr txBox="1"/>
          <p:nvPr>
            <p:ph idx="1" type="body"/>
          </p:nvPr>
        </p:nvSpPr>
        <p:spPr>
          <a:xfrm>
            <a:off x="385358" y="2311320"/>
            <a:ext cx="1407724" cy="1600200"/>
          </a:xfrm>
          <a:prstGeom prst="rect">
            <a:avLst/>
          </a:prstGeom>
          <a:noFill/>
          <a:ln>
            <a:noFill/>
          </a:ln>
        </p:spPr>
        <p:txBody>
          <a:bodyPr anchorCtr="0" anchor="t" bIns="0" lIns="0" spcFirstLastPara="1" rIns="0" wrap="square" tIns="0">
            <a:noAutofit/>
          </a:bodyPr>
          <a:lstStyle>
            <a:lvl1pPr indent="-228600" lvl="0" marL="457200" algn="ctr">
              <a:lnSpc>
                <a:spcPct val="150000"/>
              </a:lnSpc>
              <a:spcBef>
                <a:spcPts val="500"/>
              </a:spcBef>
              <a:spcAft>
                <a:spcPts val="0"/>
              </a:spcAft>
              <a:buClr>
                <a:srgbClr val="353535"/>
              </a:buClr>
              <a:buSzPts val="1200"/>
              <a:buFont typeface="Open Sans Light"/>
              <a:buNone/>
              <a:defRPr b="0" i="0" sz="1600">
                <a:solidFill>
                  <a:srgbClr val="353535"/>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53" name="Google Shape;653;p74"/>
          <p:cNvSpPr txBox="1"/>
          <p:nvPr>
            <p:ph idx="3" type="body"/>
          </p:nvPr>
        </p:nvSpPr>
        <p:spPr>
          <a:xfrm>
            <a:off x="400049" y="254887"/>
            <a:ext cx="8298325" cy="566644"/>
          </a:xfrm>
          <a:prstGeom prst="rect">
            <a:avLst/>
          </a:prstGeom>
          <a:noFill/>
          <a:ln>
            <a:noFill/>
          </a:ln>
        </p:spPr>
        <p:txBody>
          <a:bodyPr anchorCtr="0" anchor="b" bIns="0" lIns="0" spcFirstLastPara="1" rIns="0" wrap="square" tIns="0">
            <a:normAutofit/>
          </a:bodyPr>
          <a:lstStyle>
            <a:lvl1pPr indent="-228600" lvl="0" marL="457200" algn="ctr">
              <a:lnSpc>
                <a:spcPct val="85000"/>
              </a:lnSpc>
              <a:spcBef>
                <a:spcPts val="0"/>
              </a:spcBef>
              <a:spcAft>
                <a:spcPts val="0"/>
              </a:spcAft>
              <a:buClr>
                <a:srgbClr val="2D3293"/>
              </a:buClr>
              <a:buSzPts val="1900"/>
              <a:buFont typeface="Open Sans SemiBold"/>
              <a:buNone/>
              <a:defRPr b="1" i="0" sz="2500">
                <a:solidFill>
                  <a:srgbClr val="2D3293"/>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54" name="Google Shape;654;p74"/>
          <p:cNvPicPr preferRelativeResize="0"/>
          <p:nvPr/>
        </p:nvPicPr>
        <p:blipFill rotWithShape="1">
          <a:blip r:embed="rId2">
            <a:alphaModFix/>
          </a:blip>
          <a:srcRect b="0" l="0" r="0" t="0"/>
          <a:stretch/>
        </p:blipFill>
        <p:spPr>
          <a:xfrm rot="-5400000">
            <a:off x="8102279" y="4101779"/>
            <a:ext cx="833377" cy="1250066"/>
          </a:xfrm>
          <a:prstGeom prst="rect">
            <a:avLst/>
          </a:prstGeom>
          <a:noFill/>
          <a:ln>
            <a:noFill/>
          </a:ln>
        </p:spPr>
      </p:pic>
      <p:pic>
        <p:nvPicPr>
          <p:cNvPr id="655" name="Google Shape;655;p74"/>
          <p:cNvPicPr preferRelativeResize="0"/>
          <p:nvPr/>
        </p:nvPicPr>
        <p:blipFill rotWithShape="1">
          <a:blip r:embed="rId2">
            <a:alphaModFix/>
          </a:blip>
          <a:srcRect b="0" l="0" r="0" t="0"/>
          <a:stretch/>
        </p:blipFill>
        <p:spPr>
          <a:xfrm rot="5400000">
            <a:off x="208344" y="-218946"/>
            <a:ext cx="833377" cy="1250066"/>
          </a:xfrm>
          <a:prstGeom prst="rect">
            <a:avLst/>
          </a:prstGeom>
          <a:noFill/>
          <a:ln>
            <a:noFill/>
          </a:ln>
        </p:spPr>
      </p:pic>
      <p:sp>
        <p:nvSpPr>
          <p:cNvPr id="656" name="Google Shape;656;p74"/>
          <p:cNvSpPr/>
          <p:nvPr>
            <p:ph idx="4" type="pic"/>
          </p:nvPr>
        </p:nvSpPr>
        <p:spPr>
          <a:xfrm>
            <a:off x="2267056" y="1051341"/>
            <a:ext cx="1121073" cy="1122722"/>
          </a:xfrm>
          <a:prstGeom prst="ellipse">
            <a:avLst/>
          </a:prstGeom>
          <a:solidFill>
            <a:schemeClr val="lt1"/>
          </a:solidFill>
          <a:ln cap="flat" cmpd="sng" w="79375">
            <a:solidFill>
              <a:schemeClr val="accent2"/>
            </a:solidFill>
            <a:prstDash val="solid"/>
            <a:round/>
            <a:headEnd len="sm" w="sm" type="none"/>
            <a:tailEnd len="sm" w="sm" type="none"/>
          </a:ln>
        </p:spPr>
      </p:sp>
      <p:sp>
        <p:nvSpPr>
          <p:cNvPr id="657" name="Google Shape;657;p74"/>
          <p:cNvSpPr/>
          <p:nvPr>
            <p:ph idx="5" type="pic"/>
          </p:nvPr>
        </p:nvSpPr>
        <p:spPr>
          <a:xfrm>
            <a:off x="4005345" y="1051341"/>
            <a:ext cx="1121073" cy="1122722"/>
          </a:xfrm>
          <a:prstGeom prst="ellipse">
            <a:avLst/>
          </a:prstGeom>
          <a:solidFill>
            <a:schemeClr val="lt1"/>
          </a:solidFill>
          <a:ln cap="flat" cmpd="sng" w="79375">
            <a:solidFill>
              <a:schemeClr val="accent2"/>
            </a:solidFill>
            <a:prstDash val="solid"/>
            <a:round/>
            <a:headEnd len="sm" w="sm" type="none"/>
            <a:tailEnd len="sm" w="sm" type="none"/>
          </a:ln>
        </p:spPr>
      </p:sp>
      <p:sp>
        <p:nvSpPr>
          <p:cNvPr id="658" name="Google Shape;658;p74"/>
          <p:cNvSpPr/>
          <p:nvPr>
            <p:ph idx="6" type="pic"/>
          </p:nvPr>
        </p:nvSpPr>
        <p:spPr>
          <a:xfrm>
            <a:off x="5746931" y="1051341"/>
            <a:ext cx="1121073" cy="1122722"/>
          </a:xfrm>
          <a:prstGeom prst="ellipse">
            <a:avLst/>
          </a:prstGeom>
          <a:solidFill>
            <a:schemeClr val="lt1"/>
          </a:solidFill>
          <a:ln cap="flat" cmpd="sng" w="79375">
            <a:solidFill>
              <a:schemeClr val="accent2"/>
            </a:solidFill>
            <a:prstDash val="solid"/>
            <a:round/>
            <a:headEnd len="sm" w="sm" type="none"/>
            <a:tailEnd len="sm" w="sm" type="none"/>
          </a:ln>
        </p:spPr>
      </p:sp>
      <p:sp>
        <p:nvSpPr>
          <p:cNvPr id="659" name="Google Shape;659;p74"/>
          <p:cNvSpPr/>
          <p:nvPr>
            <p:ph idx="7" type="pic"/>
          </p:nvPr>
        </p:nvSpPr>
        <p:spPr>
          <a:xfrm>
            <a:off x="7482007" y="1051341"/>
            <a:ext cx="1079638" cy="1122722"/>
          </a:xfrm>
          <a:prstGeom prst="ellipse">
            <a:avLst/>
          </a:prstGeom>
          <a:solidFill>
            <a:schemeClr val="lt1"/>
          </a:solidFill>
          <a:ln cap="flat" cmpd="sng" w="79375">
            <a:solidFill>
              <a:schemeClr val="accent2"/>
            </a:solidFill>
            <a:prstDash val="solid"/>
            <a:round/>
            <a:headEnd len="sm" w="sm" type="none"/>
            <a:tailEnd len="sm" w="sm" type="none"/>
          </a:ln>
        </p:spPr>
      </p:sp>
      <p:sp>
        <p:nvSpPr>
          <p:cNvPr id="660" name="Google Shape;660;p74"/>
          <p:cNvSpPr txBox="1"/>
          <p:nvPr>
            <p:ph idx="8" type="body"/>
          </p:nvPr>
        </p:nvSpPr>
        <p:spPr>
          <a:xfrm>
            <a:off x="2123730" y="2311320"/>
            <a:ext cx="1407724" cy="1600200"/>
          </a:xfrm>
          <a:prstGeom prst="rect">
            <a:avLst/>
          </a:prstGeom>
          <a:noFill/>
          <a:ln>
            <a:noFill/>
          </a:ln>
        </p:spPr>
        <p:txBody>
          <a:bodyPr anchorCtr="0" anchor="t" bIns="0" lIns="0" spcFirstLastPara="1" rIns="0" wrap="square" tIns="0">
            <a:noAutofit/>
          </a:bodyPr>
          <a:lstStyle>
            <a:lvl1pPr indent="-228600" lvl="0" marL="457200" algn="ctr">
              <a:lnSpc>
                <a:spcPct val="150000"/>
              </a:lnSpc>
              <a:spcBef>
                <a:spcPts val="500"/>
              </a:spcBef>
              <a:spcAft>
                <a:spcPts val="0"/>
              </a:spcAft>
              <a:buClr>
                <a:srgbClr val="353535"/>
              </a:buClr>
              <a:buSzPts val="1200"/>
              <a:buFont typeface="Open Sans Light"/>
              <a:buNone/>
              <a:defRPr b="0" i="0" sz="1600">
                <a:solidFill>
                  <a:srgbClr val="353535"/>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61" name="Google Shape;661;p74"/>
          <p:cNvSpPr txBox="1"/>
          <p:nvPr>
            <p:ph idx="9" type="body"/>
          </p:nvPr>
        </p:nvSpPr>
        <p:spPr>
          <a:xfrm>
            <a:off x="3868614" y="2311320"/>
            <a:ext cx="1407724" cy="1600200"/>
          </a:xfrm>
          <a:prstGeom prst="rect">
            <a:avLst/>
          </a:prstGeom>
          <a:noFill/>
          <a:ln>
            <a:noFill/>
          </a:ln>
        </p:spPr>
        <p:txBody>
          <a:bodyPr anchorCtr="0" anchor="t" bIns="0" lIns="0" spcFirstLastPara="1" rIns="0" wrap="square" tIns="0">
            <a:noAutofit/>
          </a:bodyPr>
          <a:lstStyle>
            <a:lvl1pPr indent="-228600" lvl="0" marL="457200" algn="ctr">
              <a:lnSpc>
                <a:spcPct val="150000"/>
              </a:lnSpc>
              <a:spcBef>
                <a:spcPts val="500"/>
              </a:spcBef>
              <a:spcAft>
                <a:spcPts val="0"/>
              </a:spcAft>
              <a:buClr>
                <a:srgbClr val="353535"/>
              </a:buClr>
              <a:buSzPts val="1200"/>
              <a:buFont typeface="Open Sans Light"/>
              <a:buNone/>
              <a:defRPr b="0" i="0" sz="1600">
                <a:solidFill>
                  <a:srgbClr val="353535"/>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62" name="Google Shape;662;p74"/>
          <p:cNvSpPr txBox="1"/>
          <p:nvPr>
            <p:ph idx="13" type="body"/>
          </p:nvPr>
        </p:nvSpPr>
        <p:spPr>
          <a:xfrm>
            <a:off x="5606987" y="2311320"/>
            <a:ext cx="1407724" cy="1600200"/>
          </a:xfrm>
          <a:prstGeom prst="rect">
            <a:avLst/>
          </a:prstGeom>
          <a:noFill/>
          <a:ln>
            <a:noFill/>
          </a:ln>
        </p:spPr>
        <p:txBody>
          <a:bodyPr anchorCtr="0" anchor="t" bIns="0" lIns="0" spcFirstLastPara="1" rIns="0" wrap="square" tIns="0">
            <a:noAutofit/>
          </a:bodyPr>
          <a:lstStyle>
            <a:lvl1pPr indent="-228600" lvl="0" marL="457200" algn="ctr">
              <a:lnSpc>
                <a:spcPct val="150000"/>
              </a:lnSpc>
              <a:spcBef>
                <a:spcPts val="500"/>
              </a:spcBef>
              <a:spcAft>
                <a:spcPts val="0"/>
              </a:spcAft>
              <a:buClr>
                <a:srgbClr val="353535"/>
              </a:buClr>
              <a:buSzPts val="1200"/>
              <a:buFont typeface="Open Sans Light"/>
              <a:buNone/>
              <a:defRPr b="0" i="0" sz="1600">
                <a:solidFill>
                  <a:srgbClr val="353535"/>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63" name="Google Shape;663;p74"/>
          <p:cNvSpPr txBox="1"/>
          <p:nvPr>
            <p:ph idx="14" type="body"/>
          </p:nvPr>
        </p:nvSpPr>
        <p:spPr>
          <a:xfrm>
            <a:off x="7345359" y="2311320"/>
            <a:ext cx="1407724" cy="1600200"/>
          </a:xfrm>
          <a:prstGeom prst="rect">
            <a:avLst/>
          </a:prstGeom>
          <a:noFill/>
          <a:ln>
            <a:noFill/>
          </a:ln>
        </p:spPr>
        <p:txBody>
          <a:bodyPr anchorCtr="0" anchor="t" bIns="0" lIns="0" spcFirstLastPara="1" rIns="0" wrap="square" tIns="0">
            <a:noAutofit/>
          </a:bodyPr>
          <a:lstStyle>
            <a:lvl1pPr indent="-228600" lvl="0" marL="457200" algn="ctr">
              <a:lnSpc>
                <a:spcPct val="150000"/>
              </a:lnSpc>
              <a:spcBef>
                <a:spcPts val="500"/>
              </a:spcBef>
              <a:spcAft>
                <a:spcPts val="0"/>
              </a:spcAft>
              <a:buClr>
                <a:srgbClr val="353535"/>
              </a:buClr>
              <a:buSzPts val="1200"/>
              <a:buFont typeface="Open Sans Light"/>
              <a:buNone/>
              <a:defRPr b="0" i="0" sz="1600">
                <a:solidFill>
                  <a:srgbClr val="353535"/>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664" name="Google Shape;664;p74"/>
          <p:cNvCxnSpPr/>
          <p:nvPr/>
        </p:nvCxnSpPr>
        <p:spPr>
          <a:xfrm>
            <a:off x="1959739" y="2252724"/>
            <a:ext cx="0" cy="1684840"/>
          </a:xfrm>
          <a:prstGeom prst="straightConnector1">
            <a:avLst/>
          </a:prstGeom>
          <a:noFill/>
          <a:ln cap="flat" cmpd="sng" w="25400">
            <a:solidFill>
              <a:srgbClr val="D6D6D6"/>
            </a:solidFill>
            <a:prstDash val="solid"/>
            <a:miter lim="400000"/>
            <a:headEnd len="sm" w="sm" type="none"/>
            <a:tailEnd len="sm" w="sm" type="none"/>
          </a:ln>
        </p:spPr>
      </p:cxnSp>
      <p:cxnSp>
        <p:nvCxnSpPr>
          <p:cNvPr id="665" name="Google Shape;665;p74"/>
          <p:cNvCxnSpPr/>
          <p:nvPr/>
        </p:nvCxnSpPr>
        <p:spPr>
          <a:xfrm>
            <a:off x="3698112" y="2252724"/>
            <a:ext cx="0" cy="1684840"/>
          </a:xfrm>
          <a:prstGeom prst="straightConnector1">
            <a:avLst/>
          </a:prstGeom>
          <a:noFill/>
          <a:ln cap="flat" cmpd="sng" w="25400">
            <a:solidFill>
              <a:srgbClr val="D6D6D6"/>
            </a:solidFill>
            <a:prstDash val="solid"/>
            <a:miter lim="400000"/>
            <a:headEnd len="sm" w="sm" type="none"/>
            <a:tailEnd len="sm" w="sm" type="none"/>
          </a:ln>
        </p:spPr>
      </p:cxnSp>
      <p:cxnSp>
        <p:nvCxnSpPr>
          <p:cNvPr id="666" name="Google Shape;666;p74"/>
          <p:cNvCxnSpPr/>
          <p:nvPr/>
        </p:nvCxnSpPr>
        <p:spPr>
          <a:xfrm>
            <a:off x="5436484" y="2252724"/>
            <a:ext cx="0" cy="1684840"/>
          </a:xfrm>
          <a:prstGeom prst="straightConnector1">
            <a:avLst/>
          </a:prstGeom>
          <a:noFill/>
          <a:ln cap="flat" cmpd="sng" w="25400">
            <a:solidFill>
              <a:srgbClr val="D6D6D6"/>
            </a:solidFill>
            <a:prstDash val="solid"/>
            <a:miter lim="400000"/>
            <a:headEnd len="sm" w="sm" type="none"/>
            <a:tailEnd len="sm" w="sm" type="none"/>
          </a:ln>
        </p:spPr>
      </p:cxnSp>
      <p:cxnSp>
        <p:nvCxnSpPr>
          <p:cNvPr id="667" name="Google Shape;667;p74"/>
          <p:cNvCxnSpPr/>
          <p:nvPr/>
        </p:nvCxnSpPr>
        <p:spPr>
          <a:xfrm>
            <a:off x="7187879" y="2252724"/>
            <a:ext cx="0" cy="1684840"/>
          </a:xfrm>
          <a:prstGeom prst="straightConnector1">
            <a:avLst/>
          </a:prstGeom>
          <a:noFill/>
          <a:ln cap="flat" cmpd="sng" w="25400">
            <a:solidFill>
              <a:srgbClr val="D6D6D6"/>
            </a:solidFill>
            <a:prstDash val="solid"/>
            <a:miter lim="400000"/>
            <a:headEnd len="sm" w="sm" type="none"/>
            <a:tailEnd len="sm" w="sm" type="none"/>
          </a:ln>
        </p:spPr>
      </p:cxnSp>
      <p:sp>
        <p:nvSpPr>
          <p:cNvPr id="668" name="Google Shape;668;p74"/>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669" name="Google Shape;669;p74"/>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670" name="Google Shape;670;p74"/>
          <p:cNvPicPr preferRelativeResize="0"/>
          <p:nvPr/>
        </p:nvPicPr>
        <p:blipFill rotWithShape="1">
          <a:blip r:embed="rId3">
            <a:alphaModFix/>
          </a:blip>
          <a:srcRect b="0" l="0" r="0" t="0"/>
          <a:stretch/>
        </p:blipFill>
        <p:spPr>
          <a:xfrm>
            <a:off x="400050" y="4614560"/>
            <a:ext cx="1168056" cy="416936"/>
          </a:xfrm>
          <a:prstGeom prst="rect">
            <a:avLst/>
          </a:prstGeom>
          <a:noFill/>
          <a:ln>
            <a:noFill/>
          </a:ln>
        </p:spPr>
      </p:pic>
      <p:pic>
        <p:nvPicPr>
          <p:cNvPr id="671" name="Google Shape;671;p74"/>
          <p:cNvPicPr preferRelativeResize="0"/>
          <p:nvPr/>
        </p:nvPicPr>
        <p:blipFill rotWithShape="1">
          <a:blip r:embed="rId4">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Right - Text">
  <p:cSld name="1_Image Right - Text">
    <p:spTree>
      <p:nvGrpSpPr>
        <p:cNvPr id="672" name="Shape 672"/>
        <p:cNvGrpSpPr/>
        <p:nvPr/>
      </p:nvGrpSpPr>
      <p:grpSpPr>
        <a:xfrm>
          <a:off x="0" y="0"/>
          <a:ext cx="0" cy="0"/>
          <a:chOff x="0" y="0"/>
          <a:chExt cx="0" cy="0"/>
        </a:xfrm>
      </p:grpSpPr>
      <p:sp>
        <p:nvSpPr>
          <p:cNvPr id="673" name="Google Shape;673;p75"/>
          <p:cNvSpPr/>
          <p:nvPr>
            <p:ph idx="2" type="pic"/>
          </p:nvPr>
        </p:nvSpPr>
        <p:spPr>
          <a:xfrm>
            <a:off x="4572000" y="445592"/>
            <a:ext cx="4572000" cy="4165397"/>
          </a:xfrm>
          <a:prstGeom prst="rect">
            <a:avLst/>
          </a:prstGeom>
          <a:noFill/>
          <a:ln>
            <a:noFill/>
          </a:ln>
        </p:spPr>
      </p:sp>
      <p:sp>
        <p:nvSpPr>
          <p:cNvPr id="674" name="Google Shape;674;p75"/>
          <p:cNvSpPr txBox="1"/>
          <p:nvPr>
            <p:ph idx="1" type="body"/>
          </p:nvPr>
        </p:nvSpPr>
        <p:spPr>
          <a:xfrm>
            <a:off x="400051" y="445592"/>
            <a:ext cx="3676340" cy="1443169"/>
          </a:xfrm>
          <a:prstGeom prst="rect">
            <a:avLst/>
          </a:prstGeom>
          <a:noFill/>
          <a:ln>
            <a:noFill/>
          </a:ln>
        </p:spPr>
        <p:txBody>
          <a:bodyPr anchorCtr="0" anchor="b" bIns="0" lIns="0" spcFirstLastPara="1" rIns="0" wrap="square" tIns="0">
            <a:normAutofit/>
          </a:bodyPr>
          <a:lstStyle>
            <a:lvl1pPr indent="-228600" lvl="0" marL="457200" algn="l">
              <a:lnSpc>
                <a:spcPct val="85000"/>
              </a:lnSpc>
              <a:spcBef>
                <a:spcPts val="0"/>
              </a:spcBef>
              <a:spcAft>
                <a:spcPts val="0"/>
              </a:spcAft>
              <a:buClr>
                <a:srgbClr val="2D3293"/>
              </a:buClr>
              <a:buSzPts val="2800"/>
              <a:buFont typeface="Open Sans SemiBold"/>
              <a:buNone/>
              <a:defRPr b="1" i="0" sz="3700">
                <a:solidFill>
                  <a:srgbClr val="2D3293"/>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28600" lvl="4" marL="2286000" algn="ctr">
              <a:lnSpc>
                <a:spcPct val="100000"/>
              </a:lnSpc>
              <a:spcBef>
                <a:spcPts val="2200"/>
              </a:spcBef>
              <a:spcAft>
                <a:spcPts val="0"/>
              </a:spcAft>
              <a:buClr>
                <a:srgbClr val="2D3293"/>
              </a:buClr>
              <a:buSzPts val="2200"/>
              <a:buFont typeface="Open Sans"/>
              <a:buNone/>
              <a:defRPr b="1" i="0" sz="2900">
                <a:solidFill>
                  <a:srgbClr val="2D3293"/>
                </a:solidFill>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75" name="Google Shape;675;p75"/>
          <p:cNvSpPr txBox="1"/>
          <p:nvPr>
            <p:ph idx="3" type="body"/>
          </p:nvPr>
        </p:nvSpPr>
        <p:spPr>
          <a:xfrm>
            <a:off x="407193" y="1888761"/>
            <a:ext cx="3446215" cy="2283189"/>
          </a:xfrm>
          <a:prstGeom prst="rect">
            <a:avLst/>
          </a:prstGeom>
          <a:noFill/>
          <a:ln>
            <a:noFill/>
          </a:ln>
        </p:spPr>
        <p:txBody>
          <a:bodyPr anchorCtr="0" anchor="t" bIns="101250" lIns="0" spcFirstLastPara="1" rIns="0" wrap="square" tIns="101250">
            <a:normAutofit/>
          </a:bodyPr>
          <a:lstStyle>
            <a:lvl1pPr indent="-228600" lvl="0" marL="457200" algn="l">
              <a:lnSpc>
                <a:spcPct val="100000"/>
              </a:lnSpc>
              <a:spcBef>
                <a:spcPts val="2200"/>
              </a:spcBef>
              <a:spcAft>
                <a:spcPts val="0"/>
              </a:spcAft>
              <a:buClr>
                <a:schemeClr val="dk2"/>
              </a:buClr>
              <a:buSzPts val="1400"/>
              <a:buFont typeface="Open Sans Light"/>
              <a:buNone/>
              <a:defRPr b="0" i="0" sz="1800">
                <a:solidFill>
                  <a:schemeClr val="dk2"/>
                </a:solidFill>
                <a:latin typeface="Open Sans Light"/>
                <a:ea typeface="Open Sans Light"/>
                <a:cs typeface="Open Sans Light"/>
                <a:sym typeface="Open Sans Light"/>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76" name="Google Shape;676;p75"/>
          <p:cNvPicPr preferRelativeResize="0"/>
          <p:nvPr/>
        </p:nvPicPr>
        <p:blipFill rotWithShape="1">
          <a:blip r:embed="rId2">
            <a:alphaModFix/>
          </a:blip>
          <a:srcRect b="0" l="0" r="0" t="0"/>
          <a:stretch/>
        </p:blipFill>
        <p:spPr>
          <a:xfrm flipH="1" rot="-5400000">
            <a:off x="7774860" y="-281417"/>
            <a:ext cx="1087724" cy="1650557"/>
          </a:xfrm>
          <a:prstGeom prst="rect">
            <a:avLst/>
          </a:prstGeom>
          <a:noFill/>
          <a:ln>
            <a:noFill/>
          </a:ln>
        </p:spPr>
      </p:pic>
      <p:sp>
        <p:nvSpPr>
          <p:cNvPr id="677" name="Google Shape;677;p75"/>
          <p:cNvSpPr/>
          <p:nvPr/>
        </p:nvSpPr>
        <p:spPr>
          <a:xfrm>
            <a:off x="5018530" y="3392966"/>
            <a:ext cx="5044949" cy="909550"/>
          </a:xfrm>
          <a:prstGeom prst="roundRect">
            <a:avLst>
              <a:gd fmla="val 50000" name="adj"/>
            </a:avLst>
          </a:prstGeom>
          <a:solidFill>
            <a:schemeClr val="accent3"/>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sp>
        <p:nvSpPr>
          <p:cNvPr id="678" name="Google Shape;678;p75"/>
          <p:cNvSpPr txBox="1"/>
          <p:nvPr>
            <p:ph idx="4" type="body"/>
          </p:nvPr>
        </p:nvSpPr>
        <p:spPr>
          <a:xfrm>
            <a:off x="5396458" y="3466329"/>
            <a:ext cx="3575154" cy="703162"/>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200"/>
              </a:spcBef>
              <a:spcAft>
                <a:spcPts val="0"/>
              </a:spcAft>
              <a:buClr>
                <a:schemeClr val="accent1"/>
              </a:buClr>
              <a:buSzPts val="1900"/>
              <a:buFont typeface="Open Sans SemiBold"/>
              <a:buNone/>
              <a:defRPr b="1" i="1" sz="2500">
                <a:solidFill>
                  <a:schemeClr val="accent1"/>
                </a:solidFill>
                <a:latin typeface="Open Sans SemiBold"/>
                <a:ea typeface="Open Sans SemiBold"/>
                <a:cs typeface="Open Sans SemiBold"/>
                <a:sym typeface="Open Sans SemiBold"/>
              </a:defRPr>
            </a:lvl1pPr>
            <a:lvl2pPr indent="-228600" lvl="1" marL="9144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2pPr>
            <a:lvl3pPr indent="-228600" lvl="2" marL="13716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3pPr>
            <a:lvl4pPr indent="-228600" lvl="3" marL="18288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4pPr>
            <a:lvl5pPr indent="-228600" lvl="4" marL="2286000" algn="l">
              <a:lnSpc>
                <a:spcPct val="100000"/>
              </a:lnSpc>
              <a:spcBef>
                <a:spcPts val="2200"/>
              </a:spcBef>
              <a:spcAft>
                <a:spcPts val="0"/>
              </a:spcAft>
              <a:buClr>
                <a:srgbClr val="000000"/>
              </a:buClr>
              <a:buSzPts val="1000"/>
              <a:buFont typeface="Open Sans"/>
              <a:buNone/>
              <a:defRPr b="0" i="0" sz="1400">
                <a:latin typeface="Open Sans"/>
                <a:ea typeface="Open Sans"/>
                <a:cs typeface="Open Sans"/>
                <a:sym typeface="Open Sans"/>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79" name="Google Shape;679;p75"/>
          <p:cNvPicPr preferRelativeResize="0"/>
          <p:nvPr/>
        </p:nvPicPr>
        <p:blipFill rotWithShape="1">
          <a:blip r:embed="rId3">
            <a:alphaModFix/>
          </a:blip>
          <a:srcRect b="0" l="0" r="0" t="0"/>
          <a:stretch/>
        </p:blipFill>
        <p:spPr>
          <a:xfrm rot="5400000">
            <a:off x="208344" y="-218946"/>
            <a:ext cx="833377" cy="1250066"/>
          </a:xfrm>
          <a:prstGeom prst="rect">
            <a:avLst/>
          </a:prstGeom>
          <a:noFill/>
          <a:ln>
            <a:noFill/>
          </a:ln>
        </p:spPr>
      </p:pic>
      <p:pic>
        <p:nvPicPr>
          <p:cNvPr id="680" name="Google Shape;680;p75"/>
          <p:cNvPicPr preferRelativeResize="0"/>
          <p:nvPr/>
        </p:nvPicPr>
        <p:blipFill rotWithShape="1">
          <a:blip r:embed="rId3">
            <a:alphaModFix/>
          </a:blip>
          <a:srcRect b="0" l="0" r="0" t="0"/>
          <a:stretch/>
        </p:blipFill>
        <p:spPr>
          <a:xfrm rot="-5400000">
            <a:off x="8102279" y="4101779"/>
            <a:ext cx="833377" cy="1250066"/>
          </a:xfrm>
          <a:prstGeom prst="rect">
            <a:avLst/>
          </a:prstGeom>
          <a:noFill/>
          <a:ln>
            <a:noFill/>
          </a:ln>
        </p:spPr>
      </p:pic>
      <p:sp>
        <p:nvSpPr>
          <p:cNvPr id="681" name="Google Shape;681;p75"/>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lvl1pPr lvl="0" algn="r">
              <a:lnSpc>
                <a:spcPct val="100000"/>
              </a:lnSpc>
              <a:spcBef>
                <a:spcPts val="0"/>
              </a:spcBef>
              <a:spcAft>
                <a:spcPts val="0"/>
              </a:spcAft>
              <a:buSzPts val="800"/>
              <a:buNone/>
              <a:defRPr b="0" i="0" sz="800">
                <a:solidFill>
                  <a:srgbClr val="6A6A6A"/>
                </a:solidFill>
                <a:latin typeface="Open Sans Light"/>
                <a:ea typeface="Open Sans Light"/>
                <a:cs typeface="Open Sans Light"/>
                <a:sym typeface="Open Sans Light"/>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682" name="Google Shape;682;p75"/>
          <p:cNvSpPr txBox="1"/>
          <p:nvPr>
            <p:ph idx="12" type="sldNum"/>
          </p:nvPr>
        </p:nvSpPr>
        <p:spPr>
          <a:xfrm>
            <a:off x="8758858" y="4810215"/>
            <a:ext cx="285750" cy="211633"/>
          </a:xfrm>
          <a:prstGeom prst="rect">
            <a:avLst/>
          </a:prstGeom>
          <a:noFill/>
          <a:ln>
            <a:noFill/>
          </a:ln>
        </p:spPr>
        <p:txBody>
          <a:bodyPr anchorCtr="0" anchor="ctr" bIns="25700" lIns="51425" spcFirstLastPara="1" rIns="51425" wrap="square" tIns="25700">
            <a:noAutofit/>
          </a:bodyPr>
          <a:lstStyle>
            <a:lvl1pPr indent="0" lvl="0"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1pPr>
            <a:lvl2pPr indent="0" lvl="1"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2pPr>
            <a:lvl3pPr indent="0" lvl="2"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3pPr>
            <a:lvl4pPr indent="0" lvl="3"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4pPr>
            <a:lvl5pPr indent="0" lvl="4"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5pPr>
            <a:lvl6pPr indent="0" lvl="5"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6pPr>
            <a:lvl7pPr indent="0" lvl="6"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7pPr>
            <a:lvl8pPr indent="0" lvl="7"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8pPr>
            <a:lvl9pPr indent="0" lvl="8" marL="0" algn="r">
              <a:lnSpc>
                <a:spcPct val="100000"/>
              </a:lnSpc>
              <a:spcBef>
                <a:spcPts val="0"/>
              </a:spcBef>
              <a:spcAft>
                <a:spcPts val="0"/>
              </a:spcAft>
              <a:buNone/>
              <a:defRPr b="0" i="0" sz="900" u="none" cap="none" strike="noStrike">
                <a:solidFill>
                  <a:srgbClr val="888888"/>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it"/>
              <a:t>‹#›</a:t>
            </a:fld>
            <a:endParaRPr/>
          </a:p>
        </p:txBody>
      </p:sp>
      <p:pic>
        <p:nvPicPr>
          <p:cNvPr id="683" name="Google Shape;683;p75"/>
          <p:cNvPicPr preferRelativeResize="0"/>
          <p:nvPr/>
        </p:nvPicPr>
        <p:blipFill rotWithShape="1">
          <a:blip r:embed="rId4">
            <a:alphaModFix/>
          </a:blip>
          <a:srcRect b="0" l="0" r="0" t="0"/>
          <a:stretch/>
        </p:blipFill>
        <p:spPr>
          <a:xfrm>
            <a:off x="400050" y="4614560"/>
            <a:ext cx="1168056" cy="416936"/>
          </a:xfrm>
          <a:prstGeom prst="rect">
            <a:avLst/>
          </a:prstGeom>
          <a:noFill/>
          <a:ln>
            <a:noFill/>
          </a:ln>
        </p:spPr>
      </p:pic>
      <p:pic>
        <p:nvPicPr>
          <p:cNvPr id="684" name="Google Shape;684;p75"/>
          <p:cNvPicPr preferRelativeResize="0"/>
          <p:nvPr/>
        </p:nvPicPr>
        <p:blipFill rotWithShape="1">
          <a:blip r:embed="rId5">
            <a:alphaModFix/>
          </a:blip>
          <a:srcRect b="0" l="0" r="0" t="0"/>
          <a:stretch/>
        </p:blipFill>
        <p:spPr>
          <a:xfrm>
            <a:off x="1821801" y="4684951"/>
            <a:ext cx="466630" cy="324000"/>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685" name="Shape 685"/>
        <p:cNvGrpSpPr/>
        <p:nvPr/>
      </p:nvGrpSpPr>
      <p:grpSpPr>
        <a:xfrm>
          <a:off x="0" y="0"/>
          <a:ext cx="0" cy="0"/>
          <a:chOff x="0" y="0"/>
          <a:chExt cx="0" cy="0"/>
        </a:xfrm>
      </p:grpSpPr>
      <p:pic>
        <p:nvPicPr>
          <p:cNvPr id="686" name="Google Shape;686;p76"/>
          <p:cNvPicPr preferRelativeResize="0"/>
          <p:nvPr/>
        </p:nvPicPr>
        <p:blipFill rotWithShape="1">
          <a:blip r:embed="rId2">
            <a:alphaModFix/>
          </a:blip>
          <a:srcRect b="0" l="0" r="0" t="0"/>
          <a:stretch/>
        </p:blipFill>
        <p:spPr>
          <a:xfrm>
            <a:off x="0" y="0"/>
            <a:ext cx="9144000" cy="5146623"/>
          </a:xfrm>
          <a:prstGeom prst="rect">
            <a:avLst/>
          </a:prstGeom>
          <a:noFill/>
          <a:ln>
            <a:noFill/>
          </a:ln>
        </p:spPr>
      </p:pic>
      <p:sp>
        <p:nvSpPr>
          <p:cNvPr id="687" name="Google Shape;687;p76"/>
          <p:cNvSpPr txBox="1"/>
          <p:nvPr/>
        </p:nvSpPr>
        <p:spPr>
          <a:xfrm>
            <a:off x="1871663" y="1556071"/>
            <a:ext cx="5450320" cy="1970962"/>
          </a:xfrm>
          <a:prstGeom prst="rect">
            <a:avLst/>
          </a:prstGeom>
          <a:noFill/>
          <a:ln>
            <a:noFill/>
          </a:ln>
        </p:spPr>
        <p:txBody>
          <a:bodyPr anchorCtr="0" anchor="ctr" bIns="26800" lIns="26800" spcFirstLastPara="1" rIns="26800" wrap="square" tIns="26800">
            <a:normAutofit/>
          </a:bodyPr>
          <a:lstStyle/>
          <a:p>
            <a:pPr indent="0" lvl="0" marL="0" marR="0" rtl="0" algn="ctr">
              <a:lnSpc>
                <a:spcPct val="100000"/>
              </a:lnSpc>
              <a:spcBef>
                <a:spcPts val="0"/>
              </a:spcBef>
              <a:spcAft>
                <a:spcPts val="0"/>
              </a:spcAft>
              <a:buClr>
                <a:srgbClr val="5AC3F0"/>
              </a:buClr>
              <a:buSzPts val="7300"/>
              <a:buFont typeface="Arial"/>
              <a:buNone/>
            </a:pPr>
            <a:r>
              <a:rPr b="1" i="0" lang="it" sz="7300" u="none" cap="none" strike="noStrike">
                <a:solidFill>
                  <a:srgbClr val="5AC3F0"/>
                </a:solidFill>
                <a:latin typeface="Open Sans SemiBold"/>
                <a:ea typeface="Open Sans SemiBold"/>
                <a:cs typeface="Open Sans SemiBold"/>
                <a:sym typeface="Open Sans SemiBold"/>
              </a:rPr>
              <a:t>Thank you!</a:t>
            </a:r>
            <a:endParaRPr sz="800"/>
          </a:p>
        </p:txBody>
      </p:sp>
      <p:sp>
        <p:nvSpPr>
          <p:cNvPr id="688" name="Google Shape;688;p76"/>
          <p:cNvSpPr txBox="1"/>
          <p:nvPr>
            <p:ph idx="1" type="body"/>
          </p:nvPr>
        </p:nvSpPr>
        <p:spPr>
          <a:xfrm>
            <a:off x="2349034" y="3448675"/>
            <a:ext cx="4444673" cy="293245"/>
          </a:xfrm>
          <a:prstGeom prst="rect">
            <a:avLst/>
          </a:prstGeom>
          <a:noFill/>
          <a:ln>
            <a:noFill/>
          </a:ln>
        </p:spPr>
        <p:txBody>
          <a:bodyPr anchorCtr="1" anchor="b" bIns="0" lIns="0" spcFirstLastPara="1" rIns="0" wrap="square" tIns="0">
            <a:noAutofit/>
          </a:bodyPr>
          <a:lstStyle>
            <a:lvl1pPr indent="-228600" lvl="0" marL="457200" algn="r">
              <a:lnSpc>
                <a:spcPct val="100000"/>
              </a:lnSpc>
              <a:spcBef>
                <a:spcPts val="2200"/>
              </a:spcBef>
              <a:spcAft>
                <a:spcPts val="0"/>
              </a:spcAft>
              <a:buClr>
                <a:srgbClr val="2D3293"/>
              </a:buClr>
              <a:buSzPts val="1700"/>
              <a:buFont typeface="Open Sans"/>
              <a:buNone/>
              <a:defRPr b="1" i="0" sz="2300">
                <a:solidFill>
                  <a:srgbClr val="2D3293"/>
                </a:solidFill>
                <a:latin typeface="Open Sans"/>
                <a:ea typeface="Open Sans"/>
                <a:cs typeface="Open Sans"/>
                <a:sym typeface="Open Sans"/>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689" name="Google Shape;689;p76"/>
          <p:cNvSpPr txBox="1"/>
          <p:nvPr>
            <p:ph idx="2" type="body"/>
          </p:nvPr>
        </p:nvSpPr>
        <p:spPr>
          <a:xfrm>
            <a:off x="2349034" y="3741920"/>
            <a:ext cx="4444673" cy="853502"/>
          </a:xfrm>
          <a:prstGeom prst="rect">
            <a:avLst/>
          </a:prstGeom>
          <a:noFill/>
          <a:ln>
            <a:noFill/>
          </a:ln>
        </p:spPr>
        <p:txBody>
          <a:bodyPr anchorCtr="1" anchor="t" bIns="0" lIns="0" spcFirstLastPara="1" rIns="0" wrap="square" tIns="60750">
            <a:normAutofit/>
          </a:bodyPr>
          <a:lstStyle>
            <a:lvl1pPr indent="-228600" lvl="0" marL="457200" algn="ctr">
              <a:lnSpc>
                <a:spcPct val="100000"/>
              </a:lnSpc>
              <a:spcBef>
                <a:spcPts val="2200"/>
              </a:spcBef>
              <a:spcAft>
                <a:spcPts val="0"/>
              </a:spcAft>
              <a:buClr>
                <a:schemeClr val="accent2"/>
              </a:buClr>
              <a:buSzPts val="1400"/>
              <a:buFont typeface="Open Sans"/>
              <a:buNone/>
              <a:defRPr b="0" i="0" sz="1800">
                <a:solidFill>
                  <a:schemeClr val="accent2"/>
                </a:solidFill>
                <a:latin typeface="Open Sans"/>
                <a:ea typeface="Open Sans"/>
                <a:cs typeface="Open Sans"/>
                <a:sym typeface="Open Sans"/>
              </a:defRPr>
            </a:lvl1pPr>
            <a:lvl2pPr indent="-228600" lvl="1" marL="914400" algn="l">
              <a:lnSpc>
                <a:spcPct val="100000"/>
              </a:lnSpc>
              <a:spcBef>
                <a:spcPts val="2200"/>
              </a:spcBef>
              <a:spcAft>
                <a:spcPts val="0"/>
              </a:spcAft>
              <a:buClr>
                <a:srgbClr val="2D3293"/>
              </a:buClr>
              <a:buSzPts val="800"/>
              <a:buFont typeface="Arial"/>
              <a:buNone/>
              <a:defRPr b="1" i="0" sz="1000">
                <a:solidFill>
                  <a:srgbClr val="2D3293"/>
                </a:solidFill>
                <a:latin typeface="Open Sans"/>
                <a:ea typeface="Open Sans"/>
                <a:cs typeface="Open Sans"/>
                <a:sym typeface="Open Sans"/>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id="690" name="Google Shape;690;p76"/>
          <p:cNvPicPr preferRelativeResize="0"/>
          <p:nvPr/>
        </p:nvPicPr>
        <p:blipFill rotWithShape="1">
          <a:blip r:embed="rId3">
            <a:alphaModFix/>
          </a:blip>
          <a:srcRect b="0" l="0" r="0" t="0"/>
          <a:stretch/>
        </p:blipFill>
        <p:spPr>
          <a:xfrm>
            <a:off x="4338055" y="4709022"/>
            <a:ext cx="466630" cy="324000"/>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691" name="Shape 691"/>
        <p:cNvGrpSpPr/>
        <p:nvPr/>
      </p:nvGrpSpPr>
      <p:grpSpPr>
        <a:xfrm>
          <a:off x="0" y="0"/>
          <a:ext cx="0" cy="0"/>
          <a:chOff x="0" y="0"/>
          <a:chExt cx="0" cy="0"/>
        </a:xfrm>
      </p:grpSpPr>
      <p:pic>
        <p:nvPicPr>
          <p:cNvPr id="692" name="Google Shape;692;p77"/>
          <p:cNvPicPr preferRelativeResize="0"/>
          <p:nvPr/>
        </p:nvPicPr>
        <p:blipFill rotWithShape="1">
          <a:blip r:embed="rId2">
            <a:alphaModFix/>
          </a:blip>
          <a:srcRect b="0" l="44365" r="0" t="0"/>
          <a:stretch/>
        </p:blipFill>
        <p:spPr>
          <a:xfrm>
            <a:off x="724449" y="4596976"/>
            <a:ext cx="660248" cy="667941"/>
          </a:xfrm>
          <a:prstGeom prst="rect">
            <a:avLst/>
          </a:prstGeom>
          <a:noFill/>
          <a:ln>
            <a:noFill/>
          </a:ln>
        </p:spPr>
      </p:pic>
      <p:pic>
        <p:nvPicPr>
          <p:cNvPr id="693" name="Google Shape;693;p77"/>
          <p:cNvPicPr preferRelativeResize="0"/>
          <p:nvPr/>
        </p:nvPicPr>
        <p:blipFill rotWithShape="1">
          <a:blip r:embed="rId3">
            <a:alphaModFix/>
          </a:blip>
          <a:srcRect b="0" l="0" r="0" t="0"/>
          <a:stretch/>
        </p:blipFill>
        <p:spPr>
          <a:xfrm>
            <a:off x="684015" y="425058"/>
            <a:ext cx="891183" cy="695623"/>
          </a:xfrm>
          <a:prstGeom prst="rect">
            <a:avLst/>
          </a:prstGeom>
          <a:noFill/>
          <a:ln>
            <a:noFill/>
          </a:ln>
        </p:spPr>
      </p:pic>
      <p:sp>
        <p:nvSpPr>
          <p:cNvPr id="694" name="Google Shape;694;p77"/>
          <p:cNvSpPr txBox="1"/>
          <p:nvPr>
            <p:ph type="title"/>
          </p:nvPr>
        </p:nvSpPr>
        <p:spPr>
          <a:xfrm>
            <a:off x="1696183" y="181990"/>
            <a:ext cx="6723747" cy="993874"/>
          </a:xfrm>
          <a:prstGeom prst="rect">
            <a:avLst/>
          </a:prstGeom>
          <a:noFill/>
          <a:ln>
            <a:noFill/>
          </a:ln>
        </p:spPr>
        <p:txBody>
          <a:bodyPr anchorCtr="0" anchor="b" bIns="22975" lIns="45925" spcFirstLastPara="1" rIns="45925" wrap="square" tIns="22975">
            <a:normAutofit/>
          </a:bodyPr>
          <a:lstStyle>
            <a:lvl1pPr lvl="0" algn="l">
              <a:lnSpc>
                <a:spcPct val="100000"/>
              </a:lnSpc>
              <a:spcBef>
                <a:spcPts val="0"/>
              </a:spcBef>
              <a:spcAft>
                <a:spcPts val="0"/>
              </a:spcAft>
              <a:buClr>
                <a:srgbClr val="28288C"/>
              </a:buClr>
              <a:buSzPts val="4600"/>
              <a:buFont typeface="Calibri"/>
              <a:buNone/>
              <a:defRPr b="0" sz="4600">
                <a:solidFill>
                  <a:srgbClr val="28288C"/>
                </a:solidFill>
                <a:latin typeface="Calibri"/>
                <a:ea typeface="Calibri"/>
                <a:cs typeface="Calibri"/>
                <a:sym typeface="Calibri"/>
              </a:defRPr>
            </a:lvl1pPr>
            <a:lvl2pPr lvl="1" algn="ctr">
              <a:lnSpc>
                <a:spcPct val="100000"/>
              </a:lnSpc>
              <a:spcBef>
                <a:spcPts val="0"/>
              </a:spcBef>
              <a:spcAft>
                <a:spcPts val="0"/>
              </a:spcAft>
              <a:buClr>
                <a:srgbClr val="000000"/>
              </a:buClr>
              <a:buSzPts val="1000"/>
              <a:buNone/>
              <a:defRPr/>
            </a:lvl2pPr>
            <a:lvl3pPr lvl="2" algn="ctr">
              <a:lnSpc>
                <a:spcPct val="100000"/>
              </a:lnSpc>
              <a:spcBef>
                <a:spcPts val="0"/>
              </a:spcBef>
              <a:spcAft>
                <a:spcPts val="0"/>
              </a:spcAft>
              <a:buClr>
                <a:srgbClr val="000000"/>
              </a:buClr>
              <a:buSzPts val="1000"/>
              <a:buNone/>
              <a:defRPr/>
            </a:lvl3pPr>
            <a:lvl4pPr lvl="3" algn="ctr">
              <a:lnSpc>
                <a:spcPct val="100000"/>
              </a:lnSpc>
              <a:spcBef>
                <a:spcPts val="0"/>
              </a:spcBef>
              <a:spcAft>
                <a:spcPts val="0"/>
              </a:spcAft>
              <a:buClr>
                <a:srgbClr val="000000"/>
              </a:buClr>
              <a:buSzPts val="1000"/>
              <a:buNone/>
              <a:defRPr/>
            </a:lvl4pPr>
            <a:lvl5pPr lvl="4" algn="ctr">
              <a:lnSpc>
                <a:spcPct val="100000"/>
              </a:lnSpc>
              <a:spcBef>
                <a:spcPts val="0"/>
              </a:spcBef>
              <a:spcAft>
                <a:spcPts val="0"/>
              </a:spcAft>
              <a:buClr>
                <a:srgbClr val="000000"/>
              </a:buClr>
              <a:buSzPts val="1000"/>
              <a:buNone/>
              <a:defRPr/>
            </a:lvl5pPr>
            <a:lvl6pPr lvl="5" algn="ctr">
              <a:lnSpc>
                <a:spcPct val="100000"/>
              </a:lnSpc>
              <a:spcBef>
                <a:spcPts val="0"/>
              </a:spcBef>
              <a:spcAft>
                <a:spcPts val="0"/>
              </a:spcAft>
              <a:buClr>
                <a:srgbClr val="000000"/>
              </a:buClr>
              <a:buSzPts val="1000"/>
              <a:buNone/>
              <a:defRPr/>
            </a:lvl6pPr>
            <a:lvl7pPr lvl="6" algn="ctr">
              <a:lnSpc>
                <a:spcPct val="100000"/>
              </a:lnSpc>
              <a:spcBef>
                <a:spcPts val="0"/>
              </a:spcBef>
              <a:spcAft>
                <a:spcPts val="0"/>
              </a:spcAft>
              <a:buClr>
                <a:srgbClr val="000000"/>
              </a:buClr>
              <a:buSzPts val="1000"/>
              <a:buNone/>
              <a:defRPr/>
            </a:lvl7pPr>
            <a:lvl8pPr lvl="7" algn="ctr">
              <a:lnSpc>
                <a:spcPct val="100000"/>
              </a:lnSpc>
              <a:spcBef>
                <a:spcPts val="0"/>
              </a:spcBef>
              <a:spcAft>
                <a:spcPts val="0"/>
              </a:spcAft>
              <a:buClr>
                <a:srgbClr val="000000"/>
              </a:buClr>
              <a:buSzPts val="1000"/>
              <a:buNone/>
              <a:defRPr/>
            </a:lvl8pPr>
            <a:lvl9pPr lvl="8" algn="ctr">
              <a:lnSpc>
                <a:spcPct val="100000"/>
              </a:lnSpc>
              <a:spcBef>
                <a:spcPts val="0"/>
              </a:spcBef>
              <a:spcAft>
                <a:spcPts val="0"/>
              </a:spcAft>
              <a:buClr>
                <a:srgbClr val="000000"/>
              </a:buClr>
              <a:buSzPts val="1000"/>
              <a:buNone/>
              <a:defRPr/>
            </a:lvl9pPr>
          </a:lstStyle>
          <a:p/>
        </p:txBody>
      </p:sp>
      <p:sp>
        <p:nvSpPr>
          <p:cNvPr id="695" name="Google Shape;695;p77"/>
          <p:cNvSpPr txBox="1"/>
          <p:nvPr>
            <p:ph idx="11" type="ftr"/>
          </p:nvPr>
        </p:nvSpPr>
        <p:spPr>
          <a:xfrm>
            <a:off x="2390774" y="4763541"/>
            <a:ext cx="4791075" cy="211633"/>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sz="9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696" name="Google Shape;696;p77"/>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 subtitle">
  <p:cSld name="Title and Content w/ subtitle">
    <p:spTree>
      <p:nvGrpSpPr>
        <p:cNvPr id="697" name="Shape 697"/>
        <p:cNvGrpSpPr/>
        <p:nvPr/>
      </p:nvGrpSpPr>
      <p:grpSpPr>
        <a:xfrm>
          <a:off x="0" y="0"/>
          <a:ext cx="0" cy="0"/>
          <a:chOff x="0" y="0"/>
          <a:chExt cx="0" cy="0"/>
        </a:xfrm>
      </p:grpSpPr>
      <p:cxnSp>
        <p:nvCxnSpPr>
          <p:cNvPr id="698" name="Google Shape;698;p78"/>
          <p:cNvCxnSpPr/>
          <p:nvPr/>
        </p:nvCxnSpPr>
        <p:spPr>
          <a:xfrm flipH="1" rot="10800000">
            <a:off x="1" y="2175272"/>
            <a:ext cx="1157288" cy="990303"/>
          </a:xfrm>
          <a:prstGeom prst="straightConnector1">
            <a:avLst/>
          </a:prstGeom>
          <a:noFill/>
          <a:ln cap="flat" cmpd="sng" w="12700">
            <a:solidFill>
              <a:srgbClr val="0ABEF0"/>
            </a:solidFill>
            <a:prstDash val="solid"/>
            <a:miter lim="800000"/>
            <a:headEnd len="med" w="med" type="none"/>
            <a:tailEnd len="med" w="med" type="none"/>
          </a:ln>
        </p:spPr>
      </p:cxnSp>
      <p:cxnSp>
        <p:nvCxnSpPr>
          <p:cNvPr id="699" name="Google Shape;699;p78"/>
          <p:cNvCxnSpPr/>
          <p:nvPr/>
        </p:nvCxnSpPr>
        <p:spPr>
          <a:xfrm flipH="1" rot="10800000">
            <a:off x="3276303" y="1"/>
            <a:ext cx="415230" cy="384870"/>
          </a:xfrm>
          <a:prstGeom prst="straightConnector1">
            <a:avLst/>
          </a:prstGeom>
          <a:noFill/>
          <a:ln cap="flat" cmpd="sng" w="12700">
            <a:solidFill>
              <a:srgbClr val="0ABEF0"/>
            </a:solidFill>
            <a:prstDash val="solid"/>
            <a:miter lim="800000"/>
            <a:headEnd len="med" w="med" type="none"/>
            <a:tailEnd len="med" w="med" type="none"/>
          </a:ln>
        </p:spPr>
      </p:cxnSp>
      <p:pic>
        <p:nvPicPr>
          <p:cNvPr id="700" name="Google Shape;700;p78"/>
          <p:cNvPicPr preferRelativeResize="0"/>
          <p:nvPr/>
        </p:nvPicPr>
        <p:blipFill rotWithShape="1">
          <a:blip r:embed="rId2">
            <a:alphaModFix/>
          </a:blip>
          <a:srcRect b="0" l="0" r="0" t="0"/>
          <a:stretch/>
        </p:blipFill>
        <p:spPr>
          <a:xfrm>
            <a:off x="440234" y="4232672"/>
            <a:ext cx="1186755" cy="667941"/>
          </a:xfrm>
          <a:prstGeom prst="rect">
            <a:avLst/>
          </a:prstGeom>
          <a:noFill/>
          <a:ln>
            <a:noFill/>
          </a:ln>
        </p:spPr>
      </p:pic>
      <p:pic>
        <p:nvPicPr>
          <p:cNvPr id="701" name="Google Shape;701;p78"/>
          <p:cNvPicPr preferRelativeResize="0"/>
          <p:nvPr/>
        </p:nvPicPr>
        <p:blipFill rotWithShape="1">
          <a:blip r:embed="rId3">
            <a:alphaModFix/>
          </a:blip>
          <a:srcRect b="0" l="0" r="0" t="0"/>
          <a:stretch/>
        </p:blipFill>
        <p:spPr>
          <a:xfrm>
            <a:off x="602754" y="506314"/>
            <a:ext cx="891183" cy="695622"/>
          </a:xfrm>
          <a:prstGeom prst="rect">
            <a:avLst/>
          </a:prstGeom>
          <a:noFill/>
          <a:ln>
            <a:noFill/>
          </a:ln>
        </p:spPr>
      </p:pic>
      <p:sp>
        <p:nvSpPr>
          <p:cNvPr id="702" name="Google Shape;702;p78"/>
          <p:cNvSpPr txBox="1"/>
          <p:nvPr>
            <p:ph type="title"/>
          </p:nvPr>
        </p:nvSpPr>
        <p:spPr>
          <a:xfrm>
            <a:off x="1574667" y="181986"/>
            <a:ext cx="6804756" cy="931492"/>
          </a:xfrm>
          <a:prstGeom prst="rect">
            <a:avLst/>
          </a:prstGeom>
          <a:noFill/>
          <a:ln>
            <a:noFill/>
          </a:ln>
        </p:spPr>
        <p:txBody>
          <a:bodyPr anchorCtr="0" anchor="b" bIns="25700" lIns="51425" spcFirstLastPara="1" rIns="51425" wrap="square" tIns="25700">
            <a:normAutofit/>
          </a:bodyPr>
          <a:lstStyle>
            <a:lvl1pPr lvl="0" algn="l">
              <a:lnSpc>
                <a:spcPct val="100000"/>
              </a:lnSpc>
              <a:spcBef>
                <a:spcPts val="0"/>
              </a:spcBef>
              <a:spcAft>
                <a:spcPts val="0"/>
              </a:spcAft>
              <a:buClr>
                <a:srgbClr val="28288C"/>
              </a:buClr>
              <a:buSzPts val="5100"/>
              <a:buFont typeface="Calibri"/>
              <a:buNone/>
              <a:defRPr b="1" sz="5100">
                <a:solidFill>
                  <a:srgbClr val="28288C"/>
                </a:solidFill>
                <a:latin typeface="Calibri"/>
                <a:ea typeface="Calibri"/>
                <a:cs typeface="Calibri"/>
                <a:sym typeface="Calibri"/>
              </a:defRPr>
            </a:lvl1pPr>
            <a:lvl2pPr lvl="1" algn="ctr">
              <a:lnSpc>
                <a:spcPct val="100000"/>
              </a:lnSpc>
              <a:spcBef>
                <a:spcPts val="0"/>
              </a:spcBef>
              <a:spcAft>
                <a:spcPts val="0"/>
              </a:spcAft>
              <a:buClr>
                <a:srgbClr val="000000"/>
              </a:buClr>
              <a:buSzPts val="1000"/>
              <a:buNone/>
              <a:defRPr/>
            </a:lvl2pPr>
            <a:lvl3pPr lvl="2" algn="ctr">
              <a:lnSpc>
                <a:spcPct val="100000"/>
              </a:lnSpc>
              <a:spcBef>
                <a:spcPts val="0"/>
              </a:spcBef>
              <a:spcAft>
                <a:spcPts val="0"/>
              </a:spcAft>
              <a:buClr>
                <a:srgbClr val="000000"/>
              </a:buClr>
              <a:buSzPts val="1000"/>
              <a:buNone/>
              <a:defRPr/>
            </a:lvl3pPr>
            <a:lvl4pPr lvl="3" algn="ctr">
              <a:lnSpc>
                <a:spcPct val="100000"/>
              </a:lnSpc>
              <a:spcBef>
                <a:spcPts val="0"/>
              </a:spcBef>
              <a:spcAft>
                <a:spcPts val="0"/>
              </a:spcAft>
              <a:buClr>
                <a:srgbClr val="000000"/>
              </a:buClr>
              <a:buSzPts val="1000"/>
              <a:buNone/>
              <a:defRPr/>
            </a:lvl4pPr>
            <a:lvl5pPr lvl="4" algn="ctr">
              <a:lnSpc>
                <a:spcPct val="100000"/>
              </a:lnSpc>
              <a:spcBef>
                <a:spcPts val="0"/>
              </a:spcBef>
              <a:spcAft>
                <a:spcPts val="0"/>
              </a:spcAft>
              <a:buClr>
                <a:srgbClr val="000000"/>
              </a:buClr>
              <a:buSzPts val="1000"/>
              <a:buNone/>
              <a:defRPr/>
            </a:lvl5pPr>
            <a:lvl6pPr lvl="5" algn="ctr">
              <a:lnSpc>
                <a:spcPct val="100000"/>
              </a:lnSpc>
              <a:spcBef>
                <a:spcPts val="0"/>
              </a:spcBef>
              <a:spcAft>
                <a:spcPts val="0"/>
              </a:spcAft>
              <a:buClr>
                <a:srgbClr val="000000"/>
              </a:buClr>
              <a:buSzPts val="1000"/>
              <a:buNone/>
              <a:defRPr/>
            </a:lvl6pPr>
            <a:lvl7pPr lvl="6" algn="ctr">
              <a:lnSpc>
                <a:spcPct val="100000"/>
              </a:lnSpc>
              <a:spcBef>
                <a:spcPts val="0"/>
              </a:spcBef>
              <a:spcAft>
                <a:spcPts val="0"/>
              </a:spcAft>
              <a:buClr>
                <a:srgbClr val="000000"/>
              </a:buClr>
              <a:buSzPts val="1000"/>
              <a:buNone/>
              <a:defRPr/>
            </a:lvl7pPr>
            <a:lvl8pPr lvl="7" algn="ctr">
              <a:lnSpc>
                <a:spcPct val="100000"/>
              </a:lnSpc>
              <a:spcBef>
                <a:spcPts val="0"/>
              </a:spcBef>
              <a:spcAft>
                <a:spcPts val="0"/>
              </a:spcAft>
              <a:buClr>
                <a:srgbClr val="000000"/>
              </a:buClr>
              <a:buSzPts val="1000"/>
              <a:buNone/>
              <a:defRPr/>
            </a:lvl8pPr>
            <a:lvl9pPr lvl="8" algn="ctr">
              <a:lnSpc>
                <a:spcPct val="100000"/>
              </a:lnSpc>
              <a:spcBef>
                <a:spcPts val="0"/>
              </a:spcBef>
              <a:spcAft>
                <a:spcPts val="0"/>
              </a:spcAft>
              <a:buClr>
                <a:srgbClr val="000000"/>
              </a:buClr>
              <a:buSzPts val="1000"/>
              <a:buNone/>
              <a:defRPr/>
            </a:lvl9pPr>
          </a:lstStyle>
          <a:p/>
        </p:txBody>
      </p:sp>
      <p:sp>
        <p:nvSpPr>
          <p:cNvPr id="703" name="Google Shape;703;p78"/>
          <p:cNvSpPr txBox="1"/>
          <p:nvPr>
            <p:ph idx="1" type="body"/>
          </p:nvPr>
        </p:nvSpPr>
        <p:spPr>
          <a:xfrm>
            <a:off x="1574667" y="1518632"/>
            <a:ext cx="6845261" cy="3402574"/>
          </a:xfrm>
          <a:prstGeom prst="rect">
            <a:avLst/>
          </a:prstGeom>
          <a:noFill/>
          <a:ln>
            <a:noFill/>
          </a:ln>
        </p:spPr>
        <p:txBody>
          <a:bodyPr anchorCtr="0" anchor="t" bIns="25700" lIns="51425" spcFirstLastPara="1" rIns="51425" wrap="square" tIns="25700">
            <a:normAutofit/>
          </a:bodyPr>
          <a:lstStyle>
            <a:lvl1pPr indent="-317500" lvl="0" marL="457200" algn="l">
              <a:lnSpc>
                <a:spcPct val="150000"/>
              </a:lnSpc>
              <a:spcBef>
                <a:spcPts val="300"/>
              </a:spcBef>
              <a:spcAft>
                <a:spcPts val="0"/>
              </a:spcAft>
              <a:buClr>
                <a:srgbClr val="000000"/>
              </a:buClr>
              <a:buSzPts val="1400"/>
              <a:buFont typeface="Calibri"/>
              <a:buChar char="•"/>
              <a:defRPr b="1">
                <a:latin typeface="Calibri"/>
                <a:ea typeface="Calibri"/>
                <a:cs typeface="Calibri"/>
                <a:sym typeface="Calibri"/>
              </a:defRPr>
            </a:lvl1pPr>
            <a:lvl2pPr indent="-304800" lvl="1" marL="914400" algn="l">
              <a:lnSpc>
                <a:spcPct val="150000"/>
              </a:lnSpc>
              <a:spcBef>
                <a:spcPts val="2200"/>
              </a:spcBef>
              <a:spcAft>
                <a:spcPts val="0"/>
              </a:spcAft>
              <a:buClr>
                <a:srgbClr val="000000"/>
              </a:buClr>
              <a:buSzPts val="1200"/>
              <a:buFont typeface="Calibri"/>
              <a:buChar char="•"/>
              <a:defRPr b="1" sz="1600">
                <a:latin typeface="Calibri"/>
                <a:ea typeface="Calibri"/>
                <a:cs typeface="Calibri"/>
                <a:sym typeface="Calibri"/>
              </a:defRPr>
            </a:lvl2pPr>
            <a:lvl3pPr indent="-279400" lvl="2" marL="1371600" algn="l">
              <a:lnSpc>
                <a:spcPct val="150000"/>
              </a:lnSpc>
              <a:spcBef>
                <a:spcPts val="2200"/>
              </a:spcBef>
              <a:spcAft>
                <a:spcPts val="0"/>
              </a:spcAft>
              <a:buClr>
                <a:srgbClr val="000000"/>
              </a:buClr>
              <a:buSzPts val="800"/>
              <a:buFont typeface="Calibri"/>
              <a:buChar char="•"/>
              <a:defRPr b="1" sz="1100">
                <a:latin typeface="Calibri"/>
                <a:ea typeface="Calibri"/>
                <a:cs typeface="Calibri"/>
                <a:sym typeface="Calibri"/>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04" name="Google Shape;704;p78"/>
          <p:cNvSpPr txBox="1"/>
          <p:nvPr>
            <p:ph idx="2" type="body"/>
          </p:nvPr>
        </p:nvSpPr>
        <p:spPr>
          <a:xfrm>
            <a:off x="1574305" y="1113157"/>
            <a:ext cx="6805119" cy="364973"/>
          </a:xfrm>
          <a:prstGeom prst="rect">
            <a:avLst/>
          </a:prstGeom>
          <a:noFill/>
          <a:ln>
            <a:noFill/>
          </a:ln>
        </p:spPr>
        <p:txBody>
          <a:bodyPr anchorCtr="0" anchor="t" bIns="25700" lIns="51425" spcFirstLastPara="1" rIns="51425" wrap="square" tIns="25700">
            <a:noAutofit/>
          </a:bodyPr>
          <a:lstStyle>
            <a:lvl1pPr indent="-228600" lvl="0" marL="457200" algn="l">
              <a:lnSpc>
                <a:spcPct val="100000"/>
              </a:lnSpc>
              <a:spcBef>
                <a:spcPts val="2200"/>
              </a:spcBef>
              <a:spcAft>
                <a:spcPts val="0"/>
              </a:spcAft>
              <a:buClr>
                <a:srgbClr val="2D73D7"/>
              </a:buClr>
              <a:buSzPts val="1000"/>
              <a:buFont typeface="Calibri"/>
              <a:buNone/>
              <a:defRPr sz="1400">
                <a:solidFill>
                  <a:srgbClr val="2D73D7"/>
                </a:solidFill>
                <a:latin typeface="Calibri"/>
                <a:ea typeface="Calibri"/>
                <a:cs typeface="Calibri"/>
                <a:sym typeface="Calibri"/>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05" name="Google Shape;705;p78"/>
          <p:cNvSpPr txBox="1"/>
          <p:nvPr>
            <p:ph idx="11" type="ftr"/>
          </p:nvPr>
        </p:nvSpPr>
        <p:spPr>
          <a:xfrm>
            <a:off x="2390774" y="4763541"/>
            <a:ext cx="4791075" cy="211633"/>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a:latin typeface="Calibri"/>
                <a:ea typeface="Calibri"/>
                <a:cs typeface="Calibri"/>
                <a:sym typeface="Calibri"/>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706" name="Google Shape;706;p78"/>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spTree>
      <p:nvGrpSpPr>
        <p:cNvPr id="707" name="Shape 707"/>
        <p:cNvGrpSpPr/>
        <p:nvPr/>
      </p:nvGrpSpPr>
      <p:grpSpPr>
        <a:xfrm>
          <a:off x="0" y="0"/>
          <a:ext cx="0" cy="0"/>
          <a:chOff x="0" y="0"/>
          <a:chExt cx="0" cy="0"/>
        </a:xfrm>
      </p:grpSpPr>
      <p:pic>
        <p:nvPicPr>
          <p:cNvPr id="708" name="Google Shape;708;p79"/>
          <p:cNvPicPr preferRelativeResize="0"/>
          <p:nvPr/>
        </p:nvPicPr>
        <p:blipFill rotWithShape="1">
          <a:blip r:embed="rId2">
            <a:alphaModFix/>
          </a:blip>
          <a:srcRect b="0" l="43719" r="0" t="0"/>
          <a:stretch/>
        </p:blipFill>
        <p:spPr>
          <a:xfrm>
            <a:off x="8176549" y="4232672"/>
            <a:ext cx="667418" cy="667941"/>
          </a:xfrm>
          <a:prstGeom prst="rect">
            <a:avLst/>
          </a:prstGeom>
          <a:noFill/>
          <a:ln>
            <a:noFill/>
          </a:ln>
        </p:spPr>
      </p:pic>
      <p:cxnSp>
        <p:nvCxnSpPr>
          <p:cNvPr id="709" name="Google Shape;709;p79"/>
          <p:cNvCxnSpPr/>
          <p:nvPr/>
        </p:nvCxnSpPr>
        <p:spPr>
          <a:xfrm flipH="1" rot="10800000">
            <a:off x="86620" y="3233444"/>
            <a:ext cx="1157288" cy="990302"/>
          </a:xfrm>
          <a:prstGeom prst="straightConnector1">
            <a:avLst/>
          </a:prstGeom>
          <a:noFill/>
          <a:ln cap="flat" cmpd="sng" w="12700">
            <a:solidFill>
              <a:srgbClr val="0ABEF0"/>
            </a:solidFill>
            <a:prstDash val="solid"/>
            <a:miter lim="800000"/>
            <a:headEnd len="med" w="med" type="none"/>
            <a:tailEnd len="med" w="med" type="none"/>
          </a:ln>
        </p:spPr>
      </p:cxnSp>
      <p:cxnSp>
        <p:nvCxnSpPr>
          <p:cNvPr id="710" name="Google Shape;710;p79"/>
          <p:cNvCxnSpPr/>
          <p:nvPr/>
        </p:nvCxnSpPr>
        <p:spPr>
          <a:xfrm flipH="1" rot="10800000">
            <a:off x="4394299" y="78581"/>
            <a:ext cx="942082" cy="836712"/>
          </a:xfrm>
          <a:prstGeom prst="straightConnector1">
            <a:avLst/>
          </a:prstGeom>
          <a:noFill/>
          <a:ln cap="flat" cmpd="sng" w="12700">
            <a:solidFill>
              <a:srgbClr val="23C5F1"/>
            </a:solidFill>
            <a:prstDash val="solid"/>
            <a:miter lim="800000"/>
            <a:headEnd len="med" w="med" type="none"/>
            <a:tailEnd len="med" w="med" type="none"/>
          </a:ln>
        </p:spPr>
      </p:cxnSp>
      <p:pic>
        <p:nvPicPr>
          <p:cNvPr id="711" name="Google Shape;711;p79"/>
          <p:cNvPicPr preferRelativeResize="0"/>
          <p:nvPr/>
        </p:nvPicPr>
        <p:blipFill rotWithShape="1">
          <a:blip r:embed="rId3">
            <a:alphaModFix/>
          </a:blip>
          <a:srcRect b="0" l="0" r="0" t="0"/>
          <a:stretch/>
        </p:blipFill>
        <p:spPr>
          <a:xfrm>
            <a:off x="879578" y="263432"/>
            <a:ext cx="1869877" cy="1053703"/>
          </a:xfrm>
          <a:prstGeom prst="rect">
            <a:avLst/>
          </a:prstGeom>
          <a:noFill/>
          <a:ln>
            <a:noFill/>
          </a:ln>
        </p:spPr>
      </p:pic>
      <p:sp>
        <p:nvSpPr>
          <p:cNvPr id="712" name="Google Shape;712;p79"/>
          <p:cNvSpPr txBox="1"/>
          <p:nvPr>
            <p:ph idx="1" type="body"/>
          </p:nvPr>
        </p:nvSpPr>
        <p:spPr>
          <a:xfrm>
            <a:off x="1493660" y="3705881"/>
            <a:ext cx="5143500" cy="526029"/>
          </a:xfrm>
          <a:prstGeom prst="rect">
            <a:avLst/>
          </a:prstGeom>
          <a:noFill/>
          <a:ln>
            <a:noFill/>
          </a:ln>
        </p:spPr>
        <p:txBody>
          <a:bodyPr anchorCtr="0" anchor="b" bIns="25700" lIns="51425" spcFirstLastPara="1" rIns="51425" wrap="square" tIns="25700">
            <a:noAutofit/>
          </a:bodyPr>
          <a:lstStyle>
            <a:lvl1pPr indent="-228600" lvl="0" marL="457200" algn="l">
              <a:lnSpc>
                <a:spcPct val="100000"/>
              </a:lnSpc>
              <a:spcBef>
                <a:spcPts val="0"/>
              </a:spcBef>
              <a:spcAft>
                <a:spcPts val="0"/>
              </a:spcAft>
              <a:buClr>
                <a:srgbClr val="595959"/>
              </a:buClr>
              <a:buSzPts val="1000"/>
              <a:buFont typeface="Calibri"/>
              <a:buNone/>
              <a:defRPr sz="1400">
                <a:solidFill>
                  <a:srgbClr val="595959"/>
                </a:solidFill>
                <a:latin typeface="Calibri"/>
                <a:ea typeface="Calibri"/>
                <a:cs typeface="Calibri"/>
                <a:sym typeface="Calibri"/>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13" name="Google Shape;713;p79"/>
          <p:cNvSpPr txBox="1"/>
          <p:nvPr>
            <p:ph idx="2" type="body"/>
          </p:nvPr>
        </p:nvSpPr>
        <p:spPr>
          <a:xfrm>
            <a:off x="1493660" y="4231821"/>
            <a:ext cx="4212133" cy="486668"/>
          </a:xfrm>
          <a:prstGeom prst="rect">
            <a:avLst/>
          </a:prstGeom>
          <a:noFill/>
          <a:ln>
            <a:noFill/>
          </a:ln>
        </p:spPr>
        <p:txBody>
          <a:bodyPr anchorCtr="0" anchor="t" bIns="25700" lIns="51425" spcFirstLastPara="1" rIns="51425" wrap="square" tIns="25700">
            <a:normAutofit/>
          </a:bodyPr>
          <a:lstStyle>
            <a:lvl1pPr indent="-228600" lvl="0" marL="457200" algn="l">
              <a:lnSpc>
                <a:spcPct val="100000"/>
              </a:lnSpc>
              <a:spcBef>
                <a:spcPts val="0"/>
              </a:spcBef>
              <a:spcAft>
                <a:spcPts val="0"/>
              </a:spcAft>
              <a:buClr>
                <a:srgbClr val="595959"/>
              </a:buClr>
              <a:buSzPts val="800"/>
              <a:buFont typeface="Calibri"/>
              <a:buNone/>
              <a:defRPr sz="1000">
                <a:solidFill>
                  <a:srgbClr val="595959"/>
                </a:solidFill>
                <a:latin typeface="Calibri"/>
                <a:ea typeface="Calibri"/>
                <a:cs typeface="Calibri"/>
                <a:sym typeface="Calibri"/>
              </a:defRPr>
            </a:lvl1pPr>
            <a:lvl2pPr indent="-228600" lvl="1" marL="914400" algn="l">
              <a:lnSpc>
                <a:spcPct val="100000"/>
              </a:lnSpc>
              <a:spcBef>
                <a:spcPts val="2200"/>
              </a:spcBef>
              <a:spcAft>
                <a:spcPts val="0"/>
              </a:spcAft>
              <a:buClr>
                <a:srgbClr val="000000"/>
              </a:buClr>
              <a:buSzPts val="1400"/>
              <a:buFont typeface="Helvetica Neue"/>
              <a:buNone/>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14" name="Google Shape;714;p79"/>
          <p:cNvSpPr txBox="1"/>
          <p:nvPr>
            <p:ph idx="3" type="body"/>
          </p:nvPr>
        </p:nvSpPr>
        <p:spPr>
          <a:xfrm>
            <a:off x="1493663" y="1194601"/>
            <a:ext cx="7088287" cy="1336649"/>
          </a:xfrm>
          <a:prstGeom prst="rect">
            <a:avLst/>
          </a:prstGeom>
          <a:noFill/>
          <a:ln>
            <a:noFill/>
          </a:ln>
        </p:spPr>
        <p:txBody>
          <a:bodyPr anchorCtr="0" anchor="b" bIns="25700" lIns="51425" spcFirstLastPara="1" rIns="51425" wrap="square" tIns="25700">
            <a:noAutofit/>
          </a:bodyPr>
          <a:lstStyle>
            <a:lvl1pPr indent="-228600" lvl="0" marL="457200" algn="l">
              <a:lnSpc>
                <a:spcPct val="100000"/>
              </a:lnSpc>
              <a:spcBef>
                <a:spcPts val="2200"/>
              </a:spcBef>
              <a:spcAft>
                <a:spcPts val="0"/>
              </a:spcAft>
              <a:buClr>
                <a:srgbClr val="28288C"/>
              </a:buClr>
              <a:buSzPts val="3700"/>
              <a:buFont typeface="Calibri"/>
              <a:buNone/>
              <a:defRPr b="1" i="0" sz="4900">
                <a:solidFill>
                  <a:srgbClr val="28288C"/>
                </a:solidFill>
                <a:latin typeface="Calibri"/>
                <a:ea typeface="Calibri"/>
                <a:cs typeface="Calibri"/>
                <a:sym typeface="Calibri"/>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15" name="Google Shape;715;p79"/>
          <p:cNvSpPr txBox="1"/>
          <p:nvPr>
            <p:ph idx="4" type="body"/>
          </p:nvPr>
        </p:nvSpPr>
        <p:spPr>
          <a:xfrm>
            <a:off x="1493242" y="2572072"/>
            <a:ext cx="7088943" cy="607246"/>
          </a:xfrm>
          <a:prstGeom prst="rect">
            <a:avLst/>
          </a:prstGeom>
          <a:noFill/>
          <a:ln>
            <a:noFill/>
          </a:ln>
        </p:spPr>
        <p:txBody>
          <a:bodyPr anchorCtr="0" anchor="t" bIns="25700" lIns="51425" spcFirstLastPara="1" rIns="51425" wrap="square" tIns="25700">
            <a:normAutofit/>
          </a:bodyPr>
          <a:lstStyle>
            <a:lvl1pPr indent="-228600" lvl="0" marL="457200" algn="l">
              <a:lnSpc>
                <a:spcPct val="100000"/>
              </a:lnSpc>
              <a:spcBef>
                <a:spcPts val="0"/>
              </a:spcBef>
              <a:spcAft>
                <a:spcPts val="0"/>
              </a:spcAft>
              <a:buClr>
                <a:srgbClr val="2D73D7"/>
              </a:buClr>
              <a:buSzPts val="1400"/>
              <a:buFont typeface="Calibri"/>
              <a:buNone/>
              <a:defRPr sz="1800">
                <a:solidFill>
                  <a:srgbClr val="2D73D7"/>
                </a:solidFill>
                <a:latin typeface="Calibri"/>
                <a:ea typeface="Calibri"/>
                <a:cs typeface="Calibri"/>
                <a:sym typeface="Calibri"/>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16" name="Google Shape;716;p79"/>
          <p:cNvSpPr txBox="1"/>
          <p:nvPr>
            <p:ph idx="11" type="ftr"/>
          </p:nvPr>
        </p:nvSpPr>
        <p:spPr>
          <a:xfrm>
            <a:off x="1007270" y="4880080"/>
            <a:ext cx="7412534" cy="273248"/>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sz="900">
                <a:latin typeface="Calibri"/>
                <a:ea typeface="Calibri"/>
                <a:cs typeface="Calibri"/>
                <a:sym typeface="Calibri"/>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717" name="Google Shape;717;p79"/>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18" name="Shape 718"/>
        <p:cNvGrpSpPr/>
        <p:nvPr/>
      </p:nvGrpSpPr>
      <p:grpSpPr>
        <a:xfrm>
          <a:off x="0" y="0"/>
          <a:ext cx="0" cy="0"/>
          <a:chOff x="0" y="0"/>
          <a:chExt cx="0" cy="0"/>
        </a:xfrm>
      </p:grpSpPr>
      <p:sp>
        <p:nvSpPr>
          <p:cNvPr id="719" name="Google Shape;719;p80"/>
          <p:cNvSpPr txBox="1"/>
          <p:nvPr>
            <p:ph type="title"/>
          </p:nvPr>
        </p:nvSpPr>
        <p:spPr>
          <a:xfrm>
            <a:off x="311700" y="445025"/>
            <a:ext cx="8520600" cy="572700"/>
          </a:xfrm>
          <a:prstGeom prst="rect">
            <a:avLst/>
          </a:prstGeom>
          <a:noFill/>
          <a:ln>
            <a:noFill/>
          </a:ln>
        </p:spPr>
        <p:txBody>
          <a:bodyPr anchorCtr="0" anchor="t" bIns="51425" lIns="51425" spcFirstLastPara="1" rIns="51425" wrap="square" tIns="51425">
            <a:normAutofit/>
          </a:bodyPr>
          <a:lstStyle>
            <a:lvl1pPr lvl="0" algn="ctr">
              <a:lnSpc>
                <a:spcPct val="100000"/>
              </a:lnSpc>
              <a:spcBef>
                <a:spcPts val="0"/>
              </a:spcBef>
              <a:spcAft>
                <a:spcPts val="0"/>
              </a:spcAft>
              <a:buClr>
                <a:srgbClr val="000000"/>
              </a:buClr>
              <a:buSzPts val="1600"/>
              <a:buFont typeface="Helvetica Neue"/>
              <a:buNone/>
              <a:defRPr/>
            </a:lvl1pPr>
            <a:lvl2pPr lvl="1" algn="ctr">
              <a:lnSpc>
                <a:spcPct val="100000"/>
              </a:lnSpc>
              <a:spcBef>
                <a:spcPts val="0"/>
              </a:spcBef>
              <a:spcAft>
                <a:spcPts val="0"/>
              </a:spcAft>
              <a:buClr>
                <a:srgbClr val="000000"/>
              </a:buClr>
              <a:buSzPts val="1600"/>
              <a:buFont typeface="Helvetica Neue Light"/>
              <a:buNone/>
              <a:defRPr/>
            </a:lvl2pPr>
            <a:lvl3pPr lvl="2" algn="ctr">
              <a:lnSpc>
                <a:spcPct val="100000"/>
              </a:lnSpc>
              <a:spcBef>
                <a:spcPts val="0"/>
              </a:spcBef>
              <a:spcAft>
                <a:spcPts val="0"/>
              </a:spcAft>
              <a:buClr>
                <a:srgbClr val="000000"/>
              </a:buClr>
              <a:buSzPts val="1600"/>
              <a:buFont typeface="Helvetica Neue Light"/>
              <a:buNone/>
              <a:defRPr/>
            </a:lvl3pPr>
            <a:lvl4pPr lvl="3" algn="ctr">
              <a:lnSpc>
                <a:spcPct val="100000"/>
              </a:lnSpc>
              <a:spcBef>
                <a:spcPts val="0"/>
              </a:spcBef>
              <a:spcAft>
                <a:spcPts val="0"/>
              </a:spcAft>
              <a:buClr>
                <a:srgbClr val="000000"/>
              </a:buClr>
              <a:buSzPts val="1600"/>
              <a:buFont typeface="Helvetica Neue Light"/>
              <a:buNone/>
              <a:defRPr/>
            </a:lvl4pPr>
            <a:lvl5pPr lvl="4" algn="ctr">
              <a:lnSpc>
                <a:spcPct val="100000"/>
              </a:lnSpc>
              <a:spcBef>
                <a:spcPts val="0"/>
              </a:spcBef>
              <a:spcAft>
                <a:spcPts val="0"/>
              </a:spcAft>
              <a:buClr>
                <a:srgbClr val="000000"/>
              </a:buClr>
              <a:buSzPts val="1600"/>
              <a:buFont typeface="Helvetica Neue Light"/>
              <a:buNone/>
              <a:defRPr/>
            </a:lvl5pPr>
            <a:lvl6pPr lvl="5" algn="ctr">
              <a:lnSpc>
                <a:spcPct val="100000"/>
              </a:lnSpc>
              <a:spcBef>
                <a:spcPts val="0"/>
              </a:spcBef>
              <a:spcAft>
                <a:spcPts val="0"/>
              </a:spcAft>
              <a:buClr>
                <a:srgbClr val="000000"/>
              </a:buClr>
              <a:buSzPts val="1600"/>
              <a:buFont typeface="Helvetica Neue Light"/>
              <a:buNone/>
              <a:defRPr/>
            </a:lvl6pPr>
            <a:lvl7pPr lvl="6" algn="ctr">
              <a:lnSpc>
                <a:spcPct val="100000"/>
              </a:lnSpc>
              <a:spcBef>
                <a:spcPts val="0"/>
              </a:spcBef>
              <a:spcAft>
                <a:spcPts val="0"/>
              </a:spcAft>
              <a:buClr>
                <a:srgbClr val="000000"/>
              </a:buClr>
              <a:buSzPts val="1600"/>
              <a:buFont typeface="Helvetica Neue Light"/>
              <a:buNone/>
              <a:defRPr/>
            </a:lvl7pPr>
            <a:lvl8pPr lvl="7" algn="ctr">
              <a:lnSpc>
                <a:spcPct val="100000"/>
              </a:lnSpc>
              <a:spcBef>
                <a:spcPts val="0"/>
              </a:spcBef>
              <a:spcAft>
                <a:spcPts val="0"/>
              </a:spcAft>
              <a:buClr>
                <a:srgbClr val="000000"/>
              </a:buClr>
              <a:buSzPts val="1600"/>
              <a:buFont typeface="Helvetica Neue Light"/>
              <a:buNone/>
              <a:defRPr/>
            </a:lvl8pPr>
            <a:lvl9pPr lvl="8" algn="ctr">
              <a:lnSpc>
                <a:spcPct val="100000"/>
              </a:lnSpc>
              <a:spcBef>
                <a:spcPts val="0"/>
              </a:spcBef>
              <a:spcAft>
                <a:spcPts val="0"/>
              </a:spcAft>
              <a:buClr>
                <a:srgbClr val="000000"/>
              </a:buClr>
              <a:buSzPts val="1600"/>
              <a:buFont typeface="Helvetica Neue Light"/>
              <a:buNone/>
              <a:defRPr/>
            </a:lvl9pPr>
          </a:lstStyle>
          <a:p/>
        </p:txBody>
      </p:sp>
      <p:sp>
        <p:nvSpPr>
          <p:cNvPr id="720" name="Google Shape;720;p80"/>
          <p:cNvSpPr txBox="1"/>
          <p:nvPr>
            <p:ph idx="1" type="body"/>
          </p:nvPr>
        </p:nvSpPr>
        <p:spPr>
          <a:xfrm>
            <a:off x="311700" y="1152475"/>
            <a:ext cx="8520600" cy="3416400"/>
          </a:xfrm>
          <a:prstGeom prst="rect">
            <a:avLst/>
          </a:prstGeom>
          <a:noFill/>
          <a:ln>
            <a:noFill/>
          </a:ln>
        </p:spPr>
        <p:txBody>
          <a:bodyPr anchorCtr="0" anchor="t" bIns="51425" lIns="51425" spcFirstLastPara="1" rIns="51425" wrap="square" tIns="51425">
            <a:normAutofit/>
          </a:bodyPr>
          <a:lstStyle>
            <a:lvl1pPr indent="-292100" lvl="0" marL="457200" algn="l">
              <a:lnSpc>
                <a:spcPct val="100000"/>
              </a:lnSpc>
              <a:spcBef>
                <a:spcPts val="0"/>
              </a:spcBef>
              <a:spcAft>
                <a:spcPts val="0"/>
              </a:spcAft>
              <a:buClr>
                <a:srgbClr val="000000"/>
              </a:buClr>
              <a:buSzPts val="1000"/>
              <a:buFont typeface="Helvetica Neue"/>
              <a:buChar char="●"/>
              <a:defRPr/>
            </a:lvl1pPr>
            <a:lvl2pPr indent="-279400" lvl="1" marL="914400" algn="l">
              <a:lnSpc>
                <a:spcPct val="100000"/>
              </a:lnSpc>
              <a:spcBef>
                <a:spcPts val="1200"/>
              </a:spcBef>
              <a:spcAft>
                <a:spcPts val="0"/>
              </a:spcAft>
              <a:buClr>
                <a:srgbClr val="000000"/>
              </a:buClr>
              <a:buSzPts val="800"/>
              <a:buFont typeface="Helvetica Neue"/>
              <a:buChar char="○"/>
              <a:defRPr/>
            </a:lvl2pPr>
            <a:lvl3pPr indent="-279400" lvl="2" marL="1371600" algn="l">
              <a:lnSpc>
                <a:spcPct val="100000"/>
              </a:lnSpc>
              <a:spcBef>
                <a:spcPts val="1200"/>
              </a:spcBef>
              <a:spcAft>
                <a:spcPts val="0"/>
              </a:spcAft>
              <a:buClr>
                <a:srgbClr val="000000"/>
              </a:buClr>
              <a:buSzPts val="800"/>
              <a:buFont typeface="Helvetica Neue"/>
              <a:buChar char="■"/>
              <a:defRPr/>
            </a:lvl3pPr>
            <a:lvl4pPr indent="-279400" lvl="3" marL="1828800" algn="l">
              <a:lnSpc>
                <a:spcPct val="100000"/>
              </a:lnSpc>
              <a:spcBef>
                <a:spcPts val="1200"/>
              </a:spcBef>
              <a:spcAft>
                <a:spcPts val="0"/>
              </a:spcAft>
              <a:buClr>
                <a:srgbClr val="000000"/>
              </a:buClr>
              <a:buSzPts val="800"/>
              <a:buFont typeface="Helvetica Neue"/>
              <a:buChar char="●"/>
              <a:defRPr/>
            </a:lvl4pPr>
            <a:lvl5pPr indent="-279400" lvl="4" marL="2286000" algn="l">
              <a:lnSpc>
                <a:spcPct val="100000"/>
              </a:lnSpc>
              <a:spcBef>
                <a:spcPts val="1200"/>
              </a:spcBef>
              <a:spcAft>
                <a:spcPts val="0"/>
              </a:spcAft>
              <a:buClr>
                <a:srgbClr val="000000"/>
              </a:buClr>
              <a:buSzPts val="800"/>
              <a:buFont typeface="Helvetica Neue"/>
              <a:buChar char="○"/>
              <a:defRPr/>
            </a:lvl5pPr>
            <a:lvl6pPr indent="-279400" lvl="5" marL="2743200" algn="l">
              <a:lnSpc>
                <a:spcPct val="100000"/>
              </a:lnSpc>
              <a:spcBef>
                <a:spcPts val="1200"/>
              </a:spcBef>
              <a:spcAft>
                <a:spcPts val="0"/>
              </a:spcAft>
              <a:buClr>
                <a:srgbClr val="000000"/>
              </a:buClr>
              <a:buSzPts val="800"/>
              <a:buFont typeface="Helvetica Neue Light"/>
              <a:buChar char="■"/>
              <a:defRPr/>
            </a:lvl6pPr>
            <a:lvl7pPr indent="-279400" lvl="6" marL="3200400" algn="l">
              <a:lnSpc>
                <a:spcPct val="100000"/>
              </a:lnSpc>
              <a:spcBef>
                <a:spcPts val="1200"/>
              </a:spcBef>
              <a:spcAft>
                <a:spcPts val="0"/>
              </a:spcAft>
              <a:buClr>
                <a:srgbClr val="000000"/>
              </a:buClr>
              <a:buSzPts val="800"/>
              <a:buFont typeface="Helvetica Neue Light"/>
              <a:buChar char="●"/>
              <a:defRPr/>
            </a:lvl7pPr>
            <a:lvl8pPr indent="-279400" lvl="7" marL="3657600" algn="l">
              <a:lnSpc>
                <a:spcPct val="100000"/>
              </a:lnSpc>
              <a:spcBef>
                <a:spcPts val="1200"/>
              </a:spcBef>
              <a:spcAft>
                <a:spcPts val="0"/>
              </a:spcAft>
              <a:buClr>
                <a:srgbClr val="000000"/>
              </a:buClr>
              <a:buSzPts val="800"/>
              <a:buFont typeface="Helvetica Neue Light"/>
              <a:buChar char="○"/>
              <a:defRPr/>
            </a:lvl8pPr>
            <a:lvl9pPr indent="-279400" lvl="8" marL="4114800" algn="l">
              <a:lnSpc>
                <a:spcPct val="100000"/>
              </a:lnSpc>
              <a:spcBef>
                <a:spcPts val="1200"/>
              </a:spcBef>
              <a:spcAft>
                <a:spcPts val="1200"/>
              </a:spcAft>
              <a:buClr>
                <a:srgbClr val="000000"/>
              </a:buClr>
              <a:buSzPts val="800"/>
              <a:buFont typeface="Helvetica Neue Light"/>
              <a:buChar char="■"/>
              <a:defRPr/>
            </a:lvl9pPr>
          </a:lstStyle>
          <a:p/>
        </p:txBody>
      </p:sp>
      <p:sp>
        <p:nvSpPr>
          <p:cNvPr id="721" name="Google Shape;721;p80"/>
          <p:cNvSpPr txBox="1"/>
          <p:nvPr>
            <p:ph idx="12" type="sldNum"/>
          </p:nvPr>
        </p:nvSpPr>
        <p:spPr>
          <a:xfrm>
            <a:off x="8472458" y="4663217"/>
            <a:ext cx="548700" cy="393600"/>
          </a:xfrm>
          <a:prstGeom prst="rect">
            <a:avLst/>
          </a:prstGeom>
          <a:noFill/>
          <a:ln>
            <a:noFill/>
          </a:ln>
        </p:spPr>
        <p:txBody>
          <a:bodyPr anchorCtr="0" anchor="ctr" bIns="51425" lIns="51425" spcFirstLastPara="1" rIns="51425" wrap="square" tIns="51425">
            <a:noAutofit/>
          </a:bodyPr>
          <a:lstStyle>
            <a:lvl1pPr indent="0" lvl="0"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SzPts val="800"/>
              <a:buNone/>
              <a:defRPr b="0" i="0" sz="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ke bold statement">
  <p:cSld name="Make bold statement">
    <p:spTree>
      <p:nvGrpSpPr>
        <p:cNvPr id="722" name="Shape 722"/>
        <p:cNvGrpSpPr/>
        <p:nvPr/>
      </p:nvGrpSpPr>
      <p:grpSpPr>
        <a:xfrm>
          <a:off x="0" y="0"/>
          <a:ext cx="0" cy="0"/>
          <a:chOff x="0" y="0"/>
          <a:chExt cx="0" cy="0"/>
        </a:xfrm>
      </p:grpSpPr>
      <p:sp>
        <p:nvSpPr>
          <p:cNvPr id="723" name="Google Shape;723;p81"/>
          <p:cNvSpPr txBox="1"/>
          <p:nvPr>
            <p:ph type="title"/>
          </p:nvPr>
        </p:nvSpPr>
        <p:spPr>
          <a:xfrm>
            <a:off x="967101" y="2247715"/>
            <a:ext cx="7250306" cy="938259"/>
          </a:xfrm>
          <a:prstGeom prst="rect">
            <a:avLst/>
          </a:prstGeom>
          <a:solidFill>
            <a:srgbClr val="28288C"/>
          </a:solidFill>
          <a:ln>
            <a:noFill/>
          </a:ln>
        </p:spPr>
        <p:txBody>
          <a:bodyPr anchorCtr="0" anchor="ctr" bIns="22975" lIns="45925" spcFirstLastPara="1" rIns="45925" wrap="square" tIns="22975">
            <a:noAutofit/>
          </a:bodyPr>
          <a:lstStyle>
            <a:lvl1pPr lvl="0" algn="ctr">
              <a:lnSpc>
                <a:spcPct val="100000"/>
              </a:lnSpc>
              <a:spcBef>
                <a:spcPts val="0"/>
              </a:spcBef>
              <a:spcAft>
                <a:spcPts val="0"/>
              </a:spcAft>
              <a:buClr>
                <a:schemeClr val="lt1"/>
              </a:buClr>
              <a:buSzPts val="4600"/>
              <a:buFont typeface="Arial"/>
              <a:buNone/>
              <a:defRPr sz="4600" cap="none">
                <a:solidFill>
                  <a:schemeClr val="lt1"/>
                </a:solidFill>
                <a:latin typeface="Arial"/>
                <a:ea typeface="Arial"/>
                <a:cs typeface="Arial"/>
                <a:sym typeface="Arial"/>
              </a:defRPr>
            </a:lvl1pPr>
            <a:lvl2pPr lvl="1" algn="ctr">
              <a:lnSpc>
                <a:spcPct val="100000"/>
              </a:lnSpc>
              <a:spcBef>
                <a:spcPts val="0"/>
              </a:spcBef>
              <a:spcAft>
                <a:spcPts val="0"/>
              </a:spcAft>
              <a:buClr>
                <a:srgbClr val="000000"/>
              </a:buClr>
              <a:buSzPts val="1000"/>
              <a:buNone/>
              <a:defRPr/>
            </a:lvl2pPr>
            <a:lvl3pPr lvl="2" algn="ctr">
              <a:lnSpc>
                <a:spcPct val="100000"/>
              </a:lnSpc>
              <a:spcBef>
                <a:spcPts val="0"/>
              </a:spcBef>
              <a:spcAft>
                <a:spcPts val="0"/>
              </a:spcAft>
              <a:buClr>
                <a:srgbClr val="000000"/>
              </a:buClr>
              <a:buSzPts val="1000"/>
              <a:buNone/>
              <a:defRPr/>
            </a:lvl3pPr>
            <a:lvl4pPr lvl="3" algn="ctr">
              <a:lnSpc>
                <a:spcPct val="100000"/>
              </a:lnSpc>
              <a:spcBef>
                <a:spcPts val="0"/>
              </a:spcBef>
              <a:spcAft>
                <a:spcPts val="0"/>
              </a:spcAft>
              <a:buClr>
                <a:srgbClr val="000000"/>
              </a:buClr>
              <a:buSzPts val="1000"/>
              <a:buNone/>
              <a:defRPr/>
            </a:lvl4pPr>
            <a:lvl5pPr lvl="4" algn="ctr">
              <a:lnSpc>
                <a:spcPct val="100000"/>
              </a:lnSpc>
              <a:spcBef>
                <a:spcPts val="0"/>
              </a:spcBef>
              <a:spcAft>
                <a:spcPts val="0"/>
              </a:spcAft>
              <a:buClr>
                <a:srgbClr val="000000"/>
              </a:buClr>
              <a:buSzPts val="1000"/>
              <a:buNone/>
              <a:defRPr/>
            </a:lvl5pPr>
            <a:lvl6pPr lvl="5" algn="ctr">
              <a:lnSpc>
                <a:spcPct val="100000"/>
              </a:lnSpc>
              <a:spcBef>
                <a:spcPts val="0"/>
              </a:spcBef>
              <a:spcAft>
                <a:spcPts val="0"/>
              </a:spcAft>
              <a:buClr>
                <a:srgbClr val="000000"/>
              </a:buClr>
              <a:buSzPts val="1000"/>
              <a:buNone/>
              <a:defRPr/>
            </a:lvl6pPr>
            <a:lvl7pPr lvl="6" algn="ctr">
              <a:lnSpc>
                <a:spcPct val="100000"/>
              </a:lnSpc>
              <a:spcBef>
                <a:spcPts val="0"/>
              </a:spcBef>
              <a:spcAft>
                <a:spcPts val="0"/>
              </a:spcAft>
              <a:buClr>
                <a:srgbClr val="000000"/>
              </a:buClr>
              <a:buSzPts val="1000"/>
              <a:buNone/>
              <a:defRPr/>
            </a:lvl7pPr>
            <a:lvl8pPr lvl="7" algn="ctr">
              <a:lnSpc>
                <a:spcPct val="100000"/>
              </a:lnSpc>
              <a:spcBef>
                <a:spcPts val="0"/>
              </a:spcBef>
              <a:spcAft>
                <a:spcPts val="0"/>
              </a:spcAft>
              <a:buClr>
                <a:srgbClr val="000000"/>
              </a:buClr>
              <a:buSzPts val="1000"/>
              <a:buNone/>
              <a:defRPr/>
            </a:lvl8pPr>
            <a:lvl9pPr lvl="8" algn="ctr">
              <a:lnSpc>
                <a:spcPct val="100000"/>
              </a:lnSpc>
              <a:spcBef>
                <a:spcPts val="0"/>
              </a:spcBef>
              <a:spcAft>
                <a:spcPts val="0"/>
              </a:spcAft>
              <a:buClr>
                <a:srgbClr val="000000"/>
              </a:buClr>
              <a:buSzPts val="1000"/>
              <a:buNone/>
              <a:defRPr/>
            </a:lvl9pPr>
          </a:lstStyle>
          <a:p/>
        </p:txBody>
      </p:sp>
      <p:sp>
        <p:nvSpPr>
          <p:cNvPr id="724" name="Google Shape;724;p81"/>
          <p:cNvSpPr txBox="1"/>
          <p:nvPr>
            <p:ph idx="1" type="body"/>
          </p:nvPr>
        </p:nvSpPr>
        <p:spPr>
          <a:xfrm>
            <a:off x="967101" y="668038"/>
            <a:ext cx="7250306" cy="1579815"/>
          </a:xfrm>
          <a:prstGeom prst="rect">
            <a:avLst/>
          </a:prstGeom>
          <a:noFill/>
          <a:ln>
            <a:noFill/>
          </a:ln>
        </p:spPr>
        <p:txBody>
          <a:bodyPr anchorCtr="0" anchor="b" bIns="25700" lIns="51425" spcFirstLastPara="1" rIns="51425" wrap="square" tIns="25700">
            <a:normAutofit/>
          </a:bodyPr>
          <a:lstStyle>
            <a:lvl1pPr indent="-228600" lvl="0" marL="457200" algn="ctr">
              <a:lnSpc>
                <a:spcPct val="100000"/>
              </a:lnSpc>
              <a:spcBef>
                <a:spcPts val="2200"/>
              </a:spcBef>
              <a:spcAft>
                <a:spcPts val="0"/>
              </a:spcAft>
              <a:buClr>
                <a:srgbClr val="28288C"/>
              </a:buClr>
              <a:buSzPts val="3000"/>
              <a:buFont typeface="Arial"/>
              <a:buNone/>
              <a:defRPr sz="4000">
                <a:solidFill>
                  <a:srgbClr val="28288C"/>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25" name="Google Shape;725;p81"/>
          <p:cNvSpPr txBox="1"/>
          <p:nvPr>
            <p:ph idx="2" type="body"/>
          </p:nvPr>
        </p:nvSpPr>
        <p:spPr>
          <a:xfrm>
            <a:off x="967101" y="3179321"/>
            <a:ext cx="7250306" cy="1214438"/>
          </a:xfrm>
          <a:prstGeom prst="rect">
            <a:avLst/>
          </a:prstGeom>
          <a:noFill/>
          <a:ln>
            <a:noFill/>
          </a:ln>
        </p:spPr>
        <p:txBody>
          <a:bodyPr anchorCtr="0" anchor="t" bIns="25700" lIns="51425" spcFirstLastPara="1" rIns="51425" wrap="square" tIns="25700">
            <a:normAutofit/>
          </a:bodyPr>
          <a:lstStyle>
            <a:lvl1pPr indent="-228600" lvl="0" marL="457200" algn="ctr">
              <a:lnSpc>
                <a:spcPct val="100000"/>
              </a:lnSpc>
              <a:spcBef>
                <a:spcPts val="2200"/>
              </a:spcBef>
              <a:spcAft>
                <a:spcPts val="0"/>
              </a:spcAft>
              <a:buClr>
                <a:srgbClr val="28288C"/>
              </a:buClr>
              <a:buSzPts val="3000"/>
              <a:buFont typeface="Arial"/>
              <a:buNone/>
              <a:defRPr sz="4000">
                <a:solidFill>
                  <a:srgbClr val="28288C"/>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726" name="Google Shape;726;p81"/>
          <p:cNvSpPr txBox="1"/>
          <p:nvPr>
            <p:ph idx="11" type="ftr"/>
          </p:nvPr>
        </p:nvSpPr>
        <p:spPr>
          <a:xfrm>
            <a:off x="2390774" y="4763541"/>
            <a:ext cx="4791075" cy="211633"/>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727" name="Google Shape;727;p81"/>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58.xml"/><Relationship Id="rId42" Type="http://schemas.openxmlformats.org/officeDocument/2006/relationships/slideLayout" Target="../slideLayouts/slideLayout60.xml"/><Relationship Id="rId41" Type="http://schemas.openxmlformats.org/officeDocument/2006/relationships/slideLayout" Target="../slideLayouts/slideLayout59.xml"/><Relationship Id="rId44" Type="http://schemas.openxmlformats.org/officeDocument/2006/relationships/slideLayout" Target="../slideLayouts/slideLayout62.xml"/><Relationship Id="rId43" Type="http://schemas.openxmlformats.org/officeDocument/2006/relationships/slideLayout" Target="../slideLayouts/slideLayout61.xml"/><Relationship Id="rId46" Type="http://schemas.openxmlformats.org/officeDocument/2006/relationships/slideLayout" Target="../slideLayouts/slideLayout64.xml"/><Relationship Id="rId45" Type="http://schemas.openxmlformats.org/officeDocument/2006/relationships/slideLayout" Target="../slideLayouts/slideLayout63.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48" Type="http://schemas.openxmlformats.org/officeDocument/2006/relationships/slideLayout" Target="../slideLayouts/slideLayout66.xml"/><Relationship Id="rId47" Type="http://schemas.openxmlformats.org/officeDocument/2006/relationships/slideLayout" Target="../slideLayouts/slideLayout65.xml"/><Relationship Id="rId49" Type="http://schemas.openxmlformats.org/officeDocument/2006/relationships/slideLayout" Target="../slideLayouts/slideLayout6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 Id="rId31" Type="http://schemas.openxmlformats.org/officeDocument/2006/relationships/slideLayout" Target="../slideLayouts/slideLayout49.xml"/><Relationship Id="rId30" Type="http://schemas.openxmlformats.org/officeDocument/2006/relationships/slideLayout" Target="../slideLayouts/slideLayout48.xml"/><Relationship Id="rId33" Type="http://schemas.openxmlformats.org/officeDocument/2006/relationships/slideLayout" Target="../slideLayouts/slideLayout51.xml"/><Relationship Id="rId32" Type="http://schemas.openxmlformats.org/officeDocument/2006/relationships/slideLayout" Target="../slideLayouts/slideLayout50.xml"/><Relationship Id="rId35" Type="http://schemas.openxmlformats.org/officeDocument/2006/relationships/slideLayout" Target="../slideLayouts/slideLayout53.xml"/><Relationship Id="rId34" Type="http://schemas.openxmlformats.org/officeDocument/2006/relationships/slideLayout" Target="../slideLayouts/slideLayout52.xml"/><Relationship Id="rId37" Type="http://schemas.openxmlformats.org/officeDocument/2006/relationships/slideLayout" Target="../slideLayouts/slideLayout55.xml"/><Relationship Id="rId36" Type="http://schemas.openxmlformats.org/officeDocument/2006/relationships/slideLayout" Target="../slideLayouts/slideLayout54.xml"/><Relationship Id="rId39" Type="http://schemas.openxmlformats.org/officeDocument/2006/relationships/slideLayout" Target="../slideLayouts/slideLayout57.xml"/><Relationship Id="rId38" Type="http://schemas.openxmlformats.org/officeDocument/2006/relationships/slideLayout" Target="../slideLayouts/slideLayout56.xml"/><Relationship Id="rId20" Type="http://schemas.openxmlformats.org/officeDocument/2006/relationships/slideLayout" Target="../slideLayouts/slideLayout38.xml"/><Relationship Id="rId22" Type="http://schemas.openxmlformats.org/officeDocument/2006/relationships/slideLayout" Target="../slideLayouts/slideLayout40.xml"/><Relationship Id="rId21" Type="http://schemas.openxmlformats.org/officeDocument/2006/relationships/slideLayout" Target="../slideLayouts/slideLayout39.xml"/><Relationship Id="rId24" Type="http://schemas.openxmlformats.org/officeDocument/2006/relationships/slideLayout" Target="../slideLayouts/slideLayout42.xml"/><Relationship Id="rId23" Type="http://schemas.openxmlformats.org/officeDocument/2006/relationships/slideLayout" Target="../slideLayouts/slideLayout41.xml"/><Relationship Id="rId60" Type="http://schemas.openxmlformats.org/officeDocument/2006/relationships/theme" Target="../theme/theme2.xml"/><Relationship Id="rId26" Type="http://schemas.openxmlformats.org/officeDocument/2006/relationships/slideLayout" Target="../slideLayouts/slideLayout44.xml"/><Relationship Id="rId25" Type="http://schemas.openxmlformats.org/officeDocument/2006/relationships/slideLayout" Target="../slideLayouts/slideLayout43.xml"/><Relationship Id="rId28" Type="http://schemas.openxmlformats.org/officeDocument/2006/relationships/slideLayout" Target="../slideLayouts/slideLayout46.xml"/><Relationship Id="rId27" Type="http://schemas.openxmlformats.org/officeDocument/2006/relationships/slideLayout" Target="../slideLayouts/slideLayout45.xml"/><Relationship Id="rId29" Type="http://schemas.openxmlformats.org/officeDocument/2006/relationships/slideLayout" Target="../slideLayouts/slideLayout47.xml"/><Relationship Id="rId51" Type="http://schemas.openxmlformats.org/officeDocument/2006/relationships/slideLayout" Target="../slideLayouts/slideLayout69.xml"/><Relationship Id="rId50" Type="http://schemas.openxmlformats.org/officeDocument/2006/relationships/slideLayout" Target="../slideLayouts/slideLayout68.xml"/><Relationship Id="rId53" Type="http://schemas.openxmlformats.org/officeDocument/2006/relationships/slideLayout" Target="../slideLayouts/slideLayout71.xml"/><Relationship Id="rId52" Type="http://schemas.openxmlformats.org/officeDocument/2006/relationships/slideLayout" Target="../slideLayouts/slideLayout70.xml"/><Relationship Id="rId11" Type="http://schemas.openxmlformats.org/officeDocument/2006/relationships/slideLayout" Target="../slideLayouts/slideLayout29.xml"/><Relationship Id="rId55" Type="http://schemas.openxmlformats.org/officeDocument/2006/relationships/slideLayout" Target="../slideLayouts/slideLayout73.xml"/><Relationship Id="rId10" Type="http://schemas.openxmlformats.org/officeDocument/2006/relationships/slideLayout" Target="../slideLayouts/slideLayout28.xml"/><Relationship Id="rId54" Type="http://schemas.openxmlformats.org/officeDocument/2006/relationships/slideLayout" Target="../slideLayouts/slideLayout72.xml"/><Relationship Id="rId13" Type="http://schemas.openxmlformats.org/officeDocument/2006/relationships/slideLayout" Target="../slideLayouts/slideLayout31.xml"/><Relationship Id="rId57" Type="http://schemas.openxmlformats.org/officeDocument/2006/relationships/slideLayout" Target="../slideLayouts/slideLayout75.xml"/><Relationship Id="rId12" Type="http://schemas.openxmlformats.org/officeDocument/2006/relationships/slideLayout" Target="../slideLayouts/slideLayout30.xml"/><Relationship Id="rId56" Type="http://schemas.openxmlformats.org/officeDocument/2006/relationships/slideLayout" Target="../slideLayouts/slideLayout74.xml"/><Relationship Id="rId15" Type="http://schemas.openxmlformats.org/officeDocument/2006/relationships/slideLayout" Target="../slideLayouts/slideLayout33.xml"/><Relationship Id="rId59" Type="http://schemas.openxmlformats.org/officeDocument/2006/relationships/slideLayout" Target="../slideLayouts/slideLayout77.xml"/><Relationship Id="rId14" Type="http://schemas.openxmlformats.org/officeDocument/2006/relationships/slideLayout" Target="../slideLayouts/slideLayout32.xml"/><Relationship Id="rId58" Type="http://schemas.openxmlformats.org/officeDocument/2006/relationships/slideLayout" Target="../slideLayouts/slideLayout7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9" Type="http://schemas.openxmlformats.org/officeDocument/2006/relationships/slideLayout" Target="../slideLayouts/slideLayout37.xml"/><Relationship Id="rId18"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8" name="Shape 78"/>
        <p:cNvGrpSpPr/>
        <p:nvPr/>
      </p:nvGrpSpPr>
      <p:grpSpPr>
        <a:xfrm>
          <a:off x="0" y="0"/>
          <a:ext cx="0" cy="0"/>
          <a:chOff x="0" y="0"/>
          <a:chExt cx="0" cy="0"/>
        </a:xfrm>
      </p:grpSpPr>
      <p:sp>
        <p:nvSpPr>
          <p:cNvPr id="79" name="Google Shape;79;p17"/>
          <p:cNvSpPr txBox="1"/>
          <p:nvPr>
            <p:ph type="title"/>
          </p:nvPr>
        </p:nvSpPr>
        <p:spPr>
          <a:xfrm>
            <a:off x="628650" y="273847"/>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2"/>
              </a:buClr>
              <a:buSzPts val="2300"/>
              <a:buFont typeface="Poppins"/>
              <a:buNone/>
              <a:defRPr b="1" i="0" sz="2300" u="none" cap="none" strike="noStrike">
                <a:solidFill>
                  <a:schemeClr val="dk2"/>
                </a:solidFill>
                <a:latin typeface="Poppins"/>
                <a:ea typeface="Poppins"/>
                <a:cs typeface="Poppins"/>
                <a:sym typeface="Poppins"/>
              </a:defRPr>
            </a:lvl1pPr>
            <a:lvl2pPr lvl="1" rtl="0">
              <a:spcBef>
                <a:spcPts val="0"/>
              </a:spcBef>
              <a:spcAft>
                <a:spcPts val="0"/>
              </a:spcAft>
              <a:buSzPts val="500"/>
              <a:buNone/>
              <a:defRPr sz="700"/>
            </a:lvl2pPr>
            <a:lvl3pPr lvl="2" rtl="0">
              <a:spcBef>
                <a:spcPts val="0"/>
              </a:spcBef>
              <a:spcAft>
                <a:spcPts val="0"/>
              </a:spcAft>
              <a:buSzPts val="500"/>
              <a:buNone/>
              <a:defRPr sz="700"/>
            </a:lvl3pPr>
            <a:lvl4pPr lvl="3" rtl="0">
              <a:spcBef>
                <a:spcPts val="0"/>
              </a:spcBef>
              <a:spcAft>
                <a:spcPts val="0"/>
              </a:spcAft>
              <a:buSzPts val="500"/>
              <a:buNone/>
              <a:defRPr sz="700"/>
            </a:lvl4pPr>
            <a:lvl5pPr lvl="4" rtl="0">
              <a:spcBef>
                <a:spcPts val="0"/>
              </a:spcBef>
              <a:spcAft>
                <a:spcPts val="0"/>
              </a:spcAft>
              <a:buSzPts val="500"/>
              <a:buNone/>
              <a:defRPr sz="700"/>
            </a:lvl5pPr>
            <a:lvl6pPr lvl="5" rtl="0">
              <a:spcBef>
                <a:spcPts val="0"/>
              </a:spcBef>
              <a:spcAft>
                <a:spcPts val="0"/>
              </a:spcAft>
              <a:buSzPts val="500"/>
              <a:buNone/>
              <a:defRPr sz="700"/>
            </a:lvl6pPr>
            <a:lvl7pPr lvl="6" rtl="0">
              <a:spcBef>
                <a:spcPts val="0"/>
              </a:spcBef>
              <a:spcAft>
                <a:spcPts val="0"/>
              </a:spcAft>
              <a:buSzPts val="500"/>
              <a:buNone/>
              <a:defRPr sz="700"/>
            </a:lvl7pPr>
            <a:lvl8pPr lvl="7" rtl="0">
              <a:spcBef>
                <a:spcPts val="0"/>
              </a:spcBef>
              <a:spcAft>
                <a:spcPts val="0"/>
              </a:spcAft>
              <a:buSzPts val="500"/>
              <a:buNone/>
              <a:defRPr sz="700"/>
            </a:lvl8pPr>
            <a:lvl9pPr lvl="8" rtl="0">
              <a:spcBef>
                <a:spcPts val="0"/>
              </a:spcBef>
              <a:spcAft>
                <a:spcPts val="0"/>
              </a:spcAft>
              <a:buSzPts val="500"/>
              <a:buNone/>
              <a:defRPr sz="700"/>
            </a:lvl9pPr>
          </a:lstStyle>
          <a:p/>
        </p:txBody>
      </p:sp>
      <p:sp>
        <p:nvSpPr>
          <p:cNvPr id="80" name="Google Shape;80;p1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42900" lvl="0" marL="457200" marR="0" rtl="0" algn="l">
              <a:lnSpc>
                <a:spcPct val="90000"/>
              </a:lnSpc>
              <a:spcBef>
                <a:spcPts val="800"/>
              </a:spcBef>
              <a:spcAft>
                <a:spcPts val="0"/>
              </a:spcAft>
              <a:buClr>
                <a:schemeClr val="dk1"/>
              </a:buClr>
              <a:buSzPts val="1800"/>
              <a:buFont typeface="Arial"/>
              <a:buChar char="•"/>
              <a:defRPr b="0" i="0" sz="1800" u="none" cap="none" strike="noStrike">
                <a:solidFill>
                  <a:schemeClr val="dk1"/>
                </a:solidFill>
                <a:latin typeface="Poppins Light"/>
                <a:ea typeface="Poppins Light"/>
                <a:cs typeface="Poppins Light"/>
                <a:sym typeface="Poppins Light"/>
              </a:defRPr>
            </a:lvl1pPr>
            <a:lvl2pPr indent="-323850" lvl="1" marL="914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Poppins Light"/>
                <a:ea typeface="Poppins Light"/>
                <a:cs typeface="Poppins Light"/>
                <a:sym typeface="Poppins Light"/>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Poppins Light"/>
                <a:ea typeface="Poppins Light"/>
                <a:cs typeface="Poppins Light"/>
                <a:sym typeface="Poppi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Poppins Light"/>
                <a:ea typeface="Poppins Light"/>
                <a:cs typeface="Poppins Light"/>
                <a:sym typeface="Poppi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Poppins Light"/>
                <a:ea typeface="Poppins Light"/>
                <a:cs typeface="Poppins Light"/>
                <a:sym typeface="Poppi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2" name="Shape 82"/>
        <p:cNvGrpSpPr/>
        <p:nvPr/>
      </p:nvGrpSpPr>
      <p:grpSpPr>
        <a:xfrm>
          <a:off x="0" y="0"/>
          <a:ext cx="0" cy="0"/>
          <a:chOff x="0" y="0"/>
          <a:chExt cx="0" cy="0"/>
        </a:xfrm>
      </p:grpSpPr>
      <p:sp>
        <p:nvSpPr>
          <p:cNvPr id="83" name="Google Shape;83;p19"/>
          <p:cNvSpPr txBox="1"/>
          <p:nvPr>
            <p:ph type="title"/>
          </p:nvPr>
        </p:nvSpPr>
        <p:spPr>
          <a:xfrm>
            <a:off x="628650" y="273850"/>
            <a:ext cx="7635000" cy="994200"/>
          </a:xfrm>
          <a:prstGeom prst="rect">
            <a:avLst/>
          </a:prstGeom>
          <a:noFill/>
          <a:ln>
            <a:noFill/>
          </a:ln>
        </p:spPr>
        <p:txBody>
          <a:bodyPr anchorCtr="0" anchor="ctr" bIns="17150" lIns="34300" spcFirstLastPara="1" rIns="34300" wrap="square" tIns="17150">
            <a:normAutofit/>
          </a:bodyPr>
          <a:lstStyle>
            <a:lvl1pPr lvl="0" marR="0" rtl="0" algn="l">
              <a:lnSpc>
                <a:spcPct val="90000"/>
              </a:lnSpc>
              <a:spcBef>
                <a:spcPts val="0"/>
              </a:spcBef>
              <a:spcAft>
                <a:spcPts val="0"/>
              </a:spcAft>
              <a:buClr>
                <a:schemeClr val="dk2"/>
              </a:buClr>
              <a:buSzPts val="3300"/>
              <a:buFont typeface="Poppins"/>
              <a:buNone/>
              <a:defRPr b="1" i="0" sz="3300" u="none" cap="none" strike="noStrike">
                <a:solidFill>
                  <a:schemeClr val="dk2"/>
                </a:solidFill>
                <a:latin typeface="Poppins"/>
                <a:ea typeface="Poppins"/>
                <a:cs typeface="Poppins"/>
                <a:sym typeface="Poppins"/>
              </a:defRPr>
            </a:lvl1pPr>
            <a:lvl2pPr lvl="1" rtl="0">
              <a:spcBef>
                <a:spcPts val="0"/>
              </a:spcBef>
              <a:spcAft>
                <a:spcPts val="0"/>
              </a:spcAft>
              <a:buSzPts val="500"/>
              <a:buNone/>
              <a:defRPr sz="700"/>
            </a:lvl2pPr>
            <a:lvl3pPr lvl="2" rtl="0">
              <a:spcBef>
                <a:spcPts val="0"/>
              </a:spcBef>
              <a:spcAft>
                <a:spcPts val="0"/>
              </a:spcAft>
              <a:buSzPts val="500"/>
              <a:buNone/>
              <a:defRPr sz="700"/>
            </a:lvl3pPr>
            <a:lvl4pPr lvl="3" rtl="0">
              <a:spcBef>
                <a:spcPts val="0"/>
              </a:spcBef>
              <a:spcAft>
                <a:spcPts val="0"/>
              </a:spcAft>
              <a:buSzPts val="500"/>
              <a:buNone/>
              <a:defRPr sz="700"/>
            </a:lvl4pPr>
            <a:lvl5pPr lvl="4" rtl="0">
              <a:spcBef>
                <a:spcPts val="0"/>
              </a:spcBef>
              <a:spcAft>
                <a:spcPts val="0"/>
              </a:spcAft>
              <a:buSzPts val="500"/>
              <a:buNone/>
              <a:defRPr sz="700"/>
            </a:lvl5pPr>
            <a:lvl6pPr lvl="5" rtl="0">
              <a:spcBef>
                <a:spcPts val="0"/>
              </a:spcBef>
              <a:spcAft>
                <a:spcPts val="0"/>
              </a:spcAft>
              <a:buSzPts val="500"/>
              <a:buNone/>
              <a:defRPr sz="700"/>
            </a:lvl6pPr>
            <a:lvl7pPr lvl="6" rtl="0">
              <a:spcBef>
                <a:spcPts val="0"/>
              </a:spcBef>
              <a:spcAft>
                <a:spcPts val="0"/>
              </a:spcAft>
              <a:buSzPts val="500"/>
              <a:buNone/>
              <a:defRPr sz="700"/>
            </a:lvl7pPr>
            <a:lvl8pPr lvl="7" rtl="0">
              <a:spcBef>
                <a:spcPts val="0"/>
              </a:spcBef>
              <a:spcAft>
                <a:spcPts val="0"/>
              </a:spcAft>
              <a:buSzPts val="500"/>
              <a:buNone/>
              <a:defRPr sz="700"/>
            </a:lvl8pPr>
            <a:lvl9pPr lvl="8" rtl="0">
              <a:spcBef>
                <a:spcPts val="0"/>
              </a:spcBef>
              <a:spcAft>
                <a:spcPts val="0"/>
              </a:spcAft>
              <a:buSzPts val="500"/>
              <a:buNone/>
              <a:defRPr sz="700"/>
            </a:lvl9pPr>
          </a:lstStyle>
          <a:p/>
        </p:txBody>
      </p:sp>
      <p:sp>
        <p:nvSpPr>
          <p:cNvPr id="84" name="Google Shape;84;p19"/>
          <p:cNvSpPr txBox="1"/>
          <p:nvPr>
            <p:ph idx="1" type="body"/>
          </p:nvPr>
        </p:nvSpPr>
        <p:spPr>
          <a:xfrm>
            <a:off x="628650" y="1369219"/>
            <a:ext cx="7886700" cy="3263400"/>
          </a:xfrm>
          <a:prstGeom prst="rect">
            <a:avLst/>
          </a:prstGeom>
          <a:noFill/>
          <a:ln>
            <a:noFill/>
          </a:ln>
        </p:spPr>
        <p:txBody>
          <a:bodyPr anchorCtr="0" anchor="t" bIns="17150" lIns="34300" spcFirstLastPara="1" rIns="34300" wrap="square" tIns="17150">
            <a:normAutofit/>
          </a:bodyPr>
          <a:lstStyle>
            <a:lvl1pPr indent="-228600" lvl="0" marL="457200"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Lato Light"/>
                <a:ea typeface="Lato Light"/>
                <a:cs typeface="Lato Light"/>
                <a:sym typeface="Lato Light"/>
              </a:defRPr>
            </a:lvl2pPr>
            <a:lvl3pPr indent="-228600" lvl="2" marL="1371600"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Lato Light"/>
                <a:ea typeface="Lato Light"/>
                <a:cs typeface="Lato Light"/>
                <a:sym typeface="Lato Light"/>
              </a:defRPr>
            </a:lvl3pPr>
            <a:lvl4pPr indent="-228600" lvl="3" marL="1828800" marR="0" rtl="0" algn="l">
              <a:lnSpc>
                <a:spcPct val="90000"/>
              </a:lnSpc>
              <a:spcBef>
                <a:spcPts val="400"/>
              </a:spcBef>
              <a:spcAft>
                <a:spcPts val="0"/>
              </a:spcAft>
              <a:buClr>
                <a:schemeClr val="dk1"/>
              </a:buClr>
              <a:buSzPts val="1300"/>
              <a:buFont typeface="Arial"/>
              <a:buNone/>
              <a:defRPr b="0" i="0" sz="1300" u="none" cap="none" strike="noStrike">
                <a:solidFill>
                  <a:schemeClr val="dk1"/>
                </a:solidFill>
                <a:latin typeface="Lato Light"/>
                <a:ea typeface="Lato Light"/>
                <a:cs typeface="Lato Light"/>
                <a:sym typeface="Lato Light"/>
              </a:defRPr>
            </a:lvl4pPr>
            <a:lvl5pPr indent="-228600" lvl="4" marL="2286000" marR="0" rtl="0" algn="l">
              <a:lnSpc>
                <a:spcPct val="90000"/>
              </a:lnSpc>
              <a:spcBef>
                <a:spcPts val="400"/>
              </a:spcBef>
              <a:spcAft>
                <a:spcPts val="0"/>
              </a:spcAft>
              <a:buClr>
                <a:schemeClr val="dk1"/>
              </a:buClr>
              <a:buSzPts val="1300"/>
              <a:buFont typeface="Arial"/>
              <a:buNone/>
              <a:defRPr b="0" i="0" sz="1300" u="none" cap="none" strike="noStrike">
                <a:solidFill>
                  <a:schemeClr val="dk1"/>
                </a:solidFill>
                <a:latin typeface="Lato Light"/>
                <a:ea typeface="Lato Light"/>
                <a:cs typeface="Lato Light"/>
                <a:sym typeface="Lato Light"/>
              </a:defRPr>
            </a:lvl5pPr>
            <a:lvl6pPr indent="-311150" lvl="5" marL="2743200" marR="0" rtl="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indent="-311150" lvl="6" marL="3200400" marR="0" rtl="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indent="-311150" lvl="7" marL="3657600" marR="0" rtl="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indent="-311150" lvl="8" marL="4114800" marR="0" rtl="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
        <p:nvSpPr>
          <p:cNvPr id="88" name="Google Shape;88;p22"/>
          <p:cNvSpPr txBox="1"/>
          <p:nvPr>
            <p:ph idx="11" type="ftr"/>
          </p:nvPr>
        </p:nvSpPr>
        <p:spPr>
          <a:xfrm>
            <a:off x="2390774" y="4763541"/>
            <a:ext cx="4791075" cy="211633"/>
          </a:xfrm>
          <a:prstGeom prst="rect">
            <a:avLst/>
          </a:prstGeom>
          <a:noFill/>
          <a:ln>
            <a:noFill/>
          </a:ln>
        </p:spPr>
        <p:txBody>
          <a:bodyPr anchorCtr="0" anchor="ctr" bIns="0" lIns="0" spcFirstLastPara="1" rIns="0" wrap="square" tIns="0">
            <a:normAutofit/>
          </a:bodyPr>
          <a:lstStyle>
            <a:lvl1pPr lvl="0" marR="0" rtl="0" algn="ctr">
              <a:lnSpc>
                <a:spcPct val="100000"/>
              </a:lnSpc>
              <a:spcBef>
                <a:spcPts val="0"/>
              </a:spcBef>
              <a:spcAft>
                <a:spcPts val="0"/>
              </a:spcAft>
              <a:buSzPts val="800"/>
              <a:buNone/>
              <a:defRPr b="0" i="0" sz="600" u="none" cap="none" strike="noStrike">
                <a:solidFill>
                  <a:srgbClr val="6A6A6A"/>
                </a:solidFill>
                <a:latin typeface="Helvetica Neue"/>
                <a:ea typeface="Helvetica Neue"/>
                <a:cs typeface="Helvetica Neue"/>
                <a:sym typeface="Helvetica Neue"/>
              </a:defRPr>
            </a:lvl1pPr>
            <a:lvl2pPr lvl="1"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800"/>
              <a:buNone/>
              <a:defRPr b="0" i="0" sz="800" u="none" cap="none" strike="noStrike">
                <a:solidFill>
                  <a:srgbClr val="000000"/>
                </a:solidFill>
                <a:latin typeface="Arial"/>
                <a:ea typeface="Arial"/>
                <a:cs typeface="Arial"/>
                <a:sym typeface="Arial"/>
              </a:defRPr>
            </a:lvl9pPr>
          </a:lstStyle>
          <a:p/>
        </p:txBody>
      </p:sp>
      <p:sp>
        <p:nvSpPr>
          <p:cNvPr id="89" name="Google Shape;89;p22"/>
          <p:cNvSpPr txBox="1"/>
          <p:nvPr>
            <p:ph idx="12" type="sldNum"/>
          </p:nvPr>
        </p:nvSpPr>
        <p:spPr>
          <a:xfrm>
            <a:off x="8229600" y="4717555"/>
            <a:ext cx="285750" cy="211633"/>
          </a:xfrm>
          <a:prstGeom prst="rect">
            <a:avLst/>
          </a:prstGeom>
          <a:noFill/>
          <a:ln>
            <a:noFill/>
          </a:ln>
        </p:spPr>
        <p:txBody>
          <a:bodyPr anchorCtr="0" anchor="ctr" bIns="25700" lIns="51425" spcFirstLastPara="1" rIns="51425" wrap="square" tIns="25700">
            <a:noAutofit/>
          </a:bodyPr>
          <a:lstStyle>
            <a:lvl1pPr indent="0" lvl="0"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1pPr>
            <a:lvl2pPr indent="0" lvl="1"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2pPr>
            <a:lvl3pPr indent="0" lvl="2"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3pPr>
            <a:lvl4pPr indent="0" lvl="3"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4pPr>
            <a:lvl5pPr indent="0" lvl="4"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5pPr>
            <a:lvl6pPr indent="0" lvl="5"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6pPr>
            <a:lvl7pPr indent="0" lvl="6"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7pPr>
            <a:lvl8pPr indent="0" lvl="7"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8pPr>
            <a:lvl9pPr indent="0" lvl="8" marL="0" marR="0" rtl="0" algn="r">
              <a:lnSpc>
                <a:spcPct val="100000"/>
              </a:lnSpc>
              <a:spcBef>
                <a:spcPts val="0"/>
              </a:spcBef>
              <a:spcAft>
                <a:spcPts val="0"/>
              </a:spcAft>
              <a:buNone/>
              <a:defRPr b="0" i="0" sz="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it"/>
              <a:t>‹#›</a:t>
            </a:fld>
            <a:endParaRPr/>
          </a:p>
        </p:txBody>
      </p:sp>
      <p:sp>
        <p:nvSpPr>
          <p:cNvPr id="90" name="Google Shape;90;p22"/>
          <p:cNvSpPr txBox="1"/>
          <p:nvPr>
            <p:ph type="title"/>
          </p:nvPr>
        </p:nvSpPr>
        <p:spPr>
          <a:xfrm>
            <a:off x="628650" y="274142"/>
            <a:ext cx="7886700" cy="993874"/>
          </a:xfrm>
          <a:prstGeom prst="rect">
            <a:avLst/>
          </a:prstGeom>
          <a:noFill/>
          <a:ln>
            <a:noFill/>
          </a:ln>
        </p:spPr>
        <p:txBody>
          <a:bodyPr anchorCtr="0" anchor="ctr" bIns="25700" lIns="51425" spcFirstLastPara="1" rIns="51425" wrap="square" tIns="25700">
            <a:normAutofit/>
          </a:bodyPr>
          <a:lstStyle>
            <a:lvl1pPr lvl="0"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1pPr>
            <a:lvl2pPr lvl="1"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9pPr>
          </a:lstStyle>
          <a:p/>
        </p:txBody>
      </p:sp>
      <p:sp>
        <p:nvSpPr>
          <p:cNvPr id="91" name="Google Shape;91;p22"/>
          <p:cNvSpPr txBox="1"/>
          <p:nvPr>
            <p:ph idx="1" type="body"/>
          </p:nvPr>
        </p:nvSpPr>
        <p:spPr>
          <a:xfrm>
            <a:off x="628650" y="1368921"/>
            <a:ext cx="7886700" cy="3263801"/>
          </a:xfrm>
          <a:prstGeom prst="rect">
            <a:avLst/>
          </a:prstGeom>
          <a:noFill/>
          <a:ln>
            <a:noFill/>
          </a:ln>
        </p:spPr>
        <p:txBody>
          <a:bodyPr anchorCtr="0" anchor="t" bIns="25700" lIns="51425" spcFirstLastPara="1" rIns="51425" wrap="square" tIns="25700">
            <a:normAutofit/>
          </a:bodyPr>
          <a:lstStyle>
            <a:lvl1pPr indent="-317500" lvl="0" marL="457200" marR="0" rtl="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1pPr>
            <a:lvl2pPr indent="-317500" lvl="1" marL="914400" marR="0" rtl="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2pPr>
            <a:lvl3pPr indent="-317500" lvl="2" marL="1371600" marR="0" rtl="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3pPr>
            <a:lvl4pPr indent="-317500" lvl="3" marL="1828800" marR="0" rtl="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4pPr>
            <a:lvl5pPr indent="-317500" lvl="4" marL="2286000" marR="0" rtl="0" algn="l">
              <a:lnSpc>
                <a:spcPct val="100000"/>
              </a:lnSpc>
              <a:spcBef>
                <a:spcPts val="2200"/>
              </a:spcBef>
              <a:spcAft>
                <a:spcPts val="0"/>
              </a:spcAft>
              <a:buClr>
                <a:srgbClr val="000000"/>
              </a:buClr>
              <a:buSzPts val="1400"/>
              <a:buFont typeface="Helvetica Neue"/>
              <a:buChar char="•"/>
              <a:defRPr b="0" i="0" sz="1800" u="none" cap="none" strike="noStrike">
                <a:solidFill>
                  <a:srgbClr val="000000"/>
                </a:solidFill>
                <a:latin typeface="Helvetica Neue"/>
                <a:ea typeface="Helvetica Neue"/>
                <a:cs typeface="Helvetica Neue"/>
                <a:sym typeface="Helvetica Neue"/>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8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8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8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800" u="none" cap="none" strike="noStrike">
                <a:solidFill>
                  <a:srgbClr val="000000"/>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10" r:id="rId45"/>
    <p:sldLayoutId id="2147483711" r:id="rId46"/>
    <p:sldLayoutId id="2147483712" r:id="rId47"/>
    <p:sldLayoutId id="2147483713" r:id="rId48"/>
    <p:sldLayoutId id="2147483714" r:id="rId49"/>
    <p:sldLayoutId id="2147483715" r:id="rId50"/>
    <p:sldLayoutId id="2147483716" r:id="rId51"/>
    <p:sldLayoutId id="2147483717" r:id="rId52"/>
    <p:sldLayoutId id="2147483718" r:id="rId53"/>
    <p:sldLayoutId id="2147483719" r:id="rId54"/>
    <p:sldLayoutId id="2147483720" r:id="rId55"/>
    <p:sldLayoutId id="2147483721" r:id="rId56"/>
    <p:sldLayoutId id="2147483722" r:id="rId57"/>
    <p:sldLayoutId id="2147483723" r:id="rId58"/>
    <p:sldLayoutId id="2147483724" r:id="rId5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guide id="3" pos="252">
          <p15:clr>
            <a:srgbClr val="F26B43"/>
          </p15:clr>
        </p15:guide>
        <p15:guide id="4" pos="4819">
          <p15:clr>
            <a:srgbClr val="F26B43"/>
          </p15:clr>
        </p15:guide>
        <p15:guide id="5" orient="horz" pos="281">
          <p15:clr>
            <a:srgbClr val="F26B43"/>
          </p15:clr>
        </p15:guide>
        <p15:guide id="6" orient="horz" pos="262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3.png"/><Relationship Id="rId4" Type="http://schemas.openxmlformats.org/officeDocument/2006/relationships/image" Target="../media/image4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open-science.it" TargetMode="External"/><Relationship Id="rId4" Type="http://schemas.openxmlformats.org/officeDocument/2006/relationships/image" Target="../media/image4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57.jpg"/><Relationship Id="rId4" Type="http://schemas.openxmlformats.org/officeDocument/2006/relationships/hyperlink" Target="https://pixabay.com/users/geralt-9301/?utm_source=link-attribution&amp;utm_medium=referral&amp;utm_campaign=image&amp;utm_content=75302" TargetMode="External"/><Relationship Id="rId5" Type="http://schemas.openxmlformats.org/officeDocument/2006/relationships/hyperlink" Target="https://pixabay.com/?utm_source=link-attribution&amp;utm_medium=referral&amp;utm_campaign=image&amp;utm_content=75302"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5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5.png"/><Relationship Id="rId4" Type="http://schemas.openxmlformats.org/officeDocument/2006/relationships/hyperlink" Target="https://pixabay.com/users/la_petite_femme-2212305/?utm_source=link-attribution&amp;utm_medium=referral&amp;utm_campaign=image&amp;utm_content=2256824" TargetMode="External"/><Relationship Id="rId5" Type="http://schemas.openxmlformats.org/officeDocument/2006/relationships/hyperlink" Target="https://pixabay.com/?utm_source=link-attribution&amp;utm_medium=referral&amp;utm_campaign=image&amp;utm_content=2256824"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hyperlink" Target="https://www.ucl.ac.uk/library/research-support/research-data-managemen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61.jpg"/><Relationship Id="rId4" Type="http://schemas.openxmlformats.org/officeDocument/2006/relationships/hyperlink" Target="https://pixabay.com/users/geralt-9301/?utm_source=link-attribution&amp;utm_medium=referral&amp;utm_campaign=image&amp;utm_content=1989152" TargetMode="External"/><Relationship Id="rId5" Type="http://schemas.openxmlformats.org/officeDocument/2006/relationships/hyperlink" Target="https://pixabay.com/?utm_source=link-attribution&amp;utm_medium=referral&amp;utm_campaign=image&amp;utm_content=1989152"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58.jpg"/><Relationship Id="rId4" Type="http://schemas.openxmlformats.org/officeDocument/2006/relationships/hyperlink" Target="https://www.fosteropenscience.eu/"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7.jpg"/><Relationship Id="rId4" Type="http://schemas.openxmlformats.org/officeDocument/2006/relationships/hyperlink" Target="https://unsplash.com/es/@priscilladupreez?utm_source=unsplash&amp;utm_medium=referral&amp;utm_content=creditCopyText" TargetMode="External"/><Relationship Id="rId5" Type="http://schemas.openxmlformats.org/officeDocument/2006/relationships/hyperlink" Target="https://unsplash.com/es/@priscilladupreez?utm_source=unsplash&amp;utm_medium=referral&amp;utm_content=creditCopyText" TargetMode="External"/><Relationship Id="rId6" Type="http://schemas.openxmlformats.org/officeDocument/2006/relationships/hyperlink" Target="https://unsplash.com/s/photos/matching?utm_source=unsplash&amp;utm_medium=referral&amp;utm_content=creditCopyText" TargetMode="External"/><Relationship Id="rId7" Type="http://schemas.openxmlformats.org/officeDocument/2006/relationships/hyperlink" Target="https://unsplash.com/s/photos/matching?utm_source=unsplash&amp;utm_medium=referral&amp;utm_content=creditCopyTex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vidensportal.deic.dk/RDMelearn" TargetMode="External"/><Relationship Id="rId4" Type="http://schemas.openxmlformats.org/officeDocument/2006/relationships/image" Target="../media/image59.png"/><Relationship Id="rId5" Type="http://schemas.openxmlformats.org/officeDocument/2006/relationships/image" Target="../media/image66.png"/><Relationship Id="rId6" Type="http://schemas.openxmlformats.org/officeDocument/2006/relationships/image" Target="../media/image60.png"/><Relationship Id="rId7" Type="http://schemas.openxmlformats.org/officeDocument/2006/relationships/image" Target="../media/image6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82.jpg"/><Relationship Id="rId4" Type="http://schemas.openxmlformats.org/officeDocument/2006/relationships/image" Target="../media/image6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63.png"/><Relationship Id="rId4" Type="http://schemas.openxmlformats.org/officeDocument/2006/relationships/hyperlink" Target="https://www.nature.com/articles/sdata201618"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6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9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hyperlink" Target="https://www.go-fair.org/fair-principles/fairification-proces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hyperlink" Target="http://www.raid.org.au" TargetMode="External"/><Relationship Id="rId4" Type="http://schemas.openxmlformats.org/officeDocument/2006/relationships/hyperlink" Target="https://www.igsn.org/" TargetMode="External"/><Relationship Id="rId9" Type="http://schemas.openxmlformats.org/officeDocument/2006/relationships/hyperlink" Target="https://escholarship.org/uc/item/9p9863nc" TargetMode="External"/><Relationship Id="rId5" Type="http://schemas.openxmlformats.org/officeDocument/2006/relationships/hyperlink" Target="http://identifiers.org/" TargetMode="External"/><Relationship Id="rId6" Type="http://schemas.openxmlformats.org/officeDocument/2006/relationships/hyperlink" Target="https://en.wikipedia.org/wiki/Universally_unique_identifier" TargetMode="External"/><Relationship Id="rId7" Type="http://schemas.openxmlformats.org/officeDocument/2006/relationships/hyperlink" Target="http://www.purlz.org/" TargetMode="External"/><Relationship Id="rId8" Type="http://schemas.openxmlformats.org/officeDocument/2006/relationships/hyperlink" Target="http://www.doi.org/" TargetMode="External"/><Relationship Id="rId11" Type="http://schemas.openxmlformats.org/officeDocument/2006/relationships/hyperlink" Target="https://www.crossref.org/services/funder-registry/" TargetMode="External"/><Relationship Id="rId10" Type="http://schemas.openxmlformats.org/officeDocument/2006/relationships/hyperlink" Target="https://scicrunch.org/resources" TargetMode="External"/><Relationship Id="rId12" Type="http://schemas.openxmlformats.org/officeDocument/2006/relationships/hyperlink" Target="https://www.grid.ac/"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84.png"/><Relationship Id="rId4" Type="http://schemas.openxmlformats.org/officeDocument/2006/relationships/hyperlink" Target="https://en.wikipedia.org/wiki/Alphanumeric_code" TargetMode="External"/><Relationship Id="rId5" Type="http://schemas.openxmlformats.org/officeDocument/2006/relationships/hyperlink" Target="https://en.wikipedia.org/wiki/Scientist" TargetMode="External"/><Relationship Id="rId6" Type="http://schemas.openxmlformats.org/officeDocument/2006/relationships/hyperlink" Target="https://en.wikipedia.org/wiki/Academic_authorship"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hyperlink" Target="https://en.wikipedia.org/wiki/Persistent_identifier" TargetMode="External"/><Relationship Id="rId4" Type="http://schemas.openxmlformats.org/officeDocument/2006/relationships/hyperlink" Target="https://en.wikipedia.org/wiki/Handle_(computing)" TargetMode="External"/><Relationship Id="rId9" Type="http://schemas.openxmlformats.org/officeDocument/2006/relationships/hyperlink" Target="https://en.wikipedia.org/wiki/ISRC" TargetMode="External"/><Relationship Id="rId5" Type="http://schemas.openxmlformats.org/officeDocument/2006/relationships/hyperlink" Target="https://en.wikipedia.org/wiki/International_Organization_for_Standardization" TargetMode="External"/><Relationship Id="rId6" Type="http://schemas.openxmlformats.org/officeDocument/2006/relationships/hyperlink" Target="https://en.wikipedia.org/wiki/Metadata" TargetMode="External"/><Relationship Id="rId7" Type="http://schemas.openxmlformats.org/officeDocument/2006/relationships/hyperlink" Target="https://en.wikipedia.org/wiki/URL" TargetMode="External"/><Relationship Id="rId8" Type="http://schemas.openxmlformats.org/officeDocument/2006/relationships/hyperlink" Target="https://en.wikipedia.org/wiki/ISB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image" Target="../media/image7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11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69.jpg"/><Relationship Id="rId4" Type="http://schemas.openxmlformats.org/officeDocument/2006/relationships/hyperlink" Target="https://pixabay.com/users/geralt-9301/?utm_source=link-attribution&amp;utm_medium=referral&amp;utm_campaign=image&amp;utm_content=2556925" TargetMode="External"/><Relationship Id="rId5" Type="http://schemas.openxmlformats.org/officeDocument/2006/relationships/hyperlink" Target="https://pixabay.com/?utm_source=link-attribution&amp;utm_medium=referral&amp;utm_campaign=image&amp;utm_content=255692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7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9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hyperlink" Target="https://rd-alliance.github.io/metadata-directory/" TargetMode="External"/><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 Id="rId3" Type="http://schemas.openxmlformats.org/officeDocument/2006/relationships/image" Target="../media/image7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13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7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13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hyperlink" Target="https://en.wikipedia.org/wiki/Open_access" TargetMode="External"/><Relationship Id="rId4" Type="http://schemas.openxmlformats.org/officeDocument/2006/relationships/hyperlink" Target="https://en.wikipedia.org/wiki/Interoperable" TargetMode="External"/><Relationship Id="rId5" Type="http://schemas.openxmlformats.org/officeDocument/2006/relationships/hyperlink" Target="https://en.wikipedia.org/wiki/Open_Archives_Initiative_Protocol_for_Metadata_Harvesting" TargetMode="External"/><Relationship Id="rId6" Type="http://schemas.openxmlformats.org/officeDocument/2006/relationships/image" Target="../media/image8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12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5.xml"/><Relationship Id="rId3" Type="http://schemas.openxmlformats.org/officeDocument/2006/relationships/image" Target="../media/image78.jpg"/><Relationship Id="rId4" Type="http://schemas.openxmlformats.org/officeDocument/2006/relationships/image" Target="../media/image76.png"/><Relationship Id="rId9" Type="http://schemas.openxmlformats.org/officeDocument/2006/relationships/image" Target="../media/image124.png"/><Relationship Id="rId5" Type="http://schemas.openxmlformats.org/officeDocument/2006/relationships/image" Target="../media/image79.png"/><Relationship Id="rId6" Type="http://schemas.openxmlformats.org/officeDocument/2006/relationships/image" Target="../media/image81.png"/><Relationship Id="rId7" Type="http://schemas.openxmlformats.org/officeDocument/2006/relationships/image" Target="../media/image83.png"/><Relationship Id="rId8" Type="http://schemas.openxmlformats.org/officeDocument/2006/relationships/image" Target="../media/image8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 Id="rId3" Type="http://schemas.openxmlformats.org/officeDocument/2006/relationships/image" Target="../media/image13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7.xml"/><Relationship Id="rId3" Type="http://schemas.openxmlformats.org/officeDocument/2006/relationships/image" Target="../media/image123.png"/><Relationship Id="rId4" Type="http://schemas.openxmlformats.org/officeDocument/2006/relationships/image" Target="../media/image128.png"/><Relationship Id="rId5" Type="http://schemas.openxmlformats.org/officeDocument/2006/relationships/image" Target="../media/image126.png"/><Relationship Id="rId6" Type="http://schemas.openxmlformats.org/officeDocument/2006/relationships/image" Target="../media/image12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hyperlink" Target="https://v2.sherpa.ac.uk/opendoar/" TargetMode="External"/><Relationship Id="rId4" Type="http://schemas.openxmlformats.org/officeDocument/2006/relationships/hyperlink" Target="https://fairsharing.org/" TargetMode="External"/><Relationship Id="rId5" Type="http://schemas.openxmlformats.org/officeDocument/2006/relationships/hyperlink" Target="http://roar.eprints.org/" TargetMode="External"/><Relationship Id="rId6" Type="http://schemas.openxmlformats.org/officeDocument/2006/relationships/hyperlink" Target="https://unpaywall.org/"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image" Target="../media/image13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8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All about FAIR principles </a:t>
            </a:r>
            <a:endParaRPr/>
          </a:p>
        </p:txBody>
      </p:sp>
      <p:sp>
        <p:nvSpPr>
          <p:cNvPr id="733" name="Google Shape;733;p82"/>
          <p:cNvSpPr txBox="1"/>
          <p:nvPr>
            <p:ph idx="1" type="subTitle"/>
          </p:nvPr>
        </p:nvSpPr>
        <p:spPr>
          <a:xfrm>
            <a:off x="311700" y="1878551"/>
            <a:ext cx="5026800" cy="1528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it"/>
              <a:t>University of Pisa - Phd course 2022</a:t>
            </a:r>
            <a:endParaRPr/>
          </a:p>
          <a:p>
            <a:pPr indent="0" lvl="0" marL="0" rtl="0" algn="l">
              <a:spcBef>
                <a:spcPts val="0"/>
              </a:spcBef>
              <a:spcAft>
                <a:spcPts val="0"/>
              </a:spcAft>
              <a:buNone/>
            </a:pPr>
            <a:r>
              <a:t/>
            </a:r>
            <a:endParaRPr/>
          </a:p>
          <a:p>
            <a:pPr indent="0" lvl="0" marL="0" rtl="0" algn="l">
              <a:spcBef>
                <a:spcPts val="0"/>
              </a:spcBef>
              <a:spcAft>
                <a:spcPts val="0"/>
              </a:spcAft>
              <a:buNone/>
            </a:pPr>
            <a:r>
              <a:rPr lang="it"/>
              <a:t>Gina Pavone, CNR-ISTI        </a:t>
            </a:r>
            <a:r>
              <a:rPr lang="it"/>
              <a:t>0000-0003-0087-2151</a:t>
            </a:r>
            <a:endParaRPr/>
          </a:p>
          <a:p>
            <a:pPr indent="0" lvl="0" marL="0" rtl="0" algn="l">
              <a:spcBef>
                <a:spcPts val="0"/>
              </a:spcBef>
              <a:spcAft>
                <a:spcPts val="0"/>
              </a:spcAft>
              <a:buNone/>
            </a:pPr>
            <a:r>
              <a:t/>
            </a:r>
            <a:endParaRPr/>
          </a:p>
          <a:p>
            <a:pPr indent="0" lvl="0" marL="0" rtl="0" algn="l">
              <a:spcBef>
                <a:spcPts val="0"/>
              </a:spcBef>
              <a:spcAft>
                <a:spcPts val="0"/>
              </a:spcAft>
              <a:buNone/>
            </a:pPr>
            <a:r>
              <a:rPr lang="it"/>
              <a:t>module 1 - 30 May 2022</a:t>
            </a:r>
            <a:endParaRPr/>
          </a:p>
          <a:p>
            <a:pPr indent="0" lvl="0" marL="0" rtl="0" algn="l">
              <a:spcBef>
                <a:spcPts val="0"/>
              </a:spcBef>
              <a:spcAft>
                <a:spcPts val="0"/>
              </a:spcAft>
              <a:buNone/>
            </a:pPr>
            <a:r>
              <a:t/>
            </a:r>
            <a:endParaRPr/>
          </a:p>
        </p:txBody>
      </p:sp>
      <p:pic>
        <p:nvPicPr>
          <p:cNvPr id="734" name="Google Shape;734;p82"/>
          <p:cNvPicPr preferRelativeResize="0"/>
          <p:nvPr/>
        </p:nvPicPr>
        <p:blipFill>
          <a:blip r:embed="rId3">
            <a:alphaModFix/>
          </a:blip>
          <a:stretch>
            <a:fillRect/>
          </a:stretch>
        </p:blipFill>
        <p:spPr>
          <a:xfrm>
            <a:off x="2547975" y="2388172"/>
            <a:ext cx="243975" cy="243975"/>
          </a:xfrm>
          <a:prstGeom prst="rect">
            <a:avLst/>
          </a:prstGeom>
          <a:noFill/>
          <a:ln>
            <a:noFill/>
          </a:ln>
        </p:spPr>
      </p:pic>
      <p:pic>
        <p:nvPicPr>
          <p:cNvPr id="735" name="Google Shape;735;p82"/>
          <p:cNvPicPr preferRelativeResize="0"/>
          <p:nvPr/>
        </p:nvPicPr>
        <p:blipFill>
          <a:blip r:embed="rId4">
            <a:alphaModFix/>
          </a:blip>
          <a:stretch>
            <a:fillRect/>
          </a:stretch>
        </p:blipFill>
        <p:spPr>
          <a:xfrm>
            <a:off x="7940975" y="4695226"/>
            <a:ext cx="1129551" cy="398175"/>
          </a:xfrm>
          <a:prstGeom prst="rect">
            <a:avLst/>
          </a:prstGeom>
          <a:noFill/>
          <a:ln>
            <a:noFill/>
          </a:ln>
        </p:spPr>
      </p:pic>
      <p:sp>
        <p:nvSpPr>
          <p:cNvPr id="736" name="Google Shape;736;p82"/>
          <p:cNvSpPr txBox="1"/>
          <p:nvPr/>
        </p:nvSpPr>
        <p:spPr>
          <a:xfrm>
            <a:off x="5236650" y="4694225"/>
            <a:ext cx="24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lt1"/>
                </a:solidFill>
                <a:latin typeface="Roboto"/>
                <a:ea typeface="Roboto"/>
                <a:cs typeface="Roboto"/>
                <a:sym typeface="Roboto"/>
              </a:rPr>
              <a:t>10.5281/zenodo.6597239</a:t>
            </a:r>
            <a:endParaRPr>
              <a:solidFill>
                <a:schemeClr val="l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83"/>
          <p:cNvSpPr txBox="1"/>
          <p:nvPr>
            <p:ph idx="4294967295" type="title"/>
          </p:nvPr>
        </p:nvSpPr>
        <p:spPr>
          <a:xfrm>
            <a:off x="311700" y="555600"/>
            <a:ext cx="2808000" cy="75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highlight>
                  <a:schemeClr val="lt1"/>
                </a:highlight>
              </a:rPr>
              <a:t>Gina Pavone</a:t>
            </a:r>
            <a:endParaRPr>
              <a:highlight>
                <a:schemeClr val="lt1"/>
              </a:highlight>
            </a:endParaRPr>
          </a:p>
        </p:txBody>
      </p:sp>
      <p:sp>
        <p:nvSpPr>
          <p:cNvPr id="742" name="Google Shape;742;p83"/>
          <p:cNvSpPr txBox="1"/>
          <p:nvPr>
            <p:ph idx="4294967295" type="body"/>
          </p:nvPr>
        </p:nvSpPr>
        <p:spPr>
          <a:xfrm>
            <a:off x="311700" y="1389600"/>
            <a:ext cx="3912000" cy="3179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333333"/>
              </a:buClr>
              <a:buSzPts val="1400"/>
              <a:buFont typeface="Open Sans"/>
              <a:buChar char="●"/>
            </a:pPr>
            <a:r>
              <a:rPr lang="it" sz="1400">
                <a:solidFill>
                  <a:srgbClr val="333333"/>
                </a:solidFill>
                <a:highlight>
                  <a:srgbClr val="FFFFFF"/>
                </a:highlight>
                <a:latin typeface="Open Sans"/>
                <a:ea typeface="Open Sans"/>
                <a:cs typeface="Open Sans"/>
                <a:sym typeface="Open Sans"/>
              </a:rPr>
              <a:t>Research fellow at the Institute of Information Science and Technologies of the Italian National Research Council in Pisa, Italy. </a:t>
            </a:r>
            <a:endParaRPr sz="1400">
              <a:solidFill>
                <a:srgbClr val="333333"/>
              </a:solidFill>
              <a:highlight>
                <a:srgbClr val="FFFFFF"/>
              </a:highlight>
              <a:latin typeface="Open Sans"/>
              <a:ea typeface="Open Sans"/>
              <a:cs typeface="Open Sans"/>
              <a:sym typeface="Open Sans"/>
            </a:endParaRPr>
          </a:p>
          <a:p>
            <a:pPr indent="-317500" lvl="0" marL="457200" rtl="0" algn="l">
              <a:spcBef>
                <a:spcPts val="0"/>
              </a:spcBef>
              <a:spcAft>
                <a:spcPts val="0"/>
              </a:spcAft>
              <a:buClr>
                <a:srgbClr val="333333"/>
              </a:buClr>
              <a:buSzPts val="1400"/>
              <a:buFont typeface="Open Sans"/>
              <a:buChar char="●"/>
            </a:pPr>
            <a:r>
              <a:rPr lang="it" sz="1400">
                <a:solidFill>
                  <a:srgbClr val="333333"/>
                </a:solidFill>
                <a:highlight>
                  <a:srgbClr val="FFFFFF"/>
                </a:highlight>
                <a:latin typeface="Open Sans"/>
                <a:ea typeface="Open Sans"/>
                <a:cs typeface="Open Sans"/>
                <a:sym typeface="Open Sans"/>
              </a:rPr>
              <a:t>Research focus:  Open Science and Open Access; Research Data Management</a:t>
            </a:r>
            <a:endParaRPr sz="1400">
              <a:solidFill>
                <a:srgbClr val="333333"/>
              </a:solidFill>
              <a:highlight>
                <a:srgbClr val="FFFFFF"/>
              </a:highlight>
              <a:latin typeface="Open Sans"/>
              <a:ea typeface="Open Sans"/>
              <a:cs typeface="Open Sans"/>
              <a:sym typeface="Open Sans"/>
            </a:endParaRPr>
          </a:p>
          <a:p>
            <a:pPr indent="-317500" lvl="0" marL="457200" rtl="0" algn="l">
              <a:spcBef>
                <a:spcPts val="0"/>
              </a:spcBef>
              <a:spcAft>
                <a:spcPts val="0"/>
              </a:spcAft>
              <a:buClr>
                <a:srgbClr val="333333"/>
              </a:buClr>
              <a:buSzPts val="1400"/>
              <a:buFont typeface="Open Sans"/>
              <a:buChar char="●"/>
            </a:pPr>
            <a:r>
              <a:rPr lang="it" sz="1400">
                <a:solidFill>
                  <a:srgbClr val="333333"/>
                </a:solidFill>
                <a:highlight>
                  <a:srgbClr val="FFFFFF"/>
                </a:highlight>
                <a:latin typeface="Open Sans"/>
                <a:ea typeface="Open Sans"/>
                <a:cs typeface="Open Sans"/>
                <a:sym typeface="Open Sans"/>
              </a:rPr>
              <a:t>OpenAIRE National Open Access Desk (NOAD) for Italy</a:t>
            </a:r>
            <a:endParaRPr sz="1400">
              <a:solidFill>
                <a:srgbClr val="333333"/>
              </a:solidFill>
              <a:highlight>
                <a:srgbClr val="FFFFFF"/>
              </a:highlight>
              <a:latin typeface="Open Sans"/>
              <a:ea typeface="Open Sans"/>
              <a:cs typeface="Open Sans"/>
              <a:sym typeface="Open Sans"/>
            </a:endParaRPr>
          </a:p>
          <a:p>
            <a:pPr indent="-317500" lvl="0" marL="457200" rtl="0" algn="l">
              <a:spcBef>
                <a:spcPts val="0"/>
              </a:spcBef>
              <a:spcAft>
                <a:spcPts val="0"/>
              </a:spcAft>
              <a:buClr>
                <a:srgbClr val="333333"/>
              </a:buClr>
              <a:buSzPts val="1400"/>
              <a:buFont typeface="Open Sans"/>
              <a:buChar char="●"/>
            </a:pPr>
            <a:r>
              <a:rPr lang="it" sz="1400">
                <a:solidFill>
                  <a:srgbClr val="333333"/>
                </a:solidFill>
                <a:highlight>
                  <a:srgbClr val="FFFFFF"/>
                </a:highlight>
                <a:latin typeface="Open Sans"/>
                <a:ea typeface="Open Sans"/>
                <a:cs typeface="Open Sans"/>
                <a:sym typeface="Open Sans"/>
              </a:rPr>
              <a:t>Coordinator of the editorial board of </a:t>
            </a:r>
            <a:r>
              <a:rPr lang="it" sz="1400" u="sng">
                <a:solidFill>
                  <a:schemeClr val="hlink"/>
                </a:solidFill>
                <a:highlight>
                  <a:srgbClr val="FFFFFF"/>
                </a:highlight>
                <a:latin typeface="Open Sans"/>
                <a:ea typeface="Open Sans"/>
                <a:cs typeface="Open Sans"/>
                <a:sym typeface="Open Sans"/>
                <a:hlinkClick r:id="rId3"/>
              </a:rPr>
              <a:t>open-science.it</a:t>
            </a:r>
            <a:r>
              <a:rPr lang="it" sz="1400">
                <a:solidFill>
                  <a:srgbClr val="333333"/>
                </a:solidFill>
                <a:highlight>
                  <a:srgbClr val="FFFFFF"/>
                </a:highlight>
                <a:latin typeface="Open Sans"/>
                <a:ea typeface="Open Sans"/>
                <a:cs typeface="Open Sans"/>
                <a:sym typeface="Open Sans"/>
              </a:rPr>
              <a:t> website</a:t>
            </a:r>
            <a:endParaRPr sz="1400">
              <a:solidFill>
                <a:srgbClr val="333333"/>
              </a:solidFill>
              <a:highlight>
                <a:srgbClr val="FFFFFF"/>
              </a:highlight>
              <a:latin typeface="Open Sans"/>
              <a:ea typeface="Open Sans"/>
              <a:cs typeface="Open Sans"/>
              <a:sym typeface="Open Sans"/>
            </a:endParaRPr>
          </a:p>
          <a:p>
            <a:pPr indent="-317500" lvl="0" marL="457200" rtl="0" algn="l">
              <a:spcBef>
                <a:spcPts val="0"/>
              </a:spcBef>
              <a:spcAft>
                <a:spcPts val="0"/>
              </a:spcAft>
              <a:buClr>
                <a:srgbClr val="333333"/>
              </a:buClr>
              <a:buSzPts val="1400"/>
              <a:buFont typeface="Open Sans"/>
              <a:buChar char="●"/>
            </a:pPr>
            <a:r>
              <a:rPr lang="it" sz="1400">
                <a:solidFill>
                  <a:srgbClr val="333333"/>
                </a:solidFill>
                <a:highlight>
                  <a:srgbClr val="FFFFFF"/>
                </a:highlight>
                <a:latin typeface="Open Sans"/>
                <a:ea typeface="Open Sans"/>
                <a:cs typeface="Open Sans"/>
                <a:sym typeface="Open Sans"/>
              </a:rPr>
              <a:t>My background: data journalism</a:t>
            </a:r>
            <a:endParaRPr sz="1400">
              <a:solidFill>
                <a:srgbClr val="333333"/>
              </a:solidFill>
              <a:highlight>
                <a:srgbClr val="FFFFFF"/>
              </a:highlight>
              <a:latin typeface="Open Sans"/>
              <a:ea typeface="Open Sans"/>
              <a:cs typeface="Open Sans"/>
              <a:sym typeface="Open Sans"/>
            </a:endParaRPr>
          </a:p>
        </p:txBody>
      </p:sp>
      <p:pic>
        <p:nvPicPr>
          <p:cNvPr id="743" name="Google Shape;743;p83"/>
          <p:cNvPicPr preferRelativeResize="0"/>
          <p:nvPr/>
        </p:nvPicPr>
        <p:blipFill rotWithShape="1">
          <a:blip r:embed="rId4">
            <a:alphaModFix/>
          </a:blip>
          <a:srcRect b="0" l="6888" r="14203" t="0"/>
          <a:stretch/>
        </p:blipFill>
        <p:spPr>
          <a:xfrm>
            <a:off x="4995800" y="1116300"/>
            <a:ext cx="3288000" cy="31164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84"/>
          <p:cNvSpPr txBox="1"/>
          <p:nvPr/>
        </p:nvSpPr>
        <p:spPr>
          <a:xfrm>
            <a:off x="3640853" y="590695"/>
            <a:ext cx="1862400" cy="1731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lang="it" sz="900">
                <a:solidFill>
                  <a:srgbClr val="A5A5A5"/>
                </a:solidFill>
                <a:latin typeface="Poppins Light"/>
                <a:ea typeface="Poppins Light"/>
                <a:cs typeface="Poppins Light"/>
                <a:sym typeface="Poppins Light"/>
              </a:rPr>
              <a:t>COURSE OUTLINE</a:t>
            </a:r>
            <a:endParaRPr sz="500"/>
          </a:p>
        </p:txBody>
      </p:sp>
      <p:sp>
        <p:nvSpPr>
          <p:cNvPr id="749" name="Google Shape;749;p84"/>
          <p:cNvSpPr/>
          <p:nvPr/>
        </p:nvSpPr>
        <p:spPr>
          <a:xfrm>
            <a:off x="1932716" y="1055600"/>
            <a:ext cx="2231735" cy="1079853"/>
          </a:xfrm>
          <a:custGeom>
            <a:rect b="b" l="l" r="r" t="t"/>
            <a:pathLst>
              <a:path extrusionOk="0" h="2153" w="3388">
                <a:moveTo>
                  <a:pt x="3013" y="2152"/>
                </a:moveTo>
                <a:lnTo>
                  <a:pt x="375" y="2152"/>
                </a:lnTo>
                <a:lnTo>
                  <a:pt x="375" y="2152"/>
                </a:lnTo>
                <a:cubicBezTo>
                  <a:pt x="168" y="2152"/>
                  <a:pt x="0" y="1984"/>
                  <a:pt x="0" y="1778"/>
                </a:cubicBezTo>
                <a:lnTo>
                  <a:pt x="0" y="374"/>
                </a:lnTo>
                <a:lnTo>
                  <a:pt x="0" y="374"/>
                </a:lnTo>
                <a:cubicBezTo>
                  <a:pt x="0" y="167"/>
                  <a:pt x="168" y="0"/>
                  <a:pt x="375" y="0"/>
                </a:cubicBezTo>
                <a:lnTo>
                  <a:pt x="3013" y="0"/>
                </a:lnTo>
                <a:lnTo>
                  <a:pt x="3013" y="0"/>
                </a:lnTo>
                <a:cubicBezTo>
                  <a:pt x="3220" y="0"/>
                  <a:pt x="3387" y="167"/>
                  <a:pt x="3387" y="374"/>
                </a:cubicBezTo>
                <a:lnTo>
                  <a:pt x="3387" y="1778"/>
                </a:lnTo>
                <a:lnTo>
                  <a:pt x="3387" y="1778"/>
                </a:lnTo>
                <a:cubicBezTo>
                  <a:pt x="3387" y="1984"/>
                  <a:pt x="3220" y="2152"/>
                  <a:pt x="3013" y="2152"/>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0" name="Google Shape;750;p84"/>
          <p:cNvSpPr/>
          <p:nvPr/>
        </p:nvSpPr>
        <p:spPr>
          <a:xfrm>
            <a:off x="1932716" y="1055601"/>
            <a:ext cx="2231735" cy="314220"/>
          </a:xfrm>
          <a:custGeom>
            <a:rect b="b" l="l" r="r" t="t"/>
            <a:pathLst>
              <a:path extrusionOk="0" h="628" w="3388">
                <a:moveTo>
                  <a:pt x="3387" y="627"/>
                </a:moveTo>
                <a:lnTo>
                  <a:pt x="0" y="627"/>
                </a:lnTo>
                <a:lnTo>
                  <a:pt x="0" y="0"/>
                </a:lnTo>
                <a:lnTo>
                  <a:pt x="3387" y="0"/>
                </a:lnTo>
                <a:lnTo>
                  <a:pt x="3387" y="627"/>
                </a:lnTo>
              </a:path>
            </a:pathLst>
          </a:custGeom>
          <a:solidFill>
            <a:srgbClr val="2AB0BF"/>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1" name="Google Shape;751;p84"/>
          <p:cNvSpPr/>
          <p:nvPr/>
        </p:nvSpPr>
        <p:spPr>
          <a:xfrm>
            <a:off x="3548390" y="3691070"/>
            <a:ext cx="2234613" cy="1079859"/>
          </a:xfrm>
          <a:custGeom>
            <a:rect b="b" l="l" r="r" t="t"/>
            <a:pathLst>
              <a:path extrusionOk="0" h="2154" w="3389">
                <a:moveTo>
                  <a:pt x="3013" y="2153"/>
                </a:moveTo>
                <a:lnTo>
                  <a:pt x="375" y="2153"/>
                </a:lnTo>
                <a:lnTo>
                  <a:pt x="375" y="2153"/>
                </a:lnTo>
                <a:cubicBezTo>
                  <a:pt x="168" y="2153"/>
                  <a:pt x="0" y="1985"/>
                  <a:pt x="0" y="1779"/>
                </a:cubicBezTo>
                <a:lnTo>
                  <a:pt x="0" y="375"/>
                </a:lnTo>
                <a:lnTo>
                  <a:pt x="0" y="375"/>
                </a:lnTo>
                <a:cubicBezTo>
                  <a:pt x="0" y="168"/>
                  <a:pt x="168" y="0"/>
                  <a:pt x="375" y="0"/>
                </a:cubicBezTo>
                <a:lnTo>
                  <a:pt x="3013" y="0"/>
                </a:lnTo>
                <a:lnTo>
                  <a:pt x="3013" y="0"/>
                </a:lnTo>
                <a:cubicBezTo>
                  <a:pt x="3220" y="0"/>
                  <a:pt x="3388" y="168"/>
                  <a:pt x="3388" y="375"/>
                </a:cubicBezTo>
                <a:lnTo>
                  <a:pt x="3388" y="1779"/>
                </a:lnTo>
                <a:lnTo>
                  <a:pt x="3388" y="1779"/>
                </a:lnTo>
                <a:cubicBezTo>
                  <a:pt x="3388" y="1985"/>
                  <a:pt x="3220" y="2153"/>
                  <a:pt x="3013" y="2153"/>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2" name="Google Shape;752;p84"/>
          <p:cNvSpPr/>
          <p:nvPr/>
        </p:nvSpPr>
        <p:spPr>
          <a:xfrm>
            <a:off x="3548390" y="3691070"/>
            <a:ext cx="2234613" cy="316432"/>
          </a:xfrm>
          <a:custGeom>
            <a:rect b="b" l="l" r="r" t="t"/>
            <a:pathLst>
              <a:path extrusionOk="0" h="630" w="3389">
                <a:moveTo>
                  <a:pt x="3388" y="629"/>
                </a:moveTo>
                <a:lnTo>
                  <a:pt x="0" y="629"/>
                </a:lnTo>
                <a:lnTo>
                  <a:pt x="0" y="0"/>
                </a:lnTo>
                <a:lnTo>
                  <a:pt x="3388" y="0"/>
                </a:lnTo>
                <a:lnTo>
                  <a:pt x="3388" y="629"/>
                </a:lnTo>
              </a:path>
            </a:pathLst>
          </a:custGeom>
          <a:solidFill>
            <a:srgbClr val="36A86F"/>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3" name="Google Shape;753;p84"/>
          <p:cNvSpPr/>
          <p:nvPr/>
        </p:nvSpPr>
        <p:spPr>
          <a:xfrm>
            <a:off x="5161160" y="1055600"/>
            <a:ext cx="2231720" cy="1079853"/>
          </a:xfrm>
          <a:custGeom>
            <a:rect b="b" l="l" r="r" t="t"/>
            <a:pathLst>
              <a:path extrusionOk="0" h="2153" w="3387">
                <a:moveTo>
                  <a:pt x="3012" y="2152"/>
                </a:moveTo>
                <a:lnTo>
                  <a:pt x="374" y="2152"/>
                </a:lnTo>
                <a:lnTo>
                  <a:pt x="374" y="2152"/>
                </a:lnTo>
                <a:cubicBezTo>
                  <a:pt x="167" y="2152"/>
                  <a:pt x="0" y="1984"/>
                  <a:pt x="0" y="1778"/>
                </a:cubicBezTo>
                <a:lnTo>
                  <a:pt x="0" y="374"/>
                </a:lnTo>
                <a:lnTo>
                  <a:pt x="0" y="374"/>
                </a:lnTo>
                <a:cubicBezTo>
                  <a:pt x="0" y="167"/>
                  <a:pt x="167" y="0"/>
                  <a:pt x="374" y="0"/>
                </a:cubicBezTo>
                <a:lnTo>
                  <a:pt x="3012" y="0"/>
                </a:lnTo>
                <a:lnTo>
                  <a:pt x="3012" y="0"/>
                </a:lnTo>
                <a:cubicBezTo>
                  <a:pt x="3219" y="0"/>
                  <a:pt x="3386" y="167"/>
                  <a:pt x="3386" y="374"/>
                </a:cubicBezTo>
                <a:lnTo>
                  <a:pt x="3386" y="1778"/>
                </a:lnTo>
                <a:lnTo>
                  <a:pt x="3386" y="1778"/>
                </a:lnTo>
                <a:cubicBezTo>
                  <a:pt x="3386" y="1984"/>
                  <a:pt x="3219" y="2152"/>
                  <a:pt x="3012" y="2152"/>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4" name="Google Shape;754;p84"/>
          <p:cNvSpPr/>
          <p:nvPr/>
        </p:nvSpPr>
        <p:spPr>
          <a:xfrm>
            <a:off x="5161160" y="1055601"/>
            <a:ext cx="2231720" cy="314220"/>
          </a:xfrm>
          <a:custGeom>
            <a:rect b="b" l="l" r="r" t="t"/>
            <a:pathLst>
              <a:path extrusionOk="0" h="628" w="3387">
                <a:moveTo>
                  <a:pt x="3386" y="627"/>
                </a:moveTo>
                <a:lnTo>
                  <a:pt x="0" y="627"/>
                </a:lnTo>
                <a:lnTo>
                  <a:pt x="0" y="0"/>
                </a:lnTo>
                <a:lnTo>
                  <a:pt x="3386" y="0"/>
                </a:lnTo>
                <a:lnTo>
                  <a:pt x="3386" y="627"/>
                </a:lnTo>
              </a:path>
            </a:pathLst>
          </a:custGeom>
          <a:solidFill>
            <a:srgbClr val="E8B817"/>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5" name="Google Shape;755;p84"/>
          <p:cNvSpPr/>
          <p:nvPr/>
        </p:nvSpPr>
        <p:spPr>
          <a:xfrm>
            <a:off x="2926530" y="2926617"/>
            <a:ext cx="247002" cy="190302"/>
          </a:xfrm>
          <a:custGeom>
            <a:rect b="b" l="l" r="r" t="t"/>
            <a:pathLst>
              <a:path extrusionOk="0" h="378" w="377">
                <a:moveTo>
                  <a:pt x="376" y="188"/>
                </a:moveTo>
                <a:lnTo>
                  <a:pt x="376" y="188"/>
                </a:lnTo>
                <a:cubicBezTo>
                  <a:pt x="376" y="293"/>
                  <a:pt x="292" y="377"/>
                  <a:pt x="188" y="377"/>
                </a:cubicBezTo>
                <a:lnTo>
                  <a:pt x="188" y="377"/>
                </a:lnTo>
                <a:cubicBezTo>
                  <a:pt x="84" y="377"/>
                  <a:pt x="0" y="293"/>
                  <a:pt x="0" y="188"/>
                </a:cubicBezTo>
                <a:lnTo>
                  <a:pt x="0" y="188"/>
                </a:lnTo>
                <a:cubicBezTo>
                  <a:pt x="0" y="84"/>
                  <a:pt x="84" y="0"/>
                  <a:pt x="188" y="0"/>
                </a:cubicBezTo>
                <a:lnTo>
                  <a:pt x="188" y="0"/>
                </a:lnTo>
                <a:cubicBezTo>
                  <a:pt x="292" y="0"/>
                  <a:pt x="376" y="84"/>
                  <a:pt x="376" y="188"/>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6" name="Google Shape;756;p84"/>
          <p:cNvSpPr/>
          <p:nvPr/>
        </p:nvSpPr>
        <p:spPr>
          <a:xfrm>
            <a:off x="6154976" y="2926617"/>
            <a:ext cx="247000" cy="190302"/>
          </a:xfrm>
          <a:custGeom>
            <a:rect b="b" l="l" r="r" t="t"/>
            <a:pathLst>
              <a:path extrusionOk="0" h="378" w="377">
                <a:moveTo>
                  <a:pt x="376" y="188"/>
                </a:moveTo>
                <a:lnTo>
                  <a:pt x="376" y="188"/>
                </a:lnTo>
                <a:cubicBezTo>
                  <a:pt x="376" y="293"/>
                  <a:pt x="291" y="377"/>
                  <a:pt x="187" y="377"/>
                </a:cubicBezTo>
                <a:lnTo>
                  <a:pt x="187" y="377"/>
                </a:lnTo>
                <a:cubicBezTo>
                  <a:pt x="83" y="377"/>
                  <a:pt x="0" y="293"/>
                  <a:pt x="0" y="188"/>
                </a:cubicBezTo>
                <a:lnTo>
                  <a:pt x="0" y="188"/>
                </a:lnTo>
                <a:cubicBezTo>
                  <a:pt x="0" y="84"/>
                  <a:pt x="83" y="0"/>
                  <a:pt x="187" y="0"/>
                </a:cubicBezTo>
                <a:lnTo>
                  <a:pt x="187" y="0"/>
                </a:lnTo>
                <a:cubicBezTo>
                  <a:pt x="291" y="0"/>
                  <a:pt x="376" y="84"/>
                  <a:pt x="376" y="188"/>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7" name="Google Shape;757;p84"/>
          <p:cNvSpPr/>
          <p:nvPr/>
        </p:nvSpPr>
        <p:spPr>
          <a:xfrm>
            <a:off x="4539301" y="2729518"/>
            <a:ext cx="247000" cy="188088"/>
          </a:xfrm>
          <a:custGeom>
            <a:rect b="b" l="l" r="r" t="t"/>
            <a:pathLst>
              <a:path extrusionOk="0" h="377" w="377">
                <a:moveTo>
                  <a:pt x="376" y="188"/>
                </a:moveTo>
                <a:lnTo>
                  <a:pt x="376" y="188"/>
                </a:lnTo>
                <a:cubicBezTo>
                  <a:pt x="376" y="292"/>
                  <a:pt x="292" y="376"/>
                  <a:pt x="188" y="376"/>
                </a:cubicBezTo>
                <a:lnTo>
                  <a:pt x="188" y="376"/>
                </a:lnTo>
                <a:cubicBezTo>
                  <a:pt x="84" y="376"/>
                  <a:pt x="0" y="292"/>
                  <a:pt x="0" y="188"/>
                </a:cubicBezTo>
                <a:lnTo>
                  <a:pt x="0" y="188"/>
                </a:lnTo>
                <a:cubicBezTo>
                  <a:pt x="0" y="84"/>
                  <a:pt x="84" y="0"/>
                  <a:pt x="188" y="0"/>
                </a:cubicBezTo>
                <a:lnTo>
                  <a:pt x="188" y="0"/>
                </a:lnTo>
                <a:cubicBezTo>
                  <a:pt x="292" y="0"/>
                  <a:pt x="376" y="84"/>
                  <a:pt x="376" y="188"/>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8" name="Google Shape;758;p84"/>
          <p:cNvSpPr/>
          <p:nvPr/>
        </p:nvSpPr>
        <p:spPr>
          <a:xfrm>
            <a:off x="4652630" y="2972851"/>
            <a:ext cx="20400" cy="663000"/>
          </a:xfrm>
          <a:prstGeom prst="rect">
            <a:avLst/>
          </a:pr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59" name="Google Shape;759;p84"/>
          <p:cNvSpPr/>
          <p:nvPr/>
        </p:nvSpPr>
        <p:spPr>
          <a:xfrm>
            <a:off x="6268305" y="2199550"/>
            <a:ext cx="20400" cy="663000"/>
          </a:xfrm>
          <a:prstGeom prst="rect">
            <a:avLst/>
          </a:pr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60" name="Google Shape;760;p84"/>
          <p:cNvSpPr/>
          <p:nvPr/>
        </p:nvSpPr>
        <p:spPr>
          <a:xfrm>
            <a:off x="3039861" y="2199550"/>
            <a:ext cx="20400" cy="663000"/>
          </a:xfrm>
          <a:prstGeom prst="rect">
            <a:avLst/>
          </a:pr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cxnSp>
        <p:nvCxnSpPr>
          <p:cNvPr id="761" name="Google Shape;761;p84"/>
          <p:cNvCxnSpPr>
            <a:endCxn id="757" idx="4"/>
          </p:cNvCxnSpPr>
          <p:nvPr/>
        </p:nvCxnSpPr>
        <p:spPr>
          <a:xfrm flipH="1" rot="10800000">
            <a:off x="3173532" y="2823273"/>
            <a:ext cx="1365900" cy="193800"/>
          </a:xfrm>
          <a:prstGeom prst="straightConnector1">
            <a:avLst/>
          </a:prstGeom>
          <a:noFill/>
          <a:ln cap="flat" cmpd="sng" w="25400">
            <a:solidFill>
              <a:srgbClr val="D8D8D8"/>
            </a:solidFill>
            <a:prstDash val="lgDash"/>
            <a:miter lim="800000"/>
            <a:headEnd len="sm" w="sm" type="none"/>
            <a:tailEnd len="sm" w="sm" type="none"/>
          </a:ln>
        </p:spPr>
      </p:cxnSp>
      <p:cxnSp>
        <p:nvCxnSpPr>
          <p:cNvPr id="762" name="Google Shape;762;p84"/>
          <p:cNvCxnSpPr/>
          <p:nvPr/>
        </p:nvCxnSpPr>
        <p:spPr>
          <a:xfrm>
            <a:off x="4788093" y="2825701"/>
            <a:ext cx="1363800" cy="195000"/>
          </a:xfrm>
          <a:prstGeom prst="straightConnector1">
            <a:avLst/>
          </a:prstGeom>
          <a:noFill/>
          <a:ln cap="flat" cmpd="sng" w="25400">
            <a:solidFill>
              <a:srgbClr val="D8D8D8"/>
            </a:solidFill>
            <a:prstDash val="lgDash"/>
            <a:miter lim="800000"/>
            <a:headEnd len="sm" w="sm" type="none"/>
            <a:tailEnd len="sm" w="sm" type="none"/>
          </a:ln>
        </p:spPr>
      </p:cxnSp>
      <p:sp>
        <p:nvSpPr>
          <p:cNvPr id="763" name="Google Shape;763;p84"/>
          <p:cNvSpPr txBox="1"/>
          <p:nvPr/>
        </p:nvSpPr>
        <p:spPr>
          <a:xfrm>
            <a:off x="2339283" y="3185213"/>
            <a:ext cx="9843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Mod. 1</a:t>
            </a:r>
            <a:endParaRPr sz="500"/>
          </a:p>
        </p:txBody>
      </p:sp>
      <p:sp>
        <p:nvSpPr>
          <p:cNvPr id="764" name="Google Shape;764;p84"/>
          <p:cNvSpPr txBox="1"/>
          <p:nvPr/>
        </p:nvSpPr>
        <p:spPr>
          <a:xfrm>
            <a:off x="4184735" y="2356152"/>
            <a:ext cx="9039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Mod. 2 </a:t>
            </a:r>
            <a:endParaRPr sz="500"/>
          </a:p>
        </p:txBody>
      </p:sp>
      <p:sp>
        <p:nvSpPr>
          <p:cNvPr id="765" name="Google Shape;765;p84"/>
          <p:cNvSpPr txBox="1"/>
          <p:nvPr/>
        </p:nvSpPr>
        <p:spPr>
          <a:xfrm>
            <a:off x="5845318" y="3185213"/>
            <a:ext cx="9039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Mod. 3</a:t>
            </a:r>
            <a:endParaRPr sz="500"/>
          </a:p>
        </p:txBody>
      </p:sp>
      <p:sp>
        <p:nvSpPr>
          <p:cNvPr id="766" name="Google Shape;766;p84"/>
          <p:cNvSpPr txBox="1"/>
          <p:nvPr/>
        </p:nvSpPr>
        <p:spPr>
          <a:xfrm>
            <a:off x="1907676" y="1473133"/>
            <a:ext cx="2235000" cy="577200"/>
          </a:xfrm>
          <a:prstGeom prst="rect">
            <a:avLst/>
          </a:prstGeom>
          <a:noFill/>
          <a:ln>
            <a:noFill/>
          </a:ln>
        </p:spPr>
        <p:txBody>
          <a:bodyPr anchorCtr="0" anchor="ctr" bIns="17150" lIns="34300" spcFirstLastPara="1" rIns="34300" wrap="square" tIns="17150">
            <a:spAutoFit/>
          </a:bodyPr>
          <a:lstStyle/>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All about FAIR! </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What FAIR principles are and their value for research</a:t>
            </a:r>
            <a:endParaRPr b="1" sz="900">
              <a:solidFill>
                <a:schemeClr val="lt1"/>
              </a:solidFill>
              <a:latin typeface="Lato"/>
              <a:ea typeface="Lato"/>
              <a:cs typeface="Lato"/>
              <a:sym typeface="Lato"/>
            </a:endParaRPr>
          </a:p>
        </p:txBody>
      </p:sp>
      <p:sp>
        <p:nvSpPr>
          <p:cNvPr id="767" name="Google Shape;767;p84"/>
          <p:cNvSpPr txBox="1"/>
          <p:nvPr/>
        </p:nvSpPr>
        <p:spPr>
          <a:xfrm>
            <a:off x="1932725" y="1101137"/>
            <a:ext cx="18564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May 30, 2022</a:t>
            </a:r>
            <a:endParaRPr sz="500"/>
          </a:p>
        </p:txBody>
      </p:sp>
      <p:sp>
        <p:nvSpPr>
          <p:cNvPr id="768" name="Google Shape;768;p84"/>
          <p:cNvSpPr txBox="1"/>
          <p:nvPr/>
        </p:nvSpPr>
        <p:spPr>
          <a:xfrm>
            <a:off x="5291894" y="1473125"/>
            <a:ext cx="1970100" cy="577200"/>
          </a:xfrm>
          <a:prstGeom prst="rect">
            <a:avLst/>
          </a:prstGeom>
          <a:noFill/>
          <a:ln>
            <a:noFill/>
          </a:ln>
        </p:spPr>
        <p:txBody>
          <a:bodyPr anchorCtr="0" anchor="ctr" bIns="17150" lIns="34300" spcFirstLastPara="1" rIns="34300" wrap="square" tIns="17150">
            <a:spAutoFit/>
          </a:bodyPr>
          <a:lstStyle/>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Data Management Plan:</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what it is, how to do it, some examples; hands on!</a:t>
            </a:r>
            <a:endParaRPr b="1" sz="900">
              <a:solidFill>
                <a:schemeClr val="lt1"/>
              </a:solidFill>
              <a:latin typeface="Lato"/>
              <a:ea typeface="Lato"/>
              <a:cs typeface="Lato"/>
              <a:sym typeface="Lato"/>
            </a:endParaRPr>
          </a:p>
        </p:txBody>
      </p:sp>
      <p:sp>
        <p:nvSpPr>
          <p:cNvPr id="769" name="Google Shape;769;p84"/>
          <p:cNvSpPr txBox="1"/>
          <p:nvPr/>
        </p:nvSpPr>
        <p:spPr>
          <a:xfrm>
            <a:off x="5291879" y="1101137"/>
            <a:ext cx="21009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June</a:t>
            </a:r>
            <a:r>
              <a:rPr b="1" lang="it" sz="1200">
                <a:solidFill>
                  <a:schemeClr val="lt1"/>
                </a:solidFill>
                <a:latin typeface="Poppins"/>
                <a:ea typeface="Poppins"/>
                <a:cs typeface="Poppins"/>
                <a:sym typeface="Poppins"/>
              </a:rPr>
              <a:t> 8, 2022</a:t>
            </a:r>
            <a:endParaRPr sz="500"/>
          </a:p>
        </p:txBody>
      </p:sp>
      <p:sp>
        <p:nvSpPr>
          <p:cNvPr id="770" name="Google Shape;770;p84"/>
          <p:cNvSpPr txBox="1"/>
          <p:nvPr/>
        </p:nvSpPr>
        <p:spPr>
          <a:xfrm>
            <a:off x="3680579" y="4110374"/>
            <a:ext cx="1970100" cy="779400"/>
          </a:xfrm>
          <a:prstGeom prst="rect">
            <a:avLst/>
          </a:prstGeom>
          <a:noFill/>
          <a:ln>
            <a:noFill/>
          </a:ln>
        </p:spPr>
        <p:txBody>
          <a:bodyPr anchorCtr="0" anchor="ctr" bIns="17150" lIns="34300" spcFirstLastPara="1" rIns="34300" wrap="square" tIns="17150">
            <a:spAutoFit/>
          </a:bodyPr>
          <a:lstStyle/>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Why  we need fairness; </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some examples;</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Hands on!</a:t>
            </a:r>
            <a:endParaRPr b="1" sz="1300">
              <a:latin typeface="Corbel"/>
              <a:ea typeface="Corbel"/>
              <a:cs typeface="Corbel"/>
              <a:sym typeface="Corbel"/>
            </a:endParaRPr>
          </a:p>
          <a:p>
            <a:pPr indent="0" lvl="0" marL="0" marR="0" rtl="0" algn="ctr">
              <a:lnSpc>
                <a:spcPct val="145833"/>
              </a:lnSpc>
              <a:spcBef>
                <a:spcPts val="0"/>
              </a:spcBef>
              <a:spcAft>
                <a:spcPts val="0"/>
              </a:spcAft>
              <a:buClr>
                <a:schemeClr val="lt1"/>
              </a:buClr>
              <a:buSzPts val="900"/>
              <a:buFont typeface="Arial"/>
              <a:buNone/>
            </a:pPr>
            <a:r>
              <a:t/>
            </a:r>
            <a:endParaRPr b="1" sz="900">
              <a:solidFill>
                <a:schemeClr val="lt1"/>
              </a:solidFill>
              <a:latin typeface="Lato"/>
              <a:ea typeface="Lato"/>
              <a:cs typeface="Lato"/>
              <a:sym typeface="Lato"/>
            </a:endParaRPr>
          </a:p>
        </p:txBody>
      </p:sp>
      <p:sp>
        <p:nvSpPr>
          <p:cNvPr id="771" name="Google Shape;771;p84"/>
          <p:cNvSpPr txBox="1"/>
          <p:nvPr/>
        </p:nvSpPr>
        <p:spPr>
          <a:xfrm>
            <a:off x="3680584" y="3737726"/>
            <a:ext cx="1746000" cy="4041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June</a:t>
            </a:r>
            <a:r>
              <a:rPr b="1" lang="it" sz="1200">
                <a:solidFill>
                  <a:schemeClr val="lt1"/>
                </a:solidFill>
                <a:latin typeface="Poppins"/>
                <a:ea typeface="Poppins"/>
                <a:cs typeface="Poppins"/>
                <a:sym typeface="Poppins"/>
              </a:rPr>
              <a:t> 6, 2022</a:t>
            </a:r>
            <a:endParaRPr sz="500"/>
          </a:p>
          <a:p>
            <a:pPr indent="0" lvl="0" marL="0" marR="0" rtl="0" algn="ctr">
              <a:spcBef>
                <a:spcPts val="0"/>
              </a:spcBef>
              <a:spcAft>
                <a:spcPts val="0"/>
              </a:spcAft>
              <a:buNone/>
            </a:pPr>
            <a:r>
              <a:t/>
            </a:r>
            <a:endParaRPr b="1" sz="1200">
              <a:solidFill>
                <a:schemeClr val="lt1"/>
              </a:solidFill>
              <a:latin typeface="Poppins"/>
              <a:ea typeface="Poppins"/>
              <a:cs typeface="Poppins"/>
              <a:sym typeface="Poppins"/>
            </a:endParaRPr>
          </a:p>
        </p:txBody>
      </p:sp>
      <p:sp>
        <p:nvSpPr>
          <p:cNvPr id="772" name="Google Shape;772;p84"/>
          <p:cNvSpPr txBox="1"/>
          <p:nvPr/>
        </p:nvSpPr>
        <p:spPr>
          <a:xfrm>
            <a:off x="638724" y="229650"/>
            <a:ext cx="8001000" cy="3888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b="1" lang="it" sz="2300">
                <a:solidFill>
                  <a:schemeClr val="dk2"/>
                </a:solidFill>
                <a:latin typeface="Poppins"/>
                <a:ea typeface="Poppins"/>
                <a:cs typeface="Poppins"/>
                <a:sym typeface="Poppins"/>
              </a:rPr>
              <a:t>FAIR data and DMP</a:t>
            </a:r>
            <a:endParaRPr sz="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85"/>
          <p:cNvSpPr txBox="1"/>
          <p:nvPr/>
        </p:nvSpPr>
        <p:spPr>
          <a:xfrm>
            <a:off x="2768926" y="201900"/>
            <a:ext cx="3604200" cy="3888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b="1" lang="it" sz="2300">
                <a:solidFill>
                  <a:schemeClr val="dk2"/>
                </a:solidFill>
                <a:latin typeface="Poppins"/>
                <a:ea typeface="Poppins"/>
                <a:cs typeface="Poppins"/>
                <a:sym typeface="Poppins"/>
              </a:rPr>
              <a:t>Today’s agenda</a:t>
            </a:r>
            <a:endParaRPr sz="500"/>
          </a:p>
        </p:txBody>
      </p:sp>
      <p:sp>
        <p:nvSpPr>
          <p:cNvPr id="778" name="Google Shape;778;p85"/>
          <p:cNvSpPr txBox="1"/>
          <p:nvPr/>
        </p:nvSpPr>
        <p:spPr>
          <a:xfrm>
            <a:off x="3640853" y="590695"/>
            <a:ext cx="1862400" cy="3117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lang="it" sz="900">
                <a:solidFill>
                  <a:srgbClr val="080808"/>
                </a:solidFill>
                <a:latin typeface="Poppins Light"/>
                <a:ea typeface="Poppins Light"/>
                <a:cs typeface="Poppins Light"/>
                <a:sym typeface="Poppins Light"/>
              </a:rPr>
              <a:t>University of Pisa</a:t>
            </a:r>
            <a:endParaRPr sz="900">
              <a:solidFill>
                <a:srgbClr val="080808"/>
              </a:solidFill>
              <a:latin typeface="Poppins Light"/>
              <a:ea typeface="Poppins Light"/>
              <a:cs typeface="Poppins Light"/>
              <a:sym typeface="Poppins Light"/>
            </a:endParaRPr>
          </a:p>
          <a:p>
            <a:pPr indent="0" lvl="0" marL="0" marR="0" rtl="0" algn="ctr">
              <a:spcBef>
                <a:spcPts val="0"/>
              </a:spcBef>
              <a:spcAft>
                <a:spcPts val="0"/>
              </a:spcAft>
              <a:buNone/>
            </a:pPr>
            <a:r>
              <a:rPr lang="it" sz="900">
                <a:solidFill>
                  <a:srgbClr val="080808"/>
                </a:solidFill>
                <a:latin typeface="Poppins Light"/>
                <a:ea typeface="Poppins Light"/>
                <a:cs typeface="Poppins Light"/>
                <a:sym typeface="Poppins Light"/>
              </a:rPr>
              <a:t> PhD students</a:t>
            </a:r>
            <a:endParaRPr sz="500">
              <a:solidFill>
                <a:srgbClr val="080808"/>
              </a:solidFill>
            </a:endParaRPr>
          </a:p>
        </p:txBody>
      </p:sp>
      <p:sp>
        <p:nvSpPr>
          <p:cNvPr id="779" name="Google Shape;779;p85"/>
          <p:cNvSpPr/>
          <p:nvPr/>
        </p:nvSpPr>
        <p:spPr>
          <a:xfrm>
            <a:off x="1446003" y="3980864"/>
            <a:ext cx="6254041" cy="84464"/>
          </a:xfrm>
          <a:custGeom>
            <a:rect b="b" l="l" r="r" t="t"/>
            <a:pathLst>
              <a:path extrusionOk="0" h="182" w="13385">
                <a:moveTo>
                  <a:pt x="13384" y="181"/>
                </a:moveTo>
                <a:lnTo>
                  <a:pt x="0" y="181"/>
                </a:lnTo>
                <a:lnTo>
                  <a:pt x="0" y="0"/>
                </a:lnTo>
                <a:lnTo>
                  <a:pt x="13384" y="0"/>
                </a:lnTo>
                <a:lnTo>
                  <a:pt x="13384" y="181"/>
                </a:lnTo>
              </a:path>
            </a:pathLst>
          </a:custGeom>
          <a:solidFill>
            <a:srgbClr val="E3E3E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0" name="Google Shape;780;p85"/>
          <p:cNvSpPr/>
          <p:nvPr/>
        </p:nvSpPr>
        <p:spPr>
          <a:xfrm>
            <a:off x="564049" y="1532424"/>
            <a:ext cx="1817485" cy="1817018"/>
          </a:xfrm>
          <a:custGeom>
            <a:rect b="b" l="l" r="r" t="t"/>
            <a:pathLst>
              <a:path extrusionOk="0" h="3888" w="3889">
                <a:moveTo>
                  <a:pt x="3888" y="1945"/>
                </a:moveTo>
                <a:lnTo>
                  <a:pt x="3888" y="1945"/>
                </a:lnTo>
                <a:cubicBezTo>
                  <a:pt x="3888" y="3017"/>
                  <a:pt x="3018" y="3887"/>
                  <a:pt x="1944" y="3887"/>
                </a:cubicBezTo>
                <a:lnTo>
                  <a:pt x="1944" y="3887"/>
                </a:lnTo>
                <a:cubicBezTo>
                  <a:pt x="870" y="3887"/>
                  <a:pt x="0" y="3017"/>
                  <a:pt x="0" y="1945"/>
                </a:cubicBezTo>
                <a:lnTo>
                  <a:pt x="0" y="1945"/>
                </a:lnTo>
                <a:cubicBezTo>
                  <a:pt x="0" y="871"/>
                  <a:pt x="870" y="0"/>
                  <a:pt x="1944" y="0"/>
                </a:cubicBezTo>
                <a:lnTo>
                  <a:pt x="1944" y="0"/>
                </a:lnTo>
                <a:cubicBezTo>
                  <a:pt x="3018" y="0"/>
                  <a:pt x="3888" y="871"/>
                  <a:pt x="3888" y="1945"/>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1" name="Google Shape;781;p85"/>
          <p:cNvSpPr/>
          <p:nvPr/>
        </p:nvSpPr>
        <p:spPr>
          <a:xfrm>
            <a:off x="702111" y="1670451"/>
            <a:ext cx="1539300" cy="1538899"/>
          </a:xfrm>
          <a:custGeom>
            <a:rect b="b" l="l" r="r" t="t"/>
            <a:pathLst>
              <a:path extrusionOk="0" h="3294" w="3295">
                <a:moveTo>
                  <a:pt x="3294" y="1648"/>
                </a:moveTo>
                <a:lnTo>
                  <a:pt x="3294" y="1648"/>
                </a:lnTo>
                <a:cubicBezTo>
                  <a:pt x="3294" y="2556"/>
                  <a:pt x="2557" y="3293"/>
                  <a:pt x="1647" y="3293"/>
                </a:cubicBezTo>
                <a:lnTo>
                  <a:pt x="1647" y="3293"/>
                </a:lnTo>
                <a:cubicBezTo>
                  <a:pt x="737" y="3293"/>
                  <a:pt x="0" y="2556"/>
                  <a:pt x="0" y="1648"/>
                </a:cubicBezTo>
                <a:lnTo>
                  <a:pt x="0" y="1648"/>
                </a:lnTo>
                <a:cubicBezTo>
                  <a:pt x="0" y="738"/>
                  <a:pt x="737" y="0"/>
                  <a:pt x="1647" y="0"/>
                </a:cubicBezTo>
                <a:lnTo>
                  <a:pt x="1647" y="0"/>
                </a:lnTo>
                <a:cubicBezTo>
                  <a:pt x="2557" y="0"/>
                  <a:pt x="3294" y="738"/>
                  <a:pt x="3294"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2" name="Google Shape;782;p85"/>
          <p:cNvSpPr/>
          <p:nvPr/>
        </p:nvSpPr>
        <p:spPr>
          <a:xfrm>
            <a:off x="1324426" y="3877857"/>
            <a:ext cx="294672" cy="294594"/>
          </a:xfrm>
          <a:custGeom>
            <a:rect b="b" l="l" r="r" t="t"/>
            <a:pathLst>
              <a:path extrusionOk="0" h="630" w="631">
                <a:moveTo>
                  <a:pt x="630" y="315"/>
                </a:moveTo>
                <a:lnTo>
                  <a:pt x="630" y="315"/>
                </a:lnTo>
                <a:cubicBezTo>
                  <a:pt x="630" y="489"/>
                  <a:pt x="489" y="629"/>
                  <a:pt x="315" y="629"/>
                </a:cubicBezTo>
                <a:lnTo>
                  <a:pt x="315" y="629"/>
                </a:lnTo>
                <a:cubicBezTo>
                  <a:pt x="141" y="629"/>
                  <a:pt x="0" y="489"/>
                  <a:pt x="0" y="315"/>
                </a:cubicBezTo>
                <a:lnTo>
                  <a:pt x="0" y="315"/>
                </a:lnTo>
                <a:cubicBezTo>
                  <a:pt x="0" y="140"/>
                  <a:pt x="141" y="0"/>
                  <a:pt x="315" y="0"/>
                </a:cubicBezTo>
                <a:lnTo>
                  <a:pt x="315" y="0"/>
                </a:lnTo>
                <a:cubicBezTo>
                  <a:pt x="489" y="0"/>
                  <a:pt x="630" y="140"/>
                  <a:pt x="630" y="315"/>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3" name="Google Shape;783;p85"/>
          <p:cNvSpPr/>
          <p:nvPr/>
        </p:nvSpPr>
        <p:spPr>
          <a:xfrm>
            <a:off x="1417155" y="3273213"/>
            <a:ext cx="111275" cy="675715"/>
          </a:xfrm>
          <a:custGeom>
            <a:rect b="b" l="l" r="r" t="t"/>
            <a:pathLst>
              <a:path extrusionOk="0" h="1445" w="240">
                <a:moveTo>
                  <a:pt x="239" y="1444"/>
                </a:moveTo>
                <a:lnTo>
                  <a:pt x="0" y="1444"/>
                </a:lnTo>
                <a:lnTo>
                  <a:pt x="0" y="0"/>
                </a:lnTo>
                <a:lnTo>
                  <a:pt x="239" y="0"/>
                </a:lnTo>
                <a:lnTo>
                  <a:pt x="239" y="1444"/>
                </a:ln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4" name="Google Shape;784;p85"/>
          <p:cNvSpPr/>
          <p:nvPr/>
        </p:nvSpPr>
        <p:spPr>
          <a:xfrm>
            <a:off x="2630874" y="1532424"/>
            <a:ext cx="1817485" cy="1817018"/>
          </a:xfrm>
          <a:custGeom>
            <a:rect b="b" l="l" r="r" t="t"/>
            <a:pathLst>
              <a:path extrusionOk="0" h="3888" w="3889">
                <a:moveTo>
                  <a:pt x="3888" y="1945"/>
                </a:moveTo>
                <a:lnTo>
                  <a:pt x="3888" y="1945"/>
                </a:lnTo>
                <a:cubicBezTo>
                  <a:pt x="3888" y="3017"/>
                  <a:pt x="3017" y="3887"/>
                  <a:pt x="1944" y="3887"/>
                </a:cubicBezTo>
                <a:lnTo>
                  <a:pt x="1944" y="3887"/>
                </a:lnTo>
                <a:cubicBezTo>
                  <a:pt x="870" y="3887"/>
                  <a:pt x="0" y="3017"/>
                  <a:pt x="0" y="1945"/>
                </a:cubicBezTo>
                <a:lnTo>
                  <a:pt x="0" y="1945"/>
                </a:lnTo>
                <a:cubicBezTo>
                  <a:pt x="0" y="871"/>
                  <a:pt x="870" y="0"/>
                  <a:pt x="1944" y="0"/>
                </a:cubicBezTo>
                <a:lnTo>
                  <a:pt x="1944" y="0"/>
                </a:lnTo>
                <a:cubicBezTo>
                  <a:pt x="3017" y="0"/>
                  <a:pt x="3888" y="871"/>
                  <a:pt x="3888" y="1945"/>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5" name="Google Shape;785;p85"/>
          <p:cNvSpPr/>
          <p:nvPr/>
        </p:nvSpPr>
        <p:spPr>
          <a:xfrm>
            <a:off x="2768936" y="1670451"/>
            <a:ext cx="1539300" cy="1538899"/>
          </a:xfrm>
          <a:custGeom>
            <a:rect b="b" l="l" r="r" t="t"/>
            <a:pathLst>
              <a:path extrusionOk="0" h="3294" w="3295">
                <a:moveTo>
                  <a:pt x="3294" y="1648"/>
                </a:moveTo>
                <a:lnTo>
                  <a:pt x="3294" y="1648"/>
                </a:lnTo>
                <a:cubicBezTo>
                  <a:pt x="3294" y="2556"/>
                  <a:pt x="2556" y="3293"/>
                  <a:pt x="1647" y="3293"/>
                </a:cubicBezTo>
                <a:lnTo>
                  <a:pt x="1647" y="3293"/>
                </a:lnTo>
                <a:cubicBezTo>
                  <a:pt x="737" y="3293"/>
                  <a:pt x="0" y="2556"/>
                  <a:pt x="0" y="1648"/>
                </a:cubicBezTo>
                <a:lnTo>
                  <a:pt x="0" y="1648"/>
                </a:lnTo>
                <a:cubicBezTo>
                  <a:pt x="0" y="738"/>
                  <a:pt x="737" y="0"/>
                  <a:pt x="1647" y="0"/>
                </a:cubicBezTo>
                <a:lnTo>
                  <a:pt x="1647" y="0"/>
                </a:lnTo>
                <a:cubicBezTo>
                  <a:pt x="2556" y="0"/>
                  <a:pt x="3294" y="738"/>
                  <a:pt x="3294"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6" name="Google Shape;786;p85"/>
          <p:cNvSpPr/>
          <p:nvPr/>
        </p:nvSpPr>
        <p:spPr>
          <a:xfrm>
            <a:off x="3391251" y="3877857"/>
            <a:ext cx="294672" cy="294594"/>
          </a:xfrm>
          <a:custGeom>
            <a:rect b="b" l="l" r="r" t="t"/>
            <a:pathLst>
              <a:path extrusionOk="0" h="630" w="631">
                <a:moveTo>
                  <a:pt x="630" y="315"/>
                </a:moveTo>
                <a:lnTo>
                  <a:pt x="630" y="315"/>
                </a:lnTo>
                <a:cubicBezTo>
                  <a:pt x="630" y="489"/>
                  <a:pt x="489" y="629"/>
                  <a:pt x="315" y="629"/>
                </a:cubicBezTo>
                <a:lnTo>
                  <a:pt x="315" y="629"/>
                </a:lnTo>
                <a:cubicBezTo>
                  <a:pt x="141" y="629"/>
                  <a:pt x="0" y="489"/>
                  <a:pt x="0" y="315"/>
                </a:cubicBezTo>
                <a:lnTo>
                  <a:pt x="0" y="315"/>
                </a:lnTo>
                <a:cubicBezTo>
                  <a:pt x="0" y="140"/>
                  <a:pt x="141" y="0"/>
                  <a:pt x="315" y="0"/>
                </a:cubicBezTo>
                <a:lnTo>
                  <a:pt x="315" y="0"/>
                </a:lnTo>
                <a:cubicBezTo>
                  <a:pt x="489" y="0"/>
                  <a:pt x="630" y="140"/>
                  <a:pt x="630" y="315"/>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7" name="Google Shape;787;p85"/>
          <p:cNvSpPr/>
          <p:nvPr/>
        </p:nvSpPr>
        <p:spPr>
          <a:xfrm>
            <a:off x="3481919" y="3273213"/>
            <a:ext cx="113334" cy="675715"/>
          </a:xfrm>
          <a:custGeom>
            <a:rect b="b" l="l" r="r" t="t"/>
            <a:pathLst>
              <a:path extrusionOk="0" h="1445" w="241">
                <a:moveTo>
                  <a:pt x="240" y="1444"/>
                </a:moveTo>
                <a:lnTo>
                  <a:pt x="0" y="1444"/>
                </a:lnTo>
                <a:lnTo>
                  <a:pt x="0" y="0"/>
                </a:lnTo>
                <a:lnTo>
                  <a:pt x="240" y="0"/>
                </a:lnTo>
                <a:lnTo>
                  <a:pt x="240" y="1444"/>
                </a:ln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8" name="Google Shape;788;p85"/>
          <p:cNvSpPr/>
          <p:nvPr/>
        </p:nvSpPr>
        <p:spPr>
          <a:xfrm>
            <a:off x="4695639" y="1532424"/>
            <a:ext cx="1817485" cy="1817018"/>
          </a:xfrm>
          <a:custGeom>
            <a:rect b="b" l="l" r="r" t="t"/>
            <a:pathLst>
              <a:path extrusionOk="0" h="3888" w="3889">
                <a:moveTo>
                  <a:pt x="3888" y="1945"/>
                </a:moveTo>
                <a:lnTo>
                  <a:pt x="3888" y="1945"/>
                </a:lnTo>
                <a:cubicBezTo>
                  <a:pt x="3888" y="3017"/>
                  <a:pt x="3018" y="3887"/>
                  <a:pt x="1945" y="3887"/>
                </a:cubicBezTo>
                <a:lnTo>
                  <a:pt x="1945" y="3887"/>
                </a:lnTo>
                <a:cubicBezTo>
                  <a:pt x="871" y="3887"/>
                  <a:pt x="0" y="3017"/>
                  <a:pt x="0" y="1945"/>
                </a:cubicBezTo>
                <a:lnTo>
                  <a:pt x="0" y="1945"/>
                </a:lnTo>
                <a:cubicBezTo>
                  <a:pt x="0" y="871"/>
                  <a:pt x="871" y="0"/>
                  <a:pt x="1945" y="0"/>
                </a:cubicBezTo>
                <a:lnTo>
                  <a:pt x="1945" y="0"/>
                </a:lnTo>
                <a:cubicBezTo>
                  <a:pt x="3018" y="0"/>
                  <a:pt x="3888" y="871"/>
                  <a:pt x="3888" y="1945"/>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89" name="Google Shape;789;p85"/>
          <p:cNvSpPr/>
          <p:nvPr/>
        </p:nvSpPr>
        <p:spPr>
          <a:xfrm>
            <a:off x="4833701" y="1670451"/>
            <a:ext cx="1539298" cy="1538899"/>
          </a:xfrm>
          <a:custGeom>
            <a:rect b="b" l="l" r="r" t="t"/>
            <a:pathLst>
              <a:path extrusionOk="0" h="3294" w="3296">
                <a:moveTo>
                  <a:pt x="3295" y="1648"/>
                </a:moveTo>
                <a:lnTo>
                  <a:pt x="3295" y="1648"/>
                </a:lnTo>
                <a:cubicBezTo>
                  <a:pt x="3295" y="2556"/>
                  <a:pt x="2557" y="3293"/>
                  <a:pt x="1648" y="3293"/>
                </a:cubicBezTo>
                <a:lnTo>
                  <a:pt x="1648" y="3293"/>
                </a:lnTo>
                <a:cubicBezTo>
                  <a:pt x="738" y="3293"/>
                  <a:pt x="0" y="2556"/>
                  <a:pt x="0" y="1648"/>
                </a:cubicBezTo>
                <a:lnTo>
                  <a:pt x="0" y="1648"/>
                </a:lnTo>
                <a:cubicBezTo>
                  <a:pt x="0" y="738"/>
                  <a:pt x="738" y="0"/>
                  <a:pt x="1648" y="0"/>
                </a:cubicBezTo>
                <a:lnTo>
                  <a:pt x="1648" y="0"/>
                </a:lnTo>
                <a:cubicBezTo>
                  <a:pt x="2557" y="0"/>
                  <a:pt x="3295" y="738"/>
                  <a:pt x="3295"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90" name="Google Shape;790;p85"/>
          <p:cNvSpPr/>
          <p:nvPr/>
        </p:nvSpPr>
        <p:spPr>
          <a:xfrm>
            <a:off x="5456016" y="3877857"/>
            <a:ext cx="294672" cy="294594"/>
          </a:xfrm>
          <a:custGeom>
            <a:rect b="b" l="l" r="r" t="t"/>
            <a:pathLst>
              <a:path extrusionOk="0" h="630" w="632">
                <a:moveTo>
                  <a:pt x="631" y="315"/>
                </a:moveTo>
                <a:lnTo>
                  <a:pt x="631" y="315"/>
                </a:lnTo>
                <a:cubicBezTo>
                  <a:pt x="631" y="489"/>
                  <a:pt x="489" y="629"/>
                  <a:pt x="316" y="629"/>
                </a:cubicBezTo>
                <a:lnTo>
                  <a:pt x="316" y="629"/>
                </a:lnTo>
                <a:cubicBezTo>
                  <a:pt x="141" y="629"/>
                  <a:pt x="0" y="489"/>
                  <a:pt x="0" y="315"/>
                </a:cubicBezTo>
                <a:lnTo>
                  <a:pt x="0" y="315"/>
                </a:lnTo>
                <a:cubicBezTo>
                  <a:pt x="0" y="140"/>
                  <a:pt x="141" y="0"/>
                  <a:pt x="316" y="0"/>
                </a:cubicBezTo>
                <a:lnTo>
                  <a:pt x="316" y="0"/>
                </a:lnTo>
                <a:cubicBezTo>
                  <a:pt x="489" y="0"/>
                  <a:pt x="631" y="140"/>
                  <a:pt x="631" y="315"/>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91" name="Google Shape;791;p85"/>
          <p:cNvSpPr/>
          <p:nvPr/>
        </p:nvSpPr>
        <p:spPr>
          <a:xfrm>
            <a:off x="5548745" y="3273213"/>
            <a:ext cx="113336" cy="675715"/>
          </a:xfrm>
          <a:custGeom>
            <a:rect b="b" l="l" r="r" t="t"/>
            <a:pathLst>
              <a:path extrusionOk="0" h="1445" w="241">
                <a:moveTo>
                  <a:pt x="240" y="1444"/>
                </a:moveTo>
                <a:lnTo>
                  <a:pt x="0" y="1444"/>
                </a:lnTo>
                <a:lnTo>
                  <a:pt x="0" y="0"/>
                </a:lnTo>
                <a:lnTo>
                  <a:pt x="240" y="0"/>
                </a:lnTo>
                <a:lnTo>
                  <a:pt x="240" y="1444"/>
                </a:ln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92" name="Google Shape;792;p85"/>
          <p:cNvSpPr/>
          <p:nvPr/>
        </p:nvSpPr>
        <p:spPr>
          <a:xfrm>
            <a:off x="6762465" y="1532424"/>
            <a:ext cx="1817485" cy="1817018"/>
          </a:xfrm>
          <a:custGeom>
            <a:rect b="b" l="l" r="r" t="t"/>
            <a:pathLst>
              <a:path extrusionOk="0" h="3888" w="3889">
                <a:moveTo>
                  <a:pt x="3888" y="1945"/>
                </a:moveTo>
                <a:lnTo>
                  <a:pt x="3888" y="1945"/>
                </a:lnTo>
                <a:cubicBezTo>
                  <a:pt x="3888" y="3017"/>
                  <a:pt x="3018" y="3887"/>
                  <a:pt x="1944" y="3887"/>
                </a:cubicBezTo>
                <a:lnTo>
                  <a:pt x="1944" y="3887"/>
                </a:lnTo>
                <a:cubicBezTo>
                  <a:pt x="870" y="3887"/>
                  <a:pt x="0" y="3017"/>
                  <a:pt x="0" y="1945"/>
                </a:cubicBezTo>
                <a:lnTo>
                  <a:pt x="0" y="1945"/>
                </a:lnTo>
                <a:cubicBezTo>
                  <a:pt x="0" y="871"/>
                  <a:pt x="870" y="0"/>
                  <a:pt x="1944" y="0"/>
                </a:cubicBezTo>
                <a:lnTo>
                  <a:pt x="1944" y="0"/>
                </a:lnTo>
                <a:cubicBezTo>
                  <a:pt x="3018" y="0"/>
                  <a:pt x="3888" y="871"/>
                  <a:pt x="3888" y="1945"/>
                </a:cubicBezTo>
              </a:path>
            </a:pathLst>
          </a:custGeom>
          <a:solidFill>
            <a:schemeClr val="accent4"/>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93" name="Google Shape;793;p85"/>
          <p:cNvSpPr/>
          <p:nvPr/>
        </p:nvSpPr>
        <p:spPr>
          <a:xfrm>
            <a:off x="6900528" y="1670451"/>
            <a:ext cx="1539300" cy="1538899"/>
          </a:xfrm>
          <a:custGeom>
            <a:rect b="b" l="l" r="r" t="t"/>
            <a:pathLst>
              <a:path extrusionOk="0" h="3294" w="3295">
                <a:moveTo>
                  <a:pt x="3294" y="1648"/>
                </a:moveTo>
                <a:lnTo>
                  <a:pt x="3294" y="1648"/>
                </a:lnTo>
                <a:cubicBezTo>
                  <a:pt x="3294" y="2556"/>
                  <a:pt x="2557" y="3293"/>
                  <a:pt x="1647" y="3293"/>
                </a:cubicBezTo>
                <a:lnTo>
                  <a:pt x="1647" y="3293"/>
                </a:lnTo>
                <a:cubicBezTo>
                  <a:pt x="737" y="3293"/>
                  <a:pt x="0" y="2556"/>
                  <a:pt x="0" y="1648"/>
                </a:cubicBezTo>
                <a:lnTo>
                  <a:pt x="0" y="1648"/>
                </a:lnTo>
                <a:cubicBezTo>
                  <a:pt x="0" y="738"/>
                  <a:pt x="737" y="0"/>
                  <a:pt x="1647" y="0"/>
                </a:cubicBezTo>
                <a:lnTo>
                  <a:pt x="1647" y="0"/>
                </a:lnTo>
                <a:cubicBezTo>
                  <a:pt x="2557" y="0"/>
                  <a:pt x="3294" y="738"/>
                  <a:pt x="3294"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94" name="Google Shape;794;p85"/>
          <p:cNvSpPr/>
          <p:nvPr/>
        </p:nvSpPr>
        <p:spPr>
          <a:xfrm>
            <a:off x="7522842" y="3877857"/>
            <a:ext cx="294672" cy="294594"/>
          </a:xfrm>
          <a:custGeom>
            <a:rect b="b" l="l" r="r" t="t"/>
            <a:pathLst>
              <a:path extrusionOk="0" h="630" w="631">
                <a:moveTo>
                  <a:pt x="630" y="315"/>
                </a:moveTo>
                <a:lnTo>
                  <a:pt x="630" y="315"/>
                </a:lnTo>
                <a:cubicBezTo>
                  <a:pt x="630" y="489"/>
                  <a:pt x="489" y="629"/>
                  <a:pt x="315" y="629"/>
                </a:cubicBezTo>
                <a:lnTo>
                  <a:pt x="315" y="629"/>
                </a:lnTo>
                <a:cubicBezTo>
                  <a:pt x="141" y="629"/>
                  <a:pt x="0" y="489"/>
                  <a:pt x="0" y="315"/>
                </a:cubicBezTo>
                <a:lnTo>
                  <a:pt x="0" y="315"/>
                </a:lnTo>
                <a:cubicBezTo>
                  <a:pt x="0" y="140"/>
                  <a:pt x="141" y="0"/>
                  <a:pt x="315" y="0"/>
                </a:cubicBezTo>
                <a:lnTo>
                  <a:pt x="315" y="0"/>
                </a:lnTo>
                <a:cubicBezTo>
                  <a:pt x="489" y="0"/>
                  <a:pt x="630" y="140"/>
                  <a:pt x="630" y="315"/>
                </a:cubicBezTo>
              </a:path>
            </a:pathLst>
          </a:custGeom>
          <a:solidFill>
            <a:schemeClr val="accent4"/>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795" name="Google Shape;795;p85"/>
          <p:cNvSpPr/>
          <p:nvPr/>
        </p:nvSpPr>
        <p:spPr>
          <a:xfrm>
            <a:off x="7613510" y="3273213"/>
            <a:ext cx="113336" cy="675715"/>
          </a:xfrm>
          <a:custGeom>
            <a:rect b="b" l="l" r="r" t="t"/>
            <a:pathLst>
              <a:path extrusionOk="0" h="1445" w="241">
                <a:moveTo>
                  <a:pt x="240" y="1444"/>
                </a:moveTo>
                <a:lnTo>
                  <a:pt x="0" y="1444"/>
                </a:lnTo>
                <a:lnTo>
                  <a:pt x="0" y="0"/>
                </a:lnTo>
                <a:lnTo>
                  <a:pt x="240" y="0"/>
                </a:lnTo>
                <a:lnTo>
                  <a:pt x="240" y="1444"/>
                </a:lnTo>
              </a:path>
            </a:pathLst>
          </a:custGeom>
          <a:solidFill>
            <a:schemeClr val="accent4"/>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grpSp>
        <p:nvGrpSpPr>
          <p:cNvPr id="796" name="Google Shape;796;p85"/>
          <p:cNvGrpSpPr/>
          <p:nvPr/>
        </p:nvGrpSpPr>
        <p:grpSpPr>
          <a:xfrm>
            <a:off x="847883" y="2050686"/>
            <a:ext cx="1247733" cy="669349"/>
            <a:chOff x="2208104" y="5391198"/>
            <a:chExt cx="3326400" cy="1784931"/>
          </a:xfrm>
        </p:grpSpPr>
        <p:sp>
          <p:nvSpPr>
            <p:cNvPr id="797" name="Google Shape;797;p85"/>
            <p:cNvSpPr txBox="1"/>
            <p:nvPr/>
          </p:nvSpPr>
          <p:spPr>
            <a:xfrm>
              <a:off x="2208104" y="6074829"/>
              <a:ext cx="3326400" cy="1101300"/>
            </a:xfrm>
            <a:prstGeom prst="rect">
              <a:avLst/>
            </a:prstGeom>
            <a:noFill/>
            <a:ln>
              <a:noFill/>
            </a:ln>
          </p:spPr>
          <p:txBody>
            <a:bodyPr anchorCtr="0" anchor="t" bIns="17150" lIns="34300" spcFirstLastPara="1" rIns="34300" wrap="square" tIns="17150">
              <a:spAutoFit/>
            </a:bodyPr>
            <a:lstStyle/>
            <a:p>
              <a:pPr indent="0" lvl="0" marL="0" marR="0" rtl="0" algn="ctr">
                <a:lnSpc>
                  <a:spcPct val="145833"/>
                </a:lnSpc>
                <a:spcBef>
                  <a:spcPts val="0"/>
                </a:spcBef>
                <a:spcAft>
                  <a:spcPts val="0"/>
                </a:spcAft>
                <a:buClr>
                  <a:schemeClr val="dk1"/>
                </a:buClr>
                <a:buSzPts val="900"/>
                <a:buFont typeface="Arial"/>
                <a:buNone/>
              </a:pPr>
              <a:r>
                <a:rPr b="1" lang="it" sz="1000">
                  <a:solidFill>
                    <a:schemeClr val="dk1"/>
                  </a:solidFill>
                  <a:latin typeface="Lato"/>
                  <a:ea typeface="Lato"/>
                  <a:cs typeface="Lato"/>
                  <a:sym typeface="Lato"/>
                </a:rPr>
                <a:t>Purpose, object and contents</a:t>
              </a:r>
              <a:endParaRPr b="1" sz="600"/>
            </a:p>
          </p:txBody>
        </p:sp>
        <p:sp>
          <p:nvSpPr>
            <p:cNvPr id="798" name="Google Shape;798;p85"/>
            <p:cNvSpPr txBox="1"/>
            <p:nvPr/>
          </p:nvSpPr>
          <p:spPr>
            <a:xfrm>
              <a:off x="2393230" y="5391198"/>
              <a:ext cx="2956200" cy="5850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FAIR</a:t>
              </a:r>
              <a:endParaRPr sz="500"/>
            </a:p>
          </p:txBody>
        </p:sp>
      </p:grpSp>
      <p:grpSp>
        <p:nvGrpSpPr>
          <p:cNvPr id="799" name="Google Shape;799;p85"/>
          <p:cNvGrpSpPr/>
          <p:nvPr/>
        </p:nvGrpSpPr>
        <p:grpSpPr>
          <a:xfrm>
            <a:off x="2914708" y="2050686"/>
            <a:ext cx="1247733" cy="833599"/>
            <a:chOff x="2208104" y="5391198"/>
            <a:chExt cx="3326400" cy="2222931"/>
          </a:xfrm>
        </p:grpSpPr>
        <p:sp>
          <p:nvSpPr>
            <p:cNvPr id="800" name="Google Shape;800;p85"/>
            <p:cNvSpPr txBox="1"/>
            <p:nvPr/>
          </p:nvSpPr>
          <p:spPr>
            <a:xfrm>
              <a:off x="2208104" y="6074829"/>
              <a:ext cx="3326400" cy="1539300"/>
            </a:xfrm>
            <a:prstGeom prst="rect">
              <a:avLst/>
            </a:prstGeom>
            <a:noFill/>
            <a:ln>
              <a:noFill/>
            </a:ln>
          </p:spPr>
          <p:txBody>
            <a:bodyPr anchorCtr="0" anchor="t" bIns="17150" lIns="34300" spcFirstLastPara="1" rIns="34300" wrap="square" tIns="17150">
              <a:spAutoFit/>
            </a:bodyPr>
            <a:lstStyle/>
            <a:p>
              <a:pPr indent="0" lvl="0" marL="0" marR="0" rtl="0" algn="ctr">
                <a:lnSpc>
                  <a:spcPct val="145833"/>
                </a:lnSpc>
                <a:spcBef>
                  <a:spcPts val="0"/>
                </a:spcBef>
                <a:spcAft>
                  <a:spcPts val="0"/>
                </a:spcAft>
                <a:buClr>
                  <a:schemeClr val="dk1"/>
                </a:buClr>
                <a:buSzPts val="900"/>
                <a:buFont typeface="Arial"/>
                <a:buNone/>
              </a:pPr>
              <a:r>
                <a:rPr b="1" lang="it" sz="900">
                  <a:solidFill>
                    <a:schemeClr val="dk1"/>
                  </a:solidFill>
                  <a:latin typeface="Lato"/>
                  <a:ea typeface="Lato"/>
                  <a:cs typeface="Lato"/>
                  <a:sym typeface="Lato"/>
                </a:rPr>
                <a:t>Target, stakeholders,  and involved components</a:t>
              </a:r>
              <a:endParaRPr b="1" sz="500"/>
            </a:p>
          </p:txBody>
        </p:sp>
        <p:sp>
          <p:nvSpPr>
            <p:cNvPr id="801" name="Google Shape;801;p85"/>
            <p:cNvSpPr txBox="1"/>
            <p:nvPr/>
          </p:nvSpPr>
          <p:spPr>
            <a:xfrm>
              <a:off x="2353155" y="5391198"/>
              <a:ext cx="3036300" cy="297600"/>
            </a:xfrm>
            <a:prstGeom prst="rect">
              <a:avLst/>
            </a:prstGeom>
            <a:noFill/>
            <a:ln>
              <a:noFill/>
            </a:ln>
          </p:spPr>
          <p:txBody>
            <a:bodyPr anchorCtr="0" anchor="b" bIns="17150" lIns="34300" spcFirstLastPara="1" rIns="34300" wrap="square" tIns="17150">
              <a:spAutoFit/>
            </a:bodyPr>
            <a:lstStyle/>
            <a:p>
              <a:pPr indent="0" lvl="0" marL="0" marR="0" rtl="0" algn="l">
                <a:spcBef>
                  <a:spcPts val="0"/>
                </a:spcBef>
                <a:spcAft>
                  <a:spcPts val="0"/>
                </a:spcAft>
                <a:buNone/>
              </a:pPr>
              <a:r>
                <a:t/>
              </a:r>
              <a:endParaRPr sz="500"/>
            </a:p>
          </p:txBody>
        </p:sp>
      </p:grpSp>
      <p:grpSp>
        <p:nvGrpSpPr>
          <p:cNvPr id="802" name="Google Shape;802;p85"/>
          <p:cNvGrpSpPr/>
          <p:nvPr/>
        </p:nvGrpSpPr>
        <p:grpSpPr>
          <a:xfrm>
            <a:off x="4979473" y="2050686"/>
            <a:ext cx="1247733" cy="833599"/>
            <a:chOff x="2208104" y="5391198"/>
            <a:chExt cx="3326400" cy="2222931"/>
          </a:xfrm>
        </p:grpSpPr>
        <p:sp>
          <p:nvSpPr>
            <p:cNvPr id="803" name="Google Shape;803;p85"/>
            <p:cNvSpPr txBox="1"/>
            <p:nvPr/>
          </p:nvSpPr>
          <p:spPr>
            <a:xfrm>
              <a:off x="2208104" y="6074829"/>
              <a:ext cx="3326400" cy="1539300"/>
            </a:xfrm>
            <a:prstGeom prst="rect">
              <a:avLst/>
            </a:prstGeom>
            <a:noFill/>
            <a:ln>
              <a:noFill/>
            </a:ln>
          </p:spPr>
          <p:txBody>
            <a:bodyPr anchorCtr="0" anchor="t" bIns="17150" lIns="34300" spcFirstLastPara="1" rIns="34300" wrap="square" tIns="17150">
              <a:spAutoFit/>
            </a:bodyPr>
            <a:lstStyle/>
            <a:p>
              <a:pPr indent="0" lvl="0" marL="0" rtl="0" algn="ctr">
                <a:lnSpc>
                  <a:spcPct val="145833"/>
                </a:lnSpc>
                <a:spcBef>
                  <a:spcPts val="0"/>
                </a:spcBef>
                <a:spcAft>
                  <a:spcPts val="0"/>
                </a:spcAft>
                <a:buClr>
                  <a:schemeClr val="dk1"/>
                </a:buClr>
                <a:buSzPts val="900"/>
                <a:buFont typeface="Arial"/>
                <a:buNone/>
              </a:pPr>
              <a:r>
                <a:rPr b="1" lang="it" sz="900">
                  <a:solidFill>
                    <a:schemeClr val="dk1"/>
                  </a:solidFill>
                  <a:latin typeface="Lato"/>
                  <a:ea typeface="Lato"/>
                  <a:cs typeface="Lato"/>
                  <a:sym typeface="Lato"/>
                </a:rPr>
                <a:t>Repositories, registries and other resources to go FAIR</a:t>
              </a:r>
              <a:endParaRPr b="1" sz="500"/>
            </a:p>
          </p:txBody>
        </p:sp>
        <p:sp>
          <p:nvSpPr>
            <p:cNvPr id="804" name="Google Shape;804;p85"/>
            <p:cNvSpPr txBox="1"/>
            <p:nvPr/>
          </p:nvSpPr>
          <p:spPr>
            <a:xfrm>
              <a:off x="2345942" y="5391198"/>
              <a:ext cx="3050700" cy="5850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Tools</a:t>
              </a:r>
              <a:endParaRPr sz="500"/>
            </a:p>
          </p:txBody>
        </p:sp>
      </p:grpSp>
      <p:grpSp>
        <p:nvGrpSpPr>
          <p:cNvPr id="805" name="Google Shape;805;p85"/>
          <p:cNvGrpSpPr/>
          <p:nvPr/>
        </p:nvGrpSpPr>
        <p:grpSpPr>
          <a:xfrm>
            <a:off x="6925950" y="2050675"/>
            <a:ext cx="1437683" cy="1035660"/>
            <a:chOff x="1881765" y="5391168"/>
            <a:chExt cx="3832800" cy="2761761"/>
          </a:xfrm>
        </p:grpSpPr>
        <p:sp>
          <p:nvSpPr>
            <p:cNvPr id="806" name="Google Shape;806;p85"/>
            <p:cNvSpPr txBox="1"/>
            <p:nvPr/>
          </p:nvSpPr>
          <p:spPr>
            <a:xfrm>
              <a:off x="2208104" y="6074829"/>
              <a:ext cx="3326400" cy="2078100"/>
            </a:xfrm>
            <a:prstGeom prst="rect">
              <a:avLst/>
            </a:prstGeom>
            <a:noFill/>
            <a:ln>
              <a:noFill/>
            </a:ln>
          </p:spPr>
          <p:txBody>
            <a:bodyPr anchorCtr="0" anchor="t" bIns="17150" lIns="34300" spcFirstLastPara="1" rIns="34300" wrap="square" tIns="17150">
              <a:spAutoFit/>
            </a:bodyPr>
            <a:lstStyle/>
            <a:p>
              <a:pPr indent="0" lvl="0" marL="0" marR="0" rtl="0" algn="ctr">
                <a:lnSpc>
                  <a:spcPct val="145833"/>
                </a:lnSpc>
                <a:spcBef>
                  <a:spcPts val="0"/>
                </a:spcBef>
                <a:spcAft>
                  <a:spcPts val="0"/>
                </a:spcAft>
                <a:buClr>
                  <a:schemeClr val="dk1"/>
                </a:buClr>
                <a:buSzPts val="900"/>
                <a:buFont typeface="Arial"/>
                <a:buNone/>
              </a:pPr>
              <a:r>
                <a:rPr b="1" lang="it" sz="900">
                  <a:solidFill>
                    <a:schemeClr val="dk1"/>
                  </a:solidFill>
                  <a:latin typeface="Lato"/>
                  <a:ea typeface="Lato"/>
                  <a:cs typeface="Lato"/>
                  <a:sym typeface="Lato"/>
                </a:rPr>
                <a:t>O</a:t>
              </a:r>
              <a:r>
                <a:rPr b="1" lang="it" sz="900">
                  <a:solidFill>
                    <a:schemeClr val="dk1"/>
                  </a:solidFill>
                  <a:latin typeface="Lato"/>
                  <a:ea typeface="Lato"/>
                  <a:cs typeface="Lato"/>
                  <a:sym typeface="Lato"/>
                </a:rPr>
                <a:t>penness and FAIRness, access rights, licences, copyright </a:t>
              </a:r>
              <a:endParaRPr b="1" sz="500"/>
            </a:p>
          </p:txBody>
        </p:sp>
        <p:sp>
          <p:nvSpPr>
            <p:cNvPr id="807" name="Google Shape;807;p85"/>
            <p:cNvSpPr txBox="1"/>
            <p:nvPr/>
          </p:nvSpPr>
          <p:spPr>
            <a:xfrm>
              <a:off x="1881765" y="5391168"/>
              <a:ext cx="3832800" cy="5850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Legal</a:t>
              </a:r>
              <a:endParaRPr sz="500"/>
            </a:p>
          </p:txBody>
        </p:sp>
      </p:grpSp>
      <p:sp>
        <p:nvSpPr>
          <p:cNvPr id="808" name="Google Shape;808;p85"/>
          <p:cNvSpPr txBox="1"/>
          <p:nvPr/>
        </p:nvSpPr>
        <p:spPr>
          <a:xfrm>
            <a:off x="1039850" y="4321525"/>
            <a:ext cx="788400" cy="3117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800">
                <a:solidFill>
                  <a:schemeClr val="dk2"/>
                </a:solidFill>
                <a:latin typeface="Poppins"/>
                <a:ea typeface="Poppins"/>
                <a:cs typeface="Poppins"/>
                <a:sym typeface="Poppins"/>
              </a:rPr>
              <a:t>What</a:t>
            </a:r>
            <a:endParaRPr sz="500"/>
          </a:p>
        </p:txBody>
      </p:sp>
      <p:sp>
        <p:nvSpPr>
          <p:cNvPr id="809" name="Google Shape;809;p85"/>
          <p:cNvSpPr txBox="1"/>
          <p:nvPr/>
        </p:nvSpPr>
        <p:spPr>
          <a:xfrm>
            <a:off x="3169400" y="4321525"/>
            <a:ext cx="739200" cy="3117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800">
                <a:solidFill>
                  <a:schemeClr val="dk2"/>
                </a:solidFill>
                <a:latin typeface="Poppins"/>
                <a:ea typeface="Poppins"/>
                <a:cs typeface="Poppins"/>
                <a:sym typeface="Poppins"/>
              </a:rPr>
              <a:t>Who</a:t>
            </a:r>
            <a:endParaRPr sz="500"/>
          </a:p>
        </p:txBody>
      </p:sp>
      <p:sp>
        <p:nvSpPr>
          <p:cNvPr id="810" name="Google Shape;810;p85"/>
          <p:cNvSpPr txBox="1"/>
          <p:nvPr/>
        </p:nvSpPr>
        <p:spPr>
          <a:xfrm>
            <a:off x="5313472" y="4321536"/>
            <a:ext cx="579900" cy="3117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800">
                <a:solidFill>
                  <a:schemeClr val="dk2"/>
                </a:solidFill>
                <a:latin typeface="Poppins"/>
                <a:ea typeface="Poppins"/>
                <a:cs typeface="Poppins"/>
                <a:sym typeface="Poppins"/>
              </a:rPr>
              <a:t>How</a:t>
            </a:r>
            <a:endParaRPr sz="500"/>
          </a:p>
        </p:txBody>
      </p:sp>
      <p:sp>
        <p:nvSpPr>
          <p:cNvPr id="811" name="Google Shape;811;p85"/>
          <p:cNvSpPr txBox="1"/>
          <p:nvPr/>
        </p:nvSpPr>
        <p:spPr>
          <a:xfrm>
            <a:off x="7052225" y="4321525"/>
            <a:ext cx="1114200" cy="311700"/>
          </a:xfrm>
          <a:prstGeom prst="rect">
            <a:avLst/>
          </a:prstGeom>
          <a:noFill/>
          <a:ln>
            <a:noFill/>
          </a:ln>
        </p:spPr>
        <p:txBody>
          <a:bodyPr anchorCtr="0" anchor="b" bIns="17150" lIns="34300" spcFirstLastPara="1" rIns="34300" wrap="square" tIns="17150">
            <a:spAutoFit/>
          </a:bodyPr>
          <a:lstStyle/>
          <a:p>
            <a:pPr indent="0" lvl="0" marL="0" marR="0" rtl="0" algn="ctr">
              <a:lnSpc>
                <a:spcPct val="100000"/>
              </a:lnSpc>
              <a:spcBef>
                <a:spcPts val="0"/>
              </a:spcBef>
              <a:spcAft>
                <a:spcPts val="0"/>
              </a:spcAft>
              <a:buNone/>
            </a:pPr>
            <a:r>
              <a:rPr b="1" lang="it" sz="1800">
                <a:solidFill>
                  <a:schemeClr val="dk2"/>
                </a:solidFill>
                <a:latin typeface="Poppins"/>
                <a:ea typeface="Poppins"/>
                <a:cs typeface="Poppins"/>
                <a:sym typeface="Poppins"/>
              </a:rPr>
              <a:t>About</a:t>
            </a:r>
            <a:endParaRPr sz="500"/>
          </a:p>
        </p:txBody>
      </p:sp>
      <p:sp>
        <p:nvSpPr>
          <p:cNvPr id="812" name="Google Shape;812;p85"/>
          <p:cNvSpPr txBox="1"/>
          <p:nvPr/>
        </p:nvSpPr>
        <p:spPr>
          <a:xfrm>
            <a:off x="2966489" y="2054374"/>
            <a:ext cx="1144200" cy="2193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Involved</a:t>
            </a:r>
            <a:endParaRPr sz="5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86"/>
          <p:cNvSpPr txBox="1"/>
          <p:nvPr>
            <p:ph idx="1" type="body"/>
          </p:nvPr>
        </p:nvSpPr>
        <p:spPr>
          <a:xfrm>
            <a:off x="72450" y="4439750"/>
            <a:ext cx="9071700" cy="641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sz="1200">
                <a:solidFill>
                  <a:srgbClr val="24292F"/>
                </a:solidFill>
                <a:highlight>
                  <a:srgbClr val="FFFFFF"/>
                </a:highlight>
                <a:latin typeface="Arial"/>
                <a:ea typeface="Arial"/>
                <a:cs typeface="Arial"/>
                <a:sym typeface="Arial"/>
              </a:rPr>
              <a:t>Let’s say that…a</a:t>
            </a:r>
            <a:r>
              <a:rPr lang="it" sz="1200">
                <a:solidFill>
                  <a:srgbClr val="24292F"/>
                </a:solidFill>
                <a:highlight>
                  <a:srgbClr val="FFFFFF"/>
                </a:highlight>
                <a:latin typeface="Arial"/>
                <a:ea typeface="Arial"/>
                <a:cs typeface="Arial"/>
                <a:sym typeface="Arial"/>
              </a:rPr>
              <a:t> researcher needs to find datasets containing data about proteins that are activated in specific tissues and combine these data with information of which genes are involved in the production of such proteins.</a:t>
            </a:r>
            <a:endParaRPr sz="1200">
              <a:solidFill>
                <a:srgbClr val="24292F"/>
              </a:solidFill>
              <a:highlight>
                <a:srgbClr val="FFFFFF"/>
              </a:highlight>
              <a:latin typeface="Arial"/>
              <a:ea typeface="Arial"/>
              <a:cs typeface="Arial"/>
              <a:sym typeface="Arial"/>
            </a:endParaRPr>
          </a:p>
          <a:p>
            <a:pPr indent="0" lvl="0" marL="0" rtl="0" algn="l">
              <a:spcBef>
                <a:spcPts val="0"/>
              </a:spcBef>
              <a:spcAft>
                <a:spcPts val="0"/>
              </a:spcAft>
              <a:buNone/>
            </a:pPr>
            <a:r>
              <a:rPr lang="it" sz="600">
                <a:solidFill>
                  <a:srgbClr val="24292F"/>
                </a:solidFill>
                <a:highlight>
                  <a:srgbClr val="FFFFFF"/>
                </a:highlight>
                <a:latin typeface="Arial"/>
                <a:ea typeface="Arial"/>
                <a:cs typeface="Arial"/>
                <a:sym typeface="Arial"/>
              </a:rPr>
              <a:t>https://github.com/FAIRDataTeam/FAIRDataPoint/wiki/FAIR-Data-Point-Specification#usage-scenarios</a:t>
            </a:r>
            <a:endParaRPr sz="600">
              <a:solidFill>
                <a:srgbClr val="24292F"/>
              </a:solidFill>
              <a:highlight>
                <a:srgbClr val="FFFFFF"/>
              </a:highlight>
              <a:latin typeface="Arial"/>
              <a:ea typeface="Arial"/>
              <a:cs typeface="Arial"/>
              <a:sym typeface="Arial"/>
            </a:endParaRPr>
          </a:p>
        </p:txBody>
      </p:sp>
      <p:pic>
        <p:nvPicPr>
          <p:cNvPr id="818" name="Google Shape;818;p86"/>
          <p:cNvPicPr preferRelativeResize="0"/>
          <p:nvPr/>
        </p:nvPicPr>
        <p:blipFill>
          <a:blip r:embed="rId3">
            <a:alphaModFix/>
          </a:blip>
          <a:stretch>
            <a:fillRect/>
          </a:stretch>
        </p:blipFill>
        <p:spPr>
          <a:xfrm>
            <a:off x="1138950" y="90300"/>
            <a:ext cx="6324902" cy="4216602"/>
          </a:xfrm>
          <a:prstGeom prst="rect">
            <a:avLst/>
          </a:prstGeom>
          <a:noFill/>
          <a:ln>
            <a:noFill/>
          </a:ln>
        </p:spPr>
      </p:pic>
      <p:sp>
        <p:nvSpPr>
          <p:cNvPr id="819" name="Google Shape;819;p86"/>
          <p:cNvSpPr txBox="1"/>
          <p:nvPr/>
        </p:nvSpPr>
        <p:spPr>
          <a:xfrm rot="-5400000">
            <a:off x="7653100" y="2900650"/>
            <a:ext cx="25356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600">
                <a:solidFill>
                  <a:schemeClr val="dk2"/>
                </a:solidFill>
                <a:latin typeface="Roboto"/>
                <a:ea typeface="Roboto"/>
                <a:cs typeface="Roboto"/>
                <a:sym typeface="Roboto"/>
              </a:rPr>
              <a:t>Image by Gerd Altmann from Pixabay</a:t>
            </a:r>
            <a:endParaRPr sz="600">
              <a:solidFill>
                <a:schemeClr val="dk2"/>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87"/>
          <p:cNvSpPr txBox="1"/>
          <p:nvPr>
            <p:ph idx="1" type="body"/>
          </p:nvPr>
        </p:nvSpPr>
        <p:spPr>
          <a:xfrm>
            <a:off x="41400" y="4322175"/>
            <a:ext cx="9241800" cy="858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sz="1200">
                <a:solidFill>
                  <a:srgbClr val="24292F"/>
                </a:solidFill>
                <a:highlight>
                  <a:srgbClr val="FFFFFF"/>
                </a:highlight>
                <a:latin typeface="Arial"/>
                <a:ea typeface="Arial"/>
                <a:cs typeface="Arial"/>
                <a:sym typeface="Arial"/>
              </a:rPr>
              <a:t>Or say….another researcher needs to know which biobanks carry a given type of biosample (e.g., blood samples) from patients possessing a specific phenotype (e.g., Alzheimer's disease) taken from a patient registry whose onset age was lower than 45 year-old. </a:t>
            </a:r>
            <a:r>
              <a:rPr lang="it" sz="600">
                <a:solidFill>
                  <a:srgbClr val="24292F"/>
                </a:solidFill>
                <a:highlight>
                  <a:srgbClr val="FFFFFF"/>
                </a:highlight>
                <a:latin typeface="Arial"/>
                <a:ea typeface="Arial"/>
                <a:cs typeface="Arial"/>
                <a:sym typeface="Arial"/>
              </a:rPr>
              <a:t>https://github.com/FAIRDataTeam/FAIRDataPoint/wiki/FAIR-Data-Point-Specification#usage-scenarios</a:t>
            </a:r>
            <a:endParaRPr/>
          </a:p>
        </p:txBody>
      </p:sp>
      <p:pic>
        <p:nvPicPr>
          <p:cNvPr id="825" name="Google Shape;825;p87"/>
          <p:cNvPicPr preferRelativeResize="0"/>
          <p:nvPr/>
        </p:nvPicPr>
        <p:blipFill>
          <a:blip r:embed="rId3">
            <a:alphaModFix/>
          </a:blip>
          <a:stretch>
            <a:fillRect/>
          </a:stretch>
        </p:blipFill>
        <p:spPr>
          <a:xfrm>
            <a:off x="0" y="0"/>
            <a:ext cx="9144000" cy="4398376"/>
          </a:xfrm>
          <a:prstGeom prst="rect">
            <a:avLst/>
          </a:prstGeom>
          <a:noFill/>
          <a:ln>
            <a:noFill/>
          </a:ln>
        </p:spPr>
      </p:pic>
      <p:sp>
        <p:nvSpPr>
          <p:cNvPr id="826" name="Google Shape;826;p87"/>
          <p:cNvSpPr txBox="1"/>
          <p:nvPr/>
        </p:nvSpPr>
        <p:spPr>
          <a:xfrm rot="-5400000">
            <a:off x="7699725" y="2970200"/>
            <a:ext cx="24114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600">
                <a:solidFill>
                  <a:schemeClr val="dk2"/>
                </a:solidFill>
                <a:highlight>
                  <a:schemeClr val="lt1"/>
                </a:highlight>
                <a:latin typeface="Open Sans"/>
                <a:ea typeface="Open Sans"/>
                <a:cs typeface="Open Sans"/>
                <a:sym typeface="Open Sans"/>
              </a:rPr>
              <a:t>Image by </a:t>
            </a:r>
            <a:r>
              <a:rPr lang="it" sz="600" u="sng">
                <a:solidFill>
                  <a:schemeClr val="dk2"/>
                </a:solidFill>
                <a:highlight>
                  <a:schemeClr val="lt1"/>
                </a:highlight>
                <a:latin typeface="Open Sans"/>
                <a:ea typeface="Open Sans"/>
                <a:cs typeface="Open Sans"/>
                <a:sym typeface="Open Sans"/>
                <a:hlinkClick r:id="rId4">
                  <a:extLst>
                    <a:ext uri="{A12FA001-AC4F-418D-AE19-62706E023703}">
                      <ahyp:hlinkClr val="tx"/>
                    </a:ext>
                  </a:extLst>
                </a:hlinkClick>
              </a:rPr>
              <a:t>Gerd Altmann</a:t>
            </a:r>
            <a:r>
              <a:rPr lang="it" sz="600">
                <a:solidFill>
                  <a:schemeClr val="dk2"/>
                </a:solidFill>
                <a:highlight>
                  <a:schemeClr val="lt1"/>
                </a:highlight>
                <a:latin typeface="Open Sans"/>
                <a:ea typeface="Open Sans"/>
                <a:cs typeface="Open Sans"/>
                <a:sym typeface="Open Sans"/>
              </a:rPr>
              <a:t> from </a:t>
            </a:r>
            <a:r>
              <a:rPr lang="it" sz="600" u="sng">
                <a:solidFill>
                  <a:schemeClr val="dk2"/>
                </a:solidFill>
                <a:highlight>
                  <a:schemeClr val="lt1"/>
                </a:highlight>
                <a:latin typeface="Open Sans"/>
                <a:ea typeface="Open Sans"/>
                <a:cs typeface="Open Sans"/>
                <a:sym typeface="Open Sans"/>
                <a:hlinkClick r:id="rId5">
                  <a:extLst>
                    <a:ext uri="{A12FA001-AC4F-418D-AE19-62706E023703}">
                      <ahyp:hlinkClr val="tx"/>
                    </a:ext>
                  </a:extLst>
                </a:hlinkClick>
              </a:rPr>
              <a:t>Pixabay</a:t>
            </a:r>
            <a:r>
              <a:rPr lang="it" sz="600">
                <a:solidFill>
                  <a:schemeClr val="dk2"/>
                </a:solidFill>
                <a:highlight>
                  <a:schemeClr val="lt1"/>
                </a:highlight>
                <a:latin typeface="Open Sans"/>
                <a:ea typeface="Open Sans"/>
                <a:cs typeface="Open Sans"/>
                <a:sym typeface="Open Sans"/>
              </a:rPr>
              <a:t> </a:t>
            </a:r>
            <a:endParaRPr sz="600">
              <a:solidFill>
                <a:schemeClr val="dk2"/>
              </a:solidFill>
              <a:highlight>
                <a:schemeClr val="lt1"/>
              </a:highligh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88"/>
          <p:cNvSpPr txBox="1"/>
          <p:nvPr>
            <p:ph idx="1" type="body"/>
          </p:nvPr>
        </p:nvSpPr>
        <p:spPr>
          <a:xfrm>
            <a:off x="41400" y="4419075"/>
            <a:ext cx="8807100" cy="6210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sz="1200">
                <a:solidFill>
                  <a:srgbClr val="24292F"/>
                </a:solidFill>
                <a:highlight>
                  <a:srgbClr val="FFFFFF"/>
                </a:highlight>
                <a:latin typeface="Arial"/>
                <a:ea typeface="Arial"/>
                <a:cs typeface="Arial"/>
                <a:sym typeface="Arial"/>
              </a:rPr>
              <a:t>These data users need to use a straightforward search application that allows them to find the required information.</a:t>
            </a:r>
            <a:endParaRPr sz="1200">
              <a:solidFill>
                <a:srgbClr val="24292F"/>
              </a:solidFill>
              <a:highlight>
                <a:srgbClr val="FFFFFF"/>
              </a:highlight>
              <a:latin typeface="Arial"/>
              <a:ea typeface="Arial"/>
              <a:cs typeface="Arial"/>
              <a:sym typeface="Arial"/>
            </a:endParaRPr>
          </a:p>
          <a:p>
            <a:pPr indent="0" lvl="0" marL="0" rtl="0" algn="l">
              <a:spcBef>
                <a:spcPts val="0"/>
              </a:spcBef>
              <a:spcAft>
                <a:spcPts val="0"/>
              </a:spcAft>
              <a:buNone/>
            </a:pPr>
            <a:r>
              <a:rPr lang="it" sz="600">
                <a:solidFill>
                  <a:srgbClr val="24292F"/>
                </a:solidFill>
                <a:highlight>
                  <a:srgbClr val="FFFFFF"/>
                </a:highlight>
                <a:latin typeface="Arial"/>
                <a:ea typeface="Arial"/>
                <a:cs typeface="Arial"/>
                <a:sym typeface="Arial"/>
              </a:rPr>
              <a:t>https://github.com/FAIRDataTeam/FAIRDataPoint/wiki/FAIR-Data-Point-Specification#usage-scenarios</a:t>
            </a:r>
            <a:endParaRPr sz="1200">
              <a:solidFill>
                <a:srgbClr val="24292F"/>
              </a:solidFill>
              <a:highlight>
                <a:srgbClr val="FFFFFF"/>
              </a:highlight>
              <a:latin typeface="Arial"/>
              <a:ea typeface="Arial"/>
              <a:cs typeface="Arial"/>
              <a:sym typeface="Arial"/>
            </a:endParaRPr>
          </a:p>
        </p:txBody>
      </p:sp>
      <p:pic>
        <p:nvPicPr>
          <p:cNvPr id="832" name="Google Shape;832;p88"/>
          <p:cNvPicPr preferRelativeResize="0"/>
          <p:nvPr/>
        </p:nvPicPr>
        <p:blipFill>
          <a:blip r:embed="rId3">
            <a:alphaModFix/>
          </a:blip>
          <a:stretch>
            <a:fillRect/>
          </a:stretch>
        </p:blipFill>
        <p:spPr>
          <a:xfrm>
            <a:off x="0" y="0"/>
            <a:ext cx="9144000" cy="4419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89"/>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And it’s still not over…</a:t>
            </a:r>
            <a:endParaRPr/>
          </a:p>
        </p:txBody>
      </p:sp>
      <p:sp>
        <p:nvSpPr>
          <p:cNvPr id="838" name="Google Shape;838;p89"/>
          <p:cNvSpPr txBox="1"/>
          <p:nvPr>
            <p:ph idx="1" type="body"/>
          </p:nvPr>
        </p:nvSpPr>
        <p:spPr>
          <a:xfrm>
            <a:off x="311700" y="1717950"/>
            <a:ext cx="3127500" cy="33015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it" sz="1200">
                <a:solidFill>
                  <a:srgbClr val="24292F"/>
                </a:solidFill>
                <a:highlight>
                  <a:srgbClr val="FFFFFF"/>
                </a:highlight>
                <a:latin typeface="Arial"/>
                <a:ea typeface="Arial"/>
                <a:cs typeface="Arial"/>
                <a:sym typeface="Arial"/>
              </a:rPr>
              <a:t>What if…you are that researcher and you do not know if </a:t>
            </a:r>
            <a:r>
              <a:rPr lang="it" sz="1200">
                <a:solidFill>
                  <a:srgbClr val="24292F"/>
                </a:solidFill>
                <a:highlight>
                  <a:srgbClr val="FFFFFF"/>
                </a:highlight>
                <a:latin typeface="Arial"/>
                <a:ea typeface="Arial"/>
                <a:cs typeface="Arial"/>
                <a:sym typeface="Arial"/>
              </a:rPr>
              <a:t>you have the permission to reuse that information?</a:t>
            </a:r>
            <a:endParaRPr sz="1200">
              <a:solidFill>
                <a:srgbClr val="24292F"/>
              </a:solidFill>
              <a:highlight>
                <a:srgbClr val="FFFFFF"/>
              </a:highlight>
              <a:latin typeface="Arial"/>
              <a:ea typeface="Arial"/>
              <a:cs typeface="Arial"/>
              <a:sym typeface="Arial"/>
            </a:endParaRPr>
          </a:p>
          <a:p>
            <a:pPr indent="0" lvl="0" marL="0" rtl="0" algn="l">
              <a:spcBef>
                <a:spcPts val="1200"/>
              </a:spcBef>
              <a:spcAft>
                <a:spcPts val="0"/>
              </a:spcAft>
              <a:buNone/>
            </a:pPr>
            <a:r>
              <a:rPr lang="it"/>
              <a:t>You will have to check licences. </a:t>
            </a:r>
            <a:endParaRPr/>
          </a:p>
          <a:p>
            <a:pPr indent="0" lvl="0" marL="0" rtl="0" algn="l">
              <a:spcBef>
                <a:spcPts val="1200"/>
              </a:spcBef>
              <a:spcAft>
                <a:spcPts val="0"/>
              </a:spcAft>
              <a:buNone/>
            </a:pPr>
            <a:r>
              <a:rPr lang="it" sz="1200">
                <a:solidFill>
                  <a:srgbClr val="24292F"/>
                </a:solidFill>
                <a:highlight>
                  <a:srgbClr val="FFFFFF"/>
                </a:highlight>
                <a:latin typeface="Arial"/>
                <a:ea typeface="Arial"/>
                <a:cs typeface="Arial"/>
                <a:sym typeface="Arial"/>
              </a:rPr>
              <a:t>And then what if…the data you need is stored in a proprietary format and you do not have the software needed to access them?</a:t>
            </a:r>
            <a:endParaRPr sz="1200">
              <a:solidFill>
                <a:srgbClr val="24292F"/>
              </a:solidFill>
              <a:highlight>
                <a:srgbClr val="FFFFFF"/>
              </a:highlight>
              <a:latin typeface="Arial"/>
              <a:ea typeface="Arial"/>
              <a:cs typeface="Arial"/>
              <a:sym typeface="Arial"/>
            </a:endParaRPr>
          </a:p>
          <a:p>
            <a:pPr indent="0" lvl="0" marL="0" rtl="0" algn="l">
              <a:spcBef>
                <a:spcPts val="1200"/>
              </a:spcBef>
              <a:spcAft>
                <a:spcPts val="0"/>
              </a:spcAft>
              <a:buNone/>
            </a:pPr>
            <a:r>
              <a:rPr lang="it"/>
              <a:t>You may not be able to use the data or you may have to find funds</a:t>
            </a:r>
            <a:endParaRPr sz="1200">
              <a:solidFill>
                <a:srgbClr val="24292F"/>
              </a:solidFill>
              <a:highlight>
                <a:srgbClr val="FFFFFF"/>
              </a:highlight>
              <a:latin typeface="Arial"/>
              <a:ea typeface="Arial"/>
              <a:cs typeface="Arial"/>
              <a:sym typeface="Arial"/>
            </a:endParaRPr>
          </a:p>
          <a:p>
            <a:pPr indent="0" lvl="0" marL="0" rtl="0" algn="l">
              <a:spcBef>
                <a:spcPts val="1200"/>
              </a:spcBef>
              <a:spcAft>
                <a:spcPts val="0"/>
              </a:spcAft>
              <a:buNone/>
            </a:pPr>
            <a:r>
              <a:rPr lang="it" sz="1200">
                <a:solidFill>
                  <a:srgbClr val="24292F"/>
                </a:solidFill>
                <a:highlight>
                  <a:srgbClr val="FFFFFF"/>
                </a:highlight>
                <a:latin typeface="Arial"/>
                <a:ea typeface="Arial"/>
                <a:cs typeface="Arial"/>
                <a:sym typeface="Arial"/>
              </a:rPr>
              <a:t>And you will need to integrate them, combining different datasets. </a:t>
            </a:r>
            <a:endParaRPr sz="1200">
              <a:solidFill>
                <a:srgbClr val="24292F"/>
              </a:solidFill>
              <a:highlight>
                <a:srgbClr val="FFFFFF"/>
              </a:highlight>
              <a:latin typeface="Arial"/>
              <a:ea typeface="Arial"/>
              <a:cs typeface="Arial"/>
              <a:sym typeface="Arial"/>
            </a:endParaRPr>
          </a:p>
          <a:p>
            <a:pPr indent="0" lvl="0" marL="0" rtl="0" algn="l">
              <a:spcBef>
                <a:spcPts val="1200"/>
              </a:spcBef>
              <a:spcAft>
                <a:spcPts val="1200"/>
              </a:spcAft>
              <a:buNone/>
            </a:pPr>
            <a:r>
              <a:rPr lang="it"/>
              <a:t>And for this the data format from the datasets should be using a common representation technology that facilitates data integration.</a:t>
            </a:r>
            <a:endParaRPr sz="1200">
              <a:solidFill>
                <a:srgbClr val="24292F"/>
              </a:solidFill>
              <a:highlight>
                <a:srgbClr val="FFFFFF"/>
              </a:highlight>
              <a:latin typeface="Arial"/>
              <a:ea typeface="Arial"/>
              <a:cs typeface="Arial"/>
              <a:sym typeface="Arial"/>
            </a:endParaRPr>
          </a:p>
        </p:txBody>
      </p:sp>
      <p:pic>
        <p:nvPicPr>
          <p:cNvPr id="839" name="Google Shape;839;p89"/>
          <p:cNvPicPr preferRelativeResize="0"/>
          <p:nvPr/>
        </p:nvPicPr>
        <p:blipFill>
          <a:blip r:embed="rId3">
            <a:alphaModFix/>
          </a:blip>
          <a:stretch>
            <a:fillRect/>
          </a:stretch>
        </p:blipFill>
        <p:spPr>
          <a:xfrm>
            <a:off x="5203175" y="0"/>
            <a:ext cx="2893225" cy="5143501"/>
          </a:xfrm>
          <a:prstGeom prst="rect">
            <a:avLst/>
          </a:prstGeom>
          <a:noFill/>
          <a:ln>
            <a:noFill/>
          </a:ln>
        </p:spPr>
      </p:pic>
      <p:sp>
        <p:nvSpPr>
          <p:cNvPr id="840" name="Google Shape;840;p89"/>
          <p:cNvSpPr txBox="1"/>
          <p:nvPr/>
        </p:nvSpPr>
        <p:spPr>
          <a:xfrm rot="-5403579">
            <a:off x="8193650" y="4152797"/>
            <a:ext cx="1440601"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dk2"/>
                </a:solidFill>
                <a:highlight>
                  <a:srgbClr val="FFFFFF"/>
                </a:highlight>
                <a:latin typeface="Open Sans"/>
                <a:ea typeface="Open Sans"/>
                <a:cs typeface="Open Sans"/>
                <a:sym typeface="Open Sans"/>
              </a:rPr>
              <a:t>Image by </a:t>
            </a:r>
            <a:r>
              <a:rPr lang="it" sz="700" u="sng">
                <a:solidFill>
                  <a:schemeClr val="dk2"/>
                </a:solidFill>
                <a:highlight>
                  <a:srgbClr val="FFFFFF"/>
                </a:highlight>
                <a:latin typeface="Open Sans"/>
                <a:ea typeface="Open Sans"/>
                <a:cs typeface="Open Sans"/>
                <a:sym typeface="Open Sans"/>
                <a:hlinkClick r:id="rId4">
                  <a:extLst>
                    <a:ext uri="{A12FA001-AC4F-418D-AE19-62706E023703}">
                      <ahyp:hlinkClr val="tx"/>
                    </a:ext>
                  </a:extLst>
                </a:hlinkClick>
              </a:rPr>
              <a:t>MJ Jin</a:t>
            </a:r>
            <a:r>
              <a:rPr lang="it" sz="700">
                <a:solidFill>
                  <a:schemeClr val="dk2"/>
                </a:solidFill>
                <a:highlight>
                  <a:srgbClr val="FFFFFF"/>
                </a:highlight>
                <a:latin typeface="Open Sans"/>
                <a:ea typeface="Open Sans"/>
                <a:cs typeface="Open Sans"/>
                <a:sym typeface="Open Sans"/>
              </a:rPr>
              <a:t> from </a:t>
            </a:r>
            <a:r>
              <a:rPr lang="it" sz="700" u="sng">
                <a:solidFill>
                  <a:schemeClr val="dk2"/>
                </a:solidFill>
                <a:highlight>
                  <a:srgbClr val="FFFFFF"/>
                </a:highlight>
                <a:latin typeface="Open Sans"/>
                <a:ea typeface="Open Sans"/>
                <a:cs typeface="Open Sans"/>
                <a:sym typeface="Open Sans"/>
                <a:hlinkClick r:id="rId5">
                  <a:extLst>
                    <a:ext uri="{A12FA001-AC4F-418D-AE19-62706E023703}">
                      <ahyp:hlinkClr val="tx"/>
                    </a:ext>
                  </a:extLst>
                </a:hlinkClick>
              </a:rPr>
              <a:t>Pixabay</a:t>
            </a:r>
            <a:endParaRPr sz="700">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pic>
        <p:nvPicPr>
          <p:cNvPr id="845" name="Google Shape;845;p90"/>
          <p:cNvPicPr preferRelativeResize="0"/>
          <p:nvPr/>
        </p:nvPicPr>
        <p:blipFill>
          <a:blip r:embed="rId3">
            <a:alphaModFix/>
          </a:blip>
          <a:stretch>
            <a:fillRect/>
          </a:stretch>
        </p:blipFill>
        <p:spPr>
          <a:xfrm>
            <a:off x="0" y="-54936"/>
            <a:ext cx="9144001" cy="5220036"/>
          </a:xfrm>
          <a:prstGeom prst="rect">
            <a:avLst/>
          </a:prstGeom>
          <a:noFill/>
          <a:ln>
            <a:noFill/>
          </a:ln>
        </p:spPr>
      </p:pic>
      <p:sp>
        <p:nvSpPr>
          <p:cNvPr id="846" name="Google Shape;846;p90"/>
          <p:cNvSpPr txBox="1"/>
          <p:nvPr/>
        </p:nvSpPr>
        <p:spPr>
          <a:xfrm>
            <a:off x="-51650" y="4878550"/>
            <a:ext cx="6795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000">
                <a:solidFill>
                  <a:srgbClr val="555555"/>
                </a:solidFill>
                <a:highlight>
                  <a:schemeClr val="accent3"/>
                </a:highlight>
              </a:rPr>
              <a:t>Evolution of Science, Viet Jeannaud, 2020, CC BY-SA 4.0</a:t>
            </a:r>
            <a:endParaRPr sz="1000">
              <a:highlight>
                <a:schemeClr val="accent3"/>
              </a:highlight>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91"/>
          <p:cNvSpPr txBox="1"/>
          <p:nvPr>
            <p:ph type="title"/>
          </p:nvPr>
        </p:nvSpPr>
        <p:spPr>
          <a:xfrm>
            <a:off x="730000" y="1547250"/>
            <a:ext cx="3300900" cy="168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What is data?</a:t>
            </a:r>
            <a:endParaRPr/>
          </a:p>
        </p:txBody>
      </p:sp>
      <p:sp>
        <p:nvSpPr>
          <p:cNvPr id="852" name="Google Shape;852;p91"/>
          <p:cNvSpPr txBox="1"/>
          <p:nvPr>
            <p:ph idx="1" type="subTitle"/>
          </p:nvPr>
        </p:nvSpPr>
        <p:spPr>
          <a:xfrm>
            <a:off x="265500" y="3226223"/>
            <a:ext cx="4045200" cy="134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sz="1800">
                <a:solidFill>
                  <a:schemeClr val="lt1"/>
                </a:solidFill>
              </a:rPr>
              <a:t>Data or it didn’t happen!</a:t>
            </a:r>
            <a:endParaRPr sz="1800">
              <a:solidFill>
                <a:schemeClr val="lt1"/>
              </a:solidFill>
            </a:endParaRPr>
          </a:p>
        </p:txBody>
      </p:sp>
      <p:sp>
        <p:nvSpPr>
          <p:cNvPr id="853" name="Google Shape;853;p91"/>
          <p:cNvSpPr txBox="1"/>
          <p:nvPr>
            <p:ph idx="2" type="body"/>
          </p:nvPr>
        </p:nvSpPr>
        <p:spPr>
          <a:xfrm>
            <a:off x="5018950" y="1011125"/>
            <a:ext cx="3639300" cy="3366900"/>
          </a:xfrm>
          <a:prstGeom prst="rect">
            <a:avLst/>
          </a:prstGeom>
        </p:spPr>
        <p:txBody>
          <a:bodyPr anchorCtr="0" anchor="t" bIns="91425" lIns="91425" spcFirstLastPara="1" rIns="91425" wrap="square" tIns="91425">
            <a:normAutofit/>
          </a:bodyPr>
          <a:lstStyle/>
          <a:p>
            <a:pPr indent="0" lvl="0" marL="0" rtl="0" algn="l">
              <a:lnSpc>
                <a:spcPct val="80000"/>
              </a:lnSpc>
              <a:spcBef>
                <a:spcPts val="0"/>
              </a:spcBef>
              <a:spcAft>
                <a:spcPts val="0"/>
              </a:spcAft>
              <a:buNone/>
            </a:pPr>
            <a:r>
              <a:rPr lang="it" sz="2500">
                <a:solidFill>
                  <a:schemeClr val="lt2"/>
                </a:solidFill>
              </a:rPr>
              <a:t>Facts, observations or experiences on which an argument or theory is constructed or tested. </a:t>
            </a:r>
            <a:br>
              <a:rPr lang="it" sz="2500">
                <a:solidFill>
                  <a:schemeClr val="lt2"/>
                </a:solidFill>
              </a:rPr>
            </a:br>
            <a:endParaRPr sz="2500">
              <a:solidFill>
                <a:schemeClr val="lt2"/>
              </a:solidFill>
            </a:endParaRPr>
          </a:p>
          <a:p>
            <a:pPr indent="0" lvl="0" marL="0" rtl="0" algn="l">
              <a:lnSpc>
                <a:spcPct val="80000"/>
              </a:lnSpc>
              <a:spcBef>
                <a:spcPts val="0"/>
              </a:spcBef>
              <a:spcAft>
                <a:spcPts val="0"/>
              </a:spcAft>
              <a:buNone/>
            </a:pPr>
            <a:r>
              <a:t/>
            </a:r>
            <a:endParaRPr b="1" sz="2500">
              <a:solidFill>
                <a:schemeClr val="lt2"/>
              </a:solidFill>
            </a:endParaRPr>
          </a:p>
          <a:p>
            <a:pPr indent="0" lvl="0" marL="0" rtl="0" algn="l">
              <a:spcBef>
                <a:spcPts val="0"/>
              </a:spcBef>
              <a:spcAft>
                <a:spcPts val="0"/>
              </a:spcAft>
              <a:buNone/>
            </a:pPr>
            <a:r>
              <a:rPr b="1" lang="it" sz="1800">
                <a:solidFill>
                  <a:schemeClr val="lt2"/>
                </a:solidFill>
              </a:rPr>
              <a:t>Data are information! </a:t>
            </a:r>
            <a:endParaRPr b="1" sz="1800">
              <a:solidFill>
                <a:schemeClr val="lt2"/>
              </a:solidFill>
            </a:endParaRPr>
          </a:p>
          <a:p>
            <a:pPr indent="0" lvl="0" marL="0" rtl="0" algn="l">
              <a:spcBef>
                <a:spcPts val="0"/>
              </a:spcBef>
              <a:spcAft>
                <a:spcPts val="0"/>
              </a:spcAft>
              <a:buNone/>
            </a:pPr>
            <a:r>
              <a:rPr b="1" lang="it" sz="1800">
                <a:solidFill>
                  <a:schemeClr val="lt2"/>
                </a:solidFill>
              </a:rPr>
              <a:t>(in a variety of forms and formats)</a:t>
            </a:r>
            <a:endParaRPr b="1" sz="1800">
              <a:solidFill>
                <a:schemeClr val="lt2"/>
              </a:solidFill>
            </a:endParaRPr>
          </a:p>
          <a:p>
            <a:pPr indent="0" lvl="0" marL="0" rtl="0" algn="l">
              <a:spcBef>
                <a:spcPts val="0"/>
              </a:spcBef>
              <a:spcAft>
                <a:spcPts val="1200"/>
              </a:spcAft>
              <a:buNone/>
            </a:pPr>
            <a:r>
              <a:t/>
            </a:r>
            <a:endParaRPr>
              <a:solidFill>
                <a:schemeClr val="accent2"/>
              </a:solidFill>
            </a:endParaRPr>
          </a:p>
        </p:txBody>
      </p:sp>
      <p:sp>
        <p:nvSpPr>
          <p:cNvPr id="854" name="Google Shape;854;p91"/>
          <p:cNvSpPr txBox="1"/>
          <p:nvPr/>
        </p:nvSpPr>
        <p:spPr>
          <a:xfrm>
            <a:off x="4572000" y="4444125"/>
            <a:ext cx="4572000" cy="851700"/>
          </a:xfrm>
          <a:prstGeom prst="rect">
            <a:avLst/>
          </a:prstGeom>
          <a:noFill/>
          <a:ln>
            <a:noFill/>
          </a:ln>
        </p:spPr>
        <p:txBody>
          <a:bodyPr anchorCtr="0" anchor="t" bIns="0" lIns="0" spcFirstLastPara="1" rIns="0" wrap="square" tIns="180000">
            <a:noAutofit/>
          </a:bodyPr>
          <a:lstStyle/>
          <a:p>
            <a:pPr indent="0" lvl="0" marL="0" rtl="0" algn="ctr">
              <a:lnSpc>
                <a:spcPct val="80000"/>
              </a:lnSpc>
              <a:spcBef>
                <a:spcPts val="0"/>
              </a:spcBef>
              <a:spcAft>
                <a:spcPts val="0"/>
              </a:spcAft>
              <a:buNone/>
            </a:pPr>
            <a:r>
              <a:rPr lang="it" sz="1200">
                <a:solidFill>
                  <a:schemeClr val="accent1"/>
                </a:solidFill>
                <a:latin typeface="Calibri"/>
                <a:ea typeface="Calibri"/>
                <a:cs typeface="Calibri"/>
                <a:sym typeface="Calibri"/>
              </a:rPr>
              <a:t>UCL Research Data Policy</a:t>
            </a:r>
            <a:endParaRPr sz="1200">
              <a:solidFill>
                <a:schemeClr val="accent1"/>
              </a:solidFill>
              <a:latin typeface="Calibri"/>
              <a:ea typeface="Calibri"/>
              <a:cs typeface="Calibri"/>
              <a:sym typeface="Calibri"/>
            </a:endParaRPr>
          </a:p>
          <a:p>
            <a:pPr indent="0" lvl="0" marL="0" rtl="0" algn="ctr">
              <a:lnSpc>
                <a:spcPct val="80000"/>
              </a:lnSpc>
              <a:spcBef>
                <a:spcPts val="300"/>
              </a:spcBef>
              <a:spcAft>
                <a:spcPts val="0"/>
              </a:spcAft>
              <a:buNone/>
            </a:pPr>
            <a:r>
              <a:rPr lang="it" sz="1200" u="sng">
                <a:solidFill>
                  <a:schemeClr val="accent1"/>
                </a:solidFill>
                <a:latin typeface="Calibri"/>
                <a:ea typeface="Calibri"/>
                <a:cs typeface="Calibri"/>
                <a:sym typeface="Calibri"/>
                <a:hlinkClick r:id="rId3">
                  <a:extLst>
                    <a:ext uri="{A12FA001-AC4F-418D-AE19-62706E023703}">
                      <ahyp:hlinkClr val="tx"/>
                    </a:ext>
                  </a:extLst>
                </a:hlinkClick>
              </a:rPr>
              <a:t>https://www.ucl.ac.uk/library/research-support/research-data-management</a:t>
            </a:r>
            <a:r>
              <a:rPr lang="it" sz="1200">
                <a:solidFill>
                  <a:schemeClr val="accent1"/>
                </a:solidFill>
                <a:latin typeface="Calibri"/>
                <a:ea typeface="Calibri"/>
                <a:cs typeface="Calibri"/>
                <a:sym typeface="Calibri"/>
              </a:rPr>
              <a:t> </a:t>
            </a:r>
            <a:endParaRPr sz="1200">
              <a:solidFill>
                <a:schemeClr val="accen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92"/>
          <p:cNvSpPr txBox="1"/>
          <p:nvPr>
            <p:ph idx="1" type="body"/>
          </p:nvPr>
        </p:nvSpPr>
        <p:spPr>
          <a:xfrm>
            <a:off x="251520" y="1084144"/>
            <a:ext cx="5221200" cy="3499200"/>
          </a:xfrm>
          <a:prstGeom prst="rect">
            <a:avLst/>
          </a:prstGeom>
        </p:spPr>
        <p:txBody>
          <a:bodyPr anchorCtr="0" anchor="t" bIns="45700" lIns="91425" spcFirstLastPara="1" rIns="91425" wrap="square" tIns="45700">
            <a:normAutofit lnSpcReduction="20000"/>
          </a:bodyPr>
          <a:lstStyle/>
          <a:p>
            <a:pPr indent="0" lvl="0" marL="0" rtl="0" algn="l">
              <a:lnSpc>
                <a:spcPct val="123529"/>
              </a:lnSpc>
              <a:spcBef>
                <a:spcPts val="800"/>
              </a:spcBef>
              <a:spcAft>
                <a:spcPts val="0"/>
              </a:spcAft>
              <a:buNone/>
            </a:pPr>
            <a:r>
              <a:t/>
            </a:r>
            <a:endParaRPr sz="1450">
              <a:solidFill>
                <a:srgbClr val="333333"/>
              </a:solidFill>
              <a:highlight>
                <a:srgbClr val="FFFFFF"/>
              </a:highlight>
              <a:latin typeface="Arial"/>
              <a:ea typeface="Arial"/>
              <a:cs typeface="Arial"/>
              <a:sym typeface="Arial"/>
            </a:endParaRPr>
          </a:p>
          <a:p>
            <a:pPr indent="0" lvl="0" marL="0" rtl="0" algn="l">
              <a:lnSpc>
                <a:spcPct val="115000"/>
              </a:lnSpc>
              <a:spcBef>
                <a:spcPts val="400"/>
              </a:spcBef>
              <a:spcAft>
                <a:spcPts val="0"/>
              </a:spcAft>
              <a:buNone/>
            </a:pPr>
            <a:r>
              <a:rPr lang="it" sz="1300">
                <a:solidFill>
                  <a:srgbClr val="333333"/>
                </a:solidFill>
                <a:highlight>
                  <a:srgbClr val="FFFFFF"/>
                </a:highlight>
                <a:latin typeface="Arial"/>
                <a:ea typeface="Arial"/>
                <a:cs typeface="Arial"/>
                <a:sym typeface="Arial"/>
              </a:rPr>
              <a:t>There is a huge variety of data types. Research data can be classified in different ways, for example based on their:</a:t>
            </a:r>
            <a:endParaRPr sz="1300">
              <a:solidFill>
                <a:srgbClr val="333333"/>
              </a:solidFill>
              <a:highlight>
                <a:srgbClr val="FFFFFF"/>
              </a:highlight>
              <a:latin typeface="Arial"/>
              <a:ea typeface="Arial"/>
              <a:cs typeface="Arial"/>
              <a:sym typeface="Arial"/>
            </a:endParaRPr>
          </a:p>
          <a:p>
            <a:pPr indent="-228600" lvl="0" marL="457200" rtl="0" algn="l">
              <a:lnSpc>
                <a:spcPct val="115000"/>
              </a:lnSpc>
              <a:spcBef>
                <a:spcPts val="600"/>
              </a:spcBef>
              <a:spcAft>
                <a:spcPts val="0"/>
              </a:spcAft>
              <a:buClr>
                <a:srgbClr val="333333"/>
              </a:buClr>
              <a:buSzPts val="1300"/>
              <a:buFont typeface="Arial"/>
              <a:buNone/>
            </a:pPr>
            <a:r>
              <a:rPr b="1" lang="it" sz="1300">
                <a:solidFill>
                  <a:srgbClr val="333333"/>
                </a:solidFill>
                <a:highlight>
                  <a:srgbClr val="FFFFFF"/>
                </a:highlight>
                <a:latin typeface="Arial"/>
                <a:ea typeface="Arial"/>
                <a:cs typeface="Arial"/>
                <a:sym typeface="Arial"/>
              </a:rPr>
              <a:t>Content</a:t>
            </a:r>
            <a:r>
              <a:rPr lang="it" sz="1300">
                <a:solidFill>
                  <a:srgbClr val="333333"/>
                </a:solidFill>
                <a:highlight>
                  <a:srgbClr val="FFFFFF"/>
                </a:highlight>
                <a:latin typeface="Arial"/>
                <a:ea typeface="Arial"/>
                <a:cs typeface="Arial"/>
                <a:sym typeface="Arial"/>
              </a:rPr>
              <a:t>: numerical, textual, audiovisual, multimedia…</a:t>
            </a:r>
            <a:endParaRPr sz="1300">
              <a:solidFill>
                <a:srgbClr val="333333"/>
              </a:solidFill>
              <a:highlight>
                <a:srgbClr val="FFFFFF"/>
              </a:highlight>
              <a:latin typeface="Arial"/>
              <a:ea typeface="Arial"/>
              <a:cs typeface="Arial"/>
              <a:sym typeface="Arial"/>
            </a:endParaRPr>
          </a:p>
          <a:p>
            <a:pPr indent="-228600" lvl="0" marL="457200" rtl="0" algn="l">
              <a:lnSpc>
                <a:spcPct val="115000"/>
              </a:lnSpc>
              <a:spcBef>
                <a:spcPts val="0"/>
              </a:spcBef>
              <a:spcAft>
                <a:spcPts val="0"/>
              </a:spcAft>
              <a:buClr>
                <a:srgbClr val="333333"/>
              </a:buClr>
              <a:buSzPts val="1300"/>
              <a:buFont typeface="Arial"/>
              <a:buNone/>
            </a:pPr>
            <a:r>
              <a:rPr b="1" lang="it" sz="1300">
                <a:solidFill>
                  <a:srgbClr val="333333"/>
                </a:solidFill>
                <a:highlight>
                  <a:srgbClr val="FFFFFF"/>
                </a:highlight>
                <a:latin typeface="Arial"/>
                <a:ea typeface="Arial"/>
                <a:cs typeface="Arial"/>
                <a:sym typeface="Arial"/>
              </a:rPr>
              <a:t>Format</a:t>
            </a:r>
            <a:r>
              <a:rPr lang="it" sz="1300">
                <a:solidFill>
                  <a:srgbClr val="333333"/>
                </a:solidFill>
                <a:highlight>
                  <a:srgbClr val="FFFFFF"/>
                </a:highlight>
                <a:latin typeface="Arial"/>
                <a:ea typeface="Arial"/>
                <a:cs typeface="Arial"/>
                <a:sym typeface="Arial"/>
              </a:rPr>
              <a:t>: spreadsheets, databases, images, maps, audio files, (un)structured text…</a:t>
            </a:r>
            <a:endParaRPr sz="1300">
              <a:solidFill>
                <a:srgbClr val="333333"/>
              </a:solidFill>
              <a:highlight>
                <a:srgbClr val="FFFFFF"/>
              </a:highlight>
              <a:latin typeface="Arial"/>
              <a:ea typeface="Arial"/>
              <a:cs typeface="Arial"/>
              <a:sym typeface="Arial"/>
            </a:endParaRPr>
          </a:p>
          <a:p>
            <a:pPr indent="-228600" lvl="0" marL="457200" rtl="0" algn="l">
              <a:lnSpc>
                <a:spcPct val="115000"/>
              </a:lnSpc>
              <a:spcBef>
                <a:spcPts val="0"/>
              </a:spcBef>
              <a:spcAft>
                <a:spcPts val="0"/>
              </a:spcAft>
              <a:buClr>
                <a:srgbClr val="333333"/>
              </a:buClr>
              <a:buSzPts val="1300"/>
              <a:buFont typeface="Arial"/>
              <a:buNone/>
            </a:pPr>
            <a:r>
              <a:rPr b="1" lang="it" sz="1300">
                <a:solidFill>
                  <a:srgbClr val="333333"/>
                </a:solidFill>
                <a:highlight>
                  <a:srgbClr val="FFFFFF"/>
                </a:highlight>
                <a:latin typeface="Arial"/>
                <a:ea typeface="Arial"/>
                <a:cs typeface="Arial"/>
                <a:sym typeface="Arial"/>
              </a:rPr>
              <a:t>Mode of data collection</a:t>
            </a:r>
            <a:r>
              <a:rPr lang="it" sz="1300">
                <a:solidFill>
                  <a:srgbClr val="333333"/>
                </a:solidFill>
                <a:highlight>
                  <a:srgbClr val="FFFFFF"/>
                </a:highlight>
                <a:latin typeface="Arial"/>
                <a:ea typeface="Arial"/>
                <a:cs typeface="Arial"/>
                <a:sym typeface="Arial"/>
              </a:rPr>
              <a:t>: experimental, observational, simulation, derived/compiled from other sources</a:t>
            </a:r>
            <a:endParaRPr sz="1300">
              <a:solidFill>
                <a:srgbClr val="333333"/>
              </a:solidFill>
              <a:highlight>
                <a:srgbClr val="FFFFFF"/>
              </a:highlight>
              <a:latin typeface="Arial"/>
              <a:ea typeface="Arial"/>
              <a:cs typeface="Arial"/>
              <a:sym typeface="Arial"/>
            </a:endParaRPr>
          </a:p>
          <a:p>
            <a:pPr indent="-228600" lvl="0" marL="457200" rtl="0" algn="l">
              <a:lnSpc>
                <a:spcPct val="115000"/>
              </a:lnSpc>
              <a:spcBef>
                <a:spcPts val="0"/>
              </a:spcBef>
              <a:spcAft>
                <a:spcPts val="0"/>
              </a:spcAft>
              <a:buClr>
                <a:srgbClr val="333333"/>
              </a:buClr>
              <a:buSzPts val="1300"/>
              <a:buFont typeface="Arial"/>
              <a:buNone/>
            </a:pPr>
            <a:r>
              <a:rPr b="1" lang="it" sz="1300">
                <a:solidFill>
                  <a:srgbClr val="333333"/>
                </a:solidFill>
                <a:highlight>
                  <a:srgbClr val="FFFFFF"/>
                </a:highlight>
                <a:latin typeface="Arial"/>
                <a:ea typeface="Arial"/>
                <a:cs typeface="Arial"/>
                <a:sym typeface="Arial"/>
              </a:rPr>
              <a:t>Digital</a:t>
            </a:r>
            <a:r>
              <a:rPr lang="it" sz="1300">
                <a:solidFill>
                  <a:srgbClr val="333333"/>
                </a:solidFill>
                <a:highlight>
                  <a:srgbClr val="FFFFFF"/>
                </a:highlight>
                <a:latin typeface="Arial"/>
                <a:ea typeface="Arial"/>
                <a:cs typeface="Arial"/>
                <a:sym typeface="Arial"/>
              </a:rPr>
              <a:t> (born-digital or digitized) or non-digital nature (e.g. paper surveys, notes…)</a:t>
            </a:r>
            <a:endParaRPr sz="1300">
              <a:solidFill>
                <a:srgbClr val="333333"/>
              </a:solidFill>
              <a:highlight>
                <a:srgbClr val="FFFFFF"/>
              </a:highlight>
              <a:latin typeface="Arial"/>
              <a:ea typeface="Arial"/>
              <a:cs typeface="Arial"/>
              <a:sym typeface="Arial"/>
            </a:endParaRPr>
          </a:p>
          <a:p>
            <a:pPr indent="-228600" lvl="0" marL="457200" rtl="0" algn="l">
              <a:lnSpc>
                <a:spcPct val="115000"/>
              </a:lnSpc>
              <a:spcBef>
                <a:spcPts val="0"/>
              </a:spcBef>
              <a:spcAft>
                <a:spcPts val="0"/>
              </a:spcAft>
              <a:buClr>
                <a:srgbClr val="333333"/>
              </a:buClr>
              <a:buSzPts val="1300"/>
              <a:buFont typeface="Arial"/>
              <a:buNone/>
            </a:pPr>
            <a:r>
              <a:rPr b="1" lang="it" sz="1300">
                <a:solidFill>
                  <a:srgbClr val="333333"/>
                </a:solidFill>
                <a:highlight>
                  <a:srgbClr val="FFFFFF"/>
                </a:highlight>
                <a:latin typeface="Arial"/>
                <a:ea typeface="Arial"/>
                <a:cs typeface="Arial"/>
                <a:sym typeface="Arial"/>
              </a:rPr>
              <a:t>Primary</a:t>
            </a:r>
            <a:r>
              <a:rPr lang="it" sz="1300">
                <a:solidFill>
                  <a:srgbClr val="333333"/>
                </a:solidFill>
                <a:highlight>
                  <a:srgbClr val="FFFFFF"/>
                </a:highlight>
                <a:latin typeface="Arial"/>
                <a:ea typeface="Arial"/>
                <a:cs typeface="Arial"/>
                <a:sym typeface="Arial"/>
              </a:rPr>
              <a:t> (generated by the researcher for a particular research purpose or project) or </a:t>
            </a:r>
            <a:r>
              <a:rPr b="1" lang="it" sz="1300">
                <a:solidFill>
                  <a:srgbClr val="333333"/>
                </a:solidFill>
                <a:highlight>
                  <a:srgbClr val="FFFFFF"/>
                </a:highlight>
                <a:latin typeface="Arial"/>
                <a:ea typeface="Arial"/>
                <a:cs typeface="Arial"/>
                <a:sym typeface="Arial"/>
              </a:rPr>
              <a:t>secondary</a:t>
            </a:r>
            <a:r>
              <a:rPr lang="it" sz="1300">
                <a:solidFill>
                  <a:srgbClr val="333333"/>
                </a:solidFill>
                <a:highlight>
                  <a:srgbClr val="FFFFFF"/>
                </a:highlight>
                <a:latin typeface="Arial"/>
                <a:ea typeface="Arial"/>
                <a:cs typeface="Arial"/>
                <a:sym typeface="Arial"/>
              </a:rPr>
              <a:t> nature (originally created by someone else for another purpose)</a:t>
            </a:r>
            <a:endParaRPr sz="1300">
              <a:solidFill>
                <a:srgbClr val="333333"/>
              </a:solidFill>
              <a:highlight>
                <a:srgbClr val="FFFFFF"/>
              </a:highlight>
              <a:latin typeface="Arial"/>
              <a:ea typeface="Arial"/>
              <a:cs typeface="Arial"/>
              <a:sym typeface="Arial"/>
            </a:endParaRPr>
          </a:p>
          <a:p>
            <a:pPr indent="-228600" lvl="0" marL="457200" rtl="0" algn="l">
              <a:lnSpc>
                <a:spcPct val="115000"/>
              </a:lnSpc>
              <a:spcBef>
                <a:spcPts val="0"/>
              </a:spcBef>
              <a:spcAft>
                <a:spcPts val="0"/>
              </a:spcAft>
              <a:buClr>
                <a:srgbClr val="333333"/>
              </a:buClr>
              <a:buSzPts val="1300"/>
              <a:buFont typeface="Arial"/>
              <a:buNone/>
            </a:pPr>
            <a:r>
              <a:rPr b="1" lang="it" sz="1300">
                <a:solidFill>
                  <a:srgbClr val="333333"/>
                </a:solidFill>
                <a:highlight>
                  <a:srgbClr val="FFFFFF"/>
                </a:highlight>
                <a:latin typeface="Arial"/>
                <a:ea typeface="Arial"/>
                <a:cs typeface="Arial"/>
                <a:sym typeface="Arial"/>
              </a:rPr>
              <a:t>Raw</a:t>
            </a:r>
            <a:r>
              <a:rPr lang="it" sz="1300">
                <a:solidFill>
                  <a:srgbClr val="333333"/>
                </a:solidFill>
                <a:highlight>
                  <a:srgbClr val="FFFFFF"/>
                </a:highlight>
                <a:latin typeface="Arial"/>
                <a:ea typeface="Arial"/>
                <a:cs typeface="Arial"/>
                <a:sym typeface="Arial"/>
              </a:rPr>
              <a:t> or </a:t>
            </a:r>
            <a:r>
              <a:rPr b="1" lang="it" sz="1300">
                <a:solidFill>
                  <a:srgbClr val="333333"/>
                </a:solidFill>
                <a:highlight>
                  <a:srgbClr val="FFFFFF"/>
                </a:highlight>
                <a:latin typeface="Arial"/>
                <a:ea typeface="Arial"/>
                <a:cs typeface="Arial"/>
                <a:sym typeface="Arial"/>
              </a:rPr>
              <a:t>processed</a:t>
            </a:r>
            <a:r>
              <a:rPr lang="it" sz="1300">
                <a:solidFill>
                  <a:srgbClr val="333333"/>
                </a:solidFill>
                <a:highlight>
                  <a:srgbClr val="FFFFFF"/>
                </a:highlight>
                <a:latin typeface="Arial"/>
                <a:ea typeface="Arial"/>
                <a:cs typeface="Arial"/>
                <a:sym typeface="Arial"/>
              </a:rPr>
              <a:t> nature</a:t>
            </a:r>
            <a:endParaRPr sz="1300">
              <a:solidFill>
                <a:srgbClr val="333333"/>
              </a:solidFill>
              <a:highlight>
                <a:srgbClr val="FFFFFF"/>
              </a:highlight>
              <a:latin typeface="Arial"/>
              <a:ea typeface="Arial"/>
              <a:cs typeface="Arial"/>
              <a:sym typeface="Arial"/>
            </a:endParaRPr>
          </a:p>
          <a:p>
            <a:pPr indent="0" lvl="0" marL="0" rtl="0" algn="just">
              <a:spcBef>
                <a:spcPts val="1200"/>
              </a:spcBef>
              <a:spcAft>
                <a:spcPts val="1200"/>
              </a:spcAft>
              <a:buNone/>
            </a:pPr>
            <a:r>
              <a:t/>
            </a:r>
            <a:endParaRPr/>
          </a:p>
        </p:txBody>
      </p:sp>
      <p:sp>
        <p:nvSpPr>
          <p:cNvPr id="860" name="Google Shape;860;p92"/>
          <p:cNvSpPr txBox="1"/>
          <p:nvPr>
            <p:ph type="title"/>
          </p:nvPr>
        </p:nvSpPr>
        <p:spPr>
          <a:xfrm>
            <a:off x="251520" y="483518"/>
            <a:ext cx="8640900" cy="579600"/>
          </a:xfrm>
          <a:prstGeom prst="rect">
            <a:avLst/>
          </a:prstGeom>
        </p:spPr>
        <p:txBody>
          <a:bodyPr anchorCtr="0" anchor="ctr" bIns="45700" lIns="91425" spcFirstLastPara="1" rIns="91425" wrap="square" tIns="45700">
            <a:normAutofit/>
          </a:bodyPr>
          <a:lstStyle/>
          <a:p>
            <a:pPr indent="0" lvl="0" marL="0" rtl="0" algn="l">
              <a:lnSpc>
                <a:spcPct val="123529"/>
              </a:lnSpc>
              <a:spcBef>
                <a:spcPts val="800"/>
              </a:spcBef>
              <a:spcAft>
                <a:spcPts val="400"/>
              </a:spcAft>
              <a:buNone/>
            </a:pPr>
            <a:r>
              <a:rPr lang="it" sz="1800">
                <a:solidFill>
                  <a:srgbClr val="333333"/>
                </a:solidFill>
                <a:highlight>
                  <a:srgbClr val="FFFFFF"/>
                </a:highlight>
                <a:latin typeface="Arial"/>
                <a:ea typeface="Arial"/>
                <a:cs typeface="Arial"/>
                <a:sym typeface="Arial"/>
              </a:rPr>
              <a:t>Types of research data</a:t>
            </a:r>
            <a:endParaRPr sz="1800"/>
          </a:p>
        </p:txBody>
      </p:sp>
      <p:pic>
        <p:nvPicPr>
          <p:cNvPr id="861" name="Google Shape;861;p92"/>
          <p:cNvPicPr preferRelativeResize="0"/>
          <p:nvPr>
            <p:ph idx="2" type="pic"/>
          </p:nvPr>
        </p:nvPicPr>
        <p:blipFill rotWithShape="1">
          <a:blip r:embed="rId3">
            <a:alphaModFix/>
          </a:blip>
          <a:srcRect b="0" l="19783" r="19789" t="0"/>
          <a:stretch/>
        </p:blipFill>
        <p:spPr>
          <a:xfrm>
            <a:off x="5723830" y="1084144"/>
            <a:ext cx="3168600" cy="3509399"/>
          </a:xfrm>
          <a:prstGeom prst="rect">
            <a:avLst/>
          </a:prstGeom>
        </p:spPr>
      </p:pic>
      <p:sp>
        <p:nvSpPr>
          <p:cNvPr id="862" name="Google Shape;862;p92"/>
          <p:cNvSpPr txBox="1"/>
          <p:nvPr/>
        </p:nvSpPr>
        <p:spPr>
          <a:xfrm>
            <a:off x="5604500" y="4614575"/>
            <a:ext cx="3360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800">
                <a:solidFill>
                  <a:schemeClr val="accent1"/>
                </a:solidFill>
              </a:rPr>
              <a:t>Image by </a:t>
            </a:r>
            <a:r>
              <a:rPr lang="it" sz="800" u="sng">
                <a:solidFill>
                  <a:schemeClr val="accent1"/>
                </a:solidFill>
                <a:hlinkClick r:id="rId4">
                  <a:extLst>
                    <a:ext uri="{A12FA001-AC4F-418D-AE19-62706E023703}">
                      <ahyp:hlinkClr val="tx"/>
                    </a:ext>
                  </a:extLst>
                </a:hlinkClick>
              </a:rPr>
              <a:t>Gerd Altmann</a:t>
            </a:r>
            <a:r>
              <a:rPr lang="it" sz="800">
                <a:solidFill>
                  <a:schemeClr val="accent1"/>
                </a:solidFill>
              </a:rPr>
              <a:t> from </a:t>
            </a:r>
            <a:r>
              <a:rPr lang="it" sz="800" u="sng">
                <a:solidFill>
                  <a:schemeClr val="accent1"/>
                </a:solidFill>
                <a:hlinkClick r:id="rId5">
                  <a:extLst>
                    <a:ext uri="{A12FA001-AC4F-418D-AE19-62706E023703}">
                      <ahyp:hlinkClr val="tx"/>
                    </a:ext>
                  </a:extLst>
                </a:hlinkClick>
              </a:rPr>
              <a:t>Pixabay</a:t>
            </a:r>
            <a:r>
              <a:rPr lang="it" sz="800">
                <a:solidFill>
                  <a:schemeClr val="accent1"/>
                </a:solidFill>
                <a:highlight>
                  <a:srgbClr val="FFFFFF"/>
                </a:highlight>
              </a:rPr>
              <a:t> </a:t>
            </a:r>
            <a:endParaRPr sz="800">
              <a:solidFill>
                <a:schemeClr val="accent1"/>
              </a:solidFill>
              <a:latin typeface="Lato"/>
              <a:ea typeface="Lato"/>
              <a:cs typeface="Lato"/>
              <a:sym typeface="Lato"/>
            </a:endParaRPr>
          </a:p>
        </p:txBody>
      </p:sp>
      <p:sp>
        <p:nvSpPr>
          <p:cNvPr id="863" name="Google Shape;863;p92"/>
          <p:cNvSpPr txBox="1"/>
          <p:nvPr/>
        </p:nvSpPr>
        <p:spPr>
          <a:xfrm>
            <a:off x="95250" y="4261875"/>
            <a:ext cx="7338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200">
                <a:latin typeface="Lato"/>
                <a:ea typeface="Lato"/>
                <a:cs typeface="Lato"/>
                <a:sym typeface="Lato"/>
              </a:rPr>
              <a:t>https://www.ugent.be/en/research/datamanagement/why/rdm-explained.htm</a:t>
            </a:r>
            <a:endParaRPr sz="1200">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93"/>
          <p:cNvSpPr txBox="1"/>
          <p:nvPr>
            <p:ph type="title"/>
          </p:nvPr>
        </p:nvSpPr>
        <p:spPr>
          <a:xfrm>
            <a:off x="265500" y="776600"/>
            <a:ext cx="4045200" cy="1710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Data are first-class research objects</a:t>
            </a:r>
            <a:endParaRPr/>
          </a:p>
        </p:txBody>
      </p:sp>
      <p:sp>
        <p:nvSpPr>
          <p:cNvPr id="869" name="Google Shape;869;p93"/>
          <p:cNvSpPr txBox="1"/>
          <p:nvPr>
            <p:ph idx="1" type="subTitle"/>
          </p:nvPr>
        </p:nvSpPr>
        <p:spPr>
          <a:xfrm>
            <a:off x="365700" y="2704325"/>
            <a:ext cx="3954900" cy="453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it" sz="8700"/>
              <a:t>Check</a:t>
            </a:r>
            <a:endParaRPr sz="8700"/>
          </a:p>
          <a:p>
            <a:pPr indent="0" lvl="0" marL="0" rtl="0" algn="l">
              <a:spcBef>
                <a:spcPts val="0"/>
              </a:spcBef>
              <a:spcAft>
                <a:spcPts val="0"/>
              </a:spcAft>
              <a:buNone/>
            </a:pPr>
            <a:r>
              <a:rPr lang="it" sz="8700"/>
              <a:t>Validation</a:t>
            </a:r>
            <a:endParaRPr sz="8700"/>
          </a:p>
          <a:p>
            <a:pPr indent="0" lvl="0" marL="0" rtl="0" algn="l">
              <a:spcBef>
                <a:spcPts val="0"/>
              </a:spcBef>
              <a:spcAft>
                <a:spcPts val="0"/>
              </a:spcAft>
              <a:buNone/>
            </a:pPr>
            <a:r>
              <a:rPr lang="it" sz="8700"/>
              <a:t>Follow-ups</a:t>
            </a:r>
            <a:endParaRPr sz="8700"/>
          </a:p>
          <a:p>
            <a:pPr indent="0" lvl="0" marL="0" rtl="0" algn="l">
              <a:spcBef>
                <a:spcPts val="0"/>
              </a:spcBef>
              <a:spcAft>
                <a:spcPts val="0"/>
              </a:spcAft>
              <a:buNone/>
            </a:pPr>
            <a:r>
              <a:rPr lang="it" sz="8700"/>
              <a:t>New research questions</a:t>
            </a:r>
            <a:endParaRPr sz="8700"/>
          </a:p>
          <a:p>
            <a:pPr indent="0" lvl="0" marL="0" rtl="0" algn="l">
              <a:spcBef>
                <a:spcPts val="0"/>
              </a:spcBef>
              <a:spcAft>
                <a:spcPts val="0"/>
              </a:spcAft>
              <a:buNone/>
            </a:pPr>
            <a:r>
              <a:rPr lang="it" sz="8700"/>
              <a:t>Teaching</a:t>
            </a:r>
            <a:endParaRPr sz="8700"/>
          </a:p>
          <a:p>
            <a:pPr indent="0" lvl="0" marL="0" rtl="0" algn="l">
              <a:spcBef>
                <a:spcPts val="0"/>
              </a:spcBef>
              <a:spcAft>
                <a:spcPts val="0"/>
              </a:spcAft>
              <a:buNone/>
            </a:pPr>
            <a:r>
              <a:rPr lang="it" sz="8700"/>
              <a:t>Business applications</a:t>
            </a:r>
            <a:endParaRPr sz="8700"/>
          </a:p>
          <a:p>
            <a:pPr indent="0" lvl="0" marL="0" rtl="0" algn="l">
              <a:spcBef>
                <a:spcPts val="0"/>
              </a:spcBef>
              <a:spcAft>
                <a:spcPts val="0"/>
              </a:spcAft>
              <a:buNone/>
            </a:pPr>
            <a:r>
              <a:rPr lang="it" sz="8700"/>
              <a:t>...</a:t>
            </a:r>
            <a:endParaRPr sz="8700"/>
          </a:p>
          <a:p>
            <a:pPr indent="0" lvl="0" marL="0" rtl="0" algn="l">
              <a:spcBef>
                <a:spcPts val="0"/>
              </a:spcBef>
              <a:spcAft>
                <a:spcPts val="0"/>
              </a:spcAft>
              <a:buNone/>
            </a:pPr>
            <a:r>
              <a:t/>
            </a:r>
            <a:endParaRPr sz="8700"/>
          </a:p>
          <a:p>
            <a:pPr indent="0" lvl="0" marL="0" rtl="0" algn="l">
              <a:spcBef>
                <a:spcPts val="0"/>
              </a:spcBef>
              <a:spcAft>
                <a:spcPts val="0"/>
              </a:spcAft>
              <a:buNone/>
            </a:pPr>
            <a:r>
              <a:t/>
            </a:r>
            <a:endParaRPr/>
          </a:p>
        </p:txBody>
      </p:sp>
      <p:pic>
        <p:nvPicPr>
          <p:cNvPr id="870" name="Google Shape;870;p93"/>
          <p:cNvPicPr preferRelativeResize="0"/>
          <p:nvPr/>
        </p:nvPicPr>
        <p:blipFill>
          <a:blip r:embed="rId3">
            <a:alphaModFix/>
          </a:blip>
          <a:stretch>
            <a:fillRect/>
          </a:stretch>
        </p:blipFill>
        <p:spPr>
          <a:xfrm>
            <a:off x="4572005" y="0"/>
            <a:ext cx="3696891" cy="5143501"/>
          </a:xfrm>
          <a:prstGeom prst="rect">
            <a:avLst/>
          </a:prstGeom>
          <a:noFill/>
          <a:ln>
            <a:noFill/>
          </a:ln>
        </p:spPr>
      </p:pic>
      <p:sp>
        <p:nvSpPr>
          <p:cNvPr id="871" name="Google Shape;871;p93"/>
          <p:cNvSpPr txBox="1"/>
          <p:nvPr/>
        </p:nvSpPr>
        <p:spPr>
          <a:xfrm rot="-5400896">
            <a:off x="6788550" y="3057455"/>
            <a:ext cx="3454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000"/>
              <a:t>cartoon credit: </a:t>
            </a:r>
            <a:r>
              <a:rPr lang="it" sz="1000" u="sng">
                <a:solidFill>
                  <a:schemeClr val="hlink"/>
                </a:solidFill>
                <a:latin typeface="Playfair Display"/>
                <a:ea typeface="Playfair Display"/>
                <a:cs typeface="Playfair Display"/>
                <a:sym typeface="Playfair Display"/>
                <a:hlinkClick r:id="rId4"/>
              </a:rPr>
              <a:t>https://www.fosteropenscience.eu/</a:t>
            </a:r>
            <a:r>
              <a:rPr lang="it" sz="1000">
                <a:latin typeface="Playfair Display"/>
                <a:ea typeface="Playfair Display"/>
                <a:cs typeface="Playfair Display"/>
                <a:sym typeface="Playfair Display"/>
              </a:rPr>
              <a:t> </a:t>
            </a:r>
            <a:endParaRPr sz="1000">
              <a:latin typeface="Playfair Display"/>
              <a:ea typeface="Playfair Display"/>
              <a:cs typeface="Playfair Display"/>
              <a:sym typeface="Playfair Display"/>
            </a:endParaRPr>
          </a:p>
          <a:p>
            <a:pPr indent="0" lvl="0" marL="0" rtl="0" algn="l">
              <a:spcBef>
                <a:spcPts val="0"/>
              </a:spcBef>
              <a:spcAft>
                <a:spcPts val="0"/>
              </a:spcAft>
              <a:buNone/>
            </a:pPr>
            <a:r>
              <a:t/>
            </a:r>
            <a:endParaRPr sz="1000">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94"/>
          <p:cNvSpPr txBox="1"/>
          <p:nvPr>
            <p:ph type="title"/>
          </p:nvPr>
        </p:nvSpPr>
        <p:spPr>
          <a:xfrm>
            <a:off x="311725" y="500925"/>
            <a:ext cx="3706500" cy="2508900"/>
          </a:xfrm>
          <a:prstGeom prst="rect">
            <a:avLst/>
          </a:prstGeom>
          <a:ln>
            <a:noFill/>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We need to </a:t>
            </a:r>
            <a:r>
              <a:rPr lang="it">
                <a:solidFill>
                  <a:schemeClr val="accent4"/>
                </a:solidFill>
              </a:rPr>
              <a:t>F</a:t>
            </a:r>
            <a:r>
              <a:rPr lang="it"/>
              <a:t>ind the right match </a:t>
            </a:r>
            <a:endParaRPr/>
          </a:p>
          <a:p>
            <a:pPr indent="0" lvl="0" marL="0" rtl="0" algn="l">
              <a:spcBef>
                <a:spcPts val="0"/>
              </a:spcBef>
              <a:spcAft>
                <a:spcPts val="0"/>
              </a:spcAft>
              <a:buNone/>
            </a:pPr>
            <a:r>
              <a:t/>
            </a:r>
            <a:endParaRPr/>
          </a:p>
          <a:p>
            <a:pPr indent="0" lvl="0" marL="0" rtl="0" algn="l">
              <a:spcBef>
                <a:spcPts val="0"/>
              </a:spcBef>
              <a:spcAft>
                <a:spcPts val="0"/>
              </a:spcAft>
              <a:buNone/>
            </a:pPr>
            <a:r>
              <a:rPr lang="it" sz="1400"/>
              <a:t>We want that our contents will be read (and cited).</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it" sz="1400"/>
              <a:t>And we want to (easily) find/access and reuse scientific literature produced by others.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it" sz="1400"/>
              <a:t>A sort of supply and demand matching!</a:t>
            </a:r>
            <a:endParaRPr sz="1400"/>
          </a:p>
        </p:txBody>
      </p:sp>
      <p:sp>
        <p:nvSpPr>
          <p:cNvPr id="877" name="Google Shape;877;p9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white and blue shoes in rack inside room" id="878" name="Google Shape;878;p94"/>
          <p:cNvPicPr preferRelativeResize="0"/>
          <p:nvPr/>
        </p:nvPicPr>
        <p:blipFill rotWithShape="1">
          <a:blip r:embed="rId3">
            <a:alphaModFix/>
          </a:blip>
          <a:srcRect b="0" l="20540" r="0" t="0"/>
          <a:stretch/>
        </p:blipFill>
        <p:spPr>
          <a:xfrm>
            <a:off x="4245475" y="0"/>
            <a:ext cx="6153225" cy="5143500"/>
          </a:xfrm>
          <a:prstGeom prst="rect">
            <a:avLst/>
          </a:prstGeom>
          <a:noFill/>
          <a:ln>
            <a:noFill/>
          </a:ln>
        </p:spPr>
      </p:pic>
      <p:sp>
        <p:nvSpPr>
          <p:cNvPr id="879" name="Google Shape;879;p94"/>
          <p:cNvSpPr txBox="1"/>
          <p:nvPr/>
        </p:nvSpPr>
        <p:spPr>
          <a:xfrm>
            <a:off x="4245475" y="4866600"/>
            <a:ext cx="30000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600"/>
              <a:t>Photo by</a:t>
            </a:r>
            <a:r>
              <a:rPr lang="it" sz="600">
                <a:uFill>
                  <a:noFill/>
                </a:uFill>
                <a:hlinkClick r:id="rId4"/>
              </a:rPr>
              <a:t> </a:t>
            </a:r>
            <a:r>
              <a:rPr lang="it" sz="600" u="sng">
                <a:solidFill>
                  <a:schemeClr val="hlink"/>
                </a:solidFill>
                <a:hlinkClick r:id="rId5"/>
              </a:rPr>
              <a:t>Priscilla Du Preez</a:t>
            </a:r>
            <a:r>
              <a:rPr lang="it" sz="600"/>
              <a:t> on</a:t>
            </a:r>
            <a:r>
              <a:rPr lang="it" sz="600">
                <a:uFill>
                  <a:noFill/>
                </a:uFill>
                <a:hlinkClick r:id="rId6"/>
              </a:rPr>
              <a:t> </a:t>
            </a:r>
            <a:r>
              <a:rPr lang="it" sz="600" u="sng">
                <a:solidFill>
                  <a:schemeClr val="hlink"/>
                </a:solidFill>
                <a:hlinkClick r:id="rId7"/>
              </a:rPr>
              <a:t>Unsplash</a:t>
            </a:r>
            <a:endParaRPr sz="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95"/>
          <p:cNvSpPr txBox="1"/>
          <p:nvPr>
            <p:ph type="title"/>
          </p:nvPr>
        </p:nvSpPr>
        <p:spPr>
          <a:xfrm>
            <a:off x="311725" y="500925"/>
            <a:ext cx="3706500" cy="25089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0"/>
              </a:spcAft>
              <a:buNone/>
            </a:pPr>
            <a:r>
              <a:rPr lang="it"/>
              <a:t>We need to </a:t>
            </a:r>
            <a:r>
              <a:rPr lang="it">
                <a:solidFill>
                  <a:schemeClr val="accent4"/>
                </a:solidFill>
              </a:rPr>
              <a:t>A</a:t>
            </a:r>
            <a:r>
              <a:rPr lang="it"/>
              <a:t>ccess</a:t>
            </a:r>
            <a:r>
              <a:rPr lang="it"/>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1400"/>
          </a:p>
        </p:txBody>
      </p:sp>
      <p:pic>
        <p:nvPicPr>
          <p:cNvPr descr="white heart key chain" id="885" name="Google Shape;885;p95"/>
          <p:cNvPicPr preferRelativeResize="0"/>
          <p:nvPr/>
        </p:nvPicPr>
        <p:blipFill>
          <a:blip r:embed="rId3">
            <a:alphaModFix/>
          </a:blip>
          <a:stretch>
            <a:fillRect/>
          </a:stretch>
        </p:blipFill>
        <p:spPr>
          <a:xfrm>
            <a:off x="4827825" y="0"/>
            <a:ext cx="4316175"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96"/>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We, and our machines, need to </a:t>
            </a:r>
            <a:r>
              <a:rPr lang="it">
                <a:solidFill>
                  <a:schemeClr val="accent4"/>
                </a:solidFill>
              </a:rPr>
              <a:t>I</a:t>
            </a:r>
            <a:r>
              <a:rPr lang="it"/>
              <a:t>nteroperate with the resource</a:t>
            </a:r>
            <a:endParaRPr/>
          </a:p>
        </p:txBody>
      </p:sp>
      <p:pic>
        <p:nvPicPr>
          <p:cNvPr descr="closeup photo of black and white Apple keyboard keys" id="891" name="Google Shape;891;p96"/>
          <p:cNvPicPr preferRelativeResize="0"/>
          <p:nvPr/>
        </p:nvPicPr>
        <p:blipFill>
          <a:blip r:embed="rId3">
            <a:alphaModFix/>
          </a:blip>
          <a:stretch>
            <a:fillRect/>
          </a:stretch>
        </p:blipFill>
        <p:spPr>
          <a:xfrm>
            <a:off x="4261500" y="0"/>
            <a:ext cx="6858000"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97"/>
          <p:cNvSpPr txBox="1"/>
          <p:nvPr>
            <p:ph type="title"/>
          </p:nvPr>
        </p:nvSpPr>
        <p:spPr>
          <a:xfrm>
            <a:off x="311700" y="539725"/>
            <a:ext cx="4042800" cy="128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We also want to </a:t>
            </a:r>
            <a:r>
              <a:rPr lang="it">
                <a:solidFill>
                  <a:schemeClr val="accent4"/>
                </a:solidFill>
              </a:rPr>
              <a:t>R</a:t>
            </a:r>
            <a:r>
              <a:rPr lang="it"/>
              <a:t>euse the resource (or someone else reuse ours)</a:t>
            </a:r>
            <a:endParaRPr/>
          </a:p>
        </p:txBody>
      </p:sp>
      <p:pic>
        <p:nvPicPr>
          <p:cNvPr descr="blue and white letter m" id="897" name="Google Shape;897;p97"/>
          <p:cNvPicPr preferRelativeResize="0"/>
          <p:nvPr/>
        </p:nvPicPr>
        <p:blipFill>
          <a:blip r:embed="rId3">
            <a:alphaModFix/>
          </a:blip>
          <a:stretch>
            <a:fillRect/>
          </a:stretch>
        </p:blipFill>
        <p:spPr>
          <a:xfrm>
            <a:off x="5041375" y="0"/>
            <a:ext cx="4102625"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98"/>
          <p:cNvSpPr txBox="1"/>
          <p:nvPr>
            <p:ph idx="4294967295" type="body"/>
          </p:nvPr>
        </p:nvSpPr>
        <p:spPr>
          <a:xfrm>
            <a:off x="97575" y="4794800"/>
            <a:ext cx="8794800" cy="4209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Clr>
                <a:schemeClr val="dk1"/>
              </a:buClr>
              <a:buSzPts val="1100"/>
              <a:buFont typeface="Arial"/>
              <a:buNone/>
            </a:pPr>
            <a:r>
              <a:rPr lang="it" sz="700"/>
              <a:t>Martínez-Lavanchy, P.M., Hüser, F.J., Buss, M.C.H., Andersen, J.J., Begtrup, J.W. (2019). 'FAIR Principles'. In: Holmstrand, K.F., den Boer, S.P.A., Vlachos, E., Martínez-Lavanchy, P.M., Hansen, K.K. (Eds.), Research Data Management (eLearning course). doi: 10.11581 / dtu: 00000049, Link to the video: </a:t>
            </a:r>
            <a:r>
              <a:rPr lang="it" sz="700" u="sng">
                <a:solidFill>
                  <a:schemeClr val="hlink"/>
                </a:solidFill>
                <a:hlinkClick r:id="rId3"/>
              </a:rPr>
              <a:t>https://vidensportal.deic.dk/RDMelearn</a:t>
            </a:r>
            <a:r>
              <a:rPr lang="it" sz="700"/>
              <a:t> </a:t>
            </a:r>
            <a:endParaRPr sz="1200"/>
          </a:p>
        </p:txBody>
      </p:sp>
      <p:sp>
        <p:nvSpPr>
          <p:cNvPr id="904" name="Google Shape;904;p98"/>
          <p:cNvSpPr txBox="1"/>
          <p:nvPr>
            <p:ph type="title"/>
          </p:nvPr>
        </p:nvSpPr>
        <p:spPr>
          <a:xfrm>
            <a:off x="311725" y="500925"/>
            <a:ext cx="8520600" cy="623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F3F3F"/>
              </a:buClr>
              <a:buSzPts val="2400"/>
              <a:buFont typeface="Calibri"/>
              <a:buNone/>
            </a:pPr>
            <a:r>
              <a:rPr lang="it"/>
              <a:t>The </a:t>
            </a:r>
            <a:r>
              <a:rPr lang="it">
                <a:solidFill>
                  <a:schemeClr val="accent4"/>
                </a:solidFill>
              </a:rPr>
              <a:t>FAIR</a:t>
            </a:r>
            <a:r>
              <a:rPr lang="it"/>
              <a:t> Principles</a:t>
            </a:r>
            <a:endParaRPr/>
          </a:p>
        </p:txBody>
      </p:sp>
      <p:pic>
        <p:nvPicPr>
          <p:cNvPr descr="Lente di ingrandimento" id="905" name="Google Shape;905;p98"/>
          <p:cNvPicPr preferRelativeResize="0"/>
          <p:nvPr/>
        </p:nvPicPr>
        <p:blipFill rotWithShape="1">
          <a:blip r:embed="rId4">
            <a:alphaModFix/>
          </a:blip>
          <a:srcRect b="0" l="29" r="39" t="0"/>
          <a:stretch/>
        </p:blipFill>
        <p:spPr>
          <a:xfrm>
            <a:off x="866130" y="1714500"/>
            <a:ext cx="1251300" cy="1272300"/>
          </a:xfrm>
          <a:prstGeom prst="ellipse">
            <a:avLst/>
          </a:prstGeom>
          <a:solidFill>
            <a:srgbClr val="FEFFFF"/>
          </a:solidFill>
          <a:ln cap="flat" cmpd="sng" w="79375">
            <a:solidFill>
              <a:srgbClr val="3889DE"/>
            </a:solidFill>
            <a:prstDash val="solid"/>
            <a:round/>
            <a:headEnd len="sm" w="sm" type="none"/>
            <a:tailEnd len="sm" w="sm" type="none"/>
          </a:ln>
        </p:spPr>
      </p:pic>
      <p:sp>
        <p:nvSpPr>
          <p:cNvPr id="906" name="Google Shape;906;p98"/>
          <p:cNvSpPr txBox="1"/>
          <p:nvPr/>
        </p:nvSpPr>
        <p:spPr>
          <a:xfrm>
            <a:off x="668232" y="3123688"/>
            <a:ext cx="1647300" cy="27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it" sz="1800">
                <a:solidFill>
                  <a:srgbClr val="2D3292"/>
                </a:solidFill>
                <a:latin typeface="Calibri"/>
                <a:ea typeface="Calibri"/>
                <a:cs typeface="Calibri"/>
                <a:sym typeface="Calibri"/>
              </a:rPr>
              <a:t>Findable</a:t>
            </a:r>
            <a:endParaRPr b="1" sz="1800">
              <a:solidFill>
                <a:srgbClr val="2D3292"/>
              </a:solidFill>
              <a:latin typeface="Calibri"/>
              <a:ea typeface="Calibri"/>
              <a:cs typeface="Calibri"/>
              <a:sym typeface="Calibri"/>
            </a:endParaRPr>
          </a:p>
        </p:txBody>
      </p:sp>
      <p:sp>
        <p:nvSpPr>
          <p:cNvPr id="907" name="Google Shape;907;p98"/>
          <p:cNvSpPr txBox="1"/>
          <p:nvPr/>
        </p:nvSpPr>
        <p:spPr>
          <a:xfrm>
            <a:off x="659800" y="2532472"/>
            <a:ext cx="1668600" cy="1392600"/>
          </a:xfrm>
          <a:prstGeom prst="rect">
            <a:avLst/>
          </a:prstGeom>
          <a:noFill/>
          <a:ln>
            <a:noFill/>
          </a:ln>
        </p:spPr>
        <p:txBody>
          <a:bodyPr anchorCtr="0" anchor="t" bIns="0" lIns="0" spcFirstLastPara="1" rIns="0" wrap="square" tIns="72000">
            <a:noAutofit/>
          </a:bodyPr>
          <a:lstStyle/>
          <a:p>
            <a:pPr indent="0" lvl="0" marL="0" rtl="0" algn="l">
              <a:spcBef>
                <a:spcPts val="3900"/>
              </a:spcBef>
              <a:spcAft>
                <a:spcPts val="0"/>
              </a:spcAft>
              <a:buNone/>
            </a:pPr>
            <a:br>
              <a:rPr lang="it">
                <a:solidFill>
                  <a:srgbClr val="2D3292"/>
                </a:solidFill>
                <a:latin typeface="Calibri"/>
                <a:ea typeface="Calibri"/>
                <a:cs typeface="Calibri"/>
                <a:sym typeface="Calibri"/>
              </a:rPr>
            </a:br>
            <a:br>
              <a:rPr lang="it">
                <a:solidFill>
                  <a:srgbClr val="2D3292"/>
                </a:solidFill>
                <a:latin typeface="Calibri"/>
                <a:ea typeface="Calibri"/>
                <a:cs typeface="Calibri"/>
                <a:sym typeface="Calibri"/>
              </a:rPr>
            </a:br>
            <a:r>
              <a:rPr lang="it">
                <a:solidFill>
                  <a:srgbClr val="353535"/>
                </a:solidFill>
                <a:latin typeface="Calibri"/>
                <a:ea typeface="Calibri"/>
                <a:cs typeface="Calibri"/>
                <a:sym typeface="Calibri"/>
              </a:rPr>
              <a:t>Others can easily discover your data</a:t>
            </a:r>
            <a:endParaRPr>
              <a:solidFill>
                <a:srgbClr val="353535"/>
              </a:solidFill>
              <a:latin typeface="Calibri"/>
              <a:ea typeface="Calibri"/>
              <a:cs typeface="Calibri"/>
              <a:sym typeface="Calibri"/>
            </a:endParaRPr>
          </a:p>
        </p:txBody>
      </p:sp>
      <p:sp>
        <p:nvSpPr>
          <p:cNvPr id="908" name="Google Shape;908;p98"/>
          <p:cNvSpPr txBox="1"/>
          <p:nvPr/>
        </p:nvSpPr>
        <p:spPr>
          <a:xfrm>
            <a:off x="2679027" y="3123688"/>
            <a:ext cx="1672500" cy="27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it" sz="1800">
                <a:solidFill>
                  <a:srgbClr val="2D3292"/>
                </a:solidFill>
                <a:latin typeface="Calibri"/>
                <a:ea typeface="Calibri"/>
                <a:cs typeface="Calibri"/>
                <a:sym typeface="Calibri"/>
              </a:rPr>
              <a:t>Accessible</a:t>
            </a:r>
            <a:endParaRPr b="1" sz="1800">
              <a:solidFill>
                <a:srgbClr val="2D3292"/>
              </a:solidFill>
              <a:latin typeface="Calibri"/>
              <a:ea typeface="Calibri"/>
              <a:cs typeface="Calibri"/>
              <a:sym typeface="Calibri"/>
            </a:endParaRPr>
          </a:p>
        </p:txBody>
      </p:sp>
      <p:sp>
        <p:nvSpPr>
          <p:cNvPr id="909" name="Google Shape;909;p98"/>
          <p:cNvSpPr txBox="1"/>
          <p:nvPr/>
        </p:nvSpPr>
        <p:spPr>
          <a:xfrm>
            <a:off x="2683368" y="2532472"/>
            <a:ext cx="1668600" cy="1392600"/>
          </a:xfrm>
          <a:prstGeom prst="rect">
            <a:avLst/>
          </a:prstGeom>
          <a:noFill/>
          <a:ln>
            <a:noFill/>
          </a:ln>
        </p:spPr>
        <p:txBody>
          <a:bodyPr anchorCtr="0" anchor="t" bIns="0" lIns="0" spcFirstLastPara="1" rIns="0" wrap="square" tIns="72000">
            <a:noAutofit/>
          </a:bodyPr>
          <a:lstStyle/>
          <a:p>
            <a:pPr indent="0" lvl="0" marL="0" rtl="0" algn="ctr">
              <a:spcBef>
                <a:spcPts val="0"/>
              </a:spcBef>
              <a:spcAft>
                <a:spcPts val="0"/>
              </a:spcAft>
              <a:buNone/>
            </a:pPr>
            <a:r>
              <a:t/>
            </a:r>
            <a:endParaRPr>
              <a:solidFill>
                <a:srgbClr val="353535"/>
              </a:solidFill>
              <a:latin typeface="Calibri"/>
              <a:ea typeface="Calibri"/>
              <a:cs typeface="Calibri"/>
              <a:sym typeface="Calibri"/>
            </a:endParaRPr>
          </a:p>
          <a:p>
            <a:pPr indent="0" lvl="0" marL="0" rtl="0" algn="l">
              <a:spcBef>
                <a:spcPts val="3900"/>
              </a:spcBef>
              <a:spcAft>
                <a:spcPts val="0"/>
              </a:spcAft>
              <a:buNone/>
            </a:pPr>
            <a:br>
              <a:rPr lang="it">
                <a:solidFill>
                  <a:srgbClr val="353535"/>
                </a:solidFill>
                <a:latin typeface="Calibri"/>
                <a:ea typeface="Calibri"/>
                <a:cs typeface="Calibri"/>
                <a:sym typeface="Calibri"/>
              </a:rPr>
            </a:br>
            <a:r>
              <a:rPr lang="it">
                <a:solidFill>
                  <a:srgbClr val="353535"/>
                </a:solidFill>
                <a:latin typeface="Calibri"/>
                <a:ea typeface="Calibri"/>
                <a:cs typeface="Calibri"/>
                <a:sym typeface="Calibri"/>
              </a:rPr>
              <a:t>It is clear who, when and how can access your data (does not mean open)</a:t>
            </a:r>
            <a:endParaRPr>
              <a:solidFill>
                <a:srgbClr val="353535"/>
              </a:solidFill>
              <a:latin typeface="Calibri"/>
              <a:ea typeface="Calibri"/>
              <a:cs typeface="Calibri"/>
              <a:sym typeface="Calibri"/>
            </a:endParaRPr>
          </a:p>
        </p:txBody>
      </p:sp>
      <p:sp>
        <p:nvSpPr>
          <p:cNvPr id="910" name="Google Shape;910;p98"/>
          <p:cNvSpPr txBox="1"/>
          <p:nvPr/>
        </p:nvSpPr>
        <p:spPr>
          <a:xfrm>
            <a:off x="4717520" y="3123688"/>
            <a:ext cx="1672500" cy="27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it" sz="1800">
                <a:solidFill>
                  <a:srgbClr val="2D3292"/>
                </a:solidFill>
                <a:latin typeface="Calibri"/>
                <a:ea typeface="Calibri"/>
                <a:cs typeface="Calibri"/>
                <a:sym typeface="Calibri"/>
              </a:rPr>
              <a:t>Interoperable</a:t>
            </a:r>
            <a:endParaRPr b="1" sz="1800">
              <a:solidFill>
                <a:srgbClr val="2D3292"/>
              </a:solidFill>
              <a:latin typeface="Calibri"/>
              <a:ea typeface="Calibri"/>
              <a:cs typeface="Calibri"/>
              <a:sym typeface="Calibri"/>
            </a:endParaRPr>
          </a:p>
        </p:txBody>
      </p:sp>
      <p:sp>
        <p:nvSpPr>
          <p:cNvPr id="911" name="Google Shape;911;p98"/>
          <p:cNvSpPr txBox="1"/>
          <p:nvPr/>
        </p:nvSpPr>
        <p:spPr>
          <a:xfrm>
            <a:off x="4874261" y="2532472"/>
            <a:ext cx="1668600" cy="1392600"/>
          </a:xfrm>
          <a:prstGeom prst="rect">
            <a:avLst/>
          </a:prstGeom>
          <a:noFill/>
          <a:ln>
            <a:noFill/>
          </a:ln>
        </p:spPr>
        <p:txBody>
          <a:bodyPr anchorCtr="0" anchor="t" bIns="0" lIns="0" spcFirstLastPara="1" rIns="0" wrap="square" tIns="72000">
            <a:noAutofit/>
          </a:bodyPr>
          <a:lstStyle/>
          <a:p>
            <a:pPr indent="0" lvl="0" marL="0" rtl="0" algn="ctr">
              <a:lnSpc>
                <a:spcPct val="90000"/>
              </a:lnSpc>
              <a:spcBef>
                <a:spcPts val="0"/>
              </a:spcBef>
              <a:spcAft>
                <a:spcPts val="0"/>
              </a:spcAft>
              <a:buNone/>
            </a:pPr>
            <a:r>
              <a:t/>
            </a:r>
            <a:endParaRPr>
              <a:solidFill>
                <a:srgbClr val="353535"/>
              </a:solidFill>
              <a:latin typeface="Calibri"/>
              <a:ea typeface="Calibri"/>
              <a:cs typeface="Calibri"/>
              <a:sym typeface="Calibri"/>
            </a:endParaRPr>
          </a:p>
          <a:p>
            <a:pPr indent="0" lvl="0" marL="0" rtl="0" algn="l">
              <a:lnSpc>
                <a:spcPct val="90000"/>
              </a:lnSpc>
              <a:spcBef>
                <a:spcPts val="3900"/>
              </a:spcBef>
              <a:spcAft>
                <a:spcPts val="0"/>
              </a:spcAft>
              <a:buNone/>
            </a:pPr>
            <a:br>
              <a:rPr lang="it">
                <a:solidFill>
                  <a:srgbClr val="353535"/>
                </a:solidFill>
                <a:latin typeface="Calibri"/>
                <a:ea typeface="Calibri"/>
                <a:cs typeface="Calibri"/>
                <a:sym typeface="Calibri"/>
              </a:rPr>
            </a:br>
            <a:r>
              <a:rPr lang="it">
                <a:solidFill>
                  <a:srgbClr val="353535"/>
                </a:solidFill>
                <a:latin typeface="Calibri"/>
                <a:ea typeface="Calibri"/>
                <a:cs typeface="Calibri"/>
                <a:sym typeface="Calibri"/>
              </a:rPr>
              <a:t>Your data can be integrated with other data and/or they can be easily used and read by machines.</a:t>
            </a:r>
            <a:endParaRPr>
              <a:solidFill>
                <a:srgbClr val="353535"/>
              </a:solidFill>
              <a:latin typeface="Calibri"/>
              <a:ea typeface="Calibri"/>
              <a:cs typeface="Calibri"/>
              <a:sym typeface="Calibri"/>
            </a:endParaRPr>
          </a:p>
        </p:txBody>
      </p:sp>
      <p:sp>
        <p:nvSpPr>
          <p:cNvPr id="912" name="Google Shape;912;p98"/>
          <p:cNvSpPr txBox="1"/>
          <p:nvPr/>
        </p:nvSpPr>
        <p:spPr>
          <a:xfrm>
            <a:off x="6724485" y="3123688"/>
            <a:ext cx="1672500" cy="27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it" sz="1800">
                <a:solidFill>
                  <a:srgbClr val="2D3292"/>
                </a:solidFill>
                <a:latin typeface="Calibri"/>
                <a:ea typeface="Calibri"/>
                <a:cs typeface="Calibri"/>
                <a:sym typeface="Calibri"/>
              </a:rPr>
              <a:t>Reusable</a:t>
            </a:r>
            <a:endParaRPr b="1" sz="1800">
              <a:solidFill>
                <a:srgbClr val="2D3292"/>
              </a:solidFill>
              <a:latin typeface="Calibri"/>
              <a:ea typeface="Calibri"/>
              <a:cs typeface="Calibri"/>
              <a:sym typeface="Calibri"/>
            </a:endParaRPr>
          </a:p>
        </p:txBody>
      </p:sp>
      <p:sp>
        <p:nvSpPr>
          <p:cNvPr id="913" name="Google Shape;913;p98"/>
          <p:cNvSpPr txBox="1"/>
          <p:nvPr/>
        </p:nvSpPr>
        <p:spPr>
          <a:xfrm>
            <a:off x="6881226" y="2532472"/>
            <a:ext cx="1668600" cy="1392600"/>
          </a:xfrm>
          <a:prstGeom prst="rect">
            <a:avLst/>
          </a:prstGeom>
          <a:noFill/>
          <a:ln>
            <a:noFill/>
          </a:ln>
        </p:spPr>
        <p:txBody>
          <a:bodyPr anchorCtr="0" anchor="t" bIns="0" lIns="0" spcFirstLastPara="1" rIns="0" wrap="square" tIns="72000">
            <a:noAutofit/>
          </a:bodyPr>
          <a:lstStyle/>
          <a:p>
            <a:pPr indent="0" lvl="0" marL="0" rtl="0" algn="ctr">
              <a:spcBef>
                <a:spcPts val="0"/>
              </a:spcBef>
              <a:spcAft>
                <a:spcPts val="0"/>
              </a:spcAft>
              <a:buNone/>
            </a:pPr>
            <a:r>
              <a:t/>
            </a:r>
            <a:endParaRPr>
              <a:solidFill>
                <a:srgbClr val="353535"/>
              </a:solidFill>
              <a:latin typeface="Calibri"/>
              <a:ea typeface="Calibri"/>
              <a:cs typeface="Calibri"/>
              <a:sym typeface="Calibri"/>
            </a:endParaRPr>
          </a:p>
          <a:p>
            <a:pPr indent="0" lvl="0" marL="0" rtl="0" algn="l">
              <a:spcBef>
                <a:spcPts val="3900"/>
              </a:spcBef>
              <a:spcAft>
                <a:spcPts val="0"/>
              </a:spcAft>
              <a:buNone/>
            </a:pPr>
            <a:br>
              <a:rPr lang="it">
                <a:solidFill>
                  <a:srgbClr val="353535"/>
                </a:solidFill>
                <a:latin typeface="Calibri"/>
                <a:ea typeface="Calibri"/>
                <a:cs typeface="Calibri"/>
                <a:sym typeface="Calibri"/>
              </a:rPr>
            </a:br>
            <a:r>
              <a:rPr lang="it">
                <a:solidFill>
                  <a:srgbClr val="353535"/>
                </a:solidFill>
                <a:latin typeface="Calibri"/>
                <a:ea typeface="Calibri"/>
                <a:cs typeface="Calibri"/>
                <a:sym typeface="Calibri"/>
              </a:rPr>
              <a:t>Your data can be reused by others in new research</a:t>
            </a:r>
            <a:endParaRPr>
              <a:solidFill>
                <a:srgbClr val="353535"/>
              </a:solidFill>
              <a:latin typeface="Calibri"/>
              <a:ea typeface="Calibri"/>
              <a:cs typeface="Calibri"/>
              <a:sym typeface="Calibri"/>
            </a:endParaRPr>
          </a:p>
        </p:txBody>
      </p:sp>
      <p:pic>
        <p:nvPicPr>
          <p:cNvPr descr="Chiave" id="914" name="Google Shape;914;p98"/>
          <p:cNvPicPr preferRelativeResize="0"/>
          <p:nvPr/>
        </p:nvPicPr>
        <p:blipFill rotWithShape="1">
          <a:blip r:embed="rId5">
            <a:alphaModFix/>
          </a:blip>
          <a:srcRect b="0" l="29" r="39" t="0"/>
          <a:stretch/>
        </p:blipFill>
        <p:spPr>
          <a:xfrm>
            <a:off x="2889698" y="1714500"/>
            <a:ext cx="1251300" cy="1272300"/>
          </a:xfrm>
          <a:prstGeom prst="ellipse">
            <a:avLst/>
          </a:prstGeom>
          <a:solidFill>
            <a:srgbClr val="FEFFFF"/>
          </a:solidFill>
          <a:ln cap="flat" cmpd="sng" w="79375">
            <a:solidFill>
              <a:srgbClr val="3889DE"/>
            </a:solidFill>
            <a:prstDash val="solid"/>
            <a:round/>
            <a:headEnd len="sm" w="sm" type="none"/>
            <a:tailEnd len="sm" w="sm" type="none"/>
          </a:ln>
        </p:spPr>
      </p:pic>
      <p:pic>
        <p:nvPicPr>
          <p:cNvPr descr="Ingranaggi" id="915" name="Google Shape;915;p98"/>
          <p:cNvPicPr preferRelativeResize="0"/>
          <p:nvPr/>
        </p:nvPicPr>
        <p:blipFill rotWithShape="1">
          <a:blip r:embed="rId6">
            <a:alphaModFix/>
          </a:blip>
          <a:srcRect b="0" l="29" r="39" t="0"/>
          <a:stretch/>
        </p:blipFill>
        <p:spPr>
          <a:xfrm>
            <a:off x="4928190" y="1714500"/>
            <a:ext cx="1251300" cy="1272300"/>
          </a:xfrm>
          <a:prstGeom prst="ellipse">
            <a:avLst/>
          </a:prstGeom>
          <a:solidFill>
            <a:srgbClr val="FEFFFF"/>
          </a:solidFill>
          <a:ln cap="flat" cmpd="sng" w="79375">
            <a:solidFill>
              <a:srgbClr val="3889DE"/>
            </a:solidFill>
            <a:prstDash val="solid"/>
            <a:round/>
            <a:headEnd len="sm" w="sm" type="none"/>
            <a:tailEnd len="sm" w="sm" type="none"/>
          </a:ln>
        </p:spPr>
      </p:pic>
      <p:pic>
        <p:nvPicPr>
          <p:cNvPr descr="Cerchi con frecce" id="916" name="Google Shape;916;p98"/>
          <p:cNvPicPr preferRelativeResize="0"/>
          <p:nvPr/>
        </p:nvPicPr>
        <p:blipFill rotWithShape="1">
          <a:blip r:embed="rId7">
            <a:alphaModFix/>
          </a:blip>
          <a:srcRect b="0" l="29" r="39" t="0"/>
          <a:stretch/>
        </p:blipFill>
        <p:spPr>
          <a:xfrm>
            <a:off x="6935155" y="1714500"/>
            <a:ext cx="1251300" cy="1272300"/>
          </a:xfrm>
          <a:prstGeom prst="ellipse">
            <a:avLst/>
          </a:prstGeom>
          <a:solidFill>
            <a:srgbClr val="FEFFFF"/>
          </a:solidFill>
          <a:ln cap="flat" cmpd="sng" w="79375">
            <a:solidFill>
              <a:srgbClr val="3889DE"/>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99"/>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FAIR is an evolution of the open data movement</a:t>
            </a:r>
            <a:endParaRPr/>
          </a:p>
        </p:txBody>
      </p:sp>
      <p:pic>
        <p:nvPicPr>
          <p:cNvPr descr="blue and purple robot toy" id="922" name="Google Shape;922;p99"/>
          <p:cNvPicPr preferRelativeResize="0"/>
          <p:nvPr/>
        </p:nvPicPr>
        <p:blipFill>
          <a:blip r:embed="rId3">
            <a:alphaModFix/>
          </a:blip>
          <a:stretch>
            <a:fillRect/>
          </a:stretch>
        </p:blipFill>
        <p:spPr>
          <a:xfrm>
            <a:off x="4727350" y="1644975"/>
            <a:ext cx="4220399" cy="3098826"/>
          </a:xfrm>
          <a:prstGeom prst="rect">
            <a:avLst/>
          </a:prstGeom>
          <a:noFill/>
          <a:ln>
            <a:noFill/>
          </a:ln>
        </p:spPr>
      </p:pic>
      <p:sp>
        <p:nvSpPr>
          <p:cNvPr id="923" name="Google Shape;923;p99"/>
          <p:cNvSpPr txBox="1"/>
          <p:nvPr/>
        </p:nvSpPr>
        <p:spPr>
          <a:xfrm>
            <a:off x="5004300" y="1458050"/>
            <a:ext cx="42204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it" sz="1300">
                <a:solidFill>
                  <a:schemeClr val="dk2"/>
                </a:solidFill>
                <a:latin typeface="Roboto"/>
                <a:ea typeface="Roboto"/>
                <a:cs typeface="Roboto"/>
                <a:sym typeface="Roboto"/>
              </a:rPr>
              <a:t>More machines</a:t>
            </a:r>
            <a:endParaRPr b="1">
              <a:latin typeface="Roboto"/>
              <a:ea typeface="Roboto"/>
              <a:cs typeface="Roboto"/>
              <a:sym typeface="Roboto"/>
            </a:endParaRPr>
          </a:p>
        </p:txBody>
      </p:sp>
      <p:pic>
        <p:nvPicPr>
          <p:cNvPr descr="Pastels, Chalk, Round, To Dye, Pastel Painting" id="924" name="Google Shape;924;p99"/>
          <p:cNvPicPr preferRelativeResize="0"/>
          <p:nvPr/>
        </p:nvPicPr>
        <p:blipFill rotWithShape="1">
          <a:blip r:embed="rId4">
            <a:alphaModFix/>
          </a:blip>
          <a:srcRect b="27362" l="25575" r="867" t="0"/>
          <a:stretch/>
        </p:blipFill>
        <p:spPr>
          <a:xfrm>
            <a:off x="359000" y="2129450"/>
            <a:ext cx="3725449" cy="2452451"/>
          </a:xfrm>
          <a:prstGeom prst="rect">
            <a:avLst/>
          </a:prstGeom>
          <a:noFill/>
          <a:ln>
            <a:noFill/>
          </a:ln>
        </p:spPr>
      </p:pic>
      <p:sp>
        <p:nvSpPr>
          <p:cNvPr id="925" name="Google Shape;925;p99"/>
          <p:cNvSpPr txBox="1"/>
          <p:nvPr/>
        </p:nvSpPr>
        <p:spPr>
          <a:xfrm>
            <a:off x="402975" y="1487375"/>
            <a:ext cx="42204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None/>
            </a:pPr>
            <a:r>
              <a:rPr b="1" lang="it" sz="1300">
                <a:solidFill>
                  <a:schemeClr val="dk2"/>
                </a:solidFill>
                <a:latin typeface="Roboto"/>
                <a:ea typeface="Roboto"/>
                <a:cs typeface="Roboto"/>
                <a:sym typeface="Roboto"/>
              </a:rPr>
              <a:t>More nuanced</a:t>
            </a:r>
            <a:endParaRPr b="1" sz="1300">
              <a:solidFill>
                <a:schemeClr val="dk2"/>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100"/>
          <p:cNvPicPr preferRelativeResize="0"/>
          <p:nvPr/>
        </p:nvPicPr>
        <p:blipFill rotWithShape="1">
          <a:blip r:embed="rId3">
            <a:alphaModFix/>
          </a:blip>
          <a:srcRect b="0" l="0" r="0" t="0"/>
          <a:stretch/>
        </p:blipFill>
        <p:spPr>
          <a:xfrm>
            <a:off x="799525" y="834750"/>
            <a:ext cx="2864650" cy="3748676"/>
          </a:xfrm>
          <a:prstGeom prst="rect">
            <a:avLst/>
          </a:prstGeom>
          <a:noFill/>
          <a:ln>
            <a:noFill/>
          </a:ln>
        </p:spPr>
      </p:pic>
      <p:sp>
        <p:nvSpPr>
          <p:cNvPr id="932" name="Google Shape;932;p100"/>
          <p:cNvSpPr txBox="1"/>
          <p:nvPr/>
        </p:nvSpPr>
        <p:spPr>
          <a:xfrm>
            <a:off x="4882575" y="428325"/>
            <a:ext cx="3704400" cy="4485300"/>
          </a:xfrm>
          <a:prstGeom prst="rect">
            <a:avLst/>
          </a:prstGeom>
          <a:noFill/>
          <a:ln>
            <a:noFill/>
          </a:ln>
        </p:spPr>
        <p:txBody>
          <a:bodyPr anchorCtr="0" anchor="t" bIns="91425" lIns="91425" spcFirstLastPara="1" rIns="91425" wrap="square" tIns="91425">
            <a:spAutoFit/>
          </a:bodyPr>
          <a:lstStyle/>
          <a:p>
            <a:pPr indent="-278260" lvl="0" marL="395100" rtl="0" algn="l">
              <a:lnSpc>
                <a:spcPct val="90000"/>
              </a:lnSpc>
              <a:spcBef>
                <a:spcPts val="0"/>
              </a:spcBef>
              <a:spcAft>
                <a:spcPts val="0"/>
              </a:spcAft>
              <a:buClr>
                <a:schemeClr val="dk2"/>
              </a:buClr>
              <a:buSzPts val="1900"/>
              <a:buFont typeface="Calibri"/>
              <a:buChar char="•"/>
            </a:pPr>
            <a:r>
              <a:rPr lang="it" sz="1900">
                <a:solidFill>
                  <a:schemeClr val="dk2"/>
                </a:solidFill>
                <a:latin typeface="Calibri"/>
                <a:ea typeface="Calibri"/>
                <a:cs typeface="Calibri"/>
                <a:sym typeface="Calibri"/>
              </a:rPr>
              <a:t>FAIR indicate a list of principles that can help you in making your data ready for Open Science</a:t>
            </a:r>
            <a:endParaRPr b="1" sz="1900">
              <a:solidFill>
                <a:schemeClr val="dk2"/>
              </a:solidFill>
              <a:latin typeface="Calibri"/>
              <a:ea typeface="Calibri"/>
              <a:cs typeface="Calibri"/>
              <a:sym typeface="Calibri"/>
            </a:endParaRPr>
          </a:p>
          <a:p>
            <a:pPr indent="-278260" lvl="0" marL="395100" rtl="0" algn="l">
              <a:lnSpc>
                <a:spcPct val="90000"/>
              </a:lnSpc>
              <a:spcBef>
                <a:spcPts val="1200"/>
              </a:spcBef>
              <a:spcAft>
                <a:spcPts val="0"/>
              </a:spcAft>
              <a:buClr>
                <a:schemeClr val="dk2"/>
              </a:buClr>
              <a:buSzPts val="1900"/>
              <a:buChar char="•"/>
            </a:pPr>
            <a:r>
              <a:rPr lang="it" sz="1900">
                <a:solidFill>
                  <a:schemeClr val="dk2"/>
                </a:solidFill>
                <a:latin typeface="Calibri"/>
                <a:ea typeface="Calibri"/>
                <a:cs typeface="Calibri"/>
                <a:sym typeface="Calibri"/>
              </a:rPr>
              <a:t>They are </a:t>
            </a:r>
            <a:r>
              <a:rPr b="1" lang="it" sz="1900">
                <a:solidFill>
                  <a:schemeClr val="dk2"/>
                </a:solidFill>
                <a:latin typeface="Calibri"/>
                <a:ea typeface="Calibri"/>
                <a:cs typeface="Calibri"/>
                <a:sym typeface="Calibri"/>
              </a:rPr>
              <a:t>principles</a:t>
            </a:r>
            <a:r>
              <a:rPr lang="it" sz="1900">
                <a:solidFill>
                  <a:schemeClr val="dk2"/>
                </a:solidFill>
                <a:latin typeface="Calibri"/>
                <a:ea typeface="Calibri"/>
                <a:cs typeface="Calibri"/>
                <a:sym typeface="Calibri"/>
              </a:rPr>
              <a:t>, not standards!</a:t>
            </a:r>
            <a:endParaRPr b="1" sz="1900">
              <a:solidFill>
                <a:schemeClr val="dk2"/>
              </a:solidFill>
              <a:latin typeface="Calibri"/>
              <a:ea typeface="Calibri"/>
              <a:cs typeface="Calibri"/>
              <a:sym typeface="Calibri"/>
            </a:endParaRPr>
          </a:p>
          <a:p>
            <a:pPr indent="-278260" lvl="0" marL="395100" rtl="0" algn="l">
              <a:lnSpc>
                <a:spcPct val="90000"/>
              </a:lnSpc>
              <a:spcBef>
                <a:spcPts val="1200"/>
              </a:spcBef>
              <a:spcAft>
                <a:spcPts val="0"/>
              </a:spcAft>
              <a:buClr>
                <a:schemeClr val="dk2"/>
              </a:buClr>
              <a:buSzPts val="1900"/>
              <a:buFont typeface="Calibri"/>
              <a:buChar char="•"/>
            </a:pPr>
            <a:r>
              <a:rPr lang="it" sz="1900">
                <a:solidFill>
                  <a:schemeClr val="dk2"/>
                </a:solidFill>
                <a:latin typeface="Calibri"/>
                <a:ea typeface="Calibri"/>
                <a:cs typeface="Calibri"/>
                <a:sym typeface="Calibri"/>
              </a:rPr>
              <a:t>They were designed to enable optimal use of research data and methods</a:t>
            </a:r>
            <a:endParaRPr sz="1900">
              <a:solidFill>
                <a:schemeClr val="dk2"/>
              </a:solidFill>
              <a:latin typeface="Calibri"/>
              <a:ea typeface="Calibri"/>
              <a:cs typeface="Calibri"/>
              <a:sym typeface="Calibri"/>
            </a:endParaRPr>
          </a:p>
          <a:p>
            <a:pPr indent="-278260" lvl="0" marL="395100" rtl="0" algn="l">
              <a:lnSpc>
                <a:spcPct val="90000"/>
              </a:lnSpc>
              <a:spcBef>
                <a:spcPts val="1200"/>
              </a:spcBef>
              <a:spcAft>
                <a:spcPts val="0"/>
              </a:spcAft>
              <a:buClr>
                <a:schemeClr val="dk2"/>
              </a:buClr>
              <a:buSzPts val="1900"/>
              <a:buFont typeface="Calibri"/>
              <a:buChar char="•"/>
            </a:pPr>
            <a:r>
              <a:rPr lang="it" sz="1900">
                <a:solidFill>
                  <a:schemeClr val="dk2"/>
                </a:solidFill>
                <a:latin typeface="Calibri"/>
                <a:ea typeface="Calibri"/>
                <a:cs typeface="Calibri"/>
                <a:sym typeface="Calibri"/>
              </a:rPr>
              <a:t>A group of different experts designed the </a:t>
            </a:r>
            <a:r>
              <a:rPr lang="it" sz="1900" u="sng">
                <a:solidFill>
                  <a:schemeClr val="dk2"/>
                </a:solidFill>
                <a:latin typeface="Calibri"/>
                <a:ea typeface="Calibri"/>
                <a:cs typeface="Calibri"/>
                <a:sym typeface="Calibri"/>
                <a:hlinkClick r:id="rId4">
                  <a:extLst>
                    <a:ext uri="{A12FA001-AC4F-418D-AE19-62706E023703}">
                      <ahyp:hlinkClr val="tx"/>
                    </a:ext>
                  </a:extLst>
                </a:hlinkClick>
              </a:rPr>
              <a:t>FAIR principles</a:t>
            </a:r>
            <a:r>
              <a:rPr lang="it" sz="1900">
                <a:solidFill>
                  <a:schemeClr val="dk2"/>
                </a:solidFill>
                <a:latin typeface="Calibri"/>
                <a:ea typeface="Calibri"/>
                <a:cs typeface="Calibri"/>
                <a:sym typeface="Calibri"/>
              </a:rPr>
              <a:t> between 2014 and 2016</a:t>
            </a:r>
            <a:endParaRPr b="1" sz="1900">
              <a:solidFill>
                <a:schemeClr val="dk2"/>
              </a:solidFill>
              <a:latin typeface="Calibri"/>
              <a:ea typeface="Calibri"/>
              <a:cs typeface="Calibri"/>
              <a:sym typeface="Calibri"/>
            </a:endParaRPr>
          </a:p>
          <a:p>
            <a:pPr indent="-278260" lvl="0" marL="395100" rtl="0" algn="l">
              <a:lnSpc>
                <a:spcPct val="90000"/>
              </a:lnSpc>
              <a:spcBef>
                <a:spcPts val="1200"/>
              </a:spcBef>
              <a:spcAft>
                <a:spcPts val="0"/>
              </a:spcAft>
              <a:buClr>
                <a:schemeClr val="dk2"/>
              </a:buClr>
              <a:buSzPts val="1900"/>
              <a:buFont typeface="Calibri"/>
              <a:buChar char="•"/>
            </a:pPr>
            <a:r>
              <a:rPr lang="it" sz="1900">
                <a:solidFill>
                  <a:schemeClr val="dk2"/>
                </a:solidFill>
                <a:latin typeface="Calibri"/>
                <a:ea typeface="Calibri"/>
                <a:cs typeface="Calibri"/>
                <a:sym typeface="Calibri"/>
              </a:rPr>
              <a:t>They identified a set of 15 principles</a:t>
            </a:r>
            <a:endParaRPr sz="1900">
              <a:solidFill>
                <a:schemeClr val="dk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0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The experts behind FAIR principles: </a:t>
            </a:r>
            <a:endParaRPr/>
          </a:p>
        </p:txBody>
      </p:sp>
      <p:sp>
        <p:nvSpPr>
          <p:cNvPr id="938" name="Google Shape;938;p101"/>
          <p:cNvSpPr txBox="1"/>
          <p:nvPr/>
        </p:nvSpPr>
        <p:spPr>
          <a:xfrm>
            <a:off x="311725" y="1438525"/>
            <a:ext cx="8702400" cy="3294000"/>
          </a:xfrm>
          <a:prstGeom prst="rect">
            <a:avLst/>
          </a:prstGeom>
          <a:noFill/>
          <a:ln>
            <a:noFill/>
          </a:ln>
        </p:spPr>
        <p:txBody>
          <a:bodyPr anchorCtr="0" anchor="t" bIns="91425" lIns="91425" spcFirstLastPara="1" rIns="91425" wrap="square" tIns="91425">
            <a:spAutoFit/>
          </a:bodyPr>
          <a:lstStyle/>
          <a:p>
            <a:pPr indent="-289722" lvl="0" marL="395100" rtl="0" algn="l">
              <a:spcBef>
                <a:spcPts val="0"/>
              </a:spcBef>
              <a:spcAft>
                <a:spcPts val="0"/>
              </a:spcAft>
              <a:buClr>
                <a:srgbClr val="424242"/>
              </a:buClr>
              <a:buSzPts val="1800"/>
              <a:buChar char="•"/>
            </a:pPr>
            <a:r>
              <a:rPr b="1" lang="it" sz="1800">
                <a:solidFill>
                  <a:srgbClr val="424242"/>
                </a:solidFill>
                <a:latin typeface="Helvetica Neue"/>
                <a:ea typeface="Helvetica Neue"/>
                <a:cs typeface="Helvetica Neue"/>
                <a:sym typeface="Helvetica Neue"/>
              </a:rPr>
              <a:t>researchers</a:t>
            </a:r>
            <a:r>
              <a:rPr lang="it" sz="1800">
                <a:solidFill>
                  <a:srgbClr val="424242"/>
                </a:solidFill>
                <a:latin typeface="Helvetica Neue"/>
                <a:ea typeface="Helvetica Neue"/>
                <a:cs typeface="Helvetica Neue"/>
                <a:sym typeface="Helvetica Neue"/>
              </a:rPr>
              <a:t> wanting to share, get credit, and reuse each other’s data and interpretations; </a:t>
            </a:r>
            <a:endParaRPr b="1" sz="1800">
              <a:solidFill>
                <a:srgbClr val="424242"/>
              </a:solidFill>
              <a:latin typeface="Helvetica Neue"/>
              <a:ea typeface="Helvetica Neue"/>
              <a:cs typeface="Helvetica Neue"/>
              <a:sym typeface="Helvetica Neue"/>
            </a:endParaRPr>
          </a:p>
          <a:p>
            <a:pPr indent="-289722" lvl="0" marL="395100" rtl="0" algn="l">
              <a:spcBef>
                <a:spcPts val="1200"/>
              </a:spcBef>
              <a:spcAft>
                <a:spcPts val="0"/>
              </a:spcAft>
              <a:buClr>
                <a:srgbClr val="424242"/>
              </a:buClr>
              <a:buSzPts val="1800"/>
              <a:buChar char="•"/>
            </a:pPr>
            <a:r>
              <a:rPr b="1" lang="it" sz="1800">
                <a:solidFill>
                  <a:srgbClr val="424242"/>
                </a:solidFill>
                <a:latin typeface="Helvetica Neue"/>
                <a:ea typeface="Helvetica Neue"/>
                <a:cs typeface="Helvetica Neue"/>
                <a:sym typeface="Helvetica Neue"/>
              </a:rPr>
              <a:t>professional data publishers </a:t>
            </a:r>
            <a:r>
              <a:rPr lang="it" sz="1800">
                <a:solidFill>
                  <a:srgbClr val="424242"/>
                </a:solidFill>
                <a:latin typeface="Helvetica Neue"/>
                <a:ea typeface="Helvetica Neue"/>
                <a:cs typeface="Helvetica Neue"/>
                <a:sym typeface="Helvetica Neue"/>
              </a:rPr>
              <a:t>offering their services; </a:t>
            </a:r>
            <a:endParaRPr b="1" sz="1800">
              <a:solidFill>
                <a:srgbClr val="424242"/>
              </a:solidFill>
              <a:latin typeface="Helvetica Neue"/>
              <a:ea typeface="Helvetica Neue"/>
              <a:cs typeface="Helvetica Neue"/>
              <a:sym typeface="Helvetica Neue"/>
            </a:endParaRPr>
          </a:p>
          <a:p>
            <a:pPr indent="-289722" lvl="0" marL="395100" rtl="0" algn="l">
              <a:spcBef>
                <a:spcPts val="1200"/>
              </a:spcBef>
              <a:spcAft>
                <a:spcPts val="0"/>
              </a:spcAft>
              <a:buClr>
                <a:srgbClr val="424242"/>
              </a:buClr>
              <a:buSzPts val="1800"/>
              <a:buChar char="•"/>
            </a:pPr>
            <a:r>
              <a:rPr b="1" lang="it" sz="1800">
                <a:solidFill>
                  <a:srgbClr val="424242"/>
                </a:solidFill>
                <a:latin typeface="Helvetica Neue"/>
                <a:ea typeface="Helvetica Neue"/>
                <a:cs typeface="Helvetica Neue"/>
                <a:sym typeface="Helvetica Neue"/>
              </a:rPr>
              <a:t>software and tool-builders</a:t>
            </a:r>
            <a:r>
              <a:rPr lang="it" sz="1800">
                <a:solidFill>
                  <a:srgbClr val="424242"/>
                </a:solidFill>
                <a:latin typeface="Helvetica Neue"/>
                <a:ea typeface="Helvetica Neue"/>
                <a:cs typeface="Helvetica Neue"/>
                <a:sym typeface="Helvetica Neue"/>
              </a:rPr>
              <a:t> providing data analysis and processing services such as reusable workflows; </a:t>
            </a:r>
            <a:endParaRPr b="1" sz="1800">
              <a:solidFill>
                <a:srgbClr val="424242"/>
              </a:solidFill>
              <a:latin typeface="Helvetica Neue"/>
              <a:ea typeface="Helvetica Neue"/>
              <a:cs typeface="Helvetica Neue"/>
              <a:sym typeface="Helvetica Neue"/>
            </a:endParaRPr>
          </a:p>
          <a:p>
            <a:pPr indent="-289722" lvl="0" marL="395100" rtl="0" algn="l">
              <a:spcBef>
                <a:spcPts val="1200"/>
              </a:spcBef>
              <a:spcAft>
                <a:spcPts val="0"/>
              </a:spcAft>
              <a:buClr>
                <a:srgbClr val="424242"/>
              </a:buClr>
              <a:buSzPts val="1800"/>
              <a:buChar char="•"/>
            </a:pPr>
            <a:r>
              <a:rPr b="1" lang="it" sz="1800">
                <a:solidFill>
                  <a:srgbClr val="424242"/>
                </a:solidFill>
                <a:latin typeface="Helvetica Neue"/>
                <a:ea typeface="Helvetica Neue"/>
                <a:cs typeface="Helvetica Neue"/>
                <a:sym typeface="Helvetica Neue"/>
              </a:rPr>
              <a:t>funding agencies </a:t>
            </a:r>
            <a:r>
              <a:rPr lang="it" sz="1800">
                <a:solidFill>
                  <a:srgbClr val="424242"/>
                </a:solidFill>
                <a:latin typeface="Helvetica Neue"/>
                <a:ea typeface="Helvetica Neue"/>
                <a:cs typeface="Helvetica Neue"/>
                <a:sym typeface="Helvetica Neue"/>
              </a:rPr>
              <a:t>(private and public) increasingly concerned with long-term data stewardship; </a:t>
            </a:r>
            <a:endParaRPr b="1" sz="1800">
              <a:solidFill>
                <a:srgbClr val="424242"/>
              </a:solidFill>
              <a:latin typeface="Helvetica Neue"/>
              <a:ea typeface="Helvetica Neue"/>
              <a:cs typeface="Helvetica Neue"/>
              <a:sym typeface="Helvetica Neue"/>
            </a:endParaRPr>
          </a:p>
          <a:p>
            <a:pPr indent="-289722" lvl="0" marL="395100" rtl="0" algn="l">
              <a:spcBef>
                <a:spcPts val="1200"/>
              </a:spcBef>
              <a:spcAft>
                <a:spcPts val="0"/>
              </a:spcAft>
              <a:buClr>
                <a:srgbClr val="424242"/>
              </a:buClr>
              <a:buSzPts val="1800"/>
              <a:buChar char="•"/>
            </a:pPr>
            <a:r>
              <a:rPr b="1" lang="it" sz="1800">
                <a:solidFill>
                  <a:srgbClr val="424242"/>
                </a:solidFill>
                <a:latin typeface="Helvetica Neue"/>
                <a:ea typeface="Helvetica Neue"/>
                <a:cs typeface="Helvetica Neue"/>
                <a:sym typeface="Helvetica Neue"/>
              </a:rPr>
              <a:t>data science community</a:t>
            </a:r>
            <a:r>
              <a:rPr lang="it" sz="1800">
                <a:solidFill>
                  <a:srgbClr val="424242"/>
                </a:solidFill>
                <a:latin typeface="Helvetica Neue"/>
                <a:ea typeface="Helvetica Neue"/>
                <a:cs typeface="Helvetica Neue"/>
                <a:sym typeface="Helvetica Neue"/>
              </a:rPr>
              <a:t> mining, integrating and analysing new and existing data to advance discovery.</a:t>
            </a:r>
            <a:endParaRPr sz="180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102"/>
          <p:cNvSpPr txBox="1"/>
          <p:nvPr>
            <p:ph idx="4294967295" type="body"/>
          </p:nvPr>
        </p:nvSpPr>
        <p:spPr>
          <a:xfrm>
            <a:off x="818650" y="1536350"/>
            <a:ext cx="6775200" cy="2780400"/>
          </a:xfrm>
          <a:prstGeom prst="rect">
            <a:avLst/>
          </a:prstGeom>
          <a:noFill/>
          <a:ln>
            <a:noFill/>
          </a:ln>
        </p:spPr>
        <p:txBody>
          <a:bodyPr anchorCtr="0" anchor="t" bIns="0" lIns="0" spcFirstLastPara="1" rIns="0" wrap="square" tIns="101250">
            <a:noAutofit/>
          </a:bodyPr>
          <a:lstStyle/>
          <a:p>
            <a:pPr indent="-241300" lvl="0" marL="215900" rtl="0" algn="l">
              <a:lnSpc>
                <a:spcPct val="100000"/>
              </a:lnSpc>
              <a:spcBef>
                <a:spcPts val="0"/>
              </a:spcBef>
              <a:spcAft>
                <a:spcPts val="0"/>
              </a:spcAft>
              <a:buClr>
                <a:schemeClr val="dk1"/>
              </a:buClr>
              <a:buSzPts val="2600"/>
              <a:buFont typeface="Calibri"/>
              <a:buChar char="•"/>
            </a:pPr>
            <a:r>
              <a:rPr lang="it" sz="1800">
                <a:solidFill>
                  <a:schemeClr val="dk1"/>
                </a:solidFill>
                <a:latin typeface="Calibri"/>
                <a:ea typeface="Calibri"/>
                <a:cs typeface="Calibri"/>
                <a:sym typeface="Calibri"/>
              </a:rPr>
              <a:t>It will be easier for you to</a:t>
            </a:r>
            <a:r>
              <a:rPr b="0" lang="it" sz="1800">
                <a:solidFill>
                  <a:schemeClr val="dk1"/>
                </a:solidFill>
                <a:latin typeface="Calibri"/>
                <a:ea typeface="Calibri"/>
                <a:cs typeface="Calibri"/>
                <a:sym typeface="Calibri"/>
              </a:rPr>
              <a:t> produce high quality data</a:t>
            </a:r>
            <a:endParaRPr sz="1800">
              <a:solidFill>
                <a:schemeClr val="dk1"/>
              </a:solidFill>
              <a:latin typeface="Calibri"/>
              <a:ea typeface="Calibri"/>
              <a:cs typeface="Calibri"/>
              <a:sym typeface="Calibri"/>
            </a:endParaRPr>
          </a:p>
          <a:p>
            <a:pPr indent="-241300" lvl="0" marL="215900" rtl="0" algn="l">
              <a:lnSpc>
                <a:spcPct val="100000"/>
              </a:lnSpc>
              <a:spcBef>
                <a:spcPts val="0"/>
              </a:spcBef>
              <a:spcAft>
                <a:spcPts val="0"/>
              </a:spcAft>
              <a:buClr>
                <a:schemeClr val="dk1"/>
              </a:buClr>
              <a:buSzPts val="2600"/>
              <a:buFont typeface="Calibri"/>
              <a:buChar char="•"/>
            </a:pPr>
            <a:r>
              <a:rPr b="0" lang="it" sz="1800">
                <a:solidFill>
                  <a:schemeClr val="dk1"/>
                </a:solidFill>
                <a:latin typeface="Calibri"/>
                <a:ea typeface="Calibri"/>
                <a:cs typeface="Calibri"/>
                <a:sym typeface="Calibri"/>
              </a:rPr>
              <a:t>You will maximise the impact of your research</a:t>
            </a:r>
            <a:endParaRPr sz="1800">
              <a:solidFill>
                <a:schemeClr val="dk1"/>
              </a:solidFill>
              <a:latin typeface="Calibri"/>
              <a:ea typeface="Calibri"/>
              <a:cs typeface="Calibri"/>
              <a:sym typeface="Calibri"/>
            </a:endParaRPr>
          </a:p>
          <a:p>
            <a:pPr indent="-241300" lvl="0" marL="215900" rtl="0" algn="l">
              <a:lnSpc>
                <a:spcPct val="100000"/>
              </a:lnSpc>
              <a:spcBef>
                <a:spcPts val="0"/>
              </a:spcBef>
              <a:spcAft>
                <a:spcPts val="0"/>
              </a:spcAft>
              <a:buClr>
                <a:schemeClr val="dk1"/>
              </a:buClr>
              <a:buSzPts val="2600"/>
              <a:buFont typeface="Calibri"/>
              <a:buChar char="•"/>
            </a:pPr>
            <a:r>
              <a:rPr b="0" lang="it" sz="1800">
                <a:solidFill>
                  <a:schemeClr val="dk1"/>
                </a:solidFill>
                <a:latin typeface="Calibri"/>
                <a:ea typeface="Calibri"/>
                <a:cs typeface="Calibri"/>
                <a:sym typeface="Calibri"/>
              </a:rPr>
              <a:t>You will improve the recognition within and behind your research community</a:t>
            </a:r>
            <a:endParaRPr sz="1800">
              <a:solidFill>
                <a:schemeClr val="dk1"/>
              </a:solidFill>
              <a:latin typeface="Calibri"/>
              <a:ea typeface="Calibri"/>
              <a:cs typeface="Calibri"/>
              <a:sym typeface="Calibri"/>
            </a:endParaRPr>
          </a:p>
          <a:p>
            <a:pPr indent="-241300" lvl="0" marL="215900" rtl="0" algn="l">
              <a:lnSpc>
                <a:spcPct val="100000"/>
              </a:lnSpc>
              <a:spcBef>
                <a:spcPts val="0"/>
              </a:spcBef>
              <a:spcAft>
                <a:spcPts val="0"/>
              </a:spcAft>
              <a:buClr>
                <a:schemeClr val="dk1"/>
              </a:buClr>
              <a:buSzPts val="2600"/>
              <a:buFont typeface="Calibri"/>
              <a:buChar char="•"/>
            </a:pPr>
            <a:r>
              <a:rPr b="0" lang="it" sz="1800">
                <a:solidFill>
                  <a:schemeClr val="dk1"/>
                </a:solidFill>
                <a:latin typeface="Calibri"/>
                <a:ea typeface="Calibri"/>
                <a:cs typeface="Calibri"/>
                <a:sym typeface="Calibri"/>
              </a:rPr>
              <a:t>You will be compliant with </a:t>
            </a:r>
            <a:r>
              <a:rPr lang="it" sz="1800">
                <a:solidFill>
                  <a:schemeClr val="dk1"/>
                </a:solidFill>
                <a:latin typeface="Calibri"/>
                <a:ea typeface="Calibri"/>
                <a:cs typeface="Calibri"/>
                <a:sym typeface="Calibri"/>
              </a:rPr>
              <a:t>a growing number of funding agencies</a:t>
            </a:r>
            <a:r>
              <a:rPr b="0" lang="it" sz="1800">
                <a:solidFill>
                  <a:schemeClr val="dk1"/>
                </a:solidFill>
                <a:latin typeface="Calibri"/>
                <a:ea typeface="Calibri"/>
                <a:cs typeface="Calibri"/>
                <a:sym typeface="Calibri"/>
              </a:rPr>
              <a:t> requirements (e.g. European Commission)</a:t>
            </a:r>
            <a:endParaRPr b="0" sz="1800">
              <a:solidFill>
                <a:schemeClr val="dk1"/>
              </a:solidFill>
              <a:latin typeface="Calibri"/>
              <a:ea typeface="Calibri"/>
              <a:cs typeface="Calibri"/>
              <a:sym typeface="Calibri"/>
            </a:endParaRPr>
          </a:p>
        </p:txBody>
      </p:sp>
      <p:sp>
        <p:nvSpPr>
          <p:cNvPr id="945" name="Google Shape;945;p102"/>
          <p:cNvSpPr txBox="1"/>
          <p:nvPr>
            <p:ph idx="4294967295" type="body"/>
          </p:nvPr>
        </p:nvSpPr>
        <p:spPr>
          <a:xfrm>
            <a:off x="818648" y="966550"/>
            <a:ext cx="6884700" cy="3624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accent1"/>
              </a:buClr>
              <a:buSzPts val="2500"/>
              <a:buFont typeface="Helvetica Neue"/>
              <a:buNone/>
            </a:pPr>
            <a:r>
              <a:rPr b="1" lang="it" sz="2900">
                <a:solidFill>
                  <a:schemeClr val="dk1"/>
                </a:solidFill>
              </a:rPr>
              <a:t>By applying the FAIR principles</a:t>
            </a:r>
            <a:endParaRPr b="1" sz="29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pic>
        <p:nvPicPr>
          <p:cNvPr id="950" name="Google Shape;950;p103"/>
          <p:cNvPicPr preferRelativeResize="0"/>
          <p:nvPr/>
        </p:nvPicPr>
        <p:blipFill>
          <a:blip r:embed="rId3">
            <a:alphaModFix/>
          </a:blip>
          <a:stretch>
            <a:fillRect/>
          </a:stretch>
        </p:blipFill>
        <p:spPr>
          <a:xfrm>
            <a:off x="205525" y="637925"/>
            <a:ext cx="8839204" cy="415200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04"/>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sz="3500"/>
              <a:t>No one size </a:t>
            </a:r>
            <a:endParaRPr sz="3500"/>
          </a:p>
          <a:p>
            <a:pPr indent="0" lvl="0" marL="0" rtl="0" algn="l">
              <a:spcBef>
                <a:spcPts val="0"/>
              </a:spcBef>
              <a:spcAft>
                <a:spcPts val="0"/>
              </a:spcAft>
              <a:buNone/>
            </a:pPr>
            <a:r>
              <a:rPr lang="it" sz="3500"/>
              <a:t>fits all</a:t>
            </a:r>
            <a:endParaRPr sz="3500"/>
          </a:p>
        </p:txBody>
      </p:sp>
      <p:sp>
        <p:nvSpPr>
          <p:cNvPr id="956" name="Google Shape;956;p104"/>
          <p:cNvSpPr txBox="1"/>
          <p:nvPr>
            <p:ph idx="1" type="subTitle"/>
          </p:nvPr>
        </p:nvSpPr>
        <p:spPr>
          <a:xfrm>
            <a:off x="451850" y="2668425"/>
            <a:ext cx="3300900" cy="1369800"/>
          </a:xfrm>
          <a:prstGeom prst="rect">
            <a:avLst/>
          </a:prstGeom>
        </p:spPr>
        <p:txBody>
          <a:bodyPr anchorCtr="0" anchor="t" bIns="91425" lIns="91425" spcFirstLastPara="1" rIns="91425" wrap="square" tIns="91425">
            <a:normAutofit fontScale="40000" lnSpcReduction="10000"/>
          </a:bodyPr>
          <a:lstStyle/>
          <a:p>
            <a:pPr indent="0" lvl="0" marL="0" rtl="0" algn="l">
              <a:lnSpc>
                <a:spcPct val="115000"/>
              </a:lnSpc>
              <a:spcBef>
                <a:spcPts val="0"/>
              </a:spcBef>
              <a:spcAft>
                <a:spcPts val="0"/>
              </a:spcAft>
              <a:buNone/>
            </a:pPr>
            <a:r>
              <a:rPr lang="it" sz="4500">
                <a:solidFill>
                  <a:schemeClr val="lt1"/>
                </a:solidFill>
                <a:latin typeface="Calibri"/>
                <a:ea typeface="Calibri"/>
                <a:cs typeface="Calibri"/>
                <a:sym typeface="Calibri"/>
              </a:rPr>
              <a:t>The application of the FAIR principles strongly depends on the specific </a:t>
            </a:r>
            <a:r>
              <a:rPr b="1" lang="it" sz="4500">
                <a:solidFill>
                  <a:schemeClr val="lt1"/>
                </a:solidFill>
                <a:latin typeface="Calibri"/>
                <a:ea typeface="Calibri"/>
                <a:cs typeface="Calibri"/>
                <a:sym typeface="Calibri"/>
              </a:rPr>
              <a:t>discipline </a:t>
            </a:r>
            <a:r>
              <a:rPr lang="it" sz="4500">
                <a:solidFill>
                  <a:schemeClr val="lt1"/>
                </a:solidFill>
                <a:latin typeface="Calibri"/>
                <a:ea typeface="Calibri"/>
                <a:cs typeface="Calibri"/>
                <a:sym typeface="Calibri"/>
              </a:rPr>
              <a:t>and on the way the </a:t>
            </a:r>
            <a:r>
              <a:rPr b="1" lang="it" sz="4500">
                <a:solidFill>
                  <a:schemeClr val="lt1"/>
                </a:solidFill>
                <a:latin typeface="Calibri"/>
                <a:ea typeface="Calibri"/>
                <a:cs typeface="Calibri"/>
                <a:sym typeface="Calibri"/>
              </a:rPr>
              <a:t>single researcher </a:t>
            </a:r>
            <a:r>
              <a:rPr lang="it" sz="4500">
                <a:solidFill>
                  <a:schemeClr val="lt1"/>
                </a:solidFill>
                <a:latin typeface="Calibri"/>
                <a:ea typeface="Calibri"/>
                <a:cs typeface="Calibri"/>
                <a:sym typeface="Calibri"/>
              </a:rPr>
              <a:t>works</a:t>
            </a:r>
            <a:endParaRPr>
              <a:solidFill>
                <a:schemeClr val="lt1"/>
              </a:solidFill>
            </a:endParaRPr>
          </a:p>
        </p:txBody>
      </p:sp>
      <p:pic>
        <p:nvPicPr>
          <p:cNvPr id="957" name="Google Shape;957;p104"/>
          <p:cNvPicPr preferRelativeResize="0"/>
          <p:nvPr/>
        </p:nvPicPr>
        <p:blipFill rotWithShape="1">
          <a:blip r:embed="rId3">
            <a:alphaModFix/>
          </a:blip>
          <a:srcRect b="15911" l="0" r="0" t="9103"/>
          <a:stretch/>
        </p:blipFill>
        <p:spPr>
          <a:xfrm>
            <a:off x="4572000" y="0"/>
            <a:ext cx="4571999" cy="5143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05"/>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a:t>Elements you need to make your data FAIR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06"/>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a:t>F - Findable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10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Findable</a:t>
            </a:r>
            <a:endParaRPr/>
          </a:p>
        </p:txBody>
      </p:sp>
      <p:sp>
        <p:nvSpPr>
          <p:cNvPr id="974" name="Google Shape;974;p107"/>
          <p:cNvSpPr txBox="1"/>
          <p:nvPr/>
        </p:nvSpPr>
        <p:spPr>
          <a:xfrm>
            <a:off x="571500" y="1582625"/>
            <a:ext cx="7517400" cy="1354500"/>
          </a:xfrm>
          <a:prstGeom prst="rect">
            <a:avLst/>
          </a:prstGeom>
          <a:noFill/>
          <a:ln>
            <a:noFill/>
          </a:ln>
        </p:spPr>
        <p:txBody>
          <a:bodyPr anchorCtr="0" anchor="t" bIns="91425" lIns="91425" spcFirstLastPara="1" rIns="91425" wrap="square" tIns="91425">
            <a:spAutoFit/>
          </a:bodyPr>
          <a:lstStyle/>
          <a:p>
            <a:pPr indent="-246510" lvl="0" marL="395100" rtl="0" algn="l">
              <a:spcBef>
                <a:spcPts val="0"/>
              </a:spcBef>
              <a:spcAft>
                <a:spcPts val="0"/>
              </a:spcAft>
              <a:buClr>
                <a:srgbClr val="424242"/>
              </a:buClr>
              <a:buSzPts val="1400"/>
              <a:buChar char="•"/>
            </a:pPr>
            <a:r>
              <a:rPr lang="it">
                <a:solidFill>
                  <a:srgbClr val="424242"/>
                </a:solidFill>
                <a:latin typeface="Helvetica Neue"/>
                <a:ea typeface="Helvetica Neue"/>
                <a:cs typeface="Helvetica Neue"/>
                <a:sym typeface="Helvetica Neue"/>
              </a:rPr>
              <a:t>The first step in (re)using data is to find them. </a:t>
            </a:r>
            <a:endParaRPr b="1">
              <a:solidFill>
                <a:srgbClr val="424242"/>
              </a:solidFill>
              <a:latin typeface="Helvetica Neue"/>
              <a:ea typeface="Helvetica Neue"/>
              <a:cs typeface="Helvetica Neue"/>
              <a:sym typeface="Helvetica Neue"/>
            </a:endParaRPr>
          </a:p>
          <a:p>
            <a:pPr indent="-246510" lvl="0" marL="395100" rtl="0" algn="l">
              <a:spcBef>
                <a:spcPts val="1200"/>
              </a:spcBef>
              <a:spcAft>
                <a:spcPts val="0"/>
              </a:spcAft>
              <a:buClr>
                <a:srgbClr val="424242"/>
              </a:buClr>
              <a:buSzPts val="1400"/>
              <a:buChar char="•"/>
            </a:pPr>
            <a:r>
              <a:rPr lang="it">
                <a:solidFill>
                  <a:srgbClr val="424242"/>
                </a:solidFill>
                <a:latin typeface="Helvetica Neue"/>
                <a:ea typeface="Helvetica Neue"/>
                <a:cs typeface="Helvetica Neue"/>
                <a:sym typeface="Helvetica Neue"/>
              </a:rPr>
              <a:t>Metadata and data should be easy to find for both humans and computers. </a:t>
            </a:r>
            <a:endParaRPr b="1">
              <a:solidFill>
                <a:srgbClr val="424242"/>
              </a:solidFill>
              <a:latin typeface="Helvetica Neue"/>
              <a:ea typeface="Helvetica Neue"/>
              <a:cs typeface="Helvetica Neue"/>
              <a:sym typeface="Helvetica Neue"/>
            </a:endParaRPr>
          </a:p>
          <a:p>
            <a:pPr indent="-246510" lvl="0" marL="395100" rtl="0" algn="l">
              <a:spcBef>
                <a:spcPts val="1200"/>
              </a:spcBef>
              <a:spcAft>
                <a:spcPts val="0"/>
              </a:spcAft>
              <a:buClr>
                <a:srgbClr val="424242"/>
              </a:buClr>
              <a:buSzPts val="1400"/>
              <a:buChar char="•"/>
            </a:pPr>
            <a:r>
              <a:rPr lang="it">
                <a:solidFill>
                  <a:srgbClr val="424242"/>
                </a:solidFill>
                <a:latin typeface="Helvetica Neue"/>
                <a:ea typeface="Helvetica Neue"/>
                <a:cs typeface="Helvetica Neue"/>
                <a:sym typeface="Helvetica Neue"/>
              </a:rPr>
              <a:t>Machine-readable metadata are essential for automatic discovery of datasets and services, so this is an essential component of the </a:t>
            </a:r>
            <a:r>
              <a:rPr b="1" lang="it" u="sng">
                <a:solidFill>
                  <a:srgbClr val="FF7C00"/>
                </a:solidFill>
                <a:latin typeface="Helvetica Neue"/>
                <a:ea typeface="Helvetica Neue"/>
                <a:cs typeface="Helvetica Neue"/>
                <a:sym typeface="Helvetica Neue"/>
                <a:hlinkClick r:id="rId3">
                  <a:extLst>
                    <a:ext uri="{A12FA001-AC4F-418D-AE19-62706E023703}">
                      <ahyp:hlinkClr val="tx"/>
                    </a:ext>
                  </a:extLst>
                </a:hlinkClick>
              </a:rPr>
              <a:t>FAIRification process</a:t>
            </a:r>
            <a:r>
              <a:rPr lang="it">
                <a:solidFill>
                  <a:srgbClr val="424242"/>
                </a:solidFill>
                <a:latin typeface="Helvetica Neue"/>
                <a:ea typeface="Helvetica Neue"/>
                <a:cs typeface="Helvetica Neue"/>
                <a:sym typeface="Helvetica Neue"/>
              </a:rPr>
              <a:t>.</a:t>
            </a:r>
            <a:endParaRPr>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108"/>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F</a:t>
            </a:r>
            <a:r>
              <a:rPr lang="it"/>
              <a:t>1: (Meta) data are assigned globally unique and persistent identifiers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10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Persistent Identifiers</a:t>
            </a:r>
            <a:endParaRPr/>
          </a:p>
        </p:txBody>
      </p:sp>
      <p:sp>
        <p:nvSpPr>
          <p:cNvPr id="985" name="Google Shape;985;p109"/>
          <p:cNvSpPr txBox="1"/>
          <p:nvPr/>
        </p:nvSpPr>
        <p:spPr>
          <a:xfrm>
            <a:off x="445000" y="1624800"/>
            <a:ext cx="7617000" cy="2586000"/>
          </a:xfrm>
          <a:prstGeom prst="rect">
            <a:avLst/>
          </a:prstGeom>
          <a:noFill/>
          <a:ln>
            <a:noFill/>
          </a:ln>
        </p:spPr>
        <p:txBody>
          <a:bodyPr anchorCtr="0" anchor="t" bIns="91425" lIns="91425" spcFirstLastPara="1" rIns="91425" wrap="square" tIns="91425">
            <a:spAutoFit/>
          </a:bodyPr>
          <a:lstStyle/>
          <a:p>
            <a:pPr indent="-271910" lvl="0" marL="395100" rtl="0" algn="l">
              <a:spcBef>
                <a:spcPts val="0"/>
              </a:spcBef>
              <a:spcAft>
                <a:spcPts val="0"/>
              </a:spcAft>
              <a:buClr>
                <a:srgbClr val="424242"/>
              </a:buClr>
              <a:buSzPts val="1800"/>
              <a:buChar char="•"/>
            </a:pPr>
            <a:r>
              <a:rPr lang="it" sz="1800">
                <a:solidFill>
                  <a:srgbClr val="424242"/>
                </a:solidFill>
                <a:latin typeface="Helvetica Neue"/>
                <a:ea typeface="Helvetica Neue"/>
                <a:cs typeface="Helvetica Neue"/>
                <a:sym typeface="Helvetica Neue"/>
              </a:rPr>
              <a:t>A </a:t>
            </a:r>
            <a:r>
              <a:rPr b="1" lang="it" sz="1800">
                <a:solidFill>
                  <a:srgbClr val="424242"/>
                </a:solidFill>
                <a:latin typeface="Helvetica Neue"/>
                <a:ea typeface="Helvetica Neue"/>
                <a:cs typeface="Helvetica Neue"/>
                <a:sym typeface="Helvetica Neue"/>
              </a:rPr>
              <a:t>persistent identifier</a:t>
            </a:r>
            <a:r>
              <a:rPr lang="it" sz="1800">
                <a:solidFill>
                  <a:srgbClr val="424242"/>
                </a:solidFill>
                <a:latin typeface="Helvetica Neue"/>
                <a:ea typeface="Helvetica Neue"/>
                <a:cs typeface="Helvetica Neue"/>
                <a:sym typeface="Helvetica Neue"/>
              </a:rPr>
              <a:t> (PI or PID) is a long-lasting reference to a document, file, web page, or other object.</a:t>
            </a:r>
            <a:endParaRPr b="1" sz="1800">
              <a:solidFill>
                <a:srgbClr val="424242"/>
              </a:solidFill>
              <a:latin typeface="Helvetica Neue"/>
              <a:ea typeface="Helvetica Neue"/>
              <a:cs typeface="Helvetica Neue"/>
              <a:sym typeface="Helvetica Neue"/>
            </a:endParaRPr>
          </a:p>
          <a:p>
            <a:pPr indent="-271910" lvl="0" marL="395100" rtl="0" algn="l">
              <a:spcBef>
                <a:spcPts val="1200"/>
              </a:spcBef>
              <a:spcAft>
                <a:spcPts val="0"/>
              </a:spcAft>
              <a:buClr>
                <a:srgbClr val="424242"/>
              </a:buClr>
              <a:buSzPts val="1800"/>
              <a:buChar char="•"/>
            </a:pPr>
            <a:r>
              <a:rPr lang="it" sz="1800">
                <a:solidFill>
                  <a:srgbClr val="424242"/>
                </a:solidFill>
                <a:latin typeface="Helvetica Neue"/>
                <a:ea typeface="Helvetica Neue"/>
                <a:cs typeface="Helvetica Neue"/>
                <a:sym typeface="Helvetica Neue"/>
              </a:rPr>
              <a:t>The term persistent identifier is usually used in the context of </a:t>
            </a:r>
            <a:r>
              <a:rPr b="1" lang="it" sz="1800">
                <a:solidFill>
                  <a:srgbClr val="424242"/>
                </a:solidFill>
                <a:latin typeface="Helvetica Neue"/>
                <a:ea typeface="Helvetica Neue"/>
                <a:cs typeface="Helvetica Neue"/>
                <a:sym typeface="Helvetica Neue"/>
              </a:rPr>
              <a:t>digital objects</a:t>
            </a:r>
            <a:r>
              <a:rPr lang="it" sz="1800">
                <a:solidFill>
                  <a:srgbClr val="424242"/>
                </a:solidFill>
                <a:latin typeface="Helvetica Neue"/>
                <a:ea typeface="Helvetica Neue"/>
                <a:cs typeface="Helvetica Neue"/>
                <a:sym typeface="Helvetica Neue"/>
              </a:rPr>
              <a:t> that are accessible over the Internet. </a:t>
            </a:r>
            <a:endParaRPr b="1" sz="1800">
              <a:solidFill>
                <a:srgbClr val="424242"/>
              </a:solidFill>
              <a:latin typeface="Helvetica Neue"/>
              <a:ea typeface="Helvetica Neue"/>
              <a:cs typeface="Helvetica Neue"/>
              <a:sym typeface="Helvetica Neue"/>
            </a:endParaRPr>
          </a:p>
          <a:p>
            <a:pPr indent="-271910" lvl="0" marL="395100" rtl="0" algn="l">
              <a:spcBef>
                <a:spcPts val="1200"/>
              </a:spcBef>
              <a:spcAft>
                <a:spcPts val="0"/>
              </a:spcAft>
              <a:buClr>
                <a:srgbClr val="424242"/>
              </a:buClr>
              <a:buSzPts val="1800"/>
              <a:buChar char="•"/>
            </a:pPr>
            <a:r>
              <a:rPr lang="it" sz="1800">
                <a:solidFill>
                  <a:srgbClr val="424242"/>
                </a:solidFill>
                <a:latin typeface="Helvetica Neue"/>
                <a:ea typeface="Helvetica Neue"/>
                <a:cs typeface="Helvetica Neue"/>
                <a:sym typeface="Helvetica Neue"/>
              </a:rPr>
              <a:t>Typically, such an identifier is not only persistent but </a:t>
            </a:r>
            <a:r>
              <a:rPr b="1" lang="it" sz="1800">
                <a:solidFill>
                  <a:srgbClr val="424242"/>
                </a:solidFill>
                <a:latin typeface="Helvetica Neue"/>
                <a:ea typeface="Helvetica Neue"/>
                <a:cs typeface="Helvetica Neue"/>
                <a:sym typeface="Helvetica Neue"/>
              </a:rPr>
              <a:t>actionable</a:t>
            </a:r>
            <a:r>
              <a:rPr lang="it" sz="1800">
                <a:solidFill>
                  <a:srgbClr val="424242"/>
                </a:solidFill>
                <a:latin typeface="Helvetica Neue"/>
                <a:ea typeface="Helvetica Neue"/>
                <a:cs typeface="Helvetica Neue"/>
                <a:sym typeface="Helvetica Neue"/>
              </a:rPr>
              <a:t>:</a:t>
            </a:r>
            <a:r>
              <a:rPr baseline="30000" lang="it" sz="1800">
                <a:solidFill>
                  <a:srgbClr val="424242"/>
                </a:solidFill>
                <a:latin typeface="Helvetica Neue"/>
                <a:ea typeface="Helvetica Neue"/>
                <a:cs typeface="Helvetica Neue"/>
                <a:sym typeface="Helvetica Neue"/>
              </a:rPr>
              <a:t> </a:t>
            </a:r>
            <a:r>
              <a:rPr lang="it" sz="1800">
                <a:solidFill>
                  <a:srgbClr val="424242"/>
                </a:solidFill>
                <a:latin typeface="Helvetica Neue"/>
                <a:ea typeface="Helvetica Neue"/>
                <a:cs typeface="Helvetica Neue"/>
                <a:sym typeface="Helvetica Neue"/>
              </a:rPr>
              <a:t>you can plug it into a web browser and be taken to the identified source.</a:t>
            </a:r>
            <a:endParaRPr b="1" sz="1800">
              <a:solidFill>
                <a:srgbClr val="424242"/>
              </a:solidFill>
              <a:latin typeface="Helvetica Neue"/>
              <a:ea typeface="Helvetica Neue"/>
              <a:cs typeface="Helvetica Neue"/>
              <a:sym typeface="Helvetica Neue"/>
            </a:endParaRPr>
          </a:p>
          <a:p>
            <a:pPr indent="-271910" lvl="0" marL="395100" rtl="0" algn="l">
              <a:spcBef>
                <a:spcPts val="1200"/>
              </a:spcBef>
              <a:spcAft>
                <a:spcPts val="0"/>
              </a:spcAft>
              <a:buClr>
                <a:srgbClr val="424242"/>
              </a:buClr>
              <a:buSzPts val="1800"/>
              <a:buChar char="•"/>
            </a:pPr>
            <a:r>
              <a:rPr lang="it" sz="1800">
                <a:solidFill>
                  <a:srgbClr val="424242"/>
                </a:solidFill>
                <a:latin typeface="Helvetica Neue"/>
                <a:ea typeface="Helvetica Neue"/>
                <a:cs typeface="Helvetica Neue"/>
                <a:sym typeface="Helvetica Neue"/>
              </a:rPr>
              <a:t>It is like the barcode used on products…</a:t>
            </a:r>
            <a:endParaRPr sz="1800">
              <a:latin typeface="Roboto"/>
              <a:ea typeface="Roboto"/>
              <a:cs typeface="Roboto"/>
              <a:sym typeface="Roboto"/>
            </a:endParaRPr>
          </a:p>
        </p:txBody>
      </p:sp>
      <p:pic>
        <p:nvPicPr>
          <p:cNvPr descr="Codice a barre" id="986" name="Google Shape;986;p109"/>
          <p:cNvPicPr preferRelativeResize="0"/>
          <p:nvPr/>
        </p:nvPicPr>
        <p:blipFill rotWithShape="1">
          <a:blip r:embed="rId3">
            <a:alphaModFix/>
          </a:blip>
          <a:srcRect b="0" l="0" r="0" t="0"/>
          <a:stretch/>
        </p:blipFill>
        <p:spPr>
          <a:xfrm>
            <a:off x="5485025" y="3364649"/>
            <a:ext cx="1919950" cy="1919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11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Many types of PIDs</a:t>
            </a:r>
            <a:endParaRPr/>
          </a:p>
        </p:txBody>
      </p:sp>
      <p:sp>
        <p:nvSpPr>
          <p:cNvPr id="992" name="Google Shape;992;p110"/>
          <p:cNvSpPr txBox="1"/>
          <p:nvPr/>
        </p:nvSpPr>
        <p:spPr>
          <a:xfrm>
            <a:off x="501350" y="1745450"/>
            <a:ext cx="5347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People - ORCID</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Projects - RAiD </a:t>
            </a:r>
            <a:r>
              <a:rPr lang="it" u="sng">
                <a:solidFill>
                  <a:schemeClr val="hlink"/>
                </a:solidFill>
                <a:latin typeface="Roboto"/>
                <a:ea typeface="Roboto"/>
                <a:cs typeface="Roboto"/>
                <a:sym typeface="Roboto"/>
                <a:hlinkClick r:id="rId3"/>
              </a:rPr>
              <a:t>www.raid.org.au</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Digital objects - DOI</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Phisical samples IGSN - </a:t>
            </a:r>
            <a:r>
              <a:rPr lang="it" u="sng">
                <a:solidFill>
                  <a:schemeClr val="hlink"/>
                </a:solidFill>
                <a:latin typeface="Roboto"/>
                <a:ea typeface="Roboto"/>
                <a:cs typeface="Roboto"/>
                <a:sym typeface="Roboto"/>
                <a:hlinkClick r:id="rId4"/>
              </a:rPr>
              <a:t>https://www.igsn.org/</a:t>
            </a:r>
            <a:r>
              <a:rPr lang="it">
                <a:latin typeface="Roboto"/>
                <a:ea typeface="Roboto"/>
                <a:cs typeface="Roboto"/>
                <a:sym typeface="Roboto"/>
              </a:rPr>
              <a:t>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
        <p:nvSpPr>
          <p:cNvPr id="993" name="Google Shape;993;p110"/>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it"/>
              <a:t>Example services that supply globally unique and persistent identifiers</a:t>
            </a:r>
            <a:endParaRPr b="1" sz="1200">
              <a:solidFill>
                <a:srgbClr val="333333"/>
              </a:solidFill>
              <a:highlight>
                <a:srgbClr val="FFFFFF"/>
              </a:highlight>
              <a:latin typeface="Lato"/>
              <a:ea typeface="Lato"/>
              <a:cs typeface="Lato"/>
              <a:sym typeface="Lato"/>
            </a:endParaRPr>
          </a:p>
          <a:p>
            <a:pPr indent="-287655" lvl="0" marL="457200" rtl="0" algn="l">
              <a:spcBef>
                <a:spcPts val="120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Identifiers.org provides resolvable identifiers in the form of URIs and CURIEs: </a:t>
            </a:r>
            <a:r>
              <a:rPr b="1" lang="it" sz="1200">
                <a:solidFill>
                  <a:srgbClr val="00518E"/>
                </a:solidFill>
                <a:highlight>
                  <a:srgbClr val="FFFFFF"/>
                </a:highlight>
                <a:uFill>
                  <a:noFill/>
                </a:uFill>
                <a:latin typeface="Lato"/>
                <a:ea typeface="Lato"/>
                <a:cs typeface="Lato"/>
                <a:sym typeface="Lato"/>
                <a:hlinkClick r:id="rId5">
                  <a:extLst>
                    <a:ext uri="{A12FA001-AC4F-418D-AE19-62706E023703}">
                      <ahyp:hlinkClr val="tx"/>
                    </a:ext>
                  </a:extLst>
                </a:hlinkClick>
              </a:rPr>
              <a:t>http://identifiers.org</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Universally unique identifier: </a:t>
            </a:r>
            <a:r>
              <a:rPr b="1" lang="it" sz="1200">
                <a:solidFill>
                  <a:srgbClr val="00518E"/>
                </a:solidFill>
                <a:highlight>
                  <a:srgbClr val="FFFFFF"/>
                </a:highlight>
                <a:uFill>
                  <a:noFill/>
                </a:uFill>
                <a:latin typeface="Lato"/>
                <a:ea typeface="Lato"/>
                <a:cs typeface="Lato"/>
                <a:sym typeface="Lato"/>
                <a:hlinkClick r:id="rId6">
                  <a:extLst>
                    <a:ext uri="{A12FA001-AC4F-418D-AE19-62706E023703}">
                      <ahyp:hlinkClr val="tx"/>
                    </a:ext>
                  </a:extLst>
                </a:hlinkClick>
              </a:rPr>
              <a:t>https://en.wikipedia.org/wiki/Universally_unique_identifier</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Persistent URLs: </a:t>
            </a:r>
            <a:r>
              <a:rPr b="1" lang="it" sz="1200">
                <a:solidFill>
                  <a:srgbClr val="00518E"/>
                </a:solidFill>
                <a:highlight>
                  <a:srgbClr val="FFFFFF"/>
                </a:highlight>
                <a:uFill>
                  <a:noFill/>
                </a:uFill>
                <a:latin typeface="Lato"/>
                <a:ea typeface="Lato"/>
                <a:cs typeface="Lato"/>
                <a:sym typeface="Lato"/>
                <a:hlinkClick r:id="rId7">
                  <a:extLst>
                    <a:ext uri="{A12FA001-AC4F-418D-AE19-62706E023703}">
                      <ahyp:hlinkClr val="tx"/>
                    </a:ext>
                  </a:extLst>
                </a:hlinkClick>
              </a:rPr>
              <a:t>http://www.purlz.org</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Digital Object Identifier: </a:t>
            </a:r>
            <a:r>
              <a:rPr b="1" lang="it" sz="1200">
                <a:solidFill>
                  <a:srgbClr val="00518E"/>
                </a:solidFill>
                <a:highlight>
                  <a:srgbClr val="FFFFFF"/>
                </a:highlight>
                <a:uFill>
                  <a:noFill/>
                </a:uFill>
                <a:latin typeface="Lato"/>
                <a:ea typeface="Lato"/>
                <a:cs typeface="Lato"/>
                <a:sym typeface="Lato"/>
                <a:hlinkClick r:id="rId8">
                  <a:extLst>
                    <a:ext uri="{A12FA001-AC4F-418D-AE19-62706E023703}">
                      <ahyp:hlinkClr val="tx"/>
                    </a:ext>
                  </a:extLst>
                </a:hlinkClick>
              </a:rPr>
              <a:t>http://www.doi.org</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Archival Resource Key: </a:t>
            </a:r>
            <a:r>
              <a:rPr b="1" lang="it" sz="1200">
                <a:solidFill>
                  <a:srgbClr val="00518E"/>
                </a:solidFill>
                <a:highlight>
                  <a:srgbClr val="FFFFFF"/>
                </a:highlight>
                <a:uFill>
                  <a:noFill/>
                </a:uFill>
                <a:latin typeface="Lato"/>
                <a:ea typeface="Lato"/>
                <a:cs typeface="Lato"/>
                <a:sym typeface="Lato"/>
                <a:hlinkClick r:id="rId9">
                  <a:extLst>
                    <a:ext uri="{A12FA001-AC4F-418D-AE19-62706E023703}">
                      <ahyp:hlinkClr val="tx"/>
                    </a:ext>
                  </a:extLst>
                </a:hlinkClick>
              </a:rPr>
              <a:t>https://escholarship.org/uc/item/9p9863nc</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Research Resource Identifiers: </a:t>
            </a:r>
            <a:r>
              <a:rPr b="1" lang="it" sz="1200">
                <a:solidFill>
                  <a:srgbClr val="00518E"/>
                </a:solidFill>
                <a:highlight>
                  <a:srgbClr val="FFFFFF"/>
                </a:highlight>
                <a:uFill>
                  <a:noFill/>
                </a:uFill>
                <a:latin typeface="Lato"/>
                <a:ea typeface="Lato"/>
                <a:cs typeface="Lato"/>
                <a:sym typeface="Lato"/>
                <a:hlinkClick r:id="rId10">
                  <a:extLst>
                    <a:ext uri="{A12FA001-AC4F-418D-AE19-62706E023703}">
                      <ahyp:hlinkClr val="tx"/>
                    </a:ext>
                  </a:extLst>
                </a:hlinkClick>
              </a:rPr>
              <a:t>https://scicrunch.org/resources</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Identifiers for funding organisations (see F3 &amp; R1): </a:t>
            </a:r>
            <a:r>
              <a:rPr b="1" lang="it" sz="1200">
                <a:solidFill>
                  <a:srgbClr val="00518E"/>
                </a:solidFill>
                <a:highlight>
                  <a:srgbClr val="FFFFFF"/>
                </a:highlight>
                <a:uFill>
                  <a:noFill/>
                </a:uFill>
                <a:latin typeface="Lato"/>
                <a:ea typeface="Lato"/>
                <a:cs typeface="Lato"/>
                <a:sym typeface="Lato"/>
                <a:hlinkClick r:id="rId11">
                  <a:extLst>
                    <a:ext uri="{A12FA001-AC4F-418D-AE19-62706E023703}">
                      <ahyp:hlinkClr val="tx"/>
                    </a:ext>
                  </a:extLst>
                </a:hlinkClick>
              </a:rPr>
              <a:t>https://www.crossref.org/services/funder-registry/</a:t>
            </a:r>
            <a:endParaRPr b="1" sz="1200">
              <a:solidFill>
                <a:srgbClr val="00518E"/>
              </a:solidFill>
              <a:highlight>
                <a:srgbClr val="FFFFFF"/>
              </a:highlight>
              <a:latin typeface="Lato"/>
              <a:ea typeface="Lato"/>
              <a:cs typeface="Lato"/>
              <a:sym typeface="Lato"/>
            </a:endParaRPr>
          </a:p>
          <a:p>
            <a:pPr indent="-287655" lvl="0" marL="457200" rtl="0" algn="l">
              <a:spcBef>
                <a:spcPts val="0"/>
              </a:spcBef>
              <a:spcAft>
                <a:spcPts val="0"/>
              </a:spcAft>
              <a:buClr>
                <a:srgbClr val="333333"/>
              </a:buClr>
              <a:buSzPct val="100000"/>
              <a:buFont typeface="Lato"/>
              <a:buChar char="●"/>
            </a:pPr>
            <a:r>
              <a:rPr lang="it" sz="1200">
                <a:solidFill>
                  <a:srgbClr val="333333"/>
                </a:solidFill>
                <a:highlight>
                  <a:srgbClr val="FFFFFF"/>
                </a:highlight>
                <a:latin typeface="Lato"/>
                <a:ea typeface="Lato"/>
                <a:cs typeface="Lato"/>
                <a:sym typeface="Lato"/>
              </a:rPr>
              <a:t>Identifiers for the world’s research organisations (see F3 &amp; R1): </a:t>
            </a:r>
            <a:r>
              <a:rPr b="1" lang="it" sz="1200">
                <a:solidFill>
                  <a:srgbClr val="00518E"/>
                </a:solidFill>
                <a:highlight>
                  <a:srgbClr val="FFFFFF"/>
                </a:highlight>
                <a:uFill>
                  <a:noFill/>
                </a:uFill>
                <a:latin typeface="Lato"/>
                <a:ea typeface="Lato"/>
                <a:cs typeface="Lato"/>
                <a:sym typeface="Lato"/>
                <a:hlinkClick r:id="rId12">
                  <a:extLst>
                    <a:ext uri="{A12FA001-AC4F-418D-AE19-62706E023703}">
                      <ahyp:hlinkClr val="tx"/>
                    </a:ext>
                  </a:extLst>
                </a:hlinkClick>
              </a:rPr>
              <a:t>https://www.grid.ac</a:t>
            </a:r>
            <a:endParaRPr b="1" sz="1200">
              <a:solidFill>
                <a:srgbClr val="00518E"/>
              </a:solidFill>
              <a:highlight>
                <a:srgbClr val="FFFFFF"/>
              </a:highlight>
              <a:latin typeface="Lato"/>
              <a:ea typeface="Lato"/>
              <a:cs typeface="Lato"/>
              <a:sym typeface="Lato"/>
            </a:endParaRPr>
          </a:p>
          <a:p>
            <a:pPr indent="0" lvl="0" marL="0" rtl="0" algn="l">
              <a:spcBef>
                <a:spcPts val="150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111"/>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solidFill>
                  <a:schemeClr val="accent4"/>
                </a:solidFill>
              </a:rPr>
              <a:t>ORCID</a:t>
            </a:r>
            <a:r>
              <a:rPr lang="it"/>
              <a:t>: do you have one? you should…</a:t>
            </a:r>
            <a:endParaRPr/>
          </a:p>
        </p:txBody>
      </p:sp>
      <p:pic>
        <p:nvPicPr>
          <p:cNvPr id="999" name="Google Shape;999;p111"/>
          <p:cNvPicPr preferRelativeResize="0"/>
          <p:nvPr/>
        </p:nvPicPr>
        <p:blipFill>
          <a:blip r:embed="rId3">
            <a:alphaModFix/>
          </a:blip>
          <a:stretch>
            <a:fillRect/>
          </a:stretch>
        </p:blipFill>
        <p:spPr>
          <a:xfrm>
            <a:off x="4572000" y="1335025"/>
            <a:ext cx="4571999" cy="1978200"/>
          </a:xfrm>
          <a:prstGeom prst="rect">
            <a:avLst/>
          </a:prstGeom>
          <a:noFill/>
          <a:ln>
            <a:noFill/>
          </a:ln>
        </p:spPr>
      </p:pic>
      <p:sp>
        <p:nvSpPr>
          <p:cNvPr id="1000" name="Google Shape;1000;p111"/>
          <p:cNvSpPr txBox="1"/>
          <p:nvPr>
            <p:ph idx="1" type="subTitle"/>
          </p:nvPr>
        </p:nvSpPr>
        <p:spPr>
          <a:xfrm>
            <a:off x="304800" y="2322875"/>
            <a:ext cx="3704400" cy="1535400"/>
          </a:xfrm>
          <a:prstGeom prst="rect">
            <a:avLst/>
          </a:prstGeom>
        </p:spPr>
        <p:txBody>
          <a:bodyPr anchorCtr="0" anchor="t" bIns="91425" lIns="91425" spcFirstLastPara="1" rIns="91425" wrap="square" tIns="91425">
            <a:normAutofit fontScale="47500"/>
          </a:bodyPr>
          <a:lstStyle/>
          <a:p>
            <a:pPr indent="0" lvl="0" marL="0" rtl="0" algn="l">
              <a:spcBef>
                <a:spcPts val="0"/>
              </a:spcBef>
              <a:spcAft>
                <a:spcPts val="0"/>
              </a:spcAft>
              <a:buNone/>
            </a:pPr>
            <a:r>
              <a:rPr b="1" lang="it" sz="3200">
                <a:solidFill>
                  <a:schemeClr val="lt1"/>
                </a:solidFill>
                <a:latin typeface="Open Sans Light"/>
                <a:ea typeface="Open Sans Light"/>
                <a:cs typeface="Open Sans Light"/>
                <a:sym typeface="Open Sans Light"/>
              </a:rPr>
              <a:t>Open Researcher and Contributor ID</a:t>
            </a:r>
            <a:r>
              <a:rPr lang="it" sz="3200">
                <a:solidFill>
                  <a:schemeClr val="lt1"/>
                </a:solidFill>
                <a:latin typeface="Open Sans Light"/>
                <a:ea typeface="Open Sans Light"/>
                <a:cs typeface="Open Sans Light"/>
                <a:sym typeface="Open Sans Light"/>
              </a:rPr>
              <a:t> </a:t>
            </a:r>
            <a:endParaRPr sz="3200">
              <a:solidFill>
                <a:schemeClr val="lt1"/>
              </a:solidFill>
              <a:latin typeface="Open Sans Light"/>
              <a:ea typeface="Open Sans Light"/>
              <a:cs typeface="Open Sans Light"/>
              <a:sym typeface="Open Sans Light"/>
            </a:endParaRPr>
          </a:p>
          <a:p>
            <a:pPr indent="0" lvl="0" marL="0" rtl="0" algn="l">
              <a:spcBef>
                <a:spcPts val="0"/>
              </a:spcBef>
              <a:spcAft>
                <a:spcPts val="0"/>
              </a:spcAft>
              <a:buClr>
                <a:srgbClr val="424242"/>
              </a:buClr>
              <a:buSzPct val="75000"/>
              <a:buFont typeface="Open Sans Light"/>
              <a:buNone/>
            </a:pPr>
            <a:r>
              <a:rPr lang="it" sz="3200">
                <a:solidFill>
                  <a:schemeClr val="lt1"/>
                </a:solidFill>
                <a:latin typeface="Open Sans Light"/>
                <a:ea typeface="Open Sans Light"/>
                <a:cs typeface="Open Sans Light"/>
                <a:sym typeface="Open Sans Light"/>
              </a:rPr>
              <a:t>is a nonproprietary </a:t>
            </a:r>
            <a:r>
              <a:rPr lang="it" sz="3200" u="sng">
                <a:solidFill>
                  <a:schemeClr val="lt1"/>
                </a:solidFill>
                <a:latin typeface="Open Sans Light"/>
                <a:ea typeface="Open Sans Light"/>
                <a:cs typeface="Open Sans Light"/>
                <a:sym typeface="Open Sans Light"/>
                <a:hlinkClick r:id="rId4">
                  <a:extLst>
                    <a:ext uri="{A12FA001-AC4F-418D-AE19-62706E023703}">
                      <ahyp:hlinkClr val="tx"/>
                    </a:ext>
                  </a:extLst>
                </a:hlinkClick>
              </a:rPr>
              <a:t>alphanumeric code</a:t>
            </a:r>
            <a:r>
              <a:rPr lang="it" sz="3200">
                <a:solidFill>
                  <a:schemeClr val="lt1"/>
                </a:solidFill>
                <a:latin typeface="Open Sans Light"/>
                <a:ea typeface="Open Sans Light"/>
                <a:cs typeface="Open Sans Light"/>
                <a:sym typeface="Open Sans Light"/>
              </a:rPr>
              <a:t> to uniquely identify </a:t>
            </a:r>
            <a:r>
              <a:rPr lang="it" sz="3200" u="sng">
                <a:solidFill>
                  <a:schemeClr val="lt1"/>
                </a:solidFill>
                <a:latin typeface="Open Sans Light"/>
                <a:ea typeface="Open Sans Light"/>
                <a:cs typeface="Open Sans Light"/>
                <a:sym typeface="Open Sans Light"/>
                <a:hlinkClick r:id="rId5">
                  <a:extLst>
                    <a:ext uri="{A12FA001-AC4F-418D-AE19-62706E023703}">
                      <ahyp:hlinkClr val="tx"/>
                    </a:ext>
                  </a:extLst>
                </a:hlinkClick>
              </a:rPr>
              <a:t>scientific</a:t>
            </a:r>
            <a:r>
              <a:rPr lang="it" sz="3200">
                <a:solidFill>
                  <a:schemeClr val="lt1"/>
                </a:solidFill>
                <a:latin typeface="Open Sans Light"/>
                <a:ea typeface="Open Sans Light"/>
                <a:cs typeface="Open Sans Light"/>
                <a:sym typeface="Open Sans Light"/>
              </a:rPr>
              <a:t> and other </a:t>
            </a:r>
            <a:r>
              <a:rPr lang="it" sz="3200" u="sng">
                <a:solidFill>
                  <a:schemeClr val="lt1"/>
                </a:solidFill>
                <a:latin typeface="Open Sans Light"/>
                <a:ea typeface="Open Sans Light"/>
                <a:cs typeface="Open Sans Light"/>
                <a:sym typeface="Open Sans Light"/>
                <a:hlinkClick r:id="rId6">
                  <a:extLst>
                    <a:ext uri="{A12FA001-AC4F-418D-AE19-62706E023703}">
                      <ahyp:hlinkClr val="tx"/>
                    </a:ext>
                  </a:extLst>
                </a:hlinkClick>
              </a:rPr>
              <a:t>academic authors</a:t>
            </a:r>
            <a:r>
              <a:rPr lang="it" sz="3200">
                <a:solidFill>
                  <a:schemeClr val="lt1"/>
                </a:solidFill>
                <a:latin typeface="Open Sans Light"/>
                <a:ea typeface="Open Sans Light"/>
                <a:cs typeface="Open Sans Light"/>
                <a:sym typeface="Open Sans Light"/>
              </a:rPr>
              <a:t> and contributors</a:t>
            </a:r>
            <a:endParaRPr>
              <a:solidFill>
                <a:schemeClr val="l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112"/>
          <p:cNvSpPr txBox="1"/>
          <p:nvPr>
            <p:ph type="title"/>
          </p:nvPr>
        </p:nvSpPr>
        <p:spPr>
          <a:xfrm>
            <a:off x="311700" y="418150"/>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solidFill>
                  <a:schemeClr val="accent4"/>
                </a:solidFill>
              </a:rPr>
              <a:t>DOI</a:t>
            </a:r>
            <a:r>
              <a:rPr lang="it"/>
              <a:t> - Digital Object Identifier</a:t>
            </a:r>
            <a:endParaRPr/>
          </a:p>
        </p:txBody>
      </p:sp>
      <p:sp>
        <p:nvSpPr>
          <p:cNvPr id="1006" name="Google Shape;1006;p112"/>
          <p:cNvSpPr txBox="1"/>
          <p:nvPr/>
        </p:nvSpPr>
        <p:spPr>
          <a:xfrm>
            <a:off x="382925" y="1521325"/>
            <a:ext cx="7968900" cy="3140100"/>
          </a:xfrm>
          <a:prstGeom prst="rect">
            <a:avLst/>
          </a:prstGeom>
          <a:noFill/>
          <a:ln>
            <a:noFill/>
          </a:ln>
        </p:spPr>
        <p:txBody>
          <a:bodyPr anchorCtr="0" anchor="t" bIns="91425" lIns="91425" spcFirstLastPara="1" rIns="91425" wrap="square" tIns="91425">
            <a:spAutoFit/>
          </a:bodyPr>
          <a:lstStyle/>
          <a:p>
            <a:pPr indent="-307534" lvl="0" marL="395100" rtl="0" algn="l">
              <a:spcBef>
                <a:spcPts val="0"/>
              </a:spcBef>
              <a:spcAft>
                <a:spcPts val="0"/>
              </a:spcAft>
              <a:buClr>
                <a:srgbClr val="6A6A6A"/>
              </a:buClr>
              <a:buSzPts val="1800"/>
              <a:buChar char="•"/>
            </a:pPr>
            <a:r>
              <a:rPr lang="it" sz="1800">
                <a:solidFill>
                  <a:srgbClr val="595959"/>
                </a:solidFill>
                <a:latin typeface="Helvetica Neue"/>
                <a:ea typeface="Helvetica Neue"/>
                <a:cs typeface="Helvetica Neue"/>
                <a:sym typeface="Helvetica Neue"/>
              </a:rPr>
              <a:t>In computing, a </a:t>
            </a:r>
            <a:r>
              <a:rPr b="1" lang="it" sz="1800">
                <a:solidFill>
                  <a:srgbClr val="595959"/>
                </a:solidFill>
                <a:latin typeface="Helvetica Neue"/>
                <a:ea typeface="Helvetica Neue"/>
                <a:cs typeface="Helvetica Neue"/>
                <a:sym typeface="Helvetica Neue"/>
              </a:rPr>
              <a:t>digital object identifier</a:t>
            </a:r>
            <a:r>
              <a:rPr lang="it" sz="1800">
                <a:solidFill>
                  <a:srgbClr val="595959"/>
                </a:solidFill>
                <a:latin typeface="Helvetica Neue"/>
                <a:ea typeface="Helvetica Neue"/>
                <a:cs typeface="Helvetica Neue"/>
                <a:sym typeface="Helvetica Neue"/>
              </a:rPr>
              <a:t> (DOI) is a </a:t>
            </a:r>
            <a:r>
              <a:rPr lang="it" sz="1800" u="sng">
                <a:solidFill>
                  <a:srgbClr val="FF7C00"/>
                </a:solidFill>
                <a:latin typeface="Helvetica Neue"/>
                <a:ea typeface="Helvetica Neue"/>
                <a:cs typeface="Helvetica Neue"/>
                <a:sym typeface="Helvetica Neue"/>
                <a:hlinkClick r:id="rId3">
                  <a:extLst>
                    <a:ext uri="{A12FA001-AC4F-418D-AE19-62706E023703}">
                      <ahyp:hlinkClr val="tx"/>
                    </a:ext>
                  </a:extLst>
                </a:hlinkClick>
              </a:rPr>
              <a:t>persistent identifier</a:t>
            </a:r>
            <a:r>
              <a:rPr lang="it" sz="1800">
                <a:solidFill>
                  <a:srgbClr val="595959"/>
                </a:solidFill>
                <a:latin typeface="Helvetica Neue"/>
                <a:ea typeface="Helvetica Neue"/>
                <a:cs typeface="Helvetica Neue"/>
                <a:sym typeface="Helvetica Neue"/>
              </a:rPr>
              <a:t> or </a:t>
            </a:r>
            <a:r>
              <a:rPr lang="it" sz="1800" u="sng">
                <a:solidFill>
                  <a:srgbClr val="FF7C00"/>
                </a:solidFill>
                <a:latin typeface="Helvetica Neue"/>
                <a:ea typeface="Helvetica Neue"/>
                <a:cs typeface="Helvetica Neue"/>
                <a:sym typeface="Helvetica Neue"/>
                <a:hlinkClick r:id="rId4">
                  <a:extLst>
                    <a:ext uri="{A12FA001-AC4F-418D-AE19-62706E023703}">
                      <ahyp:hlinkClr val="tx"/>
                    </a:ext>
                  </a:extLst>
                </a:hlinkClick>
              </a:rPr>
              <a:t>handle</a:t>
            </a:r>
            <a:r>
              <a:rPr lang="it" sz="1800">
                <a:solidFill>
                  <a:srgbClr val="595959"/>
                </a:solidFill>
                <a:latin typeface="Helvetica Neue"/>
                <a:ea typeface="Helvetica Neue"/>
                <a:cs typeface="Helvetica Neue"/>
                <a:sym typeface="Helvetica Neue"/>
              </a:rPr>
              <a:t> used to identify objects uniquely, standardized by the </a:t>
            </a:r>
            <a:r>
              <a:rPr lang="it" sz="1800" u="sng">
                <a:solidFill>
                  <a:srgbClr val="FF7C00"/>
                </a:solidFill>
                <a:latin typeface="Helvetica Neue"/>
                <a:ea typeface="Helvetica Neue"/>
                <a:cs typeface="Helvetica Neue"/>
                <a:sym typeface="Helvetica Neue"/>
                <a:hlinkClick r:id="rId5">
                  <a:extLst>
                    <a:ext uri="{A12FA001-AC4F-418D-AE19-62706E023703}">
                      <ahyp:hlinkClr val="tx"/>
                    </a:ext>
                  </a:extLst>
                </a:hlinkClick>
              </a:rPr>
              <a:t>International Organization for Standardization</a:t>
            </a:r>
            <a:r>
              <a:rPr lang="it" sz="1800">
                <a:solidFill>
                  <a:srgbClr val="595959"/>
                </a:solidFill>
                <a:latin typeface="Helvetica Neue"/>
                <a:ea typeface="Helvetica Neue"/>
                <a:cs typeface="Helvetica Neue"/>
                <a:sym typeface="Helvetica Neue"/>
              </a:rPr>
              <a:t> (ISO).</a:t>
            </a:r>
            <a:endParaRPr b="1" sz="1800">
              <a:solidFill>
                <a:srgbClr val="595959"/>
              </a:solidFill>
              <a:latin typeface="Helvetica Neue"/>
              <a:ea typeface="Helvetica Neue"/>
              <a:cs typeface="Helvetica Neue"/>
              <a:sym typeface="Helvetica Neue"/>
            </a:endParaRPr>
          </a:p>
          <a:p>
            <a:pPr indent="-307534" lvl="0" marL="395100" rtl="0" algn="l">
              <a:spcBef>
                <a:spcPts val="1200"/>
              </a:spcBef>
              <a:spcAft>
                <a:spcPts val="0"/>
              </a:spcAft>
              <a:buClr>
                <a:srgbClr val="6A6A6A"/>
              </a:buClr>
              <a:buSzPts val="1800"/>
              <a:buChar char="•"/>
            </a:pPr>
            <a:r>
              <a:rPr lang="it" sz="1800">
                <a:solidFill>
                  <a:srgbClr val="595959"/>
                </a:solidFill>
                <a:latin typeface="Helvetica Neue"/>
                <a:ea typeface="Helvetica Neue"/>
                <a:cs typeface="Helvetica Neue"/>
                <a:sym typeface="Helvetica Neue"/>
              </a:rPr>
              <a:t>A DOI aims to be </a:t>
            </a:r>
            <a:r>
              <a:rPr b="1" lang="it" sz="1800">
                <a:solidFill>
                  <a:srgbClr val="595959"/>
                </a:solidFill>
                <a:latin typeface="Helvetica Neue"/>
                <a:ea typeface="Helvetica Neue"/>
                <a:cs typeface="Helvetica Neue"/>
                <a:sym typeface="Helvetica Neue"/>
              </a:rPr>
              <a:t>resolvable</a:t>
            </a:r>
            <a:r>
              <a:rPr lang="it" sz="1800">
                <a:solidFill>
                  <a:srgbClr val="595959"/>
                </a:solidFill>
                <a:latin typeface="Helvetica Neue"/>
                <a:ea typeface="Helvetica Neue"/>
                <a:cs typeface="Helvetica Neue"/>
                <a:sym typeface="Helvetica Neue"/>
              </a:rPr>
              <a:t>, usually to some form of access to the information object to which the DOI refers.</a:t>
            </a:r>
            <a:endParaRPr b="1" sz="1800">
              <a:solidFill>
                <a:srgbClr val="595959"/>
              </a:solidFill>
              <a:latin typeface="Helvetica Neue"/>
              <a:ea typeface="Helvetica Neue"/>
              <a:cs typeface="Helvetica Neue"/>
              <a:sym typeface="Helvetica Neue"/>
            </a:endParaRPr>
          </a:p>
          <a:p>
            <a:pPr indent="-307534" lvl="0" marL="395100" rtl="0" algn="l">
              <a:spcBef>
                <a:spcPts val="1200"/>
              </a:spcBef>
              <a:spcAft>
                <a:spcPts val="0"/>
              </a:spcAft>
              <a:buClr>
                <a:srgbClr val="6A6A6A"/>
              </a:buClr>
              <a:buSzPts val="1800"/>
              <a:buChar char="•"/>
            </a:pPr>
            <a:r>
              <a:rPr lang="it" sz="1800">
                <a:solidFill>
                  <a:srgbClr val="595959"/>
                </a:solidFill>
                <a:latin typeface="Helvetica Neue"/>
                <a:ea typeface="Helvetica Neue"/>
                <a:cs typeface="Helvetica Neue"/>
                <a:sym typeface="Helvetica Neue"/>
              </a:rPr>
              <a:t>This is achieved by </a:t>
            </a:r>
            <a:r>
              <a:rPr b="1" lang="it" sz="1800">
                <a:solidFill>
                  <a:srgbClr val="595959"/>
                </a:solidFill>
                <a:latin typeface="Helvetica Neue"/>
                <a:ea typeface="Helvetica Neue"/>
                <a:cs typeface="Helvetica Neue"/>
                <a:sym typeface="Helvetica Neue"/>
              </a:rPr>
              <a:t>binding the DOI to </a:t>
            </a:r>
            <a:r>
              <a:rPr b="1" lang="it" sz="1800" u="sng">
                <a:solidFill>
                  <a:srgbClr val="FF7C00"/>
                </a:solidFill>
                <a:latin typeface="Helvetica Neue"/>
                <a:ea typeface="Helvetica Neue"/>
                <a:cs typeface="Helvetica Neue"/>
                <a:sym typeface="Helvetica Neue"/>
                <a:hlinkClick r:id="rId6">
                  <a:extLst>
                    <a:ext uri="{A12FA001-AC4F-418D-AE19-62706E023703}">
                      <ahyp:hlinkClr val="tx"/>
                    </a:ext>
                  </a:extLst>
                </a:hlinkClick>
              </a:rPr>
              <a:t>metadata</a:t>
            </a:r>
            <a:r>
              <a:rPr lang="it" sz="1800">
                <a:solidFill>
                  <a:srgbClr val="595959"/>
                </a:solidFill>
                <a:latin typeface="Helvetica Neue"/>
                <a:ea typeface="Helvetica Neue"/>
                <a:cs typeface="Helvetica Neue"/>
                <a:sym typeface="Helvetica Neue"/>
              </a:rPr>
              <a:t> about the object, such as a </a:t>
            </a:r>
            <a:r>
              <a:rPr lang="it" sz="1800" u="sng">
                <a:solidFill>
                  <a:srgbClr val="FF7C00"/>
                </a:solidFill>
                <a:latin typeface="Helvetica Neue"/>
                <a:ea typeface="Helvetica Neue"/>
                <a:cs typeface="Helvetica Neue"/>
                <a:sym typeface="Helvetica Neue"/>
                <a:hlinkClick r:id="rId7">
                  <a:extLst>
                    <a:ext uri="{A12FA001-AC4F-418D-AE19-62706E023703}">
                      <ahyp:hlinkClr val="tx"/>
                    </a:ext>
                  </a:extLst>
                </a:hlinkClick>
              </a:rPr>
              <a:t>URL</a:t>
            </a:r>
            <a:r>
              <a:rPr lang="it" sz="1800">
                <a:solidFill>
                  <a:srgbClr val="595959"/>
                </a:solidFill>
                <a:latin typeface="Helvetica Neue"/>
                <a:ea typeface="Helvetica Neue"/>
                <a:cs typeface="Helvetica Neue"/>
                <a:sym typeface="Helvetica Neue"/>
              </a:rPr>
              <a:t>, </a:t>
            </a:r>
            <a:r>
              <a:rPr b="1" lang="it" sz="1800">
                <a:solidFill>
                  <a:srgbClr val="595959"/>
                </a:solidFill>
                <a:latin typeface="Helvetica Neue"/>
                <a:ea typeface="Helvetica Neue"/>
                <a:cs typeface="Helvetica Neue"/>
                <a:sym typeface="Helvetica Neue"/>
              </a:rPr>
              <a:t>indicating where </a:t>
            </a:r>
            <a:r>
              <a:rPr lang="it" sz="1800">
                <a:solidFill>
                  <a:srgbClr val="595959"/>
                </a:solidFill>
                <a:latin typeface="Helvetica Neue"/>
                <a:ea typeface="Helvetica Neue"/>
                <a:cs typeface="Helvetica Neue"/>
                <a:sym typeface="Helvetica Neue"/>
              </a:rPr>
              <a:t>the object can be found</a:t>
            </a:r>
            <a:endParaRPr sz="1800">
              <a:solidFill>
                <a:srgbClr val="595959"/>
              </a:solidFill>
              <a:latin typeface="Helvetica Neue"/>
              <a:ea typeface="Helvetica Neue"/>
              <a:cs typeface="Helvetica Neue"/>
              <a:sym typeface="Helvetica Neue"/>
            </a:endParaRPr>
          </a:p>
          <a:p>
            <a:pPr indent="-307534" lvl="0" marL="395100" rtl="0" algn="l">
              <a:spcBef>
                <a:spcPts val="1200"/>
              </a:spcBef>
              <a:spcAft>
                <a:spcPts val="0"/>
              </a:spcAft>
              <a:buClr>
                <a:srgbClr val="6A6A6A"/>
              </a:buClr>
              <a:buSzPts val="1800"/>
              <a:buChar char="•"/>
            </a:pPr>
            <a:r>
              <a:rPr lang="it" sz="1800">
                <a:solidFill>
                  <a:srgbClr val="595959"/>
                </a:solidFill>
                <a:latin typeface="Helvetica Neue"/>
                <a:ea typeface="Helvetica Neue"/>
                <a:cs typeface="Helvetica Neue"/>
                <a:sym typeface="Helvetica Neue"/>
              </a:rPr>
              <a:t>a DOI differs from identifiers such as </a:t>
            </a:r>
            <a:r>
              <a:rPr lang="it" sz="1800" u="sng">
                <a:solidFill>
                  <a:srgbClr val="FF7C00"/>
                </a:solidFill>
                <a:latin typeface="Helvetica Neue"/>
                <a:ea typeface="Helvetica Neue"/>
                <a:cs typeface="Helvetica Neue"/>
                <a:sym typeface="Helvetica Neue"/>
                <a:hlinkClick r:id="rId8">
                  <a:extLst>
                    <a:ext uri="{A12FA001-AC4F-418D-AE19-62706E023703}">
                      <ahyp:hlinkClr val="tx"/>
                    </a:ext>
                  </a:extLst>
                </a:hlinkClick>
              </a:rPr>
              <a:t>ISBNs</a:t>
            </a:r>
            <a:r>
              <a:rPr lang="it" sz="1800">
                <a:solidFill>
                  <a:srgbClr val="595959"/>
                </a:solidFill>
                <a:latin typeface="Helvetica Neue"/>
                <a:ea typeface="Helvetica Neue"/>
                <a:cs typeface="Helvetica Neue"/>
                <a:sym typeface="Helvetica Neue"/>
              </a:rPr>
              <a:t> and </a:t>
            </a:r>
            <a:r>
              <a:rPr lang="it" sz="1800" u="sng">
                <a:solidFill>
                  <a:srgbClr val="FF7C00"/>
                </a:solidFill>
                <a:latin typeface="Helvetica Neue"/>
                <a:ea typeface="Helvetica Neue"/>
                <a:cs typeface="Helvetica Neue"/>
                <a:sym typeface="Helvetica Neue"/>
                <a:hlinkClick r:id="rId9">
                  <a:extLst>
                    <a:ext uri="{A12FA001-AC4F-418D-AE19-62706E023703}">
                      <ahyp:hlinkClr val="tx"/>
                    </a:ext>
                  </a:extLst>
                </a:hlinkClick>
              </a:rPr>
              <a:t>ISRCs</a:t>
            </a:r>
            <a:r>
              <a:rPr lang="it" sz="1800">
                <a:solidFill>
                  <a:srgbClr val="595959"/>
                </a:solidFill>
                <a:latin typeface="Helvetica Neue"/>
                <a:ea typeface="Helvetica Neue"/>
                <a:cs typeface="Helvetica Neue"/>
                <a:sym typeface="Helvetica Neue"/>
              </a:rPr>
              <a:t> which aim only to identify their referents uniquely</a:t>
            </a:r>
            <a:endParaRPr sz="1800">
              <a:latin typeface="Roboto"/>
              <a:ea typeface="Roboto"/>
              <a:cs typeface="Roboto"/>
              <a:sym typeface="Roboto"/>
            </a:endParaRPr>
          </a:p>
        </p:txBody>
      </p:sp>
      <p:sp>
        <p:nvSpPr>
          <p:cNvPr id="1007" name="Google Shape;1007;p112"/>
          <p:cNvSpPr txBox="1"/>
          <p:nvPr/>
        </p:nvSpPr>
        <p:spPr>
          <a:xfrm>
            <a:off x="3303891" y="4661420"/>
            <a:ext cx="8290500" cy="37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it">
                <a:solidFill>
                  <a:srgbClr val="6A6A6A"/>
                </a:solidFill>
                <a:latin typeface="Helvetica Neue Light"/>
                <a:ea typeface="Helvetica Neue Light"/>
                <a:cs typeface="Helvetica Neue Light"/>
                <a:sym typeface="Helvetica Neue Light"/>
              </a:rPr>
              <a:t>Definition: Wikipedia</a:t>
            </a:r>
            <a:endParaRPr>
              <a:solidFill>
                <a:srgbClr val="6A6A6A"/>
              </a:solidFill>
              <a:latin typeface="Helvetica Neue Light"/>
              <a:ea typeface="Helvetica Neue Light"/>
              <a:cs typeface="Helvetica Neue Light"/>
              <a:sym typeface="Helvetica Neue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13"/>
          <p:cNvSpPr txBox="1"/>
          <p:nvPr>
            <p:ph type="title"/>
          </p:nvPr>
        </p:nvSpPr>
        <p:spPr>
          <a:xfrm>
            <a:off x="311750" y="831175"/>
            <a:ext cx="5334900" cy="1244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it"/>
              <a:t>F1</a:t>
            </a:r>
            <a:endParaRPr/>
          </a:p>
        </p:txBody>
      </p:sp>
      <p:sp>
        <p:nvSpPr>
          <p:cNvPr id="1013" name="Google Shape;1013;p113"/>
          <p:cNvSpPr txBox="1"/>
          <p:nvPr>
            <p:ph idx="1" type="body"/>
          </p:nvPr>
        </p:nvSpPr>
        <p:spPr>
          <a:xfrm>
            <a:off x="311700" y="2121425"/>
            <a:ext cx="7023000" cy="2446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it" sz="1200">
                <a:solidFill>
                  <a:srgbClr val="333333"/>
                </a:solidFill>
                <a:highlight>
                  <a:srgbClr val="FFFFFF"/>
                </a:highlight>
                <a:latin typeface="Lato"/>
                <a:ea typeface="Lato"/>
                <a:cs typeface="Lato"/>
                <a:sym typeface="Lato"/>
              </a:rPr>
              <a:t>Persistent identifiers remove ambiguity. They allow to find, cite and track (meta)data. </a:t>
            </a:r>
            <a:endParaRPr sz="1400">
              <a:solidFill>
                <a:srgbClr val="000000"/>
              </a:solidFill>
            </a:endParaRPr>
          </a:p>
          <a:p>
            <a:pPr indent="0" lvl="0" marL="0" rtl="0" algn="l">
              <a:lnSpc>
                <a:spcPct val="100000"/>
              </a:lnSpc>
              <a:spcBef>
                <a:spcPts val="0"/>
              </a:spcBef>
              <a:spcAft>
                <a:spcPts val="0"/>
              </a:spcAft>
              <a:buNone/>
            </a:pPr>
            <a:r>
              <a:t/>
            </a:r>
            <a:endParaRPr sz="1400">
              <a:solidFill>
                <a:srgbClr val="000000"/>
              </a:solidFill>
            </a:endParaRPr>
          </a:p>
          <a:p>
            <a:pPr indent="0" lvl="0" marL="0" rtl="0" algn="l">
              <a:lnSpc>
                <a:spcPct val="100000"/>
              </a:lnSpc>
              <a:spcBef>
                <a:spcPts val="0"/>
              </a:spcBef>
              <a:spcAft>
                <a:spcPts val="0"/>
              </a:spcAft>
              <a:buNone/>
            </a:pPr>
            <a:r>
              <a:rPr lang="it" sz="1200">
                <a:solidFill>
                  <a:srgbClr val="333333"/>
                </a:solidFill>
                <a:highlight>
                  <a:srgbClr val="FFFFFF"/>
                </a:highlight>
                <a:latin typeface="Lato"/>
                <a:ea typeface="Lato"/>
                <a:cs typeface="Lato"/>
                <a:sym typeface="Lato"/>
              </a:rPr>
              <a:t>Globally unique (i.e., someone else could not reuse/reassign the same identifier without referring to your data)</a:t>
            </a:r>
            <a:endParaRPr sz="1200">
              <a:solidFill>
                <a:srgbClr val="333333"/>
              </a:solidFill>
              <a:highlight>
                <a:srgbClr val="FFFFFF"/>
              </a:highlight>
              <a:latin typeface="Lato"/>
              <a:ea typeface="Lato"/>
              <a:cs typeface="Lato"/>
              <a:sym typeface="Lato"/>
            </a:endParaRPr>
          </a:p>
          <a:p>
            <a:pPr indent="0" lvl="0" marL="0" rtl="0" algn="l">
              <a:lnSpc>
                <a:spcPct val="100000"/>
              </a:lnSpc>
              <a:spcBef>
                <a:spcPts val="0"/>
              </a:spcBef>
              <a:spcAft>
                <a:spcPts val="0"/>
              </a:spcAft>
              <a:buNone/>
            </a:pPr>
            <a:r>
              <a:t/>
            </a:r>
            <a:endParaRPr sz="1200">
              <a:solidFill>
                <a:srgbClr val="333333"/>
              </a:solidFill>
              <a:highlight>
                <a:srgbClr val="FFFFFF"/>
              </a:highlight>
              <a:latin typeface="Lato"/>
              <a:ea typeface="Lato"/>
              <a:cs typeface="Lato"/>
              <a:sym typeface="Lato"/>
            </a:endParaRPr>
          </a:p>
          <a:p>
            <a:pPr indent="0" lvl="0" marL="0" rtl="0" algn="l">
              <a:lnSpc>
                <a:spcPct val="100000"/>
              </a:lnSpc>
              <a:spcBef>
                <a:spcPts val="0"/>
              </a:spcBef>
              <a:spcAft>
                <a:spcPts val="0"/>
              </a:spcAft>
              <a:buNone/>
            </a:pPr>
            <a:r>
              <a:rPr lang="it" sz="1200">
                <a:solidFill>
                  <a:srgbClr val="333333"/>
                </a:solidFill>
                <a:highlight>
                  <a:srgbClr val="FFFFFF"/>
                </a:highlight>
                <a:latin typeface="Lato"/>
                <a:ea typeface="Lato"/>
                <a:cs typeface="Lato"/>
                <a:sym typeface="Lato"/>
              </a:rPr>
              <a:t>It must be persistent. Registry services guarantee resolvability of that link into the future, at least to some degree.</a:t>
            </a:r>
            <a:endParaRPr sz="1200">
              <a:solidFill>
                <a:srgbClr val="333333"/>
              </a:solidFill>
              <a:highlight>
                <a:srgbClr val="FFFFFF"/>
              </a:highlight>
              <a:latin typeface="Lato"/>
              <a:ea typeface="Lato"/>
              <a:cs typeface="Lato"/>
              <a:sym typeface="Lato"/>
            </a:endParaRPr>
          </a:p>
          <a:p>
            <a:pPr indent="0" lvl="0" marL="0" rtl="0" algn="l">
              <a:spcBef>
                <a:spcPts val="0"/>
              </a:spcBef>
              <a:spcAft>
                <a:spcPts val="1200"/>
              </a:spcAft>
              <a:buNone/>
            </a:pPr>
            <a:r>
              <a:t/>
            </a:r>
            <a:endParaRPr/>
          </a:p>
        </p:txBody>
      </p:sp>
      <p:sp>
        <p:nvSpPr>
          <p:cNvPr id="1014" name="Google Shape;1014;p113"/>
          <p:cNvSpPr txBox="1"/>
          <p:nvPr/>
        </p:nvSpPr>
        <p:spPr>
          <a:xfrm>
            <a:off x="501350" y="4753550"/>
            <a:ext cx="53478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800">
                <a:solidFill>
                  <a:srgbClr val="333333"/>
                </a:solidFill>
                <a:highlight>
                  <a:srgbClr val="FFFFFF"/>
                </a:highlight>
                <a:latin typeface="Lato"/>
                <a:ea typeface="Lato"/>
                <a:cs typeface="Lato"/>
                <a:sym typeface="Lato"/>
              </a:rPr>
              <a:t>https://www.go-fair.org/fair-principles/f1-meta-data-assigned-globally-unique-persistent-identifiers/</a:t>
            </a:r>
            <a:endParaRPr sz="800">
              <a:solidFill>
                <a:srgbClr val="333333"/>
              </a:solidFill>
              <a:highlight>
                <a:srgbClr val="FFFFFF"/>
              </a:highlight>
              <a:latin typeface="Lato"/>
              <a:ea typeface="Lato"/>
              <a:cs typeface="Lato"/>
              <a:sym typeface="La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114"/>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F2:</a:t>
            </a:r>
            <a:r>
              <a:rPr lang="it"/>
              <a:t>  Data are described with rich metadata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11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What are metadata?</a:t>
            </a:r>
            <a:endParaRPr/>
          </a:p>
        </p:txBody>
      </p:sp>
      <p:sp>
        <p:nvSpPr>
          <p:cNvPr id="1025" name="Google Shape;1025;p115"/>
          <p:cNvSpPr txBox="1"/>
          <p:nvPr/>
        </p:nvSpPr>
        <p:spPr>
          <a:xfrm>
            <a:off x="1039850" y="1764025"/>
            <a:ext cx="69819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350">
                <a:solidFill>
                  <a:srgbClr val="42423C"/>
                </a:solidFill>
              </a:rPr>
              <a:t>Literally “data about data.”</a:t>
            </a:r>
            <a:endParaRPr sz="1350">
              <a:solidFill>
                <a:srgbClr val="42423C"/>
              </a:solidFill>
            </a:endParaRPr>
          </a:p>
          <a:p>
            <a:pPr indent="0" lvl="0" marL="0" rtl="0" algn="l">
              <a:spcBef>
                <a:spcPts val="0"/>
              </a:spcBef>
              <a:spcAft>
                <a:spcPts val="0"/>
              </a:spcAft>
              <a:buNone/>
            </a:pPr>
            <a:r>
              <a:t/>
            </a:r>
            <a:endParaRPr sz="1350">
              <a:solidFill>
                <a:srgbClr val="42423C"/>
              </a:solidFill>
            </a:endParaRPr>
          </a:p>
          <a:p>
            <a:pPr indent="0" lvl="0" marL="0" rtl="0" algn="l">
              <a:spcBef>
                <a:spcPts val="0"/>
              </a:spcBef>
              <a:spcAft>
                <a:spcPts val="0"/>
              </a:spcAft>
              <a:buNone/>
            </a:pPr>
            <a:r>
              <a:t/>
            </a:r>
            <a:endParaRPr sz="1350">
              <a:solidFill>
                <a:srgbClr val="42423C"/>
              </a:solidFill>
            </a:endParaRPr>
          </a:p>
          <a:p>
            <a:pPr indent="0" lvl="0" marL="0" rtl="0" algn="l">
              <a:spcBef>
                <a:spcPts val="0"/>
              </a:spcBef>
              <a:spcAft>
                <a:spcPts val="0"/>
              </a:spcAft>
              <a:buNone/>
            </a:pPr>
            <a:r>
              <a:rPr lang="it" sz="1350">
                <a:solidFill>
                  <a:srgbClr val="42423C"/>
                </a:solidFill>
              </a:rPr>
              <a:t>The information we create, store, and share to describe things</a:t>
            </a:r>
            <a:endParaRPr sz="1350">
              <a:solidFill>
                <a:srgbClr val="42423C"/>
              </a:solidFill>
            </a:endParaRPr>
          </a:p>
          <a:p>
            <a:pPr indent="0" lvl="0" marL="0" rtl="0" algn="l">
              <a:spcBef>
                <a:spcPts val="0"/>
              </a:spcBef>
              <a:spcAft>
                <a:spcPts val="0"/>
              </a:spcAft>
              <a:buNone/>
            </a:pPr>
            <a:r>
              <a:t/>
            </a:r>
            <a:endParaRPr sz="1350">
              <a:solidFill>
                <a:srgbClr val="42423C"/>
              </a:solidFill>
            </a:endParaRPr>
          </a:p>
          <a:p>
            <a:pPr indent="0" lvl="0" marL="0" rtl="0" algn="l">
              <a:spcBef>
                <a:spcPts val="0"/>
              </a:spcBef>
              <a:spcAft>
                <a:spcPts val="0"/>
              </a:spcAft>
              <a:buNone/>
            </a:pPr>
            <a:r>
              <a:rPr lang="it" sz="1350">
                <a:solidFill>
                  <a:srgbClr val="42423C"/>
                </a:solidFill>
              </a:rPr>
              <a:t>ie. information about the item’s creation, name, topic, features, and the like</a:t>
            </a:r>
            <a:endParaRPr sz="1350">
              <a:solidFill>
                <a:srgbClr val="42423C"/>
              </a:solidFill>
            </a:endParaRPr>
          </a:p>
          <a:p>
            <a:pPr indent="0" lvl="0" marL="0" rtl="0" algn="l">
              <a:spcBef>
                <a:spcPts val="0"/>
              </a:spcBef>
              <a:spcAft>
                <a:spcPts val="0"/>
              </a:spcAft>
              <a:buNone/>
            </a:pPr>
            <a:r>
              <a:t/>
            </a:r>
            <a:endParaRPr sz="1350">
              <a:solidFill>
                <a:srgbClr val="42423C"/>
              </a:solidFill>
            </a:endParaRPr>
          </a:p>
          <a:p>
            <a:pPr indent="0" lvl="0" marL="0" rtl="0" algn="l">
              <a:spcBef>
                <a:spcPts val="0"/>
              </a:spcBef>
              <a:spcAft>
                <a:spcPts val="0"/>
              </a:spcAft>
              <a:buNone/>
            </a:pPr>
            <a:r>
              <a:rPr lang="it" sz="1350">
                <a:solidFill>
                  <a:srgbClr val="42423C"/>
                </a:solidFill>
              </a:rPr>
              <a:t>They allows us to interact with these things to obtain the knowledge we need</a:t>
            </a:r>
            <a:endParaRPr sz="1350">
              <a:solidFill>
                <a:srgbClr val="42423C"/>
              </a:solidFill>
            </a:endParaRPr>
          </a:p>
          <a:p>
            <a:pPr indent="0" lvl="0" marL="0" rtl="0" algn="l">
              <a:spcBef>
                <a:spcPts val="0"/>
              </a:spcBef>
              <a:spcAft>
                <a:spcPts val="0"/>
              </a:spcAft>
              <a:buNone/>
            </a:pPr>
            <a:r>
              <a:t/>
            </a:r>
            <a:endParaRPr sz="1350">
              <a:solidFill>
                <a:srgbClr val="42423C"/>
              </a:solidFill>
            </a:endParaRPr>
          </a:p>
          <a:p>
            <a:pPr indent="0" lvl="0" marL="0" rtl="0" algn="l">
              <a:spcBef>
                <a:spcPts val="0"/>
              </a:spcBef>
              <a:spcAft>
                <a:spcPts val="0"/>
              </a:spcAft>
              <a:buNone/>
            </a:pPr>
            <a:r>
              <a:rPr lang="it" sz="1350">
                <a:solidFill>
                  <a:srgbClr val="42423C"/>
                </a:solidFill>
              </a:rPr>
              <a:t>Metadata is key to the functionality of the systems holding the content, enabling users to find items of interest, record essential information about them, and share that information with others. </a:t>
            </a:r>
            <a:endParaRPr sz="1350">
              <a:solidFill>
                <a:srgbClr val="42423C"/>
              </a:solidFill>
            </a:endParaRPr>
          </a:p>
        </p:txBody>
      </p:sp>
      <p:sp>
        <p:nvSpPr>
          <p:cNvPr id="1026" name="Google Shape;1026;p115"/>
          <p:cNvSpPr txBox="1"/>
          <p:nvPr/>
        </p:nvSpPr>
        <p:spPr>
          <a:xfrm>
            <a:off x="213525" y="475355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latin typeface="Roboto"/>
                <a:ea typeface="Roboto"/>
                <a:cs typeface="Roboto"/>
                <a:sym typeface="Roboto"/>
              </a:rPr>
              <a:t>https://www.niso.org/publications/understanding-metadata-2017</a:t>
            </a:r>
            <a:endParaRPr sz="700">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16"/>
          <p:cNvSpPr txBox="1"/>
          <p:nvPr>
            <p:ph idx="1" type="body"/>
          </p:nvPr>
        </p:nvSpPr>
        <p:spPr>
          <a:xfrm>
            <a:off x="311700" y="4521400"/>
            <a:ext cx="8629800" cy="460500"/>
          </a:xfrm>
          <a:prstGeom prst="rect">
            <a:avLst/>
          </a:prstGeom>
        </p:spPr>
        <p:txBody>
          <a:bodyPr anchorCtr="0" anchor="ctr" bIns="91425" lIns="91425" spcFirstLastPara="1" rIns="91425" wrap="square" tIns="91425">
            <a:normAutofit fontScale="85000" lnSpcReduction="20000"/>
          </a:bodyPr>
          <a:lstStyle/>
          <a:p>
            <a:pPr indent="0" lvl="0" marL="0" rtl="0" algn="l">
              <a:spcBef>
                <a:spcPts val="0"/>
              </a:spcBef>
              <a:spcAft>
                <a:spcPts val="0"/>
              </a:spcAft>
              <a:buNone/>
            </a:pPr>
            <a:r>
              <a:rPr lang="it" sz="1800"/>
              <a:t>The difference between data and metadata</a:t>
            </a:r>
            <a:r>
              <a:rPr lang="it" sz="1800"/>
              <a:t> </a:t>
            </a:r>
            <a:endParaRPr sz="1800"/>
          </a:p>
          <a:p>
            <a:pPr indent="0" lvl="0" marL="0" rtl="0" algn="l">
              <a:spcBef>
                <a:spcPts val="0"/>
              </a:spcBef>
              <a:spcAft>
                <a:spcPts val="0"/>
              </a:spcAft>
              <a:buNone/>
            </a:pPr>
            <a:r>
              <a:rPr lang="it" sz="800"/>
              <a:t>Piotr Kononow through https://twitter.com/aabella/status/1527533226574680064/photo/1</a:t>
            </a:r>
            <a:endParaRPr sz="800"/>
          </a:p>
        </p:txBody>
      </p:sp>
      <p:pic>
        <p:nvPicPr>
          <p:cNvPr id="1032" name="Google Shape;1032;p116"/>
          <p:cNvPicPr preferRelativeResize="0"/>
          <p:nvPr/>
        </p:nvPicPr>
        <p:blipFill>
          <a:blip r:embed="rId3">
            <a:alphaModFix/>
          </a:blip>
          <a:stretch>
            <a:fillRect/>
          </a:stretch>
        </p:blipFill>
        <p:spPr>
          <a:xfrm>
            <a:off x="1942775" y="69600"/>
            <a:ext cx="5157922" cy="42166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117"/>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Data and metadata</a:t>
            </a:r>
            <a:endParaRPr/>
          </a:p>
        </p:txBody>
      </p:sp>
      <p:sp>
        <p:nvSpPr>
          <p:cNvPr id="1038" name="Google Shape;1038;p117"/>
          <p:cNvSpPr txBox="1"/>
          <p:nvPr>
            <p:ph idx="1" type="subTitle"/>
          </p:nvPr>
        </p:nvSpPr>
        <p:spPr>
          <a:xfrm>
            <a:off x="304800" y="2626725"/>
            <a:ext cx="3704400" cy="1699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it">
                <a:solidFill>
                  <a:schemeClr val="lt1"/>
                </a:solidFill>
              </a:rPr>
              <a:t>Usually there is a fuzzy boundary between metadata and the information it describes</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it">
                <a:solidFill>
                  <a:schemeClr val="lt1"/>
                </a:solidFill>
              </a:rPr>
              <a:t>They do not necessarily are co-located</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p:txBody>
      </p:sp>
      <p:sp>
        <p:nvSpPr>
          <p:cNvPr id="1039" name="Google Shape;1039;p117"/>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040" name="Google Shape;1040;p117"/>
          <p:cNvSpPr txBox="1"/>
          <p:nvPr/>
        </p:nvSpPr>
        <p:spPr>
          <a:xfrm>
            <a:off x="213525" y="475355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accent4"/>
                </a:solidFill>
                <a:latin typeface="Roboto"/>
                <a:ea typeface="Roboto"/>
                <a:cs typeface="Roboto"/>
                <a:sym typeface="Roboto"/>
              </a:rPr>
              <a:t>https://www.niso.org/publications/understanding-metadata-2017</a:t>
            </a:r>
            <a:endParaRPr sz="700">
              <a:solidFill>
                <a:schemeClr val="accent4"/>
              </a:solidFill>
              <a:latin typeface="Roboto"/>
              <a:ea typeface="Roboto"/>
              <a:cs typeface="Roboto"/>
              <a:sym typeface="Roboto"/>
            </a:endParaRPr>
          </a:p>
        </p:txBody>
      </p:sp>
      <p:pic>
        <p:nvPicPr>
          <p:cNvPr id="1041" name="Google Shape;1041;p117"/>
          <p:cNvPicPr preferRelativeResize="0"/>
          <p:nvPr/>
        </p:nvPicPr>
        <p:blipFill rotWithShape="1">
          <a:blip r:embed="rId3">
            <a:alphaModFix/>
          </a:blip>
          <a:srcRect b="0" l="16251" r="-23524" t="0"/>
          <a:stretch/>
        </p:blipFill>
        <p:spPr>
          <a:xfrm>
            <a:off x="4522550" y="0"/>
            <a:ext cx="7715250"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18"/>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Structured information</a:t>
            </a:r>
            <a:endParaRPr/>
          </a:p>
        </p:txBody>
      </p:sp>
      <p:sp>
        <p:nvSpPr>
          <p:cNvPr id="1047" name="Google Shape;1047;p118"/>
          <p:cNvSpPr txBox="1"/>
          <p:nvPr>
            <p:ph idx="1" type="body"/>
          </p:nvPr>
        </p:nvSpPr>
        <p:spPr>
          <a:xfrm>
            <a:off x="311700" y="2390650"/>
            <a:ext cx="3127500" cy="2298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it">
                <a:solidFill>
                  <a:schemeClr val="lt1"/>
                </a:solidFill>
              </a:rPr>
              <a:t>Metadata has to be </a:t>
            </a:r>
            <a:r>
              <a:rPr lang="it">
                <a:solidFill>
                  <a:schemeClr val="lt1"/>
                </a:solidFill>
              </a:rPr>
              <a:t>structured to some degree. The metadata is collected so that it can fulfill a useful purpose, and sorted into known categories. It is this notion of structure that turns raw information into actionable metadata</a:t>
            </a:r>
            <a:endParaRPr>
              <a:solidFill>
                <a:schemeClr val="lt1"/>
              </a:solidFill>
            </a:endParaRPr>
          </a:p>
          <a:p>
            <a:pPr indent="0" lvl="0" marL="0" rtl="0" algn="l">
              <a:spcBef>
                <a:spcPts val="1200"/>
              </a:spcBef>
              <a:spcAft>
                <a:spcPts val="1200"/>
              </a:spcAft>
              <a:buNone/>
            </a:pPr>
            <a:r>
              <a:rPr lang="it">
                <a:solidFill>
                  <a:schemeClr val="lt1"/>
                </a:solidFill>
              </a:rPr>
              <a:t>Metadata are collected and stored explanatory labels. Properties or elements are common terms for these labels</a:t>
            </a:r>
            <a:endParaRPr>
              <a:solidFill>
                <a:schemeClr val="lt1"/>
              </a:solidFill>
            </a:endParaRPr>
          </a:p>
        </p:txBody>
      </p:sp>
      <p:sp>
        <p:nvSpPr>
          <p:cNvPr id="1048" name="Google Shape;1048;p118"/>
          <p:cNvSpPr txBox="1"/>
          <p:nvPr/>
        </p:nvSpPr>
        <p:spPr>
          <a:xfrm>
            <a:off x="213525" y="475355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accent4"/>
                </a:solidFill>
                <a:latin typeface="Roboto"/>
                <a:ea typeface="Roboto"/>
                <a:cs typeface="Roboto"/>
                <a:sym typeface="Roboto"/>
              </a:rPr>
              <a:t>https://www.niso.org/publications/understanding-metadata-2017</a:t>
            </a:r>
            <a:endParaRPr sz="700">
              <a:solidFill>
                <a:schemeClr val="accent4"/>
              </a:solidFill>
              <a:latin typeface="Roboto"/>
              <a:ea typeface="Roboto"/>
              <a:cs typeface="Roboto"/>
              <a:sym typeface="Roboto"/>
            </a:endParaRPr>
          </a:p>
        </p:txBody>
      </p:sp>
      <p:pic>
        <p:nvPicPr>
          <p:cNvPr descr="Organization Chart, Production Planning, Steering" id="1049" name="Google Shape;1049;p118"/>
          <p:cNvPicPr preferRelativeResize="0"/>
          <p:nvPr/>
        </p:nvPicPr>
        <p:blipFill rotWithShape="1">
          <a:blip r:embed="rId3">
            <a:alphaModFix/>
          </a:blip>
          <a:srcRect b="0" l="16666" r="16666" t="0"/>
          <a:stretch/>
        </p:blipFill>
        <p:spPr>
          <a:xfrm>
            <a:off x="3439225" y="0"/>
            <a:ext cx="5704800" cy="5143500"/>
          </a:xfrm>
          <a:prstGeom prst="rect">
            <a:avLst/>
          </a:prstGeom>
          <a:noFill/>
          <a:ln>
            <a:noFill/>
          </a:ln>
        </p:spPr>
      </p:pic>
      <p:sp>
        <p:nvSpPr>
          <p:cNvPr id="1050" name="Google Shape;1050;p118"/>
          <p:cNvSpPr txBox="1"/>
          <p:nvPr/>
        </p:nvSpPr>
        <p:spPr>
          <a:xfrm rot="-5400000">
            <a:off x="8017975" y="4005000"/>
            <a:ext cx="19122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600">
                <a:solidFill>
                  <a:schemeClr val="lt1"/>
                </a:solidFill>
                <a:latin typeface="Open Sans"/>
                <a:ea typeface="Open Sans"/>
                <a:cs typeface="Open Sans"/>
                <a:sym typeface="Open Sans"/>
              </a:rPr>
              <a:t>Image by </a:t>
            </a:r>
            <a:r>
              <a:rPr lang="it" sz="600" u="sng">
                <a:solidFill>
                  <a:schemeClr val="lt1"/>
                </a:solidFill>
                <a:latin typeface="Open Sans"/>
                <a:ea typeface="Open Sans"/>
                <a:cs typeface="Open Sans"/>
                <a:sym typeface="Open Sans"/>
                <a:hlinkClick r:id="rId4">
                  <a:extLst>
                    <a:ext uri="{A12FA001-AC4F-418D-AE19-62706E023703}">
                      <ahyp:hlinkClr val="tx"/>
                    </a:ext>
                  </a:extLst>
                </a:hlinkClick>
              </a:rPr>
              <a:t>Gerd Altmann</a:t>
            </a:r>
            <a:r>
              <a:rPr lang="it" sz="600">
                <a:solidFill>
                  <a:schemeClr val="lt1"/>
                </a:solidFill>
                <a:latin typeface="Open Sans"/>
                <a:ea typeface="Open Sans"/>
                <a:cs typeface="Open Sans"/>
                <a:sym typeface="Open Sans"/>
              </a:rPr>
              <a:t> from </a:t>
            </a:r>
            <a:r>
              <a:rPr lang="it" sz="600" u="sng">
                <a:solidFill>
                  <a:schemeClr val="lt1"/>
                </a:solidFill>
                <a:latin typeface="Open Sans"/>
                <a:ea typeface="Open Sans"/>
                <a:cs typeface="Open Sans"/>
                <a:sym typeface="Open Sans"/>
                <a:hlinkClick r:id="rId5">
                  <a:extLst>
                    <a:ext uri="{A12FA001-AC4F-418D-AE19-62706E023703}">
                      <ahyp:hlinkClr val="tx"/>
                    </a:ext>
                  </a:extLst>
                </a:hlinkClick>
              </a:rPr>
              <a:t>Pixabay</a:t>
            </a:r>
            <a:r>
              <a:rPr lang="it" sz="600">
                <a:solidFill>
                  <a:schemeClr val="lt1"/>
                </a:solidFill>
                <a:highlight>
                  <a:srgbClr val="FFFFFF"/>
                </a:highlight>
                <a:latin typeface="Open Sans"/>
                <a:ea typeface="Open Sans"/>
                <a:cs typeface="Open Sans"/>
                <a:sym typeface="Open Sans"/>
              </a:rPr>
              <a:t> </a:t>
            </a:r>
            <a:endParaRPr sz="600">
              <a:solidFill>
                <a:schemeClr val="lt1"/>
              </a:solidFill>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1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‘Rich’ information</a:t>
            </a:r>
            <a:endParaRPr/>
          </a:p>
        </p:txBody>
      </p:sp>
      <p:sp>
        <p:nvSpPr>
          <p:cNvPr id="1056" name="Google Shape;1056;p119"/>
          <p:cNvSpPr txBox="1"/>
          <p:nvPr>
            <p:ph idx="1" type="body"/>
          </p:nvPr>
        </p:nvSpPr>
        <p:spPr>
          <a:xfrm>
            <a:off x="311700" y="1505700"/>
            <a:ext cx="3999900" cy="3076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it" sz="1200">
                <a:solidFill>
                  <a:srgbClr val="333333"/>
                </a:solidFill>
                <a:highlight>
                  <a:srgbClr val="FFFFFF"/>
                </a:highlight>
                <a:latin typeface="Lato"/>
                <a:ea typeface="Lato"/>
                <a:cs typeface="Lato"/>
                <a:sym typeface="Lato"/>
              </a:rPr>
              <a:t>‘Intrinsic’ metadata</a:t>
            </a:r>
            <a:r>
              <a:rPr lang="it" sz="1200">
                <a:solidFill>
                  <a:srgbClr val="333333"/>
                </a:solidFill>
                <a:highlight>
                  <a:srgbClr val="FFFFFF"/>
                </a:highlight>
                <a:latin typeface="Lato"/>
                <a:ea typeface="Lato"/>
                <a:cs typeface="Lato"/>
                <a:sym typeface="Lato"/>
              </a:rPr>
              <a:t> </a:t>
            </a:r>
            <a:endParaRPr sz="1200">
              <a:solidFill>
                <a:srgbClr val="333333"/>
              </a:solidFill>
              <a:highlight>
                <a:srgbClr val="FFFFFF"/>
              </a:highlight>
              <a:latin typeface="Lato"/>
              <a:ea typeface="Lato"/>
              <a:cs typeface="Lato"/>
              <a:sym typeface="Lato"/>
            </a:endParaRPr>
          </a:p>
          <a:p>
            <a:pPr indent="457200" lvl="0" marL="0" rtl="0" algn="l">
              <a:spcBef>
                <a:spcPts val="1200"/>
              </a:spcBef>
              <a:spcAft>
                <a:spcPts val="0"/>
              </a:spcAft>
              <a:buNone/>
            </a:pPr>
            <a:r>
              <a:rPr lang="it" sz="1200">
                <a:solidFill>
                  <a:srgbClr val="333333"/>
                </a:solidFill>
                <a:highlight>
                  <a:srgbClr val="FFFFFF"/>
                </a:highlight>
                <a:latin typeface="Lato"/>
                <a:ea typeface="Lato"/>
                <a:cs typeface="Lato"/>
                <a:sym typeface="Lato"/>
              </a:rPr>
              <a:t>e.g., the data captured automatically by machines)</a:t>
            </a:r>
            <a:endParaRPr sz="1200">
              <a:solidFill>
                <a:srgbClr val="333333"/>
              </a:solidFill>
              <a:highlight>
                <a:srgbClr val="FFFFFF"/>
              </a:highlight>
              <a:latin typeface="Lato"/>
              <a:ea typeface="Lato"/>
              <a:cs typeface="Lato"/>
              <a:sym typeface="Lato"/>
            </a:endParaRPr>
          </a:p>
          <a:p>
            <a:pPr indent="0" lvl="0" marL="0" rtl="0" algn="l">
              <a:spcBef>
                <a:spcPts val="1200"/>
              </a:spcBef>
              <a:spcAft>
                <a:spcPts val="0"/>
              </a:spcAft>
              <a:buNone/>
            </a:pPr>
            <a:r>
              <a:rPr b="1" lang="it" sz="1200">
                <a:solidFill>
                  <a:srgbClr val="333333"/>
                </a:solidFill>
                <a:highlight>
                  <a:srgbClr val="FFFFFF"/>
                </a:highlight>
                <a:latin typeface="Lato"/>
                <a:ea typeface="Lato"/>
                <a:cs typeface="Lato"/>
                <a:sym typeface="Lato"/>
              </a:rPr>
              <a:t>‘Contextual’ metadata</a:t>
            </a:r>
            <a:r>
              <a:rPr lang="it" sz="1200">
                <a:solidFill>
                  <a:srgbClr val="333333"/>
                </a:solidFill>
                <a:highlight>
                  <a:srgbClr val="FFFFFF"/>
                </a:highlight>
                <a:latin typeface="Lato"/>
                <a:ea typeface="Lato"/>
                <a:cs typeface="Lato"/>
                <a:sym typeface="Lato"/>
              </a:rPr>
              <a:t> </a:t>
            </a:r>
            <a:endParaRPr sz="1200">
              <a:solidFill>
                <a:srgbClr val="333333"/>
              </a:solidFill>
              <a:highlight>
                <a:srgbClr val="FFFFFF"/>
              </a:highlight>
              <a:latin typeface="Lato"/>
              <a:ea typeface="Lato"/>
              <a:cs typeface="Lato"/>
              <a:sym typeface="Lato"/>
            </a:endParaRPr>
          </a:p>
          <a:p>
            <a:pPr indent="457200" lvl="0" marL="0" rtl="0" algn="l">
              <a:spcBef>
                <a:spcPts val="1200"/>
              </a:spcBef>
              <a:spcAft>
                <a:spcPts val="0"/>
              </a:spcAft>
              <a:buNone/>
            </a:pPr>
            <a:r>
              <a:rPr lang="it" sz="1200">
                <a:solidFill>
                  <a:srgbClr val="333333"/>
                </a:solidFill>
                <a:highlight>
                  <a:srgbClr val="FFFFFF"/>
                </a:highlight>
                <a:latin typeface="Lato"/>
                <a:ea typeface="Lato"/>
                <a:cs typeface="Lato"/>
                <a:sym typeface="Lato"/>
              </a:rPr>
              <a:t>e.g., the protocol used, with both keywords and links to a formal protocol document,</a:t>
            </a:r>
            <a:endParaRPr sz="1200">
              <a:solidFill>
                <a:srgbClr val="333333"/>
              </a:solidFill>
              <a:highlight>
                <a:srgbClr val="FFFFFF"/>
              </a:highlight>
              <a:latin typeface="Lato"/>
              <a:ea typeface="Lato"/>
              <a:cs typeface="Lato"/>
              <a:sym typeface="Lato"/>
            </a:endParaRPr>
          </a:p>
          <a:p>
            <a:pPr indent="0" lvl="0" marL="0" rtl="0" algn="l">
              <a:spcBef>
                <a:spcPts val="1200"/>
              </a:spcBef>
              <a:spcAft>
                <a:spcPts val="0"/>
              </a:spcAft>
              <a:buNone/>
            </a:pPr>
            <a:r>
              <a:rPr lang="it" sz="1200">
                <a:solidFill>
                  <a:srgbClr val="333333"/>
                </a:solidFill>
                <a:highlight>
                  <a:srgbClr val="FFFFFF"/>
                </a:highlight>
                <a:latin typeface="Lato"/>
                <a:ea typeface="Lato"/>
                <a:cs typeface="Lato"/>
                <a:sym typeface="Lato"/>
              </a:rPr>
              <a:t>The measurement devices used ( with both keywords and links to manufacturers)</a:t>
            </a:r>
            <a:endParaRPr sz="1200">
              <a:solidFill>
                <a:srgbClr val="333333"/>
              </a:solidFill>
              <a:highlight>
                <a:srgbClr val="FFFFFF"/>
              </a:highlight>
              <a:latin typeface="Lato"/>
              <a:ea typeface="Lato"/>
              <a:cs typeface="Lato"/>
              <a:sym typeface="Lato"/>
            </a:endParaRPr>
          </a:p>
          <a:p>
            <a:pPr indent="0" lvl="0" marL="0" rtl="0" algn="l">
              <a:spcBef>
                <a:spcPts val="1200"/>
              </a:spcBef>
              <a:spcAft>
                <a:spcPts val="0"/>
              </a:spcAft>
              <a:buNone/>
            </a:pPr>
            <a:r>
              <a:rPr lang="it" sz="1200">
                <a:solidFill>
                  <a:srgbClr val="333333"/>
                </a:solidFill>
                <a:highlight>
                  <a:srgbClr val="FFFFFF"/>
                </a:highlight>
                <a:latin typeface="Lato"/>
                <a:ea typeface="Lato"/>
                <a:cs typeface="Lato"/>
                <a:sym typeface="Lato"/>
              </a:rPr>
              <a:t>The units of the captured data, the species involved</a:t>
            </a:r>
            <a:endParaRPr sz="1200">
              <a:solidFill>
                <a:srgbClr val="333333"/>
              </a:solidFill>
              <a:highlight>
                <a:srgbClr val="FFFFFF"/>
              </a:highlight>
              <a:latin typeface="Lato"/>
              <a:ea typeface="Lato"/>
              <a:cs typeface="Lato"/>
              <a:sym typeface="Lato"/>
            </a:endParaRPr>
          </a:p>
          <a:p>
            <a:pPr indent="0" lvl="0" marL="0" rtl="0" algn="l">
              <a:spcBef>
                <a:spcPts val="1200"/>
              </a:spcBef>
              <a:spcAft>
                <a:spcPts val="0"/>
              </a:spcAft>
              <a:buNone/>
            </a:pPr>
            <a:r>
              <a:rPr lang="it" sz="1200">
                <a:solidFill>
                  <a:srgbClr val="333333"/>
                </a:solidFill>
                <a:highlight>
                  <a:srgbClr val="FFFFFF"/>
                </a:highlight>
                <a:latin typeface="Lato"/>
                <a:ea typeface="Lato"/>
                <a:cs typeface="Lato"/>
                <a:sym typeface="Lato"/>
              </a:rPr>
              <a:t> The ‘object’  that is the focus of the study (genes/proteins/whatever….)</a:t>
            </a:r>
            <a:endParaRPr sz="1200">
              <a:solidFill>
                <a:srgbClr val="333333"/>
              </a:solidFill>
              <a:highlight>
                <a:srgbClr val="FFFFFF"/>
              </a:highlight>
              <a:latin typeface="Lato"/>
              <a:ea typeface="Lato"/>
              <a:cs typeface="Lato"/>
              <a:sym typeface="Lato"/>
            </a:endParaRPr>
          </a:p>
          <a:p>
            <a:pPr indent="0" lvl="0" marL="0" rtl="0" algn="l">
              <a:spcBef>
                <a:spcPts val="1200"/>
              </a:spcBef>
              <a:spcAft>
                <a:spcPts val="1200"/>
              </a:spcAft>
              <a:buNone/>
            </a:pPr>
            <a:r>
              <a:rPr b="1" lang="it" sz="1200">
                <a:solidFill>
                  <a:srgbClr val="333333"/>
                </a:solidFill>
                <a:highlight>
                  <a:srgbClr val="FFFFFF"/>
                </a:highlight>
                <a:latin typeface="Lato"/>
                <a:ea typeface="Lato"/>
                <a:cs typeface="Lato"/>
                <a:sym typeface="Lato"/>
              </a:rPr>
              <a:t>Any other details about the experiment.</a:t>
            </a:r>
            <a:endParaRPr b="1" sz="1200">
              <a:solidFill>
                <a:srgbClr val="333333"/>
              </a:solidFill>
              <a:highlight>
                <a:srgbClr val="FFFFFF"/>
              </a:highlight>
              <a:latin typeface="Lato"/>
              <a:ea typeface="Lato"/>
              <a:cs typeface="Lato"/>
              <a:sym typeface="Lato"/>
            </a:endParaRPr>
          </a:p>
        </p:txBody>
      </p:sp>
      <p:sp>
        <p:nvSpPr>
          <p:cNvPr id="1057" name="Google Shape;1057;p119"/>
          <p:cNvSpPr txBox="1"/>
          <p:nvPr/>
        </p:nvSpPr>
        <p:spPr>
          <a:xfrm>
            <a:off x="62100" y="4743300"/>
            <a:ext cx="596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000">
                <a:solidFill>
                  <a:schemeClr val="dk2"/>
                </a:solidFill>
                <a:latin typeface="Roboto"/>
                <a:ea typeface="Roboto"/>
                <a:cs typeface="Roboto"/>
                <a:sym typeface="Roboto"/>
              </a:rPr>
              <a:t>https://www.go-fair.org/fair-principles/f2-data-described-rich-metadata/</a:t>
            </a:r>
            <a:endParaRPr sz="1000">
              <a:solidFill>
                <a:schemeClr val="dk2"/>
              </a:solidFill>
              <a:latin typeface="Roboto"/>
              <a:ea typeface="Roboto"/>
              <a:cs typeface="Roboto"/>
              <a:sym typeface="Roboto"/>
            </a:endParaRPr>
          </a:p>
        </p:txBody>
      </p:sp>
      <p:pic>
        <p:nvPicPr>
          <p:cNvPr descr="Jars, Herbs, Shelves, Store, Shop" id="1058" name="Google Shape;1058;p119"/>
          <p:cNvPicPr preferRelativeResize="0"/>
          <p:nvPr/>
        </p:nvPicPr>
        <p:blipFill rotWithShape="1">
          <a:blip r:embed="rId3">
            <a:alphaModFix/>
          </a:blip>
          <a:srcRect b="11535" l="17046" r="0" t="0"/>
          <a:stretch/>
        </p:blipFill>
        <p:spPr>
          <a:xfrm>
            <a:off x="4755200" y="1831700"/>
            <a:ext cx="4029775" cy="28648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12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Main types of metadata</a:t>
            </a:r>
            <a:endParaRPr/>
          </a:p>
        </p:txBody>
      </p:sp>
      <p:graphicFrame>
        <p:nvGraphicFramePr>
          <p:cNvPr id="1064" name="Google Shape;1064;p120"/>
          <p:cNvGraphicFramePr/>
          <p:nvPr/>
        </p:nvGraphicFramePr>
        <p:xfrm>
          <a:off x="409350" y="1661400"/>
          <a:ext cx="3000000" cy="3000000"/>
        </p:xfrm>
        <a:graphic>
          <a:graphicData uri="http://schemas.openxmlformats.org/drawingml/2006/table">
            <a:tbl>
              <a:tblPr>
                <a:noFill/>
                <a:tableStyleId>{875AB1A7-DFE8-4D3C-BF72-B1E39C48B90C}</a:tableStyleId>
              </a:tblPr>
              <a:tblGrid>
                <a:gridCol w="4183225"/>
                <a:gridCol w="4183225"/>
              </a:tblGrid>
              <a:tr h="428675">
                <a:tc>
                  <a:txBody>
                    <a:bodyPr/>
                    <a:lstStyle/>
                    <a:p>
                      <a:pPr indent="0" lvl="0" marL="0" rtl="0" algn="l">
                        <a:spcBef>
                          <a:spcPts val="0"/>
                        </a:spcBef>
                        <a:spcAft>
                          <a:spcPts val="0"/>
                        </a:spcAft>
                        <a:buNone/>
                      </a:pPr>
                      <a:r>
                        <a:rPr lang="it"/>
                        <a:t>Descriptive metadata</a:t>
                      </a:r>
                      <a:endParaRPr/>
                    </a:p>
                  </a:txBody>
                  <a:tcPr marT="91425" marB="91425" marR="91425" marL="91425"/>
                </a:tc>
                <a:tc>
                  <a:txBody>
                    <a:bodyPr/>
                    <a:lstStyle/>
                    <a:p>
                      <a:pPr indent="0" lvl="0" marL="0" rtl="0" algn="l">
                        <a:spcBef>
                          <a:spcPts val="0"/>
                        </a:spcBef>
                        <a:spcAft>
                          <a:spcPts val="0"/>
                        </a:spcAft>
                        <a:buNone/>
                      </a:pPr>
                      <a:r>
                        <a:rPr lang="it"/>
                        <a:t>For finding or understanding a resource</a:t>
                      </a:r>
                      <a:endParaRPr/>
                    </a:p>
                  </a:txBody>
                  <a:tcPr marT="91425" marB="91425" marR="91425" marL="91425"/>
                </a:tc>
              </a:tr>
              <a:tr h="1241925">
                <a:tc>
                  <a:txBody>
                    <a:bodyPr/>
                    <a:lstStyle/>
                    <a:p>
                      <a:pPr indent="0" lvl="0" marL="0" rtl="0" algn="l">
                        <a:spcBef>
                          <a:spcPts val="0"/>
                        </a:spcBef>
                        <a:spcAft>
                          <a:spcPts val="0"/>
                        </a:spcAft>
                        <a:buNone/>
                      </a:pPr>
                      <a:r>
                        <a:rPr lang="it"/>
                        <a:t>Administrative metadata: </a:t>
                      </a:r>
                      <a:endParaRPr/>
                    </a:p>
                    <a:p>
                      <a:pPr indent="-317500" lvl="0" marL="457200" rtl="0" algn="l">
                        <a:spcBef>
                          <a:spcPts val="0"/>
                        </a:spcBef>
                        <a:spcAft>
                          <a:spcPts val="0"/>
                        </a:spcAft>
                        <a:buSzPts val="1400"/>
                        <a:buChar char="-"/>
                      </a:pPr>
                      <a:r>
                        <a:rPr lang="it"/>
                        <a:t>Technical metadata </a:t>
                      </a:r>
                      <a:endParaRPr/>
                    </a:p>
                    <a:p>
                      <a:pPr indent="-317500" lvl="0" marL="457200" rtl="0" algn="l">
                        <a:spcBef>
                          <a:spcPts val="0"/>
                        </a:spcBef>
                        <a:spcAft>
                          <a:spcPts val="0"/>
                        </a:spcAft>
                        <a:buSzPts val="1400"/>
                        <a:buChar char="-"/>
                      </a:pPr>
                      <a:r>
                        <a:rPr lang="it"/>
                        <a:t>Preservation metadata </a:t>
                      </a:r>
                      <a:endParaRPr/>
                    </a:p>
                    <a:p>
                      <a:pPr indent="-317500" lvl="0" marL="457200" rtl="0" algn="l">
                        <a:spcBef>
                          <a:spcPts val="0"/>
                        </a:spcBef>
                        <a:spcAft>
                          <a:spcPts val="0"/>
                        </a:spcAft>
                        <a:buSzPts val="1400"/>
                        <a:buChar char="-"/>
                      </a:pPr>
                      <a:r>
                        <a:rPr lang="it"/>
                        <a:t>Rights metadata</a:t>
                      </a:r>
                      <a:endParaRPr/>
                    </a:p>
                  </a:txBody>
                  <a:tcPr marT="91425" marB="91425" marR="91425" marL="91425"/>
                </a:tc>
                <a:tc>
                  <a:txBody>
                    <a:bodyPr/>
                    <a:lstStyle/>
                    <a:p>
                      <a:pPr indent="0" lvl="0" marL="0" rtl="0" algn="l">
                        <a:spcBef>
                          <a:spcPts val="0"/>
                        </a:spcBef>
                        <a:spcAft>
                          <a:spcPts val="0"/>
                        </a:spcAft>
                        <a:buNone/>
                      </a:pPr>
                      <a:r>
                        <a:t/>
                      </a:r>
                      <a:endParaRPr/>
                    </a:p>
                    <a:p>
                      <a:pPr indent="0" lvl="0" marL="0" rtl="0" algn="l">
                        <a:spcBef>
                          <a:spcPts val="0"/>
                        </a:spcBef>
                        <a:spcAft>
                          <a:spcPts val="0"/>
                        </a:spcAft>
                        <a:buNone/>
                      </a:pPr>
                      <a:r>
                        <a:rPr lang="it"/>
                        <a:t>- </a:t>
                      </a:r>
                      <a:r>
                        <a:rPr lang="it"/>
                        <a:t>For decoding and rendering files </a:t>
                      </a:r>
                      <a:endParaRPr/>
                    </a:p>
                    <a:p>
                      <a:pPr indent="0" lvl="0" marL="0" rtl="0" algn="l">
                        <a:spcBef>
                          <a:spcPts val="0"/>
                        </a:spcBef>
                        <a:spcAft>
                          <a:spcPts val="0"/>
                        </a:spcAft>
                        <a:buNone/>
                      </a:pPr>
                      <a:r>
                        <a:rPr lang="it"/>
                        <a:t>- Long-term management of files </a:t>
                      </a:r>
                      <a:endParaRPr/>
                    </a:p>
                    <a:p>
                      <a:pPr indent="0" lvl="0" marL="0" rtl="0" algn="l">
                        <a:spcBef>
                          <a:spcPts val="0"/>
                        </a:spcBef>
                        <a:spcAft>
                          <a:spcPts val="0"/>
                        </a:spcAft>
                        <a:buNone/>
                      </a:pPr>
                      <a:r>
                        <a:rPr lang="it"/>
                        <a:t>- Intellectual property rights attached to content</a:t>
                      </a:r>
                      <a:endParaRPr/>
                    </a:p>
                  </a:txBody>
                  <a:tcPr marT="91425" marB="91425" marR="91425" marL="91425"/>
                </a:tc>
              </a:tr>
              <a:tr h="674575">
                <a:tc>
                  <a:txBody>
                    <a:bodyPr/>
                    <a:lstStyle/>
                    <a:p>
                      <a:pPr indent="0" lvl="0" marL="0" rtl="0" algn="l">
                        <a:spcBef>
                          <a:spcPts val="0"/>
                        </a:spcBef>
                        <a:spcAft>
                          <a:spcPts val="0"/>
                        </a:spcAft>
                        <a:buNone/>
                      </a:pPr>
                      <a:r>
                        <a:rPr lang="it"/>
                        <a:t>Structural metadata</a:t>
                      </a:r>
                      <a:endParaRPr/>
                    </a:p>
                  </a:txBody>
                  <a:tcPr marT="91425" marB="91425" marR="91425" marL="91425"/>
                </a:tc>
                <a:tc>
                  <a:txBody>
                    <a:bodyPr/>
                    <a:lstStyle/>
                    <a:p>
                      <a:pPr indent="0" lvl="0" marL="0" rtl="0" algn="l">
                        <a:spcBef>
                          <a:spcPts val="0"/>
                        </a:spcBef>
                        <a:spcAft>
                          <a:spcPts val="0"/>
                        </a:spcAft>
                        <a:buNone/>
                      </a:pPr>
                      <a:r>
                        <a:rPr lang="it"/>
                        <a:t>Relationships of parts of resources to one another</a:t>
                      </a:r>
                      <a:endParaRPr/>
                    </a:p>
                  </a:txBody>
                  <a:tcPr marT="91425" marB="91425" marR="91425" marL="91425"/>
                </a:tc>
              </a:tr>
            </a:tbl>
          </a:graphicData>
        </a:graphic>
      </p:graphicFrame>
      <p:sp>
        <p:nvSpPr>
          <p:cNvPr id="1065" name="Google Shape;1065;p120"/>
          <p:cNvSpPr txBox="1"/>
          <p:nvPr/>
        </p:nvSpPr>
        <p:spPr>
          <a:xfrm>
            <a:off x="213525" y="475355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accent4"/>
                </a:solidFill>
                <a:latin typeface="Roboto"/>
                <a:ea typeface="Roboto"/>
                <a:cs typeface="Roboto"/>
                <a:sym typeface="Roboto"/>
              </a:rPr>
              <a:t>https://www.niso.org/publications/understanding-metadata-2017</a:t>
            </a:r>
            <a:endParaRPr sz="700">
              <a:solidFill>
                <a:schemeClr val="accent4"/>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12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Types of metadata: some examples</a:t>
            </a:r>
            <a:endParaRPr/>
          </a:p>
        </p:txBody>
      </p:sp>
      <p:graphicFrame>
        <p:nvGraphicFramePr>
          <p:cNvPr id="1071" name="Google Shape;1071;p121"/>
          <p:cNvGraphicFramePr/>
          <p:nvPr/>
        </p:nvGraphicFramePr>
        <p:xfrm>
          <a:off x="499500" y="1429688"/>
          <a:ext cx="3000000" cy="3000000"/>
        </p:xfrm>
        <a:graphic>
          <a:graphicData uri="http://schemas.openxmlformats.org/drawingml/2006/table">
            <a:tbl>
              <a:tblPr>
                <a:noFill/>
                <a:tableStyleId>{875AB1A7-DFE8-4D3C-BF72-B1E39C48B90C}</a:tableStyleId>
              </a:tblPr>
              <a:tblGrid>
                <a:gridCol w="2655925"/>
                <a:gridCol w="2655925"/>
                <a:gridCol w="2655925"/>
              </a:tblGrid>
              <a:tr h="822925">
                <a:tc>
                  <a:txBody>
                    <a:bodyPr/>
                    <a:lstStyle/>
                    <a:p>
                      <a:pPr indent="0" lvl="0" marL="0" rtl="0" algn="l">
                        <a:spcBef>
                          <a:spcPts val="0"/>
                        </a:spcBef>
                        <a:spcAft>
                          <a:spcPts val="0"/>
                        </a:spcAft>
                        <a:buNone/>
                      </a:pPr>
                      <a:r>
                        <a:rPr lang="it"/>
                        <a:t>Descriptive metadata</a:t>
                      </a:r>
                      <a:endParaRPr/>
                    </a:p>
                  </a:txBody>
                  <a:tcPr marT="91425" marB="91425" marR="91425" marL="91425"/>
                </a:tc>
                <a:tc>
                  <a:txBody>
                    <a:bodyPr/>
                    <a:lstStyle/>
                    <a:p>
                      <a:pPr indent="0" lvl="0" marL="0" rtl="0" algn="l">
                        <a:spcBef>
                          <a:spcPts val="0"/>
                        </a:spcBef>
                        <a:spcAft>
                          <a:spcPts val="0"/>
                        </a:spcAft>
                        <a:buNone/>
                      </a:pPr>
                      <a:r>
                        <a:rPr lang="it"/>
                        <a:t>- </a:t>
                      </a:r>
                      <a:r>
                        <a:rPr lang="it"/>
                        <a:t>Title        - </a:t>
                      </a:r>
                      <a:r>
                        <a:rPr lang="it"/>
                        <a:t>Genre </a:t>
                      </a:r>
                      <a:endParaRPr/>
                    </a:p>
                    <a:p>
                      <a:pPr indent="0" lvl="0" marL="0" rtl="0" algn="l">
                        <a:spcBef>
                          <a:spcPts val="0"/>
                        </a:spcBef>
                        <a:spcAft>
                          <a:spcPts val="0"/>
                        </a:spcAft>
                        <a:buNone/>
                      </a:pPr>
                      <a:r>
                        <a:rPr lang="it"/>
                        <a:t>- Author    - </a:t>
                      </a:r>
                      <a:r>
                        <a:rPr lang="it"/>
                        <a:t>Publication date</a:t>
                      </a:r>
                      <a:endParaRPr/>
                    </a:p>
                    <a:p>
                      <a:pPr indent="0" lvl="0" marL="0" rtl="0" algn="l">
                        <a:spcBef>
                          <a:spcPts val="0"/>
                        </a:spcBef>
                        <a:spcAft>
                          <a:spcPts val="0"/>
                        </a:spcAft>
                        <a:buNone/>
                      </a:pPr>
                      <a:r>
                        <a:rPr lang="it"/>
                        <a:t>- Subject </a:t>
                      </a:r>
                      <a:endParaRPr/>
                    </a:p>
                  </a:txBody>
                  <a:tcPr marT="91425" marB="91425" marR="91425" marL="91425"/>
                </a:tc>
                <a:tc>
                  <a:txBody>
                    <a:bodyPr/>
                    <a:lstStyle/>
                    <a:p>
                      <a:pPr indent="0" lvl="0" marL="0" rtl="0" algn="l">
                        <a:spcBef>
                          <a:spcPts val="0"/>
                        </a:spcBef>
                        <a:spcAft>
                          <a:spcPts val="0"/>
                        </a:spcAft>
                        <a:buNone/>
                      </a:pPr>
                      <a:r>
                        <a:rPr lang="it"/>
                        <a:t>Discovery </a:t>
                      </a:r>
                      <a:endParaRPr/>
                    </a:p>
                    <a:p>
                      <a:pPr indent="0" lvl="0" marL="0" rtl="0" algn="l">
                        <a:spcBef>
                          <a:spcPts val="0"/>
                        </a:spcBef>
                        <a:spcAft>
                          <a:spcPts val="0"/>
                        </a:spcAft>
                        <a:buNone/>
                      </a:pPr>
                      <a:r>
                        <a:rPr lang="it"/>
                        <a:t>Display </a:t>
                      </a:r>
                      <a:endParaRPr/>
                    </a:p>
                    <a:p>
                      <a:pPr indent="0" lvl="0" marL="0" rtl="0" algn="l">
                        <a:spcBef>
                          <a:spcPts val="0"/>
                        </a:spcBef>
                        <a:spcAft>
                          <a:spcPts val="0"/>
                        </a:spcAft>
                        <a:buNone/>
                      </a:pPr>
                      <a:r>
                        <a:rPr lang="it"/>
                        <a:t>Interoperability</a:t>
                      </a:r>
                      <a:endParaRPr/>
                    </a:p>
                  </a:txBody>
                  <a:tcPr marT="91425" marB="91425" marR="91425" marL="91425"/>
                </a:tc>
              </a:tr>
              <a:tr h="1036300">
                <a:tc>
                  <a:txBody>
                    <a:bodyPr/>
                    <a:lstStyle/>
                    <a:p>
                      <a:pPr indent="0" lvl="0" marL="0" rtl="0" algn="l">
                        <a:spcBef>
                          <a:spcPts val="0"/>
                        </a:spcBef>
                        <a:spcAft>
                          <a:spcPts val="0"/>
                        </a:spcAft>
                        <a:buNone/>
                      </a:pPr>
                      <a:r>
                        <a:rPr lang="it"/>
                        <a:t>Technical metadata</a:t>
                      </a:r>
                      <a:endParaRPr/>
                    </a:p>
                  </a:txBody>
                  <a:tcPr marT="91425" marB="91425" marR="91425" marL="91425"/>
                </a:tc>
                <a:tc>
                  <a:txBody>
                    <a:bodyPr/>
                    <a:lstStyle/>
                    <a:p>
                      <a:pPr indent="0" lvl="0" marL="0" rtl="0" algn="l">
                        <a:spcBef>
                          <a:spcPts val="0"/>
                        </a:spcBef>
                        <a:spcAft>
                          <a:spcPts val="0"/>
                        </a:spcAft>
                        <a:buNone/>
                      </a:pPr>
                      <a:r>
                        <a:rPr lang="it"/>
                        <a:t>File type </a:t>
                      </a:r>
                      <a:endParaRPr/>
                    </a:p>
                    <a:p>
                      <a:pPr indent="0" lvl="0" marL="0" rtl="0" algn="l">
                        <a:spcBef>
                          <a:spcPts val="0"/>
                        </a:spcBef>
                        <a:spcAft>
                          <a:spcPts val="0"/>
                        </a:spcAft>
                        <a:buNone/>
                      </a:pPr>
                      <a:r>
                        <a:rPr lang="it"/>
                        <a:t>File size </a:t>
                      </a:r>
                      <a:endParaRPr/>
                    </a:p>
                    <a:p>
                      <a:pPr indent="0" lvl="0" marL="0" rtl="0" algn="l">
                        <a:spcBef>
                          <a:spcPts val="0"/>
                        </a:spcBef>
                        <a:spcAft>
                          <a:spcPts val="0"/>
                        </a:spcAft>
                        <a:buNone/>
                      </a:pPr>
                      <a:r>
                        <a:rPr lang="it"/>
                        <a:t>Creation date/time Compression scheme</a:t>
                      </a:r>
                      <a:endParaRPr/>
                    </a:p>
                  </a:txBody>
                  <a:tcPr marT="91425" marB="91425" marR="91425" marL="91425"/>
                </a:tc>
                <a:tc>
                  <a:txBody>
                    <a:bodyPr/>
                    <a:lstStyle/>
                    <a:p>
                      <a:pPr indent="0" lvl="0" marL="0" rtl="0" algn="l">
                        <a:spcBef>
                          <a:spcPts val="0"/>
                        </a:spcBef>
                        <a:spcAft>
                          <a:spcPts val="0"/>
                        </a:spcAft>
                        <a:buNone/>
                      </a:pPr>
                      <a:r>
                        <a:rPr lang="it"/>
                        <a:t>Interoperability </a:t>
                      </a:r>
                      <a:endParaRPr/>
                    </a:p>
                    <a:p>
                      <a:pPr indent="0" lvl="0" marL="0" rtl="0" algn="l">
                        <a:spcBef>
                          <a:spcPts val="0"/>
                        </a:spcBef>
                        <a:spcAft>
                          <a:spcPts val="0"/>
                        </a:spcAft>
                        <a:buNone/>
                      </a:pPr>
                      <a:r>
                        <a:rPr lang="it"/>
                        <a:t>Digital object management Preservation</a:t>
                      </a:r>
                      <a:endParaRPr/>
                    </a:p>
                  </a:txBody>
                  <a:tcPr marT="91425" marB="91425" marR="91425" marL="91425"/>
                </a:tc>
              </a:tr>
              <a:tr h="822925">
                <a:tc>
                  <a:txBody>
                    <a:bodyPr/>
                    <a:lstStyle/>
                    <a:p>
                      <a:pPr indent="0" lvl="0" marL="0" rtl="0" algn="l">
                        <a:spcBef>
                          <a:spcPts val="0"/>
                        </a:spcBef>
                        <a:spcAft>
                          <a:spcPts val="0"/>
                        </a:spcAft>
                        <a:buNone/>
                      </a:pPr>
                      <a:r>
                        <a:rPr lang="it"/>
                        <a:t>Preservation metadata</a:t>
                      </a:r>
                      <a:endParaRPr/>
                    </a:p>
                  </a:txBody>
                  <a:tcPr marT="91425" marB="91425" marR="91425" marL="91425"/>
                </a:tc>
                <a:tc>
                  <a:txBody>
                    <a:bodyPr/>
                    <a:lstStyle/>
                    <a:p>
                      <a:pPr indent="0" lvl="0" marL="0" rtl="0" algn="l">
                        <a:spcBef>
                          <a:spcPts val="0"/>
                        </a:spcBef>
                        <a:spcAft>
                          <a:spcPts val="0"/>
                        </a:spcAft>
                        <a:buNone/>
                      </a:pPr>
                      <a:r>
                        <a:rPr lang="it"/>
                        <a:t>Checksum </a:t>
                      </a:r>
                      <a:endParaRPr/>
                    </a:p>
                    <a:p>
                      <a:pPr indent="0" lvl="0" marL="0" rtl="0" algn="l">
                        <a:spcBef>
                          <a:spcPts val="0"/>
                        </a:spcBef>
                        <a:spcAft>
                          <a:spcPts val="0"/>
                        </a:spcAft>
                        <a:buNone/>
                      </a:pPr>
                      <a:r>
                        <a:rPr lang="it"/>
                        <a:t>Preservation event</a:t>
                      </a:r>
                      <a:endParaRPr/>
                    </a:p>
                  </a:txBody>
                  <a:tcPr marT="91425" marB="91425" marR="91425" marL="91425"/>
                </a:tc>
                <a:tc>
                  <a:txBody>
                    <a:bodyPr/>
                    <a:lstStyle/>
                    <a:p>
                      <a:pPr indent="0" lvl="0" marL="0" rtl="0" algn="l">
                        <a:spcBef>
                          <a:spcPts val="0"/>
                        </a:spcBef>
                        <a:spcAft>
                          <a:spcPts val="0"/>
                        </a:spcAft>
                        <a:buNone/>
                      </a:pPr>
                      <a:r>
                        <a:rPr lang="it"/>
                        <a:t>Interoperability </a:t>
                      </a:r>
                      <a:endParaRPr/>
                    </a:p>
                    <a:p>
                      <a:pPr indent="0" lvl="0" marL="0" rtl="0" algn="l">
                        <a:spcBef>
                          <a:spcPts val="0"/>
                        </a:spcBef>
                        <a:spcAft>
                          <a:spcPts val="0"/>
                        </a:spcAft>
                        <a:buNone/>
                      </a:pPr>
                      <a:r>
                        <a:rPr lang="it"/>
                        <a:t>Digital object management Preservation</a:t>
                      </a:r>
                      <a:endParaRPr/>
                    </a:p>
                  </a:txBody>
                  <a:tcPr marT="91425" marB="91425" marR="91425" marL="91425"/>
                </a:tc>
              </a:tr>
              <a:tr h="822925">
                <a:tc>
                  <a:txBody>
                    <a:bodyPr/>
                    <a:lstStyle/>
                    <a:p>
                      <a:pPr indent="0" lvl="0" marL="0" rtl="0" algn="l">
                        <a:spcBef>
                          <a:spcPts val="0"/>
                        </a:spcBef>
                        <a:spcAft>
                          <a:spcPts val="0"/>
                        </a:spcAft>
                        <a:buNone/>
                      </a:pPr>
                      <a:r>
                        <a:rPr lang="it"/>
                        <a:t>Rights metadata</a:t>
                      </a:r>
                      <a:endParaRPr/>
                    </a:p>
                  </a:txBody>
                  <a:tcPr marT="91425" marB="91425" marR="91425" marL="91425"/>
                </a:tc>
                <a:tc>
                  <a:txBody>
                    <a:bodyPr/>
                    <a:lstStyle/>
                    <a:p>
                      <a:pPr indent="0" lvl="0" marL="0" rtl="0" algn="l">
                        <a:spcBef>
                          <a:spcPts val="0"/>
                        </a:spcBef>
                        <a:spcAft>
                          <a:spcPts val="0"/>
                        </a:spcAft>
                        <a:buNone/>
                      </a:pPr>
                      <a:r>
                        <a:rPr lang="it"/>
                        <a:t>Copyright status </a:t>
                      </a:r>
                      <a:endParaRPr/>
                    </a:p>
                    <a:p>
                      <a:pPr indent="0" lvl="0" marL="0" rtl="0" algn="l">
                        <a:spcBef>
                          <a:spcPts val="0"/>
                        </a:spcBef>
                        <a:spcAft>
                          <a:spcPts val="0"/>
                        </a:spcAft>
                        <a:buNone/>
                      </a:pPr>
                      <a:r>
                        <a:rPr lang="it"/>
                        <a:t>License terms</a:t>
                      </a:r>
                      <a:endParaRPr/>
                    </a:p>
                    <a:p>
                      <a:pPr indent="0" lvl="0" marL="0" rtl="0" algn="l">
                        <a:spcBef>
                          <a:spcPts val="0"/>
                        </a:spcBef>
                        <a:spcAft>
                          <a:spcPts val="0"/>
                        </a:spcAft>
                        <a:buNone/>
                      </a:pPr>
                      <a:r>
                        <a:rPr lang="it"/>
                        <a:t>Rights holder</a:t>
                      </a:r>
                      <a:endParaRPr/>
                    </a:p>
                  </a:txBody>
                  <a:tcPr marT="91425" marB="91425" marR="91425" marL="91425"/>
                </a:tc>
                <a:tc>
                  <a:txBody>
                    <a:bodyPr/>
                    <a:lstStyle/>
                    <a:p>
                      <a:pPr indent="0" lvl="0" marL="0" rtl="0" algn="l">
                        <a:spcBef>
                          <a:spcPts val="0"/>
                        </a:spcBef>
                        <a:spcAft>
                          <a:spcPts val="0"/>
                        </a:spcAft>
                        <a:buNone/>
                      </a:pPr>
                      <a:r>
                        <a:rPr lang="it"/>
                        <a:t>Interoperability </a:t>
                      </a:r>
                      <a:endParaRPr/>
                    </a:p>
                    <a:p>
                      <a:pPr indent="0" lvl="0" marL="0" rtl="0" algn="l">
                        <a:spcBef>
                          <a:spcPts val="0"/>
                        </a:spcBef>
                        <a:spcAft>
                          <a:spcPts val="0"/>
                        </a:spcAft>
                        <a:buNone/>
                      </a:pPr>
                      <a:r>
                        <a:rPr lang="it"/>
                        <a:t>Digital object management</a:t>
                      </a:r>
                      <a:endParaRPr/>
                    </a:p>
                  </a:txBody>
                  <a:tcPr marT="91425" marB="91425" marR="91425" marL="91425"/>
                </a:tc>
              </a:tr>
            </a:tbl>
          </a:graphicData>
        </a:graphic>
      </p:graphicFrame>
      <p:sp>
        <p:nvSpPr>
          <p:cNvPr id="1072" name="Google Shape;1072;p121"/>
          <p:cNvSpPr txBox="1"/>
          <p:nvPr/>
        </p:nvSpPr>
        <p:spPr>
          <a:xfrm>
            <a:off x="213525" y="490595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accent4"/>
                </a:solidFill>
                <a:latin typeface="Roboto"/>
                <a:ea typeface="Roboto"/>
                <a:cs typeface="Roboto"/>
                <a:sym typeface="Roboto"/>
              </a:rPr>
              <a:t>https://www.niso.org/publications/understanding-metadata-2017</a:t>
            </a:r>
            <a:endParaRPr sz="700">
              <a:solidFill>
                <a:schemeClr val="accent4"/>
              </a:solidFill>
              <a:latin typeface="Roboto"/>
              <a:ea typeface="Roboto"/>
              <a:cs typeface="Roboto"/>
              <a:sym typeface="Robo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122"/>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Examples of metadata schema</a:t>
            </a:r>
            <a:endParaRPr/>
          </a:p>
        </p:txBody>
      </p:sp>
      <p:sp>
        <p:nvSpPr>
          <p:cNvPr id="1078" name="Google Shape;1078;p122"/>
          <p:cNvSpPr txBox="1"/>
          <p:nvPr/>
        </p:nvSpPr>
        <p:spPr>
          <a:xfrm>
            <a:off x="492075" y="1606175"/>
            <a:ext cx="5347800" cy="2555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Roboto"/>
              <a:buChar char="●"/>
            </a:pPr>
            <a:r>
              <a:rPr lang="it">
                <a:latin typeface="Roboto"/>
                <a:ea typeface="Roboto"/>
                <a:cs typeface="Roboto"/>
                <a:sym typeface="Roboto"/>
              </a:rPr>
              <a:t>Dublin core - describing resources on the web</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Schema.org - commercial applications</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Crossref - research outputs</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Datacite metadata schema - describing research data</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Disciplinari metadata</a:t>
            </a:r>
            <a:endParaRPr>
              <a:latin typeface="Roboto"/>
              <a:ea typeface="Roboto"/>
              <a:cs typeface="Roboto"/>
              <a:sym typeface="Roboto"/>
            </a:endParaRPr>
          </a:p>
          <a:p>
            <a:pPr indent="-317500" lvl="1" marL="914400" rtl="0" algn="l">
              <a:spcBef>
                <a:spcPts val="0"/>
              </a:spcBef>
              <a:spcAft>
                <a:spcPts val="0"/>
              </a:spcAft>
              <a:buSzPts val="1400"/>
              <a:buFont typeface="Roboto"/>
              <a:buChar char="○"/>
            </a:pPr>
            <a:r>
              <a:rPr lang="it">
                <a:latin typeface="Roboto"/>
                <a:ea typeface="Roboto"/>
                <a:cs typeface="Roboto"/>
                <a:sym typeface="Roboto"/>
              </a:rPr>
              <a:t>Data Documentation Initiative</a:t>
            </a:r>
            <a:endParaRPr>
              <a:latin typeface="Roboto"/>
              <a:ea typeface="Roboto"/>
              <a:cs typeface="Roboto"/>
              <a:sym typeface="Roboto"/>
            </a:endParaRPr>
          </a:p>
          <a:p>
            <a:pPr indent="-317500" lvl="1" marL="914400" rtl="0" algn="l">
              <a:spcBef>
                <a:spcPts val="0"/>
              </a:spcBef>
              <a:spcAft>
                <a:spcPts val="0"/>
              </a:spcAft>
              <a:buSzPts val="1400"/>
              <a:buFont typeface="Roboto"/>
              <a:buChar char="○"/>
            </a:pPr>
            <a:r>
              <a:rPr lang="it">
                <a:latin typeface="Roboto"/>
                <a:ea typeface="Roboto"/>
                <a:cs typeface="Roboto"/>
                <a:sym typeface="Roboto"/>
              </a:rPr>
              <a:t>Darwin Core - biological sciences</a:t>
            </a:r>
            <a:endParaRPr>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123"/>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keep in mind:</a:t>
            </a:r>
            <a:endParaRPr/>
          </a:p>
        </p:txBody>
      </p:sp>
      <p:sp>
        <p:nvSpPr>
          <p:cNvPr id="1084" name="Google Shape;1084;p123"/>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400">
                <a:solidFill>
                  <a:schemeClr val="lt1"/>
                </a:solidFill>
                <a:latin typeface="Arial"/>
                <a:ea typeface="Arial"/>
                <a:cs typeface="Arial"/>
                <a:sym typeface="Arial"/>
              </a:rPr>
              <a:t>Other researchers in any field, or their computer, should be able to properly understand the nature of your dataset. </a:t>
            </a:r>
            <a:endParaRPr sz="1400">
              <a:solidFill>
                <a:schemeClr val="lt1"/>
              </a:solidFill>
              <a:latin typeface="Arial"/>
              <a:ea typeface="Arial"/>
              <a:cs typeface="Arial"/>
              <a:sym typeface="Arial"/>
            </a:endParaRPr>
          </a:p>
          <a:p>
            <a:pPr indent="0" lvl="0" marL="0" rtl="0" algn="l">
              <a:spcBef>
                <a:spcPts val="1200"/>
              </a:spcBef>
              <a:spcAft>
                <a:spcPts val="0"/>
              </a:spcAft>
              <a:buNone/>
            </a:pPr>
            <a:r>
              <a:rPr lang="it" sz="1400">
                <a:solidFill>
                  <a:schemeClr val="lt1"/>
                </a:solidFill>
                <a:latin typeface="Arial"/>
                <a:ea typeface="Arial"/>
                <a:cs typeface="Arial"/>
                <a:sym typeface="Arial"/>
              </a:rPr>
              <a:t>Be as generous as possible with your metadata!</a:t>
            </a:r>
            <a:endParaRPr sz="1400">
              <a:solidFill>
                <a:schemeClr val="lt1"/>
              </a:solidFill>
              <a:latin typeface="Arial"/>
              <a:ea typeface="Arial"/>
              <a:cs typeface="Arial"/>
              <a:sym typeface="Arial"/>
            </a:endParaRPr>
          </a:p>
          <a:p>
            <a:pPr indent="0" lvl="0" marL="0" rtl="0" algn="l">
              <a:spcBef>
                <a:spcPts val="1200"/>
              </a:spcBef>
              <a:spcAft>
                <a:spcPts val="0"/>
              </a:spcAft>
              <a:buNone/>
            </a:pPr>
            <a:r>
              <a:rPr lang="it" sz="1400">
                <a:solidFill>
                  <a:schemeClr val="lt1"/>
                </a:solidFill>
                <a:latin typeface="Arial"/>
                <a:ea typeface="Arial"/>
                <a:cs typeface="Arial"/>
                <a:sym typeface="Arial"/>
              </a:rPr>
              <a:t>					</a:t>
            </a:r>
            <a:endParaRPr sz="1400">
              <a:solidFill>
                <a:schemeClr val="lt1"/>
              </a:solidFill>
              <a:latin typeface="Arial"/>
              <a:ea typeface="Arial"/>
              <a:cs typeface="Arial"/>
              <a:sym typeface="Arial"/>
            </a:endParaRPr>
          </a:p>
          <a:p>
            <a:pPr indent="0" lvl="0" marL="0" rtl="0" algn="l">
              <a:spcBef>
                <a:spcPts val="0"/>
              </a:spcBef>
              <a:spcAft>
                <a:spcPts val="0"/>
              </a:spcAft>
              <a:buNone/>
            </a:pPr>
            <a:r>
              <a:rPr lang="it" sz="1400">
                <a:solidFill>
                  <a:schemeClr val="lt1"/>
                </a:solidFill>
                <a:latin typeface="Arial"/>
                <a:ea typeface="Arial"/>
                <a:cs typeface="Arial"/>
                <a:sym typeface="Arial"/>
              </a:rPr>
              <a:t>				</a:t>
            </a:r>
            <a:endParaRPr sz="1400">
              <a:solidFill>
                <a:schemeClr val="lt1"/>
              </a:solidFill>
              <a:latin typeface="Arial"/>
              <a:ea typeface="Arial"/>
              <a:cs typeface="Arial"/>
              <a:sym typeface="Arial"/>
            </a:endParaRPr>
          </a:p>
          <a:p>
            <a:pPr indent="0" lvl="0" marL="0" rtl="0" algn="l">
              <a:spcBef>
                <a:spcPts val="1200"/>
              </a:spcBef>
              <a:spcAft>
                <a:spcPts val="0"/>
              </a:spcAft>
              <a:buNone/>
            </a:pPr>
            <a:r>
              <a:rPr lang="it" sz="1400">
                <a:solidFill>
                  <a:schemeClr val="lt1"/>
                </a:solidFill>
                <a:latin typeface="Arial"/>
                <a:ea typeface="Arial"/>
                <a:cs typeface="Arial"/>
                <a:sym typeface="Arial"/>
              </a:rPr>
              <a:t>			</a:t>
            </a:r>
            <a:endParaRPr sz="1400">
              <a:solidFill>
                <a:schemeClr val="lt1"/>
              </a:solidFill>
              <a:latin typeface="Arial"/>
              <a:ea typeface="Arial"/>
              <a:cs typeface="Arial"/>
              <a:sym typeface="Arial"/>
            </a:endParaRPr>
          </a:p>
          <a:p>
            <a:pPr indent="0" lvl="0" marL="0" rtl="0" algn="l">
              <a:spcBef>
                <a:spcPts val="1200"/>
              </a:spcBef>
              <a:spcAft>
                <a:spcPts val="0"/>
              </a:spcAft>
              <a:buNone/>
            </a:pPr>
            <a:r>
              <a:rPr lang="it" sz="1400">
                <a:solidFill>
                  <a:schemeClr val="lt1"/>
                </a:solidFill>
                <a:latin typeface="Arial"/>
                <a:ea typeface="Arial"/>
                <a:cs typeface="Arial"/>
                <a:sym typeface="Arial"/>
              </a:rPr>
              <a:t>		</a:t>
            </a:r>
            <a:endParaRPr sz="1400">
              <a:solidFill>
                <a:schemeClr val="lt1"/>
              </a:solidFill>
              <a:latin typeface="Arial"/>
              <a:ea typeface="Arial"/>
              <a:cs typeface="Arial"/>
              <a:sym typeface="Arial"/>
            </a:endParaRPr>
          </a:p>
          <a:p>
            <a:pPr indent="0" lvl="0" marL="0" rtl="0" algn="l">
              <a:spcBef>
                <a:spcPts val="1200"/>
              </a:spcBef>
              <a:spcAft>
                <a:spcPts val="1200"/>
              </a:spcAft>
              <a:buNone/>
            </a:pPr>
            <a:r>
              <a:t/>
            </a:r>
            <a:endParaRPr sz="1400">
              <a:solidFill>
                <a:schemeClr val="lt1"/>
              </a:solidFill>
            </a:endParaRPr>
          </a:p>
        </p:txBody>
      </p:sp>
      <p:sp>
        <p:nvSpPr>
          <p:cNvPr id="1085" name="Google Shape;1085;p123"/>
          <p:cNvSpPr txBox="1"/>
          <p:nvPr/>
        </p:nvSpPr>
        <p:spPr>
          <a:xfrm>
            <a:off x="25925" y="460500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lt1"/>
                </a:solidFill>
                <a:latin typeface="Roboto"/>
                <a:ea typeface="Roboto"/>
                <a:cs typeface="Roboto"/>
                <a:sym typeface="Roboto"/>
              </a:rPr>
              <a:t>https://www.snf.ch/SiteCollectionDocuments/FAIR_principles_translation_SNSF_logo.pdf</a:t>
            </a:r>
            <a:endParaRPr sz="700">
              <a:solidFill>
                <a:schemeClr val="lt1"/>
              </a:solidFill>
              <a:latin typeface="Roboto"/>
              <a:ea typeface="Roboto"/>
              <a:cs typeface="Roboto"/>
              <a:sym typeface="Roboto"/>
            </a:endParaRPr>
          </a:p>
        </p:txBody>
      </p:sp>
      <p:pic>
        <p:nvPicPr>
          <p:cNvPr descr="grayscale photography of scientist using microscope in the zoological division " id="1086" name="Google Shape;1086;p123"/>
          <p:cNvPicPr preferRelativeResize="0"/>
          <p:nvPr/>
        </p:nvPicPr>
        <p:blipFill rotWithShape="1">
          <a:blip r:embed="rId3">
            <a:alphaModFix/>
          </a:blip>
          <a:srcRect b="0" l="0" r="14828" t="0"/>
          <a:stretch/>
        </p:blipFill>
        <p:spPr>
          <a:xfrm>
            <a:off x="3757825" y="23225"/>
            <a:ext cx="5386175" cy="509705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sp>
        <p:nvSpPr>
          <p:cNvPr id="1091" name="Google Shape;1091;p124"/>
          <p:cNvSpPr txBox="1"/>
          <p:nvPr>
            <p:ph type="title"/>
          </p:nvPr>
        </p:nvSpPr>
        <p:spPr>
          <a:xfrm>
            <a:off x="311725" y="500925"/>
            <a:ext cx="3127500" cy="1829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Use your discipline specific standard!</a:t>
            </a:r>
            <a:endParaRPr/>
          </a:p>
        </p:txBody>
      </p:sp>
      <p:sp>
        <p:nvSpPr>
          <p:cNvPr id="1092" name="Google Shape;1092;p124"/>
          <p:cNvSpPr txBox="1"/>
          <p:nvPr>
            <p:ph idx="1" type="body"/>
          </p:nvPr>
        </p:nvSpPr>
        <p:spPr>
          <a:xfrm>
            <a:off x="311700" y="2390650"/>
            <a:ext cx="3127500" cy="2298000"/>
          </a:xfrm>
          <a:prstGeom prst="rect">
            <a:avLst/>
          </a:prstGeom>
          <a:ln>
            <a:noFill/>
          </a:ln>
        </p:spPr>
        <p:txBody>
          <a:bodyPr anchorCtr="0" anchor="t" bIns="91425" lIns="91425" spcFirstLastPara="1" rIns="91425" wrap="square" tIns="91425">
            <a:normAutofit/>
          </a:bodyPr>
          <a:lstStyle/>
          <a:p>
            <a:pPr indent="0" lvl="0" marL="0" rtl="0" algn="l">
              <a:lnSpc>
                <a:spcPct val="80000"/>
              </a:lnSpc>
              <a:spcBef>
                <a:spcPts val="700"/>
              </a:spcBef>
              <a:spcAft>
                <a:spcPts val="0"/>
              </a:spcAft>
              <a:buNone/>
            </a:pPr>
            <a:r>
              <a:rPr lang="it" sz="2100">
                <a:solidFill>
                  <a:schemeClr val="lt1"/>
                </a:solidFill>
                <a:latin typeface="Calibri"/>
                <a:ea typeface="Calibri"/>
                <a:cs typeface="Calibri"/>
                <a:sym typeface="Calibri"/>
              </a:rPr>
              <a:t>You will spend less time curating and interpreting data and more time to actually make science! </a:t>
            </a:r>
            <a:endParaRPr sz="2100">
              <a:solidFill>
                <a:schemeClr val="lt1"/>
              </a:solidFill>
              <a:latin typeface="Calibri"/>
              <a:ea typeface="Calibri"/>
              <a:cs typeface="Calibri"/>
              <a:sym typeface="Calibri"/>
            </a:endParaRPr>
          </a:p>
          <a:p>
            <a:pPr indent="0" lvl="0" marL="0" rtl="0" algn="l">
              <a:lnSpc>
                <a:spcPct val="80000"/>
              </a:lnSpc>
              <a:spcBef>
                <a:spcPts val="700"/>
              </a:spcBef>
              <a:spcAft>
                <a:spcPts val="0"/>
              </a:spcAft>
              <a:buNone/>
            </a:pPr>
            <a:r>
              <a:t/>
            </a:r>
            <a:endParaRPr sz="2100">
              <a:solidFill>
                <a:schemeClr val="lt1"/>
              </a:solidFill>
              <a:latin typeface="Calibri"/>
              <a:ea typeface="Calibri"/>
              <a:cs typeface="Calibri"/>
              <a:sym typeface="Calibri"/>
            </a:endParaRPr>
          </a:p>
          <a:p>
            <a:pPr indent="0" lvl="0" marL="0" rtl="0" algn="l">
              <a:lnSpc>
                <a:spcPct val="80000"/>
              </a:lnSpc>
              <a:spcBef>
                <a:spcPts val="700"/>
              </a:spcBef>
              <a:spcAft>
                <a:spcPts val="0"/>
              </a:spcAft>
              <a:buNone/>
            </a:pPr>
            <a:r>
              <a:rPr lang="it" sz="2100" u="sng">
                <a:solidFill>
                  <a:schemeClr val="hlink"/>
                </a:solidFill>
                <a:latin typeface="Calibri"/>
                <a:ea typeface="Calibri"/>
                <a:cs typeface="Calibri"/>
                <a:sym typeface="Calibri"/>
                <a:hlinkClick r:id="rId3"/>
              </a:rPr>
              <a:t>https://rd-alliance.github.io/metadata-directory/</a:t>
            </a:r>
            <a:r>
              <a:rPr lang="it" sz="2100">
                <a:solidFill>
                  <a:schemeClr val="lt1"/>
                </a:solidFill>
                <a:latin typeface="Calibri"/>
                <a:ea typeface="Calibri"/>
                <a:cs typeface="Calibri"/>
                <a:sym typeface="Calibri"/>
              </a:rPr>
              <a:t> </a:t>
            </a:r>
            <a:endParaRPr sz="2100">
              <a:solidFill>
                <a:schemeClr val="lt1"/>
              </a:solidFill>
              <a:latin typeface="Calibri"/>
              <a:ea typeface="Calibri"/>
              <a:cs typeface="Calibri"/>
              <a:sym typeface="Calibri"/>
            </a:endParaRPr>
          </a:p>
        </p:txBody>
      </p:sp>
      <p:pic>
        <p:nvPicPr>
          <p:cNvPr descr="List, Rules, Guide, Icon, Chores, Steps" id="1093" name="Google Shape;1093;p124"/>
          <p:cNvPicPr preferRelativeResize="0"/>
          <p:nvPr/>
        </p:nvPicPr>
        <p:blipFill>
          <a:blip r:embed="rId4">
            <a:alphaModFix/>
          </a:blip>
          <a:stretch>
            <a:fillRect/>
          </a:stretch>
        </p:blipFill>
        <p:spPr>
          <a:xfrm>
            <a:off x="4901725" y="901200"/>
            <a:ext cx="3238500" cy="3238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125"/>
          <p:cNvSpPr txBox="1"/>
          <p:nvPr>
            <p:ph type="title"/>
          </p:nvPr>
        </p:nvSpPr>
        <p:spPr>
          <a:xfrm>
            <a:off x="311750" y="831175"/>
            <a:ext cx="5334900" cy="1244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it"/>
              <a:t>F2</a:t>
            </a:r>
            <a:endParaRPr/>
          </a:p>
        </p:txBody>
      </p:sp>
      <p:sp>
        <p:nvSpPr>
          <p:cNvPr id="1099" name="Google Shape;1099;p125"/>
          <p:cNvSpPr txBox="1"/>
          <p:nvPr>
            <p:ph idx="1" type="body"/>
          </p:nvPr>
        </p:nvSpPr>
        <p:spPr>
          <a:xfrm>
            <a:off x="311700" y="2121425"/>
            <a:ext cx="6428700" cy="16851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it" sz="1200">
                <a:solidFill>
                  <a:srgbClr val="333333"/>
                </a:solidFill>
                <a:highlight>
                  <a:srgbClr val="FFFFFF"/>
                </a:highlight>
                <a:latin typeface="Lato"/>
                <a:ea typeface="Lato"/>
                <a:cs typeface="Lato"/>
                <a:sym typeface="Lato"/>
              </a:rPr>
              <a:t>Generous and extensive information on the resource: </a:t>
            </a:r>
            <a:endParaRPr sz="1200">
              <a:solidFill>
                <a:srgbClr val="333333"/>
              </a:solidFill>
              <a:highlight>
                <a:srgbClr val="FFFFFF"/>
              </a:highlight>
              <a:latin typeface="Lato"/>
              <a:ea typeface="Lato"/>
              <a:cs typeface="Lato"/>
              <a:sym typeface="Lato"/>
            </a:endParaRPr>
          </a:p>
          <a:p>
            <a:pPr indent="-304800" lvl="0" marL="457200" rtl="0" algn="l">
              <a:lnSpc>
                <a:spcPct val="100000"/>
              </a:lnSpc>
              <a:spcBef>
                <a:spcPts val="0"/>
              </a:spcBef>
              <a:spcAft>
                <a:spcPts val="0"/>
              </a:spcAft>
              <a:buClr>
                <a:srgbClr val="333333"/>
              </a:buClr>
              <a:buSzPts val="1200"/>
              <a:buFont typeface="Lato"/>
              <a:buChar char="-"/>
            </a:pPr>
            <a:r>
              <a:rPr lang="it" sz="1200">
                <a:solidFill>
                  <a:srgbClr val="333333"/>
                </a:solidFill>
                <a:highlight>
                  <a:srgbClr val="FFFFFF"/>
                </a:highlight>
                <a:latin typeface="Lato"/>
                <a:ea typeface="Lato"/>
                <a:cs typeface="Lato"/>
                <a:sym typeface="Lato"/>
              </a:rPr>
              <a:t>its characteristics </a:t>
            </a:r>
            <a:endParaRPr sz="1200">
              <a:solidFill>
                <a:srgbClr val="333333"/>
              </a:solidFill>
              <a:highlight>
                <a:srgbClr val="FFFFFF"/>
              </a:highlight>
              <a:latin typeface="Lato"/>
              <a:ea typeface="Lato"/>
              <a:cs typeface="Lato"/>
              <a:sym typeface="Lato"/>
            </a:endParaRPr>
          </a:p>
          <a:p>
            <a:pPr indent="-304800" lvl="0" marL="457200" rtl="0" algn="l">
              <a:lnSpc>
                <a:spcPct val="100000"/>
              </a:lnSpc>
              <a:spcBef>
                <a:spcPts val="0"/>
              </a:spcBef>
              <a:spcAft>
                <a:spcPts val="0"/>
              </a:spcAft>
              <a:buClr>
                <a:srgbClr val="333333"/>
              </a:buClr>
              <a:buSzPts val="1200"/>
              <a:buFont typeface="Lato"/>
              <a:buChar char="-"/>
            </a:pPr>
            <a:r>
              <a:rPr lang="it" sz="1200">
                <a:solidFill>
                  <a:srgbClr val="333333"/>
                </a:solidFill>
                <a:highlight>
                  <a:srgbClr val="FFFFFF"/>
                </a:highlight>
                <a:latin typeface="Lato"/>
                <a:ea typeface="Lato"/>
                <a:cs typeface="Lato"/>
                <a:sym typeface="Lato"/>
              </a:rPr>
              <a:t>descriptive information about the context, quality and condition</a:t>
            </a:r>
            <a:endParaRPr sz="1200">
              <a:solidFill>
                <a:srgbClr val="333333"/>
              </a:solidFill>
              <a:highlight>
                <a:srgbClr val="FFFFFF"/>
              </a:highlight>
              <a:latin typeface="Lato"/>
              <a:ea typeface="Lato"/>
              <a:cs typeface="Lato"/>
              <a:sym typeface="Lato"/>
            </a:endParaRPr>
          </a:p>
          <a:p>
            <a:pPr indent="0" lvl="0" marL="0" rtl="0" algn="l">
              <a:lnSpc>
                <a:spcPct val="100000"/>
              </a:lnSpc>
              <a:spcBef>
                <a:spcPts val="0"/>
              </a:spcBef>
              <a:spcAft>
                <a:spcPts val="0"/>
              </a:spcAft>
              <a:buNone/>
            </a:pPr>
            <a:r>
              <a:t/>
            </a:r>
            <a:endParaRPr sz="1200">
              <a:solidFill>
                <a:srgbClr val="333333"/>
              </a:solidFill>
              <a:highlight>
                <a:srgbClr val="FFFFFF"/>
              </a:highlight>
              <a:latin typeface="Lato"/>
              <a:ea typeface="Lato"/>
              <a:cs typeface="Lato"/>
              <a:sym typeface="Lato"/>
            </a:endParaRPr>
          </a:p>
          <a:p>
            <a:pPr indent="0" lvl="0" marL="0" rtl="0" algn="l">
              <a:lnSpc>
                <a:spcPct val="100000"/>
              </a:lnSpc>
              <a:spcBef>
                <a:spcPts val="0"/>
              </a:spcBef>
              <a:spcAft>
                <a:spcPts val="0"/>
              </a:spcAft>
              <a:buNone/>
            </a:pPr>
            <a:r>
              <a:rPr lang="it" sz="1200">
                <a:solidFill>
                  <a:srgbClr val="333333"/>
                </a:solidFill>
                <a:highlight>
                  <a:srgbClr val="FFFFFF"/>
                </a:highlight>
                <a:latin typeface="Lato"/>
                <a:ea typeface="Lato"/>
                <a:cs typeface="Lato"/>
                <a:sym typeface="Lato"/>
              </a:rPr>
              <a:t>Someone should be able to find data based on the information provided by their metadata (even without the data’s identifier) </a:t>
            </a:r>
            <a:endParaRPr sz="1200">
              <a:solidFill>
                <a:srgbClr val="333333"/>
              </a:solidFill>
              <a:highlight>
                <a:srgbClr val="FFFFFF"/>
              </a:highlight>
              <a:latin typeface="Lato"/>
              <a:ea typeface="Lato"/>
              <a:cs typeface="Lato"/>
              <a:sym typeface="Lato"/>
            </a:endParaRPr>
          </a:p>
          <a:p>
            <a:pPr indent="0" lvl="0" marL="0" rtl="0" algn="l">
              <a:spcBef>
                <a:spcPts val="0"/>
              </a:spcBef>
              <a:spcAft>
                <a:spcPts val="1200"/>
              </a:spcAft>
              <a:buNone/>
            </a:pPr>
            <a:r>
              <a:t/>
            </a:r>
            <a:endParaRPr/>
          </a:p>
        </p:txBody>
      </p:sp>
      <p:sp>
        <p:nvSpPr>
          <p:cNvPr id="1100" name="Google Shape;1100;p125"/>
          <p:cNvSpPr txBox="1"/>
          <p:nvPr/>
        </p:nvSpPr>
        <p:spPr>
          <a:xfrm>
            <a:off x="83550" y="4679275"/>
            <a:ext cx="53478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it" sz="800">
                <a:solidFill>
                  <a:srgbClr val="333333"/>
                </a:solidFill>
                <a:highlight>
                  <a:srgbClr val="FFFFFF"/>
                </a:highlight>
                <a:latin typeface="Lato"/>
                <a:ea typeface="Lato"/>
                <a:cs typeface="Lato"/>
                <a:sym typeface="Lato"/>
              </a:rPr>
              <a:t>https://www.go-fair.org/fair-principles/f2-data-described-rich-metadata/</a:t>
            </a:r>
            <a:endParaRPr sz="800">
              <a:solidFill>
                <a:srgbClr val="333333"/>
              </a:solidFill>
              <a:highlight>
                <a:srgbClr val="FFFFFF"/>
              </a:highlight>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26"/>
          <p:cNvSpPr txBox="1"/>
          <p:nvPr>
            <p:ph type="title"/>
          </p:nvPr>
        </p:nvSpPr>
        <p:spPr>
          <a:xfrm>
            <a:off x="311700" y="539725"/>
            <a:ext cx="8520600" cy="128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F3: </a:t>
            </a:r>
            <a:r>
              <a:rPr lang="it"/>
              <a:t>Metadata clearly and explicitly include the identifier of the data they describe</a:t>
            </a:r>
            <a:endParaRPr/>
          </a:p>
          <a:p>
            <a:pPr indent="0" lvl="0" marL="0" rtl="0" algn="l">
              <a:spcBef>
                <a:spcPts val="0"/>
              </a:spcBef>
              <a:spcAft>
                <a:spcPts val="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127"/>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In other words:</a:t>
            </a:r>
            <a:endParaRPr/>
          </a:p>
        </p:txBody>
      </p:sp>
      <p:sp>
        <p:nvSpPr>
          <p:cNvPr id="1111" name="Google Shape;1111;p127"/>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it" sz="1400">
                <a:solidFill>
                  <a:schemeClr val="lt1"/>
                </a:solidFill>
                <a:latin typeface="Arial"/>
                <a:ea typeface="Arial"/>
                <a:cs typeface="Arial"/>
                <a:sym typeface="Arial"/>
              </a:rPr>
              <a:t>The metadata and the data set they describe are separate files. The association between a metadata file and the data set is obvious thanks to the mention of the data set’s PID in the metadata. </a:t>
            </a:r>
            <a:endParaRPr/>
          </a:p>
        </p:txBody>
      </p:sp>
      <p:sp>
        <p:nvSpPr>
          <p:cNvPr id="1112" name="Google Shape;1112;p127"/>
          <p:cNvSpPr txBox="1"/>
          <p:nvPr/>
        </p:nvSpPr>
        <p:spPr>
          <a:xfrm>
            <a:off x="25925" y="460500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lt1"/>
                </a:solidFill>
                <a:latin typeface="Roboto"/>
                <a:ea typeface="Roboto"/>
                <a:cs typeface="Roboto"/>
                <a:sym typeface="Roboto"/>
              </a:rPr>
              <a:t>https://www.snf.ch/SiteCollectionDocuments/FAIR_principles_translation_SNSF_logo.pdf</a:t>
            </a:r>
            <a:endParaRPr sz="700">
              <a:solidFill>
                <a:schemeClr val="lt1"/>
              </a:solidFill>
              <a:latin typeface="Roboto"/>
              <a:ea typeface="Roboto"/>
              <a:cs typeface="Roboto"/>
              <a:sym typeface="Roboto"/>
            </a:endParaRPr>
          </a:p>
        </p:txBody>
      </p:sp>
      <p:pic>
        <p:nvPicPr>
          <p:cNvPr descr="Mockup, Digitization, Networking, Social Media, Icon" id="1113" name="Google Shape;1113;p127"/>
          <p:cNvPicPr preferRelativeResize="0"/>
          <p:nvPr/>
        </p:nvPicPr>
        <p:blipFill rotWithShape="1">
          <a:blip r:embed="rId3">
            <a:alphaModFix/>
          </a:blip>
          <a:srcRect b="0" l="0" r="50000" t="0"/>
          <a:stretch/>
        </p:blipFill>
        <p:spPr>
          <a:xfrm>
            <a:off x="4572000" y="937275"/>
            <a:ext cx="4572000" cy="3047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12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Not necessarily co-located</a:t>
            </a:r>
            <a:endParaRPr/>
          </a:p>
        </p:txBody>
      </p:sp>
      <p:pic>
        <p:nvPicPr>
          <p:cNvPr descr="blue and white metal frame" id="1119" name="Google Shape;1119;p128"/>
          <p:cNvPicPr preferRelativeResize="0"/>
          <p:nvPr/>
        </p:nvPicPr>
        <p:blipFill>
          <a:blip r:embed="rId3">
            <a:alphaModFix/>
          </a:blip>
          <a:stretch>
            <a:fillRect/>
          </a:stretch>
        </p:blipFill>
        <p:spPr>
          <a:xfrm rot="5400000">
            <a:off x="2620325" y="-1380175"/>
            <a:ext cx="3903350" cy="9144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129"/>
          <p:cNvSpPr txBox="1"/>
          <p:nvPr>
            <p:ph type="title"/>
          </p:nvPr>
        </p:nvSpPr>
        <p:spPr>
          <a:xfrm>
            <a:off x="197875" y="356050"/>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Resolvable</a:t>
            </a:r>
            <a:endParaRPr/>
          </a:p>
        </p:txBody>
      </p:sp>
      <p:pic>
        <p:nvPicPr>
          <p:cNvPr descr="Malinois, Bring, Nature, Dog, Running, To Obey" id="1125" name="Google Shape;1125;p129"/>
          <p:cNvPicPr preferRelativeResize="0"/>
          <p:nvPr/>
        </p:nvPicPr>
        <p:blipFill>
          <a:blip r:embed="rId3">
            <a:alphaModFix/>
          </a:blip>
          <a:stretch>
            <a:fillRect/>
          </a:stretch>
        </p:blipFill>
        <p:spPr>
          <a:xfrm>
            <a:off x="0" y="1124625"/>
            <a:ext cx="9144001" cy="5143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30"/>
          <p:cNvSpPr txBox="1"/>
          <p:nvPr>
            <p:ph type="title"/>
          </p:nvPr>
        </p:nvSpPr>
        <p:spPr>
          <a:xfrm>
            <a:off x="311750" y="831175"/>
            <a:ext cx="5334900" cy="1244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it"/>
              <a:t>F3</a:t>
            </a:r>
            <a:endParaRPr/>
          </a:p>
        </p:txBody>
      </p:sp>
      <p:sp>
        <p:nvSpPr>
          <p:cNvPr id="1131" name="Google Shape;1131;p130"/>
          <p:cNvSpPr txBox="1"/>
          <p:nvPr/>
        </p:nvSpPr>
        <p:spPr>
          <a:xfrm>
            <a:off x="445650" y="2506750"/>
            <a:ext cx="6888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200">
                <a:solidFill>
                  <a:srgbClr val="333333"/>
                </a:solidFill>
                <a:highlight>
                  <a:srgbClr val="FFFFFF"/>
                </a:highlight>
                <a:latin typeface="Lato"/>
                <a:ea typeface="Lato"/>
                <a:cs typeface="Lato"/>
                <a:sym typeface="Lato"/>
              </a:rPr>
              <a:t>The metadata and the dataset they describe are usually separate files. The association between a metadata file and the dataset should be made explicit by mentioning a dataset’s globally unique and persistent identifier in the metadata. </a:t>
            </a:r>
            <a:endParaRPr sz="1200">
              <a:solidFill>
                <a:srgbClr val="333333"/>
              </a:solidFill>
              <a:highlight>
                <a:srgbClr val="FFFFFF"/>
              </a:highlight>
              <a:latin typeface="Lato"/>
              <a:ea typeface="Lato"/>
              <a:cs typeface="Lato"/>
              <a:sym typeface="Lato"/>
            </a:endParaRPr>
          </a:p>
        </p:txBody>
      </p:sp>
      <p:sp>
        <p:nvSpPr>
          <p:cNvPr id="1132" name="Google Shape;1132;p130"/>
          <p:cNvSpPr txBox="1"/>
          <p:nvPr/>
        </p:nvSpPr>
        <p:spPr>
          <a:xfrm>
            <a:off x="83550" y="4679275"/>
            <a:ext cx="53478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it" sz="800">
                <a:solidFill>
                  <a:srgbClr val="333333"/>
                </a:solidFill>
                <a:highlight>
                  <a:srgbClr val="FFFFFF"/>
                </a:highlight>
                <a:latin typeface="Lato"/>
                <a:ea typeface="Lato"/>
                <a:cs typeface="Lato"/>
                <a:sym typeface="Lato"/>
              </a:rPr>
              <a:t>https://www.go-fair.org/fair-principles/f3-metadata-clearly-explicitly-include-identifier-data-describe/</a:t>
            </a:r>
            <a:endParaRPr sz="800">
              <a:solidFill>
                <a:srgbClr val="333333"/>
              </a:solidFill>
              <a:highlight>
                <a:srgbClr val="FFFFFF"/>
              </a:highlight>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131"/>
          <p:cNvSpPr txBox="1"/>
          <p:nvPr>
            <p:ph type="title"/>
          </p:nvPr>
        </p:nvSpPr>
        <p:spPr>
          <a:xfrm>
            <a:off x="311700" y="539725"/>
            <a:ext cx="8520600" cy="128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F4:</a:t>
            </a:r>
            <a:r>
              <a:rPr lang="it"/>
              <a:t> (Meta)data are registered or indexed in a searchable resource</a:t>
            </a:r>
            <a:endParaRPr b="1" sz="4050">
              <a:solidFill>
                <a:srgbClr val="FFFFFF"/>
              </a:solidFill>
              <a:highlight>
                <a:srgbClr val="EAEEF3"/>
              </a:highlight>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132"/>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In other words:</a:t>
            </a:r>
            <a:endParaRPr/>
          </a:p>
        </p:txBody>
      </p:sp>
      <p:sp>
        <p:nvSpPr>
          <p:cNvPr id="1143" name="Google Shape;1143;p132"/>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it">
                <a:solidFill>
                  <a:schemeClr val="lt1"/>
                </a:solidFill>
              </a:rPr>
              <a:t>Metadata are used to build easily searchable indexes of data sets. These resources will allow to search for existing data sets similarly to searching for a book in a library.</a:t>
            </a:r>
            <a:endParaRPr>
              <a:solidFill>
                <a:schemeClr val="lt1"/>
              </a:solidFill>
            </a:endParaRPr>
          </a:p>
        </p:txBody>
      </p:sp>
      <p:sp>
        <p:nvSpPr>
          <p:cNvPr id="1144" name="Google Shape;1144;p132"/>
          <p:cNvSpPr txBox="1"/>
          <p:nvPr/>
        </p:nvSpPr>
        <p:spPr>
          <a:xfrm>
            <a:off x="25925" y="4605000"/>
            <a:ext cx="53478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700">
                <a:solidFill>
                  <a:schemeClr val="lt1"/>
                </a:solidFill>
                <a:latin typeface="Roboto"/>
                <a:ea typeface="Roboto"/>
                <a:cs typeface="Roboto"/>
                <a:sym typeface="Roboto"/>
              </a:rPr>
              <a:t>https://www.snf.ch/SiteCollectionDocuments/FAIR_principles_translation_SNSF_logo.pdf</a:t>
            </a:r>
            <a:endParaRPr sz="700">
              <a:solidFill>
                <a:schemeClr val="lt1"/>
              </a:solidFill>
              <a:latin typeface="Roboto"/>
              <a:ea typeface="Roboto"/>
              <a:cs typeface="Roboto"/>
              <a:sym typeface="Roboto"/>
            </a:endParaRPr>
          </a:p>
        </p:txBody>
      </p:sp>
      <p:pic>
        <p:nvPicPr>
          <p:cNvPr descr="close-up photography of brown wooden card catalog" id="1145" name="Google Shape;1145;p132"/>
          <p:cNvPicPr preferRelativeResize="0"/>
          <p:nvPr/>
        </p:nvPicPr>
        <p:blipFill>
          <a:blip r:embed="rId3">
            <a:alphaModFix/>
          </a:blip>
          <a:stretch>
            <a:fillRect/>
          </a:stretch>
        </p:blipFill>
        <p:spPr>
          <a:xfrm>
            <a:off x="4948500" y="0"/>
            <a:ext cx="3429000" cy="51435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133"/>
          <p:cNvSpPr txBox="1"/>
          <p:nvPr>
            <p:ph idx="4294967295" type="body"/>
          </p:nvPr>
        </p:nvSpPr>
        <p:spPr>
          <a:xfrm>
            <a:off x="104725" y="1586100"/>
            <a:ext cx="4624500" cy="3249600"/>
          </a:xfrm>
          <a:prstGeom prst="rect">
            <a:avLst/>
          </a:prstGeom>
          <a:noFill/>
          <a:ln>
            <a:noFill/>
          </a:ln>
        </p:spPr>
        <p:txBody>
          <a:bodyPr anchorCtr="0" anchor="t" bIns="45700" lIns="91425" spcFirstLastPara="1" rIns="91425" wrap="square" tIns="45700">
            <a:normAutofit fontScale="32500" lnSpcReduction="10000"/>
          </a:bodyPr>
          <a:lstStyle/>
          <a:p>
            <a:pPr indent="0" lvl="0" marL="0" rtl="0" algn="l">
              <a:lnSpc>
                <a:spcPct val="115000"/>
              </a:lnSpc>
              <a:spcBef>
                <a:spcPts val="500"/>
              </a:spcBef>
              <a:spcAft>
                <a:spcPts val="0"/>
              </a:spcAft>
              <a:buClr>
                <a:schemeClr val="dk1"/>
              </a:buClr>
              <a:buSzPts val="358"/>
              <a:buFont typeface="Arial"/>
              <a:buNone/>
            </a:pPr>
            <a:r>
              <a:rPr lang="it" sz="5500">
                <a:solidFill>
                  <a:srgbClr val="202122"/>
                </a:solidFill>
                <a:highlight>
                  <a:srgbClr val="FFFFFF"/>
                </a:highlight>
              </a:rPr>
              <a:t>An </a:t>
            </a:r>
            <a:r>
              <a:rPr b="1" lang="it" sz="5500">
                <a:solidFill>
                  <a:srgbClr val="202122"/>
                </a:solidFill>
                <a:highlight>
                  <a:srgbClr val="FFFFFF"/>
                </a:highlight>
              </a:rPr>
              <a:t>open-access repository</a:t>
            </a:r>
            <a:r>
              <a:rPr lang="it" sz="5500">
                <a:solidFill>
                  <a:srgbClr val="202122"/>
                </a:solidFill>
                <a:highlight>
                  <a:srgbClr val="FFFFFF"/>
                </a:highlight>
              </a:rPr>
              <a:t> or </a:t>
            </a:r>
            <a:r>
              <a:rPr b="1" lang="it" sz="5500">
                <a:solidFill>
                  <a:srgbClr val="202122"/>
                </a:solidFill>
                <a:highlight>
                  <a:srgbClr val="FFFFFF"/>
                </a:highlight>
              </a:rPr>
              <a:t>open archive</a:t>
            </a:r>
            <a:r>
              <a:rPr lang="it" sz="5500">
                <a:solidFill>
                  <a:srgbClr val="202122"/>
                </a:solidFill>
                <a:highlight>
                  <a:srgbClr val="FFFFFF"/>
                </a:highlight>
              </a:rPr>
              <a:t> is a digital platform that holds research output and provides free, immediate and permanent access to research results for anyone to use, download and distribute. </a:t>
            </a:r>
            <a:endParaRPr sz="5500">
              <a:solidFill>
                <a:srgbClr val="202122"/>
              </a:solidFill>
              <a:highlight>
                <a:srgbClr val="FFFFFF"/>
              </a:highlight>
            </a:endParaRPr>
          </a:p>
          <a:p>
            <a:pPr indent="0" lvl="0" marL="0" rtl="0" algn="l">
              <a:lnSpc>
                <a:spcPct val="115000"/>
              </a:lnSpc>
              <a:spcBef>
                <a:spcPts val="500"/>
              </a:spcBef>
              <a:spcAft>
                <a:spcPts val="0"/>
              </a:spcAft>
              <a:buClr>
                <a:schemeClr val="dk1"/>
              </a:buClr>
              <a:buSzPts val="358"/>
              <a:buFont typeface="Arial"/>
              <a:buNone/>
            </a:pPr>
            <a:r>
              <a:t/>
            </a:r>
            <a:endParaRPr sz="5500">
              <a:solidFill>
                <a:srgbClr val="202122"/>
              </a:solidFill>
              <a:highlight>
                <a:srgbClr val="FFFFFF"/>
              </a:highlight>
            </a:endParaRPr>
          </a:p>
          <a:p>
            <a:pPr indent="0" lvl="0" marL="0" rtl="0" algn="l">
              <a:lnSpc>
                <a:spcPct val="115000"/>
              </a:lnSpc>
              <a:spcBef>
                <a:spcPts val="500"/>
              </a:spcBef>
              <a:spcAft>
                <a:spcPts val="500"/>
              </a:spcAft>
              <a:buClr>
                <a:schemeClr val="dk1"/>
              </a:buClr>
              <a:buSzPts val="358"/>
              <a:buFont typeface="Arial"/>
              <a:buNone/>
            </a:pPr>
            <a:r>
              <a:rPr lang="it" sz="5500">
                <a:solidFill>
                  <a:srgbClr val="202122"/>
                </a:solidFill>
                <a:highlight>
                  <a:srgbClr val="FFFFFF"/>
                </a:highlight>
              </a:rPr>
              <a:t>To facilitate </a:t>
            </a:r>
            <a:r>
              <a:rPr lang="it" sz="5500">
                <a:solidFill>
                  <a:srgbClr val="0645AD"/>
                </a:solidFill>
                <a:highlight>
                  <a:srgbClr val="FFFFFF"/>
                </a:highlight>
                <a:uFill>
                  <a:noFill/>
                </a:uFill>
                <a:hlinkClick r:id="rId3">
                  <a:extLst>
                    <a:ext uri="{A12FA001-AC4F-418D-AE19-62706E023703}">
                      <ahyp:hlinkClr val="tx"/>
                    </a:ext>
                  </a:extLst>
                </a:hlinkClick>
              </a:rPr>
              <a:t>open access</a:t>
            </a:r>
            <a:r>
              <a:rPr lang="it" sz="5500">
                <a:solidFill>
                  <a:srgbClr val="202122"/>
                </a:solidFill>
                <a:highlight>
                  <a:srgbClr val="FFFFFF"/>
                </a:highlight>
              </a:rPr>
              <a:t> such repositories must be </a:t>
            </a:r>
            <a:r>
              <a:rPr lang="it" sz="5500">
                <a:solidFill>
                  <a:srgbClr val="0645AD"/>
                </a:solidFill>
                <a:highlight>
                  <a:srgbClr val="FFFFFF"/>
                </a:highlight>
                <a:uFill>
                  <a:noFill/>
                </a:uFill>
                <a:hlinkClick r:id="rId4">
                  <a:extLst>
                    <a:ext uri="{A12FA001-AC4F-418D-AE19-62706E023703}">
                      <ahyp:hlinkClr val="tx"/>
                    </a:ext>
                  </a:extLst>
                </a:hlinkClick>
              </a:rPr>
              <a:t>interoperable</a:t>
            </a:r>
            <a:r>
              <a:rPr lang="it" sz="5500">
                <a:solidFill>
                  <a:srgbClr val="202122"/>
                </a:solidFill>
                <a:highlight>
                  <a:srgbClr val="FFFFFF"/>
                </a:highlight>
              </a:rPr>
              <a:t> according to the </a:t>
            </a:r>
            <a:r>
              <a:rPr lang="it" sz="5500">
                <a:solidFill>
                  <a:srgbClr val="0645AD"/>
                </a:solidFill>
                <a:highlight>
                  <a:srgbClr val="FFFFFF"/>
                </a:highlight>
                <a:uFill>
                  <a:noFill/>
                </a:uFill>
                <a:hlinkClick r:id="rId5">
                  <a:extLst>
                    <a:ext uri="{A12FA001-AC4F-418D-AE19-62706E023703}">
                      <ahyp:hlinkClr val="tx"/>
                    </a:ext>
                  </a:extLst>
                </a:hlinkClick>
              </a:rPr>
              <a:t>Open Archives Initiative Protocol for Metadata Harvesting</a:t>
            </a:r>
            <a:r>
              <a:rPr lang="it" sz="5500">
                <a:solidFill>
                  <a:srgbClr val="202122"/>
                </a:solidFill>
                <a:highlight>
                  <a:srgbClr val="FFFFFF"/>
                </a:highlight>
              </a:rPr>
              <a:t> (OAI-PMH).</a:t>
            </a:r>
            <a:endParaRPr/>
          </a:p>
        </p:txBody>
      </p:sp>
      <p:sp>
        <p:nvSpPr>
          <p:cNvPr id="1152" name="Google Shape;1152;p133"/>
          <p:cNvSpPr txBox="1"/>
          <p:nvPr>
            <p:ph type="title"/>
          </p:nvPr>
        </p:nvSpPr>
        <p:spPr>
          <a:xfrm>
            <a:off x="329575" y="237150"/>
            <a:ext cx="7688400" cy="535200"/>
          </a:xfrm>
          <a:prstGeom prst="rect">
            <a:avLst/>
          </a:prstGeom>
        </p:spPr>
        <p:txBody>
          <a:bodyPr anchorCtr="0" anchor="t" bIns="91425" lIns="91425" spcFirstLastPara="1" rIns="91425" wrap="square" tIns="91425">
            <a:normAutofit fontScale="90000"/>
          </a:bodyPr>
          <a:lstStyle/>
          <a:p>
            <a:pPr indent="0" lvl="0" marL="0" marR="0" rtl="0" algn="l">
              <a:lnSpc>
                <a:spcPct val="100000"/>
              </a:lnSpc>
              <a:spcBef>
                <a:spcPts val="0"/>
              </a:spcBef>
              <a:spcAft>
                <a:spcPts val="0"/>
              </a:spcAft>
              <a:buNone/>
            </a:pPr>
            <a:r>
              <a:rPr lang="it"/>
              <a:t>Repository</a:t>
            </a:r>
            <a:endParaRPr/>
          </a:p>
        </p:txBody>
      </p:sp>
      <p:sp>
        <p:nvSpPr>
          <p:cNvPr id="1153" name="Google Shape;1153;p133"/>
          <p:cNvSpPr txBox="1"/>
          <p:nvPr/>
        </p:nvSpPr>
        <p:spPr>
          <a:xfrm>
            <a:off x="0" y="4835700"/>
            <a:ext cx="7338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800">
                <a:solidFill>
                  <a:schemeClr val="accent1"/>
                </a:solidFill>
                <a:latin typeface="Lato"/>
                <a:ea typeface="Lato"/>
                <a:cs typeface="Lato"/>
                <a:sym typeface="Lato"/>
              </a:rPr>
              <a:t>https://en.wikipedia.org/wiki/Open-access_repository</a:t>
            </a:r>
            <a:endParaRPr sz="800">
              <a:solidFill>
                <a:schemeClr val="accent1"/>
              </a:solidFill>
              <a:latin typeface="Lato"/>
              <a:ea typeface="Lato"/>
              <a:cs typeface="Lato"/>
              <a:sym typeface="Lato"/>
            </a:endParaRPr>
          </a:p>
        </p:txBody>
      </p:sp>
      <p:pic>
        <p:nvPicPr>
          <p:cNvPr id="1154" name="Google Shape;1154;p133"/>
          <p:cNvPicPr preferRelativeResize="0"/>
          <p:nvPr/>
        </p:nvPicPr>
        <p:blipFill>
          <a:blip r:embed="rId6">
            <a:alphaModFix/>
          </a:blip>
          <a:stretch>
            <a:fillRect/>
          </a:stretch>
        </p:blipFill>
        <p:spPr>
          <a:xfrm>
            <a:off x="4913650" y="1772050"/>
            <a:ext cx="4119352" cy="231342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134"/>
          <p:cNvSpPr txBox="1"/>
          <p:nvPr/>
        </p:nvSpPr>
        <p:spPr>
          <a:xfrm>
            <a:off x="2160051" y="229650"/>
            <a:ext cx="4850400" cy="3888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b="1" lang="it" sz="2300">
                <a:solidFill>
                  <a:schemeClr val="dk2"/>
                </a:solidFill>
                <a:latin typeface="Poppins"/>
                <a:ea typeface="Poppins"/>
                <a:cs typeface="Poppins"/>
                <a:sym typeface="Poppins"/>
              </a:rPr>
              <a:t>Open Access repositories</a:t>
            </a:r>
            <a:endParaRPr sz="500"/>
          </a:p>
        </p:txBody>
      </p:sp>
      <p:sp>
        <p:nvSpPr>
          <p:cNvPr id="1160" name="Google Shape;1160;p134"/>
          <p:cNvSpPr txBox="1"/>
          <p:nvPr/>
        </p:nvSpPr>
        <p:spPr>
          <a:xfrm>
            <a:off x="2211650" y="666900"/>
            <a:ext cx="4943100" cy="1412700"/>
          </a:xfrm>
          <a:prstGeom prst="rect">
            <a:avLst/>
          </a:prstGeom>
          <a:noFill/>
          <a:ln>
            <a:noFill/>
          </a:ln>
        </p:spPr>
        <p:txBody>
          <a:bodyPr anchorCtr="0" anchor="ctr" bIns="17150" lIns="34300" spcFirstLastPara="1" rIns="34300" wrap="square" tIns="17150">
            <a:spAutoFit/>
          </a:bodyPr>
          <a:lstStyle/>
          <a:p>
            <a:pPr indent="0" lvl="0" marL="0" marR="0" rtl="0" algn="l">
              <a:lnSpc>
                <a:spcPct val="115000"/>
              </a:lnSpc>
              <a:spcBef>
                <a:spcPts val="0"/>
              </a:spcBef>
              <a:spcAft>
                <a:spcPts val="0"/>
              </a:spcAft>
              <a:buNone/>
            </a:pPr>
            <a:r>
              <a:rPr lang="it" sz="1450">
                <a:solidFill>
                  <a:srgbClr val="2C3841"/>
                </a:solidFill>
                <a:highlight>
                  <a:srgbClr val="FFFFFF"/>
                </a:highlight>
                <a:latin typeface="Roboto"/>
                <a:ea typeface="Roboto"/>
                <a:cs typeface="Roboto"/>
                <a:sym typeface="Roboto"/>
              </a:rPr>
              <a:t>A repository stores Open Access digital objects and makes them available and downloadable. It’s accessible and interoperable through a OAI-PMH protocol and it deploys a long-term archiving policy</a:t>
            </a:r>
            <a:endParaRPr sz="1450">
              <a:solidFill>
                <a:srgbClr val="2C3841"/>
              </a:solidFill>
              <a:highlight>
                <a:srgbClr val="FFFFFF"/>
              </a:highlight>
              <a:latin typeface="Roboto"/>
              <a:ea typeface="Roboto"/>
              <a:cs typeface="Roboto"/>
              <a:sym typeface="Roboto"/>
            </a:endParaRPr>
          </a:p>
          <a:p>
            <a:pPr indent="0" lvl="0" marL="0" marR="0" rtl="0" algn="l">
              <a:lnSpc>
                <a:spcPct val="115000"/>
              </a:lnSpc>
              <a:spcBef>
                <a:spcPts val="1000"/>
              </a:spcBef>
              <a:spcAft>
                <a:spcPts val="1000"/>
              </a:spcAft>
              <a:buNone/>
            </a:pPr>
            <a:r>
              <a:t/>
            </a:r>
            <a:endParaRPr sz="1450">
              <a:solidFill>
                <a:srgbClr val="2C3841"/>
              </a:solidFill>
              <a:highlight>
                <a:srgbClr val="FFFFFF"/>
              </a:highlight>
              <a:latin typeface="Roboto"/>
              <a:ea typeface="Roboto"/>
              <a:cs typeface="Roboto"/>
              <a:sym typeface="Roboto"/>
            </a:endParaRPr>
          </a:p>
        </p:txBody>
      </p:sp>
      <p:cxnSp>
        <p:nvCxnSpPr>
          <p:cNvPr id="1161" name="Google Shape;1161;p134"/>
          <p:cNvCxnSpPr>
            <a:stCxn id="1162" idx="5"/>
            <a:endCxn id="1163" idx="1"/>
          </p:cNvCxnSpPr>
          <p:nvPr/>
        </p:nvCxnSpPr>
        <p:spPr>
          <a:xfrm>
            <a:off x="1565297" y="2085889"/>
            <a:ext cx="435300" cy="312000"/>
          </a:xfrm>
          <a:prstGeom prst="straightConnector1">
            <a:avLst/>
          </a:prstGeom>
          <a:noFill/>
          <a:ln cap="flat" cmpd="sng" w="38100">
            <a:solidFill>
              <a:srgbClr val="BFBFBF"/>
            </a:solidFill>
            <a:prstDash val="solid"/>
            <a:miter lim="800000"/>
            <a:headEnd len="sm" w="sm" type="none"/>
            <a:tailEnd len="sm" w="sm" type="none"/>
          </a:ln>
        </p:spPr>
      </p:cxnSp>
      <p:cxnSp>
        <p:nvCxnSpPr>
          <p:cNvPr id="1164" name="Google Shape;1164;p134"/>
          <p:cNvCxnSpPr>
            <a:stCxn id="1165" idx="7"/>
            <a:endCxn id="1163" idx="3"/>
          </p:cNvCxnSpPr>
          <p:nvPr/>
        </p:nvCxnSpPr>
        <p:spPr>
          <a:xfrm flipH="1" rot="10800000">
            <a:off x="1565297" y="3359868"/>
            <a:ext cx="435300" cy="286500"/>
          </a:xfrm>
          <a:prstGeom prst="straightConnector1">
            <a:avLst/>
          </a:prstGeom>
          <a:noFill/>
          <a:ln cap="flat" cmpd="sng" w="38100">
            <a:solidFill>
              <a:srgbClr val="BFBFBF"/>
            </a:solidFill>
            <a:prstDash val="solid"/>
            <a:miter lim="800000"/>
            <a:headEnd len="sm" w="sm" type="none"/>
            <a:tailEnd len="sm" w="sm" type="none"/>
          </a:ln>
        </p:spPr>
      </p:cxnSp>
      <p:cxnSp>
        <p:nvCxnSpPr>
          <p:cNvPr id="1166" name="Google Shape;1166;p134"/>
          <p:cNvCxnSpPr>
            <a:stCxn id="1167" idx="5"/>
            <a:endCxn id="1168" idx="1"/>
          </p:cNvCxnSpPr>
          <p:nvPr/>
        </p:nvCxnSpPr>
        <p:spPr>
          <a:xfrm>
            <a:off x="7154804" y="3359959"/>
            <a:ext cx="288000" cy="297300"/>
          </a:xfrm>
          <a:prstGeom prst="straightConnector1">
            <a:avLst/>
          </a:prstGeom>
          <a:noFill/>
          <a:ln cap="flat" cmpd="sng" w="38100">
            <a:solidFill>
              <a:srgbClr val="BFBFBF"/>
            </a:solidFill>
            <a:prstDash val="solid"/>
            <a:miter lim="800000"/>
            <a:headEnd len="sm" w="sm" type="none"/>
            <a:tailEnd len="sm" w="sm" type="none"/>
          </a:ln>
        </p:spPr>
      </p:cxnSp>
      <p:cxnSp>
        <p:nvCxnSpPr>
          <p:cNvPr id="1169" name="Google Shape;1169;p134"/>
          <p:cNvCxnSpPr/>
          <p:nvPr/>
        </p:nvCxnSpPr>
        <p:spPr>
          <a:xfrm flipH="1">
            <a:off x="5836787" y="3359992"/>
            <a:ext cx="432000" cy="479400"/>
          </a:xfrm>
          <a:prstGeom prst="straightConnector1">
            <a:avLst/>
          </a:prstGeom>
          <a:noFill/>
          <a:ln cap="flat" cmpd="sng" w="38100">
            <a:solidFill>
              <a:srgbClr val="BFBFBF"/>
            </a:solidFill>
            <a:prstDash val="solid"/>
            <a:miter lim="800000"/>
            <a:headEnd len="sm" w="sm" type="none"/>
            <a:tailEnd len="sm" w="sm" type="none"/>
          </a:ln>
        </p:spPr>
      </p:cxnSp>
      <p:cxnSp>
        <p:nvCxnSpPr>
          <p:cNvPr id="1170" name="Google Shape;1170;p134"/>
          <p:cNvCxnSpPr/>
          <p:nvPr/>
        </p:nvCxnSpPr>
        <p:spPr>
          <a:xfrm flipH="1">
            <a:off x="7307262" y="2291564"/>
            <a:ext cx="436500" cy="335100"/>
          </a:xfrm>
          <a:prstGeom prst="straightConnector1">
            <a:avLst/>
          </a:prstGeom>
          <a:noFill/>
          <a:ln cap="flat" cmpd="sng" w="38100">
            <a:solidFill>
              <a:srgbClr val="BFBFBF"/>
            </a:solidFill>
            <a:prstDash val="solid"/>
            <a:miter lim="800000"/>
            <a:headEnd len="sm" w="sm" type="none"/>
            <a:tailEnd len="sm" w="sm" type="none"/>
          </a:ln>
        </p:spPr>
      </p:cxnSp>
      <p:cxnSp>
        <p:nvCxnSpPr>
          <p:cNvPr id="1171" name="Google Shape;1171;p134"/>
          <p:cNvCxnSpPr>
            <a:stCxn id="1172" idx="6"/>
            <a:endCxn id="1167" idx="2"/>
          </p:cNvCxnSpPr>
          <p:nvPr/>
        </p:nvCxnSpPr>
        <p:spPr>
          <a:xfrm>
            <a:off x="5355764" y="2870072"/>
            <a:ext cx="637500" cy="9000"/>
          </a:xfrm>
          <a:prstGeom prst="straightConnector1">
            <a:avLst/>
          </a:prstGeom>
          <a:noFill/>
          <a:ln cap="flat" cmpd="sng" w="38100">
            <a:solidFill>
              <a:srgbClr val="BFBFBF"/>
            </a:solidFill>
            <a:prstDash val="solid"/>
            <a:miter lim="800000"/>
            <a:headEnd len="sm" w="sm" type="none"/>
            <a:tailEnd len="sm" w="sm" type="none"/>
          </a:ln>
        </p:spPr>
      </p:cxnSp>
      <p:cxnSp>
        <p:nvCxnSpPr>
          <p:cNvPr id="1173" name="Google Shape;1173;p134"/>
          <p:cNvCxnSpPr>
            <a:stCxn id="1163" idx="6"/>
            <a:endCxn id="1172" idx="2"/>
          </p:cNvCxnSpPr>
          <p:nvPr/>
        </p:nvCxnSpPr>
        <p:spPr>
          <a:xfrm flipH="1" rot="10800000">
            <a:off x="3162145" y="2869950"/>
            <a:ext cx="637500" cy="9000"/>
          </a:xfrm>
          <a:prstGeom prst="straightConnector1">
            <a:avLst/>
          </a:prstGeom>
          <a:noFill/>
          <a:ln cap="flat" cmpd="sng" w="38100">
            <a:solidFill>
              <a:srgbClr val="BFBFBF"/>
            </a:solidFill>
            <a:prstDash val="solid"/>
            <a:miter lim="800000"/>
            <a:headEnd len="sm" w="sm" type="none"/>
            <a:tailEnd len="sm" w="sm" type="none"/>
          </a:ln>
        </p:spPr>
      </p:cxnSp>
      <p:sp>
        <p:nvSpPr>
          <p:cNvPr id="1172" name="Google Shape;1172;p134"/>
          <p:cNvSpPr/>
          <p:nvPr/>
        </p:nvSpPr>
        <p:spPr>
          <a:xfrm>
            <a:off x="3799664" y="2092172"/>
            <a:ext cx="1556100" cy="15558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63" name="Google Shape;1163;p134"/>
          <p:cNvSpPr/>
          <p:nvPr/>
        </p:nvSpPr>
        <p:spPr>
          <a:xfrm>
            <a:off x="1801345" y="2198700"/>
            <a:ext cx="1360800" cy="1360500"/>
          </a:xfrm>
          <a:prstGeom prst="donut">
            <a:avLst>
              <a:gd fmla="val 7452" name="adj"/>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65" name="Google Shape;1165;p134"/>
          <p:cNvSpPr/>
          <p:nvPr/>
        </p:nvSpPr>
        <p:spPr>
          <a:xfrm>
            <a:off x="803500" y="3515709"/>
            <a:ext cx="892500" cy="892200"/>
          </a:xfrm>
          <a:prstGeom prst="donut">
            <a:avLst>
              <a:gd fmla="val 7452" name="adj"/>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62" name="Google Shape;1162;p134"/>
          <p:cNvSpPr/>
          <p:nvPr/>
        </p:nvSpPr>
        <p:spPr>
          <a:xfrm>
            <a:off x="803500" y="1324349"/>
            <a:ext cx="892500" cy="892200"/>
          </a:xfrm>
          <a:prstGeom prst="donut">
            <a:avLst>
              <a:gd fmla="val 7452" name="adj"/>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67" name="Google Shape;1167;p134"/>
          <p:cNvSpPr/>
          <p:nvPr/>
        </p:nvSpPr>
        <p:spPr>
          <a:xfrm>
            <a:off x="5993289" y="2198700"/>
            <a:ext cx="1360800" cy="1360500"/>
          </a:xfrm>
          <a:prstGeom prst="donut">
            <a:avLst>
              <a:gd fmla="val 7452" name="adj"/>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74" name="Google Shape;1174;p134"/>
          <p:cNvSpPr/>
          <p:nvPr/>
        </p:nvSpPr>
        <p:spPr>
          <a:xfrm>
            <a:off x="7667562" y="1616904"/>
            <a:ext cx="892500" cy="892200"/>
          </a:xfrm>
          <a:prstGeom prst="donut">
            <a:avLst>
              <a:gd fmla="val 7452" name="adj"/>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68" name="Google Shape;1168;p134"/>
          <p:cNvSpPr/>
          <p:nvPr/>
        </p:nvSpPr>
        <p:spPr>
          <a:xfrm>
            <a:off x="7312233" y="3526596"/>
            <a:ext cx="892500" cy="892200"/>
          </a:xfrm>
          <a:prstGeom prst="donut">
            <a:avLst>
              <a:gd fmla="val 7452" name="adj"/>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75" name="Google Shape;1175;p134"/>
          <p:cNvSpPr/>
          <p:nvPr/>
        </p:nvSpPr>
        <p:spPr>
          <a:xfrm>
            <a:off x="5210622" y="3784549"/>
            <a:ext cx="892500" cy="892200"/>
          </a:xfrm>
          <a:prstGeom prst="donut">
            <a:avLst>
              <a:gd fmla="val 7452" name="adj"/>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76" name="Google Shape;1176;p134"/>
          <p:cNvSpPr txBox="1"/>
          <p:nvPr/>
        </p:nvSpPr>
        <p:spPr>
          <a:xfrm>
            <a:off x="4026613" y="2407250"/>
            <a:ext cx="1102200" cy="9582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Why:</a:t>
            </a:r>
            <a:endParaRPr b="1" sz="1200">
              <a:solidFill>
                <a:schemeClr val="lt1"/>
              </a:solidFill>
              <a:latin typeface="Poppins"/>
              <a:ea typeface="Poppins"/>
              <a:cs typeface="Poppins"/>
              <a:sym typeface="Poppins"/>
            </a:endParaRPr>
          </a:p>
          <a:p>
            <a:pPr indent="0" lvl="0" marL="0" marR="0" rtl="0" algn="ctr">
              <a:spcBef>
                <a:spcPts val="0"/>
              </a:spcBef>
              <a:spcAft>
                <a:spcPts val="0"/>
              </a:spcAft>
              <a:buNone/>
            </a:pPr>
            <a:r>
              <a:rPr b="1" lang="it" sz="1200">
                <a:solidFill>
                  <a:schemeClr val="lt1"/>
                </a:solidFill>
                <a:latin typeface="Poppins"/>
                <a:ea typeface="Poppins"/>
                <a:cs typeface="Poppins"/>
                <a:sym typeface="Poppins"/>
              </a:rPr>
              <a:t>share (discovery) and</a:t>
            </a:r>
            <a:endParaRPr b="1" sz="1200">
              <a:solidFill>
                <a:schemeClr val="lt1"/>
              </a:solidFill>
              <a:latin typeface="Poppins"/>
              <a:ea typeface="Poppins"/>
              <a:cs typeface="Poppins"/>
              <a:sym typeface="Poppins"/>
            </a:endParaRPr>
          </a:p>
          <a:p>
            <a:pPr indent="0" lvl="0" marL="0" marR="0" rtl="0" algn="ctr">
              <a:spcBef>
                <a:spcPts val="0"/>
              </a:spcBef>
              <a:spcAft>
                <a:spcPts val="0"/>
              </a:spcAft>
              <a:buNone/>
            </a:pPr>
            <a:r>
              <a:rPr b="1" lang="it" sz="1200">
                <a:solidFill>
                  <a:schemeClr val="lt1"/>
                </a:solidFill>
                <a:latin typeface="Poppins"/>
                <a:ea typeface="Poppins"/>
                <a:cs typeface="Poppins"/>
                <a:sym typeface="Poppins"/>
              </a:rPr>
              <a:t>preserve</a:t>
            </a:r>
            <a:endParaRPr b="1" sz="1200">
              <a:solidFill>
                <a:schemeClr val="lt1"/>
              </a:solidFill>
              <a:latin typeface="Poppins"/>
              <a:ea typeface="Poppins"/>
              <a:cs typeface="Poppins"/>
              <a:sym typeface="Poppins"/>
            </a:endParaRPr>
          </a:p>
        </p:txBody>
      </p:sp>
      <p:sp>
        <p:nvSpPr>
          <p:cNvPr id="1177" name="Google Shape;1177;p134"/>
          <p:cNvSpPr txBox="1"/>
          <p:nvPr/>
        </p:nvSpPr>
        <p:spPr>
          <a:xfrm>
            <a:off x="934189" y="1598463"/>
            <a:ext cx="630900" cy="280800"/>
          </a:xfrm>
          <a:prstGeom prst="rect">
            <a:avLst/>
          </a:prstGeom>
          <a:noFill/>
          <a:ln>
            <a:noFill/>
          </a:ln>
        </p:spPr>
        <p:txBody>
          <a:bodyPr anchorCtr="0" anchor="ctr" bIns="17150" lIns="34300" spcFirstLastPara="1" rIns="34300" wrap="square" tIns="17150">
            <a:spAutoFit/>
          </a:bodyPr>
          <a:lstStyle/>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Thematic/</a:t>
            </a:r>
            <a:endParaRPr b="1" sz="800">
              <a:solidFill>
                <a:schemeClr val="dk1"/>
              </a:solidFill>
              <a:latin typeface="Lato"/>
              <a:ea typeface="Lato"/>
              <a:cs typeface="Lato"/>
              <a:sym typeface="Lato"/>
            </a:endParaRPr>
          </a:p>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disciplinary</a:t>
            </a:r>
            <a:endParaRPr b="1" sz="500"/>
          </a:p>
        </p:txBody>
      </p:sp>
      <p:sp>
        <p:nvSpPr>
          <p:cNvPr id="1178" name="Google Shape;1178;p134"/>
          <p:cNvSpPr txBox="1"/>
          <p:nvPr/>
        </p:nvSpPr>
        <p:spPr>
          <a:xfrm>
            <a:off x="928047" y="3866023"/>
            <a:ext cx="630900" cy="157800"/>
          </a:xfrm>
          <a:prstGeom prst="rect">
            <a:avLst/>
          </a:prstGeom>
          <a:noFill/>
          <a:ln>
            <a:noFill/>
          </a:ln>
        </p:spPr>
        <p:txBody>
          <a:bodyPr anchorCtr="0" anchor="ctr" bIns="17150" lIns="34300" spcFirstLastPara="1" rIns="34300" wrap="square" tIns="17150">
            <a:spAutoFit/>
          </a:bodyPr>
          <a:lstStyle/>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Institutional</a:t>
            </a:r>
            <a:endParaRPr b="1" sz="500"/>
          </a:p>
        </p:txBody>
      </p:sp>
      <p:sp>
        <p:nvSpPr>
          <p:cNvPr id="1179" name="Google Shape;1179;p134"/>
          <p:cNvSpPr txBox="1"/>
          <p:nvPr/>
        </p:nvSpPr>
        <p:spPr>
          <a:xfrm>
            <a:off x="5341307" y="4134864"/>
            <a:ext cx="630900" cy="157800"/>
          </a:xfrm>
          <a:prstGeom prst="rect">
            <a:avLst/>
          </a:prstGeom>
          <a:noFill/>
          <a:ln>
            <a:noFill/>
          </a:ln>
        </p:spPr>
        <p:txBody>
          <a:bodyPr anchorCtr="0" anchor="ctr" bIns="17150" lIns="34300" spcFirstLastPara="1" rIns="34300" wrap="square" tIns="17150">
            <a:spAutoFit/>
          </a:bodyPr>
          <a:lstStyle/>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Catch-all</a:t>
            </a:r>
            <a:endParaRPr b="1" sz="500"/>
          </a:p>
        </p:txBody>
      </p:sp>
      <p:sp>
        <p:nvSpPr>
          <p:cNvPr id="1180" name="Google Shape;1180;p134"/>
          <p:cNvSpPr txBox="1"/>
          <p:nvPr/>
        </p:nvSpPr>
        <p:spPr>
          <a:xfrm>
            <a:off x="7439127" y="3866023"/>
            <a:ext cx="630900" cy="157800"/>
          </a:xfrm>
          <a:prstGeom prst="rect">
            <a:avLst/>
          </a:prstGeom>
          <a:noFill/>
          <a:ln>
            <a:noFill/>
          </a:ln>
        </p:spPr>
        <p:txBody>
          <a:bodyPr anchorCtr="0" anchor="ctr" bIns="17150" lIns="34300" spcFirstLastPara="1" rIns="34300" wrap="square" tIns="17150">
            <a:spAutoFit/>
          </a:bodyPr>
          <a:lstStyle/>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Data</a:t>
            </a:r>
            <a:endParaRPr b="1" sz="500"/>
          </a:p>
        </p:txBody>
      </p:sp>
      <p:sp>
        <p:nvSpPr>
          <p:cNvPr id="1181" name="Google Shape;1181;p134"/>
          <p:cNvSpPr txBox="1"/>
          <p:nvPr/>
        </p:nvSpPr>
        <p:spPr>
          <a:xfrm>
            <a:off x="7798247" y="1967219"/>
            <a:ext cx="630900" cy="157800"/>
          </a:xfrm>
          <a:prstGeom prst="rect">
            <a:avLst/>
          </a:prstGeom>
          <a:noFill/>
          <a:ln>
            <a:noFill/>
          </a:ln>
        </p:spPr>
        <p:txBody>
          <a:bodyPr anchorCtr="0" anchor="ctr" bIns="17150" lIns="34300" spcFirstLastPara="1" rIns="34300" wrap="square" tIns="17150">
            <a:spAutoFit/>
          </a:bodyPr>
          <a:lstStyle/>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Literature</a:t>
            </a:r>
            <a:endParaRPr b="1" sz="500"/>
          </a:p>
        </p:txBody>
      </p:sp>
      <p:cxnSp>
        <p:nvCxnSpPr>
          <p:cNvPr id="1182" name="Google Shape;1182;p134"/>
          <p:cNvCxnSpPr>
            <a:stCxn id="1183" idx="7"/>
            <a:endCxn id="1163" idx="2"/>
          </p:cNvCxnSpPr>
          <p:nvPr/>
        </p:nvCxnSpPr>
        <p:spPr>
          <a:xfrm>
            <a:off x="1220916" y="2810665"/>
            <a:ext cx="580500" cy="68400"/>
          </a:xfrm>
          <a:prstGeom prst="straightConnector1">
            <a:avLst/>
          </a:prstGeom>
          <a:noFill/>
          <a:ln cap="flat" cmpd="sng" w="38100">
            <a:solidFill>
              <a:srgbClr val="BFBFBF"/>
            </a:solidFill>
            <a:prstDash val="solid"/>
            <a:miter lim="800000"/>
            <a:headEnd len="sm" w="sm" type="none"/>
            <a:tailEnd len="sm" w="sm" type="none"/>
          </a:ln>
        </p:spPr>
      </p:cxnSp>
      <p:sp>
        <p:nvSpPr>
          <p:cNvPr id="1183" name="Google Shape;1183;p134"/>
          <p:cNvSpPr/>
          <p:nvPr/>
        </p:nvSpPr>
        <p:spPr>
          <a:xfrm rot="2330778">
            <a:off x="331102" y="2412349"/>
            <a:ext cx="892491" cy="892303"/>
          </a:xfrm>
          <a:prstGeom prst="donut">
            <a:avLst>
              <a:gd fmla="val 7452" name="adj"/>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84" name="Google Shape;1184;p134"/>
          <p:cNvSpPr/>
          <p:nvPr/>
        </p:nvSpPr>
        <p:spPr>
          <a:xfrm>
            <a:off x="1930738" y="2324525"/>
            <a:ext cx="1102200" cy="11001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85" name="Google Shape;1185;p134"/>
          <p:cNvSpPr txBox="1"/>
          <p:nvPr/>
        </p:nvSpPr>
        <p:spPr>
          <a:xfrm>
            <a:off x="447394" y="2755249"/>
            <a:ext cx="630900" cy="157800"/>
          </a:xfrm>
          <a:prstGeom prst="rect">
            <a:avLst/>
          </a:prstGeom>
          <a:noFill/>
          <a:ln>
            <a:noFill/>
          </a:ln>
        </p:spPr>
        <p:txBody>
          <a:bodyPr anchorCtr="0" anchor="ctr" bIns="17150" lIns="34300" spcFirstLastPara="1" rIns="34300" wrap="square" tIns="17150">
            <a:spAutoFit/>
          </a:bodyPr>
          <a:lstStyle/>
          <a:p>
            <a:pPr indent="0" lvl="0" marL="0" marR="0" rtl="0" algn="ctr">
              <a:lnSpc>
                <a:spcPct val="100000"/>
              </a:lnSpc>
              <a:spcBef>
                <a:spcPts val="0"/>
              </a:spcBef>
              <a:spcAft>
                <a:spcPts val="0"/>
              </a:spcAft>
              <a:buClr>
                <a:schemeClr val="dk1"/>
              </a:buClr>
              <a:buSzPts val="800"/>
              <a:buFont typeface="Arial"/>
              <a:buNone/>
            </a:pPr>
            <a:r>
              <a:rPr b="1" lang="it" sz="800">
                <a:solidFill>
                  <a:schemeClr val="dk1"/>
                </a:solidFill>
                <a:latin typeface="Lato"/>
                <a:ea typeface="Lato"/>
                <a:cs typeface="Lato"/>
                <a:sym typeface="Lato"/>
              </a:rPr>
              <a:t>National</a:t>
            </a:r>
            <a:endParaRPr b="1" sz="500"/>
          </a:p>
        </p:txBody>
      </p:sp>
      <p:sp>
        <p:nvSpPr>
          <p:cNvPr id="1186" name="Google Shape;1186;p134"/>
          <p:cNvSpPr/>
          <p:nvPr/>
        </p:nvSpPr>
        <p:spPr>
          <a:xfrm>
            <a:off x="6121738" y="2324525"/>
            <a:ext cx="1102200" cy="11001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2700">
              <a:solidFill>
                <a:schemeClr val="dk1"/>
              </a:solidFill>
              <a:latin typeface="Lato Light"/>
              <a:ea typeface="Lato Light"/>
              <a:cs typeface="Lato Light"/>
              <a:sym typeface="Lato Light"/>
            </a:endParaRPr>
          </a:p>
        </p:txBody>
      </p:sp>
      <p:sp>
        <p:nvSpPr>
          <p:cNvPr id="1187" name="Google Shape;1187;p134"/>
          <p:cNvSpPr txBox="1"/>
          <p:nvPr/>
        </p:nvSpPr>
        <p:spPr>
          <a:xfrm>
            <a:off x="2026025" y="2668100"/>
            <a:ext cx="892500" cy="4041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Who</a:t>
            </a:r>
            <a:endParaRPr b="1" sz="1200">
              <a:solidFill>
                <a:schemeClr val="lt1"/>
              </a:solidFill>
              <a:latin typeface="Poppins"/>
              <a:ea typeface="Poppins"/>
              <a:cs typeface="Poppins"/>
              <a:sym typeface="Poppins"/>
            </a:endParaRPr>
          </a:p>
          <a:p>
            <a:pPr indent="0" lvl="0" marL="0" marR="0" rtl="0" algn="ctr">
              <a:spcBef>
                <a:spcPts val="0"/>
              </a:spcBef>
              <a:spcAft>
                <a:spcPts val="0"/>
              </a:spcAft>
              <a:buNone/>
            </a:pPr>
            <a:r>
              <a:rPr b="1" lang="it" sz="1200">
                <a:solidFill>
                  <a:schemeClr val="lt1"/>
                </a:solidFill>
                <a:latin typeface="Poppins"/>
                <a:ea typeface="Poppins"/>
                <a:cs typeface="Poppins"/>
                <a:sym typeface="Poppins"/>
              </a:rPr>
              <a:t>manages </a:t>
            </a:r>
            <a:endParaRPr b="1" sz="1200">
              <a:solidFill>
                <a:schemeClr val="lt1"/>
              </a:solidFill>
              <a:latin typeface="Poppins"/>
              <a:ea typeface="Poppins"/>
              <a:cs typeface="Poppins"/>
              <a:sym typeface="Poppins"/>
            </a:endParaRPr>
          </a:p>
        </p:txBody>
      </p:sp>
      <p:sp>
        <p:nvSpPr>
          <p:cNvPr id="1188" name="Google Shape;1188;p134"/>
          <p:cNvSpPr txBox="1"/>
          <p:nvPr/>
        </p:nvSpPr>
        <p:spPr>
          <a:xfrm>
            <a:off x="6255374" y="2591900"/>
            <a:ext cx="755100" cy="5889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What type of content</a:t>
            </a:r>
            <a:endParaRPr sz="500">
              <a:solidFill>
                <a:schemeClr val="lt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13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OpenAIRE</a:t>
            </a:r>
            <a:endParaRPr/>
          </a:p>
        </p:txBody>
      </p:sp>
      <p:pic>
        <p:nvPicPr>
          <p:cNvPr id="1194" name="Google Shape;1194;p135"/>
          <p:cNvPicPr preferRelativeResize="0"/>
          <p:nvPr/>
        </p:nvPicPr>
        <p:blipFill>
          <a:blip r:embed="rId3">
            <a:alphaModFix/>
          </a:blip>
          <a:stretch>
            <a:fillRect/>
          </a:stretch>
        </p:blipFill>
        <p:spPr>
          <a:xfrm>
            <a:off x="1231550" y="1269650"/>
            <a:ext cx="6841401" cy="3873851"/>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pic>
        <p:nvPicPr>
          <p:cNvPr id="1199" name="Google Shape;1199;p136"/>
          <p:cNvPicPr preferRelativeResize="0"/>
          <p:nvPr/>
        </p:nvPicPr>
        <p:blipFill rotWithShape="1">
          <a:blip r:embed="rId3">
            <a:alphaModFix/>
          </a:blip>
          <a:srcRect b="27544" l="24017" r="12327" t="23002"/>
          <a:stretch/>
        </p:blipFill>
        <p:spPr>
          <a:xfrm>
            <a:off x="-13700" y="36625"/>
            <a:ext cx="9157701" cy="5106876"/>
          </a:xfrm>
          <a:prstGeom prst="rect">
            <a:avLst/>
          </a:prstGeom>
          <a:noFill/>
          <a:ln>
            <a:noFill/>
          </a:ln>
        </p:spPr>
      </p:pic>
      <p:grpSp>
        <p:nvGrpSpPr>
          <p:cNvPr id="1200" name="Google Shape;1200;p136"/>
          <p:cNvGrpSpPr/>
          <p:nvPr/>
        </p:nvGrpSpPr>
        <p:grpSpPr>
          <a:xfrm>
            <a:off x="3795199" y="1810095"/>
            <a:ext cx="384123" cy="332058"/>
            <a:chOff x="11536221" y="2368250"/>
            <a:chExt cx="3725719" cy="3220719"/>
          </a:xfrm>
        </p:grpSpPr>
        <p:grpSp>
          <p:nvGrpSpPr>
            <p:cNvPr id="1201" name="Google Shape;1201;p136"/>
            <p:cNvGrpSpPr/>
            <p:nvPr/>
          </p:nvGrpSpPr>
          <p:grpSpPr>
            <a:xfrm>
              <a:off x="12572528" y="2368250"/>
              <a:ext cx="2689412" cy="2232212"/>
              <a:chOff x="12446502" y="2594614"/>
              <a:chExt cx="2689412" cy="2232212"/>
            </a:xfrm>
          </p:grpSpPr>
          <p:pic>
            <p:nvPicPr>
              <p:cNvPr descr="Banca" id="1202" name="Google Shape;1202;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03" name="Google Shape;1203;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04" name="Google Shape;1204;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05" name="Google Shape;1205;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06" name="Google Shape;1206;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07" name="Google Shape;1207;p136"/>
          <p:cNvGrpSpPr/>
          <p:nvPr/>
        </p:nvGrpSpPr>
        <p:grpSpPr>
          <a:xfrm>
            <a:off x="3522635" y="544495"/>
            <a:ext cx="384123" cy="332058"/>
            <a:chOff x="11536221" y="2368250"/>
            <a:chExt cx="3725719" cy="3220719"/>
          </a:xfrm>
        </p:grpSpPr>
        <p:grpSp>
          <p:nvGrpSpPr>
            <p:cNvPr id="1208" name="Google Shape;1208;p136"/>
            <p:cNvGrpSpPr/>
            <p:nvPr/>
          </p:nvGrpSpPr>
          <p:grpSpPr>
            <a:xfrm>
              <a:off x="12572528" y="2368250"/>
              <a:ext cx="2689412" cy="2232212"/>
              <a:chOff x="12446502" y="2594614"/>
              <a:chExt cx="2689412" cy="2232212"/>
            </a:xfrm>
          </p:grpSpPr>
          <p:pic>
            <p:nvPicPr>
              <p:cNvPr descr="Banca" id="1209" name="Google Shape;1209;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10" name="Google Shape;1210;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11" name="Google Shape;1211;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12" name="Google Shape;1212;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13" name="Google Shape;1213;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14" name="Google Shape;1214;p136"/>
          <p:cNvGrpSpPr/>
          <p:nvPr/>
        </p:nvGrpSpPr>
        <p:grpSpPr>
          <a:xfrm>
            <a:off x="4055097" y="4564282"/>
            <a:ext cx="384123" cy="332058"/>
            <a:chOff x="11536221" y="2368250"/>
            <a:chExt cx="3725719" cy="3220719"/>
          </a:xfrm>
        </p:grpSpPr>
        <p:grpSp>
          <p:nvGrpSpPr>
            <p:cNvPr id="1215" name="Google Shape;1215;p136"/>
            <p:cNvGrpSpPr/>
            <p:nvPr/>
          </p:nvGrpSpPr>
          <p:grpSpPr>
            <a:xfrm>
              <a:off x="12572528" y="2368250"/>
              <a:ext cx="2689412" cy="2232212"/>
              <a:chOff x="12446502" y="2594614"/>
              <a:chExt cx="2689412" cy="2232212"/>
            </a:xfrm>
          </p:grpSpPr>
          <p:pic>
            <p:nvPicPr>
              <p:cNvPr descr="Banca" id="1216" name="Google Shape;1216;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17" name="Google Shape;1217;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18" name="Google Shape;1218;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19" name="Google Shape;1219;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20" name="Google Shape;1220;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21" name="Google Shape;1221;p136"/>
          <p:cNvGrpSpPr/>
          <p:nvPr/>
        </p:nvGrpSpPr>
        <p:grpSpPr>
          <a:xfrm>
            <a:off x="3013284" y="1745103"/>
            <a:ext cx="384123" cy="332058"/>
            <a:chOff x="11536221" y="2368250"/>
            <a:chExt cx="3725719" cy="3220719"/>
          </a:xfrm>
        </p:grpSpPr>
        <p:grpSp>
          <p:nvGrpSpPr>
            <p:cNvPr id="1222" name="Google Shape;1222;p136"/>
            <p:cNvGrpSpPr/>
            <p:nvPr/>
          </p:nvGrpSpPr>
          <p:grpSpPr>
            <a:xfrm>
              <a:off x="12572528" y="2368250"/>
              <a:ext cx="2689412" cy="2232212"/>
              <a:chOff x="12446502" y="2594614"/>
              <a:chExt cx="2689412" cy="2232212"/>
            </a:xfrm>
          </p:grpSpPr>
          <p:pic>
            <p:nvPicPr>
              <p:cNvPr descr="Banca" id="1223" name="Google Shape;1223;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24" name="Google Shape;1224;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25" name="Google Shape;1225;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26" name="Google Shape;1226;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27" name="Google Shape;1227;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28" name="Google Shape;1228;p136"/>
          <p:cNvGrpSpPr/>
          <p:nvPr/>
        </p:nvGrpSpPr>
        <p:grpSpPr>
          <a:xfrm>
            <a:off x="3108659" y="1046688"/>
            <a:ext cx="384123" cy="332058"/>
            <a:chOff x="11536221" y="2368250"/>
            <a:chExt cx="3725719" cy="3220719"/>
          </a:xfrm>
        </p:grpSpPr>
        <p:grpSp>
          <p:nvGrpSpPr>
            <p:cNvPr id="1229" name="Google Shape;1229;p136"/>
            <p:cNvGrpSpPr/>
            <p:nvPr/>
          </p:nvGrpSpPr>
          <p:grpSpPr>
            <a:xfrm>
              <a:off x="12572528" y="2368250"/>
              <a:ext cx="2689412" cy="2232212"/>
              <a:chOff x="12446502" y="2594614"/>
              <a:chExt cx="2689412" cy="2232212"/>
            </a:xfrm>
          </p:grpSpPr>
          <p:pic>
            <p:nvPicPr>
              <p:cNvPr descr="Banca" id="1230" name="Google Shape;1230;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31" name="Google Shape;1231;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32" name="Google Shape;1232;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33" name="Google Shape;1233;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34" name="Google Shape;1234;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35" name="Google Shape;1235;p136"/>
          <p:cNvGrpSpPr/>
          <p:nvPr/>
        </p:nvGrpSpPr>
        <p:grpSpPr>
          <a:xfrm>
            <a:off x="4179101" y="1705421"/>
            <a:ext cx="384123" cy="332058"/>
            <a:chOff x="11536221" y="2368250"/>
            <a:chExt cx="3725719" cy="3220719"/>
          </a:xfrm>
        </p:grpSpPr>
        <p:grpSp>
          <p:nvGrpSpPr>
            <p:cNvPr id="1236" name="Google Shape;1236;p136"/>
            <p:cNvGrpSpPr/>
            <p:nvPr/>
          </p:nvGrpSpPr>
          <p:grpSpPr>
            <a:xfrm>
              <a:off x="12572528" y="2368250"/>
              <a:ext cx="2689412" cy="2232212"/>
              <a:chOff x="12446502" y="2594614"/>
              <a:chExt cx="2689412" cy="2232212"/>
            </a:xfrm>
          </p:grpSpPr>
          <p:pic>
            <p:nvPicPr>
              <p:cNvPr descr="Banca" id="1237" name="Google Shape;1237;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38" name="Google Shape;1238;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39" name="Google Shape;1239;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40" name="Google Shape;1240;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41" name="Google Shape;1241;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42" name="Google Shape;1242;p136"/>
          <p:cNvGrpSpPr/>
          <p:nvPr/>
        </p:nvGrpSpPr>
        <p:grpSpPr>
          <a:xfrm>
            <a:off x="5126757" y="457768"/>
            <a:ext cx="384123" cy="332058"/>
            <a:chOff x="11536221" y="2368250"/>
            <a:chExt cx="3725719" cy="3220719"/>
          </a:xfrm>
        </p:grpSpPr>
        <p:grpSp>
          <p:nvGrpSpPr>
            <p:cNvPr id="1243" name="Google Shape;1243;p136"/>
            <p:cNvGrpSpPr/>
            <p:nvPr/>
          </p:nvGrpSpPr>
          <p:grpSpPr>
            <a:xfrm>
              <a:off x="12572528" y="2368250"/>
              <a:ext cx="2689412" cy="2232212"/>
              <a:chOff x="12446502" y="2594614"/>
              <a:chExt cx="2689412" cy="2232212"/>
            </a:xfrm>
          </p:grpSpPr>
          <p:pic>
            <p:nvPicPr>
              <p:cNvPr descr="Banca" id="1244" name="Google Shape;1244;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45" name="Google Shape;1245;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46" name="Google Shape;1246;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47" name="Google Shape;1247;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48" name="Google Shape;1248;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49" name="Google Shape;1249;p136"/>
          <p:cNvGrpSpPr/>
          <p:nvPr/>
        </p:nvGrpSpPr>
        <p:grpSpPr>
          <a:xfrm>
            <a:off x="8357675" y="1972486"/>
            <a:ext cx="384123" cy="332058"/>
            <a:chOff x="11536221" y="2368250"/>
            <a:chExt cx="3725719" cy="3220719"/>
          </a:xfrm>
        </p:grpSpPr>
        <p:grpSp>
          <p:nvGrpSpPr>
            <p:cNvPr id="1250" name="Google Shape;1250;p136"/>
            <p:cNvGrpSpPr/>
            <p:nvPr/>
          </p:nvGrpSpPr>
          <p:grpSpPr>
            <a:xfrm>
              <a:off x="12572528" y="2368250"/>
              <a:ext cx="2689412" cy="2232212"/>
              <a:chOff x="12446502" y="2594614"/>
              <a:chExt cx="2689412" cy="2232212"/>
            </a:xfrm>
          </p:grpSpPr>
          <p:pic>
            <p:nvPicPr>
              <p:cNvPr descr="Banca" id="1251" name="Google Shape;1251;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52" name="Google Shape;1252;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53" name="Google Shape;1253;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54" name="Google Shape;1254;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55" name="Google Shape;1255;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56" name="Google Shape;1256;p136"/>
          <p:cNvGrpSpPr/>
          <p:nvPr/>
        </p:nvGrpSpPr>
        <p:grpSpPr>
          <a:xfrm>
            <a:off x="8679513" y="4529169"/>
            <a:ext cx="384122" cy="332056"/>
            <a:chOff x="11536221" y="2368250"/>
            <a:chExt cx="3725719" cy="3220719"/>
          </a:xfrm>
        </p:grpSpPr>
        <p:grpSp>
          <p:nvGrpSpPr>
            <p:cNvPr id="1257" name="Google Shape;1257;p136"/>
            <p:cNvGrpSpPr/>
            <p:nvPr/>
          </p:nvGrpSpPr>
          <p:grpSpPr>
            <a:xfrm>
              <a:off x="12572528" y="2368250"/>
              <a:ext cx="2689412" cy="2232212"/>
              <a:chOff x="12446502" y="2594614"/>
              <a:chExt cx="2689412" cy="2232212"/>
            </a:xfrm>
          </p:grpSpPr>
          <p:pic>
            <p:nvPicPr>
              <p:cNvPr descr="Banca" id="1258" name="Google Shape;1258;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59" name="Google Shape;1259;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60" name="Google Shape;1260;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61" name="Google Shape;1261;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62" name="Google Shape;1262;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63" name="Google Shape;1263;p136"/>
          <p:cNvGrpSpPr/>
          <p:nvPr/>
        </p:nvGrpSpPr>
        <p:grpSpPr>
          <a:xfrm>
            <a:off x="7748074" y="4620294"/>
            <a:ext cx="384123" cy="332058"/>
            <a:chOff x="11536221" y="2368250"/>
            <a:chExt cx="3725719" cy="3220719"/>
          </a:xfrm>
        </p:grpSpPr>
        <p:grpSp>
          <p:nvGrpSpPr>
            <p:cNvPr id="1264" name="Google Shape;1264;p136"/>
            <p:cNvGrpSpPr/>
            <p:nvPr/>
          </p:nvGrpSpPr>
          <p:grpSpPr>
            <a:xfrm>
              <a:off x="12572528" y="2368250"/>
              <a:ext cx="2689412" cy="2232212"/>
              <a:chOff x="12446502" y="2594614"/>
              <a:chExt cx="2689412" cy="2232212"/>
            </a:xfrm>
          </p:grpSpPr>
          <p:pic>
            <p:nvPicPr>
              <p:cNvPr descr="Banca" id="1265" name="Google Shape;1265;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66" name="Google Shape;1266;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67" name="Google Shape;1267;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68" name="Google Shape;1268;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69" name="Google Shape;1269;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70" name="Google Shape;1270;p136"/>
          <p:cNvGrpSpPr/>
          <p:nvPr/>
        </p:nvGrpSpPr>
        <p:grpSpPr>
          <a:xfrm>
            <a:off x="8004588" y="1276831"/>
            <a:ext cx="384123" cy="332058"/>
            <a:chOff x="11536221" y="2368250"/>
            <a:chExt cx="3725719" cy="3220719"/>
          </a:xfrm>
        </p:grpSpPr>
        <p:grpSp>
          <p:nvGrpSpPr>
            <p:cNvPr id="1271" name="Google Shape;1271;p136"/>
            <p:cNvGrpSpPr/>
            <p:nvPr/>
          </p:nvGrpSpPr>
          <p:grpSpPr>
            <a:xfrm>
              <a:off x="12572528" y="2368250"/>
              <a:ext cx="2689412" cy="2232212"/>
              <a:chOff x="12446502" y="2594614"/>
              <a:chExt cx="2689412" cy="2232212"/>
            </a:xfrm>
          </p:grpSpPr>
          <p:pic>
            <p:nvPicPr>
              <p:cNvPr descr="Banca" id="1272" name="Google Shape;1272;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73" name="Google Shape;1273;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74" name="Google Shape;1274;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75" name="Google Shape;1275;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76" name="Google Shape;1276;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77" name="Google Shape;1277;p136"/>
          <p:cNvGrpSpPr/>
          <p:nvPr/>
        </p:nvGrpSpPr>
        <p:grpSpPr>
          <a:xfrm>
            <a:off x="7836022" y="1918680"/>
            <a:ext cx="384123" cy="332058"/>
            <a:chOff x="11536221" y="2368250"/>
            <a:chExt cx="3725719" cy="3220719"/>
          </a:xfrm>
        </p:grpSpPr>
        <p:grpSp>
          <p:nvGrpSpPr>
            <p:cNvPr id="1278" name="Google Shape;1278;p136"/>
            <p:cNvGrpSpPr/>
            <p:nvPr/>
          </p:nvGrpSpPr>
          <p:grpSpPr>
            <a:xfrm>
              <a:off x="12572528" y="2368250"/>
              <a:ext cx="2689412" cy="2232212"/>
              <a:chOff x="12446502" y="2594614"/>
              <a:chExt cx="2689412" cy="2232212"/>
            </a:xfrm>
          </p:grpSpPr>
          <p:pic>
            <p:nvPicPr>
              <p:cNvPr descr="Banca" id="1279" name="Google Shape;1279;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80" name="Google Shape;1280;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81" name="Google Shape;1281;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82" name="Google Shape;1282;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83" name="Google Shape;1283;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84" name="Google Shape;1284;p136"/>
          <p:cNvGrpSpPr/>
          <p:nvPr/>
        </p:nvGrpSpPr>
        <p:grpSpPr>
          <a:xfrm>
            <a:off x="547046" y="1362095"/>
            <a:ext cx="384123" cy="332058"/>
            <a:chOff x="11536221" y="2368250"/>
            <a:chExt cx="3725719" cy="3220719"/>
          </a:xfrm>
        </p:grpSpPr>
        <p:grpSp>
          <p:nvGrpSpPr>
            <p:cNvPr id="1285" name="Google Shape;1285;p136"/>
            <p:cNvGrpSpPr/>
            <p:nvPr/>
          </p:nvGrpSpPr>
          <p:grpSpPr>
            <a:xfrm>
              <a:off x="12572528" y="2368250"/>
              <a:ext cx="2689412" cy="2232212"/>
              <a:chOff x="12446502" y="2594614"/>
              <a:chExt cx="2689412" cy="2232212"/>
            </a:xfrm>
          </p:grpSpPr>
          <p:pic>
            <p:nvPicPr>
              <p:cNvPr descr="Banca" id="1286" name="Google Shape;1286;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87" name="Google Shape;1287;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88" name="Google Shape;1288;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89" name="Google Shape;1289;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90" name="Google Shape;1290;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91" name="Google Shape;1291;p136"/>
          <p:cNvGrpSpPr/>
          <p:nvPr/>
        </p:nvGrpSpPr>
        <p:grpSpPr>
          <a:xfrm>
            <a:off x="282075" y="2066854"/>
            <a:ext cx="384123" cy="332058"/>
            <a:chOff x="11536221" y="2368250"/>
            <a:chExt cx="3725719" cy="3220719"/>
          </a:xfrm>
        </p:grpSpPr>
        <p:grpSp>
          <p:nvGrpSpPr>
            <p:cNvPr id="1292" name="Google Shape;1292;p136"/>
            <p:cNvGrpSpPr/>
            <p:nvPr/>
          </p:nvGrpSpPr>
          <p:grpSpPr>
            <a:xfrm>
              <a:off x="12572528" y="2368250"/>
              <a:ext cx="2689412" cy="2232212"/>
              <a:chOff x="12446502" y="2594614"/>
              <a:chExt cx="2689412" cy="2232212"/>
            </a:xfrm>
          </p:grpSpPr>
          <p:pic>
            <p:nvPicPr>
              <p:cNvPr descr="Banca" id="1293" name="Google Shape;1293;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294" name="Google Shape;1294;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295" name="Google Shape;1295;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296" name="Google Shape;1296;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297" name="Google Shape;1297;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298" name="Google Shape;1298;p136"/>
          <p:cNvGrpSpPr/>
          <p:nvPr/>
        </p:nvGrpSpPr>
        <p:grpSpPr>
          <a:xfrm>
            <a:off x="508966" y="3385234"/>
            <a:ext cx="384123" cy="332058"/>
            <a:chOff x="11536221" y="2368250"/>
            <a:chExt cx="3725719" cy="3220719"/>
          </a:xfrm>
        </p:grpSpPr>
        <p:grpSp>
          <p:nvGrpSpPr>
            <p:cNvPr id="1299" name="Google Shape;1299;p136"/>
            <p:cNvGrpSpPr/>
            <p:nvPr/>
          </p:nvGrpSpPr>
          <p:grpSpPr>
            <a:xfrm>
              <a:off x="12572528" y="2368250"/>
              <a:ext cx="2689412" cy="2232212"/>
              <a:chOff x="12446502" y="2594614"/>
              <a:chExt cx="2689412" cy="2232212"/>
            </a:xfrm>
          </p:grpSpPr>
          <p:pic>
            <p:nvPicPr>
              <p:cNvPr descr="Banca" id="1300" name="Google Shape;1300;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01" name="Google Shape;1301;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02" name="Google Shape;1302;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03" name="Google Shape;1303;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04" name="Google Shape;1304;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05" name="Google Shape;1305;p136"/>
          <p:cNvGrpSpPr/>
          <p:nvPr/>
        </p:nvGrpSpPr>
        <p:grpSpPr>
          <a:xfrm>
            <a:off x="1185350" y="3991320"/>
            <a:ext cx="384123" cy="332058"/>
            <a:chOff x="11536221" y="2368250"/>
            <a:chExt cx="3725719" cy="3220719"/>
          </a:xfrm>
        </p:grpSpPr>
        <p:grpSp>
          <p:nvGrpSpPr>
            <p:cNvPr id="1306" name="Google Shape;1306;p136"/>
            <p:cNvGrpSpPr/>
            <p:nvPr/>
          </p:nvGrpSpPr>
          <p:grpSpPr>
            <a:xfrm>
              <a:off x="12572528" y="2368250"/>
              <a:ext cx="2689412" cy="2232212"/>
              <a:chOff x="12446502" y="2594614"/>
              <a:chExt cx="2689412" cy="2232212"/>
            </a:xfrm>
          </p:grpSpPr>
          <p:pic>
            <p:nvPicPr>
              <p:cNvPr descr="Banca" id="1307" name="Google Shape;1307;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08" name="Google Shape;1308;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09" name="Google Shape;1309;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10" name="Google Shape;1310;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11" name="Google Shape;1311;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12" name="Google Shape;1312;p136"/>
          <p:cNvGrpSpPr/>
          <p:nvPr/>
        </p:nvGrpSpPr>
        <p:grpSpPr>
          <a:xfrm>
            <a:off x="1185350" y="4773290"/>
            <a:ext cx="384123" cy="332058"/>
            <a:chOff x="11536221" y="2368250"/>
            <a:chExt cx="3725719" cy="3220719"/>
          </a:xfrm>
        </p:grpSpPr>
        <p:grpSp>
          <p:nvGrpSpPr>
            <p:cNvPr id="1313" name="Google Shape;1313;p136"/>
            <p:cNvGrpSpPr/>
            <p:nvPr/>
          </p:nvGrpSpPr>
          <p:grpSpPr>
            <a:xfrm>
              <a:off x="12572528" y="2368250"/>
              <a:ext cx="2689412" cy="2232212"/>
              <a:chOff x="12446502" y="2594614"/>
              <a:chExt cx="2689412" cy="2232212"/>
            </a:xfrm>
          </p:grpSpPr>
          <p:pic>
            <p:nvPicPr>
              <p:cNvPr descr="Banca" id="1314" name="Google Shape;1314;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15" name="Google Shape;1315;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16" name="Google Shape;1316;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17" name="Google Shape;1317;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18" name="Google Shape;1318;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19" name="Google Shape;1319;p136"/>
          <p:cNvGrpSpPr/>
          <p:nvPr/>
        </p:nvGrpSpPr>
        <p:grpSpPr>
          <a:xfrm>
            <a:off x="955207" y="3649455"/>
            <a:ext cx="384123" cy="332058"/>
            <a:chOff x="11536221" y="2368250"/>
            <a:chExt cx="3725719" cy="3220719"/>
          </a:xfrm>
        </p:grpSpPr>
        <p:grpSp>
          <p:nvGrpSpPr>
            <p:cNvPr id="1320" name="Google Shape;1320;p136"/>
            <p:cNvGrpSpPr/>
            <p:nvPr/>
          </p:nvGrpSpPr>
          <p:grpSpPr>
            <a:xfrm>
              <a:off x="12572528" y="2368250"/>
              <a:ext cx="2689412" cy="2232212"/>
              <a:chOff x="12446502" y="2594614"/>
              <a:chExt cx="2689412" cy="2232212"/>
            </a:xfrm>
          </p:grpSpPr>
          <p:pic>
            <p:nvPicPr>
              <p:cNvPr descr="Banca" id="1321" name="Google Shape;1321;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22" name="Google Shape;1322;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23" name="Google Shape;1323;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24" name="Google Shape;1324;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25" name="Google Shape;1325;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26" name="Google Shape;1326;p136"/>
          <p:cNvGrpSpPr/>
          <p:nvPr/>
        </p:nvGrpSpPr>
        <p:grpSpPr>
          <a:xfrm>
            <a:off x="4567403" y="1705421"/>
            <a:ext cx="384123" cy="332058"/>
            <a:chOff x="11536221" y="2368250"/>
            <a:chExt cx="3725719" cy="3220719"/>
          </a:xfrm>
        </p:grpSpPr>
        <p:grpSp>
          <p:nvGrpSpPr>
            <p:cNvPr id="1327" name="Google Shape;1327;p136"/>
            <p:cNvGrpSpPr/>
            <p:nvPr/>
          </p:nvGrpSpPr>
          <p:grpSpPr>
            <a:xfrm>
              <a:off x="12572528" y="2368250"/>
              <a:ext cx="2689412" cy="2232212"/>
              <a:chOff x="12446502" y="2594614"/>
              <a:chExt cx="2689412" cy="2232212"/>
            </a:xfrm>
          </p:grpSpPr>
          <p:pic>
            <p:nvPicPr>
              <p:cNvPr descr="Banca" id="1328" name="Google Shape;1328;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29" name="Google Shape;1329;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30" name="Google Shape;1330;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31" name="Google Shape;1331;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32" name="Google Shape;1332;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cxnSp>
        <p:nvCxnSpPr>
          <p:cNvPr id="1333" name="Google Shape;1333;p136"/>
          <p:cNvCxnSpPr>
            <a:stCxn id="1286" idx="3"/>
          </p:cNvCxnSpPr>
          <p:nvPr/>
        </p:nvCxnSpPr>
        <p:spPr>
          <a:xfrm flipH="1" rot="10800000">
            <a:off x="931170" y="1378766"/>
            <a:ext cx="3123900" cy="98400"/>
          </a:xfrm>
          <a:prstGeom prst="straightConnector1">
            <a:avLst/>
          </a:prstGeom>
          <a:noFill/>
          <a:ln cap="flat" cmpd="sng" w="9525">
            <a:solidFill>
              <a:srgbClr val="3184DC"/>
            </a:solidFill>
            <a:prstDash val="solid"/>
            <a:round/>
            <a:headEnd len="sm" w="sm" type="none"/>
            <a:tailEnd len="sm" w="sm" type="none"/>
          </a:ln>
        </p:spPr>
      </p:cxnSp>
      <p:cxnSp>
        <p:nvCxnSpPr>
          <p:cNvPr id="1334" name="Google Shape;1334;p136"/>
          <p:cNvCxnSpPr>
            <a:stCxn id="1293" idx="3"/>
          </p:cNvCxnSpPr>
          <p:nvPr/>
        </p:nvCxnSpPr>
        <p:spPr>
          <a:xfrm flipH="1" rot="10800000">
            <a:off x="666199" y="1477225"/>
            <a:ext cx="3423600" cy="704700"/>
          </a:xfrm>
          <a:prstGeom prst="straightConnector1">
            <a:avLst/>
          </a:prstGeom>
          <a:noFill/>
          <a:ln cap="flat" cmpd="sng" w="9525">
            <a:solidFill>
              <a:srgbClr val="3184DC"/>
            </a:solidFill>
            <a:prstDash val="solid"/>
            <a:round/>
            <a:headEnd len="sm" w="sm" type="none"/>
            <a:tailEnd len="sm" w="sm" type="none"/>
          </a:ln>
        </p:spPr>
      </p:cxnSp>
      <p:cxnSp>
        <p:nvCxnSpPr>
          <p:cNvPr id="1335" name="Google Shape;1335;p136"/>
          <p:cNvCxnSpPr>
            <a:stCxn id="1300" idx="3"/>
          </p:cNvCxnSpPr>
          <p:nvPr/>
        </p:nvCxnSpPr>
        <p:spPr>
          <a:xfrm flipH="1" rot="10800000">
            <a:off x="893089" y="1577305"/>
            <a:ext cx="3329400" cy="1923000"/>
          </a:xfrm>
          <a:prstGeom prst="straightConnector1">
            <a:avLst/>
          </a:prstGeom>
          <a:noFill/>
          <a:ln cap="flat" cmpd="sng" w="9525">
            <a:solidFill>
              <a:srgbClr val="3184DC"/>
            </a:solidFill>
            <a:prstDash val="solid"/>
            <a:round/>
            <a:headEnd len="sm" w="sm" type="none"/>
            <a:tailEnd len="sm" w="sm" type="none"/>
          </a:ln>
        </p:spPr>
      </p:cxnSp>
      <p:cxnSp>
        <p:nvCxnSpPr>
          <p:cNvPr id="1336" name="Google Shape;1336;p136"/>
          <p:cNvCxnSpPr>
            <a:stCxn id="1321" idx="3"/>
          </p:cNvCxnSpPr>
          <p:nvPr/>
        </p:nvCxnSpPr>
        <p:spPr>
          <a:xfrm flipH="1" rot="10800000">
            <a:off x="1339331" y="1609026"/>
            <a:ext cx="2955300" cy="2155500"/>
          </a:xfrm>
          <a:prstGeom prst="straightConnector1">
            <a:avLst/>
          </a:prstGeom>
          <a:noFill/>
          <a:ln cap="flat" cmpd="sng" w="9525">
            <a:solidFill>
              <a:srgbClr val="3184DC"/>
            </a:solidFill>
            <a:prstDash val="solid"/>
            <a:round/>
            <a:headEnd len="sm" w="sm" type="none"/>
            <a:tailEnd len="sm" w="sm" type="none"/>
          </a:ln>
        </p:spPr>
      </p:cxnSp>
      <p:cxnSp>
        <p:nvCxnSpPr>
          <p:cNvPr id="1337" name="Google Shape;1337;p136"/>
          <p:cNvCxnSpPr/>
          <p:nvPr/>
        </p:nvCxnSpPr>
        <p:spPr>
          <a:xfrm flipH="1" rot="10800000">
            <a:off x="2073327" y="1450408"/>
            <a:ext cx="2016502" cy="2714131"/>
          </a:xfrm>
          <a:prstGeom prst="straightConnector1">
            <a:avLst/>
          </a:prstGeom>
          <a:noFill/>
          <a:ln cap="flat" cmpd="sng" w="9525">
            <a:solidFill>
              <a:srgbClr val="3184DC"/>
            </a:solidFill>
            <a:prstDash val="solid"/>
            <a:round/>
            <a:headEnd len="sm" w="sm" type="none"/>
            <a:tailEnd len="sm" w="sm" type="none"/>
          </a:ln>
        </p:spPr>
      </p:cxnSp>
      <p:cxnSp>
        <p:nvCxnSpPr>
          <p:cNvPr id="1338" name="Google Shape;1338;p136"/>
          <p:cNvCxnSpPr>
            <a:stCxn id="1307" idx="3"/>
          </p:cNvCxnSpPr>
          <p:nvPr/>
        </p:nvCxnSpPr>
        <p:spPr>
          <a:xfrm flipH="1" rot="10800000">
            <a:off x="1569473" y="1450491"/>
            <a:ext cx="2494800" cy="2655900"/>
          </a:xfrm>
          <a:prstGeom prst="straightConnector1">
            <a:avLst/>
          </a:prstGeom>
          <a:noFill/>
          <a:ln cap="flat" cmpd="sng" w="9525">
            <a:solidFill>
              <a:srgbClr val="3184DC"/>
            </a:solidFill>
            <a:prstDash val="solid"/>
            <a:round/>
            <a:headEnd len="sm" w="sm" type="none"/>
            <a:tailEnd len="sm" w="sm" type="none"/>
          </a:ln>
        </p:spPr>
      </p:cxnSp>
      <p:cxnSp>
        <p:nvCxnSpPr>
          <p:cNvPr id="1339" name="Google Shape;1339;p136"/>
          <p:cNvCxnSpPr>
            <a:stCxn id="1314" idx="0"/>
          </p:cNvCxnSpPr>
          <p:nvPr/>
        </p:nvCxnSpPr>
        <p:spPr>
          <a:xfrm flipH="1" rot="10800000">
            <a:off x="1454402" y="1535690"/>
            <a:ext cx="2694900" cy="3237600"/>
          </a:xfrm>
          <a:prstGeom prst="straightConnector1">
            <a:avLst/>
          </a:prstGeom>
          <a:noFill/>
          <a:ln cap="flat" cmpd="sng" w="9525">
            <a:solidFill>
              <a:srgbClr val="3184DC"/>
            </a:solidFill>
            <a:prstDash val="solid"/>
            <a:round/>
            <a:headEnd len="sm" w="sm" type="none"/>
            <a:tailEnd len="sm" w="sm" type="none"/>
          </a:ln>
        </p:spPr>
      </p:cxnSp>
      <p:cxnSp>
        <p:nvCxnSpPr>
          <p:cNvPr id="1340" name="Google Shape;1340;p136"/>
          <p:cNvCxnSpPr/>
          <p:nvPr/>
        </p:nvCxnSpPr>
        <p:spPr>
          <a:xfrm rot="10800000">
            <a:off x="3859686" y="1174210"/>
            <a:ext cx="201054" cy="34613"/>
          </a:xfrm>
          <a:prstGeom prst="straightConnector1">
            <a:avLst/>
          </a:prstGeom>
          <a:noFill/>
          <a:ln cap="flat" cmpd="sng" w="9525">
            <a:solidFill>
              <a:srgbClr val="3184DC"/>
            </a:solidFill>
            <a:prstDash val="solid"/>
            <a:round/>
            <a:headEnd len="sm" w="sm" type="none"/>
            <a:tailEnd len="sm" w="sm" type="none"/>
          </a:ln>
        </p:spPr>
      </p:cxnSp>
      <p:cxnSp>
        <p:nvCxnSpPr>
          <p:cNvPr id="1341" name="Google Shape;1341;p136"/>
          <p:cNvCxnSpPr>
            <a:stCxn id="1230" idx="3"/>
          </p:cNvCxnSpPr>
          <p:nvPr/>
        </p:nvCxnSpPr>
        <p:spPr>
          <a:xfrm>
            <a:off x="3492782" y="1161759"/>
            <a:ext cx="591000" cy="134100"/>
          </a:xfrm>
          <a:prstGeom prst="straightConnector1">
            <a:avLst/>
          </a:prstGeom>
          <a:noFill/>
          <a:ln cap="flat" cmpd="sng" w="9525">
            <a:solidFill>
              <a:srgbClr val="3184DC"/>
            </a:solidFill>
            <a:prstDash val="solid"/>
            <a:round/>
            <a:headEnd len="sm" w="sm" type="none"/>
            <a:tailEnd len="sm" w="sm" type="none"/>
          </a:ln>
        </p:spPr>
      </p:cxnSp>
      <p:cxnSp>
        <p:nvCxnSpPr>
          <p:cNvPr id="1342" name="Google Shape;1342;p136"/>
          <p:cNvCxnSpPr>
            <a:stCxn id="1209" idx="3"/>
          </p:cNvCxnSpPr>
          <p:nvPr/>
        </p:nvCxnSpPr>
        <p:spPr>
          <a:xfrm>
            <a:off x="3906759" y="659566"/>
            <a:ext cx="228600" cy="271200"/>
          </a:xfrm>
          <a:prstGeom prst="straightConnector1">
            <a:avLst/>
          </a:prstGeom>
          <a:noFill/>
          <a:ln cap="flat" cmpd="sng" w="9525">
            <a:solidFill>
              <a:srgbClr val="3184DC"/>
            </a:solidFill>
            <a:prstDash val="solid"/>
            <a:round/>
            <a:headEnd len="sm" w="sm" type="none"/>
            <a:tailEnd len="sm" w="sm" type="none"/>
          </a:ln>
        </p:spPr>
      </p:cxnSp>
      <p:cxnSp>
        <p:nvCxnSpPr>
          <p:cNvPr id="1343" name="Google Shape;1343;p136"/>
          <p:cNvCxnSpPr>
            <a:stCxn id="1344" idx="0"/>
          </p:cNvCxnSpPr>
          <p:nvPr/>
        </p:nvCxnSpPr>
        <p:spPr>
          <a:xfrm flipH="1">
            <a:off x="4380391" y="404755"/>
            <a:ext cx="29400" cy="320100"/>
          </a:xfrm>
          <a:prstGeom prst="straightConnector1">
            <a:avLst/>
          </a:prstGeom>
          <a:noFill/>
          <a:ln cap="flat" cmpd="sng" w="9525">
            <a:solidFill>
              <a:srgbClr val="3184DC"/>
            </a:solidFill>
            <a:prstDash val="solid"/>
            <a:round/>
            <a:headEnd len="sm" w="sm" type="none"/>
            <a:tailEnd len="sm" w="sm" type="none"/>
          </a:ln>
        </p:spPr>
      </p:cxnSp>
      <p:cxnSp>
        <p:nvCxnSpPr>
          <p:cNvPr id="1345" name="Google Shape;1345;p136"/>
          <p:cNvCxnSpPr>
            <a:stCxn id="1223" idx="0"/>
          </p:cNvCxnSpPr>
          <p:nvPr/>
        </p:nvCxnSpPr>
        <p:spPr>
          <a:xfrm flipH="1" rot="10800000">
            <a:off x="3282337" y="1464603"/>
            <a:ext cx="858300" cy="280500"/>
          </a:xfrm>
          <a:prstGeom prst="straightConnector1">
            <a:avLst/>
          </a:prstGeom>
          <a:noFill/>
          <a:ln cap="flat" cmpd="sng" w="9525">
            <a:solidFill>
              <a:srgbClr val="3184DC"/>
            </a:solidFill>
            <a:prstDash val="solid"/>
            <a:round/>
            <a:headEnd len="sm" w="sm" type="none"/>
            <a:tailEnd len="sm" w="sm" type="none"/>
          </a:ln>
        </p:spPr>
      </p:cxnSp>
      <p:cxnSp>
        <p:nvCxnSpPr>
          <p:cNvPr id="1346" name="Google Shape;1346;p136"/>
          <p:cNvCxnSpPr>
            <a:stCxn id="1347" idx="3"/>
          </p:cNvCxnSpPr>
          <p:nvPr/>
        </p:nvCxnSpPr>
        <p:spPr>
          <a:xfrm flipH="1" rot="10800000">
            <a:off x="3829768" y="1464624"/>
            <a:ext cx="311100" cy="230400"/>
          </a:xfrm>
          <a:prstGeom prst="straightConnector1">
            <a:avLst/>
          </a:prstGeom>
          <a:noFill/>
          <a:ln cap="flat" cmpd="sng" w="9525">
            <a:solidFill>
              <a:srgbClr val="3184DC"/>
            </a:solidFill>
            <a:prstDash val="solid"/>
            <a:round/>
            <a:headEnd len="sm" w="sm" type="none"/>
            <a:tailEnd len="sm" w="sm" type="none"/>
          </a:ln>
        </p:spPr>
      </p:cxnSp>
      <p:cxnSp>
        <p:nvCxnSpPr>
          <p:cNvPr id="1348" name="Google Shape;1348;p136"/>
          <p:cNvCxnSpPr>
            <a:stCxn id="1202" idx="3"/>
          </p:cNvCxnSpPr>
          <p:nvPr/>
        </p:nvCxnSpPr>
        <p:spPr>
          <a:xfrm flipH="1" rot="10800000">
            <a:off x="4179323" y="1581966"/>
            <a:ext cx="174600" cy="343200"/>
          </a:xfrm>
          <a:prstGeom prst="straightConnector1">
            <a:avLst/>
          </a:prstGeom>
          <a:noFill/>
          <a:ln cap="flat" cmpd="sng" w="9525">
            <a:solidFill>
              <a:srgbClr val="3184DC"/>
            </a:solidFill>
            <a:prstDash val="solid"/>
            <a:round/>
            <a:headEnd len="sm" w="sm" type="none"/>
            <a:tailEnd len="sm" w="sm" type="none"/>
          </a:ln>
        </p:spPr>
      </p:cxnSp>
      <p:cxnSp>
        <p:nvCxnSpPr>
          <p:cNvPr id="1349" name="Google Shape;1349;p136"/>
          <p:cNvCxnSpPr>
            <a:stCxn id="1238" idx="0"/>
          </p:cNvCxnSpPr>
          <p:nvPr/>
        </p:nvCxnSpPr>
        <p:spPr>
          <a:xfrm flipH="1" rot="10800000">
            <a:off x="4333082" y="1667723"/>
            <a:ext cx="106500" cy="117000"/>
          </a:xfrm>
          <a:prstGeom prst="straightConnector1">
            <a:avLst/>
          </a:prstGeom>
          <a:noFill/>
          <a:ln cap="flat" cmpd="sng" w="9525">
            <a:solidFill>
              <a:srgbClr val="3184DC"/>
            </a:solidFill>
            <a:prstDash val="solid"/>
            <a:round/>
            <a:headEnd len="sm" w="sm" type="none"/>
            <a:tailEnd len="sm" w="sm" type="none"/>
          </a:ln>
        </p:spPr>
      </p:cxnSp>
      <p:cxnSp>
        <p:nvCxnSpPr>
          <p:cNvPr id="1350" name="Google Shape;1350;p136"/>
          <p:cNvCxnSpPr>
            <a:stCxn id="1328" idx="0"/>
          </p:cNvCxnSpPr>
          <p:nvPr/>
        </p:nvCxnSpPr>
        <p:spPr>
          <a:xfrm rot="10800000">
            <a:off x="4661555" y="1577021"/>
            <a:ext cx="174900" cy="128400"/>
          </a:xfrm>
          <a:prstGeom prst="straightConnector1">
            <a:avLst/>
          </a:prstGeom>
          <a:noFill/>
          <a:ln cap="flat" cmpd="sng" w="9525">
            <a:solidFill>
              <a:srgbClr val="3184DC"/>
            </a:solidFill>
            <a:prstDash val="solid"/>
            <a:round/>
            <a:headEnd len="sm" w="sm" type="none"/>
            <a:tailEnd len="sm" w="sm" type="none"/>
          </a:ln>
        </p:spPr>
      </p:cxnSp>
      <p:cxnSp>
        <p:nvCxnSpPr>
          <p:cNvPr id="1351" name="Google Shape;1351;p136"/>
          <p:cNvCxnSpPr>
            <a:stCxn id="1245" idx="2"/>
          </p:cNvCxnSpPr>
          <p:nvPr/>
        </p:nvCxnSpPr>
        <p:spPr>
          <a:xfrm flipH="1">
            <a:off x="4996638" y="631346"/>
            <a:ext cx="284100" cy="46500"/>
          </a:xfrm>
          <a:prstGeom prst="straightConnector1">
            <a:avLst/>
          </a:prstGeom>
          <a:noFill/>
          <a:ln cap="flat" cmpd="sng" w="9525">
            <a:solidFill>
              <a:srgbClr val="3184DC"/>
            </a:solidFill>
            <a:prstDash val="solid"/>
            <a:round/>
            <a:headEnd len="sm" w="sm" type="none"/>
            <a:tailEnd len="sm" w="sm" type="none"/>
          </a:ln>
        </p:spPr>
      </p:cxnSp>
      <p:cxnSp>
        <p:nvCxnSpPr>
          <p:cNvPr id="1352" name="Google Shape;1352;p136"/>
          <p:cNvCxnSpPr>
            <a:stCxn id="1276" idx="1"/>
          </p:cNvCxnSpPr>
          <p:nvPr/>
        </p:nvCxnSpPr>
        <p:spPr>
          <a:xfrm rot="10800000">
            <a:off x="4922320" y="1212795"/>
            <a:ext cx="3117000" cy="312900"/>
          </a:xfrm>
          <a:prstGeom prst="straightConnector1">
            <a:avLst/>
          </a:prstGeom>
          <a:noFill/>
          <a:ln cap="flat" cmpd="sng" w="9525">
            <a:solidFill>
              <a:srgbClr val="3184DC"/>
            </a:solidFill>
            <a:prstDash val="solid"/>
            <a:round/>
            <a:headEnd len="sm" w="sm" type="none"/>
            <a:tailEnd len="sm" w="sm" type="none"/>
          </a:ln>
        </p:spPr>
      </p:cxnSp>
      <p:cxnSp>
        <p:nvCxnSpPr>
          <p:cNvPr id="1353" name="Google Shape;1353;p136"/>
          <p:cNvCxnSpPr>
            <a:stCxn id="1283" idx="0"/>
          </p:cNvCxnSpPr>
          <p:nvPr/>
        </p:nvCxnSpPr>
        <p:spPr>
          <a:xfrm rot="10800000">
            <a:off x="4836347" y="1442351"/>
            <a:ext cx="3117600" cy="642000"/>
          </a:xfrm>
          <a:prstGeom prst="straightConnector1">
            <a:avLst/>
          </a:prstGeom>
          <a:noFill/>
          <a:ln cap="flat" cmpd="sng" w="9525">
            <a:solidFill>
              <a:srgbClr val="3184DC"/>
            </a:solidFill>
            <a:prstDash val="solid"/>
            <a:round/>
            <a:headEnd len="sm" w="sm" type="none"/>
            <a:tailEnd len="sm" w="sm" type="none"/>
          </a:ln>
        </p:spPr>
      </p:cxnSp>
      <p:cxnSp>
        <p:nvCxnSpPr>
          <p:cNvPr id="1354" name="Google Shape;1354;p136"/>
          <p:cNvCxnSpPr>
            <a:stCxn id="1251" idx="0"/>
          </p:cNvCxnSpPr>
          <p:nvPr/>
        </p:nvCxnSpPr>
        <p:spPr>
          <a:xfrm rot="10800000">
            <a:off x="4922027" y="1295686"/>
            <a:ext cx="3704700" cy="676800"/>
          </a:xfrm>
          <a:prstGeom prst="straightConnector1">
            <a:avLst/>
          </a:prstGeom>
          <a:noFill/>
          <a:ln cap="flat" cmpd="sng" w="9525">
            <a:solidFill>
              <a:srgbClr val="3184DC"/>
            </a:solidFill>
            <a:prstDash val="solid"/>
            <a:round/>
            <a:headEnd len="sm" w="sm" type="none"/>
            <a:tailEnd len="sm" w="sm" type="none"/>
          </a:ln>
        </p:spPr>
      </p:cxnSp>
      <p:cxnSp>
        <p:nvCxnSpPr>
          <p:cNvPr id="1355" name="Google Shape;1355;p136"/>
          <p:cNvCxnSpPr/>
          <p:nvPr/>
        </p:nvCxnSpPr>
        <p:spPr>
          <a:xfrm rot="10800000">
            <a:off x="4550164" y="1567256"/>
            <a:ext cx="4362900" cy="3113400"/>
          </a:xfrm>
          <a:prstGeom prst="straightConnector1">
            <a:avLst/>
          </a:prstGeom>
          <a:noFill/>
          <a:ln cap="flat" cmpd="sng" w="9525">
            <a:solidFill>
              <a:srgbClr val="3184DC"/>
            </a:solidFill>
            <a:prstDash val="solid"/>
            <a:round/>
            <a:headEnd len="sm" w="sm" type="none"/>
            <a:tailEnd len="sm" w="sm" type="none"/>
          </a:ln>
        </p:spPr>
      </p:cxnSp>
      <p:cxnSp>
        <p:nvCxnSpPr>
          <p:cNvPr id="1356" name="Google Shape;1356;p136"/>
          <p:cNvCxnSpPr>
            <a:stCxn id="1266" idx="0"/>
          </p:cNvCxnSpPr>
          <p:nvPr/>
        </p:nvCxnSpPr>
        <p:spPr>
          <a:xfrm rot="10800000">
            <a:off x="4742155" y="1577196"/>
            <a:ext cx="3159900" cy="3122400"/>
          </a:xfrm>
          <a:prstGeom prst="straightConnector1">
            <a:avLst/>
          </a:prstGeom>
          <a:noFill/>
          <a:ln cap="flat" cmpd="sng" w="9525">
            <a:solidFill>
              <a:srgbClr val="3184DC"/>
            </a:solidFill>
            <a:prstDash val="solid"/>
            <a:round/>
            <a:headEnd len="sm" w="sm" type="none"/>
            <a:tailEnd len="sm" w="sm" type="none"/>
          </a:ln>
        </p:spPr>
      </p:cxnSp>
      <p:cxnSp>
        <p:nvCxnSpPr>
          <p:cNvPr id="1357" name="Google Shape;1357;p136"/>
          <p:cNvCxnSpPr/>
          <p:nvPr/>
        </p:nvCxnSpPr>
        <p:spPr>
          <a:xfrm flipH="1" rot="10800000">
            <a:off x="4324149" y="1608889"/>
            <a:ext cx="243254" cy="3030131"/>
          </a:xfrm>
          <a:prstGeom prst="straightConnector1">
            <a:avLst/>
          </a:prstGeom>
          <a:noFill/>
          <a:ln cap="flat" cmpd="sng" w="9525">
            <a:solidFill>
              <a:srgbClr val="3184DC"/>
            </a:solidFill>
            <a:prstDash val="solid"/>
            <a:round/>
            <a:headEnd len="sm" w="sm" type="none"/>
            <a:tailEnd len="sm" w="sm" type="none"/>
          </a:ln>
        </p:spPr>
      </p:cxnSp>
      <p:pic>
        <p:nvPicPr>
          <p:cNvPr id="1358" name="Google Shape;1358;p136"/>
          <p:cNvPicPr preferRelativeResize="0"/>
          <p:nvPr/>
        </p:nvPicPr>
        <p:blipFill rotWithShape="1">
          <a:blip r:embed="rId9">
            <a:alphaModFix/>
          </a:blip>
          <a:srcRect b="0" l="0" r="0" t="0"/>
          <a:stretch/>
        </p:blipFill>
        <p:spPr>
          <a:xfrm>
            <a:off x="3811172" y="380188"/>
            <a:ext cx="1467395" cy="1467395"/>
          </a:xfrm>
          <a:prstGeom prst="rect">
            <a:avLst/>
          </a:prstGeom>
          <a:noFill/>
          <a:ln>
            <a:noFill/>
          </a:ln>
        </p:spPr>
      </p:pic>
      <p:grpSp>
        <p:nvGrpSpPr>
          <p:cNvPr id="1359" name="Google Shape;1359;p136"/>
          <p:cNvGrpSpPr/>
          <p:nvPr/>
        </p:nvGrpSpPr>
        <p:grpSpPr>
          <a:xfrm>
            <a:off x="1689203" y="3998868"/>
            <a:ext cx="384123" cy="332058"/>
            <a:chOff x="11536221" y="2368250"/>
            <a:chExt cx="3725719" cy="3220719"/>
          </a:xfrm>
        </p:grpSpPr>
        <p:grpSp>
          <p:nvGrpSpPr>
            <p:cNvPr id="1360" name="Google Shape;1360;p136"/>
            <p:cNvGrpSpPr/>
            <p:nvPr/>
          </p:nvGrpSpPr>
          <p:grpSpPr>
            <a:xfrm>
              <a:off x="12572528" y="2368250"/>
              <a:ext cx="2689412" cy="2232212"/>
              <a:chOff x="12446502" y="2594614"/>
              <a:chExt cx="2689412" cy="2232212"/>
            </a:xfrm>
          </p:grpSpPr>
          <p:pic>
            <p:nvPicPr>
              <p:cNvPr descr="Banca" id="1361" name="Google Shape;1361;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62" name="Google Shape;1362;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63" name="Google Shape;1363;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64" name="Google Shape;1364;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65" name="Google Shape;1365;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66" name="Google Shape;1366;p136"/>
          <p:cNvGrpSpPr/>
          <p:nvPr/>
        </p:nvGrpSpPr>
        <p:grpSpPr>
          <a:xfrm>
            <a:off x="3445645" y="1579953"/>
            <a:ext cx="384123" cy="332058"/>
            <a:chOff x="11536221" y="2368250"/>
            <a:chExt cx="3725719" cy="3220719"/>
          </a:xfrm>
        </p:grpSpPr>
        <p:grpSp>
          <p:nvGrpSpPr>
            <p:cNvPr id="1367" name="Google Shape;1367;p136"/>
            <p:cNvGrpSpPr/>
            <p:nvPr/>
          </p:nvGrpSpPr>
          <p:grpSpPr>
            <a:xfrm>
              <a:off x="12572528" y="2368250"/>
              <a:ext cx="2689412" cy="2232212"/>
              <a:chOff x="12446502" y="2594614"/>
              <a:chExt cx="2689412" cy="2232212"/>
            </a:xfrm>
          </p:grpSpPr>
          <p:pic>
            <p:nvPicPr>
              <p:cNvPr descr="Banca" id="1347" name="Google Shape;1347;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68" name="Google Shape;1368;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69" name="Google Shape;1369;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70" name="Google Shape;1370;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71" name="Google Shape;1371;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72" name="Google Shape;1372;p136"/>
          <p:cNvGrpSpPr/>
          <p:nvPr/>
        </p:nvGrpSpPr>
        <p:grpSpPr>
          <a:xfrm>
            <a:off x="4187877" y="189647"/>
            <a:ext cx="384123" cy="332058"/>
            <a:chOff x="11536221" y="2368250"/>
            <a:chExt cx="3725719" cy="3220719"/>
          </a:xfrm>
        </p:grpSpPr>
        <p:grpSp>
          <p:nvGrpSpPr>
            <p:cNvPr id="1373" name="Google Shape;1373;p136"/>
            <p:cNvGrpSpPr/>
            <p:nvPr/>
          </p:nvGrpSpPr>
          <p:grpSpPr>
            <a:xfrm>
              <a:off x="12572528" y="2368250"/>
              <a:ext cx="2689412" cy="2232212"/>
              <a:chOff x="12446502" y="2594614"/>
              <a:chExt cx="2689412" cy="2232212"/>
            </a:xfrm>
          </p:grpSpPr>
          <p:pic>
            <p:nvPicPr>
              <p:cNvPr descr="Banca" id="1374" name="Google Shape;1374;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75" name="Google Shape;1375;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44" name="Google Shape;1344;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76" name="Google Shape;1376;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77" name="Google Shape;1377;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grpSp>
        <p:nvGrpSpPr>
          <p:cNvPr id="1378" name="Google Shape;1378;p136"/>
          <p:cNvGrpSpPr/>
          <p:nvPr/>
        </p:nvGrpSpPr>
        <p:grpSpPr>
          <a:xfrm>
            <a:off x="3557367" y="1046912"/>
            <a:ext cx="384123" cy="332058"/>
            <a:chOff x="11536221" y="2368250"/>
            <a:chExt cx="3725719" cy="3220719"/>
          </a:xfrm>
        </p:grpSpPr>
        <p:grpSp>
          <p:nvGrpSpPr>
            <p:cNvPr id="1379" name="Google Shape;1379;p136"/>
            <p:cNvGrpSpPr/>
            <p:nvPr/>
          </p:nvGrpSpPr>
          <p:grpSpPr>
            <a:xfrm>
              <a:off x="12572528" y="2368250"/>
              <a:ext cx="2689412" cy="2232212"/>
              <a:chOff x="12446502" y="2594614"/>
              <a:chExt cx="2689412" cy="2232212"/>
            </a:xfrm>
          </p:grpSpPr>
          <p:pic>
            <p:nvPicPr>
              <p:cNvPr descr="Banca" id="1380" name="Google Shape;1380;p136"/>
              <p:cNvPicPr preferRelativeResize="0"/>
              <p:nvPr/>
            </p:nvPicPr>
            <p:blipFill rotWithShape="1">
              <a:blip r:embed="rId4">
                <a:alphaModFix/>
              </a:blip>
              <a:srcRect b="0" l="0" r="0" t="0"/>
              <a:stretch/>
            </p:blipFill>
            <p:spPr>
              <a:xfrm>
                <a:off x="12903702" y="2594614"/>
                <a:ext cx="2232212" cy="2232212"/>
              </a:xfrm>
              <a:prstGeom prst="rect">
                <a:avLst/>
              </a:prstGeom>
              <a:noFill/>
              <a:ln>
                <a:noFill/>
              </a:ln>
            </p:spPr>
          </p:pic>
          <p:pic>
            <p:nvPicPr>
              <p:cNvPr descr="Aprire" id="1381" name="Google Shape;1381;p136"/>
              <p:cNvPicPr preferRelativeResize="0"/>
              <p:nvPr/>
            </p:nvPicPr>
            <p:blipFill rotWithShape="1">
              <a:blip r:embed="rId5">
                <a:alphaModFix/>
              </a:blip>
              <a:srcRect b="0" l="0" r="0" t="0"/>
              <a:stretch/>
            </p:blipFill>
            <p:spPr>
              <a:xfrm>
                <a:off x="12446502" y="3363789"/>
                <a:ext cx="914400" cy="914400"/>
              </a:xfrm>
              <a:prstGeom prst="rect">
                <a:avLst/>
              </a:prstGeom>
              <a:noFill/>
              <a:ln>
                <a:noFill/>
              </a:ln>
            </p:spPr>
          </p:pic>
        </p:grpSp>
        <p:pic>
          <p:nvPicPr>
            <p:cNvPr descr="Libri" id="1382" name="Google Shape;1382;p136"/>
            <p:cNvPicPr preferRelativeResize="0"/>
            <p:nvPr/>
          </p:nvPicPr>
          <p:blipFill rotWithShape="1">
            <a:blip r:embed="rId6">
              <a:alphaModFix/>
            </a:blip>
            <a:srcRect b="0" l="0" r="0" t="0"/>
            <a:stretch/>
          </p:blipFill>
          <p:spPr>
            <a:xfrm>
              <a:off x="13231434" y="4454634"/>
              <a:ext cx="914400" cy="914400"/>
            </a:xfrm>
            <a:prstGeom prst="rect">
              <a:avLst/>
            </a:prstGeom>
            <a:noFill/>
            <a:ln>
              <a:noFill/>
            </a:ln>
          </p:spPr>
        </p:pic>
        <p:pic>
          <p:nvPicPr>
            <p:cNvPr descr="Matita" id="1383" name="Google Shape;1383;p136"/>
            <p:cNvPicPr preferRelativeResize="0"/>
            <p:nvPr/>
          </p:nvPicPr>
          <p:blipFill rotWithShape="1">
            <a:blip r:embed="rId7">
              <a:alphaModFix/>
            </a:blip>
            <a:srcRect b="0" l="0" r="0" t="0"/>
            <a:stretch/>
          </p:blipFill>
          <p:spPr>
            <a:xfrm>
              <a:off x="11536221" y="4501391"/>
              <a:ext cx="914400" cy="914400"/>
            </a:xfrm>
            <a:prstGeom prst="rect">
              <a:avLst/>
            </a:prstGeom>
            <a:noFill/>
            <a:ln>
              <a:noFill/>
            </a:ln>
          </p:spPr>
        </p:pic>
        <p:pic>
          <p:nvPicPr>
            <p:cNvPr descr="Utente" id="1384" name="Google Shape;1384;p136"/>
            <p:cNvPicPr preferRelativeResize="0"/>
            <p:nvPr/>
          </p:nvPicPr>
          <p:blipFill rotWithShape="1">
            <a:blip r:embed="rId8">
              <a:alphaModFix/>
            </a:blip>
            <a:srcRect b="0" l="0" r="0" t="0"/>
            <a:stretch/>
          </p:blipFill>
          <p:spPr>
            <a:xfrm>
              <a:off x="11873091" y="3975132"/>
              <a:ext cx="1613837" cy="1613837"/>
            </a:xfrm>
            <a:prstGeom prst="rect">
              <a:avLst/>
            </a:prstGeom>
            <a:noFill/>
            <a:ln>
              <a:noFill/>
            </a:ln>
          </p:spPr>
        </p:pic>
      </p:grpSp>
      <p:sp>
        <p:nvSpPr>
          <p:cNvPr id="1385" name="Google Shape;1385;p136"/>
          <p:cNvSpPr/>
          <p:nvPr/>
        </p:nvSpPr>
        <p:spPr>
          <a:xfrm>
            <a:off x="4529522" y="2739884"/>
            <a:ext cx="4534116" cy="1386874"/>
          </a:xfrm>
          <a:prstGeom prst="roundRect">
            <a:avLst>
              <a:gd fmla="val 27898" name="adj"/>
            </a:avLst>
          </a:prstGeom>
          <a:solidFill>
            <a:schemeClr val="accent6"/>
          </a:solidFill>
          <a:ln>
            <a:noFill/>
          </a:ln>
          <a:effectLst>
            <a:outerShdw blurRad="25400" rotWithShape="0" dir="5400000" dist="12700">
              <a:srgbClr val="000000">
                <a:alpha val="49803"/>
              </a:srgbClr>
            </a:outerShdw>
          </a:effectLst>
        </p:spPr>
        <p:txBody>
          <a:bodyPr anchorCtr="0" anchor="ctr" bIns="26800" lIns="26800" spcFirstLastPara="1" rIns="26800" wrap="square" tIns="26800">
            <a:noAutofit/>
          </a:bodyPr>
          <a:lstStyle/>
          <a:p>
            <a:pPr indent="0" lvl="0" marL="0" marR="0" rtl="0" algn="ctr">
              <a:lnSpc>
                <a:spcPct val="100000"/>
              </a:lnSpc>
              <a:spcBef>
                <a:spcPts val="0"/>
              </a:spcBef>
              <a:spcAft>
                <a:spcPts val="0"/>
              </a:spcAft>
              <a:buClr>
                <a:srgbClr val="FFFFFF"/>
              </a:buClr>
              <a:buSzPts val="1800"/>
              <a:buFont typeface="Arial"/>
              <a:buNone/>
            </a:pPr>
            <a:r>
              <a:rPr lang="it" sz="1800">
                <a:solidFill>
                  <a:srgbClr val="FFFFFF"/>
                </a:solidFill>
                <a:latin typeface="Helvetica Neue Light"/>
                <a:ea typeface="Helvetica Neue Light"/>
                <a:cs typeface="Helvetica Neue Light"/>
                <a:sym typeface="Helvetica Neue Light"/>
              </a:rPr>
              <a:t>Collecting data from 97,000 sources around the world, it builds a graph linking research findings to projects, institutions, funding bodies, ...</a:t>
            </a:r>
            <a:endParaRPr b="0" i="0" sz="1800" u="none" cap="none" strike="noStrike">
              <a:solidFill>
                <a:srgbClr val="FFFFFF"/>
              </a:solidFill>
              <a:latin typeface="Helvetica Neue Light"/>
              <a:ea typeface="Helvetica Neue Light"/>
              <a:cs typeface="Helvetica Neue Light"/>
              <a:sym typeface="Helvetica Neue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13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OpenAIRE in numbers</a:t>
            </a:r>
            <a:endParaRPr/>
          </a:p>
        </p:txBody>
      </p:sp>
      <p:pic>
        <p:nvPicPr>
          <p:cNvPr id="1391" name="Google Shape;1391;p137"/>
          <p:cNvPicPr preferRelativeResize="0"/>
          <p:nvPr/>
        </p:nvPicPr>
        <p:blipFill>
          <a:blip r:embed="rId3">
            <a:alphaModFix/>
          </a:blip>
          <a:stretch>
            <a:fillRect/>
          </a:stretch>
        </p:blipFill>
        <p:spPr>
          <a:xfrm>
            <a:off x="1200150" y="1291700"/>
            <a:ext cx="6472731" cy="371407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38"/>
          <p:cNvSpPr txBox="1"/>
          <p:nvPr>
            <p:ph idx="1" type="body"/>
          </p:nvPr>
        </p:nvSpPr>
        <p:spPr>
          <a:xfrm>
            <a:off x="406560" y="200025"/>
            <a:ext cx="8339758" cy="621506"/>
          </a:xfrm>
          <a:prstGeom prst="rect">
            <a:avLst/>
          </a:prstGeom>
          <a:noFill/>
          <a:ln>
            <a:noFill/>
          </a:ln>
        </p:spPr>
        <p:txBody>
          <a:bodyPr anchorCtr="0" anchor="b" bIns="0" lIns="0" spcFirstLastPara="1" rIns="0" wrap="square" tIns="0">
            <a:normAutofit/>
          </a:bodyPr>
          <a:lstStyle/>
          <a:p>
            <a:pPr indent="0" lvl="0" marL="0" rtl="0" algn="ctr">
              <a:lnSpc>
                <a:spcPct val="85000"/>
              </a:lnSpc>
              <a:spcBef>
                <a:spcPts val="0"/>
              </a:spcBef>
              <a:spcAft>
                <a:spcPts val="0"/>
              </a:spcAft>
              <a:buClr>
                <a:schemeClr val="accent1"/>
              </a:buClr>
              <a:buSzPts val="2300"/>
              <a:buFont typeface="Helvetica Neue"/>
              <a:buNone/>
            </a:pPr>
            <a:r>
              <a:rPr lang="it"/>
              <a:t>Many components of the graph</a:t>
            </a:r>
            <a:endParaRPr/>
          </a:p>
        </p:txBody>
      </p:sp>
      <p:sp>
        <p:nvSpPr>
          <p:cNvPr id="1397" name="Google Shape;1397;p138"/>
          <p:cNvSpPr txBox="1"/>
          <p:nvPr>
            <p:ph idx="11" type="ftr"/>
          </p:nvPr>
        </p:nvSpPr>
        <p:spPr>
          <a:xfrm>
            <a:off x="4076390" y="4810216"/>
            <a:ext cx="4663418" cy="211633"/>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6A6A6A"/>
              </a:buClr>
              <a:buSzPts val="800"/>
              <a:buFont typeface="Helvetica Neue"/>
              <a:buNone/>
            </a:pPr>
            <a:r>
              <a:rPr b="0" i="0" lang="it" sz="800" u="none" cap="none" strike="noStrike">
                <a:solidFill>
                  <a:srgbClr val="6A6A6A"/>
                </a:solidFill>
                <a:latin typeface="Helvetica Neue"/>
                <a:ea typeface="Helvetica Neue"/>
                <a:cs typeface="Helvetica Neue"/>
                <a:sym typeface="Helvetica Neue"/>
              </a:rPr>
              <a:t>OpenAIRE @ EOSC | RDA  | Berlin | 23rd March 2018</a:t>
            </a:r>
            <a:endParaRPr/>
          </a:p>
        </p:txBody>
      </p:sp>
      <p:sp>
        <p:nvSpPr>
          <p:cNvPr id="1398" name="Google Shape;1398;p138"/>
          <p:cNvSpPr txBox="1"/>
          <p:nvPr>
            <p:ph idx="3" type="body"/>
          </p:nvPr>
        </p:nvSpPr>
        <p:spPr>
          <a:xfrm>
            <a:off x="400050" y="1091311"/>
            <a:ext cx="4048921" cy="318857"/>
          </a:xfrm>
          <a:prstGeom prst="rect">
            <a:avLst/>
          </a:prstGeom>
          <a:noFill/>
          <a:ln>
            <a:noFill/>
          </a:ln>
        </p:spPr>
        <p:txBody>
          <a:bodyPr anchorCtr="0" anchor="b" bIns="0" lIns="0" spcFirstLastPara="1" rIns="0" wrap="square" tIns="0">
            <a:normAutofit/>
          </a:bodyPr>
          <a:lstStyle/>
          <a:p>
            <a:pPr indent="0" lvl="0" marL="0" rtl="0" algn="ctr">
              <a:lnSpc>
                <a:spcPct val="85000"/>
              </a:lnSpc>
              <a:spcBef>
                <a:spcPts val="0"/>
              </a:spcBef>
              <a:spcAft>
                <a:spcPts val="0"/>
              </a:spcAft>
              <a:buClr>
                <a:schemeClr val="dk2"/>
              </a:buClr>
              <a:buSzPts val="1700"/>
              <a:buFont typeface="Helvetica Neue"/>
              <a:buNone/>
            </a:pPr>
            <a:r>
              <a:rPr lang="it"/>
              <a:t>Organization</a:t>
            </a:r>
            <a:endParaRPr/>
          </a:p>
        </p:txBody>
      </p:sp>
      <p:sp>
        <p:nvSpPr>
          <p:cNvPr id="1399" name="Google Shape;1399;p138"/>
          <p:cNvSpPr txBox="1"/>
          <p:nvPr>
            <p:ph idx="5" type="body"/>
          </p:nvPr>
        </p:nvSpPr>
        <p:spPr>
          <a:xfrm>
            <a:off x="4706212" y="1091311"/>
            <a:ext cx="4048921" cy="318857"/>
          </a:xfrm>
          <a:prstGeom prst="rect">
            <a:avLst/>
          </a:prstGeom>
          <a:noFill/>
          <a:ln>
            <a:noFill/>
          </a:ln>
        </p:spPr>
        <p:txBody>
          <a:bodyPr anchorCtr="0" anchor="b" bIns="0" lIns="0" spcFirstLastPara="1" rIns="0" wrap="square" tIns="0">
            <a:normAutofit/>
          </a:bodyPr>
          <a:lstStyle/>
          <a:p>
            <a:pPr indent="0" lvl="0" marL="0" rtl="0" algn="ctr">
              <a:lnSpc>
                <a:spcPct val="85000"/>
              </a:lnSpc>
              <a:spcBef>
                <a:spcPts val="0"/>
              </a:spcBef>
              <a:spcAft>
                <a:spcPts val="0"/>
              </a:spcAft>
              <a:buClr>
                <a:schemeClr val="dk2"/>
              </a:buClr>
              <a:buSzPts val="1700"/>
              <a:buFont typeface="Helvetica Neue"/>
              <a:buNone/>
            </a:pPr>
            <a:r>
              <a:rPr lang="it"/>
              <a:t>Repository</a:t>
            </a:r>
            <a:endParaRPr/>
          </a:p>
        </p:txBody>
      </p:sp>
      <p:sp>
        <p:nvSpPr>
          <p:cNvPr id="1400" name="Google Shape;1400;p138"/>
          <p:cNvSpPr txBox="1"/>
          <p:nvPr>
            <p:ph idx="7" type="body"/>
          </p:nvPr>
        </p:nvSpPr>
        <p:spPr>
          <a:xfrm>
            <a:off x="400050" y="2824774"/>
            <a:ext cx="4048921" cy="318857"/>
          </a:xfrm>
          <a:prstGeom prst="rect">
            <a:avLst/>
          </a:prstGeom>
          <a:noFill/>
          <a:ln>
            <a:noFill/>
          </a:ln>
        </p:spPr>
        <p:txBody>
          <a:bodyPr anchorCtr="0" anchor="b" bIns="0" lIns="0" spcFirstLastPara="1" rIns="0" wrap="square" tIns="0">
            <a:normAutofit/>
          </a:bodyPr>
          <a:lstStyle/>
          <a:p>
            <a:pPr indent="0" lvl="0" marL="0" rtl="0" algn="ctr">
              <a:lnSpc>
                <a:spcPct val="85000"/>
              </a:lnSpc>
              <a:spcBef>
                <a:spcPts val="0"/>
              </a:spcBef>
              <a:spcAft>
                <a:spcPts val="0"/>
              </a:spcAft>
              <a:buClr>
                <a:schemeClr val="dk2"/>
              </a:buClr>
              <a:buSzPts val="1700"/>
              <a:buFont typeface="Helvetica Neue"/>
              <a:buNone/>
            </a:pPr>
            <a:r>
              <a:rPr lang="it"/>
              <a:t>Project</a:t>
            </a:r>
            <a:endParaRPr/>
          </a:p>
        </p:txBody>
      </p:sp>
      <p:sp>
        <p:nvSpPr>
          <p:cNvPr id="1401" name="Google Shape;1401;p138"/>
          <p:cNvSpPr txBox="1"/>
          <p:nvPr>
            <p:ph idx="9" type="body"/>
          </p:nvPr>
        </p:nvSpPr>
        <p:spPr>
          <a:xfrm>
            <a:off x="4706212" y="2824774"/>
            <a:ext cx="4048921" cy="318857"/>
          </a:xfrm>
          <a:prstGeom prst="rect">
            <a:avLst/>
          </a:prstGeom>
          <a:noFill/>
          <a:ln>
            <a:noFill/>
          </a:ln>
        </p:spPr>
        <p:txBody>
          <a:bodyPr anchorCtr="0" anchor="b" bIns="0" lIns="0" spcFirstLastPara="1" rIns="0" wrap="square" tIns="0">
            <a:normAutofit/>
          </a:bodyPr>
          <a:lstStyle/>
          <a:p>
            <a:pPr indent="0" lvl="0" marL="0" rtl="0" algn="ctr">
              <a:lnSpc>
                <a:spcPct val="85000"/>
              </a:lnSpc>
              <a:spcBef>
                <a:spcPts val="0"/>
              </a:spcBef>
              <a:spcAft>
                <a:spcPts val="0"/>
              </a:spcAft>
              <a:buClr>
                <a:schemeClr val="dk2"/>
              </a:buClr>
              <a:buSzPts val="1700"/>
              <a:buFont typeface="Helvetica Neue"/>
              <a:buNone/>
            </a:pPr>
            <a:r>
              <a:rPr lang="it"/>
              <a:t>Research output</a:t>
            </a:r>
            <a:endParaRPr/>
          </a:p>
        </p:txBody>
      </p:sp>
      <p:pic>
        <p:nvPicPr>
          <p:cNvPr id="1402" name="Google Shape;1402;p138"/>
          <p:cNvPicPr preferRelativeResize="0"/>
          <p:nvPr/>
        </p:nvPicPr>
        <p:blipFill rotWithShape="1">
          <a:blip r:embed="rId3">
            <a:alphaModFix/>
          </a:blip>
          <a:srcRect b="57140" l="7474" r="43764" t="5574"/>
          <a:stretch/>
        </p:blipFill>
        <p:spPr>
          <a:xfrm>
            <a:off x="1341782" y="1410168"/>
            <a:ext cx="2538206" cy="1312756"/>
          </a:xfrm>
          <a:prstGeom prst="rect">
            <a:avLst/>
          </a:prstGeom>
          <a:noFill/>
          <a:ln>
            <a:noFill/>
          </a:ln>
          <a:effectLst>
            <a:outerShdw blurRad="50800" rotWithShape="0" algn="tl" dir="2700000" dist="38100">
              <a:srgbClr val="000000">
                <a:alpha val="40000"/>
              </a:srgbClr>
            </a:outerShdw>
          </a:effectLst>
        </p:spPr>
      </p:pic>
      <p:pic>
        <p:nvPicPr>
          <p:cNvPr id="1403" name="Google Shape;1403;p138"/>
          <p:cNvPicPr preferRelativeResize="0"/>
          <p:nvPr/>
        </p:nvPicPr>
        <p:blipFill rotWithShape="1">
          <a:blip r:embed="rId4">
            <a:alphaModFix/>
          </a:blip>
          <a:srcRect b="55955" l="8129" r="44456" t="4363"/>
          <a:stretch/>
        </p:blipFill>
        <p:spPr>
          <a:xfrm>
            <a:off x="144468" y="3258074"/>
            <a:ext cx="2466417" cy="1761770"/>
          </a:xfrm>
          <a:prstGeom prst="rect">
            <a:avLst/>
          </a:prstGeom>
          <a:noFill/>
          <a:ln>
            <a:noFill/>
          </a:ln>
          <a:effectLst>
            <a:outerShdw blurRad="50800" rotWithShape="0" algn="tl" dir="2700000" dist="38100">
              <a:srgbClr val="000000">
                <a:alpha val="40000"/>
              </a:srgbClr>
            </a:outerShdw>
          </a:effectLst>
        </p:spPr>
      </p:pic>
      <p:pic>
        <p:nvPicPr>
          <p:cNvPr id="1404" name="Google Shape;1404;p138"/>
          <p:cNvPicPr preferRelativeResize="0"/>
          <p:nvPr/>
        </p:nvPicPr>
        <p:blipFill rotWithShape="1">
          <a:blip r:embed="rId4">
            <a:alphaModFix/>
          </a:blip>
          <a:srcRect b="34224" l="8129" r="44456" t="42957"/>
          <a:stretch/>
        </p:blipFill>
        <p:spPr>
          <a:xfrm>
            <a:off x="2330877" y="3398238"/>
            <a:ext cx="2245562" cy="922363"/>
          </a:xfrm>
          <a:prstGeom prst="rect">
            <a:avLst/>
          </a:prstGeom>
          <a:noFill/>
          <a:ln>
            <a:noFill/>
          </a:ln>
          <a:effectLst>
            <a:outerShdw blurRad="50800" rotWithShape="0" algn="tl" dir="2700000" dist="38100">
              <a:srgbClr val="000000">
                <a:alpha val="40000"/>
              </a:srgbClr>
            </a:outerShdw>
          </a:effectLst>
        </p:spPr>
      </p:pic>
      <p:pic>
        <p:nvPicPr>
          <p:cNvPr id="1405" name="Google Shape;1405;p138"/>
          <p:cNvPicPr preferRelativeResize="0"/>
          <p:nvPr/>
        </p:nvPicPr>
        <p:blipFill rotWithShape="1">
          <a:blip r:embed="rId5">
            <a:alphaModFix/>
          </a:blip>
          <a:srcRect b="67586" l="7462" r="43358" t="4261"/>
          <a:stretch/>
        </p:blipFill>
        <p:spPr>
          <a:xfrm>
            <a:off x="4572000" y="1477289"/>
            <a:ext cx="2538206" cy="1151225"/>
          </a:xfrm>
          <a:prstGeom prst="rect">
            <a:avLst/>
          </a:prstGeom>
          <a:noFill/>
          <a:ln>
            <a:noFill/>
          </a:ln>
          <a:effectLst>
            <a:outerShdw blurRad="50800" rotWithShape="0" algn="tl" dir="2700000" dist="38100">
              <a:srgbClr val="000000">
                <a:alpha val="40000"/>
              </a:srgbClr>
            </a:outerShdw>
          </a:effectLst>
        </p:spPr>
      </p:pic>
      <p:pic>
        <p:nvPicPr>
          <p:cNvPr id="1406" name="Google Shape;1406;p138"/>
          <p:cNvPicPr preferRelativeResize="0"/>
          <p:nvPr/>
        </p:nvPicPr>
        <p:blipFill rotWithShape="1">
          <a:blip r:embed="rId5">
            <a:alphaModFix/>
          </a:blip>
          <a:srcRect b="37125" l="12446" r="43358" t="33569"/>
          <a:stretch/>
        </p:blipFill>
        <p:spPr>
          <a:xfrm>
            <a:off x="7156174" y="1542940"/>
            <a:ext cx="1798950" cy="945177"/>
          </a:xfrm>
          <a:prstGeom prst="rect">
            <a:avLst/>
          </a:prstGeom>
          <a:noFill/>
          <a:ln>
            <a:noFill/>
          </a:ln>
          <a:effectLst>
            <a:outerShdw blurRad="50800" rotWithShape="0" algn="tl" dir="2700000" dist="38100">
              <a:srgbClr val="000000">
                <a:alpha val="40000"/>
              </a:srgbClr>
            </a:outerShdw>
          </a:effectLst>
        </p:spPr>
      </p:pic>
      <p:pic>
        <p:nvPicPr>
          <p:cNvPr id="1407" name="Google Shape;1407;p138"/>
          <p:cNvPicPr preferRelativeResize="0"/>
          <p:nvPr/>
        </p:nvPicPr>
        <p:blipFill rotWithShape="1">
          <a:blip r:embed="rId6">
            <a:alphaModFix/>
          </a:blip>
          <a:srcRect b="25882" l="7349" r="0" t="3024"/>
          <a:stretch/>
        </p:blipFill>
        <p:spPr>
          <a:xfrm>
            <a:off x="4740671" y="3182230"/>
            <a:ext cx="4044354" cy="346760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13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Registries and other tools for findability</a:t>
            </a:r>
            <a:endParaRPr/>
          </a:p>
        </p:txBody>
      </p:sp>
      <p:sp>
        <p:nvSpPr>
          <p:cNvPr id="1413" name="Google Shape;1413;p139"/>
          <p:cNvSpPr txBox="1"/>
          <p:nvPr/>
        </p:nvSpPr>
        <p:spPr>
          <a:xfrm>
            <a:off x="637350" y="1372150"/>
            <a:ext cx="7854600" cy="3641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Roboto"/>
              <a:buChar char="●"/>
            </a:pPr>
            <a:r>
              <a:rPr lang="it">
                <a:latin typeface="Roboto"/>
                <a:ea typeface="Roboto"/>
                <a:cs typeface="Roboto"/>
                <a:sym typeface="Roboto"/>
              </a:rPr>
              <a:t>OpenDOAR </a:t>
            </a:r>
            <a:r>
              <a:rPr lang="it" u="sng">
                <a:solidFill>
                  <a:schemeClr val="hlink"/>
                </a:solidFill>
                <a:latin typeface="Roboto"/>
                <a:ea typeface="Roboto"/>
                <a:cs typeface="Roboto"/>
                <a:sym typeface="Roboto"/>
                <a:hlinkClick r:id="rId3"/>
              </a:rPr>
              <a:t>https://v2.sherpa.ac.uk/opendoar/</a:t>
            </a:r>
            <a:r>
              <a:rPr lang="it">
                <a:latin typeface="Roboto"/>
                <a:ea typeface="Roboto"/>
                <a:cs typeface="Roboto"/>
                <a:sym typeface="Roboto"/>
              </a:rPr>
              <a:t> </a:t>
            </a:r>
            <a:endParaRPr>
              <a:latin typeface="Roboto"/>
              <a:ea typeface="Roboto"/>
              <a:cs typeface="Roboto"/>
              <a:sym typeface="Roboto"/>
            </a:endParaRPr>
          </a:p>
          <a:p>
            <a:pPr indent="0" lvl="0" marL="0" rtl="0" algn="l">
              <a:spcBef>
                <a:spcPts val="0"/>
              </a:spcBef>
              <a:spcAft>
                <a:spcPts val="0"/>
              </a:spcAft>
              <a:buNone/>
            </a:pPr>
            <a:r>
              <a:rPr lang="it" sz="1350">
                <a:solidFill>
                  <a:srgbClr val="2C3841"/>
                </a:solidFill>
                <a:highlight>
                  <a:srgbClr val="FFFFFF"/>
                </a:highlight>
                <a:latin typeface="Helvetica Neue"/>
                <a:ea typeface="Helvetica Neue"/>
                <a:cs typeface="Helvetica Neue"/>
                <a:sym typeface="Helvetica Neue"/>
              </a:rPr>
              <a:t>A quality-assured, global Directory of Open Access Repositories</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FAIRsharing: </a:t>
            </a:r>
            <a:r>
              <a:rPr lang="it" u="sng">
                <a:solidFill>
                  <a:schemeClr val="hlink"/>
                </a:solidFill>
                <a:latin typeface="Roboto"/>
                <a:ea typeface="Roboto"/>
                <a:cs typeface="Roboto"/>
                <a:sym typeface="Roboto"/>
                <a:hlinkClick r:id="rId4"/>
              </a:rPr>
              <a:t>https://fairsharing.org/</a:t>
            </a:r>
            <a:r>
              <a:rPr lang="it">
                <a:latin typeface="Roboto"/>
                <a:ea typeface="Roboto"/>
                <a:cs typeface="Roboto"/>
                <a:sym typeface="Roboto"/>
              </a:rPr>
              <a:t> </a:t>
            </a:r>
            <a:endParaRPr>
              <a:latin typeface="Roboto"/>
              <a:ea typeface="Roboto"/>
              <a:cs typeface="Roboto"/>
              <a:sym typeface="Roboto"/>
            </a:endParaRPr>
          </a:p>
          <a:p>
            <a:pPr indent="0" lvl="0" marL="0" rtl="0" algn="l">
              <a:lnSpc>
                <a:spcPct val="115000"/>
              </a:lnSpc>
              <a:spcBef>
                <a:spcPts val="0"/>
              </a:spcBef>
              <a:spcAft>
                <a:spcPts val="0"/>
              </a:spcAft>
              <a:buNone/>
            </a:pPr>
            <a:r>
              <a:rPr lang="it" sz="1350">
                <a:solidFill>
                  <a:srgbClr val="2C3841"/>
                </a:solidFill>
                <a:highlight>
                  <a:srgbClr val="FFFFFF"/>
                </a:highlight>
                <a:latin typeface="Helvetica Neue"/>
                <a:ea typeface="Helvetica Neue"/>
                <a:cs typeface="Helvetica Neue"/>
                <a:sym typeface="Helvetica Neue"/>
              </a:rPr>
              <a:t>A curated, informative and educational resource on data and metadata standards, inter-related to databases and data policies.</a:t>
            </a:r>
            <a:endParaRPr sz="2300">
              <a:highlight>
                <a:srgbClr val="FFFFFF"/>
              </a:highlight>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Re3data https://www.re3data.org/</a:t>
            </a:r>
            <a:endParaRPr>
              <a:latin typeface="Roboto"/>
              <a:ea typeface="Roboto"/>
              <a:cs typeface="Roboto"/>
              <a:sym typeface="Roboto"/>
            </a:endParaRPr>
          </a:p>
          <a:p>
            <a:pPr indent="0" lvl="0" marL="0" rtl="0" algn="l">
              <a:spcBef>
                <a:spcPts val="0"/>
              </a:spcBef>
              <a:spcAft>
                <a:spcPts val="0"/>
              </a:spcAft>
              <a:buNone/>
            </a:pPr>
            <a:r>
              <a:rPr lang="it" sz="1350">
                <a:solidFill>
                  <a:srgbClr val="2C3841"/>
                </a:solidFill>
                <a:highlight>
                  <a:srgbClr val="FFFFFF"/>
                </a:highlight>
                <a:latin typeface="Helvetica Neue"/>
                <a:ea typeface="Helvetica Neue"/>
                <a:cs typeface="Helvetica Neue"/>
                <a:sym typeface="Helvetica Neue"/>
              </a:rPr>
              <a:t>Registry of research data repositories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Roar </a:t>
            </a:r>
            <a:r>
              <a:rPr lang="it" u="sng">
                <a:solidFill>
                  <a:schemeClr val="hlink"/>
                </a:solidFill>
                <a:latin typeface="Roboto"/>
                <a:ea typeface="Roboto"/>
                <a:cs typeface="Roboto"/>
                <a:sym typeface="Roboto"/>
                <a:hlinkClick r:id="rId5"/>
              </a:rPr>
              <a:t>http://roar.eprints.org/</a:t>
            </a:r>
            <a:r>
              <a:rPr lang="it">
                <a:latin typeface="Roboto"/>
                <a:ea typeface="Roboto"/>
                <a:cs typeface="Roboto"/>
                <a:sym typeface="Roboto"/>
              </a:rPr>
              <a:t> </a:t>
            </a:r>
            <a:endParaRPr>
              <a:latin typeface="Roboto"/>
              <a:ea typeface="Roboto"/>
              <a:cs typeface="Roboto"/>
              <a:sym typeface="Roboto"/>
            </a:endParaRPr>
          </a:p>
          <a:p>
            <a:pPr indent="0" lvl="0" marL="0" rtl="0" algn="l">
              <a:spcBef>
                <a:spcPts val="0"/>
              </a:spcBef>
              <a:spcAft>
                <a:spcPts val="0"/>
              </a:spcAft>
              <a:buNone/>
            </a:pPr>
            <a:r>
              <a:rPr lang="it" sz="1350">
                <a:solidFill>
                  <a:srgbClr val="2C3841"/>
                </a:solidFill>
                <a:highlight>
                  <a:srgbClr val="FFFFFF"/>
                </a:highlight>
                <a:latin typeface="Helvetica Neue"/>
                <a:ea typeface="Helvetica Neue"/>
                <a:cs typeface="Helvetica Neue"/>
                <a:sym typeface="Helvetica Neue"/>
              </a:rPr>
              <a:t>Registry of Open Access repositories</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it">
                <a:latin typeface="Roboto"/>
                <a:ea typeface="Roboto"/>
                <a:cs typeface="Roboto"/>
                <a:sym typeface="Roboto"/>
              </a:rPr>
              <a:t>Google search/scholar + Unpaywall </a:t>
            </a:r>
            <a:r>
              <a:rPr lang="it" u="sng">
                <a:solidFill>
                  <a:schemeClr val="hlink"/>
                </a:solidFill>
                <a:latin typeface="Roboto"/>
                <a:ea typeface="Roboto"/>
                <a:cs typeface="Roboto"/>
                <a:sym typeface="Roboto"/>
                <a:hlinkClick r:id="rId6"/>
              </a:rPr>
              <a:t>https://unpaywall.org/</a:t>
            </a:r>
            <a:r>
              <a:rPr lang="it">
                <a:latin typeface="Roboto"/>
                <a:ea typeface="Roboto"/>
                <a:cs typeface="Roboto"/>
                <a:sym typeface="Roboto"/>
              </a:rPr>
              <a:t> </a:t>
            </a:r>
            <a:endParaRPr>
              <a:latin typeface="Roboto"/>
              <a:ea typeface="Roboto"/>
              <a:cs typeface="Roboto"/>
              <a:sym typeface="Roboto"/>
            </a:endParaRPr>
          </a:p>
          <a:p>
            <a:pPr indent="0" lvl="0" marL="0" rtl="0" algn="l">
              <a:spcBef>
                <a:spcPts val="0"/>
              </a:spcBef>
              <a:spcAft>
                <a:spcPts val="0"/>
              </a:spcAft>
              <a:buNone/>
            </a:pPr>
            <a:r>
              <a:rPr lang="it" sz="1350">
                <a:solidFill>
                  <a:srgbClr val="2C3841"/>
                </a:solidFill>
                <a:highlight>
                  <a:srgbClr val="FFFFFF"/>
                </a:highlight>
                <a:latin typeface="Helvetica Neue"/>
                <a:ea typeface="Helvetica Neue"/>
                <a:cs typeface="Helvetica Neue"/>
                <a:sym typeface="Helvetica Neue"/>
              </a:rPr>
              <a:t>Unpaywall is database of scholarly articles and a browser extension skip the paywall on millions of peer-reviewed journal articles: it free, and legal!</a:t>
            </a:r>
            <a:endParaRPr>
              <a:latin typeface="Roboto"/>
              <a:ea typeface="Roboto"/>
              <a:cs typeface="Roboto"/>
              <a:sym typeface="Roboto"/>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sp>
        <p:nvSpPr>
          <p:cNvPr id="1418" name="Google Shape;1418;p140"/>
          <p:cNvSpPr txBox="1"/>
          <p:nvPr>
            <p:ph type="title"/>
          </p:nvPr>
        </p:nvSpPr>
        <p:spPr>
          <a:xfrm>
            <a:off x="311750" y="831175"/>
            <a:ext cx="5334900" cy="1244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it"/>
              <a:t>F4</a:t>
            </a:r>
            <a:endParaRPr/>
          </a:p>
        </p:txBody>
      </p:sp>
      <p:sp>
        <p:nvSpPr>
          <p:cNvPr id="1419" name="Google Shape;1419;p140"/>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it" sz="1200">
                <a:solidFill>
                  <a:srgbClr val="333333"/>
                </a:solidFill>
                <a:highlight>
                  <a:srgbClr val="FFFFFF"/>
                </a:highlight>
                <a:latin typeface="Lato"/>
                <a:ea typeface="Lato"/>
                <a:cs typeface="Lato"/>
                <a:sym typeface="Lato"/>
              </a:rPr>
              <a:t>Use appropriate resources to improve discoverability </a:t>
            </a:r>
            <a:endParaRPr sz="1200">
              <a:solidFill>
                <a:srgbClr val="333333"/>
              </a:solidFill>
              <a:highlight>
                <a:srgbClr val="FFFFFF"/>
              </a:highlight>
              <a:latin typeface="Lato"/>
              <a:ea typeface="Lato"/>
              <a:cs typeface="Lato"/>
              <a:sym typeface="Lato"/>
            </a:endParaRPr>
          </a:p>
          <a:p>
            <a:pPr indent="0" lvl="0" marL="0" rtl="0" algn="l">
              <a:lnSpc>
                <a:spcPct val="100000"/>
              </a:lnSpc>
              <a:spcBef>
                <a:spcPts val="0"/>
              </a:spcBef>
              <a:spcAft>
                <a:spcPts val="0"/>
              </a:spcAft>
              <a:buNone/>
            </a:pPr>
            <a:r>
              <a:t/>
            </a:r>
            <a:endParaRPr sz="1200">
              <a:solidFill>
                <a:srgbClr val="333333"/>
              </a:solidFill>
              <a:highlight>
                <a:srgbClr val="FFFFFF"/>
              </a:highlight>
              <a:latin typeface="Lato"/>
              <a:ea typeface="Lato"/>
              <a:cs typeface="Lato"/>
              <a:sym typeface="Lato"/>
            </a:endParaRPr>
          </a:p>
          <a:p>
            <a:pPr indent="0" lvl="0" marL="0" rtl="0" algn="l">
              <a:spcBef>
                <a:spcPts val="0"/>
              </a:spcBef>
              <a:spcAft>
                <a:spcPts val="1200"/>
              </a:spcAft>
              <a:buNone/>
            </a:pPr>
            <a:r>
              <a:t/>
            </a:r>
            <a:endParaRPr/>
          </a:p>
        </p:txBody>
      </p:sp>
      <p:sp>
        <p:nvSpPr>
          <p:cNvPr id="1420" name="Google Shape;1420;p140"/>
          <p:cNvSpPr txBox="1"/>
          <p:nvPr/>
        </p:nvSpPr>
        <p:spPr>
          <a:xfrm>
            <a:off x="83550" y="4679275"/>
            <a:ext cx="53478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it" sz="800">
                <a:solidFill>
                  <a:srgbClr val="333333"/>
                </a:solidFill>
                <a:highlight>
                  <a:srgbClr val="FFFFFF"/>
                </a:highlight>
                <a:latin typeface="Lato"/>
                <a:ea typeface="Lato"/>
                <a:cs typeface="Lato"/>
                <a:sym typeface="Lato"/>
              </a:rPr>
              <a:t>https://www.go-fair.org/fair-principles/f4-metadata-registered-indexed-searchable-resource/</a:t>
            </a:r>
            <a:endParaRPr sz="800">
              <a:solidFill>
                <a:srgbClr val="333333"/>
              </a:solidFill>
              <a:highlight>
                <a:srgbClr val="FFFFFF"/>
              </a:highlight>
              <a:latin typeface="Lato"/>
              <a:ea typeface="Lato"/>
              <a:cs typeface="Lato"/>
              <a:sym typeface="Lato"/>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pic>
        <p:nvPicPr>
          <p:cNvPr id="1425" name="Google Shape;1425;p141"/>
          <p:cNvPicPr preferRelativeResize="0"/>
          <p:nvPr/>
        </p:nvPicPr>
        <p:blipFill>
          <a:blip r:embed="rId3">
            <a:alphaModFix/>
          </a:blip>
          <a:stretch>
            <a:fillRect/>
          </a:stretch>
        </p:blipFill>
        <p:spPr>
          <a:xfrm>
            <a:off x="0" y="411475"/>
            <a:ext cx="9143997" cy="4732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SW - Light V1">
      <a:dk1>
        <a:srgbClr val="272727"/>
      </a:dk1>
      <a:lt1>
        <a:srgbClr val="FFFFFF"/>
      </a:lt1>
      <a:dk2>
        <a:srgbClr val="000000"/>
      </a:dk2>
      <a:lt2>
        <a:srgbClr val="FFFFFF"/>
      </a:lt2>
      <a:accent1>
        <a:srgbClr val="0180B9"/>
      </a:accent1>
      <a:accent2>
        <a:srgbClr val="009F94"/>
      </a:accent2>
      <a:accent3>
        <a:srgbClr val="2FAA46"/>
      </a:accent3>
      <a:accent4>
        <a:srgbClr val="F6BB24"/>
      </a:accent4>
      <a:accent5>
        <a:srgbClr val="EA8632"/>
      </a:accent5>
      <a:accent6>
        <a:srgbClr val="DB3A3E"/>
      </a:accent6>
      <a:hlink>
        <a:srgbClr val="32A79F"/>
      </a:hlink>
      <a:folHlink>
        <a:srgbClr val="89E1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efault Theme">
  <a:themeElements>
    <a:clrScheme name="IGPIA - Theme 12 - Light">
      <a:dk1>
        <a:srgbClr val="737572"/>
      </a:dk1>
      <a:lt1>
        <a:srgbClr val="FFFFFF"/>
      </a:lt1>
      <a:dk2>
        <a:srgbClr val="445469"/>
      </a:dk2>
      <a:lt2>
        <a:srgbClr val="FFFFFF"/>
      </a:lt2>
      <a:accent1>
        <a:srgbClr val="5DCEDB"/>
      </a:accent1>
      <a:accent2>
        <a:srgbClr val="5ECB95"/>
      </a:accent2>
      <a:accent3>
        <a:srgbClr val="F0D065"/>
      </a:accent3>
      <a:accent4>
        <a:srgbClr val="EC9F56"/>
      </a:accent4>
      <a:accent5>
        <a:srgbClr val="DC653D"/>
      </a:accent5>
      <a:accent6>
        <a:srgbClr val="CAC9D0"/>
      </a:accent6>
      <a:hlink>
        <a:srgbClr val="216BA9"/>
      </a:hlink>
      <a:folHlink>
        <a:srgbClr val="1FB1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