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5"/>
  </p:notesMasterIdLst>
  <p:sldIdLst>
    <p:sldId id="256" r:id="rId5"/>
    <p:sldId id="275" r:id="rId6"/>
    <p:sldId id="301" r:id="rId7"/>
    <p:sldId id="261" r:id="rId8"/>
    <p:sldId id="262" r:id="rId9"/>
    <p:sldId id="265" r:id="rId10"/>
    <p:sldId id="302" r:id="rId11"/>
    <p:sldId id="303" r:id="rId12"/>
    <p:sldId id="264" r:id="rId13"/>
    <p:sldId id="267" r:id="rId14"/>
    <p:sldId id="320" r:id="rId15"/>
    <p:sldId id="271" r:id="rId16"/>
    <p:sldId id="272" r:id="rId17"/>
    <p:sldId id="305" r:id="rId18"/>
    <p:sldId id="296" r:id="rId19"/>
    <p:sldId id="304" r:id="rId20"/>
    <p:sldId id="273" r:id="rId21"/>
    <p:sldId id="258" r:id="rId22"/>
    <p:sldId id="259" r:id="rId23"/>
    <p:sldId id="274" r:id="rId24"/>
    <p:sldId id="308" r:id="rId25"/>
    <p:sldId id="322" r:id="rId26"/>
    <p:sldId id="314" r:id="rId27"/>
    <p:sldId id="324" r:id="rId28"/>
    <p:sldId id="315" r:id="rId29"/>
    <p:sldId id="317" r:id="rId30"/>
    <p:sldId id="318" r:id="rId31"/>
    <p:sldId id="323" r:id="rId32"/>
    <p:sldId id="300" r:id="rId33"/>
    <p:sldId id="321"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E289CBF-6971-0D4E-96DB-DDE1B205F2F6}" v="34" dt="2022-05-28T16:32:20.71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ngate, Alexandra Elizabeth" userId="S::alewinga@iu.edu::22ad4df2-b3a7-4b82-91b3-89ab013a6120" providerId="AD" clId="Web-{5BF96845-374E-47FE-8796-E7595B8F9A8D}"/>
    <pc:docChg chg="addSld delSld modSld sldOrd">
      <pc:chgData name="Wingate, Alexandra Elizabeth" userId="S::alewinga@iu.edu::22ad4df2-b3a7-4b82-91b3-89ab013a6120" providerId="AD" clId="Web-{5BF96845-374E-47FE-8796-E7595B8F9A8D}" dt="2022-05-19T23:31:42.859" v="2603" actId="1076"/>
      <pc:docMkLst>
        <pc:docMk/>
      </pc:docMkLst>
      <pc:sldChg chg="addSp modSp">
        <pc:chgData name="Wingate, Alexandra Elizabeth" userId="S::alewinga@iu.edu::22ad4df2-b3a7-4b82-91b3-89ab013a6120" providerId="AD" clId="Web-{5BF96845-374E-47FE-8796-E7595B8F9A8D}" dt="2022-05-19T23:31:42.859" v="2603" actId="1076"/>
        <pc:sldMkLst>
          <pc:docMk/>
          <pc:sldMk cId="1330473416" sldId="261"/>
        </pc:sldMkLst>
        <pc:spChg chg="mod">
          <ac:chgData name="Wingate, Alexandra Elizabeth" userId="S::alewinga@iu.edu::22ad4df2-b3a7-4b82-91b3-89ab013a6120" providerId="AD" clId="Web-{5BF96845-374E-47FE-8796-E7595B8F9A8D}" dt="2022-05-19T23:28:14.106" v="2572" actId="14100"/>
          <ac:spMkLst>
            <pc:docMk/>
            <pc:sldMk cId="1330473416" sldId="261"/>
            <ac:spMk id="3" creationId="{AECEC8EA-0186-87D4-A229-834336C67933}"/>
          </ac:spMkLst>
        </pc:spChg>
        <pc:spChg chg="add mod">
          <ac:chgData name="Wingate, Alexandra Elizabeth" userId="S::alewinga@iu.edu::22ad4df2-b3a7-4b82-91b3-89ab013a6120" providerId="AD" clId="Web-{5BF96845-374E-47FE-8796-E7595B8F9A8D}" dt="2022-05-19T23:31:42.859" v="2603" actId="1076"/>
          <ac:spMkLst>
            <pc:docMk/>
            <pc:sldMk cId="1330473416" sldId="261"/>
            <ac:spMk id="4" creationId="{D89898A0-BE7E-C80F-D11D-3E7F33FB19CC}"/>
          </ac:spMkLst>
        </pc:spChg>
      </pc:sldChg>
      <pc:sldChg chg="modSp">
        <pc:chgData name="Wingate, Alexandra Elizabeth" userId="S::alewinga@iu.edu::22ad4df2-b3a7-4b82-91b3-89ab013a6120" providerId="AD" clId="Web-{5BF96845-374E-47FE-8796-E7595B8F9A8D}" dt="2022-05-19T23:26:30.058" v="2571" actId="1076"/>
        <pc:sldMkLst>
          <pc:docMk/>
          <pc:sldMk cId="315792005" sldId="266"/>
        </pc:sldMkLst>
        <pc:spChg chg="mod">
          <ac:chgData name="Wingate, Alexandra Elizabeth" userId="S::alewinga@iu.edu::22ad4df2-b3a7-4b82-91b3-89ab013a6120" providerId="AD" clId="Web-{5BF96845-374E-47FE-8796-E7595B8F9A8D}" dt="2022-05-19T23:26:30.058" v="2571" actId="1076"/>
          <ac:spMkLst>
            <pc:docMk/>
            <pc:sldMk cId="315792005" sldId="266"/>
            <ac:spMk id="4" creationId="{B301D7DC-7584-8BC3-D712-AB4973CAB22D}"/>
          </ac:spMkLst>
        </pc:spChg>
      </pc:sldChg>
      <pc:sldChg chg="addSp modSp mod setBg">
        <pc:chgData name="Wingate, Alexandra Elizabeth" userId="S::alewinga@iu.edu::22ad4df2-b3a7-4b82-91b3-89ab013a6120" providerId="AD" clId="Web-{5BF96845-374E-47FE-8796-E7595B8F9A8D}" dt="2022-05-19T23:19:27.397" v="2406" actId="14100"/>
        <pc:sldMkLst>
          <pc:docMk/>
          <pc:sldMk cId="3587268295" sldId="275"/>
        </pc:sldMkLst>
        <pc:spChg chg="mod">
          <ac:chgData name="Wingate, Alexandra Elizabeth" userId="S::alewinga@iu.edu::22ad4df2-b3a7-4b82-91b3-89ab013a6120" providerId="AD" clId="Web-{5BF96845-374E-47FE-8796-E7595B8F9A8D}" dt="2022-05-19T23:16:19.082" v="2379"/>
          <ac:spMkLst>
            <pc:docMk/>
            <pc:sldMk cId="3587268295" sldId="275"/>
            <ac:spMk id="2" creationId="{E5AF01F2-724A-1FA2-EA4A-FC906A61B677}"/>
          </ac:spMkLst>
        </pc:spChg>
        <pc:spChg chg="mod">
          <ac:chgData name="Wingate, Alexandra Elizabeth" userId="S::alewinga@iu.edu::22ad4df2-b3a7-4b82-91b3-89ab013a6120" providerId="AD" clId="Web-{5BF96845-374E-47FE-8796-E7595B8F9A8D}" dt="2022-05-19T23:16:19.082" v="2379"/>
          <ac:spMkLst>
            <pc:docMk/>
            <pc:sldMk cId="3587268295" sldId="275"/>
            <ac:spMk id="3" creationId="{CDDD4B67-530A-B86D-F8EF-7A2A8FFB28B7}"/>
          </ac:spMkLst>
        </pc:spChg>
        <pc:spChg chg="add">
          <ac:chgData name="Wingate, Alexandra Elizabeth" userId="S::alewinga@iu.edu::22ad4df2-b3a7-4b82-91b3-89ab013a6120" providerId="AD" clId="Web-{5BF96845-374E-47FE-8796-E7595B8F9A8D}" dt="2022-05-19T23:16:19.082" v="2379"/>
          <ac:spMkLst>
            <pc:docMk/>
            <pc:sldMk cId="3587268295" sldId="275"/>
            <ac:spMk id="11" creationId="{B3684CCF-CEBB-4D8E-A366-95E43D4C790B}"/>
          </ac:spMkLst>
        </pc:spChg>
        <pc:spChg chg="add">
          <ac:chgData name="Wingate, Alexandra Elizabeth" userId="S::alewinga@iu.edu::22ad4df2-b3a7-4b82-91b3-89ab013a6120" providerId="AD" clId="Web-{5BF96845-374E-47FE-8796-E7595B8F9A8D}" dt="2022-05-19T23:16:19.082" v="2379"/>
          <ac:spMkLst>
            <pc:docMk/>
            <pc:sldMk cId="3587268295" sldId="275"/>
            <ac:spMk id="13" creationId="{70BEB1E7-2F88-40BC-B73D-42E5B6F80BFC}"/>
          </ac:spMkLst>
        </pc:spChg>
        <pc:picChg chg="add mod ord modCrop">
          <ac:chgData name="Wingate, Alexandra Elizabeth" userId="S::alewinga@iu.edu::22ad4df2-b3a7-4b82-91b3-89ab013a6120" providerId="AD" clId="Web-{5BF96845-374E-47FE-8796-E7595B8F9A8D}" dt="2022-05-19T23:19:27.397" v="2406" actId="14100"/>
          <ac:picMkLst>
            <pc:docMk/>
            <pc:sldMk cId="3587268295" sldId="275"/>
            <ac:picMk id="4" creationId="{92FCE79F-08A9-2D8E-9FD8-B2FCA77D61E4}"/>
          </ac:picMkLst>
        </pc:picChg>
        <pc:picChg chg="add mod">
          <ac:chgData name="Wingate, Alexandra Elizabeth" userId="S::alewinga@iu.edu::22ad4df2-b3a7-4b82-91b3-89ab013a6120" providerId="AD" clId="Web-{5BF96845-374E-47FE-8796-E7595B8F9A8D}" dt="2022-05-19T23:16:19.082" v="2379"/>
          <ac:picMkLst>
            <pc:docMk/>
            <pc:sldMk cId="3587268295" sldId="275"/>
            <ac:picMk id="5" creationId="{BF8374B7-E91D-6093-805B-204E89CF059B}"/>
          </ac:picMkLst>
        </pc:picChg>
        <pc:picChg chg="add mod">
          <ac:chgData name="Wingate, Alexandra Elizabeth" userId="S::alewinga@iu.edu::22ad4df2-b3a7-4b82-91b3-89ab013a6120" providerId="AD" clId="Web-{5BF96845-374E-47FE-8796-E7595B8F9A8D}" dt="2022-05-19T23:16:19.082" v="2379"/>
          <ac:picMkLst>
            <pc:docMk/>
            <pc:sldMk cId="3587268295" sldId="275"/>
            <ac:picMk id="6" creationId="{E9568A52-B603-B6D4-02FE-1DBA58947C8D}"/>
          </ac:picMkLst>
        </pc:picChg>
      </pc:sldChg>
      <pc:sldChg chg="add del mod modShow">
        <pc:chgData name="Wingate, Alexandra Elizabeth" userId="S::alewinga@iu.edu::22ad4df2-b3a7-4b82-91b3-89ab013a6120" providerId="AD" clId="Web-{5BF96845-374E-47FE-8796-E7595B8F9A8D}" dt="2022-05-19T22:46:30.420" v="2035"/>
        <pc:sldMkLst>
          <pc:docMk/>
          <pc:sldMk cId="1759069912" sldId="283"/>
        </pc:sldMkLst>
      </pc:sldChg>
      <pc:sldChg chg="mod modShow">
        <pc:chgData name="Wingate, Alexandra Elizabeth" userId="S::alewinga@iu.edu::22ad4df2-b3a7-4b82-91b3-89ab013a6120" providerId="AD" clId="Web-{5BF96845-374E-47FE-8796-E7595B8F9A8D}" dt="2022-05-19T22:46:34.248" v="2036"/>
        <pc:sldMkLst>
          <pc:docMk/>
          <pc:sldMk cId="2280201050" sldId="289"/>
        </pc:sldMkLst>
      </pc:sldChg>
      <pc:sldChg chg="modSp ord">
        <pc:chgData name="Wingate, Alexandra Elizabeth" userId="S::alewinga@iu.edu::22ad4df2-b3a7-4b82-91b3-89ab013a6120" providerId="AD" clId="Web-{5BF96845-374E-47FE-8796-E7595B8F9A8D}" dt="2022-05-19T23:25:54.886" v="2563"/>
        <pc:sldMkLst>
          <pc:docMk/>
          <pc:sldMk cId="181080530" sldId="298"/>
        </pc:sldMkLst>
        <pc:spChg chg="mod">
          <ac:chgData name="Wingate, Alexandra Elizabeth" userId="S::alewinga@iu.edu::22ad4df2-b3a7-4b82-91b3-89ab013a6120" providerId="AD" clId="Web-{5BF96845-374E-47FE-8796-E7595B8F9A8D}" dt="2022-05-19T23:25:40.729" v="2562" actId="1076"/>
          <ac:spMkLst>
            <pc:docMk/>
            <pc:sldMk cId="181080530" sldId="298"/>
            <ac:spMk id="5" creationId="{151D9936-0B16-4EFA-5352-26CAC15A6CD8}"/>
          </ac:spMkLst>
        </pc:spChg>
      </pc:sldChg>
      <pc:sldChg chg="addSp delSp modSp new mod setBg modClrScheme chgLayout">
        <pc:chgData name="Wingate, Alexandra Elizabeth" userId="S::alewinga@iu.edu::22ad4df2-b3a7-4b82-91b3-89ab013a6120" providerId="AD" clId="Web-{5BF96845-374E-47FE-8796-E7595B8F9A8D}" dt="2022-05-19T22:40:48.275" v="2002"/>
        <pc:sldMkLst>
          <pc:docMk/>
          <pc:sldMk cId="2533712854" sldId="299"/>
        </pc:sldMkLst>
        <pc:spChg chg="mod ord">
          <ac:chgData name="Wingate, Alexandra Elizabeth" userId="S::alewinga@iu.edu::22ad4df2-b3a7-4b82-91b3-89ab013a6120" providerId="AD" clId="Web-{5BF96845-374E-47FE-8796-E7595B8F9A8D}" dt="2022-05-19T22:26:56.171" v="1226" actId="1076"/>
          <ac:spMkLst>
            <pc:docMk/>
            <pc:sldMk cId="2533712854" sldId="299"/>
            <ac:spMk id="2" creationId="{C1D70700-5BDA-3A29-426C-559555175039}"/>
          </ac:spMkLst>
        </pc:spChg>
        <pc:spChg chg="del">
          <ac:chgData name="Wingate, Alexandra Elizabeth" userId="S::alewinga@iu.edu::22ad4df2-b3a7-4b82-91b3-89ab013a6120" providerId="AD" clId="Web-{5BF96845-374E-47FE-8796-E7595B8F9A8D}" dt="2022-05-19T19:25:38.842" v="1"/>
          <ac:spMkLst>
            <pc:docMk/>
            <pc:sldMk cId="2533712854" sldId="299"/>
            <ac:spMk id="3" creationId="{C5A845C2-0841-10B3-412B-8F2C657CB2B3}"/>
          </ac:spMkLst>
        </pc:spChg>
        <pc:spChg chg="add">
          <ac:chgData name="Wingate, Alexandra Elizabeth" userId="S::alewinga@iu.edu::22ad4df2-b3a7-4b82-91b3-89ab013a6120" providerId="AD" clId="Web-{5BF96845-374E-47FE-8796-E7595B8F9A8D}" dt="2022-05-19T22:26:00.405" v="1132"/>
          <ac:spMkLst>
            <pc:docMk/>
            <pc:sldMk cId="2533712854" sldId="299"/>
            <ac:spMk id="6" creationId="{53F29798-D584-4792-9B62-3F5F5C36D619}"/>
          </ac:spMkLst>
        </pc:spChg>
        <pc:spChg chg="add del">
          <ac:chgData name="Wingate, Alexandra Elizabeth" userId="S::alewinga@iu.edu::22ad4df2-b3a7-4b82-91b3-89ab013a6120" providerId="AD" clId="Web-{5BF96845-374E-47FE-8796-E7595B8F9A8D}" dt="2022-05-19T22:25:49.311" v="1127"/>
          <ac:spMkLst>
            <pc:docMk/>
            <pc:sldMk cId="2533712854" sldId="299"/>
            <ac:spMk id="9" creationId="{F0DCC097-1DB8-4B6D-85D0-6FBA0E1CA4BA}"/>
          </ac:spMkLst>
        </pc:spChg>
        <pc:spChg chg="add del">
          <ac:chgData name="Wingate, Alexandra Elizabeth" userId="S::alewinga@iu.edu::22ad4df2-b3a7-4b82-91b3-89ab013a6120" providerId="AD" clId="Web-{5BF96845-374E-47FE-8796-E7595B8F9A8D}" dt="2022-05-19T22:25:49.311" v="1127"/>
          <ac:spMkLst>
            <pc:docMk/>
            <pc:sldMk cId="2533712854" sldId="299"/>
            <ac:spMk id="11" creationId="{E0B58608-23C8-4441-994D-C6823EEE1DB7}"/>
          </ac:spMkLst>
        </pc:spChg>
        <pc:graphicFrameChg chg="add mod modGraphic">
          <ac:chgData name="Wingate, Alexandra Elizabeth" userId="S::alewinga@iu.edu::22ad4df2-b3a7-4b82-91b3-89ab013a6120" providerId="AD" clId="Web-{5BF96845-374E-47FE-8796-E7595B8F9A8D}" dt="2022-05-19T22:40:48.275" v="2002"/>
          <ac:graphicFrameMkLst>
            <pc:docMk/>
            <pc:sldMk cId="2533712854" sldId="299"/>
            <ac:graphicFrameMk id="4" creationId="{47B51E85-00A9-8F42-B2D2-0C98449CB03D}"/>
          </ac:graphicFrameMkLst>
        </pc:graphicFrameChg>
      </pc:sldChg>
      <pc:sldChg chg="addSp modSp new">
        <pc:chgData name="Wingate, Alexandra Elizabeth" userId="S::alewinga@iu.edu::22ad4df2-b3a7-4b82-91b3-89ab013a6120" providerId="AD" clId="Web-{5BF96845-374E-47FE-8796-E7595B8F9A8D}" dt="2022-05-19T22:41:52.401" v="2032"/>
        <pc:sldMkLst>
          <pc:docMk/>
          <pc:sldMk cId="3160925096" sldId="300"/>
        </pc:sldMkLst>
        <pc:spChg chg="mod">
          <ac:chgData name="Wingate, Alexandra Elizabeth" userId="S::alewinga@iu.edu::22ad4df2-b3a7-4b82-91b3-89ab013a6120" providerId="AD" clId="Web-{5BF96845-374E-47FE-8796-E7595B8F9A8D}" dt="2022-05-19T22:35:08.880" v="1880" actId="20577"/>
          <ac:spMkLst>
            <pc:docMk/>
            <pc:sldMk cId="3160925096" sldId="300"/>
            <ac:spMk id="2" creationId="{4B05262E-331C-2500-C5B3-D80232473177}"/>
          </ac:spMkLst>
        </pc:spChg>
        <pc:graphicFrameChg chg="add mod modGraphic">
          <ac:chgData name="Wingate, Alexandra Elizabeth" userId="S::alewinga@iu.edu::22ad4df2-b3a7-4b82-91b3-89ab013a6120" providerId="AD" clId="Web-{5BF96845-374E-47FE-8796-E7595B8F9A8D}" dt="2022-05-19T22:41:52.401" v="2032"/>
          <ac:graphicFrameMkLst>
            <pc:docMk/>
            <pc:sldMk cId="3160925096" sldId="300"/>
            <ac:graphicFrameMk id="3" creationId="{0D41344C-4EC2-4A94-9E6B-DFCE6644E29F}"/>
          </ac:graphicFrameMkLst>
        </pc:graphicFrameChg>
      </pc:sldChg>
      <pc:sldChg chg="addSp delSp modSp new mod modClrScheme chgLayout">
        <pc:chgData name="Wingate, Alexandra Elizabeth" userId="S::alewinga@iu.edu::22ad4df2-b3a7-4b82-91b3-89ab013a6120" providerId="AD" clId="Web-{5BF96845-374E-47FE-8796-E7595B8F9A8D}" dt="2022-05-19T23:30:42.718" v="2595" actId="14100"/>
        <pc:sldMkLst>
          <pc:docMk/>
          <pc:sldMk cId="285091048" sldId="301"/>
        </pc:sldMkLst>
        <pc:spChg chg="mod ord">
          <ac:chgData name="Wingate, Alexandra Elizabeth" userId="S::alewinga@iu.edu::22ad4df2-b3a7-4b82-91b3-89ab013a6120" providerId="AD" clId="Web-{5BF96845-374E-47FE-8796-E7595B8F9A8D}" dt="2022-05-19T23:00:33.742" v="2325"/>
          <ac:spMkLst>
            <pc:docMk/>
            <pc:sldMk cId="285091048" sldId="301"/>
            <ac:spMk id="2" creationId="{FA7BEE43-A558-F82E-DF61-D568A36008AB}"/>
          </ac:spMkLst>
        </pc:spChg>
        <pc:spChg chg="del">
          <ac:chgData name="Wingate, Alexandra Elizabeth" userId="S::alewinga@iu.edu::22ad4df2-b3a7-4b82-91b3-89ab013a6120" providerId="AD" clId="Web-{5BF96845-374E-47FE-8796-E7595B8F9A8D}" dt="2022-05-19T22:48:47.249" v="2082"/>
          <ac:spMkLst>
            <pc:docMk/>
            <pc:sldMk cId="285091048" sldId="301"/>
            <ac:spMk id="3" creationId="{9608ECCA-F404-378A-A919-10D38FE98AF6}"/>
          </ac:spMkLst>
        </pc:spChg>
        <pc:spChg chg="add mod">
          <ac:chgData name="Wingate, Alexandra Elizabeth" userId="S::alewinga@iu.edu::22ad4df2-b3a7-4b82-91b3-89ab013a6120" providerId="AD" clId="Web-{5BF96845-374E-47FE-8796-E7595B8F9A8D}" dt="2022-05-19T23:30:08.592" v="2588" actId="14100"/>
          <ac:spMkLst>
            <pc:docMk/>
            <pc:sldMk cId="285091048" sldId="301"/>
            <ac:spMk id="4" creationId="{2173238F-EB64-6171-418E-D63A1192D3F7}"/>
          </ac:spMkLst>
        </pc:spChg>
        <pc:spChg chg="add mod">
          <ac:chgData name="Wingate, Alexandra Elizabeth" userId="S::alewinga@iu.edu::22ad4df2-b3a7-4b82-91b3-89ab013a6120" providerId="AD" clId="Web-{5BF96845-374E-47FE-8796-E7595B8F9A8D}" dt="2022-05-19T23:07:24.935" v="2359" actId="1076"/>
          <ac:spMkLst>
            <pc:docMk/>
            <pc:sldMk cId="285091048" sldId="301"/>
            <ac:spMk id="5" creationId="{FC1BD376-1AB7-06B4-E876-9A6F1E4C4978}"/>
          </ac:spMkLst>
        </pc:spChg>
        <pc:spChg chg="add del mod">
          <ac:chgData name="Wingate, Alexandra Elizabeth" userId="S::alewinga@iu.edu::22ad4df2-b3a7-4b82-91b3-89ab013a6120" providerId="AD" clId="Web-{5BF96845-374E-47FE-8796-E7595B8F9A8D}" dt="2022-05-19T22:55:47.911" v="2271"/>
          <ac:spMkLst>
            <pc:docMk/>
            <pc:sldMk cId="285091048" sldId="301"/>
            <ac:spMk id="7" creationId="{0764FFD1-204A-6F27-328F-D35854E0856D}"/>
          </ac:spMkLst>
        </pc:spChg>
        <pc:spChg chg="add del mod">
          <ac:chgData name="Wingate, Alexandra Elizabeth" userId="S::alewinga@iu.edu::22ad4df2-b3a7-4b82-91b3-89ab013a6120" providerId="AD" clId="Web-{5BF96845-374E-47FE-8796-E7595B8F9A8D}" dt="2022-05-19T22:51:40.502" v="2158"/>
          <ac:spMkLst>
            <pc:docMk/>
            <pc:sldMk cId="285091048" sldId="301"/>
            <ac:spMk id="8" creationId="{E88846AA-3753-C2FC-9B59-671C5639566C}"/>
          </ac:spMkLst>
        </pc:spChg>
        <pc:spChg chg="add mod">
          <ac:chgData name="Wingate, Alexandra Elizabeth" userId="S::alewinga@iu.edu::22ad4df2-b3a7-4b82-91b3-89ab013a6120" providerId="AD" clId="Web-{5BF96845-374E-47FE-8796-E7595B8F9A8D}" dt="2022-05-19T23:30:42.718" v="2595" actId="14100"/>
          <ac:spMkLst>
            <pc:docMk/>
            <pc:sldMk cId="285091048" sldId="301"/>
            <ac:spMk id="9" creationId="{A31D6F0A-FEC7-D4C2-FF86-734B40FBE833}"/>
          </ac:spMkLst>
        </pc:spChg>
        <pc:spChg chg="add mod">
          <ac:chgData name="Wingate, Alexandra Elizabeth" userId="S::alewinga@iu.edu::22ad4df2-b3a7-4b82-91b3-89ab013a6120" providerId="AD" clId="Web-{5BF96845-374E-47FE-8796-E7595B8F9A8D}" dt="2022-05-19T23:07:58.873" v="2363" actId="1076"/>
          <ac:spMkLst>
            <pc:docMk/>
            <pc:sldMk cId="285091048" sldId="301"/>
            <ac:spMk id="10" creationId="{7FBE283F-C710-07D1-6205-707E29FF6F02}"/>
          </ac:spMkLst>
        </pc:spChg>
        <pc:spChg chg="add mod">
          <ac:chgData name="Wingate, Alexandra Elizabeth" userId="S::alewinga@iu.edu::22ad4df2-b3a7-4b82-91b3-89ab013a6120" providerId="AD" clId="Web-{5BF96845-374E-47FE-8796-E7595B8F9A8D}" dt="2022-05-19T23:30:28.420" v="2592" actId="14100"/>
          <ac:spMkLst>
            <pc:docMk/>
            <pc:sldMk cId="285091048" sldId="301"/>
            <ac:spMk id="11" creationId="{5AB8597F-A6A2-848C-0730-9552100FC46A}"/>
          </ac:spMkLst>
        </pc:spChg>
        <pc:spChg chg="add mod">
          <ac:chgData name="Wingate, Alexandra Elizabeth" userId="S::alewinga@iu.edu::22ad4df2-b3a7-4b82-91b3-89ab013a6120" providerId="AD" clId="Web-{5BF96845-374E-47FE-8796-E7595B8F9A8D}" dt="2022-05-19T23:07:29.857" v="2360" actId="1076"/>
          <ac:spMkLst>
            <pc:docMk/>
            <pc:sldMk cId="285091048" sldId="301"/>
            <ac:spMk id="12" creationId="{07BDD9C6-9F4B-A7B9-50BC-12274A0B6854}"/>
          </ac:spMkLst>
        </pc:spChg>
        <pc:spChg chg="add mod">
          <ac:chgData name="Wingate, Alexandra Elizabeth" userId="S::alewinga@iu.edu::22ad4df2-b3a7-4b82-91b3-89ab013a6120" providerId="AD" clId="Web-{5BF96845-374E-47FE-8796-E7595B8F9A8D}" dt="2022-05-19T23:07:13.138" v="2357" actId="1076"/>
          <ac:spMkLst>
            <pc:docMk/>
            <pc:sldMk cId="285091048" sldId="301"/>
            <ac:spMk id="17" creationId="{B23EE46D-09B9-D55A-F5E8-78C66687B389}"/>
          </ac:spMkLst>
        </pc:spChg>
        <pc:spChg chg="add mod">
          <ac:chgData name="Wingate, Alexandra Elizabeth" userId="S::alewinga@iu.edu::22ad4df2-b3a7-4b82-91b3-89ab013a6120" providerId="AD" clId="Web-{5BF96845-374E-47FE-8796-E7595B8F9A8D}" dt="2022-05-19T23:07:13.138" v="2358" actId="1076"/>
          <ac:spMkLst>
            <pc:docMk/>
            <pc:sldMk cId="285091048" sldId="301"/>
            <ac:spMk id="18" creationId="{84A98023-A542-27E9-0FDE-FF5E9B8D64CA}"/>
          </ac:spMkLst>
        </pc:spChg>
        <pc:grpChg chg="add mod">
          <ac:chgData name="Wingate, Alexandra Elizabeth" userId="S::alewinga@iu.edu::22ad4df2-b3a7-4b82-91b3-89ab013a6120" providerId="AD" clId="Web-{5BF96845-374E-47FE-8796-E7595B8F9A8D}" dt="2022-05-19T23:07:13.107" v="2355" actId="1076"/>
          <ac:grpSpMkLst>
            <pc:docMk/>
            <pc:sldMk cId="285091048" sldId="301"/>
            <ac:grpSpMk id="13" creationId="{F385FCDC-0B44-E029-AC08-09687E38B3D3}"/>
          </ac:grpSpMkLst>
        </pc:grpChg>
        <pc:grpChg chg="add mod">
          <ac:chgData name="Wingate, Alexandra Elizabeth" userId="S::alewinga@iu.edu::22ad4df2-b3a7-4b82-91b3-89ab013a6120" providerId="AD" clId="Web-{5BF96845-374E-47FE-8796-E7595B8F9A8D}" dt="2022-05-19T23:07:50.842" v="2362" actId="1076"/>
          <ac:grpSpMkLst>
            <pc:docMk/>
            <pc:sldMk cId="285091048" sldId="301"/>
            <ac:grpSpMk id="14" creationId="{0AF6AA3C-C3CB-2846-387B-7FAEC92614F8}"/>
          </ac:grpSpMkLst>
        </pc:grpChg>
        <pc:grpChg chg="add mod">
          <ac:chgData name="Wingate, Alexandra Elizabeth" userId="S::alewinga@iu.edu::22ad4df2-b3a7-4b82-91b3-89ab013a6120" providerId="AD" clId="Web-{5BF96845-374E-47FE-8796-E7595B8F9A8D}" dt="2022-05-19T23:07:13.091" v="2354" actId="1076"/>
          <ac:grpSpMkLst>
            <pc:docMk/>
            <pc:sldMk cId="285091048" sldId="301"/>
            <ac:grpSpMk id="15" creationId="{8B2CEB7E-D23E-0BD1-E76A-9FAC4D872DA1}"/>
          </ac:grpSpMkLst>
        </pc:grpChg>
        <pc:cxnChg chg="add del mod">
          <ac:chgData name="Wingate, Alexandra Elizabeth" userId="S::alewinga@iu.edu::22ad4df2-b3a7-4b82-91b3-89ab013a6120" providerId="AD" clId="Web-{5BF96845-374E-47FE-8796-E7595B8F9A8D}" dt="2022-05-19T22:51:22.392" v="2152"/>
          <ac:cxnSpMkLst>
            <pc:docMk/>
            <pc:sldMk cId="285091048" sldId="301"/>
            <ac:cxnSpMk id="6" creationId="{7E5463E9-37C6-E66A-3247-4E358E92A713}"/>
          </ac:cxnSpMkLst>
        </pc:cxnChg>
        <pc:cxnChg chg="add del">
          <ac:chgData name="Wingate, Alexandra Elizabeth" userId="S::alewinga@iu.edu::22ad4df2-b3a7-4b82-91b3-89ab013a6120" providerId="AD" clId="Web-{5BF96845-374E-47FE-8796-E7595B8F9A8D}" dt="2022-05-19T22:56:52.380" v="2280"/>
          <ac:cxnSpMkLst>
            <pc:docMk/>
            <pc:sldMk cId="285091048" sldId="301"/>
            <ac:cxnSpMk id="16" creationId="{E000F945-EEB5-846C-0786-6603EF388271}"/>
          </ac:cxnSpMkLst>
        </pc:cxnChg>
      </pc:sldChg>
      <pc:sldChg chg="modSp new">
        <pc:chgData name="Wingate, Alexandra Elizabeth" userId="S::alewinga@iu.edu::22ad4df2-b3a7-4b82-91b3-89ab013a6120" providerId="AD" clId="Web-{5BF96845-374E-47FE-8796-E7595B8F9A8D}" dt="2022-05-19T23:24:44.416" v="2561" actId="20577"/>
        <pc:sldMkLst>
          <pc:docMk/>
          <pc:sldMk cId="413033194" sldId="302"/>
        </pc:sldMkLst>
        <pc:spChg chg="mod">
          <ac:chgData name="Wingate, Alexandra Elizabeth" userId="S::alewinga@iu.edu::22ad4df2-b3a7-4b82-91b3-89ab013a6120" providerId="AD" clId="Web-{5BF96845-374E-47FE-8796-E7595B8F9A8D}" dt="2022-05-19T23:23:37.837" v="2521" actId="20577"/>
          <ac:spMkLst>
            <pc:docMk/>
            <pc:sldMk cId="413033194" sldId="302"/>
            <ac:spMk id="2" creationId="{8B80FCA5-AC90-6549-7602-A3EFDF0A613C}"/>
          </ac:spMkLst>
        </pc:spChg>
        <pc:spChg chg="mod">
          <ac:chgData name="Wingate, Alexandra Elizabeth" userId="S::alewinga@iu.edu::22ad4df2-b3a7-4b82-91b3-89ab013a6120" providerId="AD" clId="Web-{5BF96845-374E-47FE-8796-E7595B8F9A8D}" dt="2022-05-19T23:24:44.416" v="2561" actId="20577"/>
          <ac:spMkLst>
            <pc:docMk/>
            <pc:sldMk cId="413033194" sldId="302"/>
            <ac:spMk id="3" creationId="{17796B77-C0AD-114D-F118-D35AC5C1B878}"/>
          </ac:spMkLst>
        </pc:spChg>
      </pc:sldChg>
    </pc:docChg>
  </pc:docChgLst>
  <pc:docChgLst>
    <pc:chgData name="Walsh, John Anthony" userId="60215795-16d9-4f72-96a0-f405ba11648a" providerId="ADAL" clId="{D438844D-0133-8848-A673-B40AED6871B7}"/>
    <pc:docChg chg="undo custSel addSld delSld modSld">
      <pc:chgData name="Walsh, John Anthony" userId="60215795-16d9-4f72-96a0-f405ba11648a" providerId="ADAL" clId="{D438844D-0133-8848-A673-B40AED6871B7}" dt="2022-04-12T14:45:39.121" v="882" actId="26606"/>
      <pc:docMkLst>
        <pc:docMk/>
      </pc:docMkLst>
      <pc:sldChg chg="modSp">
        <pc:chgData name="Walsh, John Anthony" userId="60215795-16d9-4f72-96a0-f405ba11648a" providerId="ADAL" clId="{D438844D-0133-8848-A673-B40AED6871B7}" dt="2022-04-12T13:59:00.307" v="141" actId="1076"/>
        <pc:sldMkLst>
          <pc:docMk/>
          <pc:sldMk cId="179448786" sldId="256"/>
        </pc:sldMkLst>
        <pc:spChg chg="mod">
          <ac:chgData name="Walsh, John Anthony" userId="60215795-16d9-4f72-96a0-f405ba11648a" providerId="ADAL" clId="{D438844D-0133-8848-A673-B40AED6871B7}" dt="2022-04-12T13:59:00.307" v="141" actId="1076"/>
          <ac:spMkLst>
            <pc:docMk/>
            <pc:sldMk cId="179448786" sldId="256"/>
            <ac:spMk id="3" creationId="{C8414A3E-10A0-5B4F-A83E-0B5DC03D153F}"/>
          </ac:spMkLst>
        </pc:spChg>
      </pc:sldChg>
      <pc:sldChg chg="new">
        <pc:chgData name="Walsh, John Anthony" userId="60215795-16d9-4f72-96a0-f405ba11648a" providerId="ADAL" clId="{D438844D-0133-8848-A673-B40AED6871B7}" dt="2022-04-12T13:59:12.954" v="142" actId="680"/>
        <pc:sldMkLst>
          <pc:docMk/>
          <pc:sldMk cId="2074378230" sldId="257"/>
        </pc:sldMkLst>
      </pc:sldChg>
      <pc:sldChg chg="addSp delSp modSp new mod setBg modClrScheme chgLayout">
        <pc:chgData name="Walsh, John Anthony" userId="60215795-16d9-4f72-96a0-f405ba11648a" providerId="ADAL" clId="{D438844D-0133-8848-A673-B40AED6871B7}" dt="2022-04-12T14:45:16.883" v="881" actId="26606"/>
        <pc:sldMkLst>
          <pc:docMk/>
          <pc:sldMk cId="3661952879" sldId="258"/>
        </pc:sldMkLst>
        <pc:spChg chg="mod ord">
          <ac:chgData name="Walsh, John Anthony" userId="60215795-16d9-4f72-96a0-f405ba11648a" providerId="ADAL" clId="{D438844D-0133-8848-A673-B40AED6871B7}" dt="2022-04-12T14:45:16.883" v="881" actId="26606"/>
          <ac:spMkLst>
            <pc:docMk/>
            <pc:sldMk cId="3661952879" sldId="258"/>
            <ac:spMk id="2" creationId="{F9E754A9-5301-BA46-B5DC-D5E8D7C484DF}"/>
          </ac:spMkLst>
        </pc:spChg>
        <pc:spChg chg="del mod ord">
          <ac:chgData name="Walsh, John Anthony" userId="60215795-16d9-4f72-96a0-f405ba11648a" providerId="ADAL" clId="{D438844D-0133-8848-A673-B40AED6871B7}" dt="2022-04-12T14:03:23.492" v="224" actId="478"/>
          <ac:spMkLst>
            <pc:docMk/>
            <pc:sldMk cId="3661952879" sldId="258"/>
            <ac:spMk id="3" creationId="{41850CAB-6BBE-8B46-BDCC-535FF3C7F35F}"/>
          </ac:spMkLst>
        </pc:spChg>
        <pc:spChg chg="add mod ord">
          <ac:chgData name="Walsh, John Anthony" userId="60215795-16d9-4f72-96a0-f405ba11648a" providerId="ADAL" clId="{D438844D-0133-8848-A673-B40AED6871B7}" dt="2022-04-12T14:45:16.883" v="881" actId="26606"/>
          <ac:spMkLst>
            <pc:docMk/>
            <pc:sldMk cId="3661952879" sldId="258"/>
            <ac:spMk id="4" creationId="{1DD0C2EA-2860-E842-88FA-083E4AFEA6C5}"/>
          </ac:spMkLst>
        </pc:spChg>
        <pc:spChg chg="add mod">
          <ac:chgData name="Walsh, John Anthony" userId="60215795-16d9-4f72-96a0-f405ba11648a" providerId="ADAL" clId="{D438844D-0133-8848-A673-B40AED6871B7}" dt="2022-04-12T14:45:16.883" v="881" actId="26606"/>
          <ac:spMkLst>
            <pc:docMk/>
            <pc:sldMk cId="3661952879" sldId="258"/>
            <ac:spMk id="8" creationId="{F4802B03-3384-984E-B831-89755E4F20B3}"/>
          </ac:spMkLst>
        </pc:spChg>
        <pc:spChg chg="add del">
          <ac:chgData name="Walsh, John Anthony" userId="60215795-16d9-4f72-96a0-f405ba11648a" providerId="ADAL" clId="{D438844D-0133-8848-A673-B40AED6871B7}" dt="2022-04-12T14:43:19.054" v="875" actId="26606"/>
          <ac:spMkLst>
            <pc:docMk/>
            <pc:sldMk cId="3661952879" sldId="258"/>
            <ac:spMk id="13" creationId="{45D37F4E-DDB4-456B-97E0-9937730A039F}"/>
          </ac:spMkLst>
        </pc:spChg>
        <pc:spChg chg="add del">
          <ac:chgData name="Walsh, John Anthony" userId="60215795-16d9-4f72-96a0-f405ba11648a" providerId="ADAL" clId="{D438844D-0133-8848-A673-B40AED6871B7}" dt="2022-04-12T14:43:19.054" v="875" actId="26606"/>
          <ac:spMkLst>
            <pc:docMk/>
            <pc:sldMk cId="3661952879" sldId="258"/>
            <ac:spMk id="15" creationId="{B2DD41CD-8F47-4F56-AD12-4E2FF7696987}"/>
          </ac:spMkLst>
        </pc:spChg>
        <pc:spChg chg="add del">
          <ac:chgData name="Walsh, John Anthony" userId="60215795-16d9-4f72-96a0-f405ba11648a" providerId="ADAL" clId="{D438844D-0133-8848-A673-B40AED6871B7}" dt="2022-04-12T14:45:10.712" v="878" actId="26606"/>
          <ac:spMkLst>
            <pc:docMk/>
            <pc:sldMk cId="3661952879" sldId="258"/>
            <ac:spMk id="22" creationId="{45D37F4E-DDB4-456B-97E0-9937730A039F}"/>
          </ac:spMkLst>
        </pc:spChg>
        <pc:spChg chg="add del">
          <ac:chgData name="Walsh, John Anthony" userId="60215795-16d9-4f72-96a0-f405ba11648a" providerId="ADAL" clId="{D438844D-0133-8848-A673-B40AED6871B7}" dt="2022-04-12T14:45:10.712" v="878" actId="26606"/>
          <ac:spMkLst>
            <pc:docMk/>
            <pc:sldMk cId="3661952879" sldId="258"/>
            <ac:spMk id="24" creationId="{B2DD41CD-8F47-4F56-AD12-4E2FF7696987}"/>
          </ac:spMkLst>
        </pc:spChg>
        <pc:spChg chg="add del">
          <ac:chgData name="Walsh, John Anthony" userId="60215795-16d9-4f72-96a0-f405ba11648a" providerId="ADAL" clId="{D438844D-0133-8848-A673-B40AED6871B7}" dt="2022-04-12T14:45:16.871" v="880" actId="26606"/>
          <ac:spMkLst>
            <pc:docMk/>
            <pc:sldMk cId="3661952879" sldId="258"/>
            <ac:spMk id="26" creationId="{2C61293E-6EBE-43EF-A52C-9BEBFD7679D4}"/>
          </ac:spMkLst>
        </pc:spChg>
        <pc:spChg chg="add del">
          <ac:chgData name="Walsh, John Anthony" userId="60215795-16d9-4f72-96a0-f405ba11648a" providerId="ADAL" clId="{D438844D-0133-8848-A673-B40AED6871B7}" dt="2022-04-12T14:45:16.871" v="880" actId="26606"/>
          <ac:spMkLst>
            <pc:docMk/>
            <pc:sldMk cId="3661952879" sldId="258"/>
            <ac:spMk id="27" creationId="{21540236-BFD5-4A9D-8840-4703E7F76825}"/>
          </ac:spMkLst>
        </pc:spChg>
        <pc:spChg chg="add">
          <ac:chgData name="Walsh, John Anthony" userId="60215795-16d9-4f72-96a0-f405ba11648a" providerId="ADAL" clId="{D438844D-0133-8848-A673-B40AED6871B7}" dt="2022-04-12T14:45:16.883" v="881" actId="26606"/>
          <ac:spMkLst>
            <pc:docMk/>
            <pc:sldMk cId="3661952879" sldId="258"/>
            <ac:spMk id="29" creationId="{7B831B6F-405A-4B47-B9BB-5CA88F285844}"/>
          </ac:spMkLst>
        </pc:spChg>
        <pc:spChg chg="add">
          <ac:chgData name="Walsh, John Anthony" userId="60215795-16d9-4f72-96a0-f405ba11648a" providerId="ADAL" clId="{D438844D-0133-8848-A673-B40AED6871B7}" dt="2022-04-12T14:45:16.883" v="881" actId="26606"/>
          <ac:spMkLst>
            <pc:docMk/>
            <pc:sldMk cId="3661952879" sldId="258"/>
            <ac:spMk id="30" creationId="{953EE71A-6488-4203-A7C4-77102FD0DCCA}"/>
          </ac:spMkLst>
        </pc:spChg>
        <pc:picChg chg="add mod">
          <ac:chgData name="Walsh, John Anthony" userId="60215795-16d9-4f72-96a0-f405ba11648a" providerId="ADAL" clId="{D438844D-0133-8848-A673-B40AED6871B7}" dt="2022-04-12T14:45:16.883" v="881" actId="26606"/>
          <ac:picMkLst>
            <pc:docMk/>
            <pc:sldMk cId="3661952879" sldId="258"/>
            <ac:picMk id="6" creationId="{AD79CE1D-9690-B04B-959B-EF86D393F00C}"/>
          </ac:picMkLst>
        </pc:picChg>
        <pc:cxnChg chg="add del">
          <ac:chgData name="Walsh, John Anthony" userId="60215795-16d9-4f72-96a0-f405ba11648a" providerId="ADAL" clId="{D438844D-0133-8848-A673-B40AED6871B7}" dt="2022-04-12T14:45:16.883" v="881" actId="26606"/>
          <ac:cxnSpMkLst>
            <pc:docMk/>
            <pc:sldMk cId="3661952879" sldId="258"/>
            <ac:cxnSpMk id="17" creationId="{A7F400EE-A8A5-48AF-B4D6-291B52C6F0B0}"/>
          </ac:cxnSpMkLst>
        </pc:cxnChg>
      </pc:sldChg>
      <pc:sldChg chg="addSp delSp modSp add del mod setBg">
        <pc:chgData name="Walsh, John Anthony" userId="60215795-16d9-4f72-96a0-f405ba11648a" providerId="ADAL" clId="{D438844D-0133-8848-A673-B40AED6871B7}" dt="2022-04-12T14:45:39.121" v="882" actId="26606"/>
        <pc:sldMkLst>
          <pc:docMk/>
          <pc:sldMk cId="3813406422" sldId="259"/>
        </pc:sldMkLst>
        <pc:spChg chg="mod">
          <ac:chgData name="Walsh, John Anthony" userId="60215795-16d9-4f72-96a0-f405ba11648a" providerId="ADAL" clId="{D438844D-0133-8848-A673-B40AED6871B7}" dt="2022-04-12T14:45:39.121" v="882" actId="26606"/>
          <ac:spMkLst>
            <pc:docMk/>
            <pc:sldMk cId="3813406422" sldId="259"/>
            <ac:spMk id="2" creationId="{F9E754A9-5301-BA46-B5DC-D5E8D7C484DF}"/>
          </ac:spMkLst>
        </pc:spChg>
        <pc:spChg chg="mod ord">
          <ac:chgData name="Walsh, John Anthony" userId="60215795-16d9-4f72-96a0-f405ba11648a" providerId="ADAL" clId="{D438844D-0133-8848-A673-B40AED6871B7}" dt="2022-04-12T14:45:39.121" v="882" actId="26606"/>
          <ac:spMkLst>
            <pc:docMk/>
            <pc:sldMk cId="3813406422" sldId="259"/>
            <ac:spMk id="4" creationId="{1DD0C2EA-2860-E842-88FA-083E4AFEA6C5}"/>
          </ac:spMkLst>
        </pc:spChg>
        <pc:spChg chg="add del">
          <ac:chgData name="Walsh, John Anthony" userId="60215795-16d9-4f72-96a0-f405ba11648a" providerId="ADAL" clId="{D438844D-0133-8848-A673-B40AED6871B7}" dt="2022-04-12T14:41:48.883" v="870" actId="478"/>
          <ac:spMkLst>
            <pc:docMk/>
            <pc:sldMk cId="3813406422" sldId="259"/>
            <ac:spMk id="8" creationId="{F4802B03-3384-984E-B831-89755E4F20B3}"/>
          </ac:spMkLst>
        </pc:spChg>
        <pc:spChg chg="add">
          <ac:chgData name="Walsh, John Anthony" userId="60215795-16d9-4f72-96a0-f405ba11648a" providerId="ADAL" clId="{D438844D-0133-8848-A673-B40AED6871B7}" dt="2022-04-12T14:45:39.121" v="882" actId="26606"/>
          <ac:spMkLst>
            <pc:docMk/>
            <pc:sldMk cId="3813406422" sldId="259"/>
            <ac:spMk id="15" creationId="{2C61293E-6EBE-43EF-A52C-9BEBFD7679D4}"/>
          </ac:spMkLst>
        </pc:spChg>
        <pc:spChg chg="add">
          <ac:chgData name="Walsh, John Anthony" userId="60215795-16d9-4f72-96a0-f405ba11648a" providerId="ADAL" clId="{D438844D-0133-8848-A673-B40AED6871B7}" dt="2022-04-12T14:45:39.121" v="882" actId="26606"/>
          <ac:spMkLst>
            <pc:docMk/>
            <pc:sldMk cId="3813406422" sldId="259"/>
            <ac:spMk id="17" creationId="{21540236-BFD5-4A9D-8840-4703E7F76825}"/>
          </ac:spMkLst>
        </pc:spChg>
        <pc:picChg chg="add del mod">
          <ac:chgData name="Walsh, John Anthony" userId="60215795-16d9-4f72-96a0-f405ba11648a" providerId="ADAL" clId="{D438844D-0133-8848-A673-B40AED6871B7}" dt="2022-04-12T14:41:38.793" v="868" actId="22"/>
          <ac:picMkLst>
            <pc:docMk/>
            <pc:sldMk cId="3813406422" sldId="259"/>
            <ac:picMk id="3" creationId="{9F36D20C-7596-2446-8746-108297F1EA5D}"/>
          </ac:picMkLst>
        </pc:picChg>
        <pc:picChg chg="add mod">
          <ac:chgData name="Walsh, John Anthony" userId="60215795-16d9-4f72-96a0-f405ba11648a" providerId="ADAL" clId="{D438844D-0133-8848-A673-B40AED6871B7}" dt="2022-04-12T14:45:39.121" v="882" actId="26606"/>
          <ac:picMkLst>
            <pc:docMk/>
            <pc:sldMk cId="3813406422" sldId="259"/>
            <ac:picMk id="5" creationId="{5347F684-2FB4-CE46-BB5B-3F54887E657D}"/>
          </ac:picMkLst>
        </pc:picChg>
        <pc:picChg chg="add del">
          <ac:chgData name="Walsh, John Anthony" userId="60215795-16d9-4f72-96a0-f405ba11648a" providerId="ADAL" clId="{D438844D-0133-8848-A673-B40AED6871B7}" dt="2022-04-12T14:41:48.883" v="870" actId="478"/>
          <ac:picMkLst>
            <pc:docMk/>
            <pc:sldMk cId="3813406422" sldId="259"/>
            <ac:picMk id="6" creationId="{AD79CE1D-9690-B04B-959B-EF86D393F00C}"/>
          </ac:picMkLst>
        </pc:picChg>
        <pc:cxnChg chg="add del">
          <ac:chgData name="Walsh, John Anthony" userId="60215795-16d9-4f72-96a0-f405ba11648a" providerId="ADAL" clId="{D438844D-0133-8848-A673-B40AED6871B7}" dt="2022-04-12T14:45:39.121" v="882" actId="26606"/>
          <ac:cxnSpMkLst>
            <pc:docMk/>
            <pc:sldMk cId="3813406422" sldId="259"/>
            <ac:cxnSpMk id="10" creationId="{A7F400EE-A8A5-48AF-B4D6-291B52C6F0B0}"/>
          </ac:cxnSpMkLst>
        </pc:cxnChg>
      </pc:sldChg>
      <pc:sldChg chg="addSp delSp modSp new mod setBg modClrScheme chgLayout">
        <pc:chgData name="Walsh, John Anthony" userId="60215795-16d9-4f72-96a0-f405ba11648a" providerId="ADAL" clId="{D438844D-0133-8848-A673-B40AED6871B7}" dt="2022-04-12T14:42:45.673" v="873" actId="26606"/>
        <pc:sldMkLst>
          <pc:docMk/>
          <pc:sldMk cId="211731082" sldId="260"/>
        </pc:sldMkLst>
        <pc:spChg chg="mod ord">
          <ac:chgData name="Walsh, John Anthony" userId="60215795-16d9-4f72-96a0-f405ba11648a" providerId="ADAL" clId="{D438844D-0133-8848-A673-B40AED6871B7}" dt="2022-04-12T14:42:45.673" v="873" actId="26606"/>
          <ac:spMkLst>
            <pc:docMk/>
            <pc:sldMk cId="211731082" sldId="260"/>
            <ac:spMk id="2" creationId="{51CD340D-9BD8-A947-9351-0CF5C0674C6F}"/>
          </ac:spMkLst>
        </pc:spChg>
        <pc:spChg chg="mod ord">
          <ac:chgData name="Walsh, John Anthony" userId="60215795-16d9-4f72-96a0-f405ba11648a" providerId="ADAL" clId="{D438844D-0133-8848-A673-B40AED6871B7}" dt="2022-04-12T14:42:45.673" v="873" actId="26606"/>
          <ac:spMkLst>
            <pc:docMk/>
            <pc:sldMk cId="211731082" sldId="260"/>
            <ac:spMk id="3" creationId="{D187D226-04BB-E942-9B99-7E30881A7391}"/>
          </ac:spMkLst>
        </pc:spChg>
        <pc:spChg chg="del">
          <ac:chgData name="Walsh, John Anthony" userId="60215795-16d9-4f72-96a0-f405ba11648a" providerId="ADAL" clId="{D438844D-0133-8848-A673-B40AED6871B7}" dt="2022-04-12T14:09:27.979" v="321" actId="700"/>
          <ac:spMkLst>
            <pc:docMk/>
            <pc:sldMk cId="211731082" sldId="260"/>
            <ac:spMk id="4" creationId="{373FBC32-D94C-6B40-9D1B-292725E4BA2A}"/>
          </ac:spMkLst>
        </pc:spChg>
        <pc:spChg chg="add">
          <ac:chgData name="Walsh, John Anthony" userId="60215795-16d9-4f72-96a0-f405ba11648a" providerId="ADAL" clId="{D438844D-0133-8848-A673-B40AED6871B7}" dt="2022-04-12T14:42:45.673" v="873" actId="26606"/>
          <ac:spMkLst>
            <pc:docMk/>
            <pc:sldMk cId="211731082" sldId="260"/>
            <ac:spMk id="8" creationId="{100EDD19-6802-4EC3-95CE-CFFAB042CFD6}"/>
          </ac:spMkLst>
        </pc:spChg>
        <pc:spChg chg="add">
          <ac:chgData name="Walsh, John Anthony" userId="60215795-16d9-4f72-96a0-f405ba11648a" providerId="ADAL" clId="{D438844D-0133-8848-A673-B40AED6871B7}" dt="2022-04-12T14:42:45.673" v="873" actId="26606"/>
          <ac:spMkLst>
            <pc:docMk/>
            <pc:sldMk cId="211731082" sldId="260"/>
            <ac:spMk id="10" creationId="{DB17E863-922E-4C26-BD64-E8FD41D28661}"/>
          </ac:spMkLst>
        </pc:spChg>
      </pc:sldChg>
    </pc:docChg>
  </pc:docChgLst>
  <pc:docChgLst>
    <pc:chgData name="Wingate, Alexandra Elizabeth" userId="S::alewinga@iu.edu::22ad4df2-b3a7-4b82-91b3-89ab013a6120" providerId="AD" clId="Web-{8AD97186-89D5-F45E-03A2-04D418D22294}"/>
    <pc:docChg chg="addSld modSld sldOrd">
      <pc:chgData name="Wingate, Alexandra Elizabeth" userId="S::alewinga@iu.edu::22ad4df2-b3a7-4b82-91b3-89ab013a6120" providerId="AD" clId="Web-{8AD97186-89D5-F45E-03A2-04D418D22294}" dt="2022-04-15T02:18:58.282" v="952" actId="20577"/>
      <pc:docMkLst>
        <pc:docMk/>
      </pc:docMkLst>
      <pc:sldChg chg="modSp">
        <pc:chgData name="Wingate, Alexandra Elizabeth" userId="S::alewinga@iu.edu::22ad4df2-b3a7-4b82-91b3-89ab013a6120" providerId="AD" clId="Web-{8AD97186-89D5-F45E-03A2-04D418D22294}" dt="2022-04-15T01:35:40.184" v="236" actId="20577"/>
        <pc:sldMkLst>
          <pc:docMk/>
          <pc:sldMk cId="1443579846" sldId="263"/>
        </pc:sldMkLst>
        <pc:spChg chg="mod">
          <ac:chgData name="Wingate, Alexandra Elizabeth" userId="S::alewinga@iu.edu::22ad4df2-b3a7-4b82-91b3-89ab013a6120" providerId="AD" clId="Web-{8AD97186-89D5-F45E-03A2-04D418D22294}" dt="2022-04-15T01:28:23.046" v="2" actId="20577"/>
          <ac:spMkLst>
            <pc:docMk/>
            <pc:sldMk cId="1443579846" sldId="263"/>
            <ac:spMk id="2" creationId="{96C695DB-4871-91ED-FAD2-26DE53F93CA9}"/>
          </ac:spMkLst>
        </pc:spChg>
        <pc:spChg chg="mod">
          <ac:chgData name="Wingate, Alexandra Elizabeth" userId="S::alewinga@iu.edu::22ad4df2-b3a7-4b82-91b3-89ab013a6120" providerId="AD" clId="Web-{8AD97186-89D5-F45E-03A2-04D418D22294}" dt="2022-04-15T01:35:40.184" v="236" actId="20577"/>
          <ac:spMkLst>
            <pc:docMk/>
            <pc:sldMk cId="1443579846" sldId="263"/>
            <ac:spMk id="3" creationId="{1BA9B9CE-744F-0511-CDF0-B34604A4207D}"/>
          </ac:spMkLst>
        </pc:spChg>
      </pc:sldChg>
      <pc:sldChg chg="addSp delSp modSp new mod modClrScheme chgLayout">
        <pc:chgData name="Wingate, Alexandra Elizabeth" userId="S::alewinga@iu.edu::22ad4df2-b3a7-4b82-91b3-89ab013a6120" providerId="AD" clId="Web-{8AD97186-89D5-F45E-03A2-04D418D22294}" dt="2022-04-15T02:18:58.282" v="952" actId="20577"/>
        <pc:sldMkLst>
          <pc:docMk/>
          <pc:sldMk cId="2306736698" sldId="265"/>
        </pc:sldMkLst>
        <pc:spChg chg="mod ord">
          <ac:chgData name="Wingate, Alexandra Elizabeth" userId="S::alewinga@iu.edu::22ad4df2-b3a7-4b82-91b3-89ab013a6120" providerId="AD" clId="Web-{8AD97186-89D5-F45E-03A2-04D418D22294}" dt="2022-04-15T01:44:13.368" v="447" actId="14100"/>
          <ac:spMkLst>
            <pc:docMk/>
            <pc:sldMk cId="2306736698" sldId="265"/>
            <ac:spMk id="2" creationId="{FF5399E2-6688-5F51-7E9B-558B5CF7A47F}"/>
          </ac:spMkLst>
        </pc:spChg>
        <pc:spChg chg="mod ord">
          <ac:chgData name="Wingate, Alexandra Elizabeth" userId="S::alewinga@iu.edu::22ad4df2-b3a7-4b82-91b3-89ab013a6120" providerId="AD" clId="Web-{8AD97186-89D5-F45E-03A2-04D418D22294}" dt="2022-04-15T02:16:24.939" v="895" actId="14100"/>
          <ac:spMkLst>
            <pc:docMk/>
            <pc:sldMk cId="2306736698" sldId="265"/>
            <ac:spMk id="3" creationId="{A588F5BE-143E-B002-7138-03D550C961D1}"/>
          </ac:spMkLst>
        </pc:spChg>
        <pc:spChg chg="add mod">
          <ac:chgData name="Wingate, Alexandra Elizabeth" userId="S::alewinga@iu.edu::22ad4df2-b3a7-4b82-91b3-89ab013a6120" providerId="AD" clId="Web-{8AD97186-89D5-F45E-03A2-04D418D22294}" dt="2022-04-15T02:17:55.860" v="943" actId="20577"/>
          <ac:spMkLst>
            <pc:docMk/>
            <pc:sldMk cId="2306736698" sldId="265"/>
            <ac:spMk id="5" creationId="{31BE10CF-1B49-8F44-D0E7-61645E05BBE7}"/>
          </ac:spMkLst>
        </pc:spChg>
        <pc:spChg chg="add del">
          <ac:chgData name="Wingate, Alexandra Elizabeth" userId="S::alewinga@iu.edu::22ad4df2-b3a7-4b82-91b3-89ab013a6120" providerId="AD" clId="Web-{8AD97186-89D5-F45E-03A2-04D418D22294}" dt="2022-04-15T01:35:57.793" v="239"/>
          <ac:spMkLst>
            <pc:docMk/>
            <pc:sldMk cId="2306736698" sldId="265"/>
            <ac:spMk id="5" creationId="{C18C4445-0B21-784C-6090-8A8802CCC3F5}"/>
          </ac:spMkLst>
        </pc:spChg>
        <pc:spChg chg="add mod ord">
          <ac:chgData name="Wingate, Alexandra Elizabeth" userId="S::alewinga@iu.edu::22ad4df2-b3a7-4b82-91b3-89ab013a6120" providerId="AD" clId="Web-{8AD97186-89D5-F45E-03A2-04D418D22294}" dt="2022-04-15T02:18:18.954" v="944"/>
          <ac:spMkLst>
            <pc:docMk/>
            <pc:sldMk cId="2306736698" sldId="265"/>
            <ac:spMk id="6" creationId="{96C01313-C81E-8D17-2514-27FE5B271E5A}"/>
          </ac:spMkLst>
        </pc:spChg>
        <pc:spChg chg="add mod ord">
          <ac:chgData name="Wingate, Alexandra Elizabeth" userId="S::alewinga@iu.edu::22ad4df2-b3a7-4b82-91b3-89ab013a6120" providerId="AD" clId="Web-{8AD97186-89D5-F45E-03A2-04D418D22294}" dt="2022-04-15T02:18:58.282" v="952" actId="20577"/>
          <ac:spMkLst>
            <pc:docMk/>
            <pc:sldMk cId="2306736698" sldId="265"/>
            <ac:spMk id="7" creationId="{061105A6-507B-72DF-0D93-E064ECAFE9E9}"/>
          </ac:spMkLst>
        </pc:spChg>
        <pc:spChg chg="add mod ord">
          <ac:chgData name="Wingate, Alexandra Elizabeth" userId="S::alewinga@iu.edu::22ad4df2-b3a7-4b82-91b3-89ab013a6120" providerId="AD" clId="Web-{8AD97186-89D5-F45E-03A2-04D418D22294}" dt="2022-04-15T02:16:52.830" v="899" actId="14100"/>
          <ac:spMkLst>
            <pc:docMk/>
            <pc:sldMk cId="2306736698" sldId="265"/>
            <ac:spMk id="8" creationId="{A21D29D2-7D6C-DC6D-91A9-23579883C0EB}"/>
          </ac:spMkLst>
        </pc:spChg>
        <pc:picChg chg="add mod">
          <ac:chgData name="Wingate, Alexandra Elizabeth" userId="S::alewinga@iu.edu::22ad4df2-b3a7-4b82-91b3-89ab013a6120" providerId="AD" clId="Web-{8AD97186-89D5-F45E-03A2-04D418D22294}" dt="2022-04-15T02:16:58.627" v="901" actId="1076"/>
          <ac:picMkLst>
            <pc:docMk/>
            <pc:sldMk cId="2306736698" sldId="265"/>
            <ac:picMk id="4" creationId="{BFBBE290-8D30-8DD1-9AFD-C7BD4A86C789}"/>
          </ac:picMkLst>
        </pc:picChg>
      </pc:sldChg>
      <pc:sldChg chg="addSp delSp modSp new mod ord setBg modClrScheme chgLayout">
        <pc:chgData name="Wingate, Alexandra Elizabeth" userId="S::alewinga@iu.edu::22ad4df2-b3a7-4b82-91b3-89ab013a6120" providerId="AD" clId="Web-{8AD97186-89D5-F45E-03A2-04D418D22294}" dt="2022-04-15T02:13:04.410" v="887"/>
        <pc:sldMkLst>
          <pc:docMk/>
          <pc:sldMk cId="315792005" sldId="266"/>
        </pc:sldMkLst>
        <pc:spChg chg="mod ord">
          <ac:chgData name="Wingate, Alexandra Elizabeth" userId="S::alewinga@iu.edu::22ad4df2-b3a7-4b82-91b3-89ab013a6120" providerId="AD" clId="Web-{8AD97186-89D5-F45E-03A2-04D418D22294}" dt="2022-04-15T02:13:04.410" v="887"/>
          <ac:spMkLst>
            <pc:docMk/>
            <pc:sldMk cId="315792005" sldId="266"/>
            <ac:spMk id="2" creationId="{F772E178-C7C0-E6B3-D6B2-33870AE4AE23}"/>
          </ac:spMkLst>
        </pc:spChg>
        <pc:spChg chg="del">
          <ac:chgData name="Wingate, Alexandra Elizabeth" userId="S::alewinga@iu.edu::22ad4df2-b3a7-4b82-91b3-89ab013a6120" providerId="AD" clId="Web-{8AD97186-89D5-F45E-03A2-04D418D22294}" dt="2022-04-15T02:07:01.226" v="617"/>
          <ac:spMkLst>
            <pc:docMk/>
            <pc:sldMk cId="315792005" sldId="266"/>
            <ac:spMk id="3" creationId="{26E0F7D3-5FDD-A0B8-815F-90892596EB42}"/>
          </ac:spMkLst>
        </pc:spChg>
        <pc:spChg chg="mod ord">
          <ac:chgData name="Wingate, Alexandra Elizabeth" userId="S::alewinga@iu.edu::22ad4df2-b3a7-4b82-91b3-89ab013a6120" providerId="AD" clId="Web-{8AD97186-89D5-F45E-03A2-04D418D22294}" dt="2022-04-15T02:13:04.410" v="887"/>
          <ac:spMkLst>
            <pc:docMk/>
            <pc:sldMk cId="315792005" sldId="266"/>
            <ac:spMk id="4" creationId="{B301D7DC-7584-8BC3-D712-AB4973CAB22D}"/>
          </ac:spMkLst>
        </pc:spChg>
        <pc:spChg chg="del">
          <ac:chgData name="Wingate, Alexandra Elizabeth" userId="S::alewinga@iu.edu::22ad4df2-b3a7-4b82-91b3-89ab013a6120" providerId="AD" clId="Web-{8AD97186-89D5-F45E-03A2-04D418D22294}" dt="2022-04-15T02:07:01.226" v="617"/>
          <ac:spMkLst>
            <pc:docMk/>
            <pc:sldMk cId="315792005" sldId="266"/>
            <ac:spMk id="5" creationId="{5D002C6A-E383-E1B8-9E92-548CB54B5AB8}"/>
          </ac:spMkLst>
        </pc:spChg>
        <pc:spChg chg="del">
          <ac:chgData name="Wingate, Alexandra Elizabeth" userId="S::alewinga@iu.edu::22ad4df2-b3a7-4b82-91b3-89ab013a6120" providerId="AD" clId="Web-{8AD97186-89D5-F45E-03A2-04D418D22294}" dt="2022-04-15T02:07:01.226" v="617"/>
          <ac:spMkLst>
            <pc:docMk/>
            <pc:sldMk cId="315792005" sldId="266"/>
            <ac:spMk id="6" creationId="{0FDEA7F7-D8E6-19A6-4ED4-39CE43096BBD}"/>
          </ac:spMkLst>
        </pc:spChg>
        <pc:spChg chg="add del">
          <ac:chgData name="Wingate, Alexandra Elizabeth" userId="S::alewinga@iu.edu::22ad4df2-b3a7-4b82-91b3-89ab013a6120" providerId="AD" clId="Web-{8AD97186-89D5-F45E-03A2-04D418D22294}" dt="2022-04-15T02:13:04.410" v="887"/>
          <ac:spMkLst>
            <pc:docMk/>
            <pc:sldMk cId="315792005" sldId="266"/>
            <ac:spMk id="12" creationId="{743AA782-23D1-4521-8CAD-47662984AA08}"/>
          </ac:spMkLst>
        </pc:spChg>
        <pc:spChg chg="add del">
          <ac:chgData name="Wingate, Alexandra Elizabeth" userId="S::alewinga@iu.edu::22ad4df2-b3a7-4b82-91b3-89ab013a6120" providerId="AD" clId="Web-{8AD97186-89D5-F45E-03A2-04D418D22294}" dt="2022-04-15T02:13:04.410" v="887"/>
          <ac:spMkLst>
            <pc:docMk/>
            <pc:sldMk cId="315792005" sldId="266"/>
            <ac:spMk id="14" creationId="{650D18FE-0824-4A46-B22C-A86B52E5780A}"/>
          </ac:spMkLst>
        </pc:spChg>
        <pc:spChg chg="add">
          <ac:chgData name="Wingate, Alexandra Elizabeth" userId="S::alewinga@iu.edu::22ad4df2-b3a7-4b82-91b3-89ab013a6120" providerId="AD" clId="Web-{8AD97186-89D5-F45E-03A2-04D418D22294}" dt="2022-04-15T02:13:04.410" v="887"/>
          <ac:spMkLst>
            <pc:docMk/>
            <pc:sldMk cId="315792005" sldId="266"/>
            <ac:spMk id="19" creationId="{5AA03EDC-7067-4DFF-B672-541D016AAAB8}"/>
          </ac:spMkLst>
        </pc:spChg>
        <pc:spChg chg="add">
          <ac:chgData name="Wingate, Alexandra Elizabeth" userId="S::alewinga@iu.edu::22ad4df2-b3a7-4b82-91b3-89ab013a6120" providerId="AD" clId="Web-{8AD97186-89D5-F45E-03A2-04D418D22294}" dt="2022-04-15T02:13:04.410" v="887"/>
          <ac:spMkLst>
            <pc:docMk/>
            <pc:sldMk cId="315792005" sldId="266"/>
            <ac:spMk id="21" creationId="{0EBF3E39-B0BE-496A-8604-9007470FFA3A}"/>
          </ac:spMkLst>
        </pc:spChg>
        <pc:picChg chg="add mod">
          <ac:chgData name="Wingate, Alexandra Elizabeth" userId="S::alewinga@iu.edu::22ad4df2-b3a7-4b82-91b3-89ab013a6120" providerId="AD" clId="Web-{8AD97186-89D5-F45E-03A2-04D418D22294}" dt="2022-04-15T02:13:04.410" v="887"/>
          <ac:picMkLst>
            <pc:docMk/>
            <pc:sldMk cId="315792005" sldId="266"/>
            <ac:picMk id="7" creationId="{F36B1CD9-0211-1404-292C-FBAA3B2A3EDD}"/>
          </ac:picMkLst>
        </pc:picChg>
      </pc:sldChg>
    </pc:docChg>
  </pc:docChgLst>
  <pc:docChgLst>
    <pc:chgData name="Wingate, Alexandra Elizabeth" userId="S::alewinga@iu.edu::22ad4df2-b3a7-4b82-91b3-89ab013a6120" providerId="AD" clId="Web-{67C7B0AC-FAF9-2AFA-D711-1F72E691BC9C}"/>
    <pc:docChg chg="addSld modSld">
      <pc:chgData name="Wingate, Alexandra Elizabeth" userId="S::alewinga@iu.edu::22ad4df2-b3a7-4b82-91b3-89ab013a6120" providerId="AD" clId="Web-{67C7B0AC-FAF9-2AFA-D711-1F72E691BC9C}" dt="2022-05-13T13:36:33.387" v="269" actId="20577"/>
      <pc:docMkLst>
        <pc:docMk/>
      </pc:docMkLst>
      <pc:sldChg chg="modSp">
        <pc:chgData name="Wingate, Alexandra Elizabeth" userId="S::alewinga@iu.edu::22ad4df2-b3a7-4b82-91b3-89ab013a6120" providerId="AD" clId="Web-{67C7B0AC-FAF9-2AFA-D711-1F72E691BC9C}" dt="2022-05-13T13:22:34.975" v="29" actId="14100"/>
        <pc:sldMkLst>
          <pc:docMk/>
          <pc:sldMk cId="2074378230" sldId="257"/>
        </pc:sldMkLst>
        <pc:picChg chg="mod">
          <ac:chgData name="Wingate, Alexandra Elizabeth" userId="S::alewinga@iu.edu::22ad4df2-b3a7-4b82-91b3-89ab013a6120" providerId="AD" clId="Web-{67C7B0AC-FAF9-2AFA-D711-1F72E691BC9C}" dt="2022-05-13T13:22:34.975" v="29" actId="14100"/>
          <ac:picMkLst>
            <pc:docMk/>
            <pc:sldMk cId="2074378230" sldId="257"/>
            <ac:picMk id="4" creationId="{AC2D482E-4A65-7C80-7E26-C4A73BA6F9A4}"/>
          </ac:picMkLst>
        </pc:picChg>
      </pc:sldChg>
      <pc:sldChg chg="modSp">
        <pc:chgData name="Wingate, Alexandra Elizabeth" userId="S::alewinga@iu.edu::22ad4df2-b3a7-4b82-91b3-89ab013a6120" providerId="AD" clId="Web-{67C7B0AC-FAF9-2AFA-D711-1F72E691BC9C}" dt="2022-05-13T13:22:04.318" v="28" actId="20577"/>
        <pc:sldMkLst>
          <pc:docMk/>
          <pc:sldMk cId="3106164829" sldId="270"/>
        </pc:sldMkLst>
        <pc:spChg chg="mod">
          <ac:chgData name="Wingate, Alexandra Elizabeth" userId="S::alewinga@iu.edu::22ad4df2-b3a7-4b82-91b3-89ab013a6120" providerId="AD" clId="Web-{67C7B0AC-FAF9-2AFA-D711-1F72E691BC9C}" dt="2022-05-13T13:22:04.318" v="28" actId="20577"/>
          <ac:spMkLst>
            <pc:docMk/>
            <pc:sldMk cId="3106164829" sldId="270"/>
            <ac:spMk id="3" creationId="{E8FCF563-F1F1-1CB1-82A5-E878DA328F48}"/>
          </ac:spMkLst>
        </pc:spChg>
      </pc:sldChg>
      <pc:sldChg chg="delSp modSp new mod modClrScheme chgLayout">
        <pc:chgData name="Wingate, Alexandra Elizabeth" userId="S::alewinga@iu.edu::22ad4df2-b3a7-4b82-91b3-89ab013a6120" providerId="AD" clId="Web-{67C7B0AC-FAF9-2AFA-D711-1F72E691BC9C}" dt="2022-05-13T13:36:33.387" v="269" actId="20577"/>
        <pc:sldMkLst>
          <pc:docMk/>
          <pc:sldMk cId="1759069912" sldId="283"/>
        </pc:sldMkLst>
        <pc:spChg chg="mod ord">
          <ac:chgData name="Wingate, Alexandra Elizabeth" userId="S::alewinga@iu.edu::22ad4df2-b3a7-4b82-91b3-89ab013a6120" providerId="AD" clId="Web-{67C7B0AC-FAF9-2AFA-D711-1F72E691BC9C}" dt="2022-05-13T13:34:19.290" v="35" actId="20577"/>
          <ac:spMkLst>
            <pc:docMk/>
            <pc:sldMk cId="1759069912" sldId="283"/>
            <ac:spMk id="2" creationId="{F5D9D179-CFC6-B0D2-2DAE-3932870BE11D}"/>
          </ac:spMkLst>
        </pc:spChg>
        <pc:spChg chg="mod ord">
          <ac:chgData name="Wingate, Alexandra Elizabeth" userId="S::alewinga@iu.edu::22ad4df2-b3a7-4b82-91b3-89ab013a6120" providerId="AD" clId="Web-{67C7B0AC-FAF9-2AFA-D711-1F72E691BC9C}" dt="2022-05-13T13:36:33.387" v="269" actId="20577"/>
          <ac:spMkLst>
            <pc:docMk/>
            <pc:sldMk cId="1759069912" sldId="283"/>
            <ac:spMk id="3" creationId="{43AF5B07-7A7F-E7B6-E574-C629FFB90424}"/>
          </ac:spMkLst>
        </pc:spChg>
        <pc:spChg chg="del">
          <ac:chgData name="Wingate, Alexandra Elizabeth" userId="S::alewinga@iu.edu::22ad4df2-b3a7-4b82-91b3-89ab013a6120" providerId="AD" clId="Web-{67C7B0AC-FAF9-2AFA-D711-1F72E691BC9C}" dt="2022-05-13T13:34:15.118" v="31"/>
          <ac:spMkLst>
            <pc:docMk/>
            <pc:sldMk cId="1759069912" sldId="283"/>
            <ac:spMk id="4" creationId="{D37497F8-B0D4-43DD-A68D-2E3D9C8059FA}"/>
          </ac:spMkLst>
        </pc:spChg>
      </pc:sldChg>
    </pc:docChg>
  </pc:docChgLst>
  <pc:docChgLst>
    <pc:chgData name="Wingate, Alexandra Elizabeth" userId="S::alewinga@iu.edu::22ad4df2-b3a7-4b82-91b3-89ab013a6120" providerId="AD" clId="Web-{B041CA6F-6D33-6900-203D-347B549419F2}"/>
    <pc:docChg chg="modSld">
      <pc:chgData name="Wingate, Alexandra Elizabeth" userId="S::alewinga@iu.edu::22ad4df2-b3a7-4b82-91b3-89ab013a6120" providerId="AD" clId="Web-{B041CA6F-6D33-6900-203D-347B549419F2}" dt="2022-04-15T19:51:32.294" v="346" actId="20577"/>
      <pc:docMkLst>
        <pc:docMk/>
      </pc:docMkLst>
      <pc:sldChg chg="modSp">
        <pc:chgData name="Wingate, Alexandra Elizabeth" userId="S::alewinga@iu.edu::22ad4df2-b3a7-4b82-91b3-89ab013a6120" providerId="AD" clId="Web-{B041CA6F-6D33-6900-203D-347B549419F2}" dt="2022-04-15T19:51:32.294" v="346" actId="20577"/>
        <pc:sldMkLst>
          <pc:docMk/>
          <pc:sldMk cId="3897538758" sldId="264"/>
        </pc:sldMkLst>
        <pc:spChg chg="mod">
          <ac:chgData name="Wingate, Alexandra Elizabeth" userId="S::alewinga@iu.edu::22ad4df2-b3a7-4b82-91b3-89ab013a6120" providerId="AD" clId="Web-{B041CA6F-6D33-6900-203D-347B549419F2}" dt="2022-04-15T19:51:32.294" v="346" actId="20577"/>
          <ac:spMkLst>
            <pc:docMk/>
            <pc:sldMk cId="3897538758" sldId="264"/>
            <ac:spMk id="3" creationId="{16CFCD17-C1BA-5DCD-3E2C-6DE68030F3B0}"/>
          </ac:spMkLst>
        </pc:spChg>
      </pc:sldChg>
      <pc:sldChg chg="addSp modSp">
        <pc:chgData name="Wingate, Alexandra Elizabeth" userId="S::alewinga@iu.edu::22ad4df2-b3a7-4b82-91b3-89ab013a6120" providerId="AD" clId="Web-{B041CA6F-6D33-6900-203D-347B549419F2}" dt="2022-04-15T12:43:32.310" v="11" actId="1076"/>
        <pc:sldMkLst>
          <pc:docMk/>
          <pc:sldMk cId="315792005" sldId="266"/>
        </pc:sldMkLst>
        <pc:spChg chg="add mod">
          <ac:chgData name="Wingate, Alexandra Elizabeth" userId="S::alewinga@iu.edu::22ad4df2-b3a7-4b82-91b3-89ab013a6120" providerId="AD" clId="Web-{B041CA6F-6D33-6900-203D-347B549419F2}" dt="2022-04-15T12:43:32.310" v="11" actId="1076"/>
          <ac:spMkLst>
            <pc:docMk/>
            <pc:sldMk cId="315792005" sldId="266"/>
            <ac:spMk id="3" creationId="{7A80E561-C21E-04EC-E9E4-1CCCBC5A5800}"/>
          </ac:spMkLst>
        </pc:spChg>
      </pc:sldChg>
      <pc:sldChg chg="modSp modNotes">
        <pc:chgData name="Wingate, Alexandra Elizabeth" userId="S::alewinga@iu.edu::22ad4df2-b3a7-4b82-91b3-89ab013a6120" providerId="AD" clId="Web-{B041CA6F-6D33-6900-203D-347B549419F2}" dt="2022-04-15T13:59:10.279" v="267"/>
        <pc:sldMkLst>
          <pc:docMk/>
          <pc:sldMk cId="871488689" sldId="267"/>
        </pc:sldMkLst>
        <pc:spChg chg="mod">
          <ac:chgData name="Wingate, Alexandra Elizabeth" userId="S::alewinga@iu.edu::22ad4df2-b3a7-4b82-91b3-89ab013a6120" providerId="AD" clId="Web-{B041CA6F-6D33-6900-203D-347B549419F2}" dt="2022-04-15T13:58:44.311" v="196" actId="20577"/>
          <ac:spMkLst>
            <pc:docMk/>
            <pc:sldMk cId="871488689" sldId="267"/>
            <ac:spMk id="2" creationId="{A24EEF7A-1416-DBF8-ACAD-D19FAC3229BA}"/>
          </ac:spMkLst>
        </pc:spChg>
      </pc:sldChg>
    </pc:docChg>
  </pc:docChgLst>
  <pc:docChgLst>
    <pc:chgData name="Wingate, Alexandra Elizabeth" userId="S::alewinga@iu.edu::22ad4df2-b3a7-4b82-91b3-89ab013a6120" providerId="AD" clId="Web-{ECA8AD2E-4C79-A74B-EA10-EC3AC6B4CCD5}"/>
    <pc:docChg chg="addSld modSld">
      <pc:chgData name="Wingate, Alexandra Elizabeth" userId="S::alewinga@iu.edu::22ad4df2-b3a7-4b82-91b3-89ab013a6120" providerId="AD" clId="Web-{ECA8AD2E-4C79-A74B-EA10-EC3AC6B4CCD5}" dt="2022-04-16T22:26:15.336" v="132" actId="20577"/>
      <pc:docMkLst>
        <pc:docMk/>
      </pc:docMkLst>
      <pc:sldChg chg="modSp new">
        <pc:chgData name="Wingate, Alexandra Elizabeth" userId="S::alewinga@iu.edu::22ad4df2-b3a7-4b82-91b3-89ab013a6120" providerId="AD" clId="Web-{ECA8AD2E-4C79-A74B-EA10-EC3AC6B4CCD5}" dt="2022-04-16T22:26:15.336" v="132" actId="20577"/>
        <pc:sldMkLst>
          <pc:docMk/>
          <pc:sldMk cId="3106164829" sldId="270"/>
        </pc:sldMkLst>
        <pc:spChg chg="mod">
          <ac:chgData name="Wingate, Alexandra Elizabeth" userId="S::alewinga@iu.edu::22ad4df2-b3a7-4b82-91b3-89ab013a6120" providerId="AD" clId="Web-{ECA8AD2E-4C79-A74B-EA10-EC3AC6B4CCD5}" dt="2022-04-16T22:24:18.523" v="6" actId="20577"/>
          <ac:spMkLst>
            <pc:docMk/>
            <pc:sldMk cId="3106164829" sldId="270"/>
            <ac:spMk id="2" creationId="{81DAC3A7-6506-6630-20CA-E6E0551D9A99}"/>
          </ac:spMkLst>
        </pc:spChg>
        <pc:spChg chg="mod">
          <ac:chgData name="Wingate, Alexandra Elizabeth" userId="S::alewinga@iu.edu::22ad4df2-b3a7-4b82-91b3-89ab013a6120" providerId="AD" clId="Web-{ECA8AD2E-4C79-A74B-EA10-EC3AC6B4CCD5}" dt="2022-04-16T22:26:15.336" v="132" actId="20577"/>
          <ac:spMkLst>
            <pc:docMk/>
            <pc:sldMk cId="3106164829" sldId="270"/>
            <ac:spMk id="3" creationId="{E8FCF563-F1F1-1CB1-82A5-E878DA328F48}"/>
          </ac:spMkLst>
        </pc:spChg>
      </pc:sldChg>
    </pc:docChg>
  </pc:docChgLst>
  <pc:docChgLst>
    <pc:chgData name="Walsh, John Anthony" userId="60215795-16d9-4f72-96a0-f405ba11648a" providerId="ADAL" clId="{0F65B3DA-115C-5542-83FC-6D29C9FFF483}"/>
    <pc:docChg chg="undo custSel addSld modSld">
      <pc:chgData name="Walsh, John Anthony" userId="60215795-16d9-4f72-96a0-f405ba11648a" providerId="ADAL" clId="{0F65B3DA-115C-5542-83FC-6D29C9FFF483}" dt="2022-05-27T18:17:11.816" v="269" actId="20577"/>
      <pc:docMkLst>
        <pc:docMk/>
      </pc:docMkLst>
      <pc:sldChg chg="modSp">
        <pc:chgData name="Walsh, John Anthony" userId="60215795-16d9-4f72-96a0-f405ba11648a" providerId="ADAL" clId="{0F65B3DA-115C-5542-83FC-6D29C9FFF483}" dt="2022-05-27T18:17:11.816" v="269" actId="20577"/>
        <pc:sldMkLst>
          <pc:docMk/>
          <pc:sldMk cId="179448786" sldId="256"/>
        </pc:sldMkLst>
        <pc:spChg chg="mod">
          <ac:chgData name="Walsh, John Anthony" userId="60215795-16d9-4f72-96a0-f405ba11648a" providerId="ADAL" clId="{0F65B3DA-115C-5542-83FC-6D29C9FFF483}" dt="2022-05-27T18:17:11.816" v="269" actId="20577"/>
          <ac:spMkLst>
            <pc:docMk/>
            <pc:sldMk cId="179448786" sldId="256"/>
            <ac:spMk id="3" creationId="{C8414A3E-10A0-5B4F-A83E-0B5DC03D153F}"/>
          </ac:spMkLst>
        </pc:spChg>
      </pc:sldChg>
      <pc:sldChg chg="modSp mod modShow">
        <pc:chgData name="Walsh, John Anthony" userId="60215795-16d9-4f72-96a0-f405ba11648a" providerId="ADAL" clId="{0F65B3DA-115C-5542-83FC-6D29C9FFF483}" dt="2022-05-27T17:21:39.441" v="259" actId="729"/>
        <pc:sldMkLst>
          <pc:docMk/>
          <pc:sldMk cId="211731082" sldId="260"/>
        </pc:sldMkLst>
        <pc:spChg chg="mod">
          <ac:chgData name="Walsh, John Anthony" userId="60215795-16d9-4f72-96a0-f405ba11648a" providerId="ADAL" clId="{0F65B3DA-115C-5542-83FC-6D29C9FFF483}" dt="2022-05-27T17:21:29.957" v="258" actId="20577"/>
          <ac:spMkLst>
            <pc:docMk/>
            <pc:sldMk cId="211731082" sldId="260"/>
            <ac:spMk id="3" creationId="{D187D226-04BB-E942-9B99-7E30881A7391}"/>
          </ac:spMkLst>
        </pc:spChg>
      </pc:sldChg>
      <pc:sldChg chg="modSp">
        <pc:chgData name="Walsh, John Anthony" userId="60215795-16d9-4f72-96a0-f405ba11648a" providerId="ADAL" clId="{0F65B3DA-115C-5542-83FC-6D29C9FFF483}" dt="2022-05-27T17:24:14.989" v="262" actId="1076"/>
        <pc:sldMkLst>
          <pc:docMk/>
          <pc:sldMk cId="4151689237" sldId="287"/>
        </pc:sldMkLst>
        <pc:picChg chg="mod">
          <ac:chgData name="Walsh, John Anthony" userId="60215795-16d9-4f72-96a0-f405ba11648a" providerId="ADAL" clId="{0F65B3DA-115C-5542-83FC-6D29C9FFF483}" dt="2022-05-27T17:24:14.989" v="262" actId="1076"/>
          <ac:picMkLst>
            <pc:docMk/>
            <pc:sldMk cId="4151689237" sldId="287"/>
            <ac:picMk id="2" creationId="{51B93C69-2FF8-4A81-AF1E-1B1C34C61816}"/>
          </ac:picMkLst>
        </pc:picChg>
      </pc:sldChg>
      <pc:sldChg chg="mod modShow">
        <pc:chgData name="Walsh, John Anthony" userId="60215795-16d9-4f72-96a0-f405ba11648a" providerId="ADAL" clId="{0F65B3DA-115C-5542-83FC-6D29C9FFF483}" dt="2022-05-27T17:17:52.490" v="257" actId="729"/>
        <pc:sldMkLst>
          <pc:docMk/>
          <pc:sldMk cId="2350902836" sldId="288"/>
        </pc:sldMkLst>
      </pc:sldChg>
      <pc:sldChg chg="addSp delSp modSp new mod setBg modClrScheme chgLayout">
        <pc:chgData name="Walsh, John Anthony" userId="60215795-16d9-4f72-96a0-f405ba11648a" providerId="ADAL" clId="{0F65B3DA-115C-5542-83FC-6D29C9FFF483}" dt="2022-05-16T18:09:07.991" v="60" actId="1076"/>
        <pc:sldMkLst>
          <pc:docMk/>
          <pc:sldMk cId="3709646340" sldId="290"/>
        </pc:sldMkLst>
        <pc:spChg chg="mod ord">
          <ac:chgData name="Walsh, John Anthony" userId="60215795-16d9-4f72-96a0-f405ba11648a" providerId="ADAL" clId="{0F65B3DA-115C-5542-83FC-6D29C9FFF483}" dt="2022-05-16T18:08:09.812" v="21" actId="20577"/>
          <ac:spMkLst>
            <pc:docMk/>
            <pc:sldMk cId="3709646340" sldId="290"/>
            <ac:spMk id="2" creationId="{6F871456-5099-15C0-1004-7F7B4D45FB15}"/>
          </ac:spMkLst>
        </pc:spChg>
        <pc:spChg chg="del mod ord">
          <ac:chgData name="Walsh, John Anthony" userId="60215795-16d9-4f72-96a0-f405ba11648a" providerId="ADAL" clId="{0F65B3DA-115C-5542-83FC-6D29C9FFF483}" dt="2022-05-16T18:07:16.407" v="2" actId="21"/>
          <ac:spMkLst>
            <pc:docMk/>
            <pc:sldMk cId="3709646340" sldId="290"/>
            <ac:spMk id="3" creationId="{55602A3A-0C08-BEC3-C0F2-A2C179B90B2E}"/>
          </ac:spMkLst>
        </pc:spChg>
        <pc:spChg chg="add mod ord">
          <ac:chgData name="Walsh, John Anthony" userId="60215795-16d9-4f72-96a0-f405ba11648a" providerId="ADAL" clId="{0F65B3DA-115C-5542-83FC-6D29C9FFF483}" dt="2022-05-16T18:08:47.458" v="58" actId="20577"/>
          <ac:spMkLst>
            <pc:docMk/>
            <pc:sldMk cId="3709646340" sldId="290"/>
            <ac:spMk id="4" creationId="{0A446815-7D66-A448-5FDD-F950DE32AB50}"/>
          </ac:spMkLst>
        </pc:spChg>
        <pc:spChg chg="add del mod">
          <ac:chgData name="Walsh, John Anthony" userId="60215795-16d9-4f72-96a0-f405ba11648a" providerId="ADAL" clId="{0F65B3DA-115C-5542-83FC-6D29C9FFF483}" dt="2022-05-16T18:07:22.764" v="4" actId="478"/>
          <ac:spMkLst>
            <pc:docMk/>
            <pc:sldMk cId="3709646340" sldId="290"/>
            <ac:spMk id="6" creationId="{F42BCC0A-817E-EAA3-CC49-C17C80C8BA5B}"/>
          </ac:spMkLst>
        </pc:spChg>
        <pc:spChg chg="add">
          <ac:chgData name="Walsh, John Anthony" userId="60215795-16d9-4f72-96a0-f405ba11648a" providerId="ADAL" clId="{0F65B3DA-115C-5542-83FC-6D29C9FFF483}" dt="2022-05-16T18:07:50.825" v="6" actId="26606"/>
          <ac:spMkLst>
            <pc:docMk/>
            <pc:sldMk cId="3709646340" sldId="290"/>
            <ac:spMk id="14" creationId="{80DF40B2-80F7-4E71-B46C-284163F3654A}"/>
          </ac:spMkLst>
        </pc:spChg>
        <pc:picChg chg="add mod">
          <ac:chgData name="Walsh, John Anthony" userId="60215795-16d9-4f72-96a0-f405ba11648a" providerId="ADAL" clId="{0F65B3DA-115C-5542-83FC-6D29C9FFF483}" dt="2022-05-16T18:09:07.991" v="60" actId="1076"/>
          <ac:picMkLst>
            <pc:docMk/>
            <pc:sldMk cId="3709646340" sldId="290"/>
            <ac:picMk id="9" creationId="{06A2D954-A216-7C4F-351C-F9BFC730D3EF}"/>
          </ac:picMkLst>
        </pc:picChg>
      </pc:sldChg>
      <pc:sldChg chg="addSp delSp modSp new mod setBg">
        <pc:chgData name="Walsh, John Anthony" userId="60215795-16d9-4f72-96a0-f405ba11648a" providerId="ADAL" clId="{0F65B3DA-115C-5542-83FC-6D29C9FFF483}" dt="2022-05-17T00:10:10.371" v="103" actId="14100"/>
        <pc:sldMkLst>
          <pc:docMk/>
          <pc:sldMk cId="2333205720" sldId="297"/>
        </pc:sldMkLst>
        <pc:spChg chg="mod">
          <ac:chgData name="Walsh, John Anthony" userId="60215795-16d9-4f72-96a0-f405ba11648a" providerId="ADAL" clId="{0F65B3DA-115C-5542-83FC-6D29C9FFF483}" dt="2022-05-17T00:10:01.958" v="101" actId="20577"/>
          <ac:spMkLst>
            <pc:docMk/>
            <pc:sldMk cId="2333205720" sldId="297"/>
            <ac:spMk id="2" creationId="{4504B6B0-98ED-D39A-2495-434D700FC9A4}"/>
          </ac:spMkLst>
        </pc:spChg>
        <pc:spChg chg="del">
          <ac:chgData name="Walsh, John Anthony" userId="60215795-16d9-4f72-96a0-f405ba11648a" providerId="ADAL" clId="{0F65B3DA-115C-5542-83FC-6D29C9FFF483}" dt="2022-05-17T00:07:18.476" v="62" actId="478"/>
          <ac:spMkLst>
            <pc:docMk/>
            <pc:sldMk cId="2333205720" sldId="297"/>
            <ac:spMk id="3" creationId="{A14AC6B8-2F68-E6A7-420C-C0FCF4130F53}"/>
          </ac:spMkLst>
        </pc:spChg>
        <pc:spChg chg="add del">
          <ac:chgData name="Walsh, John Anthony" userId="60215795-16d9-4f72-96a0-f405ba11648a" providerId="ADAL" clId="{0F65B3DA-115C-5542-83FC-6D29C9FFF483}" dt="2022-05-17T00:08:12.645" v="71" actId="478"/>
          <ac:spMkLst>
            <pc:docMk/>
            <pc:sldMk cId="2333205720" sldId="297"/>
            <ac:spMk id="4" creationId="{94D76C0B-0019-026F-D097-53361F706578}"/>
          </ac:spMkLst>
        </pc:spChg>
        <pc:spChg chg="add del">
          <ac:chgData name="Walsh, John Anthony" userId="60215795-16d9-4f72-96a0-f405ba11648a" providerId="ADAL" clId="{0F65B3DA-115C-5542-83FC-6D29C9FFF483}" dt="2022-05-17T00:07:43.495" v="65" actId="26606"/>
          <ac:spMkLst>
            <pc:docMk/>
            <pc:sldMk cId="2333205720" sldId="297"/>
            <ac:spMk id="12" creationId="{D4771268-CB57-404A-9271-370EB28F6090}"/>
          </ac:spMkLst>
        </pc:spChg>
        <pc:spChg chg="add del">
          <ac:chgData name="Walsh, John Anthony" userId="60215795-16d9-4f72-96a0-f405ba11648a" providerId="ADAL" clId="{0F65B3DA-115C-5542-83FC-6D29C9FFF483}" dt="2022-05-17T00:07:53.250" v="67" actId="26606"/>
          <ac:spMkLst>
            <pc:docMk/>
            <pc:sldMk cId="2333205720" sldId="297"/>
            <ac:spMk id="14" creationId="{CD8B4F24-440B-49E9-B85D-733523DC064B}"/>
          </ac:spMkLst>
        </pc:spChg>
        <pc:spChg chg="add del">
          <ac:chgData name="Walsh, John Anthony" userId="60215795-16d9-4f72-96a0-f405ba11648a" providerId="ADAL" clId="{0F65B3DA-115C-5542-83FC-6D29C9FFF483}" dt="2022-05-17T00:07:53.250" v="67" actId="26606"/>
          <ac:spMkLst>
            <pc:docMk/>
            <pc:sldMk cId="2333205720" sldId="297"/>
            <ac:spMk id="15" creationId="{2B97F24A-32CE-4C1C-A50D-3016B394DCFB}"/>
          </ac:spMkLst>
        </pc:spChg>
        <pc:spChg chg="add del">
          <ac:chgData name="Walsh, John Anthony" userId="60215795-16d9-4f72-96a0-f405ba11648a" providerId="ADAL" clId="{0F65B3DA-115C-5542-83FC-6D29C9FFF483}" dt="2022-05-17T00:07:53.250" v="67" actId="26606"/>
          <ac:spMkLst>
            <pc:docMk/>
            <pc:sldMk cId="2333205720" sldId="297"/>
            <ac:spMk id="16" creationId="{94D76C0B-0019-026F-D097-53361F706578}"/>
          </ac:spMkLst>
        </pc:spChg>
        <pc:picChg chg="add del mod">
          <ac:chgData name="Walsh, John Anthony" userId="60215795-16d9-4f72-96a0-f405ba11648a" providerId="ADAL" clId="{0F65B3DA-115C-5542-83FC-6D29C9FFF483}" dt="2022-05-17T00:09:13.819" v="72" actId="478"/>
          <ac:picMkLst>
            <pc:docMk/>
            <pc:sldMk cId="2333205720" sldId="297"/>
            <ac:picMk id="7" creationId="{71C5D930-A7BD-B0AD-9459-38A4F485D604}"/>
          </ac:picMkLst>
        </pc:picChg>
        <pc:picChg chg="add mod">
          <ac:chgData name="Walsh, John Anthony" userId="60215795-16d9-4f72-96a0-f405ba11648a" providerId="ADAL" clId="{0F65B3DA-115C-5542-83FC-6D29C9FFF483}" dt="2022-05-17T00:10:10.371" v="103" actId="14100"/>
          <ac:picMkLst>
            <pc:docMk/>
            <pc:sldMk cId="2333205720" sldId="297"/>
            <ac:picMk id="9" creationId="{C0A44A8A-5EFE-B3C6-8860-689FB095E42D}"/>
          </ac:picMkLst>
        </pc:picChg>
      </pc:sldChg>
      <pc:sldChg chg="mod modShow">
        <pc:chgData name="Walsh, John Anthony" userId="60215795-16d9-4f72-96a0-f405ba11648a" providerId="ADAL" clId="{0F65B3DA-115C-5542-83FC-6D29C9FFF483}" dt="2022-05-27T17:27:02.761" v="263" actId="729"/>
        <pc:sldMkLst>
          <pc:docMk/>
          <pc:sldMk cId="2533712854" sldId="299"/>
        </pc:sldMkLst>
      </pc:sldChg>
      <pc:sldChg chg="mod modShow">
        <pc:chgData name="Walsh, John Anthony" userId="60215795-16d9-4f72-96a0-f405ba11648a" providerId="ADAL" clId="{0F65B3DA-115C-5542-83FC-6D29C9FFF483}" dt="2022-05-27T17:21:57.357" v="260" actId="729"/>
        <pc:sldMkLst>
          <pc:docMk/>
          <pc:sldMk cId="33224625" sldId="309"/>
        </pc:sldMkLst>
      </pc:sldChg>
      <pc:sldChg chg="modSp new">
        <pc:chgData name="Walsh, John Anthony" userId="60215795-16d9-4f72-96a0-f405ba11648a" providerId="ADAL" clId="{0F65B3DA-115C-5542-83FC-6D29C9FFF483}" dt="2022-05-27T17:02:55.501" v="159" actId="20577"/>
        <pc:sldMkLst>
          <pc:docMk/>
          <pc:sldMk cId="3941516455" sldId="322"/>
        </pc:sldMkLst>
        <pc:spChg chg="mod">
          <ac:chgData name="Walsh, John Anthony" userId="60215795-16d9-4f72-96a0-f405ba11648a" providerId="ADAL" clId="{0F65B3DA-115C-5542-83FC-6D29C9FFF483}" dt="2022-05-27T17:02:35.799" v="122" actId="20577"/>
          <ac:spMkLst>
            <pc:docMk/>
            <pc:sldMk cId="3941516455" sldId="322"/>
            <ac:spMk id="2" creationId="{462373E3-3B96-70DA-EA8E-E7D782F2E82A}"/>
          </ac:spMkLst>
        </pc:spChg>
        <pc:spChg chg="mod">
          <ac:chgData name="Walsh, John Anthony" userId="60215795-16d9-4f72-96a0-f405ba11648a" providerId="ADAL" clId="{0F65B3DA-115C-5542-83FC-6D29C9FFF483}" dt="2022-05-27T17:02:55.501" v="159" actId="20577"/>
          <ac:spMkLst>
            <pc:docMk/>
            <pc:sldMk cId="3941516455" sldId="322"/>
            <ac:spMk id="4" creationId="{BBD50AC8-213A-BE02-07CD-3679467A7F46}"/>
          </ac:spMkLst>
        </pc:spChg>
      </pc:sldChg>
      <pc:sldChg chg="modSp new">
        <pc:chgData name="Walsh, John Anthony" userId="60215795-16d9-4f72-96a0-f405ba11648a" providerId="ADAL" clId="{0F65B3DA-115C-5542-83FC-6D29C9FFF483}" dt="2022-05-27T17:05:28.004" v="256" actId="20577"/>
        <pc:sldMkLst>
          <pc:docMk/>
          <pc:sldMk cId="2845535922" sldId="323"/>
        </pc:sldMkLst>
        <pc:spChg chg="mod">
          <ac:chgData name="Walsh, John Anthony" userId="60215795-16d9-4f72-96a0-f405ba11648a" providerId="ADAL" clId="{0F65B3DA-115C-5542-83FC-6D29C9FFF483}" dt="2022-05-27T17:05:28.004" v="256" actId="20577"/>
          <ac:spMkLst>
            <pc:docMk/>
            <pc:sldMk cId="2845535922" sldId="323"/>
            <ac:spMk id="2" creationId="{E708EC2E-39B8-3088-E604-9B4D1AC9255B}"/>
          </ac:spMkLst>
        </pc:spChg>
        <pc:spChg chg="mod">
          <ac:chgData name="Walsh, John Anthony" userId="60215795-16d9-4f72-96a0-f405ba11648a" providerId="ADAL" clId="{0F65B3DA-115C-5542-83FC-6D29C9FFF483}" dt="2022-05-27T17:04:36.212" v="238" actId="20577"/>
          <ac:spMkLst>
            <pc:docMk/>
            <pc:sldMk cId="2845535922" sldId="323"/>
            <ac:spMk id="4" creationId="{884FBF55-6C67-FE16-3F35-1A70706193ED}"/>
          </ac:spMkLst>
        </pc:spChg>
      </pc:sldChg>
    </pc:docChg>
  </pc:docChgLst>
  <pc:docChgLst>
    <pc:chgData name="Walsh, John Anthony" userId="60215795-16d9-4f72-96a0-f405ba11648a" providerId="ADAL" clId="{D18A24CE-8D93-EF40-85BE-635C6DBE3C27}"/>
    <pc:docChg chg="undo custSel addSld delSld modSld sldOrd">
      <pc:chgData name="Walsh, John Anthony" userId="60215795-16d9-4f72-96a0-f405ba11648a" providerId="ADAL" clId="{D18A24CE-8D93-EF40-85BE-635C6DBE3C27}" dt="2022-05-27T17:44:42.563" v="1402" actId="20577"/>
      <pc:docMkLst>
        <pc:docMk/>
      </pc:docMkLst>
      <pc:sldChg chg="modSp mod">
        <pc:chgData name="Walsh, John Anthony" userId="60215795-16d9-4f72-96a0-f405ba11648a" providerId="ADAL" clId="{D18A24CE-8D93-EF40-85BE-635C6DBE3C27}" dt="2022-04-15T13:19:12.285" v="357" actId="20577"/>
        <pc:sldMkLst>
          <pc:docMk/>
          <pc:sldMk cId="179448786" sldId="256"/>
        </pc:sldMkLst>
        <pc:spChg chg="mod">
          <ac:chgData name="Walsh, John Anthony" userId="60215795-16d9-4f72-96a0-f405ba11648a" providerId="ADAL" clId="{D18A24CE-8D93-EF40-85BE-635C6DBE3C27}" dt="2022-04-15T13:19:12.285" v="357" actId="20577"/>
          <ac:spMkLst>
            <pc:docMk/>
            <pc:sldMk cId="179448786" sldId="256"/>
            <ac:spMk id="3" creationId="{C8414A3E-10A0-5B4F-A83E-0B5DC03D153F}"/>
          </ac:spMkLst>
        </pc:spChg>
      </pc:sldChg>
      <pc:sldChg chg="modSp mod ord modShow">
        <pc:chgData name="Walsh, John Anthony" userId="60215795-16d9-4f72-96a0-f405ba11648a" providerId="ADAL" clId="{D18A24CE-8D93-EF40-85BE-635C6DBE3C27}" dt="2022-05-27T16:08:51.318" v="1181" actId="20578"/>
        <pc:sldMkLst>
          <pc:docMk/>
          <pc:sldMk cId="2074378230" sldId="257"/>
        </pc:sldMkLst>
        <pc:picChg chg="mod">
          <ac:chgData name="Walsh, John Anthony" userId="60215795-16d9-4f72-96a0-f405ba11648a" providerId="ADAL" clId="{D18A24CE-8D93-EF40-85BE-635C6DBE3C27}" dt="2022-05-12T20:50:52.351" v="538" actId="1076"/>
          <ac:picMkLst>
            <pc:docMk/>
            <pc:sldMk cId="2074378230" sldId="257"/>
            <ac:picMk id="4" creationId="{AC2D482E-4A65-7C80-7E26-C4A73BA6F9A4}"/>
          </ac:picMkLst>
        </pc:picChg>
      </pc:sldChg>
      <pc:sldChg chg="modSp new mod modNotesTx">
        <pc:chgData name="Walsh, John Anthony" userId="60215795-16d9-4f72-96a0-f405ba11648a" providerId="ADAL" clId="{D18A24CE-8D93-EF40-85BE-635C6DBE3C27}" dt="2022-04-15T13:56:26.830" v="458" actId="20577"/>
        <pc:sldMkLst>
          <pc:docMk/>
          <pc:sldMk cId="1582952419" sldId="269"/>
        </pc:sldMkLst>
        <pc:spChg chg="mod">
          <ac:chgData name="Walsh, John Anthony" userId="60215795-16d9-4f72-96a0-f405ba11648a" providerId="ADAL" clId="{D18A24CE-8D93-EF40-85BE-635C6DBE3C27}" dt="2022-04-15T12:25:44.719" v="7" actId="20577"/>
          <ac:spMkLst>
            <pc:docMk/>
            <pc:sldMk cId="1582952419" sldId="269"/>
            <ac:spMk id="2" creationId="{47336538-DD85-C642-6336-E103CA753E55}"/>
          </ac:spMkLst>
        </pc:spChg>
        <pc:spChg chg="mod">
          <ac:chgData name="Walsh, John Anthony" userId="60215795-16d9-4f72-96a0-f405ba11648a" providerId="ADAL" clId="{D18A24CE-8D93-EF40-85BE-635C6DBE3C27}" dt="2022-04-15T13:53:53.327" v="400" actId="20577"/>
          <ac:spMkLst>
            <pc:docMk/>
            <pc:sldMk cId="1582952419" sldId="269"/>
            <ac:spMk id="3" creationId="{B63ED056-46C4-265B-A7E2-8D57A92EC3A7}"/>
          </ac:spMkLst>
        </pc:spChg>
      </pc:sldChg>
      <pc:sldChg chg="addSp delSp modSp new mod">
        <pc:chgData name="Walsh, John Anthony" userId="60215795-16d9-4f72-96a0-f405ba11648a" providerId="ADAL" clId="{D18A24CE-8D93-EF40-85BE-635C6DBE3C27}" dt="2022-04-22T14:42:18.811" v="537" actId="208"/>
        <pc:sldMkLst>
          <pc:docMk/>
          <pc:sldMk cId="1051593968" sldId="274"/>
        </pc:sldMkLst>
        <pc:spChg chg="mod">
          <ac:chgData name="Walsh, John Anthony" userId="60215795-16d9-4f72-96a0-f405ba11648a" providerId="ADAL" clId="{D18A24CE-8D93-EF40-85BE-635C6DBE3C27}" dt="2022-04-22T13:25:54.883" v="478" actId="20577"/>
          <ac:spMkLst>
            <pc:docMk/>
            <pc:sldMk cId="1051593968" sldId="274"/>
            <ac:spMk id="2" creationId="{5CC7BDA3-56B3-055B-98F4-0432365B31D2}"/>
          </ac:spMkLst>
        </pc:spChg>
        <pc:spChg chg="del">
          <ac:chgData name="Walsh, John Anthony" userId="60215795-16d9-4f72-96a0-f405ba11648a" providerId="ADAL" clId="{D18A24CE-8D93-EF40-85BE-635C6DBE3C27}" dt="2022-04-22T13:27:21.474" v="479"/>
          <ac:spMkLst>
            <pc:docMk/>
            <pc:sldMk cId="1051593968" sldId="274"/>
            <ac:spMk id="3" creationId="{709C3502-9F31-7355-5FA1-AD575F59CE07}"/>
          </ac:spMkLst>
        </pc:spChg>
        <pc:spChg chg="del">
          <ac:chgData name="Walsh, John Anthony" userId="60215795-16d9-4f72-96a0-f405ba11648a" providerId="ADAL" clId="{D18A24CE-8D93-EF40-85BE-635C6DBE3C27}" dt="2022-04-22T13:27:33.645" v="482" actId="478"/>
          <ac:spMkLst>
            <pc:docMk/>
            <pc:sldMk cId="1051593968" sldId="274"/>
            <ac:spMk id="4" creationId="{DDDE6868-0ED7-E48C-06C6-A726318D559C}"/>
          </ac:spMkLst>
        </pc:spChg>
        <pc:spChg chg="add del mod">
          <ac:chgData name="Walsh, John Anthony" userId="60215795-16d9-4f72-96a0-f405ba11648a" providerId="ADAL" clId="{D18A24CE-8D93-EF40-85BE-635C6DBE3C27}" dt="2022-04-22T14:40:14.782" v="511" actId="931"/>
          <ac:spMkLst>
            <pc:docMk/>
            <pc:sldMk cId="1051593968" sldId="274"/>
            <ac:spMk id="13" creationId="{1501A2F7-187E-084C-6CC8-AE88D19E1773}"/>
          </ac:spMkLst>
        </pc:spChg>
        <pc:picChg chg="add del mod">
          <ac:chgData name="Walsh, John Anthony" userId="60215795-16d9-4f72-96a0-f405ba11648a" providerId="ADAL" clId="{D18A24CE-8D93-EF40-85BE-635C6DBE3C27}" dt="2022-04-22T14:40:01.206" v="510" actId="478"/>
          <ac:picMkLst>
            <pc:docMk/>
            <pc:sldMk cId="1051593968" sldId="274"/>
            <ac:picMk id="6" creationId="{026AAC3B-0C06-D1EB-B7C1-BA9076341D5E}"/>
          </ac:picMkLst>
        </pc:picChg>
        <pc:picChg chg="add mod modCrop">
          <ac:chgData name="Walsh, John Anthony" userId="60215795-16d9-4f72-96a0-f405ba11648a" providerId="ADAL" clId="{D18A24CE-8D93-EF40-85BE-635C6DBE3C27}" dt="2022-04-22T14:42:18.811" v="537" actId="208"/>
          <ac:picMkLst>
            <pc:docMk/>
            <pc:sldMk cId="1051593968" sldId="274"/>
            <ac:picMk id="7" creationId="{D7088F7C-76AE-CD83-BE09-97CE1E81EE9E}"/>
          </ac:picMkLst>
        </pc:picChg>
        <pc:picChg chg="add mod modCrop">
          <ac:chgData name="Walsh, John Anthony" userId="60215795-16d9-4f72-96a0-f405ba11648a" providerId="ADAL" clId="{D18A24CE-8D93-EF40-85BE-635C6DBE3C27}" dt="2022-04-22T14:42:16.261" v="536" actId="208"/>
          <ac:picMkLst>
            <pc:docMk/>
            <pc:sldMk cId="1051593968" sldId="274"/>
            <ac:picMk id="9" creationId="{7ADA2EA2-41D0-5DD2-0FF1-2E92630641B4}"/>
          </ac:picMkLst>
        </pc:picChg>
        <pc:picChg chg="add del mod">
          <ac:chgData name="Walsh, John Anthony" userId="60215795-16d9-4f72-96a0-f405ba11648a" providerId="ADAL" clId="{D18A24CE-8D93-EF40-85BE-635C6DBE3C27}" dt="2022-04-22T14:40:17.257" v="514" actId="478"/>
          <ac:picMkLst>
            <pc:docMk/>
            <pc:sldMk cId="1051593968" sldId="274"/>
            <ac:picMk id="11" creationId="{8404D112-CD72-96C6-E41E-5AD1FDFF938F}"/>
          </ac:picMkLst>
        </pc:picChg>
        <pc:picChg chg="add mod modCrop">
          <ac:chgData name="Walsh, John Anthony" userId="60215795-16d9-4f72-96a0-f405ba11648a" providerId="ADAL" clId="{D18A24CE-8D93-EF40-85BE-635C6DBE3C27}" dt="2022-04-22T14:42:14.165" v="535" actId="208"/>
          <ac:picMkLst>
            <pc:docMk/>
            <pc:sldMk cId="1051593968" sldId="274"/>
            <ac:picMk id="15" creationId="{C1F5D6CE-42A8-51A9-E42C-DC0FF6362437}"/>
          </ac:picMkLst>
        </pc:picChg>
      </pc:sldChg>
      <pc:sldChg chg="addSp delSp modSp new del mod">
        <pc:chgData name="Walsh, John Anthony" userId="60215795-16d9-4f72-96a0-f405ba11648a" providerId="ADAL" clId="{D18A24CE-8D93-EF40-85BE-635C6DBE3C27}" dt="2022-05-12T21:01:38.748" v="668" actId="2696"/>
        <pc:sldMkLst>
          <pc:docMk/>
          <pc:sldMk cId="2297395738" sldId="276"/>
        </pc:sldMkLst>
        <pc:spChg chg="del">
          <ac:chgData name="Walsh, John Anthony" userId="60215795-16d9-4f72-96a0-f405ba11648a" providerId="ADAL" clId="{D18A24CE-8D93-EF40-85BE-635C6DBE3C27}" dt="2022-05-12T20:51:10.919" v="540" actId="478"/>
          <ac:spMkLst>
            <pc:docMk/>
            <pc:sldMk cId="2297395738" sldId="276"/>
            <ac:spMk id="2" creationId="{F282AE8A-E1E2-EEE6-E5A0-F29F4426321A}"/>
          </ac:spMkLst>
        </pc:spChg>
        <pc:spChg chg="del mod">
          <ac:chgData name="Walsh, John Anthony" userId="60215795-16d9-4f72-96a0-f405ba11648a" providerId="ADAL" clId="{D18A24CE-8D93-EF40-85BE-635C6DBE3C27}" dt="2022-05-12T20:51:17.545" v="542" actId="478"/>
          <ac:spMkLst>
            <pc:docMk/>
            <pc:sldMk cId="2297395738" sldId="276"/>
            <ac:spMk id="3" creationId="{781130EA-C554-2A7C-FCC3-7BACF795296A}"/>
          </ac:spMkLst>
        </pc:spChg>
        <pc:picChg chg="add mod">
          <ac:chgData name="Walsh, John Anthony" userId="60215795-16d9-4f72-96a0-f405ba11648a" providerId="ADAL" clId="{D18A24CE-8D93-EF40-85BE-635C6DBE3C27}" dt="2022-05-12T20:51:43.004" v="594" actId="1037"/>
          <ac:picMkLst>
            <pc:docMk/>
            <pc:sldMk cId="2297395738" sldId="276"/>
            <ac:picMk id="4" creationId="{4860F6B2-3E75-EA4F-E782-7CD26D2D8333}"/>
          </ac:picMkLst>
        </pc:picChg>
      </pc:sldChg>
      <pc:sldChg chg="addSp delSp modSp new mod">
        <pc:chgData name="Walsh, John Anthony" userId="60215795-16d9-4f72-96a0-f405ba11648a" providerId="ADAL" clId="{D18A24CE-8D93-EF40-85BE-635C6DBE3C27}" dt="2022-05-12T21:01:13.690" v="667" actId="1076"/>
        <pc:sldMkLst>
          <pc:docMk/>
          <pc:sldMk cId="3580588879" sldId="277"/>
        </pc:sldMkLst>
        <pc:spChg chg="mod">
          <ac:chgData name="Walsh, John Anthony" userId="60215795-16d9-4f72-96a0-f405ba11648a" providerId="ADAL" clId="{D18A24CE-8D93-EF40-85BE-635C6DBE3C27}" dt="2022-05-12T20:54:27.249" v="609" actId="20577"/>
          <ac:spMkLst>
            <pc:docMk/>
            <pc:sldMk cId="3580588879" sldId="277"/>
            <ac:spMk id="2" creationId="{70D86CFC-43D8-BA0A-E923-1B9D867A5CAD}"/>
          </ac:spMkLst>
        </pc:spChg>
        <pc:spChg chg="del">
          <ac:chgData name="Walsh, John Anthony" userId="60215795-16d9-4f72-96a0-f405ba11648a" providerId="ADAL" clId="{D18A24CE-8D93-EF40-85BE-635C6DBE3C27}" dt="2022-05-12T20:54:46.424" v="639" actId="478"/>
          <ac:spMkLst>
            <pc:docMk/>
            <pc:sldMk cId="3580588879" sldId="277"/>
            <ac:spMk id="3" creationId="{1CCB832A-8302-A3FF-1D86-9E71A91325E8}"/>
          </ac:spMkLst>
        </pc:spChg>
        <pc:spChg chg="mod">
          <ac:chgData name="Walsh, John Anthony" userId="60215795-16d9-4f72-96a0-f405ba11648a" providerId="ADAL" clId="{D18A24CE-8D93-EF40-85BE-635C6DBE3C27}" dt="2022-05-12T20:59:42.963" v="664" actId="20577"/>
          <ac:spMkLst>
            <pc:docMk/>
            <pc:sldMk cId="3580588879" sldId="277"/>
            <ac:spMk id="4" creationId="{12ABE5B5-223E-BD05-DCE8-229FB4035B3A}"/>
          </ac:spMkLst>
        </pc:spChg>
        <pc:picChg chg="add del mod">
          <ac:chgData name="Walsh, John Anthony" userId="60215795-16d9-4f72-96a0-f405ba11648a" providerId="ADAL" clId="{D18A24CE-8D93-EF40-85BE-635C6DBE3C27}" dt="2022-05-12T21:01:04.546" v="665" actId="478"/>
          <ac:picMkLst>
            <pc:docMk/>
            <pc:sldMk cId="3580588879" sldId="277"/>
            <ac:picMk id="5" creationId="{4F76FCF4-69C2-6D11-7E0C-F69C56BD96C5}"/>
          </ac:picMkLst>
        </pc:picChg>
        <pc:picChg chg="add mod">
          <ac:chgData name="Walsh, John Anthony" userId="60215795-16d9-4f72-96a0-f405ba11648a" providerId="ADAL" clId="{D18A24CE-8D93-EF40-85BE-635C6DBE3C27}" dt="2022-05-12T21:01:13.690" v="667" actId="1076"/>
          <ac:picMkLst>
            <pc:docMk/>
            <pc:sldMk cId="3580588879" sldId="277"/>
            <ac:picMk id="6" creationId="{920BA0DD-F7AD-2DF2-9DFD-1A0DE427B581}"/>
          </ac:picMkLst>
        </pc:picChg>
      </pc:sldChg>
      <pc:sldChg chg="addSp delSp modSp add mod ord">
        <pc:chgData name="Walsh, John Anthony" userId="60215795-16d9-4f72-96a0-f405ba11648a" providerId="ADAL" clId="{D18A24CE-8D93-EF40-85BE-635C6DBE3C27}" dt="2022-05-12T21:01:49.007" v="669" actId="20578"/>
        <pc:sldMkLst>
          <pc:docMk/>
          <pc:sldMk cId="60697620" sldId="278"/>
        </pc:sldMkLst>
        <pc:spChg chg="mod">
          <ac:chgData name="Walsh, John Anthony" userId="60215795-16d9-4f72-96a0-f405ba11648a" providerId="ADAL" clId="{D18A24CE-8D93-EF40-85BE-635C6DBE3C27}" dt="2022-05-12T20:59:36.058" v="663" actId="20577"/>
          <ac:spMkLst>
            <pc:docMk/>
            <pc:sldMk cId="60697620" sldId="278"/>
            <ac:spMk id="4" creationId="{12ABE5B5-223E-BD05-DCE8-229FB4035B3A}"/>
          </ac:spMkLst>
        </pc:spChg>
        <pc:picChg chg="add del mod">
          <ac:chgData name="Walsh, John Anthony" userId="60215795-16d9-4f72-96a0-f405ba11648a" providerId="ADAL" clId="{D18A24CE-8D93-EF40-85BE-635C6DBE3C27}" dt="2022-05-12T20:58:31.594" v="648" actId="478"/>
          <ac:picMkLst>
            <pc:docMk/>
            <pc:sldMk cId="60697620" sldId="278"/>
            <ac:picMk id="3" creationId="{30762556-47AB-1669-AD9A-A8EB6AA75E1C}"/>
          </ac:picMkLst>
        </pc:picChg>
        <pc:picChg chg="del">
          <ac:chgData name="Walsh, John Anthony" userId="60215795-16d9-4f72-96a0-f405ba11648a" providerId="ADAL" clId="{D18A24CE-8D93-EF40-85BE-635C6DBE3C27}" dt="2022-05-12T20:55:28.764" v="645" actId="478"/>
          <ac:picMkLst>
            <pc:docMk/>
            <pc:sldMk cId="60697620" sldId="278"/>
            <ac:picMk id="5" creationId="{4F76FCF4-69C2-6D11-7E0C-F69C56BD96C5}"/>
          </ac:picMkLst>
        </pc:picChg>
        <pc:picChg chg="add del mod">
          <ac:chgData name="Walsh, John Anthony" userId="60215795-16d9-4f72-96a0-f405ba11648a" providerId="ADAL" clId="{D18A24CE-8D93-EF40-85BE-635C6DBE3C27}" dt="2022-05-12T20:58:53.515" v="651" actId="478"/>
          <ac:picMkLst>
            <pc:docMk/>
            <pc:sldMk cId="60697620" sldId="278"/>
            <ac:picMk id="6" creationId="{3C622169-E319-C171-77B1-FE7885EF44E7}"/>
          </ac:picMkLst>
        </pc:picChg>
        <pc:picChg chg="add mod">
          <ac:chgData name="Walsh, John Anthony" userId="60215795-16d9-4f72-96a0-f405ba11648a" providerId="ADAL" clId="{D18A24CE-8D93-EF40-85BE-635C6DBE3C27}" dt="2022-05-12T20:59:03.769" v="653" actId="1076"/>
          <ac:picMkLst>
            <pc:docMk/>
            <pc:sldMk cId="60697620" sldId="278"/>
            <ac:picMk id="7" creationId="{1CE86546-A868-C73A-D52E-9EC2F5353CC3}"/>
          </ac:picMkLst>
        </pc:picChg>
      </pc:sldChg>
      <pc:sldChg chg="ord">
        <pc:chgData name="Walsh, John Anthony" userId="60215795-16d9-4f72-96a0-f405ba11648a" providerId="ADAL" clId="{D18A24CE-8D93-EF40-85BE-635C6DBE3C27}" dt="2022-05-27T16:08:51.318" v="1181" actId="20578"/>
        <pc:sldMkLst>
          <pc:docMk/>
          <pc:sldMk cId="3760226191" sldId="284"/>
        </pc:sldMkLst>
      </pc:sldChg>
      <pc:sldChg chg="modSp mod">
        <pc:chgData name="Walsh, John Anthony" userId="60215795-16d9-4f72-96a0-f405ba11648a" providerId="ADAL" clId="{D18A24CE-8D93-EF40-85BE-635C6DBE3C27}" dt="2022-05-27T17:44:42.563" v="1402" actId="20577"/>
        <pc:sldMkLst>
          <pc:docMk/>
          <pc:sldMk cId="3160925096" sldId="300"/>
        </pc:sldMkLst>
        <pc:graphicFrameChg chg="modGraphic">
          <ac:chgData name="Walsh, John Anthony" userId="60215795-16d9-4f72-96a0-f405ba11648a" providerId="ADAL" clId="{D18A24CE-8D93-EF40-85BE-635C6DBE3C27}" dt="2022-05-27T17:44:42.563" v="1402" actId="20577"/>
          <ac:graphicFrameMkLst>
            <pc:docMk/>
            <pc:sldMk cId="3160925096" sldId="300"/>
            <ac:graphicFrameMk id="3" creationId="{0D41344C-4EC2-4A94-9E6B-DFCE6644E29F}"/>
          </ac:graphicFrameMkLst>
        </pc:graphicFrameChg>
      </pc:sldChg>
      <pc:sldChg chg="mod modShow">
        <pc:chgData name="Walsh, John Anthony" userId="60215795-16d9-4f72-96a0-f405ba11648a" providerId="ADAL" clId="{D18A24CE-8D93-EF40-85BE-635C6DBE3C27}" dt="2022-05-27T17:40:39.724" v="1385" actId="729"/>
        <pc:sldMkLst>
          <pc:docMk/>
          <pc:sldMk cId="1286358404" sldId="310"/>
        </pc:sldMkLst>
      </pc:sldChg>
      <pc:sldChg chg="mod modShow">
        <pc:chgData name="Walsh, John Anthony" userId="60215795-16d9-4f72-96a0-f405ba11648a" providerId="ADAL" clId="{D18A24CE-8D93-EF40-85BE-635C6DBE3C27}" dt="2022-05-27T17:40:42.414" v="1386" actId="729"/>
        <pc:sldMkLst>
          <pc:docMk/>
          <pc:sldMk cId="3978986456" sldId="311"/>
        </pc:sldMkLst>
      </pc:sldChg>
      <pc:sldChg chg="mod modShow">
        <pc:chgData name="Walsh, John Anthony" userId="60215795-16d9-4f72-96a0-f405ba11648a" providerId="ADAL" clId="{D18A24CE-8D93-EF40-85BE-635C6DBE3C27}" dt="2022-05-27T17:40:44.929" v="1387" actId="729"/>
        <pc:sldMkLst>
          <pc:docMk/>
          <pc:sldMk cId="3799161817" sldId="312"/>
        </pc:sldMkLst>
      </pc:sldChg>
      <pc:sldChg chg="del">
        <pc:chgData name="Walsh, John Anthony" userId="60215795-16d9-4f72-96a0-f405ba11648a" providerId="ADAL" clId="{D18A24CE-8D93-EF40-85BE-635C6DBE3C27}" dt="2022-05-21T22:24:30.941" v="1151" actId="2696"/>
        <pc:sldMkLst>
          <pc:docMk/>
          <pc:sldMk cId="4257548304" sldId="313"/>
        </pc:sldMkLst>
      </pc:sldChg>
      <pc:sldChg chg="addSp delSp modSp mod modClrScheme chgLayout">
        <pc:chgData name="Walsh, John Anthony" userId="60215795-16d9-4f72-96a0-f405ba11648a" providerId="ADAL" clId="{D18A24CE-8D93-EF40-85BE-635C6DBE3C27}" dt="2022-05-27T17:33:53.442" v="1307" actId="1076"/>
        <pc:sldMkLst>
          <pc:docMk/>
          <pc:sldMk cId="3124019862" sldId="314"/>
        </pc:sldMkLst>
        <pc:spChg chg="add del mod">
          <ac:chgData name="Walsh, John Anthony" userId="60215795-16d9-4f72-96a0-f405ba11648a" providerId="ADAL" clId="{D18A24CE-8D93-EF40-85BE-635C6DBE3C27}" dt="2022-05-27T17:33:19.951" v="1274"/>
          <ac:spMkLst>
            <pc:docMk/>
            <pc:sldMk cId="3124019862" sldId="314"/>
            <ac:spMk id="2" creationId="{5C9AC811-477F-BA77-B57F-AF7F4A610CDD}"/>
          </ac:spMkLst>
        </pc:spChg>
        <pc:spChg chg="add mod ord">
          <ac:chgData name="Walsh, John Anthony" userId="60215795-16d9-4f72-96a0-f405ba11648a" providerId="ADAL" clId="{D18A24CE-8D93-EF40-85BE-635C6DBE3C27}" dt="2022-05-27T17:33:53.442" v="1307" actId="1076"/>
          <ac:spMkLst>
            <pc:docMk/>
            <pc:sldMk cId="3124019862" sldId="314"/>
            <ac:spMk id="3" creationId="{DA8469A6-8BB9-C5CD-8F88-5D425800E944}"/>
          </ac:spMkLst>
        </pc:spChg>
        <pc:picChg chg="mod">
          <ac:chgData name="Walsh, John Anthony" userId="60215795-16d9-4f72-96a0-f405ba11648a" providerId="ADAL" clId="{D18A24CE-8D93-EF40-85BE-635C6DBE3C27}" dt="2022-05-27T17:33:12.761" v="1271" actId="1076"/>
          <ac:picMkLst>
            <pc:docMk/>
            <pc:sldMk cId="3124019862" sldId="314"/>
            <ac:picMk id="12" creationId="{06531C61-1F1F-D37D-8D0D-67A9BB043AE6}"/>
          </ac:picMkLst>
        </pc:picChg>
      </pc:sldChg>
      <pc:sldChg chg="ord">
        <pc:chgData name="Walsh, John Anthony" userId="60215795-16d9-4f72-96a0-f405ba11648a" providerId="ADAL" clId="{D18A24CE-8D93-EF40-85BE-635C6DBE3C27}" dt="2022-05-27T17:39:27.380" v="1382" actId="20578"/>
        <pc:sldMkLst>
          <pc:docMk/>
          <pc:sldMk cId="3100585768" sldId="315"/>
        </pc:sldMkLst>
      </pc:sldChg>
      <pc:sldChg chg="del">
        <pc:chgData name="Walsh, John Anthony" userId="60215795-16d9-4f72-96a0-f405ba11648a" providerId="ADAL" clId="{D18A24CE-8D93-EF40-85BE-635C6DBE3C27}" dt="2022-05-27T16:07:59.637" v="1180" actId="2696"/>
        <pc:sldMkLst>
          <pc:docMk/>
          <pc:sldMk cId="1541002395" sldId="316"/>
        </pc:sldMkLst>
      </pc:sldChg>
      <pc:sldChg chg="ord">
        <pc:chgData name="Walsh, John Anthony" userId="60215795-16d9-4f72-96a0-f405ba11648a" providerId="ADAL" clId="{D18A24CE-8D93-EF40-85BE-635C6DBE3C27}" dt="2022-05-27T17:40:01.231" v="1383" actId="20578"/>
        <pc:sldMkLst>
          <pc:docMk/>
          <pc:sldMk cId="2782204070" sldId="317"/>
        </pc:sldMkLst>
      </pc:sldChg>
      <pc:sldChg chg="addSp delSp modSp new mod ord">
        <pc:chgData name="Walsh, John Anthony" userId="60215795-16d9-4f72-96a0-f405ba11648a" providerId="ADAL" clId="{D18A24CE-8D93-EF40-85BE-635C6DBE3C27}" dt="2022-05-27T17:40:05.248" v="1384" actId="20578"/>
        <pc:sldMkLst>
          <pc:docMk/>
          <pc:sldMk cId="39837914" sldId="318"/>
        </pc:sldMkLst>
        <pc:spChg chg="mod">
          <ac:chgData name="Walsh, John Anthony" userId="60215795-16d9-4f72-96a0-f405ba11648a" providerId="ADAL" clId="{D18A24CE-8D93-EF40-85BE-635C6DBE3C27}" dt="2022-05-21T21:50:06.526" v="716" actId="20577"/>
          <ac:spMkLst>
            <pc:docMk/>
            <pc:sldMk cId="39837914" sldId="318"/>
            <ac:spMk id="2" creationId="{DC9C0154-C4DF-C0F7-DC09-5DABD00B3A51}"/>
          </ac:spMkLst>
        </pc:spChg>
        <pc:spChg chg="del">
          <ac:chgData name="Walsh, John Anthony" userId="60215795-16d9-4f72-96a0-f405ba11648a" providerId="ADAL" clId="{D18A24CE-8D93-EF40-85BE-635C6DBE3C27}" dt="2022-05-21T21:58:06.900" v="991" actId="478"/>
          <ac:spMkLst>
            <pc:docMk/>
            <pc:sldMk cId="39837914" sldId="318"/>
            <ac:spMk id="3" creationId="{C9A91328-2336-1747-0FC2-9A2BF15D1B96}"/>
          </ac:spMkLst>
        </pc:spChg>
        <pc:spChg chg="mod">
          <ac:chgData name="Walsh, John Anthony" userId="60215795-16d9-4f72-96a0-f405ba11648a" providerId="ADAL" clId="{D18A24CE-8D93-EF40-85BE-635C6DBE3C27}" dt="2022-05-27T16:07:39.159" v="1179" actId="20577"/>
          <ac:spMkLst>
            <pc:docMk/>
            <pc:sldMk cId="39837914" sldId="318"/>
            <ac:spMk id="4" creationId="{808CD3E5-E1C7-772C-ABA0-82CED6C4F476}"/>
          </ac:spMkLst>
        </pc:spChg>
        <pc:spChg chg="add del">
          <ac:chgData name="Walsh, John Anthony" userId="60215795-16d9-4f72-96a0-f405ba11648a" providerId="ADAL" clId="{D18A24CE-8D93-EF40-85BE-635C6DBE3C27}" dt="2022-05-21T21:58:21.774" v="993" actId="22"/>
          <ac:spMkLst>
            <pc:docMk/>
            <pc:sldMk cId="39837914" sldId="318"/>
            <ac:spMk id="6" creationId="{6C6FFC2B-03D2-CFEA-4B1A-0D0D8DB515EE}"/>
          </ac:spMkLst>
        </pc:spChg>
        <pc:spChg chg="add del mod">
          <ac:chgData name="Walsh, John Anthony" userId="60215795-16d9-4f72-96a0-f405ba11648a" providerId="ADAL" clId="{D18A24CE-8D93-EF40-85BE-635C6DBE3C27}" dt="2022-05-21T22:04:54.656" v="1002"/>
          <ac:spMkLst>
            <pc:docMk/>
            <pc:sldMk cId="39837914" sldId="318"/>
            <ac:spMk id="9" creationId="{34CE60D8-0AF8-72F0-5905-0E74CCC6C7F7}"/>
          </ac:spMkLst>
        </pc:spChg>
        <pc:picChg chg="add del mod">
          <ac:chgData name="Walsh, John Anthony" userId="60215795-16d9-4f72-96a0-f405ba11648a" providerId="ADAL" clId="{D18A24CE-8D93-EF40-85BE-635C6DBE3C27}" dt="2022-05-21T22:04:52.930" v="1000" actId="478"/>
          <ac:picMkLst>
            <pc:docMk/>
            <pc:sldMk cId="39837914" sldId="318"/>
            <ac:picMk id="7" creationId="{9A7AB905-8DD8-1289-1CEE-0E431DB2E8EB}"/>
          </ac:picMkLst>
        </pc:picChg>
        <pc:picChg chg="add mod">
          <ac:chgData name="Walsh, John Anthony" userId="60215795-16d9-4f72-96a0-f405ba11648a" providerId="ADAL" clId="{D18A24CE-8D93-EF40-85BE-635C6DBE3C27}" dt="2022-05-21T22:10:01.396" v="1006" actId="1076"/>
          <ac:picMkLst>
            <pc:docMk/>
            <pc:sldMk cId="39837914" sldId="318"/>
            <ac:picMk id="11" creationId="{545BB478-34FB-C606-0B73-14CEE2F453B5}"/>
          </ac:picMkLst>
        </pc:picChg>
      </pc:sldChg>
      <pc:sldChg chg="addSp delSp modSp new mod ord modShow">
        <pc:chgData name="Walsh, John Anthony" userId="60215795-16d9-4f72-96a0-f405ba11648a" providerId="ADAL" clId="{D18A24CE-8D93-EF40-85BE-635C6DBE3C27}" dt="2022-05-27T17:41:19.035" v="1390" actId="729"/>
        <pc:sldMkLst>
          <pc:docMk/>
          <pc:sldMk cId="1688019549" sldId="319"/>
        </pc:sldMkLst>
        <pc:spChg chg="mod">
          <ac:chgData name="Walsh, John Anthony" userId="60215795-16d9-4f72-96a0-f405ba11648a" providerId="ADAL" clId="{D18A24CE-8D93-EF40-85BE-635C6DBE3C27}" dt="2022-05-21T22:13:21.322" v="1035" actId="20577"/>
          <ac:spMkLst>
            <pc:docMk/>
            <pc:sldMk cId="1688019549" sldId="319"/>
            <ac:spMk id="2" creationId="{87EF19D0-758D-7CD5-F7B8-B74EEBB8C74B}"/>
          </ac:spMkLst>
        </pc:spChg>
        <pc:spChg chg="del">
          <ac:chgData name="Walsh, John Anthony" userId="60215795-16d9-4f72-96a0-f405ba11648a" providerId="ADAL" clId="{D18A24CE-8D93-EF40-85BE-635C6DBE3C27}" dt="2022-05-21T22:20:10.984" v="1139" actId="478"/>
          <ac:spMkLst>
            <pc:docMk/>
            <pc:sldMk cId="1688019549" sldId="319"/>
            <ac:spMk id="3" creationId="{8F641108-CC3A-4F10-A143-3EC2F498BB1F}"/>
          </ac:spMkLst>
        </pc:spChg>
        <pc:spChg chg="mod">
          <ac:chgData name="Walsh, John Anthony" userId="60215795-16d9-4f72-96a0-f405ba11648a" providerId="ADAL" clId="{D18A24CE-8D93-EF40-85BE-635C6DBE3C27}" dt="2022-05-21T22:19:54.325" v="1138" actId="20577"/>
          <ac:spMkLst>
            <pc:docMk/>
            <pc:sldMk cId="1688019549" sldId="319"/>
            <ac:spMk id="4" creationId="{5B12C126-F5A1-2975-991B-E0DE5A6157EB}"/>
          </ac:spMkLst>
        </pc:spChg>
        <pc:spChg chg="add mod">
          <ac:chgData name="Walsh, John Anthony" userId="60215795-16d9-4f72-96a0-f405ba11648a" providerId="ADAL" clId="{D18A24CE-8D93-EF40-85BE-635C6DBE3C27}" dt="2022-05-21T22:21:25.166" v="1150" actId="1076"/>
          <ac:spMkLst>
            <pc:docMk/>
            <pc:sldMk cId="1688019549" sldId="319"/>
            <ac:spMk id="5" creationId="{2ABD18A7-30F9-BF77-EAB0-21A17D6C9B17}"/>
          </ac:spMkLst>
        </pc:spChg>
      </pc:sldChg>
      <pc:sldChg chg="addSp modSp new mod modClrScheme chgLayout">
        <pc:chgData name="Walsh, John Anthony" userId="60215795-16d9-4f72-96a0-f405ba11648a" providerId="ADAL" clId="{D18A24CE-8D93-EF40-85BE-635C6DBE3C27}" dt="2022-05-27T16:25:35.606" v="1269" actId="20577"/>
        <pc:sldMkLst>
          <pc:docMk/>
          <pc:sldMk cId="3509889867" sldId="321"/>
        </pc:sldMkLst>
        <pc:spChg chg="mod ord">
          <ac:chgData name="Walsh, John Anthony" userId="60215795-16d9-4f72-96a0-f405ba11648a" providerId="ADAL" clId="{D18A24CE-8D93-EF40-85BE-635C6DBE3C27}" dt="2022-05-27T16:25:00.245" v="1192" actId="700"/>
          <ac:spMkLst>
            <pc:docMk/>
            <pc:sldMk cId="3509889867" sldId="321"/>
            <ac:spMk id="2" creationId="{50AD73A7-AEE4-ABB4-9880-ADDC2B29AA9E}"/>
          </ac:spMkLst>
        </pc:spChg>
        <pc:spChg chg="add mod ord">
          <ac:chgData name="Walsh, John Anthony" userId="60215795-16d9-4f72-96a0-f405ba11648a" providerId="ADAL" clId="{D18A24CE-8D93-EF40-85BE-635C6DBE3C27}" dt="2022-05-27T16:25:35.606" v="1269" actId="20577"/>
          <ac:spMkLst>
            <pc:docMk/>
            <pc:sldMk cId="3509889867" sldId="321"/>
            <ac:spMk id="3" creationId="{4CCE17FD-E333-35E0-8C3E-1F84051FD192}"/>
          </ac:spMkLst>
        </pc:spChg>
      </pc:sldChg>
      <pc:sldChg chg="addSp delSp modSp mod modClrScheme delDesignElem chgLayout">
        <pc:chgData name="Walsh, John Anthony" userId="60215795-16d9-4f72-96a0-f405ba11648a" providerId="ADAL" clId="{D18A24CE-8D93-EF40-85BE-635C6DBE3C27}" dt="2022-05-27T17:36:50.024" v="1381" actId="20577"/>
        <pc:sldMkLst>
          <pc:docMk/>
          <pc:sldMk cId="3039974088" sldId="324"/>
        </pc:sldMkLst>
        <pc:spChg chg="add del mod">
          <ac:chgData name="Walsh, John Anthony" userId="60215795-16d9-4f72-96a0-f405ba11648a" providerId="ADAL" clId="{D18A24CE-8D93-EF40-85BE-635C6DBE3C27}" dt="2022-05-27T17:34:47.727" v="1313"/>
          <ac:spMkLst>
            <pc:docMk/>
            <pc:sldMk cId="3039974088" sldId="324"/>
            <ac:spMk id="2" creationId="{E0E1A3AD-437D-AF63-5FDF-96FB274EC729}"/>
          </ac:spMkLst>
        </pc:spChg>
        <pc:spChg chg="add mod ord">
          <ac:chgData name="Walsh, John Anthony" userId="60215795-16d9-4f72-96a0-f405ba11648a" providerId="ADAL" clId="{D18A24CE-8D93-EF40-85BE-635C6DBE3C27}" dt="2022-05-27T17:36:50.024" v="1381" actId="20577"/>
          <ac:spMkLst>
            <pc:docMk/>
            <pc:sldMk cId="3039974088" sldId="324"/>
            <ac:spMk id="3" creationId="{53519C0D-1EC2-D57A-8FEA-CCE04B9B5D08}"/>
          </ac:spMkLst>
        </pc:spChg>
        <pc:picChg chg="mod">
          <ac:chgData name="Walsh, John Anthony" userId="60215795-16d9-4f72-96a0-f405ba11648a" providerId="ADAL" clId="{D18A24CE-8D93-EF40-85BE-635C6DBE3C27}" dt="2022-05-27T17:35:12.525" v="1348" actId="1076"/>
          <ac:picMkLst>
            <pc:docMk/>
            <pc:sldMk cId="3039974088" sldId="324"/>
            <ac:picMk id="5" creationId="{8FB050B1-E4EA-9DDF-A2F7-F9583389E970}"/>
          </ac:picMkLst>
        </pc:picChg>
        <pc:picChg chg="mod ord">
          <ac:chgData name="Walsh, John Anthony" userId="60215795-16d9-4f72-96a0-f405ba11648a" providerId="ADAL" clId="{D18A24CE-8D93-EF40-85BE-635C6DBE3C27}" dt="2022-05-27T17:35:18.761" v="1350" actId="1076"/>
          <ac:picMkLst>
            <pc:docMk/>
            <pc:sldMk cId="3039974088" sldId="324"/>
            <ac:picMk id="7" creationId="{34138CF2-4242-54D3-8447-3E7F05E40B6E}"/>
          </ac:picMkLst>
        </pc:picChg>
        <pc:picChg chg="mod">
          <ac:chgData name="Walsh, John Anthony" userId="60215795-16d9-4f72-96a0-f405ba11648a" providerId="ADAL" clId="{D18A24CE-8D93-EF40-85BE-635C6DBE3C27}" dt="2022-05-27T17:34:42.660" v="1310" actId="1076"/>
          <ac:picMkLst>
            <pc:docMk/>
            <pc:sldMk cId="3039974088" sldId="324"/>
            <ac:picMk id="9" creationId="{90FFC2BB-63F7-80A3-A576-8FA5308E6998}"/>
          </ac:picMkLst>
        </pc:picChg>
        <pc:cxnChg chg="del">
          <ac:chgData name="Walsh, John Anthony" userId="60215795-16d9-4f72-96a0-f405ba11648a" providerId="ADAL" clId="{D18A24CE-8D93-EF40-85BE-635C6DBE3C27}" dt="2022-05-27T17:34:28.499" v="1308" actId="26606"/>
          <ac:cxnSpMkLst>
            <pc:docMk/>
            <pc:sldMk cId="3039974088" sldId="324"/>
            <ac:cxnSpMk id="14" creationId="{DCD67800-37AC-4E14-89B0-F79DCB3FB86D}"/>
          </ac:cxnSpMkLst>
        </pc:cxnChg>
        <pc:cxnChg chg="del">
          <ac:chgData name="Walsh, John Anthony" userId="60215795-16d9-4f72-96a0-f405ba11648a" providerId="ADAL" clId="{D18A24CE-8D93-EF40-85BE-635C6DBE3C27}" dt="2022-05-27T17:34:28.499" v="1308" actId="26606"/>
          <ac:cxnSpMkLst>
            <pc:docMk/>
            <pc:sldMk cId="3039974088" sldId="324"/>
            <ac:cxnSpMk id="16" creationId="{20F1788F-A5AE-4188-8274-F7F2E3833ECD}"/>
          </ac:cxnSpMkLst>
        </pc:cxnChg>
        <pc:cxnChg chg="add del">
          <ac:chgData name="Walsh, John Anthony" userId="60215795-16d9-4f72-96a0-f405ba11648a" providerId="ADAL" clId="{D18A24CE-8D93-EF40-85BE-635C6DBE3C27}" dt="2022-05-27T17:34:49.250" v="1314" actId="700"/>
          <ac:cxnSpMkLst>
            <pc:docMk/>
            <pc:sldMk cId="3039974088" sldId="324"/>
            <ac:cxnSpMk id="21" creationId="{D4BDCD00-BA97-40D8-93CD-0A9CA931BE17}"/>
          </ac:cxnSpMkLst>
        </pc:cxnChg>
        <pc:cxnChg chg="add del">
          <ac:chgData name="Walsh, John Anthony" userId="60215795-16d9-4f72-96a0-f405ba11648a" providerId="ADAL" clId="{D18A24CE-8D93-EF40-85BE-635C6DBE3C27}" dt="2022-05-27T17:34:49.250" v="1314" actId="700"/>
          <ac:cxnSpMkLst>
            <pc:docMk/>
            <pc:sldMk cId="3039974088" sldId="324"/>
            <ac:cxnSpMk id="23" creationId="{2D631E40-F51C-4828-B23B-DF903513296E}"/>
          </ac:cxnSpMkLst>
        </pc:cxnChg>
      </pc:sldChg>
    </pc:docChg>
  </pc:docChgLst>
  <pc:docChgLst>
    <pc:chgData name="Wingate, Alexandra Elizabeth" userId="S::alewinga@iu.edu::22ad4df2-b3a7-4b82-91b3-89ab013a6120" providerId="AD" clId="Web-{64D8A33E-1A58-2C5D-2D20-C2D088AEB36D}"/>
    <pc:docChg chg="modSld">
      <pc:chgData name="Wingate, Alexandra Elizabeth" userId="S::alewinga@iu.edu::22ad4df2-b3a7-4b82-91b3-89ab013a6120" providerId="AD" clId="Web-{64D8A33E-1A58-2C5D-2D20-C2D088AEB36D}" dt="2022-05-20T13:41:15.226" v="0" actId="1076"/>
      <pc:docMkLst>
        <pc:docMk/>
      </pc:docMkLst>
      <pc:sldChg chg="modSp">
        <pc:chgData name="Wingate, Alexandra Elizabeth" userId="S::alewinga@iu.edu::22ad4df2-b3a7-4b82-91b3-89ab013a6120" providerId="AD" clId="Web-{64D8A33E-1A58-2C5D-2D20-C2D088AEB36D}" dt="2022-05-20T13:41:15.226" v="0" actId="1076"/>
        <pc:sldMkLst>
          <pc:docMk/>
          <pc:sldMk cId="1330473416" sldId="261"/>
        </pc:sldMkLst>
        <pc:spChg chg="mod">
          <ac:chgData name="Wingate, Alexandra Elizabeth" userId="S::alewinga@iu.edu::22ad4df2-b3a7-4b82-91b3-89ab013a6120" providerId="AD" clId="Web-{64D8A33E-1A58-2C5D-2D20-C2D088AEB36D}" dt="2022-05-20T13:41:15.226" v="0" actId="1076"/>
          <ac:spMkLst>
            <pc:docMk/>
            <pc:sldMk cId="1330473416" sldId="261"/>
            <ac:spMk id="7" creationId="{7242DA06-9FD2-FDD1-1455-CBC870C058E0}"/>
          </ac:spMkLst>
        </pc:spChg>
      </pc:sldChg>
    </pc:docChg>
  </pc:docChgLst>
  <pc:docChgLst>
    <pc:chgData name="Wingate, Alexandra Elizabeth" userId="S::alewinga@iu.edu::22ad4df2-b3a7-4b82-91b3-89ab013a6120" providerId="AD" clId="Web-{7C1FF3D2-12E7-440C-B589-E4518A9B0B81}"/>
    <pc:docChg chg="addSld modSld">
      <pc:chgData name="Wingate, Alexandra Elizabeth" userId="S::alewinga@iu.edu::22ad4df2-b3a7-4b82-91b3-89ab013a6120" providerId="AD" clId="Web-{7C1FF3D2-12E7-440C-B589-E4518A9B0B81}" dt="2022-04-14T13:22:51.500" v="339" actId="20577"/>
      <pc:docMkLst>
        <pc:docMk/>
      </pc:docMkLst>
      <pc:sldChg chg="modSp">
        <pc:chgData name="Wingate, Alexandra Elizabeth" userId="S::alewinga@iu.edu::22ad4df2-b3a7-4b82-91b3-89ab013a6120" providerId="AD" clId="Web-{7C1FF3D2-12E7-440C-B589-E4518A9B0B81}" dt="2022-04-14T13:04:38.688" v="54" actId="20577"/>
        <pc:sldMkLst>
          <pc:docMk/>
          <pc:sldMk cId="211731082" sldId="260"/>
        </pc:sldMkLst>
        <pc:spChg chg="mod">
          <ac:chgData name="Wingate, Alexandra Elizabeth" userId="S::alewinga@iu.edu::22ad4df2-b3a7-4b82-91b3-89ab013a6120" providerId="AD" clId="Web-{7C1FF3D2-12E7-440C-B589-E4518A9B0B81}" dt="2022-04-14T13:04:38.688" v="54" actId="20577"/>
          <ac:spMkLst>
            <pc:docMk/>
            <pc:sldMk cId="211731082" sldId="260"/>
            <ac:spMk id="3" creationId="{D187D226-04BB-E942-9B99-7E30881A7391}"/>
          </ac:spMkLst>
        </pc:spChg>
      </pc:sldChg>
      <pc:sldChg chg="modSp new">
        <pc:chgData name="Wingate, Alexandra Elizabeth" userId="S::alewinga@iu.edu::22ad4df2-b3a7-4b82-91b3-89ab013a6120" providerId="AD" clId="Web-{7C1FF3D2-12E7-440C-B589-E4518A9B0B81}" dt="2022-04-14T13:08:29.450" v="124" actId="20577"/>
        <pc:sldMkLst>
          <pc:docMk/>
          <pc:sldMk cId="1330473416" sldId="261"/>
        </pc:sldMkLst>
        <pc:spChg chg="mod">
          <ac:chgData name="Wingate, Alexandra Elizabeth" userId="S::alewinga@iu.edu::22ad4df2-b3a7-4b82-91b3-89ab013a6120" providerId="AD" clId="Web-{7C1FF3D2-12E7-440C-B589-E4518A9B0B81}" dt="2022-04-14T13:05:04.533" v="63" actId="20577"/>
          <ac:spMkLst>
            <pc:docMk/>
            <pc:sldMk cId="1330473416" sldId="261"/>
            <ac:spMk id="2" creationId="{F494241D-5F9A-8132-C27A-47B8999846C9}"/>
          </ac:spMkLst>
        </pc:spChg>
        <pc:spChg chg="mod">
          <ac:chgData name="Wingate, Alexandra Elizabeth" userId="S::alewinga@iu.edu::22ad4df2-b3a7-4b82-91b3-89ab013a6120" providerId="AD" clId="Web-{7C1FF3D2-12E7-440C-B589-E4518A9B0B81}" dt="2022-04-14T13:08:29.450" v="124" actId="20577"/>
          <ac:spMkLst>
            <pc:docMk/>
            <pc:sldMk cId="1330473416" sldId="261"/>
            <ac:spMk id="3" creationId="{AECEC8EA-0186-87D4-A229-834336C67933}"/>
          </ac:spMkLst>
        </pc:spChg>
      </pc:sldChg>
      <pc:sldChg chg="addSp modSp new">
        <pc:chgData name="Wingate, Alexandra Elizabeth" userId="S::alewinga@iu.edu::22ad4df2-b3a7-4b82-91b3-89ab013a6120" providerId="AD" clId="Web-{7C1FF3D2-12E7-440C-B589-E4518A9B0B81}" dt="2022-04-14T13:14:58.038" v="298" actId="1076"/>
        <pc:sldMkLst>
          <pc:docMk/>
          <pc:sldMk cId="2298684526" sldId="262"/>
        </pc:sldMkLst>
        <pc:spChg chg="mod">
          <ac:chgData name="Wingate, Alexandra Elizabeth" userId="S::alewinga@iu.edu::22ad4df2-b3a7-4b82-91b3-89ab013a6120" providerId="AD" clId="Web-{7C1FF3D2-12E7-440C-B589-E4518A9B0B81}" dt="2022-04-14T13:14:47.914" v="296" actId="14100"/>
          <ac:spMkLst>
            <pc:docMk/>
            <pc:sldMk cId="2298684526" sldId="262"/>
            <ac:spMk id="2" creationId="{446246D6-A0F5-AE39-612C-E2286B6E3714}"/>
          </ac:spMkLst>
        </pc:spChg>
        <pc:spChg chg="mod">
          <ac:chgData name="Wingate, Alexandra Elizabeth" userId="S::alewinga@iu.edu::22ad4df2-b3a7-4b82-91b3-89ab013a6120" providerId="AD" clId="Web-{7C1FF3D2-12E7-440C-B589-E4518A9B0B81}" dt="2022-04-14T13:14:37.586" v="294" actId="1076"/>
          <ac:spMkLst>
            <pc:docMk/>
            <pc:sldMk cId="2298684526" sldId="262"/>
            <ac:spMk id="3" creationId="{CE2E01B2-1CF5-4C9E-A0F5-AE5853354C00}"/>
          </ac:spMkLst>
        </pc:spChg>
        <pc:spChg chg="add mod">
          <ac:chgData name="Wingate, Alexandra Elizabeth" userId="S::alewinga@iu.edu::22ad4df2-b3a7-4b82-91b3-89ab013a6120" providerId="AD" clId="Web-{7C1FF3D2-12E7-440C-B589-E4518A9B0B81}" dt="2022-04-14T13:14:58.038" v="298" actId="1076"/>
          <ac:spMkLst>
            <pc:docMk/>
            <pc:sldMk cId="2298684526" sldId="262"/>
            <ac:spMk id="5" creationId="{635E3D28-4CE9-0382-135E-9A45755945CD}"/>
          </ac:spMkLst>
        </pc:spChg>
        <pc:picChg chg="add mod">
          <ac:chgData name="Wingate, Alexandra Elizabeth" userId="S::alewinga@iu.edu::22ad4df2-b3a7-4b82-91b3-89ab013a6120" providerId="AD" clId="Web-{7C1FF3D2-12E7-440C-B589-E4518A9B0B81}" dt="2022-04-14T13:14:58.023" v="297" actId="1076"/>
          <ac:picMkLst>
            <pc:docMk/>
            <pc:sldMk cId="2298684526" sldId="262"/>
            <ac:picMk id="4" creationId="{BE8B2449-22BD-135A-302F-14438297C49E}"/>
          </ac:picMkLst>
        </pc:picChg>
      </pc:sldChg>
      <pc:sldChg chg="modSp new">
        <pc:chgData name="Wingate, Alexandra Elizabeth" userId="S::alewinga@iu.edu::22ad4df2-b3a7-4b82-91b3-89ab013a6120" providerId="AD" clId="Web-{7C1FF3D2-12E7-440C-B589-E4518A9B0B81}" dt="2022-04-14T13:22:43.703" v="326" actId="20577"/>
        <pc:sldMkLst>
          <pc:docMk/>
          <pc:sldMk cId="1443579846" sldId="263"/>
        </pc:sldMkLst>
        <pc:spChg chg="mod">
          <ac:chgData name="Wingate, Alexandra Elizabeth" userId="S::alewinga@iu.edu::22ad4df2-b3a7-4b82-91b3-89ab013a6120" providerId="AD" clId="Web-{7C1FF3D2-12E7-440C-B589-E4518A9B0B81}" dt="2022-04-14T13:22:43.703" v="326" actId="20577"/>
          <ac:spMkLst>
            <pc:docMk/>
            <pc:sldMk cId="1443579846" sldId="263"/>
            <ac:spMk id="2" creationId="{96C695DB-4871-91ED-FAD2-26DE53F93CA9}"/>
          </ac:spMkLst>
        </pc:spChg>
      </pc:sldChg>
      <pc:sldChg chg="modSp new">
        <pc:chgData name="Wingate, Alexandra Elizabeth" userId="S::alewinga@iu.edu::22ad4df2-b3a7-4b82-91b3-89ab013a6120" providerId="AD" clId="Web-{7C1FF3D2-12E7-440C-B589-E4518A9B0B81}" dt="2022-04-14T13:22:51.500" v="339" actId="20577"/>
        <pc:sldMkLst>
          <pc:docMk/>
          <pc:sldMk cId="3897538758" sldId="264"/>
        </pc:sldMkLst>
        <pc:spChg chg="mod">
          <ac:chgData name="Wingate, Alexandra Elizabeth" userId="S::alewinga@iu.edu::22ad4df2-b3a7-4b82-91b3-89ab013a6120" providerId="AD" clId="Web-{7C1FF3D2-12E7-440C-B589-E4518A9B0B81}" dt="2022-04-14T13:22:51.500" v="339" actId="20577"/>
          <ac:spMkLst>
            <pc:docMk/>
            <pc:sldMk cId="3897538758" sldId="264"/>
            <ac:spMk id="2" creationId="{23CA9090-00B1-5EE1-F6AA-5A8AE6708DAC}"/>
          </ac:spMkLst>
        </pc:spChg>
      </pc:sldChg>
    </pc:docChg>
  </pc:docChgLst>
  <pc:docChgLst>
    <pc:chgData name="Wingate, Alexandra Elizabeth" userId="S::alewinga@iu.edu::22ad4df2-b3a7-4b82-91b3-89ab013a6120" providerId="AD" clId="Web-{C8D0E8F9-9BD6-90E2-888C-4681FAA6DE5C}"/>
    <pc:docChg chg="addSld delSld modSld">
      <pc:chgData name="Wingate, Alexandra Elizabeth" userId="S::alewinga@iu.edu::22ad4df2-b3a7-4b82-91b3-89ab013a6120" providerId="AD" clId="Web-{C8D0E8F9-9BD6-90E2-888C-4681FAA6DE5C}" dt="2022-05-26T20:56:02.122" v="433" actId="1076"/>
      <pc:docMkLst>
        <pc:docMk/>
      </pc:docMkLst>
      <pc:sldChg chg="addSp delSp modSp addAnim delAnim modAnim">
        <pc:chgData name="Wingate, Alexandra Elizabeth" userId="S::alewinga@iu.edu::22ad4df2-b3a7-4b82-91b3-89ab013a6120" providerId="AD" clId="Web-{C8D0E8F9-9BD6-90E2-888C-4681FAA6DE5C}" dt="2022-05-26T17:44:07.201" v="92" actId="1076"/>
        <pc:sldMkLst>
          <pc:docMk/>
          <pc:sldMk cId="3897538758" sldId="264"/>
        </pc:sldMkLst>
        <pc:picChg chg="add del mod">
          <ac:chgData name="Wingate, Alexandra Elizabeth" userId="S::alewinga@iu.edu::22ad4df2-b3a7-4b82-91b3-89ab013a6120" providerId="AD" clId="Web-{C8D0E8F9-9BD6-90E2-888C-4681FAA6DE5C}" dt="2022-05-26T17:37:12.266" v="72"/>
          <ac:picMkLst>
            <pc:docMk/>
            <pc:sldMk cId="3897538758" sldId="264"/>
            <ac:picMk id="3" creationId="{A31E6680-5DCB-1664-4CF9-9C7F09A6F3F8}"/>
          </ac:picMkLst>
        </pc:picChg>
        <pc:picChg chg="add del mod">
          <ac:chgData name="Wingate, Alexandra Elizabeth" userId="S::alewinga@iu.edu::22ad4df2-b3a7-4b82-91b3-89ab013a6120" providerId="AD" clId="Web-{C8D0E8F9-9BD6-90E2-888C-4681FAA6DE5C}" dt="2022-05-26T17:37:51.406" v="75"/>
          <ac:picMkLst>
            <pc:docMk/>
            <pc:sldMk cId="3897538758" sldId="264"/>
            <ac:picMk id="4" creationId="{346E78A3-2F5C-DCFD-F878-56C744C75218}"/>
          </ac:picMkLst>
        </pc:picChg>
        <pc:picChg chg="add del mod">
          <ac:chgData name="Wingate, Alexandra Elizabeth" userId="S::alewinga@iu.edu::22ad4df2-b3a7-4b82-91b3-89ab013a6120" providerId="AD" clId="Web-{C8D0E8F9-9BD6-90E2-888C-4681FAA6DE5C}" dt="2022-05-26T17:38:29.609" v="81"/>
          <ac:picMkLst>
            <pc:docMk/>
            <pc:sldMk cId="3897538758" sldId="264"/>
            <ac:picMk id="5" creationId="{5E65C14D-641C-7D31-04AA-35EBF800AD69}"/>
          </ac:picMkLst>
        </pc:picChg>
        <pc:picChg chg="add del">
          <ac:chgData name="Wingate, Alexandra Elizabeth" userId="S::alewinga@iu.edu::22ad4df2-b3a7-4b82-91b3-89ab013a6120" providerId="AD" clId="Web-{C8D0E8F9-9BD6-90E2-888C-4681FAA6DE5C}" dt="2022-05-26T17:37:53.031" v="76"/>
          <ac:picMkLst>
            <pc:docMk/>
            <pc:sldMk cId="3897538758" sldId="264"/>
            <ac:picMk id="7" creationId="{77209CB8-771F-58E5-80E5-1E443FAE9DC7}"/>
          </ac:picMkLst>
        </pc:picChg>
        <pc:picChg chg="add mod">
          <ac:chgData name="Wingate, Alexandra Elizabeth" userId="S::alewinga@iu.edu::22ad4df2-b3a7-4b82-91b3-89ab013a6120" providerId="AD" clId="Web-{C8D0E8F9-9BD6-90E2-888C-4681FAA6DE5C}" dt="2022-05-26T17:44:07.201" v="92" actId="1076"/>
          <ac:picMkLst>
            <pc:docMk/>
            <pc:sldMk cId="3897538758" sldId="264"/>
            <ac:picMk id="8" creationId="{5C725A52-20B6-39E4-8429-A29472F080B5}"/>
          </ac:picMkLst>
        </pc:picChg>
        <pc:picChg chg="del">
          <ac:chgData name="Wingate, Alexandra Elizabeth" userId="S::alewinga@iu.edu::22ad4df2-b3a7-4b82-91b3-89ab013a6120" providerId="AD" clId="Web-{C8D0E8F9-9BD6-90E2-888C-4681FAA6DE5C}" dt="2022-05-26T17:36:51.922" v="67"/>
          <ac:picMkLst>
            <pc:docMk/>
            <pc:sldMk cId="3897538758" sldId="264"/>
            <ac:picMk id="9" creationId="{61E6B342-4F1B-F3A7-FCEC-9246DB52DC54}"/>
          </ac:picMkLst>
        </pc:picChg>
      </pc:sldChg>
      <pc:sldChg chg="modSp">
        <pc:chgData name="Wingate, Alexandra Elizabeth" userId="S::alewinga@iu.edu::22ad4df2-b3a7-4b82-91b3-89ab013a6120" providerId="AD" clId="Web-{C8D0E8F9-9BD6-90E2-888C-4681FAA6DE5C}" dt="2022-05-26T16:32:20.395" v="64" actId="20577"/>
        <pc:sldMkLst>
          <pc:docMk/>
          <pc:sldMk cId="2306736698" sldId="265"/>
        </pc:sldMkLst>
        <pc:spChg chg="mod">
          <ac:chgData name="Wingate, Alexandra Elizabeth" userId="S::alewinga@iu.edu::22ad4df2-b3a7-4b82-91b3-89ab013a6120" providerId="AD" clId="Web-{C8D0E8F9-9BD6-90E2-888C-4681FAA6DE5C}" dt="2022-05-26T16:32:20.395" v="64" actId="20577"/>
          <ac:spMkLst>
            <pc:docMk/>
            <pc:sldMk cId="2306736698" sldId="265"/>
            <ac:spMk id="3" creationId="{A588F5BE-143E-B002-7138-03D550C961D1}"/>
          </ac:spMkLst>
        </pc:spChg>
        <pc:spChg chg="mod">
          <ac:chgData name="Wingate, Alexandra Elizabeth" userId="S::alewinga@iu.edu::22ad4df2-b3a7-4b82-91b3-89ab013a6120" providerId="AD" clId="Web-{C8D0E8F9-9BD6-90E2-888C-4681FAA6DE5C}" dt="2022-05-26T16:32:10.660" v="61" actId="20577"/>
          <ac:spMkLst>
            <pc:docMk/>
            <pc:sldMk cId="2306736698" sldId="265"/>
            <ac:spMk id="7" creationId="{061105A6-507B-72DF-0D93-E064ECAFE9E9}"/>
          </ac:spMkLst>
        </pc:spChg>
      </pc:sldChg>
      <pc:sldChg chg="del">
        <pc:chgData name="Wingate, Alexandra Elizabeth" userId="S::alewinga@iu.edu::22ad4df2-b3a7-4b82-91b3-89ab013a6120" providerId="AD" clId="Web-{C8D0E8F9-9BD6-90E2-888C-4681FAA6DE5C}" dt="2022-05-26T16:37:18.674" v="66"/>
        <pc:sldMkLst>
          <pc:docMk/>
          <pc:sldMk cId="315792005" sldId="266"/>
        </pc:sldMkLst>
      </pc:sldChg>
      <pc:sldChg chg="modSp del mod modShow">
        <pc:chgData name="Wingate, Alexandra Elizabeth" userId="S::alewinga@iu.edu::22ad4df2-b3a7-4b82-91b3-89ab013a6120" providerId="AD" clId="Web-{C8D0E8F9-9BD6-90E2-888C-4681FAA6DE5C}" dt="2022-05-26T18:37:13.572" v="312"/>
        <pc:sldMkLst>
          <pc:docMk/>
          <pc:sldMk cId="305847634" sldId="268"/>
        </pc:sldMkLst>
        <pc:spChg chg="mod">
          <ac:chgData name="Wingate, Alexandra Elizabeth" userId="S::alewinga@iu.edu::22ad4df2-b3a7-4b82-91b3-89ab013a6120" providerId="AD" clId="Web-{C8D0E8F9-9BD6-90E2-888C-4681FAA6DE5C}" dt="2022-05-26T18:17:57.853" v="264" actId="1076"/>
          <ac:spMkLst>
            <pc:docMk/>
            <pc:sldMk cId="305847634" sldId="268"/>
            <ac:spMk id="2" creationId="{E6B0CE75-34E4-00B4-D4BA-F5EB65F49AD0}"/>
          </ac:spMkLst>
        </pc:spChg>
        <pc:graphicFrameChg chg="mod modGraphic">
          <ac:chgData name="Wingate, Alexandra Elizabeth" userId="S::alewinga@iu.edu::22ad4df2-b3a7-4b82-91b3-89ab013a6120" providerId="AD" clId="Web-{C8D0E8F9-9BD6-90E2-888C-4681FAA6DE5C}" dt="2022-05-26T18:18:40.133" v="267" actId="20577"/>
          <ac:graphicFrameMkLst>
            <pc:docMk/>
            <pc:sldMk cId="305847634" sldId="268"/>
            <ac:graphicFrameMk id="54" creationId="{8C2A622A-02A8-E1DC-546D-07F2794CE9FF}"/>
          </ac:graphicFrameMkLst>
        </pc:graphicFrameChg>
      </pc:sldChg>
      <pc:sldChg chg="del">
        <pc:chgData name="Wingate, Alexandra Elizabeth" userId="S::alewinga@iu.edu::22ad4df2-b3a7-4b82-91b3-89ab013a6120" providerId="AD" clId="Web-{C8D0E8F9-9BD6-90E2-888C-4681FAA6DE5C}" dt="2022-05-26T16:35:59.127" v="65"/>
        <pc:sldMkLst>
          <pc:docMk/>
          <pc:sldMk cId="3106164829" sldId="270"/>
        </pc:sldMkLst>
      </pc:sldChg>
      <pc:sldChg chg="addSp delSp modSp mod setBg setClrOvrMap">
        <pc:chgData name="Wingate, Alexandra Elizabeth" userId="S::alewinga@iu.edu::22ad4df2-b3a7-4b82-91b3-89ab013a6120" providerId="AD" clId="Web-{C8D0E8F9-9BD6-90E2-888C-4681FAA6DE5C}" dt="2022-05-26T18:30:40.515" v="291"/>
        <pc:sldMkLst>
          <pc:docMk/>
          <pc:sldMk cId="1372993693" sldId="271"/>
        </pc:sldMkLst>
        <pc:spChg chg="mod">
          <ac:chgData name="Wingate, Alexandra Elizabeth" userId="S::alewinga@iu.edu::22ad4df2-b3a7-4b82-91b3-89ab013a6120" providerId="AD" clId="Web-{C8D0E8F9-9BD6-90E2-888C-4681FAA6DE5C}" dt="2022-05-26T18:30:40.515" v="291"/>
          <ac:spMkLst>
            <pc:docMk/>
            <pc:sldMk cId="1372993693" sldId="271"/>
            <ac:spMk id="2" creationId="{74B1E0CC-2400-1523-6449-B8FDD9069626}"/>
          </ac:spMkLst>
        </pc:spChg>
        <pc:spChg chg="mod ord">
          <ac:chgData name="Wingate, Alexandra Elizabeth" userId="S::alewinga@iu.edu::22ad4df2-b3a7-4b82-91b3-89ab013a6120" providerId="AD" clId="Web-{C8D0E8F9-9BD6-90E2-888C-4681FAA6DE5C}" dt="2022-05-26T18:30:40.515" v="291"/>
          <ac:spMkLst>
            <pc:docMk/>
            <pc:sldMk cId="1372993693" sldId="271"/>
            <ac:spMk id="3" creationId="{338D3BB5-EBCB-E7D2-B22B-7B0D83AFE207}"/>
          </ac:spMkLst>
        </pc:spChg>
        <pc:spChg chg="add del">
          <ac:chgData name="Wingate, Alexandra Elizabeth" userId="S::alewinga@iu.edu::22ad4df2-b3a7-4b82-91b3-89ab013a6120" providerId="AD" clId="Web-{C8D0E8F9-9BD6-90E2-888C-4681FAA6DE5C}" dt="2022-05-26T18:30:40.515" v="291"/>
          <ac:spMkLst>
            <pc:docMk/>
            <pc:sldMk cId="1372993693" sldId="271"/>
            <ac:spMk id="12" creationId="{DCFD1A13-2B88-47B7-AAE9-AD6F3296EE2F}"/>
          </ac:spMkLst>
        </pc:spChg>
        <pc:spChg chg="add del">
          <ac:chgData name="Wingate, Alexandra Elizabeth" userId="S::alewinga@iu.edu::22ad4df2-b3a7-4b82-91b3-89ab013a6120" providerId="AD" clId="Web-{C8D0E8F9-9BD6-90E2-888C-4681FAA6DE5C}" dt="2022-05-26T18:30:40.515" v="291"/>
          <ac:spMkLst>
            <pc:docMk/>
            <pc:sldMk cId="1372993693" sldId="271"/>
            <ac:spMk id="14" creationId="{F5CE4102-C93A-420A-98A7-5A7DD0C5C5B1}"/>
          </ac:spMkLst>
        </pc:spChg>
        <pc:picChg chg="del">
          <ac:chgData name="Wingate, Alexandra Elizabeth" userId="S::alewinga@iu.edu::22ad4df2-b3a7-4b82-91b3-89ab013a6120" providerId="AD" clId="Web-{C8D0E8F9-9BD6-90E2-888C-4681FAA6DE5C}" dt="2022-05-26T18:27:08.455" v="274"/>
          <ac:picMkLst>
            <pc:docMk/>
            <pc:sldMk cId="1372993693" sldId="271"/>
            <ac:picMk id="4" creationId="{E7B065DA-3F30-B341-4DFC-CB33A6559500}"/>
          </ac:picMkLst>
        </pc:picChg>
        <pc:picChg chg="add del mod">
          <ac:chgData name="Wingate, Alexandra Elizabeth" userId="S::alewinga@iu.edu::22ad4df2-b3a7-4b82-91b3-89ab013a6120" providerId="AD" clId="Web-{C8D0E8F9-9BD6-90E2-888C-4681FAA6DE5C}" dt="2022-05-26T18:27:35.283" v="279"/>
          <ac:picMkLst>
            <pc:docMk/>
            <pc:sldMk cId="1372993693" sldId="271"/>
            <ac:picMk id="5" creationId="{ADCD9564-FEF1-4172-36FC-C170006BEC83}"/>
          </ac:picMkLst>
        </pc:picChg>
        <pc:picChg chg="add mod ord modCrop">
          <ac:chgData name="Wingate, Alexandra Elizabeth" userId="S::alewinga@iu.edu::22ad4df2-b3a7-4b82-91b3-89ab013a6120" providerId="AD" clId="Web-{C8D0E8F9-9BD6-90E2-888C-4681FAA6DE5C}" dt="2022-05-26T18:30:40.515" v="291"/>
          <ac:picMkLst>
            <pc:docMk/>
            <pc:sldMk cId="1372993693" sldId="271"/>
            <ac:picMk id="6" creationId="{F0D5EABB-42D5-F2F1-0A5D-A7EC0B52FC78}"/>
          </ac:picMkLst>
        </pc:picChg>
        <pc:picChg chg="add mod">
          <ac:chgData name="Wingate, Alexandra Elizabeth" userId="S::alewinga@iu.edu::22ad4df2-b3a7-4b82-91b3-89ab013a6120" providerId="AD" clId="Web-{C8D0E8F9-9BD6-90E2-888C-4681FAA6DE5C}" dt="2022-05-26T18:30:40.515" v="291"/>
          <ac:picMkLst>
            <pc:docMk/>
            <pc:sldMk cId="1372993693" sldId="271"/>
            <ac:picMk id="7" creationId="{F98DF87F-4E1B-C153-0334-9EA7C25857D3}"/>
          </ac:picMkLst>
        </pc:picChg>
      </pc:sldChg>
      <pc:sldChg chg="modSp">
        <pc:chgData name="Wingate, Alexandra Elizabeth" userId="S::alewinga@iu.edu::22ad4df2-b3a7-4b82-91b3-89ab013a6120" providerId="AD" clId="Web-{C8D0E8F9-9BD6-90E2-888C-4681FAA6DE5C}" dt="2022-05-26T20:31:39.893" v="359" actId="20577"/>
        <pc:sldMkLst>
          <pc:docMk/>
          <pc:sldMk cId="4045956724" sldId="272"/>
        </pc:sldMkLst>
        <pc:spChg chg="mod">
          <ac:chgData name="Wingate, Alexandra Elizabeth" userId="S::alewinga@iu.edu::22ad4df2-b3a7-4b82-91b3-89ab013a6120" providerId="AD" clId="Web-{C8D0E8F9-9BD6-90E2-888C-4681FAA6DE5C}" dt="2022-05-26T20:31:39.893" v="359" actId="20577"/>
          <ac:spMkLst>
            <pc:docMk/>
            <pc:sldMk cId="4045956724" sldId="272"/>
            <ac:spMk id="3" creationId="{61AC7CFF-6B66-31B5-4C46-F0ECCC0609B4}"/>
          </ac:spMkLst>
        </pc:spChg>
      </pc:sldChg>
      <pc:sldChg chg="del">
        <pc:chgData name="Wingate, Alexandra Elizabeth" userId="S::alewinga@iu.edu::22ad4df2-b3a7-4b82-91b3-89ab013a6120" providerId="AD" clId="Web-{C8D0E8F9-9BD6-90E2-888C-4681FAA6DE5C}" dt="2022-05-26T16:24:57.726" v="59"/>
        <pc:sldMkLst>
          <pc:docMk/>
          <pc:sldMk cId="3642745676" sldId="291"/>
        </pc:sldMkLst>
      </pc:sldChg>
      <pc:sldChg chg="del">
        <pc:chgData name="Wingate, Alexandra Elizabeth" userId="S::alewinga@iu.edu::22ad4df2-b3a7-4b82-91b3-89ab013a6120" providerId="AD" clId="Web-{C8D0E8F9-9BD6-90E2-888C-4681FAA6DE5C}" dt="2022-05-26T16:24:55.836" v="58"/>
        <pc:sldMkLst>
          <pc:docMk/>
          <pc:sldMk cId="527236241" sldId="292"/>
        </pc:sldMkLst>
      </pc:sldChg>
      <pc:sldChg chg="del">
        <pc:chgData name="Wingate, Alexandra Elizabeth" userId="S::alewinga@iu.edu::22ad4df2-b3a7-4b82-91b3-89ab013a6120" providerId="AD" clId="Web-{C8D0E8F9-9BD6-90E2-888C-4681FAA6DE5C}" dt="2022-05-26T18:25:04.316" v="268"/>
        <pc:sldMkLst>
          <pc:docMk/>
          <pc:sldMk cId="3896481509" sldId="293"/>
        </pc:sldMkLst>
      </pc:sldChg>
      <pc:sldChg chg="del">
        <pc:chgData name="Wingate, Alexandra Elizabeth" userId="S::alewinga@iu.edu::22ad4df2-b3a7-4b82-91b3-89ab013a6120" providerId="AD" clId="Web-{C8D0E8F9-9BD6-90E2-888C-4681FAA6DE5C}" dt="2022-05-26T18:25:45.269" v="269"/>
        <pc:sldMkLst>
          <pc:docMk/>
          <pc:sldMk cId="2036469069" sldId="294"/>
        </pc:sldMkLst>
      </pc:sldChg>
      <pc:sldChg chg="addSp delSp modSp">
        <pc:chgData name="Wingate, Alexandra Elizabeth" userId="S::alewinga@iu.edu::22ad4df2-b3a7-4b82-91b3-89ab013a6120" providerId="AD" clId="Web-{C8D0E8F9-9BD6-90E2-888C-4681FAA6DE5C}" dt="2022-05-26T20:56:02.122" v="433" actId="1076"/>
        <pc:sldMkLst>
          <pc:docMk/>
          <pc:sldMk cId="3692577880" sldId="296"/>
        </pc:sldMkLst>
        <pc:picChg chg="add del mod">
          <ac:chgData name="Wingate, Alexandra Elizabeth" userId="S::alewinga@iu.edu::22ad4df2-b3a7-4b82-91b3-89ab013a6120" providerId="AD" clId="Web-{C8D0E8F9-9BD6-90E2-888C-4681FAA6DE5C}" dt="2022-05-26T20:55:46.997" v="431"/>
          <ac:picMkLst>
            <pc:docMk/>
            <pc:sldMk cId="3692577880" sldId="296"/>
            <ac:picMk id="4" creationId="{C4F1EF9D-B18F-0F3D-D624-EC868CE57352}"/>
          </ac:picMkLst>
        </pc:picChg>
        <pc:picChg chg="add mod">
          <ac:chgData name="Wingate, Alexandra Elizabeth" userId="S::alewinga@iu.edu::22ad4df2-b3a7-4b82-91b3-89ab013a6120" providerId="AD" clId="Web-{C8D0E8F9-9BD6-90E2-888C-4681FAA6DE5C}" dt="2022-05-26T20:56:02.122" v="433" actId="1076"/>
          <ac:picMkLst>
            <pc:docMk/>
            <pc:sldMk cId="3692577880" sldId="296"/>
            <ac:picMk id="5" creationId="{20DB3D33-CEC9-D49B-B0FB-FD6163568052}"/>
          </ac:picMkLst>
        </pc:picChg>
        <pc:picChg chg="del">
          <ac:chgData name="Wingate, Alexandra Elizabeth" userId="S::alewinga@iu.edu::22ad4df2-b3a7-4b82-91b3-89ab013a6120" providerId="AD" clId="Web-{C8D0E8F9-9BD6-90E2-888C-4681FAA6DE5C}" dt="2022-05-26T20:53:00.750" v="426"/>
          <ac:picMkLst>
            <pc:docMk/>
            <pc:sldMk cId="3692577880" sldId="296"/>
            <ac:picMk id="11" creationId="{6B4D4FD4-5A67-C6EA-E4CA-75C27CF0C27F}"/>
          </ac:picMkLst>
        </pc:picChg>
      </pc:sldChg>
      <pc:sldChg chg="add del">
        <pc:chgData name="Wingate, Alexandra Elizabeth" userId="S::alewinga@iu.edu::22ad4df2-b3a7-4b82-91b3-89ab013a6120" providerId="AD" clId="Web-{C8D0E8F9-9BD6-90E2-888C-4681FAA6DE5C}" dt="2022-05-26T18:12:44.201" v="259"/>
        <pc:sldMkLst>
          <pc:docMk/>
          <pc:sldMk cId="181080530" sldId="298"/>
        </pc:sldMkLst>
      </pc:sldChg>
      <pc:sldChg chg="modSp">
        <pc:chgData name="Wingate, Alexandra Elizabeth" userId="S::alewinga@iu.edu::22ad4df2-b3a7-4b82-91b3-89ab013a6120" providerId="AD" clId="Web-{C8D0E8F9-9BD6-90E2-888C-4681FAA6DE5C}" dt="2022-05-26T15:53:47.147" v="57" actId="20577"/>
        <pc:sldMkLst>
          <pc:docMk/>
          <pc:sldMk cId="285091048" sldId="301"/>
        </pc:sldMkLst>
        <pc:spChg chg="mod">
          <ac:chgData name="Wingate, Alexandra Elizabeth" userId="S::alewinga@iu.edu::22ad4df2-b3a7-4b82-91b3-89ab013a6120" providerId="AD" clId="Web-{C8D0E8F9-9BD6-90E2-888C-4681FAA6DE5C}" dt="2022-05-26T15:43:41.464" v="3" actId="20577"/>
          <ac:spMkLst>
            <pc:docMk/>
            <pc:sldMk cId="285091048" sldId="301"/>
            <ac:spMk id="4" creationId="{2173238F-EB64-6171-418E-D63A1192D3F7}"/>
          </ac:spMkLst>
        </pc:spChg>
        <pc:spChg chg="mod">
          <ac:chgData name="Wingate, Alexandra Elizabeth" userId="S::alewinga@iu.edu::22ad4df2-b3a7-4b82-91b3-89ab013a6120" providerId="AD" clId="Web-{C8D0E8F9-9BD6-90E2-888C-4681FAA6DE5C}" dt="2022-05-26T15:53:47.147" v="57" actId="20577"/>
          <ac:spMkLst>
            <pc:docMk/>
            <pc:sldMk cId="285091048" sldId="301"/>
            <ac:spMk id="11" creationId="{5AB8597F-A6A2-848C-0730-9552100FC46A}"/>
          </ac:spMkLst>
        </pc:spChg>
        <pc:spChg chg="mod">
          <ac:chgData name="Wingate, Alexandra Elizabeth" userId="S::alewinga@iu.edu::22ad4df2-b3a7-4b82-91b3-89ab013a6120" providerId="AD" clId="Web-{C8D0E8F9-9BD6-90E2-888C-4681FAA6DE5C}" dt="2022-05-26T15:44:12.260" v="35" actId="14100"/>
          <ac:spMkLst>
            <pc:docMk/>
            <pc:sldMk cId="285091048" sldId="301"/>
            <ac:spMk id="17" creationId="{B23EE46D-09B9-D55A-F5E8-78C66687B389}"/>
          </ac:spMkLst>
        </pc:spChg>
        <pc:spChg chg="mod">
          <ac:chgData name="Wingate, Alexandra Elizabeth" userId="S::alewinga@iu.edu::22ad4df2-b3a7-4b82-91b3-89ab013a6120" providerId="AD" clId="Web-{C8D0E8F9-9BD6-90E2-888C-4681FAA6DE5C}" dt="2022-05-26T15:44:12.276" v="36" actId="14100"/>
          <ac:spMkLst>
            <pc:docMk/>
            <pc:sldMk cId="285091048" sldId="301"/>
            <ac:spMk id="18" creationId="{84A98023-A542-27E9-0FDE-FF5E9B8D64CA}"/>
          </ac:spMkLst>
        </pc:spChg>
        <pc:grpChg chg="mod">
          <ac:chgData name="Wingate, Alexandra Elizabeth" userId="S::alewinga@iu.edu::22ad4df2-b3a7-4b82-91b3-89ab013a6120" providerId="AD" clId="Web-{C8D0E8F9-9BD6-90E2-888C-4681FAA6DE5C}" dt="2022-05-26T15:44:29.479" v="41" actId="1076"/>
          <ac:grpSpMkLst>
            <pc:docMk/>
            <pc:sldMk cId="285091048" sldId="301"/>
            <ac:grpSpMk id="13" creationId="{F385FCDC-0B44-E029-AC08-09687E38B3D3}"/>
          </ac:grpSpMkLst>
        </pc:grpChg>
        <pc:grpChg chg="mod">
          <ac:chgData name="Wingate, Alexandra Elizabeth" userId="S::alewinga@iu.edu::22ad4df2-b3a7-4b82-91b3-89ab013a6120" providerId="AD" clId="Web-{C8D0E8F9-9BD6-90E2-888C-4681FAA6DE5C}" dt="2022-05-26T15:44:29.416" v="39" actId="1076"/>
          <ac:grpSpMkLst>
            <pc:docMk/>
            <pc:sldMk cId="285091048" sldId="301"/>
            <ac:grpSpMk id="14" creationId="{0AF6AA3C-C3CB-2846-387B-7FAEC92614F8}"/>
          </ac:grpSpMkLst>
        </pc:grpChg>
        <pc:grpChg chg="mod">
          <ac:chgData name="Wingate, Alexandra Elizabeth" userId="S::alewinga@iu.edu::22ad4df2-b3a7-4b82-91b3-89ab013a6120" providerId="AD" clId="Web-{C8D0E8F9-9BD6-90E2-888C-4681FAA6DE5C}" dt="2022-05-26T15:44:29.448" v="40" actId="1076"/>
          <ac:grpSpMkLst>
            <pc:docMk/>
            <pc:sldMk cId="285091048" sldId="301"/>
            <ac:grpSpMk id="15" creationId="{8B2CEB7E-D23E-0BD1-E76A-9FAC4D872DA1}"/>
          </ac:grpSpMkLst>
        </pc:grpChg>
      </pc:sldChg>
      <pc:sldChg chg="addSp delSp modSp">
        <pc:chgData name="Wingate, Alexandra Elizabeth" userId="S::alewinga@iu.edu::22ad4df2-b3a7-4b82-91b3-89ab013a6120" providerId="AD" clId="Web-{C8D0E8F9-9BD6-90E2-888C-4681FAA6DE5C}" dt="2022-05-26T18:11:26.186" v="257" actId="1076"/>
        <pc:sldMkLst>
          <pc:docMk/>
          <pc:sldMk cId="3895064603" sldId="303"/>
        </pc:sldMkLst>
        <pc:spChg chg="add mod">
          <ac:chgData name="Wingate, Alexandra Elizabeth" userId="S::alewinga@iu.edu::22ad4df2-b3a7-4b82-91b3-89ab013a6120" providerId="AD" clId="Web-{C8D0E8F9-9BD6-90E2-888C-4681FAA6DE5C}" dt="2022-05-26T18:11:26.186" v="257" actId="1076"/>
          <ac:spMkLst>
            <pc:docMk/>
            <pc:sldMk cId="3895064603" sldId="303"/>
            <ac:spMk id="3" creationId="{8FB07E00-E5EA-65AA-5DBD-CFC9D6DA8166}"/>
          </ac:spMkLst>
        </pc:spChg>
        <pc:picChg chg="mod">
          <ac:chgData name="Wingate, Alexandra Elizabeth" userId="S::alewinga@iu.edu::22ad4df2-b3a7-4b82-91b3-89ab013a6120" providerId="AD" clId="Web-{C8D0E8F9-9BD6-90E2-888C-4681FAA6DE5C}" dt="2022-05-26T18:09:52.359" v="95" actId="1076"/>
          <ac:picMkLst>
            <pc:docMk/>
            <pc:sldMk cId="3895064603" sldId="303"/>
            <ac:picMk id="6" creationId="{5D5A27C8-130D-C0F1-3982-D41072AF7576}"/>
          </ac:picMkLst>
        </pc:picChg>
        <pc:picChg chg="del">
          <ac:chgData name="Wingate, Alexandra Elizabeth" userId="S::alewinga@iu.edu::22ad4df2-b3a7-4b82-91b3-89ab013a6120" providerId="AD" clId="Web-{C8D0E8F9-9BD6-90E2-888C-4681FAA6DE5C}" dt="2022-05-26T18:09:44.625" v="93"/>
          <ac:picMkLst>
            <pc:docMk/>
            <pc:sldMk cId="3895064603" sldId="303"/>
            <ac:picMk id="8" creationId="{715E9A54-1677-C118-06FD-9380873ED3A3}"/>
          </ac:picMkLst>
        </pc:picChg>
      </pc:sldChg>
      <pc:sldChg chg="modSp">
        <pc:chgData name="Wingate, Alexandra Elizabeth" userId="S::alewinga@iu.edu::22ad4df2-b3a7-4b82-91b3-89ab013a6120" providerId="AD" clId="Web-{C8D0E8F9-9BD6-90E2-888C-4681FAA6DE5C}" dt="2022-05-26T20:39:45.558" v="424" actId="20577"/>
        <pc:sldMkLst>
          <pc:docMk/>
          <pc:sldMk cId="3830065180" sldId="305"/>
        </pc:sldMkLst>
        <pc:spChg chg="mod">
          <ac:chgData name="Wingate, Alexandra Elizabeth" userId="S::alewinga@iu.edu::22ad4df2-b3a7-4b82-91b3-89ab013a6120" providerId="AD" clId="Web-{C8D0E8F9-9BD6-90E2-888C-4681FAA6DE5C}" dt="2022-05-26T20:39:45.558" v="424" actId="20577"/>
          <ac:spMkLst>
            <pc:docMk/>
            <pc:sldMk cId="3830065180" sldId="305"/>
            <ac:spMk id="3" creationId="{A796FE2E-8C21-6D7D-A43D-943376971E72}"/>
          </ac:spMkLst>
        </pc:spChg>
      </pc:sldChg>
      <pc:sldChg chg="addSp delSp modSp new mod setBg modClrScheme chgLayout">
        <pc:chgData name="Wingate, Alexandra Elizabeth" userId="S::alewinga@iu.edu::22ad4df2-b3a7-4b82-91b3-89ab013a6120" providerId="AD" clId="Web-{C8D0E8F9-9BD6-90E2-888C-4681FAA6DE5C}" dt="2022-05-26T18:40:33.851" v="350" actId="1076"/>
        <pc:sldMkLst>
          <pc:docMk/>
          <pc:sldMk cId="3093982395" sldId="320"/>
        </pc:sldMkLst>
        <pc:spChg chg="del">
          <ac:chgData name="Wingate, Alexandra Elizabeth" userId="S::alewinga@iu.edu::22ad4df2-b3a7-4b82-91b3-89ab013a6120" providerId="AD" clId="Web-{C8D0E8F9-9BD6-90E2-888C-4681FAA6DE5C}" dt="2022-05-26T18:35:09.886" v="293"/>
          <ac:spMkLst>
            <pc:docMk/>
            <pc:sldMk cId="3093982395" sldId="320"/>
            <ac:spMk id="2" creationId="{49859C58-8FD8-6B77-7D1B-4D472FFEA2E7}"/>
          </ac:spMkLst>
        </pc:spChg>
        <pc:spChg chg="del">
          <ac:chgData name="Wingate, Alexandra Elizabeth" userId="S::alewinga@iu.edu::22ad4df2-b3a7-4b82-91b3-89ab013a6120" providerId="AD" clId="Web-{C8D0E8F9-9BD6-90E2-888C-4681FAA6DE5C}" dt="2022-05-26T18:35:09.886" v="293"/>
          <ac:spMkLst>
            <pc:docMk/>
            <pc:sldMk cId="3093982395" sldId="320"/>
            <ac:spMk id="3" creationId="{C4EEAC47-9965-972C-5528-3209E49F6D42}"/>
          </ac:spMkLst>
        </pc:spChg>
        <pc:spChg chg="add mod">
          <ac:chgData name="Wingate, Alexandra Elizabeth" userId="S::alewinga@iu.edu::22ad4df2-b3a7-4b82-91b3-89ab013a6120" providerId="AD" clId="Web-{C8D0E8F9-9BD6-90E2-888C-4681FAA6DE5C}" dt="2022-05-26T18:36:51.822" v="309"/>
          <ac:spMkLst>
            <pc:docMk/>
            <pc:sldMk cId="3093982395" sldId="320"/>
            <ac:spMk id="5" creationId="{3F4120B6-9FF0-9812-FEDB-1A6246C0C0F6}"/>
          </ac:spMkLst>
        </pc:spChg>
        <pc:spChg chg="add mod">
          <ac:chgData name="Wingate, Alexandra Elizabeth" userId="S::alewinga@iu.edu::22ad4df2-b3a7-4b82-91b3-89ab013a6120" providerId="AD" clId="Web-{C8D0E8F9-9BD6-90E2-888C-4681FAA6DE5C}" dt="2022-05-26T18:40:33.851" v="350" actId="1076"/>
          <ac:spMkLst>
            <pc:docMk/>
            <pc:sldMk cId="3093982395" sldId="320"/>
            <ac:spMk id="7" creationId="{62A88B9B-2117-6B7B-C3D2-75E82C4F2EA0}"/>
          </ac:spMkLst>
        </pc:spChg>
        <pc:spChg chg="add del">
          <ac:chgData name="Wingate, Alexandra Elizabeth" userId="S::alewinga@iu.edu::22ad4df2-b3a7-4b82-91b3-89ab013a6120" providerId="AD" clId="Web-{C8D0E8F9-9BD6-90E2-888C-4681FAA6DE5C}" dt="2022-05-26T18:35:35.761" v="296"/>
          <ac:spMkLst>
            <pc:docMk/>
            <pc:sldMk cId="3093982395" sldId="320"/>
            <ac:spMk id="9" creationId="{42A4FC2C-047E-45A5-965D-8E1E3BF09BC6}"/>
          </ac:spMkLst>
        </pc:spChg>
        <pc:picChg chg="add del mod modCrop">
          <ac:chgData name="Wingate, Alexandra Elizabeth" userId="S::alewinga@iu.edu::22ad4df2-b3a7-4b82-91b3-89ab013a6120" providerId="AD" clId="Web-{C8D0E8F9-9BD6-90E2-888C-4681FAA6DE5C}" dt="2022-05-26T18:36:17.885" v="304" actId="14100"/>
          <ac:picMkLst>
            <pc:docMk/>
            <pc:sldMk cId="3093982395" sldId="320"/>
            <ac:picMk id="4" creationId="{925362AA-ECCD-C311-61C1-3C254C161691}"/>
          </ac:picMkLst>
        </pc:picChg>
      </pc:sldChg>
    </pc:docChg>
  </pc:docChgLst>
  <pc:docChgLst>
    <pc:chgData name="Wingate, Alexandra Elizabeth" userId="S::alewinga@iu.edu::22ad4df2-b3a7-4b82-91b3-89ab013a6120" providerId="AD" clId="Web-{1B3732FC-C24D-9CCB-A372-BD544A788D08}"/>
    <pc:docChg chg="addSld modSld">
      <pc:chgData name="Wingate, Alexandra Elizabeth" userId="S::alewinga@iu.edu::22ad4df2-b3a7-4b82-91b3-89ab013a6120" providerId="AD" clId="Web-{1B3732FC-C24D-9CCB-A372-BD544A788D08}" dt="2022-04-15T02:48:07.138" v="436" actId="20577"/>
      <pc:docMkLst>
        <pc:docMk/>
      </pc:docMkLst>
      <pc:sldChg chg="modSp">
        <pc:chgData name="Wingate, Alexandra Elizabeth" userId="S::alewinga@iu.edu::22ad4df2-b3a7-4b82-91b3-89ab013a6120" providerId="AD" clId="Web-{1B3732FC-C24D-9CCB-A372-BD544A788D08}" dt="2022-04-15T02:48:07.138" v="436" actId="20577"/>
        <pc:sldMkLst>
          <pc:docMk/>
          <pc:sldMk cId="211731082" sldId="260"/>
        </pc:sldMkLst>
        <pc:spChg chg="mod">
          <ac:chgData name="Wingate, Alexandra Elizabeth" userId="S::alewinga@iu.edu::22ad4df2-b3a7-4b82-91b3-89ab013a6120" providerId="AD" clId="Web-{1B3732FC-C24D-9CCB-A372-BD544A788D08}" dt="2022-04-15T02:48:07.138" v="436" actId="20577"/>
          <ac:spMkLst>
            <pc:docMk/>
            <pc:sldMk cId="211731082" sldId="260"/>
            <ac:spMk id="3" creationId="{D187D226-04BB-E942-9B99-7E30881A7391}"/>
          </ac:spMkLst>
        </pc:spChg>
      </pc:sldChg>
      <pc:sldChg chg="addSp delSp modSp mod setBg">
        <pc:chgData name="Wingate, Alexandra Elizabeth" userId="S::alewinga@iu.edu::22ad4df2-b3a7-4b82-91b3-89ab013a6120" providerId="AD" clId="Web-{1B3732FC-C24D-9CCB-A372-BD544A788D08}" dt="2022-04-15T02:35:59.379" v="138" actId="1076"/>
        <pc:sldMkLst>
          <pc:docMk/>
          <pc:sldMk cId="1443579846" sldId="263"/>
        </pc:sldMkLst>
        <pc:spChg chg="mod">
          <ac:chgData name="Wingate, Alexandra Elizabeth" userId="S::alewinga@iu.edu::22ad4df2-b3a7-4b82-91b3-89ab013a6120" providerId="AD" clId="Web-{1B3732FC-C24D-9CCB-A372-BD544A788D08}" dt="2022-04-15T02:35:27.676" v="131"/>
          <ac:spMkLst>
            <pc:docMk/>
            <pc:sldMk cId="1443579846" sldId="263"/>
            <ac:spMk id="2" creationId="{96C695DB-4871-91ED-FAD2-26DE53F93CA9}"/>
          </ac:spMkLst>
        </pc:spChg>
        <pc:spChg chg="mod">
          <ac:chgData name="Wingate, Alexandra Elizabeth" userId="S::alewinga@iu.edu::22ad4df2-b3a7-4b82-91b3-89ab013a6120" providerId="AD" clId="Web-{1B3732FC-C24D-9CCB-A372-BD544A788D08}" dt="2022-04-15T02:35:47.488" v="137" actId="20577"/>
          <ac:spMkLst>
            <pc:docMk/>
            <pc:sldMk cId="1443579846" sldId="263"/>
            <ac:spMk id="3" creationId="{1BA9B9CE-744F-0511-CDF0-B34604A4207D}"/>
          </ac:spMkLst>
        </pc:spChg>
        <pc:spChg chg="add del">
          <ac:chgData name="Wingate, Alexandra Elizabeth" userId="S::alewinga@iu.edu::22ad4df2-b3a7-4b82-91b3-89ab013a6120" providerId="AD" clId="Web-{1B3732FC-C24D-9CCB-A372-BD544A788D08}" dt="2022-04-15T02:35:27.676" v="130"/>
          <ac:spMkLst>
            <pc:docMk/>
            <pc:sldMk cId="1443579846" sldId="263"/>
            <ac:spMk id="9" creationId="{2B97F24A-32CE-4C1C-A50D-3016B394DCFB}"/>
          </ac:spMkLst>
        </pc:spChg>
        <pc:spChg chg="add del">
          <ac:chgData name="Wingate, Alexandra Elizabeth" userId="S::alewinga@iu.edu::22ad4df2-b3a7-4b82-91b3-89ab013a6120" providerId="AD" clId="Web-{1B3732FC-C24D-9CCB-A372-BD544A788D08}" dt="2022-04-15T02:35:27.676" v="130"/>
          <ac:spMkLst>
            <pc:docMk/>
            <pc:sldMk cId="1443579846" sldId="263"/>
            <ac:spMk id="11" creationId="{CD8B4F24-440B-49E9-B85D-733523DC064B}"/>
          </ac:spMkLst>
        </pc:spChg>
        <pc:spChg chg="add">
          <ac:chgData name="Wingate, Alexandra Elizabeth" userId="S::alewinga@iu.edu::22ad4df2-b3a7-4b82-91b3-89ab013a6120" providerId="AD" clId="Web-{1B3732FC-C24D-9CCB-A372-BD544A788D08}" dt="2022-04-15T02:35:27.676" v="131"/>
          <ac:spMkLst>
            <pc:docMk/>
            <pc:sldMk cId="1443579846" sldId="263"/>
            <ac:spMk id="14" creationId="{2B566528-1B12-4246-9431-5C2D7D081168}"/>
          </ac:spMkLst>
        </pc:spChg>
        <pc:grpChg chg="add">
          <ac:chgData name="Wingate, Alexandra Elizabeth" userId="S::alewinga@iu.edu::22ad4df2-b3a7-4b82-91b3-89ab013a6120" providerId="AD" clId="Web-{1B3732FC-C24D-9CCB-A372-BD544A788D08}" dt="2022-04-15T02:35:27.676" v="131"/>
          <ac:grpSpMkLst>
            <pc:docMk/>
            <pc:sldMk cId="1443579846" sldId="263"/>
            <ac:grpSpMk id="15" creationId="{5995D10D-E9C9-47DB-AE7E-801FEF38F5C9}"/>
          </ac:grpSpMkLst>
        </pc:grpChg>
        <pc:grpChg chg="add">
          <ac:chgData name="Wingate, Alexandra Elizabeth" userId="S::alewinga@iu.edu::22ad4df2-b3a7-4b82-91b3-89ab013a6120" providerId="AD" clId="Web-{1B3732FC-C24D-9CCB-A372-BD544A788D08}" dt="2022-04-15T02:35:27.676" v="131"/>
          <ac:grpSpMkLst>
            <pc:docMk/>
            <pc:sldMk cId="1443579846" sldId="263"/>
            <ac:grpSpMk id="18" creationId="{828A5161-06F1-46CF-8AD7-844680A59E13}"/>
          </ac:grpSpMkLst>
        </pc:grpChg>
        <pc:picChg chg="add mod">
          <ac:chgData name="Wingate, Alexandra Elizabeth" userId="S::alewinga@iu.edu::22ad4df2-b3a7-4b82-91b3-89ab013a6120" providerId="AD" clId="Web-{1B3732FC-C24D-9CCB-A372-BD544A788D08}" dt="2022-04-15T02:35:59.379" v="138" actId="1076"/>
          <ac:picMkLst>
            <pc:docMk/>
            <pc:sldMk cId="1443579846" sldId="263"/>
            <ac:picMk id="4" creationId="{B1BDDBFC-A6A3-AC80-20CC-CBCB49E622C9}"/>
          </ac:picMkLst>
        </pc:picChg>
      </pc:sldChg>
      <pc:sldChg chg="modSp">
        <pc:chgData name="Wingate, Alexandra Elizabeth" userId="S::alewinga@iu.edu::22ad4df2-b3a7-4b82-91b3-89ab013a6120" providerId="AD" clId="Web-{1B3732FC-C24D-9CCB-A372-BD544A788D08}" dt="2022-04-15T02:21:24.728" v="11" actId="20577"/>
        <pc:sldMkLst>
          <pc:docMk/>
          <pc:sldMk cId="2306736698" sldId="265"/>
        </pc:sldMkLst>
        <pc:spChg chg="mod">
          <ac:chgData name="Wingate, Alexandra Elizabeth" userId="S::alewinga@iu.edu::22ad4df2-b3a7-4b82-91b3-89ab013a6120" providerId="AD" clId="Web-{1B3732FC-C24D-9CCB-A372-BD544A788D08}" dt="2022-04-15T02:21:05.977" v="5" actId="1076"/>
          <ac:spMkLst>
            <pc:docMk/>
            <pc:sldMk cId="2306736698" sldId="265"/>
            <ac:spMk id="5" creationId="{31BE10CF-1B49-8F44-D0E7-61645E05BBE7}"/>
          </ac:spMkLst>
        </pc:spChg>
        <pc:spChg chg="mod">
          <ac:chgData name="Wingate, Alexandra Elizabeth" userId="S::alewinga@iu.edu::22ad4df2-b3a7-4b82-91b3-89ab013a6120" providerId="AD" clId="Web-{1B3732FC-C24D-9CCB-A372-BD544A788D08}" dt="2022-04-15T02:21:12.759" v="6" actId="20577"/>
          <ac:spMkLst>
            <pc:docMk/>
            <pc:sldMk cId="2306736698" sldId="265"/>
            <ac:spMk id="6" creationId="{96C01313-C81E-8D17-2514-27FE5B271E5A}"/>
          </ac:spMkLst>
        </pc:spChg>
        <pc:spChg chg="mod">
          <ac:chgData name="Wingate, Alexandra Elizabeth" userId="S::alewinga@iu.edu::22ad4df2-b3a7-4b82-91b3-89ab013a6120" providerId="AD" clId="Web-{1B3732FC-C24D-9CCB-A372-BD544A788D08}" dt="2022-04-15T02:20:42.180" v="2" actId="20577"/>
          <ac:spMkLst>
            <pc:docMk/>
            <pc:sldMk cId="2306736698" sldId="265"/>
            <ac:spMk id="7" creationId="{061105A6-507B-72DF-0D93-E064ECAFE9E9}"/>
          </ac:spMkLst>
        </pc:spChg>
        <pc:spChg chg="mod">
          <ac:chgData name="Wingate, Alexandra Elizabeth" userId="S::alewinga@iu.edu::22ad4df2-b3a7-4b82-91b3-89ab013a6120" providerId="AD" clId="Web-{1B3732FC-C24D-9CCB-A372-BD544A788D08}" dt="2022-04-15T02:21:24.728" v="11" actId="20577"/>
          <ac:spMkLst>
            <pc:docMk/>
            <pc:sldMk cId="2306736698" sldId="265"/>
            <ac:spMk id="8" creationId="{A21D29D2-7D6C-DC6D-91A9-23579883C0EB}"/>
          </ac:spMkLst>
        </pc:spChg>
        <pc:picChg chg="mod">
          <ac:chgData name="Wingate, Alexandra Elizabeth" userId="S::alewinga@iu.edu::22ad4df2-b3a7-4b82-91b3-89ab013a6120" providerId="AD" clId="Web-{1B3732FC-C24D-9CCB-A372-BD544A788D08}" dt="2022-04-15T02:21:01.525" v="3" actId="1076"/>
          <ac:picMkLst>
            <pc:docMk/>
            <pc:sldMk cId="2306736698" sldId="265"/>
            <ac:picMk id="4" creationId="{BFBBE290-8D30-8DD1-9AFD-C7BD4A86C789}"/>
          </ac:picMkLst>
        </pc:picChg>
      </pc:sldChg>
      <pc:sldChg chg="modSp new">
        <pc:chgData name="Wingate, Alexandra Elizabeth" userId="S::alewinga@iu.edu::22ad4df2-b3a7-4b82-91b3-89ab013a6120" providerId="AD" clId="Web-{1B3732FC-C24D-9CCB-A372-BD544A788D08}" dt="2022-04-15T02:45:54.980" v="404" actId="20577"/>
        <pc:sldMkLst>
          <pc:docMk/>
          <pc:sldMk cId="871488689" sldId="267"/>
        </pc:sldMkLst>
        <pc:spChg chg="mod">
          <ac:chgData name="Wingate, Alexandra Elizabeth" userId="S::alewinga@iu.edu::22ad4df2-b3a7-4b82-91b3-89ab013a6120" providerId="AD" clId="Web-{1B3732FC-C24D-9CCB-A372-BD544A788D08}" dt="2022-04-15T02:23:16.104" v="28" actId="20577"/>
          <ac:spMkLst>
            <pc:docMk/>
            <pc:sldMk cId="871488689" sldId="267"/>
            <ac:spMk id="2" creationId="{A24EEF7A-1416-DBF8-ACAD-D19FAC3229BA}"/>
          </ac:spMkLst>
        </pc:spChg>
        <pc:spChg chg="mod">
          <ac:chgData name="Wingate, Alexandra Elizabeth" userId="S::alewinga@iu.edu::22ad4df2-b3a7-4b82-91b3-89ab013a6120" providerId="AD" clId="Web-{1B3732FC-C24D-9CCB-A372-BD544A788D08}" dt="2022-04-15T02:45:54.980" v="404" actId="20577"/>
          <ac:spMkLst>
            <pc:docMk/>
            <pc:sldMk cId="871488689" sldId="267"/>
            <ac:spMk id="3" creationId="{AB1F6689-AC88-E047-1F82-9EA0B0561883}"/>
          </ac:spMkLst>
        </pc:spChg>
      </pc:sldChg>
      <pc:sldChg chg="modSp new">
        <pc:chgData name="Wingate, Alexandra Elizabeth" userId="S::alewinga@iu.edu::22ad4df2-b3a7-4b82-91b3-89ab013a6120" providerId="AD" clId="Web-{1B3732FC-C24D-9CCB-A372-BD544A788D08}" dt="2022-04-15T02:47:00.466" v="416" actId="20577"/>
        <pc:sldMkLst>
          <pc:docMk/>
          <pc:sldMk cId="305847634" sldId="268"/>
        </pc:sldMkLst>
        <pc:spChg chg="mod">
          <ac:chgData name="Wingate, Alexandra Elizabeth" userId="S::alewinga@iu.edu::22ad4df2-b3a7-4b82-91b3-89ab013a6120" providerId="AD" clId="Web-{1B3732FC-C24D-9CCB-A372-BD544A788D08}" dt="2022-04-15T02:47:00.466" v="416" actId="20577"/>
          <ac:spMkLst>
            <pc:docMk/>
            <pc:sldMk cId="305847634" sldId="268"/>
            <ac:spMk id="2" creationId="{E6B0CE75-34E4-00B4-D4BA-F5EB65F49AD0}"/>
          </ac:spMkLst>
        </pc:spChg>
      </pc:sldChg>
    </pc:docChg>
  </pc:docChgLst>
  <pc:docChgLst>
    <pc:chgData name="Wingate, Alexandra Elizabeth" userId="S::alewinga@iu.edu::22ad4df2-b3a7-4b82-91b3-89ab013a6120" providerId="AD" clId="Web-{D1A683CC-6A1C-543D-AF81-F00C0F31EBB2}"/>
    <pc:docChg chg="addSld delSld modSld sldOrd addMainMaster">
      <pc:chgData name="Wingate, Alexandra Elizabeth" userId="S::alewinga@iu.edu::22ad4df2-b3a7-4b82-91b3-89ab013a6120" providerId="AD" clId="Web-{D1A683CC-6A1C-543D-AF81-F00C0F31EBB2}" dt="2022-05-20T06:34:05.179" v="1104"/>
      <pc:docMkLst>
        <pc:docMk/>
      </pc:docMkLst>
      <pc:sldChg chg="ord">
        <pc:chgData name="Wingate, Alexandra Elizabeth" userId="S::alewinga@iu.edu::22ad4df2-b3a7-4b82-91b3-89ab013a6120" providerId="AD" clId="Web-{D1A683CC-6A1C-543D-AF81-F00C0F31EBB2}" dt="2022-05-20T06:33:56.976" v="1103"/>
        <pc:sldMkLst>
          <pc:docMk/>
          <pc:sldMk cId="315792005" sldId="266"/>
        </pc:sldMkLst>
      </pc:sldChg>
      <pc:sldChg chg="ord">
        <pc:chgData name="Wingate, Alexandra Elizabeth" userId="S::alewinga@iu.edu::22ad4df2-b3a7-4b82-91b3-89ab013a6120" providerId="AD" clId="Web-{D1A683CC-6A1C-543D-AF81-F00C0F31EBB2}" dt="2022-05-20T06:34:05.179" v="1104"/>
        <pc:sldMkLst>
          <pc:docMk/>
          <pc:sldMk cId="181080530" sldId="298"/>
        </pc:sldMkLst>
      </pc:sldChg>
      <pc:sldChg chg="del">
        <pc:chgData name="Wingate, Alexandra Elizabeth" userId="S::alewinga@iu.edu::22ad4df2-b3a7-4b82-91b3-89ab013a6120" providerId="AD" clId="Web-{D1A683CC-6A1C-543D-AF81-F00C0F31EBB2}" dt="2022-05-20T06:33:23.179" v="1102"/>
        <pc:sldMkLst>
          <pc:docMk/>
          <pc:sldMk cId="2621288355" sldId="306"/>
        </pc:sldMkLst>
      </pc:sldChg>
      <pc:sldChg chg="addSp delSp modSp add mod setBg setClrOvrMap">
        <pc:chgData name="Wingate, Alexandra Elizabeth" userId="S::alewinga@iu.edu::22ad4df2-b3a7-4b82-91b3-89ab013a6120" providerId="AD" clId="Web-{D1A683CC-6A1C-543D-AF81-F00C0F31EBB2}" dt="2022-05-20T06:33:08.601" v="1101"/>
        <pc:sldMkLst>
          <pc:docMk/>
          <pc:sldMk cId="1953684193" sldId="307"/>
        </pc:sldMkLst>
        <pc:spChg chg="del">
          <ac:chgData name="Wingate, Alexandra Elizabeth" userId="S::alewinga@iu.edu::22ad4df2-b3a7-4b82-91b3-89ab013a6120" providerId="AD" clId="Web-{D1A683CC-6A1C-543D-AF81-F00C0F31EBB2}" dt="2022-05-20T06:28:14.567" v="191"/>
          <ac:spMkLst>
            <pc:docMk/>
            <pc:sldMk cId="1953684193" sldId="307"/>
            <ac:spMk id="2" creationId="{81C48C43-3AB5-63EA-9E47-C00F64029FB5}"/>
          </ac:spMkLst>
        </pc:spChg>
        <pc:spChg chg="add">
          <ac:chgData name="Wingate, Alexandra Elizabeth" userId="S::alewinga@iu.edu::22ad4df2-b3a7-4b82-91b3-89ab013a6120" providerId="AD" clId="Web-{D1A683CC-6A1C-543D-AF81-F00C0F31EBB2}" dt="2022-05-20T06:28:14.567" v="191"/>
          <ac:spMkLst>
            <pc:docMk/>
            <pc:sldMk cId="1953684193" sldId="307"/>
            <ac:spMk id="9" creationId="{F3060C83-F051-4F0E-ABAD-AA0DFC48B218}"/>
          </ac:spMkLst>
        </pc:spChg>
        <pc:spChg chg="add">
          <ac:chgData name="Wingate, Alexandra Elizabeth" userId="S::alewinga@iu.edu::22ad4df2-b3a7-4b82-91b3-89ab013a6120" providerId="AD" clId="Web-{D1A683CC-6A1C-543D-AF81-F00C0F31EBB2}" dt="2022-05-20T06:28:14.567" v="191"/>
          <ac:spMkLst>
            <pc:docMk/>
            <pc:sldMk cId="1953684193" sldId="307"/>
            <ac:spMk id="11" creationId="{83C98ABE-055B-441F-B07E-44F97F083C39}"/>
          </ac:spMkLst>
        </pc:spChg>
        <pc:spChg chg="add">
          <ac:chgData name="Wingate, Alexandra Elizabeth" userId="S::alewinga@iu.edu::22ad4df2-b3a7-4b82-91b3-89ab013a6120" providerId="AD" clId="Web-{D1A683CC-6A1C-543D-AF81-F00C0F31EBB2}" dt="2022-05-20T06:28:14.567" v="191"/>
          <ac:spMkLst>
            <pc:docMk/>
            <pc:sldMk cId="1953684193" sldId="307"/>
            <ac:spMk id="13" creationId="{29FDB030-9B49-4CED-8CCD-4D99382388AC}"/>
          </ac:spMkLst>
        </pc:spChg>
        <pc:spChg chg="add">
          <ac:chgData name="Wingate, Alexandra Elizabeth" userId="S::alewinga@iu.edu::22ad4df2-b3a7-4b82-91b3-89ab013a6120" providerId="AD" clId="Web-{D1A683CC-6A1C-543D-AF81-F00C0F31EBB2}" dt="2022-05-20T06:28:14.567" v="191"/>
          <ac:spMkLst>
            <pc:docMk/>
            <pc:sldMk cId="1953684193" sldId="307"/>
            <ac:spMk id="15" creationId="{3783CA14-24A1-485C-8B30-D6A5D87987AD}"/>
          </ac:spMkLst>
        </pc:spChg>
        <pc:spChg chg="add">
          <ac:chgData name="Wingate, Alexandra Elizabeth" userId="S::alewinga@iu.edu::22ad4df2-b3a7-4b82-91b3-89ab013a6120" providerId="AD" clId="Web-{D1A683CC-6A1C-543D-AF81-F00C0F31EBB2}" dt="2022-05-20T06:28:14.567" v="191"/>
          <ac:spMkLst>
            <pc:docMk/>
            <pc:sldMk cId="1953684193" sldId="307"/>
            <ac:spMk id="17" creationId="{9A97C86A-04D6-40F7-AE84-31AB43E6A846}"/>
          </ac:spMkLst>
        </pc:spChg>
        <pc:spChg chg="add">
          <ac:chgData name="Wingate, Alexandra Elizabeth" userId="S::alewinga@iu.edu::22ad4df2-b3a7-4b82-91b3-89ab013a6120" providerId="AD" clId="Web-{D1A683CC-6A1C-543D-AF81-F00C0F31EBB2}" dt="2022-05-20T06:28:14.567" v="191"/>
          <ac:spMkLst>
            <pc:docMk/>
            <pc:sldMk cId="1953684193" sldId="307"/>
            <ac:spMk id="19" creationId="{FF9F2414-84E8-453E-B1F3-389FDE8192D9}"/>
          </ac:spMkLst>
        </pc:spChg>
        <pc:spChg chg="add">
          <ac:chgData name="Wingate, Alexandra Elizabeth" userId="S::alewinga@iu.edu::22ad4df2-b3a7-4b82-91b3-89ab013a6120" providerId="AD" clId="Web-{D1A683CC-6A1C-543D-AF81-F00C0F31EBB2}" dt="2022-05-20T06:28:14.567" v="191"/>
          <ac:spMkLst>
            <pc:docMk/>
            <pc:sldMk cId="1953684193" sldId="307"/>
            <ac:spMk id="21" creationId="{3ECA69A1-7536-43AC-85EF-C7106179F5ED}"/>
          </ac:spMkLst>
        </pc:spChg>
        <pc:graphicFrameChg chg="mod modGraphic">
          <ac:chgData name="Wingate, Alexandra Elizabeth" userId="S::alewinga@iu.edu::22ad4df2-b3a7-4b82-91b3-89ab013a6120" providerId="AD" clId="Web-{D1A683CC-6A1C-543D-AF81-F00C0F31EBB2}" dt="2022-05-20T06:33:08.601" v="1101"/>
          <ac:graphicFrameMkLst>
            <pc:docMk/>
            <pc:sldMk cId="1953684193" sldId="307"/>
            <ac:graphicFrameMk id="4" creationId="{0C9D9FCF-BC61-ED18-C21C-EE20F152C7BF}"/>
          </ac:graphicFrameMkLst>
        </pc:graphicFrameChg>
      </pc:sldChg>
      <pc:sldMasterChg chg="add addSldLayout">
        <pc:chgData name="Wingate, Alexandra Elizabeth" userId="S::alewinga@iu.edu::22ad4df2-b3a7-4b82-91b3-89ab013a6120" providerId="AD" clId="Web-{D1A683CC-6A1C-543D-AF81-F00C0F31EBB2}" dt="2022-05-20T06:26:24.363" v="0"/>
        <pc:sldMasterMkLst>
          <pc:docMk/>
          <pc:sldMasterMk cId="781685220" sldId="2147483684"/>
        </pc:sldMasterMkLst>
        <pc:sldLayoutChg chg="add">
          <pc:chgData name="Wingate, Alexandra Elizabeth" userId="S::alewinga@iu.edu::22ad4df2-b3a7-4b82-91b3-89ab013a6120" providerId="AD" clId="Web-{D1A683CC-6A1C-543D-AF81-F00C0F31EBB2}" dt="2022-05-20T06:26:24.363" v="0"/>
          <pc:sldLayoutMkLst>
            <pc:docMk/>
            <pc:sldMasterMk cId="781685220" sldId="2147483684"/>
            <pc:sldLayoutMk cId="495071906" sldId="2147483686"/>
          </pc:sldLayoutMkLst>
        </pc:sldLayoutChg>
      </pc:sldMasterChg>
    </pc:docChg>
  </pc:docChgLst>
  <pc:docChgLst>
    <pc:chgData name="Wingate, Alexandra Elizabeth" userId="S::alewinga@iu.edu::22ad4df2-b3a7-4b82-91b3-89ab013a6120" providerId="AD" clId="Web-{7BEA094B-4856-A202-BFC1-7000023BDA67}"/>
    <pc:docChg chg="addSld modSld sldOrd">
      <pc:chgData name="Wingate, Alexandra Elizabeth" userId="S::alewinga@iu.edu::22ad4df2-b3a7-4b82-91b3-89ab013a6120" providerId="AD" clId="Web-{7BEA094B-4856-A202-BFC1-7000023BDA67}" dt="2022-05-17T00:13:17.476" v="454" actId="14100"/>
      <pc:docMkLst>
        <pc:docMk/>
      </pc:docMkLst>
      <pc:sldChg chg="modSp">
        <pc:chgData name="Wingate, Alexandra Elizabeth" userId="S::alewinga@iu.edu::22ad4df2-b3a7-4b82-91b3-89ab013a6120" providerId="AD" clId="Web-{7BEA094B-4856-A202-BFC1-7000023BDA67}" dt="2022-05-16T20:29:51.122" v="390" actId="20577"/>
        <pc:sldMkLst>
          <pc:docMk/>
          <pc:sldMk cId="3106164829" sldId="270"/>
        </pc:sldMkLst>
        <pc:spChg chg="mod">
          <ac:chgData name="Wingate, Alexandra Elizabeth" userId="S::alewinga@iu.edu::22ad4df2-b3a7-4b82-91b3-89ab013a6120" providerId="AD" clId="Web-{7BEA094B-4856-A202-BFC1-7000023BDA67}" dt="2022-05-16T20:29:51.122" v="390" actId="20577"/>
          <ac:spMkLst>
            <pc:docMk/>
            <pc:sldMk cId="3106164829" sldId="270"/>
            <ac:spMk id="3" creationId="{E8FCF563-F1F1-1CB1-82A5-E878DA328F48}"/>
          </ac:spMkLst>
        </pc:spChg>
      </pc:sldChg>
      <pc:sldChg chg="addSp delSp modSp new mod setBg">
        <pc:chgData name="Wingate, Alexandra Elizabeth" userId="S::alewinga@iu.edu::22ad4df2-b3a7-4b82-91b3-89ab013a6120" providerId="AD" clId="Web-{7BEA094B-4856-A202-BFC1-7000023BDA67}" dt="2022-05-16T18:51:17.367" v="143" actId="20577"/>
        <pc:sldMkLst>
          <pc:docMk/>
          <pc:sldMk cId="3642745676" sldId="291"/>
        </pc:sldMkLst>
        <pc:spChg chg="mod">
          <ac:chgData name="Wingate, Alexandra Elizabeth" userId="S::alewinga@iu.edu::22ad4df2-b3a7-4b82-91b3-89ab013a6120" providerId="AD" clId="Web-{7BEA094B-4856-A202-BFC1-7000023BDA67}" dt="2022-05-16T18:51:17.367" v="143" actId="20577"/>
          <ac:spMkLst>
            <pc:docMk/>
            <pc:sldMk cId="3642745676" sldId="291"/>
            <ac:spMk id="2" creationId="{4EB65D8E-8F6D-64B7-4393-D98A0F7376BC}"/>
          </ac:spMkLst>
        </pc:spChg>
        <pc:spChg chg="del">
          <ac:chgData name="Wingate, Alexandra Elizabeth" userId="S::alewinga@iu.edu::22ad4df2-b3a7-4b82-91b3-89ab013a6120" providerId="AD" clId="Web-{7BEA094B-4856-A202-BFC1-7000023BDA67}" dt="2022-05-16T18:44:38.195" v="50"/>
          <ac:spMkLst>
            <pc:docMk/>
            <pc:sldMk cId="3642745676" sldId="291"/>
            <ac:spMk id="3" creationId="{0C8DF14D-2B94-818A-A4DB-EB17D8B4223A}"/>
          </ac:spMkLst>
        </pc:spChg>
        <pc:spChg chg="add del mod">
          <ac:chgData name="Wingate, Alexandra Elizabeth" userId="S::alewinga@iu.edu::22ad4df2-b3a7-4b82-91b3-89ab013a6120" providerId="AD" clId="Web-{7BEA094B-4856-A202-BFC1-7000023BDA67}" dt="2022-05-16T18:45:03.648" v="54"/>
          <ac:spMkLst>
            <pc:docMk/>
            <pc:sldMk cId="3642745676" sldId="291"/>
            <ac:spMk id="6" creationId="{7899921E-87F9-906A-D75C-9D2282E124A7}"/>
          </ac:spMkLst>
        </pc:spChg>
        <pc:spChg chg="add del mod">
          <ac:chgData name="Wingate, Alexandra Elizabeth" userId="S::alewinga@iu.edu::22ad4df2-b3a7-4b82-91b3-89ab013a6120" providerId="AD" clId="Web-{7BEA094B-4856-A202-BFC1-7000023BDA67}" dt="2022-05-16T18:45:29.648" v="56"/>
          <ac:spMkLst>
            <pc:docMk/>
            <pc:sldMk cId="3642745676" sldId="291"/>
            <ac:spMk id="9" creationId="{447276A7-8C43-E668-7C03-17F4E3E1C334}"/>
          </ac:spMkLst>
        </pc:spChg>
        <pc:spChg chg="add del">
          <ac:chgData name="Wingate, Alexandra Elizabeth" userId="S::alewinga@iu.edu::22ad4df2-b3a7-4b82-91b3-89ab013a6120" providerId="AD" clId="Web-{7BEA094B-4856-A202-BFC1-7000023BDA67}" dt="2022-05-16T18:45:42.586" v="62"/>
          <ac:spMkLst>
            <pc:docMk/>
            <pc:sldMk cId="3642745676" sldId="291"/>
            <ac:spMk id="15" creationId="{53F29798-D584-4792-9B62-3F5F5C36D619}"/>
          </ac:spMkLst>
        </pc:spChg>
        <pc:picChg chg="add del mod ord">
          <ac:chgData name="Wingate, Alexandra Elizabeth" userId="S::alewinga@iu.edu::22ad4df2-b3a7-4b82-91b3-89ab013a6120" providerId="AD" clId="Web-{7BEA094B-4856-A202-BFC1-7000023BDA67}" dt="2022-05-16T18:44:53.695" v="53"/>
          <ac:picMkLst>
            <pc:docMk/>
            <pc:sldMk cId="3642745676" sldId="291"/>
            <ac:picMk id="4" creationId="{830913E1-6A51-0E87-BB87-778D839FDEB0}"/>
          </ac:picMkLst>
        </pc:picChg>
        <pc:picChg chg="add del mod ord">
          <ac:chgData name="Wingate, Alexandra Elizabeth" userId="S::alewinga@iu.edu::22ad4df2-b3a7-4b82-91b3-89ab013a6120" providerId="AD" clId="Web-{7BEA094B-4856-A202-BFC1-7000023BDA67}" dt="2022-05-16T18:45:26.523" v="55"/>
          <ac:picMkLst>
            <pc:docMk/>
            <pc:sldMk cId="3642745676" sldId="291"/>
            <ac:picMk id="7" creationId="{F51DE7AA-CAC0-5171-8672-62B45E710C5C}"/>
          </ac:picMkLst>
        </pc:picChg>
        <pc:picChg chg="add del mod">
          <ac:chgData name="Wingate, Alexandra Elizabeth" userId="S::alewinga@iu.edu::22ad4df2-b3a7-4b82-91b3-89ab013a6120" providerId="AD" clId="Web-{7BEA094B-4856-A202-BFC1-7000023BDA67}" dt="2022-05-16T18:46:20.820" v="66"/>
          <ac:picMkLst>
            <pc:docMk/>
            <pc:sldMk cId="3642745676" sldId="291"/>
            <ac:picMk id="10" creationId="{741AF396-B525-870F-300A-5DD121927E64}"/>
          </ac:picMkLst>
        </pc:picChg>
        <pc:picChg chg="add del mod">
          <ac:chgData name="Wingate, Alexandra Elizabeth" userId="S::alewinga@iu.edu::22ad4df2-b3a7-4b82-91b3-89ab013a6120" providerId="AD" clId="Web-{7BEA094B-4856-A202-BFC1-7000023BDA67}" dt="2022-05-16T18:47:02.962" v="71"/>
          <ac:picMkLst>
            <pc:docMk/>
            <pc:sldMk cId="3642745676" sldId="291"/>
            <ac:picMk id="11" creationId="{809FE5E4-105B-A659-3351-FB0F00F548D1}"/>
          </ac:picMkLst>
        </pc:picChg>
        <pc:picChg chg="add del mod">
          <ac:chgData name="Wingate, Alexandra Elizabeth" userId="S::alewinga@iu.edu::22ad4df2-b3a7-4b82-91b3-89ab013a6120" providerId="AD" clId="Web-{7BEA094B-4856-A202-BFC1-7000023BDA67}" dt="2022-05-16T18:47:18.242" v="79"/>
          <ac:picMkLst>
            <pc:docMk/>
            <pc:sldMk cId="3642745676" sldId="291"/>
            <ac:picMk id="12" creationId="{2BA55A2E-458F-C360-6381-1F5BA7E59400}"/>
          </ac:picMkLst>
        </pc:picChg>
        <pc:picChg chg="add mod">
          <ac:chgData name="Wingate, Alexandra Elizabeth" userId="S::alewinga@iu.edu::22ad4df2-b3a7-4b82-91b3-89ab013a6120" providerId="AD" clId="Web-{7BEA094B-4856-A202-BFC1-7000023BDA67}" dt="2022-05-16T18:48:44.242" v="84" actId="1076"/>
          <ac:picMkLst>
            <pc:docMk/>
            <pc:sldMk cId="3642745676" sldId="291"/>
            <ac:picMk id="13" creationId="{FD9F7BFE-9973-C72B-5F6B-F868197FDFE9}"/>
          </ac:picMkLst>
        </pc:picChg>
      </pc:sldChg>
      <pc:sldChg chg="addSp delSp modSp new mod modClrScheme chgLayout">
        <pc:chgData name="Wingate, Alexandra Elizabeth" userId="S::alewinga@iu.edu::22ad4df2-b3a7-4b82-91b3-89ab013a6120" providerId="AD" clId="Web-{7BEA094B-4856-A202-BFC1-7000023BDA67}" dt="2022-05-16T19:05:37.539" v="225" actId="1076"/>
        <pc:sldMkLst>
          <pc:docMk/>
          <pc:sldMk cId="527236241" sldId="292"/>
        </pc:sldMkLst>
        <pc:spChg chg="mod ord">
          <ac:chgData name="Wingate, Alexandra Elizabeth" userId="S::alewinga@iu.edu::22ad4df2-b3a7-4b82-91b3-89ab013a6120" providerId="AD" clId="Web-{7BEA094B-4856-A202-BFC1-7000023BDA67}" dt="2022-05-16T19:05:37.539" v="225" actId="1076"/>
          <ac:spMkLst>
            <pc:docMk/>
            <pc:sldMk cId="527236241" sldId="292"/>
            <ac:spMk id="2" creationId="{8CE09E54-108B-1815-6440-9FFB9A592EC6}"/>
          </ac:spMkLst>
        </pc:spChg>
        <pc:spChg chg="del">
          <ac:chgData name="Wingate, Alexandra Elizabeth" userId="S::alewinga@iu.edu::22ad4df2-b3a7-4b82-91b3-89ab013a6120" providerId="AD" clId="Web-{7BEA094B-4856-A202-BFC1-7000023BDA67}" dt="2022-05-16T18:51:24.195" v="145"/>
          <ac:spMkLst>
            <pc:docMk/>
            <pc:sldMk cId="527236241" sldId="292"/>
            <ac:spMk id="3" creationId="{68696065-9E5C-A4DB-894A-EAB4FD9A26E6}"/>
          </ac:spMkLst>
        </pc:spChg>
        <pc:spChg chg="add del mod">
          <ac:chgData name="Wingate, Alexandra Elizabeth" userId="S::alewinga@iu.edu::22ad4df2-b3a7-4b82-91b3-89ab013a6120" providerId="AD" clId="Web-{7BEA094B-4856-A202-BFC1-7000023BDA67}" dt="2022-05-16T18:52:36.773" v="158"/>
          <ac:spMkLst>
            <pc:docMk/>
            <pc:sldMk cId="527236241" sldId="292"/>
            <ac:spMk id="5" creationId="{0909D5E1-436B-7DB5-D873-F89AF5248B91}"/>
          </ac:spMkLst>
        </pc:spChg>
        <pc:picChg chg="add del mod modCrop">
          <ac:chgData name="Wingate, Alexandra Elizabeth" userId="S::alewinga@iu.edu::22ad4df2-b3a7-4b82-91b3-89ab013a6120" providerId="AD" clId="Web-{7BEA094B-4856-A202-BFC1-7000023BDA67}" dt="2022-05-16T19:03:22.976" v="177"/>
          <ac:picMkLst>
            <pc:docMk/>
            <pc:sldMk cId="527236241" sldId="292"/>
            <ac:picMk id="4" creationId="{3FE9762A-036F-CA35-B4B9-50A924167B7B}"/>
          </ac:picMkLst>
        </pc:picChg>
        <pc:picChg chg="add mod modCrop">
          <ac:chgData name="Wingate, Alexandra Elizabeth" userId="S::alewinga@iu.edu::22ad4df2-b3a7-4b82-91b3-89ab013a6120" providerId="AD" clId="Web-{7BEA094B-4856-A202-BFC1-7000023BDA67}" dt="2022-05-16T18:54:35.039" v="176" actId="1076"/>
          <ac:picMkLst>
            <pc:docMk/>
            <pc:sldMk cId="527236241" sldId="292"/>
            <ac:picMk id="6" creationId="{6BA60122-88E1-CC77-47CA-EB1FB6AAB6FA}"/>
          </ac:picMkLst>
        </pc:picChg>
        <pc:picChg chg="add mod modCrop">
          <ac:chgData name="Wingate, Alexandra Elizabeth" userId="S::alewinga@iu.edu::22ad4df2-b3a7-4b82-91b3-89ab013a6120" providerId="AD" clId="Web-{7BEA094B-4856-A202-BFC1-7000023BDA67}" dt="2022-05-16T19:03:55.132" v="183" actId="1076"/>
          <ac:picMkLst>
            <pc:docMk/>
            <pc:sldMk cId="527236241" sldId="292"/>
            <ac:picMk id="7" creationId="{31D9ED59-EBC0-5CE5-71FC-8A788EACE51E}"/>
          </ac:picMkLst>
        </pc:picChg>
        <pc:picChg chg="add mod">
          <ac:chgData name="Wingate, Alexandra Elizabeth" userId="S::alewinga@iu.edu::22ad4df2-b3a7-4b82-91b3-89ab013a6120" providerId="AD" clId="Web-{7BEA094B-4856-A202-BFC1-7000023BDA67}" dt="2022-05-16T19:05:12.289" v="187" actId="1076"/>
          <ac:picMkLst>
            <pc:docMk/>
            <pc:sldMk cId="527236241" sldId="292"/>
            <ac:picMk id="8" creationId="{147A2D59-0C64-F0CF-5319-8A60F61535DF}"/>
          </ac:picMkLst>
        </pc:picChg>
      </pc:sldChg>
      <pc:sldChg chg="addSp delSp modSp new mod modClrScheme chgLayout">
        <pc:chgData name="Wingate, Alexandra Elizabeth" userId="S::alewinga@iu.edu::22ad4df2-b3a7-4b82-91b3-89ab013a6120" providerId="AD" clId="Web-{7BEA094B-4856-A202-BFC1-7000023BDA67}" dt="2022-05-16T23:51:11.081" v="406"/>
        <pc:sldMkLst>
          <pc:docMk/>
          <pc:sldMk cId="3896481509" sldId="293"/>
        </pc:sldMkLst>
        <pc:spChg chg="mod ord">
          <ac:chgData name="Wingate, Alexandra Elizabeth" userId="S::alewinga@iu.edu::22ad4df2-b3a7-4b82-91b3-89ab013a6120" providerId="AD" clId="Web-{7BEA094B-4856-A202-BFC1-7000023BDA67}" dt="2022-05-16T19:19:23.351" v="227"/>
          <ac:spMkLst>
            <pc:docMk/>
            <pc:sldMk cId="3896481509" sldId="293"/>
            <ac:spMk id="2" creationId="{86586E25-5150-1013-E8DC-153C5F8FD63A}"/>
          </ac:spMkLst>
        </pc:spChg>
        <pc:spChg chg="del">
          <ac:chgData name="Wingate, Alexandra Elizabeth" userId="S::alewinga@iu.edu::22ad4df2-b3a7-4b82-91b3-89ab013a6120" providerId="AD" clId="Web-{7BEA094B-4856-A202-BFC1-7000023BDA67}" dt="2022-05-16T19:19:23.351" v="227"/>
          <ac:spMkLst>
            <pc:docMk/>
            <pc:sldMk cId="3896481509" sldId="293"/>
            <ac:spMk id="3" creationId="{2AE74C44-8B25-B299-2D2E-F890852BBFBC}"/>
          </ac:spMkLst>
        </pc:spChg>
        <pc:picChg chg="add mod">
          <ac:chgData name="Wingate, Alexandra Elizabeth" userId="S::alewinga@iu.edu::22ad4df2-b3a7-4b82-91b3-89ab013a6120" providerId="AD" clId="Web-{7BEA094B-4856-A202-BFC1-7000023BDA67}" dt="2022-05-16T23:51:00.878" v="402" actId="14100"/>
          <ac:picMkLst>
            <pc:docMk/>
            <pc:sldMk cId="3896481509" sldId="293"/>
            <ac:picMk id="3" creationId="{CAB009A0-E814-A79E-2AAC-4561127DDFD2}"/>
          </ac:picMkLst>
        </pc:picChg>
        <pc:picChg chg="add del mod">
          <ac:chgData name="Wingate, Alexandra Elizabeth" userId="S::alewinga@iu.edu::22ad4df2-b3a7-4b82-91b3-89ab013a6120" providerId="AD" clId="Web-{7BEA094B-4856-A202-BFC1-7000023BDA67}" dt="2022-05-16T19:19:53.007" v="231"/>
          <ac:picMkLst>
            <pc:docMk/>
            <pc:sldMk cId="3896481509" sldId="293"/>
            <ac:picMk id="4" creationId="{7EBD52E5-3159-0E33-EE7D-C3DB823FC79E}"/>
          </ac:picMkLst>
        </pc:picChg>
        <pc:picChg chg="add del mod">
          <ac:chgData name="Wingate, Alexandra Elizabeth" userId="S::alewinga@iu.edu::22ad4df2-b3a7-4b82-91b3-89ab013a6120" providerId="AD" clId="Web-{7BEA094B-4856-A202-BFC1-7000023BDA67}" dt="2022-05-16T23:51:11.081" v="406"/>
          <ac:picMkLst>
            <pc:docMk/>
            <pc:sldMk cId="3896481509" sldId="293"/>
            <ac:picMk id="5" creationId="{FA25A01C-5227-9F1D-4910-E8E30E0C877B}"/>
          </ac:picMkLst>
        </pc:picChg>
      </pc:sldChg>
      <pc:sldChg chg="addSp delSp modSp new mod modClrScheme chgLayout">
        <pc:chgData name="Wingate, Alexandra Elizabeth" userId="S::alewinga@iu.edu::22ad4df2-b3a7-4b82-91b3-89ab013a6120" providerId="AD" clId="Web-{7BEA094B-4856-A202-BFC1-7000023BDA67}" dt="2022-05-16T20:24:14.546" v="341" actId="1076"/>
        <pc:sldMkLst>
          <pc:docMk/>
          <pc:sldMk cId="2036469069" sldId="294"/>
        </pc:sldMkLst>
        <pc:spChg chg="mod ord">
          <ac:chgData name="Wingate, Alexandra Elizabeth" userId="S::alewinga@iu.edu::22ad4df2-b3a7-4b82-91b3-89ab013a6120" providerId="AD" clId="Web-{7BEA094B-4856-A202-BFC1-7000023BDA67}" dt="2022-05-16T20:24:14.546" v="341" actId="1076"/>
          <ac:spMkLst>
            <pc:docMk/>
            <pc:sldMk cId="2036469069" sldId="294"/>
            <ac:spMk id="2" creationId="{87105A96-D7EF-83D7-3C5E-2B9EDFFE0383}"/>
          </ac:spMkLst>
        </pc:spChg>
        <pc:spChg chg="del">
          <ac:chgData name="Wingate, Alexandra Elizabeth" userId="S::alewinga@iu.edu::22ad4df2-b3a7-4b82-91b3-89ab013a6120" providerId="AD" clId="Web-{7BEA094B-4856-A202-BFC1-7000023BDA67}" dt="2022-05-16T20:20:04.485" v="284"/>
          <ac:spMkLst>
            <pc:docMk/>
            <pc:sldMk cId="2036469069" sldId="294"/>
            <ac:spMk id="3" creationId="{0355C34B-8A21-BD30-DA0C-260DE4A239E9}"/>
          </ac:spMkLst>
        </pc:spChg>
        <pc:picChg chg="add del mod">
          <ac:chgData name="Wingate, Alexandra Elizabeth" userId="S::alewinga@iu.edu::22ad4df2-b3a7-4b82-91b3-89ab013a6120" providerId="AD" clId="Web-{7BEA094B-4856-A202-BFC1-7000023BDA67}" dt="2022-05-16T20:23:07.531" v="291"/>
          <ac:picMkLst>
            <pc:docMk/>
            <pc:sldMk cId="2036469069" sldId="294"/>
            <ac:picMk id="4" creationId="{A89FF937-7E1B-79AC-083B-70D6C67F8D88}"/>
          </ac:picMkLst>
        </pc:picChg>
        <pc:picChg chg="add mod ord">
          <ac:chgData name="Wingate, Alexandra Elizabeth" userId="S::alewinga@iu.edu::22ad4df2-b3a7-4b82-91b3-89ab013a6120" providerId="AD" clId="Web-{7BEA094B-4856-A202-BFC1-7000023BDA67}" dt="2022-05-16T20:23:36.421" v="296"/>
          <ac:picMkLst>
            <pc:docMk/>
            <pc:sldMk cId="2036469069" sldId="294"/>
            <ac:picMk id="5" creationId="{5E1EA610-6111-59A5-D3BF-91225D9ADFD6}"/>
          </ac:picMkLst>
        </pc:picChg>
      </pc:sldChg>
      <pc:sldChg chg="addSp delSp modSp new">
        <pc:chgData name="Wingate, Alexandra Elizabeth" userId="S::alewinga@iu.edu::22ad4df2-b3a7-4b82-91b3-89ab013a6120" providerId="AD" clId="Web-{7BEA094B-4856-A202-BFC1-7000023BDA67}" dt="2022-05-16T23:50:27.518" v="397"/>
        <pc:sldMkLst>
          <pc:docMk/>
          <pc:sldMk cId="94375601" sldId="295"/>
        </pc:sldMkLst>
        <pc:picChg chg="add del mod">
          <ac:chgData name="Wingate, Alexandra Elizabeth" userId="S::alewinga@iu.edu::22ad4df2-b3a7-4b82-91b3-89ab013a6120" providerId="AD" clId="Web-{7BEA094B-4856-A202-BFC1-7000023BDA67}" dt="2022-05-16T23:50:27.518" v="397"/>
          <ac:picMkLst>
            <pc:docMk/>
            <pc:sldMk cId="94375601" sldId="295"/>
            <ac:picMk id="3" creationId="{60F2879F-9D09-1C28-342C-35F33E7CEC80}"/>
          </ac:picMkLst>
        </pc:picChg>
      </pc:sldChg>
      <pc:sldChg chg="addSp delSp modSp new ord">
        <pc:chgData name="Wingate, Alexandra Elizabeth" userId="S::alewinga@iu.edu::22ad4df2-b3a7-4b82-91b3-89ab013a6120" providerId="AD" clId="Web-{7BEA094B-4856-A202-BFC1-7000023BDA67}" dt="2022-05-17T00:13:17.476" v="454" actId="14100"/>
        <pc:sldMkLst>
          <pc:docMk/>
          <pc:sldMk cId="3692577880" sldId="296"/>
        </pc:sldMkLst>
        <pc:spChg chg="add del mod">
          <ac:chgData name="Wingate, Alexandra Elizabeth" userId="S::alewinga@iu.edu::22ad4df2-b3a7-4b82-91b3-89ab013a6120" providerId="AD" clId="Web-{7BEA094B-4856-A202-BFC1-7000023BDA67}" dt="2022-05-16T23:54:45.097" v="425"/>
          <ac:spMkLst>
            <pc:docMk/>
            <pc:sldMk cId="3692577880" sldId="296"/>
            <ac:spMk id="6" creationId="{6AEF3388-1BD2-15E3-F015-8D993B0E8E70}"/>
          </ac:spMkLst>
        </pc:spChg>
        <pc:picChg chg="add mod">
          <ac:chgData name="Wingate, Alexandra Elizabeth" userId="S::alewinga@iu.edu::22ad4df2-b3a7-4b82-91b3-89ab013a6120" providerId="AD" clId="Web-{7BEA094B-4856-A202-BFC1-7000023BDA67}" dt="2022-05-16T23:53:41.160" v="421" actId="14100"/>
          <ac:picMkLst>
            <pc:docMk/>
            <pc:sldMk cId="3692577880" sldId="296"/>
            <ac:picMk id="3" creationId="{CC4BB5C1-FF92-0865-6284-72C46F2364FB}"/>
          </ac:picMkLst>
        </pc:picChg>
        <pc:picChg chg="add del mod">
          <ac:chgData name="Wingate, Alexandra Elizabeth" userId="S::alewinga@iu.edu::22ad4df2-b3a7-4b82-91b3-89ab013a6120" providerId="AD" clId="Web-{7BEA094B-4856-A202-BFC1-7000023BDA67}" dt="2022-05-16T23:53:22.425" v="415"/>
          <ac:picMkLst>
            <pc:docMk/>
            <pc:sldMk cId="3692577880" sldId="296"/>
            <ac:picMk id="4" creationId="{3756A6B8-B5AC-7E4B-9070-326C70AB8E8C}"/>
          </ac:picMkLst>
        </pc:picChg>
        <pc:picChg chg="add del mod">
          <ac:chgData name="Wingate, Alexandra Elizabeth" userId="S::alewinga@iu.edu::22ad4df2-b3a7-4b82-91b3-89ab013a6120" providerId="AD" clId="Web-{7BEA094B-4856-A202-BFC1-7000023BDA67}" dt="2022-05-16T23:55:02.941" v="426"/>
          <ac:picMkLst>
            <pc:docMk/>
            <pc:sldMk cId="3692577880" sldId="296"/>
            <ac:picMk id="5" creationId="{E60E2359-23E0-ECC4-0869-62BD35B51C20}"/>
          </ac:picMkLst>
        </pc:picChg>
        <pc:picChg chg="add del mod">
          <ac:chgData name="Wingate, Alexandra Elizabeth" userId="S::alewinga@iu.edu::22ad4df2-b3a7-4b82-91b3-89ab013a6120" providerId="AD" clId="Web-{7BEA094B-4856-A202-BFC1-7000023BDA67}" dt="2022-05-16T23:56:59.973" v="430"/>
          <ac:picMkLst>
            <pc:docMk/>
            <pc:sldMk cId="3692577880" sldId="296"/>
            <ac:picMk id="7" creationId="{4CFE534F-B54C-2B97-5644-15AD36839F60}"/>
          </ac:picMkLst>
        </pc:picChg>
        <pc:picChg chg="add del mod">
          <ac:chgData name="Wingate, Alexandra Elizabeth" userId="S::alewinga@iu.edu::22ad4df2-b3a7-4b82-91b3-89ab013a6120" providerId="AD" clId="Web-{7BEA094B-4856-A202-BFC1-7000023BDA67}" dt="2022-05-16T23:57:33.035" v="438"/>
          <ac:picMkLst>
            <pc:docMk/>
            <pc:sldMk cId="3692577880" sldId="296"/>
            <ac:picMk id="8" creationId="{980A5173-2D30-9200-1ABD-7509199C993A}"/>
          </ac:picMkLst>
        </pc:picChg>
        <pc:picChg chg="add del mod">
          <ac:chgData name="Wingate, Alexandra Elizabeth" userId="S::alewinga@iu.edu::22ad4df2-b3a7-4b82-91b3-89ab013a6120" providerId="AD" clId="Web-{7BEA094B-4856-A202-BFC1-7000023BDA67}" dt="2022-05-17T00:08:46.959" v="445"/>
          <ac:picMkLst>
            <pc:docMk/>
            <pc:sldMk cId="3692577880" sldId="296"/>
            <ac:picMk id="9" creationId="{865513FB-3AF4-1ECA-19BC-3034C7475D1B}"/>
          </ac:picMkLst>
        </pc:picChg>
        <pc:picChg chg="add del mod">
          <ac:chgData name="Wingate, Alexandra Elizabeth" userId="S::alewinga@iu.edu::22ad4df2-b3a7-4b82-91b3-89ab013a6120" providerId="AD" clId="Web-{7BEA094B-4856-A202-BFC1-7000023BDA67}" dt="2022-05-17T00:09:02.100" v="448"/>
          <ac:picMkLst>
            <pc:docMk/>
            <pc:sldMk cId="3692577880" sldId="296"/>
            <ac:picMk id="10" creationId="{B40CC4E0-70B6-2AA3-9FF1-F7E8095473E1}"/>
          </ac:picMkLst>
        </pc:picChg>
        <pc:picChg chg="add mod">
          <ac:chgData name="Wingate, Alexandra Elizabeth" userId="S::alewinga@iu.edu::22ad4df2-b3a7-4b82-91b3-89ab013a6120" providerId="AD" clId="Web-{7BEA094B-4856-A202-BFC1-7000023BDA67}" dt="2022-05-17T00:13:17.476" v="454" actId="14100"/>
          <ac:picMkLst>
            <pc:docMk/>
            <pc:sldMk cId="3692577880" sldId="296"/>
            <ac:picMk id="11" creationId="{6B4D4FD4-5A67-C6EA-E4CA-75C27CF0C27F}"/>
          </ac:picMkLst>
        </pc:picChg>
      </pc:sldChg>
    </pc:docChg>
  </pc:docChgLst>
  <pc:docChgLst>
    <pc:chgData name="Wingate, Alexandra Elizabeth" userId="S::alewinga@iu.edu::22ad4df2-b3a7-4b82-91b3-89ab013a6120" providerId="AD" clId="Web-{C18C3C3C-5581-12A5-F002-82B6588DCEBA}"/>
    <pc:docChg chg="addSld modSld">
      <pc:chgData name="Wingate, Alexandra Elizabeth" userId="S::alewinga@iu.edu::22ad4df2-b3a7-4b82-91b3-89ab013a6120" providerId="AD" clId="Web-{C18C3C3C-5581-12A5-F002-82B6588DCEBA}" dt="2022-05-18T23:02:07.929" v="32" actId="1076"/>
      <pc:docMkLst>
        <pc:docMk/>
      </pc:docMkLst>
      <pc:sldChg chg="addSp delSp modSp new mod modClrScheme chgLayout">
        <pc:chgData name="Wingate, Alexandra Elizabeth" userId="S::alewinga@iu.edu::22ad4df2-b3a7-4b82-91b3-89ab013a6120" providerId="AD" clId="Web-{C18C3C3C-5581-12A5-F002-82B6588DCEBA}" dt="2022-05-18T23:02:07.929" v="32" actId="1076"/>
        <pc:sldMkLst>
          <pc:docMk/>
          <pc:sldMk cId="181080530" sldId="298"/>
        </pc:sldMkLst>
        <pc:spChg chg="del">
          <ac:chgData name="Wingate, Alexandra Elizabeth" userId="S::alewinga@iu.edu::22ad4df2-b3a7-4b82-91b3-89ab013a6120" providerId="AD" clId="Web-{C18C3C3C-5581-12A5-F002-82B6588DCEBA}" dt="2022-05-18T22:40:01.672" v="1"/>
          <ac:spMkLst>
            <pc:docMk/>
            <pc:sldMk cId="181080530" sldId="298"/>
            <ac:spMk id="2" creationId="{F3C70B89-4351-72CB-ABE3-5200AEADBE73}"/>
          </ac:spMkLst>
        </pc:spChg>
        <pc:spChg chg="del">
          <ac:chgData name="Wingate, Alexandra Elizabeth" userId="S::alewinga@iu.edu::22ad4df2-b3a7-4b82-91b3-89ab013a6120" providerId="AD" clId="Web-{C18C3C3C-5581-12A5-F002-82B6588DCEBA}" dt="2022-05-18T22:40:01.672" v="1"/>
          <ac:spMkLst>
            <pc:docMk/>
            <pc:sldMk cId="181080530" sldId="298"/>
            <ac:spMk id="3" creationId="{FFB4A79B-1890-1F7E-8C06-710A711026F2}"/>
          </ac:spMkLst>
        </pc:spChg>
        <pc:picChg chg="add del mod">
          <ac:chgData name="Wingate, Alexandra Elizabeth" userId="S::alewinga@iu.edu::22ad4df2-b3a7-4b82-91b3-89ab013a6120" providerId="AD" clId="Web-{C18C3C3C-5581-12A5-F002-82B6588DCEBA}" dt="2022-05-18T22:49:24.800" v="6"/>
          <ac:picMkLst>
            <pc:docMk/>
            <pc:sldMk cId="181080530" sldId="298"/>
            <ac:picMk id="4" creationId="{68E8AFCD-B7E0-10E4-FC36-1E3D580AAFBE}"/>
          </ac:picMkLst>
        </pc:picChg>
        <pc:picChg chg="add del mod">
          <ac:chgData name="Wingate, Alexandra Elizabeth" userId="S::alewinga@iu.edu::22ad4df2-b3a7-4b82-91b3-89ab013a6120" providerId="AD" clId="Web-{C18C3C3C-5581-12A5-F002-82B6588DCEBA}" dt="2022-05-18T22:49:54.535" v="11"/>
          <ac:picMkLst>
            <pc:docMk/>
            <pc:sldMk cId="181080530" sldId="298"/>
            <ac:picMk id="5" creationId="{164EABB7-1665-B656-421E-A56A5D192E67}"/>
          </ac:picMkLst>
        </pc:picChg>
        <pc:picChg chg="add del mod">
          <ac:chgData name="Wingate, Alexandra Elizabeth" userId="S::alewinga@iu.edu::22ad4df2-b3a7-4b82-91b3-89ab013a6120" providerId="AD" clId="Web-{C18C3C3C-5581-12A5-F002-82B6588DCEBA}" dt="2022-05-18T22:54:23.864" v="17"/>
          <ac:picMkLst>
            <pc:docMk/>
            <pc:sldMk cId="181080530" sldId="298"/>
            <ac:picMk id="6" creationId="{8998E5AD-8B1A-943E-DDA1-07845FE51076}"/>
          </ac:picMkLst>
        </pc:picChg>
        <pc:picChg chg="add del mod">
          <ac:chgData name="Wingate, Alexandra Elizabeth" userId="S::alewinga@iu.edu::22ad4df2-b3a7-4b82-91b3-89ab013a6120" providerId="AD" clId="Web-{C18C3C3C-5581-12A5-F002-82B6588DCEBA}" dt="2022-05-18T22:54:42.692" v="21"/>
          <ac:picMkLst>
            <pc:docMk/>
            <pc:sldMk cId="181080530" sldId="298"/>
            <ac:picMk id="7" creationId="{A6E8F7F8-98D3-68FE-8862-F9A029E04BF5}"/>
          </ac:picMkLst>
        </pc:picChg>
        <pc:picChg chg="add mod">
          <ac:chgData name="Wingate, Alexandra Elizabeth" userId="S::alewinga@iu.edu::22ad4df2-b3a7-4b82-91b3-89ab013a6120" providerId="AD" clId="Web-{C18C3C3C-5581-12A5-F002-82B6588DCEBA}" dt="2022-05-18T23:02:07.929" v="32" actId="1076"/>
          <ac:picMkLst>
            <pc:docMk/>
            <pc:sldMk cId="181080530" sldId="298"/>
            <ac:picMk id="8" creationId="{71D7DA7D-0C6C-8C56-6F72-F0EC1BC58789}"/>
          </ac:picMkLst>
        </pc:picChg>
      </pc:sldChg>
    </pc:docChg>
  </pc:docChgLst>
  <pc:docChgLst>
    <pc:chgData name="Wingate, Alexandra Elizabeth" userId="S::alewinga@iu.edu::22ad4df2-b3a7-4b82-91b3-89ab013a6120" providerId="AD" clId="Web-{3F0B80DD-26DE-8F21-C1CA-07CE53C7C603}"/>
    <pc:docChg chg="modSld">
      <pc:chgData name="Wingate, Alexandra Elizabeth" userId="S::alewinga@iu.edu::22ad4df2-b3a7-4b82-91b3-89ab013a6120" providerId="AD" clId="Web-{3F0B80DD-26DE-8F21-C1CA-07CE53C7C603}" dt="2022-05-26T21:01:50.114" v="16" actId="14100"/>
      <pc:docMkLst>
        <pc:docMk/>
      </pc:docMkLst>
      <pc:sldChg chg="addSp delSp modSp">
        <pc:chgData name="Wingate, Alexandra Elizabeth" userId="S::alewinga@iu.edu::22ad4df2-b3a7-4b82-91b3-89ab013a6120" providerId="AD" clId="Web-{3F0B80DD-26DE-8F21-C1CA-07CE53C7C603}" dt="2022-05-26T21:01:50.114" v="16" actId="14100"/>
        <pc:sldMkLst>
          <pc:docMk/>
          <pc:sldMk cId="3692577880" sldId="296"/>
        </pc:sldMkLst>
        <pc:picChg chg="add del mod">
          <ac:chgData name="Wingate, Alexandra Elizabeth" userId="S::alewinga@iu.edu::22ad4df2-b3a7-4b82-91b3-89ab013a6120" providerId="AD" clId="Web-{3F0B80DD-26DE-8F21-C1CA-07CE53C7C603}" dt="2022-05-26T20:56:59.462" v="3"/>
          <ac:picMkLst>
            <pc:docMk/>
            <pc:sldMk cId="3692577880" sldId="296"/>
            <ac:picMk id="4" creationId="{61F7B175-C853-E70A-B10A-BEDB22606E9F}"/>
          </ac:picMkLst>
        </pc:picChg>
        <pc:picChg chg="del">
          <ac:chgData name="Wingate, Alexandra Elizabeth" userId="S::alewinga@iu.edu::22ad4df2-b3a7-4b82-91b3-89ab013a6120" providerId="AD" clId="Web-{3F0B80DD-26DE-8F21-C1CA-07CE53C7C603}" dt="2022-05-26T20:56:43.322" v="0"/>
          <ac:picMkLst>
            <pc:docMk/>
            <pc:sldMk cId="3692577880" sldId="296"/>
            <ac:picMk id="5" creationId="{20DB3D33-CEC9-D49B-B0FB-FD6163568052}"/>
          </ac:picMkLst>
        </pc:picChg>
        <pc:picChg chg="add del mod">
          <ac:chgData name="Wingate, Alexandra Elizabeth" userId="S::alewinga@iu.edu::22ad4df2-b3a7-4b82-91b3-89ab013a6120" providerId="AD" clId="Web-{3F0B80DD-26DE-8F21-C1CA-07CE53C7C603}" dt="2022-05-26T21:00:45.162" v="8"/>
          <ac:picMkLst>
            <pc:docMk/>
            <pc:sldMk cId="3692577880" sldId="296"/>
            <ac:picMk id="6" creationId="{3ECAE904-881E-FFE7-A280-9FADF178F2C3}"/>
          </ac:picMkLst>
        </pc:picChg>
        <pc:picChg chg="add del mod">
          <ac:chgData name="Wingate, Alexandra Elizabeth" userId="S::alewinga@iu.edu::22ad4df2-b3a7-4b82-91b3-89ab013a6120" providerId="AD" clId="Web-{3F0B80DD-26DE-8F21-C1CA-07CE53C7C603}" dt="2022-05-26T21:01:12.865" v="12"/>
          <ac:picMkLst>
            <pc:docMk/>
            <pc:sldMk cId="3692577880" sldId="296"/>
            <ac:picMk id="7" creationId="{4623661C-52EC-AD94-27A1-658DF341620D}"/>
          </ac:picMkLst>
        </pc:picChg>
        <pc:picChg chg="add mod">
          <ac:chgData name="Wingate, Alexandra Elizabeth" userId="S::alewinga@iu.edu::22ad4df2-b3a7-4b82-91b3-89ab013a6120" providerId="AD" clId="Web-{3F0B80DD-26DE-8F21-C1CA-07CE53C7C603}" dt="2022-05-26T21:01:50.114" v="16" actId="14100"/>
          <ac:picMkLst>
            <pc:docMk/>
            <pc:sldMk cId="3692577880" sldId="296"/>
            <ac:picMk id="8" creationId="{F03C72E9-8898-67DC-5B64-7C3F76A7BEAF}"/>
          </ac:picMkLst>
        </pc:picChg>
      </pc:sldChg>
    </pc:docChg>
  </pc:docChgLst>
  <pc:docChgLst>
    <pc:chgData name="Wingate, Alexandra Elizabeth" userId="S::alewinga@iu.edu::22ad4df2-b3a7-4b82-91b3-89ab013a6120" providerId="AD" clId="Web-{3F480666-2234-2231-20E6-1DF51803F7C3}"/>
    <pc:docChg chg="modSld">
      <pc:chgData name="Wingate, Alexandra Elizabeth" userId="S::alewinga@iu.edu::22ad4df2-b3a7-4b82-91b3-89ab013a6120" providerId="AD" clId="Web-{3F480666-2234-2231-20E6-1DF51803F7C3}" dt="2022-05-18T23:22:54.892" v="36" actId="1076"/>
      <pc:docMkLst>
        <pc:docMk/>
      </pc:docMkLst>
      <pc:sldChg chg="addSp delSp modSp mod setBg">
        <pc:chgData name="Wingate, Alexandra Elizabeth" userId="S::alewinga@iu.edu::22ad4df2-b3a7-4b82-91b3-89ab013a6120" providerId="AD" clId="Web-{3F480666-2234-2231-20E6-1DF51803F7C3}" dt="2022-05-18T23:22:54.892" v="36" actId="1076"/>
        <pc:sldMkLst>
          <pc:docMk/>
          <pc:sldMk cId="181080530" sldId="298"/>
        </pc:sldMkLst>
        <pc:spChg chg="add mod">
          <ac:chgData name="Wingate, Alexandra Elizabeth" userId="S::alewinga@iu.edu::22ad4df2-b3a7-4b82-91b3-89ab013a6120" providerId="AD" clId="Web-{3F480666-2234-2231-20E6-1DF51803F7C3}" dt="2022-05-18T23:22:54.892" v="36" actId="1076"/>
          <ac:spMkLst>
            <pc:docMk/>
            <pc:sldMk cId="181080530" sldId="298"/>
            <ac:spMk id="5" creationId="{151D9936-0B16-4EFA-5352-26CAC15A6CD8}"/>
          </ac:spMkLst>
        </pc:spChg>
        <pc:spChg chg="add">
          <ac:chgData name="Wingate, Alexandra Elizabeth" userId="S::alewinga@iu.edu::22ad4df2-b3a7-4b82-91b3-89ab013a6120" providerId="AD" clId="Web-{3F480666-2234-2231-20E6-1DF51803F7C3}" dt="2022-05-18T23:20:29.392" v="28"/>
          <ac:spMkLst>
            <pc:docMk/>
            <pc:sldMk cId="181080530" sldId="298"/>
            <ac:spMk id="9" creationId="{42A4FC2C-047E-45A5-965D-8E1E3BF09BC6}"/>
          </ac:spMkLst>
        </pc:spChg>
        <pc:picChg chg="add del mod">
          <ac:chgData name="Wingate, Alexandra Elizabeth" userId="S::alewinga@iu.edu::22ad4df2-b3a7-4b82-91b3-89ab013a6120" providerId="AD" clId="Web-{3F480666-2234-2231-20E6-1DF51803F7C3}" dt="2022-05-18T23:18:47.845" v="18"/>
          <ac:picMkLst>
            <pc:docMk/>
            <pc:sldMk cId="181080530" sldId="298"/>
            <ac:picMk id="2" creationId="{34054221-3BFB-5D2C-048C-20474E4E316F}"/>
          </ac:picMkLst>
        </pc:picChg>
        <pc:picChg chg="add del mod">
          <ac:chgData name="Wingate, Alexandra Elizabeth" userId="S::alewinga@iu.edu::22ad4df2-b3a7-4b82-91b3-89ab013a6120" providerId="AD" clId="Web-{3F480666-2234-2231-20E6-1DF51803F7C3}" dt="2022-05-18T23:20:22.595" v="26"/>
          <ac:picMkLst>
            <pc:docMk/>
            <pc:sldMk cId="181080530" sldId="298"/>
            <ac:picMk id="3" creationId="{6C444BEA-60F5-8721-38FA-A3D0949103EA}"/>
          </ac:picMkLst>
        </pc:picChg>
        <pc:picChg chg="add mod">
          <ac:chgData name="Wingate, Alexandra Elizabeth" userId="S::alewinga@iu.edu::22ad4df2-b3a7-4b82-91b3-89ab013a6120" providerId="AD" clId="Web-{3F480666-2234-2231-20E6-1DF51803F7C3}" dt="2022-05-18T23:20:29.392" v="28"/>
          <ac:picMkLst>
            <pc:docMk/>
            <pc:sldMk cId="181080530" sldId="298"/>
            <ac:picMk id="4" creationId="{76D9047D-987D-3410-91EF-4C23F36F1A5C}"/>
          </ac:picMkLst>
        </pc:picChg>
        <pc:picChg chg="add del mod">
          <ac:chgData name="Wingate, Alexandra Elizabeth" userId="S::alewinga@iu.edu::22ad4df2-b3a7-4b82-91b3-89ab013a6120" providerId="AD" clId="Web-{3F480666-2234-2231-20E6-1DF51803F7C3}" dt="2022-05-18T23:17:44.502" v="15"/>
          <ac:picMkLst>
            <pc:docMk/>
            <pc:sldMk cId="181080530" sldId="298"/>
            <ac:picMk id="8" creationId="{71D7DA7D-0C6C-8C56-6F72-F0EC1BC58789}"/>
          </ac:picMkLst>
        </pc:picChg>
      </pc:sldChg>
    </pc:docChg>
  </pc:docChgLst>
  <pc:docChgLst>
    <pc:chgData name="Walsh, John Anthony" userId="60215795-16d9-4f72-96a0-f405ba11648a" providerId="ADAL" clId="{AAFA4DC4-E294-134F-810C-04A3D42EF0DB}"/>
    <pc:docChg chg="undo custSel addSld delSld modSld sldOrd">
      <pc:chgData name="Walsh, John Anthony" userId="60215795-16d9-4f72-96a0-f405ba11648a" providerId="ADAL" clId="{AAFA4DC4-E294-134F-810C-04A3D42EF0DB}" dt="2022-05-27T13:58:58.922" v="978" actId="12"/>
      <pc:docMkLst>
        <pc:docMk/>
      </pc:docMkLst>
      <pc:sldChg chg="addSp delSp modSp mod">
        <pc:chgData name="Walsh, John Anthony" userId="60215795-16d9-4f72-96a0-f405ba11648a" providerId="ADAL" clId="{AAFA4DC4-E294-134F-810C-04A3D42EF0DB}" dt="2022-05-11T18:09:31.316" v="3"/>
        <pc:sldMkLst>
          <pc:docMk/>
          <pc:sldMk cId="2074378230" sldId="257"/>
        </pc:sldMkLst>
        <pc:spChg chg="del">
          <ac:chgData name="Walsh, John Anthony" userId="60215795-16d9-4f72-96a0-f405ba11648a" providerId="ADAL" clId="{AAFA4DC4-E294-134F-810C-04A3D42EF0DB}" dt="2022-05-11T18:09:16.521" v="0" actId="478"/>
          <ac:spMkLst>
            <pc:docMk/>
            <pc:sldMk cId="2074378230" sldId="257"/>
            <ac:spMk id="2" creationId="{C154C69E-7DD6-2B4D-AC6B-58A97F61C459}"/>
          </ac:spMkLst>
        </pc:spChg>
        <pc:spChg chg="del mod">
          <ac:chgData name="Walsh, John Anthony" userId="60215795-16d9-4f72-96a0-f405ba11648a" providerId="ADAL" clId="{AAFA4DC4-E294-134F-810C-04A3D42EF0DB}" dt="2022-05-11T18:09:25.524" v="2" actId="478"/>
          <ac:spMkLst>
            <pc:docMk/>
            <pc:sldMk cId="2074378230" sldId="257"/>
            <ac:spMk id="3" creationId="{30BEFF59-551F-5A45-BF17-ECEC0240315D}"/>
          </ac:spMkLst>
        </pc:spChg>
        <pc:picChg chg="add">
          <ac:chgData name="Walsh, John Anthony" userId="60215795-16d9-4f72-96a0-f405ba11648a" providerId="ADAL" clId="{AAFA4DC4-E294-134F-810C-04A3D42EF0DB}" dt="2022-05-11T18:09:31.316" v="3"/>
          <ac:picMkLst>
            <pc:docMk/>
            <pc:sldMk cId="2074378230" sldId="257"/>
            <ac:picMk id="4" creationId="{AC2D482E-4A65-7C80-7E26-C4A73BA6F9A4}"/>
          </ac:picMkLst>
        </pc:picChg>
      </pc:sldChg>
      <pc:sldChg chg="modSp mod">
        <pc:chgData name="Walsh, John Anthony" userId="60215795-16d9-4f72-96a0-f405ba11648a" providerId="ADAL" clId="{AAFA4DC4-E294-134F-810C-04A3D42EF0DB}" dt="2022-05-27T13:45:49.138" v="743" actId="692"/>
        <pc:sldMkLst>
          <pc:docMk/>
          <pc:sldMk cId="3813406422" sldId="259"/>
        </pc:sldMkLst>
        <pc:picChg chg="mod">
          <ac:chgData name="Walsh, John Anthony" userId="60215795-16d9-4f72-96a0-f405ba11648a" providerId="ADAL" clId="{AAFA4DC4-E294-134F-810C-04A3D42EF0DB}" dt="2022-05-27T13:45:49.138" v="743" actId="692"/>
          <ac:picMkLst>
            <pc:docMk/>
            <pc:sldMk cId="3813406422" sldId="259"/>
            <ac:picMk id="7" creationId="{E807E42E-0FA8-4E3B-B6FD-C5E225BCF521}"/>
          </ac:picMkLst>
        </pc:picChg>
      </pc:sldChg>
      <pc:sldChg chg="modSp mod">
        <pc:chgData name="Walsh, John Anthony" userId="60215795-16d9-4f72-96a0-f405ba11648a" providerId="ADAL" clId="{AAFA4DC4-E294-134F-810C-04A3D42EF0DB}" dt="2022-05-13T13:32:06.491" v="73" actId="20577"/>
        <pc:sldMkLst>
          <pc:docMk/>
          <pc:sldMk cId="1330473416" sldId="261"/>
        </pc:sldMkLst>
        <pc:spChg chg="mod">
          <ac:chgData name="Walsh, John Anthony" userId="60215795-16d9-4f72-96a0-f405ba11648a" providerId="ADAL" clId="{AAFA4DC4-E294-134F-810C-04A3D42EF0DB}" dt="2022-05-13T13:32:06.491" v="73" actId="20577"/>
          <ac:spMkLst>
            <pc:docMk/>
            <pc:sldMk cId="1330473416" sldId="261"/>
            <ac:spMk id="3" creationId="{AECEC8EA-0186-87D4-A229-834336C67933}"/>
          </ac:spMkLst>
        </pc:spChg>
      </pc:sldChg>
      <pc:sldChg chg="modSp mod">
        <pc:chgData name="Walsh, John Anthony" userId="60215795-16d9-4f72-96a0-f405ba11648a" providerId="ADAL" clId="{AAFA4DC4-E294-134F-810C-04A3D42EF0DB}" dt="2022-05-13T13:32:00.021" v="72" actId="20577"/>
        <pc:sldMkLst>
          <pc:docMk/>
          <pc:sldMk cId="3587268295" sldId="275"/>
        </pc:sldMkLst>
        <pc:spChg chg="mod">
          <ac:chgData name="Walsh, John Anthony" userId="60215795-16d9-4f72-96a0-f405ba11648a" providerId="ADAL" clId="{AAFA4DC4-E294-134F-810C-04A3D42EF0DB}" dt="2022-05-13T13:32:00.021" v="72" actId="20577"/>
          <ac:spMkLst>
            <pc:docMk/>
            <pc:sldMk cId="3587268295" sldId="275"/>
            <ac:spMk id="3" creationId="{CDDD4B67-530A-B86D-F8EF-7A2A8FFB28B7}"/>
          </ac:spMkLst>
        </pc:spChg>
      </pc:sldChg>
      <pc:sldChg chg="mod modShow">
        <pc:chgData name="Walsh, John Anthony" userId="60215795-16d9-4f72-96a0-f405ba11648a" providerId="ADAL" clId="{AAFA4DC4-E294-134F-810C-04A3D42EF0DB}" dt="2022-05-14T13:45:46.308" v="212" actId="729"/>
        <pc:sldMkLst>
          <pc:docMk/>
          <pc:sldMk cId="3580588879" sldId="277"/>
        </pc:sldMkLst>
      </pc:sldChg>
      <pc:sldChg chg="mod modShow">
        <pc:chgData name="Walsh, John Anthony" userId="60215795-16d9-4f72-96a0-f405ba11648a" providerId="ADAL" clId="{AAFA4DC4-E294-134F-810C-04A3D42EF0DB}" dt="2022-05-14T13:45:39.061" v="211" actId="729"/>
        <pc:sldMkLst>
          <pc:docMk/>
          <pc:sldMk cId="60697620" sldId="278"/>
        </pc:sldMkLst>
      </pc:sldChg>
      <pc:sldChg chg="addSp delSp modSp mod modShow">
        <pc:chgData name="Walsh, John Anthony" userId="60215795-16d9-4f72-96a0-f405ba11648a" providerId="ADAL" clId="{AAFA4DC4-E294-134F-810C-04A3D42EF0DB}" dt="2022-05-14T13:45:50.228" v="213" actId="729"/>
        <pc:sldMkLst>
          <pc:docMk/>
          <pc:sldMk cId="1641909335" sldId="279"/>
        </pc:sldMkLst>
        <pc:picChg chg="add mod">
          <ac:chgData name="Walsh, John Anthony" userId="60215795-16d9-4f72-96a0-f405ba11648a" providerId="ADAL" clId="{AAFA4DC4-E294-134F-810C-04A3D42EF0DB}" dt="2022-05-13T12:04:44.591" v="9" actId="1076"/>
          <ac:picMkLst>
            <pc:docMk/>
            <pc:sldMk cId="1641909335" sldId="279"/>
            <ac:picMk id="3" creationId="{D32DC5A4-7CC1-1CDC-D3B9-C99F45A06ABC}"/>
          </ac:picMkLst>
        </pc:picChg>
        <pc:picChg chg="del">
          <ac:chgData name="Walsh, John Anthony" userId="60215795-16d9-4f72-96a0-f405ba11648a" providerId="ADAL" clId="{AAFA4DC4-E294-134F-810C-04A3D42EF0DB}" dt="2022-05-13T12:04:12.440" v="4" actId="478"/>
          <ac:picMkLst>
            <pc:docMk/>
            <pc:sldMk cId="1641909335" sldId="279"/>
            <ac:picMk id="6" creationId="{920BA0DD-F7AD-2DF2-9DFD-1A0DE427B581}"/>
          </ac:picMkLst>
        </pc:picChg>
      </pc:sldChg>
      <pc:sldChg chg="addSp delSp modSp add mod ord modShow">
        <pc:chgData name="Walsh, John Anthony" userId="60215795-16d9-4f72-96a0-f405ba11648a" providerId="ADAL" clId="{AAFA4DC4-E294-134F-810C-04A3D42EF0DB}" dt="2022-05-14T13:45:52.623" v="214" actId="729"/>
        <pc:sldMkLst>
          <pc:docMk/>
          <pc:sldMk cId="1603535540" sldId="280"/>
        </pc:sldMkLst>
        <pc:spChg chg="mod">
          <ac:chgData name="Walsh, John Anthony" userId="60215795-16d9-4f72-96a0-f405ba11648a" providerId="ADAL" clId="{AAFA4DC4-E294-134F-810C-04A3D42EF0DB}" dt="2022-05-13T12:08:49.940" v="48" actId="1037"/>
          <ac:spMkLst>
            <pc:docMk/>
            <pc:sldMk cId="1603535540" sldId="280"/>
            <ac:spMk id="2" creationId="{70D86CFC-43D8-BA0A-E923-1B9D867A5CAD}"/>
          </ac:spMkLst>
        </pc:spChg>
        <pc:spChg chg="mod">
          <ac:chgData name="Walsh, John Anthony" userId="60215795-16d9-4f72-96a0-f405ba11648a" providerId="ADAL" clId="{AAFA4DC4-E294-134F-810C-04A3D42EF0DB}" dt="2022-05-13T12:08:49.940" v="48" actId="1037"/>
          <ac:spMkLst>
            <pc:docMk/>
            <pc:sldMk cId="1603535540" sldId="280"/>
            <ac:spMk id="4" creationId="{12ABE5B5-223E-BD05-DCE8-229FB4035B3A}"/>
          </ac:spMkLst>
        </pc:spChg>
        <pc:picChg chg="del">
          <ac:chgData name="Walsh, John Anthony" userId="60215795-16d9-4f72-96a0-f405ba11648a" providerId="ADAL" clId="{AAFA4DC4-E294-134F-810C-04A3D42EF0DB}" dt="2022-05-13T12:08:15.339" v="13" actId="478"/>
          <ac:picMkLst>
            <pc:docMk/>
            <pc:sldMk cId="1603535540" sldId="280"/>
            <ac:picMk id="3" creationId="{D32DC5A4-7CC1-1CDC-D3B9-C99F45A06ABC}"/>
          </ac:picMkLst>
        </pc:picChg>
        <pc:picChg chg="add mod">
          <ac:chgData name="Walsh, John Anthony" userId="60215795-16d9-4f72-96a0-f405ba11648a" providerId="ADAL" clId="{AAFA4DC4-E294-134F-810C-04A3D42EF0DB}" dt="2022-05-13T12:08:39.233" v="17" actId="1076"/>
          <ac:picMkLst>
            <pc:docMk/>
            <pc:sldMk cId="1603535540" sldId="280"/>
            <ac:picMk id="5" creationId="{987DF276-AFC0-17DB-7217-9C95376035B3}"/>
          </ac:picMkLst>
        </pc:picChg>
      </pc:sldChg>
      <pc:sldChg chg="addSp delSp modSp add mod modShow">
        <pc:chgData name="Walsh, John Anthony" userId="60215795-16d9-4f72-96a0-f405ba11648a" providerId="ADAL" clId="{AAFA4DC4-E294-134F-810C-04A3D42EF0DB}" dt="2022-05-14T13:45:56.562" v="215" actId="729"/>
        <pc:sldMkLst>
          <pc:docMk/>
          <pc:sldMk cId="169033676" sldId="281"/>
        </pc:sldMkLst>
        <pc:spChg chg="mod">
          <ac:chgData name="Walsh, John Anthony" userId="60215795-16d9-4f72-96a0-f405ba11648a" providerId="ADAL" clId="{AAFA4DC4-E294-134F-810C-04A3D42EF0DB}" dt="2022-05-13T12:12:40.218" v="57" actId="20577"/>
          <ac:spMkLst>
            <pc:docMk/>
            <pc:sldMk cId="169033676" sldId="281"/>
            <ac:spMk id="4" creationId="{12ABE5B5-223E-BD05-DCE8-229FB4035B3A}"/>
          </ac:spMkLst>
        </pc:spChg>
        <pc:picChg chg="del">
          <ac:chgData name="Walsh, John Anthony" userId="60215795-16d9-4f72-96a0-f405ba11648a" providerId="ADAL" clId="{AAFA4DC4-E294-134F-810C-04A3D42EF0DB}" dt="2022-05-13T12:12:43.447" v="58" actId="478"/>
          <ac:picMkLst>
            <pc:docMk/>
            <pc:sldMk cId="169033676" sldId="281"/>
            <ac:picMk id="3" creationId="{D32DC5A4-7CC1-1CDC-D3B9-C99F45A06ABC}"/>
          </ac:picMkLst>
        </pc:picChg>
        <pc:picChg chg="add mod">
          <ac:chgData name="Walsh, John Anthony" userId="60215795-16d9-4f72-96a0-f405ba11648a" providerId="ADAL" clId="{AAFA4DC4-E294-134F-810C-04A3D42EF0DB}" dt="2022-05-13T12:12:52.419" v="60" actId="1076"/>
          <ac:picMkLst>
            <pc:docMk/>
            <pc:sldMk cId="169033676" sldId="281"/>
            <ac:picMk id="5" creationId="{9551C298-3929-ABD3-F5EA-9905C714C183}"/>
          </ac:picMkLst>
        </pc:picChg>
      </pc:sldChg>
      <pc:sldChg chg="addSp delSp modSp add del mod">
        <pc:chgData name="Walsh, John Anthony" userId="60215795-16d9-4f72-96a0-f405ba11648a" providerId="ADAL" clId="{AAFA4DC4-E294-134F-810C-04A3D42EF0DB}" dt="2022-05-13T12:12:25.846" v="54" actId="2696"/>
        <pc:sldMkLst>
          <pc:docMk/>
          <pc:sldMk cId="2035398984" sldId="281"/>
        </pc:sldMkLst>
        <pc:spChg chg="mod">
          <ac:chgData name="Walsh, John Anthony" userId="60215795-16d9-4f72-96a0-f405ba11648a" providerId="ADAL" clId="{AAFA4DC4-E294-134F-810C-04A3D42EF0DB}" dt="2022-05-13T12:12:02.518" v="50" actId="20577"/>
          <ac:spMkLst>
            <pc:docMk/>
            <pc:sldMk cId="2035398984" sldId="281"/>
            <ac:spMk id="4" creationId="{12ABE5B5-223E-BD05-DCE8-229FB4035B3A}"/>
          </ac:spMkLst>
        </pc:spChg>
        <pc:picChg chg="add mod">
          <ac:chgData name="Walsh, John Anthony" userId="60215795-16d9-4f72-96a0-f405ba11648a" providerId="ADAL" clId="{AAFA4DC4-E294-134F-810C-04A3D42EF0DB}" dt="2022-05-13T12:12:15.209" v="53" actId="1076"/>
          <ac:picMkLst>
            <pc:docMk/>
            <pc:sldMk cId="2035398984" sldId="281"/>
            <ac:picMk id="3" creationId="{9DC0AC62-236A-F279-8892-664F94D87275}"/>
          </ac:picMkLst>
        </pc:picChg>
        <pc:picChg chg="del">
          <ac:chgData name="Walsh, John Anthony" userId="60215795-16d9-4f72-96a0-f405ba11648a" providerId="ADAL" clId="{AAFA4DC4-E294-134F-810C-04A3D42EF0DB}" dt="2022-05-13T12:12:04.911" v="51" actId="478"/>
          <ac:picMkLst>
            <pc:docMk/>
            <pc:sldMk cId="2035398984" sldId="281"/>
            <ac:picMk id="5" creationId="{987DF276-AFC0-17DB-7217-9C95376035B3}"/>
          </ac:picMkLst>
        </pc:picChg>
      </pc:sldChg>
      <pc:sldChg chg="addSp delSp modSp add mod modShow">
        <pc:chgData name="Walsh, John Anthony" userId="60215795-16d9-4f72-96a0-f405ba11648a" providerId="ADAL" clId="{AAFA4DC4-E294-134F-810C-04A3D42EF0DB}" dt="2022-05-14T13:46:03.771" v="216" actId="729"/>
        <pc:sldMkLst>
          <pc:docMk/>
          <pc:sldMk cId="1780796575" sldId="282"/>
        </pc:sldMkLst>
        <pc:spChg chg="mod">
          <ac:chgData name="Walsh, John Anthony" userId="60215795-16d9-4f72-96a0-f405ba11648a" providerId="ADAL" clId="{AAFA4DC4-E294-134F-810C-04A3D42EF0DB}" dt="2022-05-13T12:18:52.290" v="63" actId="20577"/>
          <ac:spMkLst>
            <pc:docMk/>
            <pc:sldMk cId="1780796575" sldId="282"/>
            <ac:spMk id="4" creationId="{12ABE5B5-223E-BD05-DCE8-229FB4035B3A}"/>
          </ac:spMkLst>
        </pc:spChg>
        <pc:picChg chg="add mod">
          <ac:chgData name="Walsh, John Anthony" userId="60215795-16d9-4f72-96a0-f405ba11648a" providerId="ADAL" clId="{AAFA4DC4-E294-134F-810C-04A3D42EF0DB}" dt="2022-05-13T12:19:20.126" v="70" actId="1076"/>
          <ac:picMkLst>
            <pc:docMk/>
            <pc:sldMk cId="1780796575" sldId="282"/>
            <ac:picMk id="3" creationId="{803DC0CA-05E6-F209-8413-C44742FDAA72}"/>
          </ac:picMkLst>
        </pc:picChg>
        <pc:picChg chg="del">
          <ac:chgData name="Walsh, John Anthony" userId="60215795-16d9-4f72-96a0-f405ba11648a" providerId="ADAL" clId="{AAFA4DC4-E294-134F-810C-04A3D42EF0DB}" dt="2022-05-13T12:18:55.282" v="64" actId="478"/>
          <ac:picMkLst>
            <pc:docMk/>
            <pc:sldMk cId="1780796575" sldId="282"/>
            <ac:picMk id="5" creationId="{9551C298-3929-ABD3-F5EA-9905C714C183}"/>
          </ac:picMkLst>
        </pc:picChg>
      </pc:sldChg>
      <pc:sldChg chg="addSp delSp modSp new mod modShow">
        <pc:chgData name="Walsh, John Anthony" userId="60215795-16d9-4f72-96a0-f405ba11648a" providerId="ADAL" clId="{AAFA4DC4-E294-134F-810C-04A3D42EF0DB}" dt="2022-05-14T13:45:30.406" v="210" actId="729"/>
        <pc:sldMkLst>
          <pc:docMk/>
          <pc:sldMk cId="3760226191" sldId="284"/>
        </pc:sldMkLst>
        <pc:spChg chg="add del">
          <ac:chgData name="Walsh, John Anthony" userId="60215795-16d9-4f72-96a0-f405ba11648a" providerId="ADAL" clId="{AAFA4DC4-E294-134F-810C-04A3D42EF0DB}" dt="2022-05-14T13:18:46.152" v="76"/>
          <ac:spMkLst>
            <pc:docMk/>
            <pc:sldMk cId="3760226191" sldId="284"/>
            <ac:spMk id="2" creationId="{01A972C1-7E34-F968-0038-2299E05CA7E1}"/>
          </ac:spMkLst>
        </pc:spChg>
        <pc:spChg chg="add mod">
          <ac:chgData name="Walsh, John Anthony" userId="60215795-16d9-4f72-96a0-f405ba11648a" providerId="ADAL" clId="{AAFA4DC4-E294-134F-810C-04A3D42EF0DB}" dt="2022-05-14T13:19:48.428" v="195" actId="1037"/>
          <ac:spMkLst>
            <pc:docMk/>
            <pc:sldMk cId="3760226191" sldId="284"/>
            <ac:spMk id="4" creationId="{C83EDB3F-81EE-50BB-5B6D-3A91E5B5ECFF}"/>
          </ac:spMkLst>
        </pc:spChg>
        <pc:picChg chg="add mod">
          <ac:chgData name="Walsh, John Anthony" userId="60215795-16d9-4f72-96a0-f405ba11648a" providerId="ADAL" clId="{AAFA4DC4-E294-134F-810C-04A3D42EF0DB}" dt="2022-05-14T13:19:06.817" v="78" actId="1076"/>
          <ac:picMkLst>
            <pc:docMk/>
            <pc:sldMk cId="3760226191" sldId="284"/>
            <ac:picMk id="3" creationId="{B6387D2C-FDA0-ED8A-E581-6DE4343D5728}"/>
          </ac:picMkLst>
        </pc:picChg>
      </pc:sldChg>
      <pc:sldChg chg="addSp modSp new del mod">
        <pc:chgData name="Walsh, John Anthony" userId="60215795-16d9-4f72-96a0-f405ba11648a" providerId="ADAL" clId="{AAFA4DC4-E294-134F-810C-04A3D42EF0DB}" dt="2022-05-14T13:39:34.317" v="202" actId="2696"/>
        <pc:sldMkLst>
          <pc:docMk/>
          <pc:sldMk cId="2262281768" sldId="285"/>
        </pc:sldMkLst>
        <pc:picChg chg="add mod">
          <ac:chgData name="Walsh, John Anthony" userId="60215795-16d9-4f72-96a0-f405ba11648a" providerId="ADAL" clId="{AAFA4DC4-E294-134F-810C-04A3D42EF0DB}" dt="2022-05-14T13:38:02.235" v="200" actId="14100"/>
          <ac:picMkLst>
            <pc:docMk/>
            <pc:sldMk cId="2262281768" sldId="285"/>
            <ac:picMk id="3" creationId="{42782A27-FBE8-6AB3-C5A1-41A443FF8FFE}"/>
          </ac:picMkLst>
        </pc:picChg>
      </pc:sldChg>
      <pc:sldChg chg="addSp delSp modSp add del mod">
        <pc:chgData name="Walsh, John Anthony" userId="60215795-16d9-4f72-96a0-f405ba11648a" providerId="ADAL" clId="{AAFA4DC4-E294-134F-810C-04A3D42EF0DB}" dt="2022-05-14T13:45:21.403" v="209" actId="2696"/>
        <pc:sldMkLst>
          <pc:docMk/>
          <pc:sldMk cId="95992585" sldId="286"/>
        </pc:sldMkLst>
        <pc:picChg chg="add del mod">
          <ac:chgData name="Walsh, John Anthony" userId="60215795-16d9-4f72-96a0-f405ba11648a" providerId="ADAL" clId="{AAFA4DC4-E294-134F-810C-04A3D42EF0DB}" dt="2022-05-14T13:44:44.536" v="205" actId="478"/>
          <ac:picMkLst>
            <pc:docMk/>
            <pc:sldMk cId="95992585" sldId="286"/>
            <ac:picMk id="3" creationId="{A8CB14B5-21B4-8057-9671-7368BB0DFD9B}"/>
          </ac:picMkLst>
        </pc:picChg>
      </pc:sldChg>
      <pc:sldChg chg="modSp add mod">
        <pc:chgData name="Walsh, John Anthony" userId="60215795-16d9-4f72-96a0-f405ba11648a" providerId="ADAL" clId="{AAFA4DC4-E294-134F-810C-04A3D42EF0DB}" dt="2022-05-14T13:45:08.148" v="208" actId="1076"/>
        <pc:sldMkLst>
          <pc:docMk/>
          <pc:sldMk cId="4151689237" sldId="287"/>
        </pc:sldMkLst>
        <pc:picChg chg="mod">
          <ac:chgData name="Walsh, John Anthony" userId="60215795-16d9-4f72-96a0-f405ba11648a" providerId="ADAL" clId="{AAFA4DC4-E294-134F-810C-04A3D42EF0DB}" dt="2022-05-14T13:45:08.148" v="208" actId="1076"/>
          <ac:picMkLst>
            <pc:docMk/>
            <pc:sldMk cId="4151689237" sldId="287"/>
            <ac:picMk id="2" creationId="{51B93C69-2FF8-4A81-AF1E-1B1C34C61816}"/>
          </ac:picMkLst>
        </pc:picChg>
      </pc:sldChg>
      <pc:sldChg chg="addSp delSp modSp new mod">
        <pc:chgData name="Walsh, John Anthony" userId="60215795-16d9-4f72-96a0-f405ba11648a" providerId="ADAL" clId="{AAFA4DC4-E294-134F-810C-04A3D42EF0DB}" dt="2022-05-14T13:54:06.607" v="228" actId="1076"/>
        <pc:sldMkLst>
          <pc:docMk/>
          <pc:sldMk cId="2350902836" sldId="288"/>
        </pc:sldMkLst>
        <pc:spChg chg="del">
          <ac:chgData name="Walsh, John Anthony" userId="60215795-16d9-4f72-96a0-f405ba11648a" providerId="ADAL" clId="{AAFA4DC4-E294-134F-810C-04A3D42EF0DB}" dt="2022-05-14T13:53:00.294" v="218" actId="478"/>
          <ac:spMkLst>
            <pc:docMk/>
            <pc:sldMk cId="2350902836" sldId="288"/>
            <ac:spMk id="2" creationId="{6804AEE6-849F-E64C-8C0B-0A51D60A244B}"/>
          </ac:spMkLst>
        </pc:spChg>
        <pc:spChg chg="del">
          <ac:chgData name="Walsh, John Anthony" userId="60215795-16d9-4f72-96a0-f405ba11648a" providerId="ADAL" clId="{AAFA4DC4-E294-134F-810C-04A3D42EF0DB}" dt="2022-05-14T13:53:03.295" v="219" actId="478"/>
          <ac:spMkLst>
            <pc:docMk/>
            <pc:sldMk cId="2350902836" sldId="288"/>
            <ac:spMk id="3" creationId="{7DBC3CC2-9BA7-5D5D-D15F-D44FE2AA2468}"/>
          </ac:spMkLst>
        </pc:spChg>
        <pc:picChg chg="add del mod">
          <ac:chgData name="Walsh, John Anthony" userId="60215795-16d9-4f72-96a0-f405ba11648a" providerId="ADAL" clId="{AAFA4DC4-E294-134F-810C-04A3D42EF0DB}" dt="2022-05-14T13:53:58.876" v="224" actId="478"/>
          <ac:picMkLst>
            <pc:docMk/>
            <pc:sldMk cId="2350902836" sldId="288"/>
            <ac:picMk id="4" creationId="{60C71F59-8545-F544-8E16-B3038D4AD1B3}"/>
          </ac:picMkLst>
        </pc:picChg>
        <pc:picChg chg="add mod">
          <ac:chgData name="Walsh, John Anthony" userId="60215795-16d9-4f72-96a0-f405ba11648a" providerId="ADAL" clId="{AAFA4DC4-E294-134F-810C-04A3D42EF0DB}" dt="2022-05-14T13:54:06.607" v="228" actId="1076"/>
          <ac:picMkLst>
            <pc:docMk/>
            <pc:sldMk cId="2350902836" sldId="288"/>
            <ac:picMk id="5" creationId="{E86DE6FC-D4D7-F021-3A07-7A36E7378E9C}"/>
          </ac:picMkLst>
        </pc:picChg>
      </pc:sldChg>
      <pc:sldChg chg="modSp new mod">
        <pc:chgData name="Walsh, John Anthony" userId="60215795-16d9-4f72-96a0-f405ba11648a" providerId="ADAL" clId="{AAFA4DC4-E294-134F-810C-04A3D42EF0DB}" dt="2022-05-16T15:07:24.147" v="556" actId="20577"/>
        <pc:sldMkLst>
          <pc:docMk/>
          <pc:sldMk cId="2280201050" sldId="289"/>
        </pc:sldMkLst>
        <pc:spChg chg="mod">
          <ac:chgData name="Walsh, John Anthony" userId="60215795-16d9-4f72-96a0-f405ba11648a" providerId="ADAL" clId="{AAFA4DC4-E294-134F-810C-04A3D42EF0DB}" dt="2022-05-16T15:03:46.781" v="234" actId="20577"/>
          <ac:spMkLst>
            <pc:docMk/>
            <pc:sldMk cId="2280201050" sldId="289"/>
            <ac:spMk id="2" creationId="{8E190683-8393-E093-4E4A-1597F0A4BF3A}"/>
          </ac:spMkLst>
        </pc:spChg>
        <pc:spChg chg="mod">
          <ac:chgData name="Walsh, John Anthony" userId="60215795-16d9-4f72-96a0-f405ba11648a" providerId="ADAL" clId="{AAFA4DC4-E294-134F-810C-04A3D42EF0DB}" dt="2022-05-16T15:07:24.147" v="556" actId="20577"/>
          <ac:spMkLst>
            <pc:docMk/>
            <pc:sldMk cId="2280201050" sldId="289"/>
            <ac:spMk id="3" creationId="{EABDE771-0CA7-BCBC-947F-3F9A09FAD18F}"/>
          </ac:spMkLst>
        </pc:spChg>
      </pc:sldChg>
      <pc:sldChg chg="modNotesTx">
        <pc:chgData name="Walsh, John Anthony" userId="60215795-16d9-4f72-96a0-f405ba11648a" providerId="ADAL" clId="{AAFA4DC4-E294-134F-810C-04A3D42EF0DB}" dt="2022-05-20T13:13:16.273" v="626" actId="20577"/>
        <pc:sldMkLst>
          <pc:docMk/>
          <pc:sldMk cId="2333205720" sldId="297"/>
        </pc:sldMkLst>
      </pc:sldChg>
      <pc:sldChg chg="modSp new mod">
        <pc:chgData name="Walsh, John Anthony" userId="60215795-16d9-4f72-96a0-f405ba11648a" providerId="ADAL" clId="{AAFA4DC4-E294-134F-810C-04A3D42EF0DB}" dt="2022-05-27T13:44:58.501" v="737" actId="692"/>
        <pc:sldMkLst>
          <pc:docMk/>
          <pc:sldMk cId="2029094677" sldId="308"/>
        </pc:sldMkLst>
        <pc:spChg chg="mod">
          <ac:chgData name="Walsh, John Anthony" userId="60215795-16d9-4f72-96a0-f405ba11648a" providerId="ADAL" clId="{AAFA4DC4-E294-134F-810C-04A3D42EF0DB}" dt="2022-05-20T13:05:48.108" v="564" actId="20577"/>
          <ac:spMkLst>
            <pc:docMk/>
            <pc:sldMk cId="2029094677" sldId="308"/>
            <ac:spMk id="2" creationId="{67FA52AE-7D20-D9F3-A821-9AC5B947C6DC}"/>
          </ac:spMkLst>
        </pc:spChg>
        <pc:picChg chg="mod">
          <ac:chgData name="Walsh, John Anthony" userId="60215795-16d9-4f72-96a0-f405ba11648a" providerId="ADAL" clId="{AAFA4DC4-E294-134F-810C-04A3D42EF0DB}" dt="2022-05-27T13:44:48.862" v="736" actId="692"/>
          <ac:picMkLst>
            <pc:docMk/>
            <pc:sldMk cId="2029094677" sldId="308"/>
            <ac:picMk id="5" creationId="{1EA73EA1-C175-832B-DA92-C95D99A997E9}"/>
          </ac:picMkLst>
        </pc:picChg>
        <pc:picChg chg="mod">
          <ac:chgData name="Walsh, John Anthony" userId="60215795-16d9-4f72-96a0-f405ba11648a" providerId="ADAL" clId="{AAFA4DC4-E294-134F-810C-04A3D42EF0DB}" dt="2022-05-27T13:44:58.501" v="737" actId="692"/>
          <ac:picMkLst>
            <pc:docMk/>
            <pc:sldMk cId="2029094677" sldId="308"/>
            <ac:picMk id="7" creationId="{4E99E016-6B1A-531C-06DE-52844527D1C3}"/>
          </ac:picMkLst>
        </pc:picChg>
      </pc:sldChg>
      <pc:sldChg chg="addSp delSp modSp new mod">
        <pc:chgData name="Walsh, John Anthony" userId="60215795-16d9-4f72-96a0-f405ba11648a" providerId="ADAL" clId="{AAFA4DC4-E294-134F-810C-04A3D42EF0DB}" dt="2022-05-27T13:58:58.922" v="978" actId="12"/>
        <pc:sldMkLst>
          <pc:docMk/>
          <pc:sldMk cId="33224625" sldId="309"/>
        </pc:sldMkLst>
        <pc:spChg chg="mod">
          <ac:chgData name="Walsh, John Anthony" userId="60215795-16d9-4f72-96a0-f405ba11648a" providerId="ADAL" clId="{AAFA4DC4-E294-134F-810C-04A3D42EF0DB}" dt="2022-05-20T13:07:19.013" v="584" actId="20577"/>
          <ac:spMkLst>
            <pc:docMk/>
            <pc:sldMk cId="33224625" sldId="309"/>
            <ac:spMk id="2" creationId="{6D621EDB-52DC-2972-6B98-656AEBB7858E}"/>
          </ac:spMkLst>
        </pc:spChg>
        <pc:spChg chg="del">
          <ac:chgData name="Walsh, John Anthony" userId="60215795-16d9-4f72-96a0-f405ba11648a" providerId="ADAL" clId="{AAFA4DC4-E294-134F-810C-04A3D42EF0DB}" dt="2022-05-27T13:52:24.522" v="858" actId="478"/>
          <ac:spMkLst>
            <pc:docMk/>
            <pc:sldMk cId="33224625" sldId="309"/>
            <ac:spMk id="3" creationId="{7CD0F1DF-A86B-EEF5-DF09-8058427FE462}"/>
          </ac:spMkLst>
        </pc:spChg>
        <pc:spChg chg="mod">
          <ac:chgData name="Walsh, John Anthony" userId="60215795-16d9-4f72-96a0-f405ba11648a" providerId="ADAL" clId="{AAFA4DC4-E294-134F-810C-04A3D42EF0DB}" dt="2022-05-27T13:58:58.922" v="978" actId="12"/>
          <ac:spMkLst>
            <pc:docMk/>
            <pc:sldMk cId="33224625" sldId="309"/>
            <ac:spMk id="4" creationId="{EE9819CA-F20A-70C3-1426-A7AE4EFBF07A}"/>
          </ac:spMkLst>
        </pc:spChg>
        <pc:picChg chg="add mod">
          <ac:chgData name="Walsh, John Anthony" userId="60215795-16d9-4f72-96a0-f405ba11648a" providerId="ADAL" clId="{AAFA4DC4-E294-134F-810C-04A3D42EF0DB}" dt="2022-05-27T13:52:53.373" v="864" actId="692"/>
          <ac:picMkLst>
            <pc:docMk/>
            <pc:sldMk cId="33224625" sldId="309"/>
            <ac:picMk id="6" creationId="{153786D1-BED6-4677-09CF-BD28A01BF6E3}"/>
          </ac:picMkLst>
        </pc:picChg>
      </pc:sldChg>
      <pc:sldChg chg="modSp new mod">
        <pc:chgData name="Walsh, John Anthony" userId="60215795-16d9-4f72-96a0-f405ba11648a" providerId="ADAL" clId="{AAFA4DC4-E294-134F-810C-04A3D42EF0DB}" dt="2022-05-20T13:17:55.038" v="646" actId="20577"/>
        <pc:sldMkLst>
          <pc:docMk/>
          <pc:sldMk cId="1286358404" sldId="310"/>
        </pc:sldMkLst>
        <pc:spChg chg="mod">
          <ac:chgData name="Walsh, John Anthony" userId="60215795-16d9-4f72-96a0-f405ba11648a" providerId="ADAL" clId="{AAFA4DC4-E294-134F-810C-04A3D42EF0DB}" dt="2022-05-20T13:17:55.038" v="646" actId="20577"/>
          <ac:spMkLst>
            <pc:docMk/>
            <pc:sldMk cId="1286358404" sldId="310"/>
            <ac:spMk id="2" creationId="{99B69EBE-4C7E-EC82-2755-464AB19CA2A8}"/>
          </ac:spMkLst>
        </pc:spChg>
      </pc:sldChg>
      <pc:sldChg chg="modSp add mod modNotesTx">
        <pc:chgData name="Walsh, John Anthony" userId="60215795-16d9-4f72-96a0-f405ba11648a" providerId="ADAL" clId="{AAFA4DC4-E294-134F-810C-04A3D42EF0DB}" dt="2022-05-20T13:29:46.493" v="703"/>
        <pc:sldMkLst>
          <pc:docMk/>
          <pc:sldMk cId="3978986456" sldId="311"/>
        </pc:sldMkLst>
        <pc:spChg chg="mod">
          <ac:chgData name="Walsh, John Anthony" userId="60215795-16d9-4f72-96a0-f405ba11648a" providerId="ADAL" clId="{AAFA4DC4-E294-134F-810C-04A3D42EF0DB}" dt="2022-05-20T13:20:25.400" v="652" actId="20577"/>
          <ac:spMkLst>
            <pc:docMk/>
            <pc:sldMk cId="3978986456" sldId="311"/>
            <ac:spMk id="2" creationId="{99B69EBE-4C7E-EC82-2755-464AB19CA2A8}"/>
          </ac:spMkLst>
        </pc:spChg>
        <pc:spChg chg="mod">
          <ac:chgData name="Walsh, John Anthony" userId="60215795-16d9-4f72-96a0-f405ba11648a" providerId="ADAL" clId="{AAFA4DC4-E294-134F-810C-04A3D42EF0DB}" dt="2022-05-20T13:29:46.493" v="703"/>
          <ac:spMkLst>
            <pc:docMk/>
            <pc:sldMk cId="3978986456" sldId="311"/>
            <ac:spMk id="4" creationId="{E5EAC256-6299-8625-55BD-9274BAF5F329}"/>
          </ac:spMkLst>
        </pc:spChg>
      </pc:sldChg>
      <pc:sldChg chg="modSp new mod">
        <pc:chgData name="Walsh, John Anthony" userId="60215795-16d9-4f72-96a0-f405ba11648a" providerId="ADAL" clId="{AAFA4DC4-E294-134F-810C-04A3D42EF0DB}" dt="2022-05-20T13:21:20.249" v="702" actId="20577"/>
        <pc:sldMkLst>
          <pc:docMk/>
          <pc:sldMk cId="3799161817" sldId="312"/>
        </pc:sldMkLst>
        <pc:spChg chg="mod">
          <ac:chgData name="Walsh, John Anthony" userId="60215795-16d9-4f72-96a0-f405ba11648a" providerId="ADAL" clId="{AAFA4DC4-E294-134F-810C-04A3D42EF0DB}" dt="2022-05-20T13:21:20.249" v="702" actId="20577"/>
          <ac:spMkLst>
            <pc:docMk/>
            <pc:sldMk cId="3799161817" sldId="312"/>
            <ac:spMk id="2" creationId="{1457286D-D945-BCF6-5B34-69F97C0EF709}"/>
          </ac:spMkLst>
        </pc:spChg>
        <pc:spChg chg="mod">
          <ac:chgData name="Walsh, John Anthony" userId="60215795-16d9-4f72-96a0-f405ba11648a" providerId="ADAL" clId="{AAFA4DC4-E294-134F-810C-04A3D42EF0DB}" dt="2022-05-20T13:21:11.089" v="675"/>
          <ac:spMkLst>
            <pc:docMk/>
            <pc:sldMk cId="3799161817" sldId="312"/>
            <ac:spMk id="4" creationId="{FD1975E6-3D4D-71CA-3C5B-53A51A25A8CB}"/>
          </ac:spMkLst>
        </pc:spChg>
      </pc:sldChg>
      <pc:sldChg chg="modSp new mod">
        <pc:chgData name="Walsh, John Anthony" userId="60215795-16d9-4f72-96a0-f405ba11648a" providerId="ADAL" clId="{AAFA4DC4-E294-134F-810C-04A3D42EF0DB}" dt="2022-05-20T13:48:07.027" v="735" actId="20577"/>
        <pc:sldMkLst>
          <pc:docMk/>
          <pc:sldMk cId="4257548304" sldId="313"/>
        </pc:sldMkLst>
        <pc:spChg chg="mod">
          <ac:chgData name="Walsh, John Anthony" userId="60215795-16d9-4f72-96a0-f405ba11648a" providerId="ADAL" clId="{AAFA4DC4-E294-134F-810C-04A3D42EF0DB}" dt="2022-05-20T13:48:07.027" v="735" actId="20577"/>
          <ac:spMkLst>
            <pc:docMk/>
            <pc:sldMk cId="4257548304" sldId="313"/>
            <ac:spMk id="4" creationId="{91837473-ED95-0273-BBF8-473307A68C26}"/>
          </ac:spMkLst>
        </pc:spChg>
      </pc:sldChg>
    </pc:docChg>
  </pc:docChgLst>
  <pc:docChgLst>
    <pc:chgData name="Wingate, Alexandra Elizabeth" userId="S::alewinga@iu.edu::22ad4df2-b3a7-4b82-91b3-89ab013a6120" providerId="AD" clId="Web-{C1FAB1D8-2B9C-0987-5F14-2C99BE18303C}"/>
    <pc:docChg chg="addSld delSld modSld sldOrd">
      <pc:chgData name="Wingate, Alexandra Elizabeth" userId="S::alewinga@iu.edu::22ad4df2-b3a7-4b82-91b3-89ab013a6120" providerId="AD" clId="Web-{C1FAB1D8-2B9C-0987-5F14-2C99BE18303C}" dt="2022-05-20T06:23:09.215" v="1008"/>
      <pc:docMkLst>
        <pc:docMk/>
      </pc:docMkLst>
      <pc:sldChg chg="addSp delSp modSp mod setBg">
        <pc:chgData name="Wingate, Alexandra Elizabeth" userId="S::alewinga@iu.edu::22ad4df2-b3a7-4b82-91b3-89ab013a6120" providerId="AD" clId="Web-{C1FAB1D8-2B9C-0987-5F14-2C99BE18303C}" dt="2022-05-20T03:22:51.350" v="78" actId="20577"/>
        <pc:sldMkLst>
          <pc:docMk/>
          <pc:sldMk cId="1330473416" sldId="261"/>
        </pc:sldMkLst>
        <pc:spChg chg="mod">
          <ac:chgData name="Wingate, Alexandra Elizabeth" userId="S::alewinga@iu.edu::22ad4df2-b3a7-4b82-91b3-89ab013a6120" providerId="AD" clId="Web-{C1FAB1D8-2B9C-0987-5F14-2C99BE18303C}" dt="2022-05-20T03:22:00.584" v="62"/>
          <ac:spMkLst>
            <pc:docMk/>
            <pc:sldMk cId="1330473416" sldId="261"/>
            <ac:spMk id="2" creationId="{F494241D-5F9A-8132-C27A-47B8999846C9}"/>
          </ac:spMkLst>
        </pc:spChg>
        <pc:spChg chg="mod">
          <ac:chgData name="Wingate, Alexandra Elizabeth" userId="S::alewinga@iu.edu::22ad4df2-b3a7-4b82-91b3-89ab013a6120" providerId="AD" clId="Web-{C1FAB1D8-2B9C-0987-5F14-2C99BE18303C}" dt="2022-05-20T03:22:00.584" v="62"/>
          <ac:spMkLst>
            <pc:docMk/>
            <pc:sldMk cId="1330473416" sldId="261"/>
            <ac:spMk id="3" creationId="{AECEC8EA-0186-87D4-A229-834336C67933}"/>
          </ac:spMkLst>
        </pc:spChg>
        <pc:spChg chg="del">
          <ac:chgData name="Wingate, Alexandra Elizabeth" userId="S::alewinga@iu.edu::22ad4df2-b3a7-4b82-91b3-89ab013a6120" providerId="AD" clId="Web-{C1FAB1D8-2B9C-0987-5F14-2C99BE18303C}" dt="2022-05-20T03:16:45.408" v="0"/>
          <ac:spMkLst>
            <pc:docMk/>
            <pc:sldMk cId="1330473416" sldId="261"/>
            <ac:spMk id="4" creationId="{D89898A0-BE7E-C80F-D11D-3E7F33FB19CC}"/>
          </ac:spMkLst>
        </pc:spChg>
        <pc:spChg chg="add mod">
          <ac:chgData name="Wingate, Alexandra Elizabeth" userId="S::alewinga@iu.edu::22ad4df2-b3a7-4b82-91b3-89ab013a6120" providerId="AD" clId="Web-{C1FAB1D8-2B9C-0987-5F14-2C99BE18303C}" dt="2022-05-20T03:22:51.350" v="78" actId="20577"/>
          <ac:spMkLst>
            <pc:docMk/>
            <pc:sldMk cId="1330473416" sldId="261"/>
            <ac:spMk id="7" creationId="{7242DA06-9FD2-FDD1-1455-CBC870C058E0}"/>
          </ac:spMkLst>
        </pc:spChg>
        <pc:spChg chg="add">
          <ac:chgData name="Wingate, Alexandra Elizabeth" userId="S::alewinga@iu.edu::22ad4df2-b3a7-4b82-91b3-89ab013a6120" providerId="AD" clId="Web-{C1FAB1D8-2B9C-0987-5F14-2C99BE18303C}" dt="2022-05-20T03:22:00.584" v="62"/>
          <ac:spMkLst>
            <pc:docMk/>
            <pc:sldMk cId="1330473416" sldId="261"/>
            <ac:spMk id="12" creationId="{F13C74B1-5B17-4795-BED0-7140497B445A}"/>
          </ac:spMkLst>
        </pc:spChg>
        <pc:spChg chg="add">
          <ac:chgData name="Wingate, Alexandra Elizabeth" userId="S::alewinga@iu.edu::22ad4df2-b3a7-4b82-91b3-89ab013a6120" providerId="AD" clId="Web-{C1FAB1D8-2B9C-0987-5F14-2C99BE18303C}" dt="2022-05-20T03:22:00.584" v="62"/>
          <ac:spMkLst>
            <pc:docMk/>
            <pc:sldMk cId="1330473416" sldId="261"/>
            <ac:spMk id="14" creationId="{D4974D33-8DC5-464E-8C6D-BE58F0669C17}"/>
          </ac:spMkLst>
        </pc:spChg>
        <pc:picChg chg="add del mod">
          <ac:chgData name="Wingate, Alexandra Elizabeth" userId="S::alewinga@iu.edu::22ad4df2-b3a7-4b82-91b3-89ab013a6120" providerId="AD" clId="Web-{C1FAB1D8-2B9C-0987-5F14-2C99BE18303C}" dt="2022-05-20T03:19:34.287" v="4"/>
          <ac:picMkLst>
            <pc:docMk/>
            <pc:sldMk cId="1330473416" sldId="261"/>
            <ac:picMk id="5" creationId="{10EA112C-019F-D0A0-91D4-E1B01191D840}"/>
          </ac:picMkLst>
        </pc:picChg>
        <pc:picChg chg="add mod">
          <ac:chgData name="Wingate, Alexandra Elizabeth" userId="S::alewinga@iu.edu::22ad4df2-b3a7-4b82-91b3-89ab013a6120" providerId="AD" clId="Web-{C1FAB1D8-2B9C-0987-5F14-2C99BE18303C}" dt="2022-05-20T03:22:00.584" v="62"/>
          <ac:picMkLst>
            <pc:docMk/>
            <pc:sldMk cId="1330473416" sldId="261"/>
            <ac:picMk id="6" creationId="{D77784D4-4186-25F1-B578-78307FE4446F}"/>
          </ac:picMkLst>
        </pc:picChg>
      </pc:sldChg>
      <pc:sldChg chg="modSp del">
        <pc:chgData name="Wingate, Alexandra Elizabeth" userId="S::alewinga@iu.edu::22ad4df2-b3a7-4b82-91b3-89ab013a6120" providerId="AD" clId="Web-{C1FAB1D8-2B9C-0987-5F14-2C99BE18303C}" dt="2022-05-20T03:26:06.944" v="108"/>
        <pc:sldMkLst>
          <pc:docMk/>
          <pc:sldMk cId="1443579846" sldId="263"/>
        </pc:sldMkLst>
        <pc:spChg chg="mod">
          <ac:chgData name="Wingate, Alexandra Elizabeth" userId="S::alewinga@iu.edu::22ad4df2-b3a7-4b82-91b3-89ab013a6120" providerId="AD" clId="Web-{C1FAB1D8-2B9C-0987-5F14-2C99BE18303C}" dt="2022-05-20T03:25:58.803" v="105" actId="20577"/>
          <ac:spMkLst>
            <pc:docMk/>
            <pc:sldMk cId="1443579846" sldId="263"/>
            <ac:spMk id="3" creationId="{1BA9B9CE-744F-0511-CDF0-B34604A4207D}"/>
          </ac:spMkLst>
        </pc:spChg>
      </pc:sldChg>
      <pc:sldChg chg="addSp delSp modSp addAnim modAnim">
        <pc:chgData name="Wingate, Alexandra Elizabeth" userId="S::alewinga@iu.edu::22ad4df2-b3a7-4b82-91b3-89ab013a6120" providerId="AD" clId="Web-{C1FAB1D8-2B9C-0987-5F14-2C99BE18303C}" dt="2022-05-20T05:05:30.024" v="284"/>
        <pc:sldMkLst>
          <pc:docMk/>
          <pc:sldMk cId="3897538758" sldId="264"/>
        </pc:sldMkLst>
        <pc:spChg chg="del">
          <ac:chgData name="Wingate, Alexandra Elizabeth" userId="S::alewinga@iu.edu::22ad4df2-b3a7-4b82-91b3-89ab013a6120" providerId="AD" clId="Web-{C1FAB1D8-2B9C-0987-5F14-2C99BE18303C}" dt="2022-05-20T03:41:29.665" v="239"/>
          <ac:spMkLst>
            <pc:docMk/>
            <pc:sldMk cId="3897538758" sldId="264"/>
            <ac:spMk id="3" creationId="{16CFCD17-C1BA-5DCD-3E2C-6DE68030F3B0}"/>
          </ac:spMkLst>
        </pc:spChg>
        <pc:spChg chg="add del mod">
          <ac:chgData name="Wingate, Alexandra Elizabeth" userId="S::alewinga@iu.edu::22ad4df2-b3a7-4b82-91b3-89ab013a6120" providerId="AD" clId="Web-{C1FAB1D8-2B9C-0987-5F14-2C99BE18303C}" dt="2022-05-20T03:41:32.352" v="240"/>
          <ac:spMkLst>
            <pc:docMk/>
            <pc:sldMk cId="3897538758" sldId="264"/>
            <ac:spMk id="5" creationId="{0B5AB0F9-B872-8F44-49B8-3F2E0B89CAB6}"/>
          </ac:spMkLst>
        </pc:spChg>
        <pc:picChg chg="add del mod">
          <ac:chgData name="Wingate, Alexandra Elizabeth" userId="S::alewinga@iu.edu::22ad4df2-b3a7-4b82-91b3-89ab013a6120" providerId="AD" clId="Web-{C1FAB1D8-2B9C-0987-5F14-2C99BE18303C}" dt="2022-05-20T04:51:40.117" v="249"/>
          <ac:picMkLst>
            <pc:docMk/>
            <pc:sldMk cId="3897538758" sldId="264"/>
            <ac:picMk id="3" creationId="{5D3EC36C-793B-D3F1-1169-ACC24063DAAA}"/>
          </ac:picMkLst>
        </pc:picChg>
        <pc:picChg chg="add del mod">
          <ac:chgData name="Wingate, Alexandra Elizabeth" userId="S::alewinga@iu.edu::22ad4df2-b3a7-4b82-91b3-89ab013a6120" providerId="AD" clId="Web-{C1FAB1D8-2B9C-0987-5F14-2C99BE18303C}" dt="2022-05-20T04:52:34.039" v="255"/>
          <ac:picMkLst>
            <pc:docMk/>
            <pc:sldMk cId="3897538758" sldId="264"/>
            <ac:picMk id="4" creationId="{19FDDCDD-53FC-6626-BF11-E31BD5DCFE6C}"/>
          </ac:picMkLst>
        </pc:picChg>
        <pc:picChg chg="add del mod">
          <ac:chgData name="Wingate, Alexandra Elizabeth" userId="S::alewinga@iu.edu::22ad4df2-b3a7-4b82-91b3-89ab013a6120" providerId="AD" clId="Web-{C1FAB1D8-2B9C-0987-5F14-2C99BE18303C}" dt="2022-05-20T04:57:18.649" v="261"/>
          <ac:picMkLst>
            <pc:docMk/>
            <pc:sldMk cId="3897538758" sldId="264"/>
            <ac:picMk id="5" creationId="{1D450333-C291-92E1-CE90-F6A421A1FAB2}"/>
          </ac:picMkLst>
        </pc:picChg>
        <pc:picChg chg="add mod">
          <ac:chgData name="Wingate, Alexandra Elizabeth" userId="S::alewinga@iu.edu::22ad4df2-b3a7-4b82-91b3-89ab013a6120" providerId="AD" clId="Web-{C1FAB1D8-2B9C-0987-5F14-2C99BE18303C}" dt="2022-05-20T04:57:42.664" v="267" actId="1076"/>
          <ac:picMkLst>
            <pc:docMk/>
            <pc:sldMk cId="3897538758" sldId="264"/>
            <ac:picMk id="6" creationId="{592F7887-55C2-15CD-F7F9-03B28E48803F}"/>
          </ac:picMkLst>
        </pc:picChg>
        <pc:picChg chg="add mod">
          <ac:chgData name="Wingate, Alexandra Elizabeth" userId="S::alewinga@iu.edu::22ad4df2-b3a7-4b82-91b3-89ab013a6120" providerId="AD" clId="Web-{C1FAB1D8-2B9C-0987-5F14-2C99BE18303C}" dt="2022-05-20T05:00:26.539" v="273" actId="14100"/>
          <ac:picMkLst>
            <pc:docMk/>
            <pc:sldMk cId="3897538758" sldId="264"/>
            <ac:picMk id="7" creationId="{77209CB8-771F-58E5-80E5-1E443FAE9DC7}"/>
          </ac:picMkLst>
        </pc:picChg>
        <pc:picChg chg="add del mod">
          <ac:chgData name="Wingate, Alexandra Elizabeth" userId="S::alewinga@iu.edu::22ad4df2-b3a7-4b82-91b3-89ab013a6120" providerId="AD" clId="Web-{C1FAB1D8-2B9C-0987-5F14-2C99BE18303C}" dt="2022-05-20T05:04:58.039" v="279"/>
          <ac:picMkLst>
            <pc:docMk/>
            <pc:sldMk cId="3897538758" sldId="264"/>
            <ac:picMk id="8" creationId="{ABF3EB7A-0B2B-D596-010D-7B155EA2D590}"/>
          </ac:picMkLst>
        </pc:picChg>
        <pc:picChg chg="add mod">
          <ac:chgData name="Wingate, Alexandra Elizabeth" userId="S::alewinga@iu.edu::22ad4df2-b3a7-4b82-91b3-89ab013a6120" providerId="AD" clId="Web-{C1FAB1D8-2B9C-0987-5F14-2C99BE18303C}" dt="2022-05-20T05:05:21.727" v="282" actId="14100"/>
          <ac:picMkLst>
            <pc:docMk/>
            <pc:sldMk cId="3897538758" sldId="264"/>
            <ac:picMk id="9" creationId="{61E6B342-4F1B-F3A7-FCEC-9246DB52DC54}"/>
          </ac:picMkLst>
        </pc:picChg>
      </pc:sldChg>
      <pc:sldChg chg="modSp ord modNotes">
        <pc:chgData name="Wingate, Alexandra Elizabeth" userId="S::alewinga@iu.edu::22ad4df2-b3a7-4b82-91b3-89ab013a6120" providerId="AD" clId="Web-{C1FAB1D8-2B9C-0987-5F14-2C99BE18303C}" dt="2022-05-20T03:26:05.444" v="107"/>
        <pc:sldMkLst>
          <pc:docMk/>
          <pc:sldMk cId="2306736698" sldId="265"/>
        </pc:sldMkLst>
        <pc:spChg chg="mod">
          <ac:chgData name="Wingate, Alexandra Elizabeth" userId="S::alewinga@iu.edu::22ad4df2-b3a7-4b82-91b3-89ab013a6120" providerId="AD" clId="Web-{C1FAB1D8-2B9C-0987-5F14-2C99BE18303C}" dt="2022-05-20T03:25:06.319" v="100" actId="20577"/>
          <ac:spMkLst>
            <pc:docMk/>
            <pc:sldMk cId="2306736698" sldId="265"/>
            <ac:spMk id="2" creationId="{FF5399E2-6688-5F51-7E9B-558B5CF7A47F}"/>
          </ac:spMkLst>
        </pc:spChg>
      </pc:sldChg>
      <pc:sldChg chg="modSp">
        <pc:chgData name="Wingate, Alexandra Elizabeth" userId="S::alewinga@iu.edu::22ad4df2-b3a7-4b82-91b3-89ab013a6120" providerId="AD" clId="Web-{C1FAB1D8-2B9C-0987-5F14-2C99BE18303C}" dt="2022-05-20T03:25:26.756" v="103" actId="20577"/>
        <pc:sldMkLst>
          <pc:docMk/>
          <pc:sldMk cId="315792005" sldId="266"/>
        </pc:sldMkLst>
        <pc:spChg chg="mod">
          <ac:chgData name="Wingate, Alexandra Elizabeth" userId="S::alewinga@iu.edu::22ad4df2-b3a7-4b82-91b3-89ab013a6120" providerId="AD" clId="Web-{C1FAB1D8-2B9C-0987-5F14-2C99BE18303C}" dt="2022-05-20T03:25:26.756" v="103" actId="20577"/>
          <ac:spMkLst>
            <pc:docMk/>
            <pc:sldMk cId="315792005" sldId="266"/>
            <ac:spMk id="2" creationId="{F772E178-C7C0-E6B3-D6B2-33870AE4AE23}"/>
          </ac:spMkLst>
        </pc:spChg>
      </pc:sldChg>
      <pc:sldChg chg="modSp">
        <pc:chgData name="Wingate, Alexandra Elizabeth" userId="S::alewinga@iu.edu::22ad4df2-b3a7-4b82-91b3-89ab013a6120" providerId="AD" clId="Web-{C1FAB1D8-2B9C-0987-5F14-2C99BE18303C}" dt="2022-05-20T03:28:06.225" v="238" actId="20577"/>
        <pc:sldMkLst>
          <pc:docMk/>
          <pc:sldMk cId="871488689" sldId="267"/>
        </pc:sldMkLst>
        <pc:spChg chg="mod">
          <ac:chgData name="Wingate, Alexandra Elizabeth" userId="S::alewinga@iu.edu::22ad4df2-b3a7-4b82-91b3-89ab013a6120" providerId="AD" clId="Web-{C1FAB1D8-2B9C-0987-5F14-2C99BE18303C}" dt="2022-05-20T03:28:06.225" v="238" actId="20577"/>
          <ac:spMkLst>
            <pc:docMk/>
            <pc:sldMk cId="871488689" sldId="267"/>
            <ac:spMk id="3" creationId="{AB1F6689-AC88-E047-1F82-9EA0B0561883}"/>
          </ac:spMkLst>
        </pc:spChg>
      </pc:sldChg>
      <pc:sldChg chg="modSp">
        <pc:chgData name="Wingate, Alexandra Elizabeth" userId="S::alewinga@iu.edu::22ad4df2-b3a7-4b82-91b3-89ab013a6120" providerId="AD" clId="Web-{C1FAB1D8-2B9C-0987-5F14-2C99BE18303C}" dt="2022-05-20T05:41:25.086" v="368"/>
        <pc:sldMkLst>
          <pc:docMk/>
          <pc:sldMk cId="305847634" sldId="268"/>
        </pc:sldMkLst>
        <pc:picChg chg="mod">
          <ac:chgData name="Wingate, Alexandra Elizabeth" userId="S::alewinga@iu.edu::22ad4df2-b3a7-4b82-91b3-89ab013a6120" providerId="AD" clId="Web-{C1FAB1D8-2B9C-0987-5F14-2C99BE18303C}" dt="2022-05-20T05:41:25.086" v="368"/>
          <ac:picMkLst>
            <pc:docMk/>
            <pc:sldMk cId="305847634" sldId="268"/>
            <ac:picMk id="5" creationId="{760E38A9-4298-072D-65FB-C72A1028BC19}"/>
          </ac:picMkLst>
        </pc:picChg>
      </pc:sldChg>
      <pc:sldChg chg="modSp mod modShow">
        <pc:chgData name="Wingate, Alexandra Elizabeth" userId="S::alewinga@iu.edu::22ad4df2-b3a7-4b82-91b3-89ab013a6120" providerId="AD" clId="Web-{C1FAB1D8-2B9C-0987-5F14-2C99BE18303C}" dt="2022-05-20T05:57:30.197" v="660" actId="20577"/>
        <pc:sldMkLst>
          <pc:docMk/>
          <pc:sldMk cId="3106164829" sldId="270"/>
        </pc:sldMkLst>
        <pc:spChg chg="mod">
          <ac:chgData name="Wingate, Alexandra Elizabeth" userId="S::alewinga@iu.edu::22ad4df2-b3a7-4b82-91b3-89ab013a6120" providerId="AD" clId="Web-{C1FAB1D8-2B9C-0987-5F14-2C99BE18303C}" dt="2022-05-20T05:57:30.197" v="660" actId="20577"/>
          <ac:spMkLst>
            <pc:docMk/>
            <pc:sldMk cId="3106164829" sldId="270"/>
            <ac:spMk id="3" creationId="{E8FCF563-F1F1-1CB1-82A5-E878DA328F48}"/>
          </ac:spMkLst>
        </pc:spChg>
      </pc:sldChg>
      <pc:sldChg chg="addSp delSp modSp">
        <pc:chgData name="Wingate, Alexandra Elizabeth" userId="S::alewinga@iu.edu::22ad4df2-b3a7-4b82-91b3-89ab013a6120" providerId="AD" clId="Web-{C1FAB1D8-2B9C-0987-5F14-2C99BE18303C}" dt="2022-05-20T06:14:20.840" v="1006"/>
        <pc:sldMkLst>
          <pc:docMk/>
          <pc:sldMk cId="1372993693" sldId="271"/>
        </pc:sldMkLst>
        <pc:spChg chg="mod">
          <ac:chgData name="Wingate, Alexandra Elizabeth" userId="S::alewinga@iu.edu::22ad4df2-b3a7-4b82-91b3-89ab013a6120" providerId="AD" clId="Web-{C1FAB1D8-2B9C-0987-5F14-2C99BE18303C}" dt="2022-05-20T06:13:52.840" v="1002" actId="1076"/>
          <ac:spMkLst>
            <pc:docMk/>
            <pc:sldMk cId="1372993693" sldId="271"/>
            <ac:spMk id="2" creationId="{74B1E0CC-2400-1523-6449-B8FDD9069626}"/>
          </ac:spMkLst>
        </pc:spChg>
        <pc:spChg chg="mod">
          <ac:chgData name="Wingate, Alexandra Elizabeth" userId="S::alewinga@iu.edu::22ad4df2-b3a7-4b82-91b3-89ab013a6120" providerId="AD" clId="Web-{C1FAB1D8-2B9C-0987-5F14-2C99BE18303C}" dt="2022-05-20T06:13:48.075" v="1001" actId="14100"/>
          <ac:spMkLst>
            <pc:docMk/>
            <pc:sldMk cId="1372993693" sldId="271"/>
            <ac:spMk id="3" creationId="{338D3BB5-EBCB-E7D2-B22B-7B0D83AFE207}"/>
          </ac:spMkLst>
        </pc:spChg>
        <pc:picChg chg="add mod ord">
          <ac:chgData name="Wingate, Alexandra Elizabeth" userId="S::alewinga@iu.edu::22ad4df2-b3a7-4b82-91b3-89ab013a6120" providerId="AD" clId="Web-{C1FAB1D8-2B9C-0987-5F14-2C99BE18303C}" dt="2022-05-20T06:13:57.200" v="1003" actId="14100"/>
          <ac:picMkLst>
            <pc:docMk/>
            <pc:sldMk cId="1372993693" sldId="271"/>
            <ac:picMk id="4" creationId="{E7B065DA-3F30-B341-4DFC-CB33A6559500}"/>
          </ac:picMkLst>
        </pc:picChg>
        <pc:picChg chg="add del mod ord">
          <ac:chgData name="Wingate, Alexandra Elizabeth" userId="S::alewinga@iu.edu::22ad4df2-b3a7-4b82-91b3-89ab013a6120" providerId="AD" clId="Web-{C1FAB1D8-2B9C-0987-5F14-2C99BE18303C}" dt="2022-05-20T06:14:08.903" v="1004"/>
          <ac:picMkLst>
            <pc:docMk/>
            <pc:sldMk cId="1372993693" sldId="271"/>
            <ac:picMk id="5" creationId="{4E82B517-0D76-161E-8188-7561CD6E3211}"/>
          </ac:picMkLst>
        </pc:picChg>
        <pc:picChg chg="add del mod ord">
          <ac:chgData name="Wingate, Alexandra Elizabeth" userId="S::alewinga@iu.edu::22ad4df2-b3a7-4b82-91b3-89ab013a6120" providerId="AD" clId="Web-{C1FAB1D8-2B9C-0987-5F14-2C99BE18303C}" dt="2022-05-20T06:14:20.840" v="1006"/>
          <ac:picMkLst>
            <pc:docMk/>
            <pc:sldMk cId="1372993693" sldId="271"/>
            <ac:picMk id="6" creationId="{BBA00082-F470-2477-5385-BC9CCEE67A64}"/>
          </ac:picMkLst>
        </pc:picChg>
      </pc:sldChg>
      <pc:sldChg chg="modSp">
        <pc:chgData name="Wingate, Alexandra Elizabeth" userId="S::alewinga@iu.edu::22ad4df2-b3a7-4b82-91b3-89ab013a6120" providerId="AD" clId="Web-{C1FAB1D8-2B9C-0987-5F14-2C99BE18303C}" dt="2022-05-20T05:43:04.775" v="407" actId="14100"/>
        <pc:sldMkLst>
          <pc:docMk/>
          <pc:sldMk cId="4045956724" sldId="272"/>
        </pc:sldMkLst>
        <pc:spChg chg="mod">
          <ac:chgData name="Wingate, Alexandra Elizabeth" userId="S::alewinga@iu.edu::22ad4df2-b3a7-4b82-91b3-89ab013a6120" providerId="AD" clId="Web-{C1FAB1D8-2B9C-0987-5F14-2C99BE18303C}" dt="2022-05-20T05:42:53.650" v="406" actId="14100"/>
          <ac:spMkLst>
            <pc:docMk/>
            <pc:sldMk cId="4045956724" sldId="272"/>
            <ac:spMk id="3" creationId="{61AC7CFF-6B66-31B5-4C46-F0ECCC0609B4}"/>
          </ac:spMkLst>
        </pc:spChg>
        <pc:spChg chg="mod">
          <ac:chgData name="Wingate, Alexandra Elizabeth" userId="S::alewinga@iu.edu::22ad4df2-b3a7-4b82-91b3-89ab013a6120" providerId="AD" clId="Web-{C1FAB1D8-2B9C-0987-5F14-2C99BE18303C}" dt="2022-05-20T05:43:04.775" v="407" actId="14100"/>
          <ac:spMkLst>
            <pc:docMk/>
            <pc:sldMk cId="4045956724" sldId="272"/>
            <ac:spMk id="4" creationId="{FA617468-71A8-2A42-3613-34A5A8DA9118}"/>
          </ac:spMkLst>
        </pc:spChg>
      </pc:sldChg>
      <pc:sldChg chg="addSp delSp modSp mod ord modClrScheme chgLayout">
        <pc:chgData name="Wingate, Alexandra Elizabeth" userId="S::alewinga@iu.edu::22ad4df2-b3a7-4b82-91b3-89ab013a6120" providerId="AD" clId="Web-{C1FAB1D8-2B9C-0987-5F14-2C99BE18303C}" dt="2022-05-20T06:05:34.668" v="763" actId="20577"/>
        <pc:sldMkLst>
          <pc:docMk/>
          <pc:sldMk cId="1919598776" sldId="273"/>
        </pc:sldMkLst>
        <pc:spChg chg="mod ord">
          <ac:chgData name="Wingate, Alexandra Elizabeth" userId="S::alewinga@iu.edu::22ad4df2-b3a7-4b82-91b3-89ab013a6120" providerId="AD" clId="Web-{C1FAB1D8-2B9C-0987-5F14-2C99BE18303C}" dt="2022-05-20T06:05:34.668" v="763" actId="20577"/>
          <ac:spMkLst>
            <pc:docMk/>
            <pc:sldMk cId="1919598776" sldId="273"/>
            <ac:spMk id="2" creationId="{617DFD73-4BA6-8F17-33CA-CCA2F4AB178A}"/>
          </ac:spMkLst>
        </pc:spChg>
        <pc:spChg chg="del mod ord">
          <ac:chgData name="Wingate, Alexandra Elizabeth" userId="S::alewinga@iu.edu::22ad4df2-b3a7-4b82-91b3-89ab013a6120" providerId="AD" clId="Web-{C1FAB1D8-2B9C-0987-5F14-2C99BE18303C}" dt="2022-05-20T05:51:24.743" v="496"/>
          <ac:spMkLst>
            <pc:docMk/>
            <pc:sldMk cId="1919598776" sldId="273"/>
            <ac:spMk id="3" creationId="{1262B941-CFAB-C6DB-971F-3971113EF56E}"/>
          </ac:spMkLst>
        </pc:spChg>
        <pc:spChg chg="add mod">
          <ac:chgData name="Wingate, Alexandra Elizabeth" userId="S::alewinga@iu.edu::22ad4df2-b3a7-4b82-91b3-89ab013a6120" providerId="AD" clId="Web-{C1FAB1D8-2B9C-0987-5F14-2C99BE18303C}" dt="2022-05-20T05:56:43.634" v="656" actId="1076"/>
          <ac:spMkLst>
            <pc:docMk/>
            <pc:sldMk cId="1919598776" sldId="273"/>
            <ac:spMk id="6" creationId="{F50B15BA-51DD-94CE-18A3-5847814CE0F6}"/>
          </ac:spMkLst>
        </pc:spChg>
        <pc:spChg chg="add mod">
          <ac:chgData name="Wingate, Alexandra Elizabeth" userId="S::alewinga@iu.edu::22ad4df2-b3a7-4b82-91b3-89ab013a6120" providerId="AD" clId="Web-{C1FAB1D8-2B9C-0987-5F14-2C99BE18303C}" dt="2022-05-20T05:56:34.962" v="650" actId="1076"/>
          <ac:spMkLst>
            <pc:docMk/>
            <pc:sldMk cId="1919598776" sldId="273"/>
            <ac:spMk id="7" creationId="{27D38D77-4984-EBB5-F01A-22E714BFB2CF}"/>
          </ac:spMkLst>
        </pc:spChg>
        <pc:spChg chg="add mod">
          <ac:chgData name="Wingate, Alexandra Elizabeth" userId="S::alewinga@iu.edu::22ad4df2-b3a7-4b82-91b3-89ab013a6120" providerId="AD" clId="Web-{C1FAB1D8-2B9C-0987-5F14-2C99BE18303C}" dt="2022-05-20T05:56:35.009" v="651" actId="1076"/>
          <ac:spMkLst>
            <pc:docMk/>
            <pc:sldMk cId="1919598776" sldId="273"/>
            <ac:spMk id="8" creationId="{0567D7FC-32C7-1FA5-EED1-0BFCB206B816}"/>
          </ac:spMkLst>
        </pc:spChg>
        <pc:spChg chg="add mod">
          <ac:chgData name="Wingate, Alexandra Elizabeth" userId="S::alewinga@iu.edu::22ad4df2-b3a7-4b82-91b3-89ab013a6120" providerId="AD" clId="Web-{C1FAB1D8-2B9C-0987-5F14-2C99BE18303C}" dt="2022-05-20T05:56:35.025" v="652" actId="1076"/>
          <ac:spMkLst>
            <pc:docMk/>
            <pc:sldMk cId="1919598776" sldId="273"/>
            <ac:spMk id="9" creationId="{CB3DBA76-4111-97BD-6872-60B475B5462A}"/>
          </ac:spMkLst>
        </pc:spChg>
        <pc:spChg chg="add mod">
          <ac:chgData name="Wingate, Alexandra Elizabeth" userId="S::alewinga@iu.edu::22ad4df2-b3a7-4b82-91b3-89ab013a6120" providerId="AD" clId="Web-{C1FAB1D8-2B9C-0987-5F14-2C99BE18303C}" dt="2022-05-20T05:56:35.056" v="653" actId="1076"/>
          <ac:spMkLst>
            <pc:docMk/>
            <pc:sldMk cId="1919598776" sldId="273"/>
            <ac:spMk id="10" creationId="{82CD8FC7-E03F-E24F-44AD-7A778744DD03}"/>
          </ac:spMkLst>
        </pc:spChg>
        <pc:spChg chg="add mod">
          <ac:chgData name="Wingate, Alexandra Elizabeth" userId="S::alewinga@iu.edu::22ad4df2-b3a7-4b82-91b3-89ab013a6120" providerId="AD" clId="Web-{C1FAB1D8-2B9C-0987-5F14-2C99BE18303C}" dt="2022-05-20T05:56:35.087" v="654" actId="1076"/>
          <ac:spMkLst>
            <pc:docMk/>
            <pc:sldMk cId="1919598776" sldId="273"/>
            <ac:spMk id="11" creationId="{1BBDC778-D707-5175-F76A-A63380F9D5A8}"/>
          </ac:spMkLst>
        </pc:spChg>
        <pc:picChg chg="add del mod">
          <ac:chgData name="Wingate, Alexandra Elizabeth" userId="S::alewinga@iu.edu::22ad4df2-b3a7-4b82-91b3-89ab013a6120" providerId="AD" clId="Web-{C1FAB1D8-2B9C-0987-5F14-2C99BE18303C}" dt="2022-05-20T05:51:00.853" v="493"/>
          <ac:picMkLst>
            <pc:docMk/>
            <pc:sldMk cId="1919598776" sldId="273"/>
            <ac:picMk id="4" creationId="{7CC03801-213E-C99C-D0D3-5A05362F018B}"/>
          </ac:picMkLst>
        </pc:picChg>
        <pc:picChg chg="add mod">
          <ac:chgData name="Wingate, Alexandra Elizabeth" userId="S::alewinga@iu.edu::22ad4df2-b3a7-4b82-91b3-89ab013a6120" providerId="AD" clId="Web-{C1FAB1D8-2B9C-0987-5F14-2C99BE18303C}" dt="2022-05-20T05:56:38.478" v="655" actId="14100"/>
          <ac:picMkLst>
            <pc:docMk/>
            <pc:sldMk cId="1919598776" sldId="273"/>
            <ac:picMk id="5" creationId="{8A0AF64E-C097-067F-91EA-2FAEF0A3719E}"/>
          </ac:picMkLst>
        </pc:picChg>
      </pc:sldChg>
      <pc:sldChg chg="mod ord modShow">
        <pc:chgData name="Wingate, Alexandra Elizabeth" userId="S::alewinga@iu.edu::22ad4df2-b3a7-4b82-91b3-89ab013a6120" providerId="AD" clId="Web-{C1FAB1D8-2B9C-0987-5F14-2C99BE18303C}" dt="2022-05-20T06:19:12.043" v="1007"/>
        <pc:sldMkLst>
          <pc:docMk/>
          <pc:sldMk cId="3642745676" sldId="291"/>
        </pc:sldMkLst>
      </pc:sldChg>
      <pc:sldChg chg="mod modShow">
        <pc:chgData name="Wingate, Alexandra Elizabeth" userId="S::alewinga@iu.edu::22ad4df2-b3a7-4b82-91b3-89ab013a6120" providerId="AD" clId="Web-{C1FAB1D8-2B9C-0987-5F14-2C99BE18303C}" dt="2022-05-20T05:44:21.462" v="450"/>
        <pc:sldMkLst>
          <pc:docMk/>
          <pc:sldMk cId="527236241" sldId="292"/>
        </pc:sldMkLst>
      </pc:sldChg>
      <pc:sldChg chg="addSp delSp modSp mod setBg modClrScheme chgLayout">
        <pc:chgData name="Wingate, Alexandra Elizabeth" userId="S::alewinga@iu.edu::22ad4df2-b3a7-4b82-91b3-89ab013a6120" providerId="AD" clId="Web-{C1FAB1D8-2B9C-0987-5F14-2C99BE18303C}" dt="2022-05-20T05:46:45.947" v="483" actId="1076"/>
        <pc:sldMkLst>
          <pc:docMk/>
          <pc:sldMk cId="3896481509" sldId="293"/>
        </pc:sldMkLst>
        <pc:spChg chg="del mod">
          <ac:chgData name="Wingate, Alexandra Elizabeth" userId="S::alewinga@iu.edu::22ad4df2-b3a7-4b82-91b3-89ab013a6120" providerId="AD" clId="Web-{C1FAB1D8-2B9C-0987-5F14-2C99BE18303C}" dt="2022-05-20T05:46:02.165" v="473"/>
          <ac:spMkLst>
            <pc:docMk/>
            <pc:sldMk cId="3896481509" sldId="293"/>
            <ac:spMk id="2" creationId="{86586E25-5150-1013-E8DC-153C5F8FD63A}"/>
          </ac:spMkLst>
        </pc:spChg>
        <pc:spChg chg="add del mod">
          <ac:chgData name="Wingate, Alexandra Elizabeth" userId="S::alewinga@iu.edu::22ad4df2-b3a7-4b82-91b3-89ab013a6120" providerId="AD" clId="Web-{C1FAB1D8-2B9C-0987-5F14-2C99BE18303C}" dt="2022-05-20T05:46:09.509" v="474"/>
          <ac:spMkLst>
            <pc:docMk/>
            <pc:sldMk cId="3896481509" sldId="293"/>
            <ac:spMk id="5" creationId="{5126D5D1-3801-5C35-2B4F-4E130E983675}"/>
          </ac:spMkLst>
        </pc:spChg>
        <pc:spChg chg="add del">
          <ac:chgData name="Wingate, Alexandra Elizabeth" userId="S::alewinga@iu.edu::22ad4df2-b3a7-4b82-91b3-89ab013a6120" providerId="AD" clId="Web-{C1FAB1D8-2B9C-0987-5F14-2C99BE18303C}" dt="2022-05-20T05:46:16.306" v="476"/>
          <ac:spMkLst>
            <pc:docMk/>
            <pc:sldMk cId="3896481509" sldId="293"/>
            <ac:spMk id="8" creationId="{01D0AF59-99C3-4251-AB9A-C966C6AD4400}"/>
          </ac:spMkLst>
        </pc:spChg>
        <pc:spChg chg="add del">
          <ac:chgData name="Wingate, Alexandra Elizabeth" userId="S::alewinga@iu.edu::22ad4df2-b3a7-4b82-91b3-89ab013a6120" providerId="AD" clId="Web-{C1FAB1D8-2B9C-0987-5F14-2C99BE18303C}" dt="2022-05-20T05:46:16.306" v="476"/>
          <ac:spMkLst>
            <pc:docMk/>
            <pc:sldMk cId="3896481509" sldId="293"/>
            <ac:spMk id="10" creationId="{1855405F-37A2-4869-9154-F8BE3BECE6C3}"/>
          </ac:spMkLst>
        </pc:spChg>
        <pc:spChg chg="add del">
          <ac:chgData name="Wingate, Alexandra Elizabeth" userId="S::alewinga@iu.edu::22ad4df2-b3a7-4b82-91b3-89ab013a6120" providerId="AD" clId="Web-{C1FAB1D8-2B9C-0987-5F14-2C99BE18303C}" dt="2022-05-20T05:46:19.509" v="478"/>
          <ac:spMkLst>
            <pc:docMk/>
            <pc:sldMk cId="3896481509" sldId="293"/>
            <ac:spMk id="12" creationId="{DA2E7C1E-2B5A-4BBA-AE51-1CD8C19309D7}"/>
          </ac:spMkLst>
        </pc:spChg>
        <pc:spChg chg="add del">
          <ac:chgData name="Wingate, Alexandra Elizabeth" userId="S::alewinga@iu.edu::22ad4df2-b3a7-4b82-91b3-89ab013a6120" providerId="AD" clId="Web-{C1FAB1D8-2B9C-0987-5F14-2C99BE18303C}" dt="2022-05-20T05:46:19.509" v="478"/>
          <ac:spMkLst>
            <pc:docMk/>
            <pc:sldMk cId="3896481509" sldId="293"/>
            <ac:spMk id="13" creationId="{43DF76B1-5174-4FAF-9D19-FFEE98426836}"/>
          </ac:spMkLst>
        </pc:spChg>
        <pc:spChg chg="add">
          <ac:chgData name="Wingate, Alexandra Elizabeth" userId="S::alewinga@iu.edu::22ad4df2-b3a7-4b82-91b3-89ab013a6120" providerId="AD" clId="Web-{C1FAB1D8-2B9C-0987-5F14-2C99BE18303C}" dt="2022-05-20T05:46:19.525" v="479"/>
          <ac:spMkLst>
            <pc:docMk/>
            <pc:sldMk cId="3896481509" sldId="293"/>
            <ac:spMk id="14" creationId="{3783CA14-24A1-485C-8B30-D6A5D87987AD}"/>
          </ac:spMkLst>
        </pc:spChg>
        <pc:spChg chg="add">
          <ac:chgData name="Wingate, Alexandra Elizabeth" userId="S::alewinga@iu.edu::22ad4df2-b3a7-4b82-91b3-89ab013a6120" providerId="AD" clId="Web-{C1FAB1D8-2B9C-0987-5F14-2C99BE18303C}" dt="2022-05-20T05:46:19.525" v="479"/>
          <ac:spMkLst>
            <pc:docMk/>
            <pc:sldMk cId="3896481509" sldId="293"/>
            <ac:spMk id="15" creationId="{F3060C83-F051-4F0E-ABAD-AA0DFC48B218}"/>
          </ac:spMkLst>
        </pc:spChg>
        <pc:spChg chg="add">
          <ac:chgData name="Wingate, Alexandra Elizabeth" userId="S::alewinga@iu.edu::22ad4df2-b3a7-4b82-91b3-89ab013a6120" providerId="AD" clId="Web-{C1FAB1D8-2B9C-0987-5F14-2C99BE18303C}" dt="2022-05-20T05:46:19.525" v="479"/>
          <ac:spMkLst>
            <pc:docMk/>
            <pc:sldMk cId="3896481509" sldId="293"/>
            <ac:spMk id="16" creationId="{9A97C86A-04D6-40F7-AE84-31AB43E6A846}"/>
          </ac:spMkLst>
        </pc:spChg>
        <pc:spChg chg="add">
          <ac:chgData name="Wingate, Alexandra Elizabeth" userId="S::alewinga@iu.edu::22ad4df2-b3a7-4b82-91b3-89ab013a6120" providerId="AD" clId="Web-{C1FAB1D8-2B9C-0987-5F14-2C99BE18303C}" dt="2022-05-20T05:46:19.525" v="479"/>
          <ac:spMkLst>
            <pc:docMk/>
            <pc:sldMk cId="3896481509" sldId="293"/>
            <ac:spMk id="17" creationId="{83C98ABE-055B-441F-B07E-44F97F083C39}"/>
          </ac:spMkLst>
        </pc:spChg>
        <pc:spChg chg="add">
          <ac:chgData name="Wingate, Alexandra Elizabeth" userId="S::alewinga@iu.edu::22ad4df2-b3a7-4b82-91b3-89ab013a6120" providerId="AD" clId="Web-{C1FAB1D8-2B9C-0987-5F14-2C99BE18303C}" dt="2022-05-20T05:46:19.525" v="479"/>
          <ac:spMkLst>
            <pc:docMk/>
            <pc:sldMk cId="3896481509" sldId="293"/>
            <ac:spMk id="18" creationId="{FF9F2414-84E8-453E-B1F3-389FDE8192D9}"/>
          </ac:spMkLst>
        </pc:spChg>
        <pc:spChg chg="add">
          <ac:chgData name="Wingate, Alexandra Elizabeth" userId="S::alewinga@iu.edu::22ad4df2-b3a7-4b82-91b3-89ab013a6120" providerId="AD" clId="Web-{C1FAB1D8-2B9C-0987-5F14-2C99BE18303C}" dt="2022-05-20T05:46:19.525" v="479"/>
          <ac:spMkLst>
            <pc:docMk/>
            <pc:sldMk cId="3896481509" sldId="293"/>
            <ac:spMk id="19" creationId="{29FDB030-9B49-4CED-8CCD-4D99382388AC}"/>
          </ac:spMkLst>
        </pc:spChg>
        <pc:spChg chg="add">
          <ac:chgData name="Wingate, Alexandra Elizabeth" userId="S::alewinga@iu.edu::22ad4df2-b3a7-4b82-91b3-89ab013a6120" providerId="AD" clId="Web-{C1FAB1D8-2B9C-0987-5F14-2C99BE18303C}" dt="2022-05-20T05:46:19.525" v="479"/>
          <ac:spMkLst>
            <pc:docMk/>
            <pc:sldMk cId="3896481509" sldId="293"/>
            <ac:spMk id="20" creationId="{3ECA69A1-7536-43AC-85EF-C7106179F5ED}"/>
          </ac:spMkLst>
        </pc:spChg>
        <pc:picChg chg="mod">
          <ac:chgData name="Wingate, Alexandra Elizabeth" userId="S::alewinga@iu.edu::22ad4df2-b3a7-4b82-91b3-89ab013a6120" providerId="AD" clId="Web-{C1FAB1D8-2B9C-0987-5F14-2C99BE18303C}" dt="2022-05-20T05:46:45.947" v="483" actId="1076"/>
          <ac:picMkLst>
            <pc:docMk/>
            <pc:sldMk cId="3896481509" sldId="293"/>
            <ac:picMk id="3" creationId="{CAB009A0-E814-A79E-2AAC-4561127DDFD2}"/>
          </ac:picMkLst>
        </pc:picChg>
      </pc:sldChg>
      <pc:sldChg chg="ord">
        <pc:chgData name="Wingate, Alexandra Elizabeth" userId="S::alewinga@iu.edu::22ad4df2-b3a7-4b82-91b3-89ab013a6120" providerId="AD" clId="Web-{C1FAB1D8-2B9C-0987-5F14-2C99BE18303C}" dt="2022-05-20T05:44:30.275" v="452"/>
        <pc:sldMkLst>
          <pc:docMk/>
          <pc:sldMk cId="2036469069" sldId="294"/>
        </pc:sldMkLst>
      </pc:sldChg>
      <pc:sldChg chg="del">
        <pc:chgData name="Wingate, Alexandra Elizabeth" userId="S::alewinga@iu.edu::22ad4df2-b3a7-4b82-91b3-89ab013a6120" providerId="AD" clId="Web-{C1FAB1D8-2B9C-0987-5F14-2C99BE18303C}" dt="2022-05-20T05:58:45.462" v="663"/>
        <pc:sldMkLst>
          <pc:docMk/>
          <pc:sldMk cId="94375601" sldId="295"/>
        </pc:sldMkLst>
      </pc:sldChg>
      <pc:sldChg chg="modSp">
        <pc:chgData name="Wingate, Alexandra Elizabeth" userId="S::alewinga@iu.edu::22ad4df2-b3a7-4b82-91b3-89ab013a6120" providerId="AD" clId="Web-{C1FAB1D8-2B9C-0987-5F14-2C99BE18303C}" dt="2022-05-20T05:45:37.462" v="471" actId="20577"/>
        <pc:sldMkLst>
          <pc:docMk/>
          <pc:sldMk cId="3692577880" sldId="296"/>
        </pc:sldMkLst>
        <pc:spChg chg="mod">
          <ac:chgData name="Wingate, Alexandra Elizabeth" userId="S::alewinga@iu.edu::22ad4df2-b3a7-4b82-91b3-89ab013a6120" providerId="AD" clId="Web-{C1FAB1D8-2B9C-0987-5F14-2C99BE18303C}" dt="2022-05-20T05:45:37.462" v="471" actId="20577"/>
          <ac:spMkLst>
            <pc:docMk/>
            <pc:sldMk cId="3692577880" sldId="296"/>
            <ac:spMk id="2" creationId="{2E1DAB60-DE29-647E-60EC-0E5B7D553894}"/>
          </ac:spMkLst>
        </pc:spChg>
      </pc:sldChg>
      <pc:sldChg chg="addSp delSp modSp new mod ord setBg">
        <pc:chgData name="Wingate, Alexandra Elizabeth" userId="S::alewinga@iu.edu::22ad4df2-b3a7-4b82-91b3-89ab013a6120" providerId="AD" clId="Web-{C1FAB1D8-2B9C-0987-5F14-2C99BE18303C}" dt="2022-05-20T05:40:35.867" v="367" actId="1076"/>
        <pc:sldMkLst>
          <pc:docMk/>
          <pc:sldMk cId="3895064603" sldId="303"/>
        </pc:sldMkLst>
        <pc:spChg chg="mod">
          <ac:chgData name="Wingate, Alexandra Elizabeth" userId="S::alewinga@iu.edu::22ad4df2-b3a7-4b82-91b3-89ab013a6120" providerId="AD" clId="Web-{C1FAB1D8-2B9C-0987-5F14-2C99BE18303C}" dt="2022-05-20T05:40:14.664" v="363"/>
          <ac:spMkLst>
            <pc:docMk/>
            <pc:sldMk cId="3895064603" sldId="303"/>
            <ac:spMk id="2" creationId="{E5949482-64E6-9F66-F95E-9C30A7E81161}"/>
          </ac:spMkLst>
        </pc:spChg>
        <pc:spChg chg="del">
          <ac:chgData name="Wingate, Alexandra Elizabeth" userId="S::alewinga@iu.edu::22ad4df2-b3a7-4b82-91b3-89ab013a6120" providerId="AD" clId="Web-{C1FAB1D8-2B9C-0987-5F14-2C99BE18303C}" dt="2022-05-20T05:09:37.086" v="285"/>
          <ac:spMkLst>
            <pc:docMk/>
            <pc:sldMk cId="3895064603" sldId="303"/>
            <ac:spMk id="3" creationId="{1911D432-420F-A6D5-D5AF-7DE9C2FF8A79}"/>
          </ac:spMkLst>
        </pc:spChg>
        <pc:spChg chg="add del mod">
          <ac:chgData name="Wingate, Alexandra Elizabeth" userId="S::alewinga@iu.edu::22ad4df2-b3a7-4b82-91b3-89ab013a6120" providerId="AD" clId="Web-{C1FAB1D8-2B9C-0987-5F14-2C99BE18303C}" dt="2022-05-20T05:09:40.367" v="289"/>
          <ac:spMkLst>
            <pc:docMk/>
            <pc:sldMk cId="3895064603" sldId="303"/>
            <ac:spMk id="4" creationId="{AC768398-3A3B-7500-DC90-68EFD9C538B1}"/>
          </ac:spMkLst>
        </pc:spChg>
        <pc:spChg chg="add del">
          <ac:chgData name="Wingate, Alexandra Elizabeth" userId="S::alewinga@iu.edu::22ad4df2-b3a7-4b82-91b3-89ab013a6120" providerId="AD" clId="Web-{C1FAB1D8-2B9C-0987-5F14-2C99BE18303C}" dt="2022-05-20T05:40:14.664" v="363"/>
          <ac:spMkLst>
            <pc:docMk/>
            <pc:sldMk cId="3895064603" sldId="303"/>
            <ac:spMk id="13" creationId="{C4879EFC-8E62-4E00-973C-C45EE9EC676D}"/>
          </ac:spMkLst>
        </pc:spChg>
        <pc:spChg chg="add del">
          <ac:chgData name="Wingate, Alexandra Elizabeth" userId="S::alewinga@iu.edu::22ad4df2-b3a7-4b82-91b3-89ab013a6120" providerId="AD" clId="Web-{C1FAB1D8-2B9C-0987-5F14-2C99BE18303C}" dt="2022-05-20T05:40:14.664" v="363"/>
          <ac:spMkLst>
            <pc:docMk/>
            <pc:sldMk cId="3895064603" sldId="303"/>
            <ac:spMk id="15" creationId="{D6A9C53F-5F90-40A5-8C85-5412D39C8C68}"/>
          </ac:spMkLst>
        </pc:spChg>
        <pc:graphicFrameChg chg="add del mod modGraphic">
          <ac:chgData name="Wingate, Alexandra Elizabeth" userId="S::alewinga@iu.edu::22ad4df2-b3a7-4b82-91b3-89ab013a6120" providerId="AD" clId="Web-{C1FAB1D8-2B9C-0987-5F14-2C99BE18303C}" dt="2022-05-20T05:11:18.633" v="352"/>
          <ac:graphicFrameMkLst>
            <pc:docMk/>
            <pc:sldMk cId="3895064603" sldId="303"/>
            <ac:graphicFrameMk id="5" creationId="{2392789D-5C25-777B-3272-223D99256373}"/>
          </ac:graphicFrameMkLst>
        </pc:graphicFrameChg>
        <pc:picChg chg="add mod">
          <ac:chgData name="Wingate, Alexandra Elizabeth" userId="S::alewinga@iu.edu::22ad4df2-b3a7-4b82-91b3-89ab013a6120" providerId="AD" clId="Web-{C1FAB1D8-2B9C-0987-5F14-2C99BE18303C}" dt="2022-05-20T05:40:14.664" v="363"/>
          <ac:picMkLst>
            <pc:docMk/>
            <pc:sldMk cId="3895064603" sldId="303"/>
            <ac:picMk id="6" creationId="{5D5A27C8-130D-C0F1-3982-D41072AF7576}"/>
          </ac:picMkLst>
        </pc:picChg>
        <pc:picChg chg="add del mod">
          <ac:chgData name="Wingate, Alexandra Elizabeth" userId="S::alewinga@iu.edu::22ad4df2-b3a7-4b82-91b3-89ab013a6120" providerId="AD" clId="Web-{C1FAB1D8-2B9C-0987-5F14-2C99BE18303C}" dt="2022-05-20T05:39:05.633" v="360"/>
          <ac:picMkLst>
            <pc:docMk/>
            <pc:sldMk cId="3895064603" sldId="303"/>
            <ac:picMk id="7" creationId="{24D4F303-6A9B-4D7A-9AA9-293A5FACEA83}"/>
          </ac:picMkLst>
        </pc:picChg>
        <pc:picChg chg="add mod">
          <ac:chgData name="Wingate, Alexandra Elizabeth" userId="S::alewinga@iu.edu::22ad4df2-b3a7-4b82-91b3-89ab013a6120" providerId="AD" clId="Web-{C1FAB1D8-2B9C-0987-5F14-2C99BE18303C}" dt="2022-05-20T05:40:35.867" v="367" actId="1076"/>
          <ac:picMkLst>
            <pc:docMk/>
            <pc:sldMk cId="3895064603" sldId="303"/>
            <ac:picMk id="8" creationId="{715E9A54-1677-C118-06FD-9380873ED3A3}"/>
          </ac:picMkLst>
        </pc:picChg>
      </pc:sldChg>
      <pc:sldChg chg="addSp modSp new ord">
        <pc:chgData name="Wingate, Alexandra Elizabeth" userId="S::alewinga@iu.edu::22ad4df2-b3a7-4b82-91b3-89ab013a6120" providerId="AD" clId="Web-{C1FAB1D8-2B9C-0987-5F14-2C99BE18303C}" dt="2022-05-20T06:06:26.731" v="769" actId="1076"/>
        <pc:sldMkLst>
          <pc:docMk/>
          <pc:sldMk cId="3500183792" sldId="304"/>
        </pc:sldMkLst>
        <pc:spChg chg="mod">
          <ac:chgData name="Wingate, Alexandra Elizabeth" userId="S::alewinga@iu.edu::22ad4df2-b3a7-4b82-91b3-89ab013a6120" providerId="AD" clId="Web-{C1FAB1D8-2B9C-0987-5F14-2C99BE18303C}" dt="2022-05-20T06:06:03.450" v="766" actId="20577"/>
          <ac:spMkLst>
            <pc:docMk/>
            <pc:sldMk cId="3500183792" sldId="304"/>
            <ac:spMk id="2" creationId="{2E335A49-4106-A858-C350-F037FD45CD23}"/>
          </ac:spMkLst>
        </pc:spChg>
        <pc:spChg chg="add mod">
          <ac:chgData name="Wingate, Alexandra Elizabeth" userId="S::alewinga@iu.edu::22ad4df2-b3a7-4b82-91b3-89ab013a6120" providerId="AD" clId="Web-{C1FAB1D8-2B9C-0987-5F14-2C99BE18303C}" dt="2022-05-20T05:59:21.759" v="670" actId="1076"/>
          <ac:spMkLst>
            <pc:docMk/>
            <pc:sldMk cId="3500183792" sldId="304"/>
            <ac:spMk id="5" creationId="{0585C4B8-FB73-3289-AD6F-6D1E5F64A03A}"/>
          </ac:spMkLst>
        </pc:spChg>
        <pc:spChg chg="add mod">
          <ac:chgData name="Wingate, Alexandra Elizabeth" userId="S::alewinga@iu.edu::22ad4df2-b3a7-4b82-91b3-89ab013a6120" providerId="AD" clId="Web-{C1FAB1D8-2B9C-0987-5F14-2C99BE18303C}" dt="2022-05-20T06:06:26.731" v="769" actId="1076"/>
          <ac:spMkLst>
            <pc:docMk/>
            <pc:sldMk cId="3500183792" sldId="304"/>
            <ac:spMk id="6" creationId="{94184E54-A408-7C9D-FE81-D64B71913F8E}"/>
          </ac:spMkLst>
        </pc:spChg>
        <pc:graphicFrameChg chg="add mod modGraphic">
          <ac:chgData name="Wingate, Alexandra Elizabeth" userId="S::alewinga@iu.edu::22ad4df2-b3a7-4b82-91b3-89ab013a6120" providerId="AD" clId="Web-{C1FAB1D8-2B9C-0987-5F14-2C99BE18303C}" dt="2022-05-20T06:02:43.978" v="727"/>
          <ac:graphicFrameMkLst>
            <pc:docMk/>
            <pc:sldMk cId="3500183792" sldId="304"/>
            <ac:graphicFrameMk id="4" creationId="{C52682DC-2A73-2F88-3162-78A3893FAAEB}"/>
          </ac:graphicFrameMkLst>
        </pc:graphicFrameChg>
      </pc:sldChg>
      <pc:sldChg chg="modSp new">
        <pc:chgData name="Wingate, Alexandra Elizabeth" userId="S::alewinga@iu.edu::22ad4df2-b3a7-4b82-91b3-89ab013a6120" providerId="AD" clId="Web-{C1FAB1D8-2B9C-0987-5F14-2C99BE18303C}" dt="2022-05-20T06:10:16.450" v="969" actId="20577"/>
        <pc:sldMkLst>
          <pc:docMk/>
          <pc:sldMk cId="3830065180" sldId="305"/>
        </pc:sldMkLst>
        <pc:spChg chg="mod">
          <ac:chgData name="Wingate, Alexandra Elizabeth" userId="S::alewinga@iu.edu::22ad4df2-b3a7-4b82-91b3-89ab013a6120" providerId="AD" clId="Web-{C1FAB1D8-2B9C-0987-5F14-2C99BE18303C}" dt="2022-05-20T06:07:30.653" v="790" actId="20577"/>
          <ac:spMkLst>
            <pc:docMk/>
            <pc:sldMk cId="3830065180" sldId="305"/>
            <ac:spMk id="2" creationId="{BE29E617-1E68-0089-98C9-FD9A726E628F}"/>
          </ac:spMkLst>
        </pc:spChg>
        <pc:spChg chg="mod">
          <ac:chgData name="Wingate, Alexandra Elizabeth" userId="S::alewinga@iu.edu::22ad4df2-b3a7-4b82-91b3-89ab013a6120" providerId="AD" clId="Web-{C1FAB1D8-2B9C-0987-5F14-2C99BE18303C}" dt="2022-05-20T06:10:16.450" v="969" actId="20577"/>
          <ac:spMkLst>
            <pc:docMk/>
            <pc:sldMk cId="3830065180" sldId="305"/>
            <ac:spMk id="3" creationId="{A796FE2E-8C21-6D7D-A43D-943376971E72}"/>
          </ac:spMkLst>
        </pc:spChg>
      </pc:sldChg>
      <pc:sldChg chg="new">
        <pc:chgData name="Wingate, Alexandra Elizabeth" userId="S::alewinga@iu.edu::22ad4df2-b3a7-4b82-91b3-89ab013a6120" providerId="AD" clId="Web-{C1FAB1D8-2B9C-0987-5F14-2C99BE18303C}" dt="2022-05-20T06:23:09.215" v="1008"/>
        <pc:sldMkLst>
          <pc:docMk/>
          <pc:sldMk cId="2621288355" sldId="306"/>
        </pc:sldMkLst>
      </pc:sldChg>
    </pc:docChg>
  </pc:docChgLst>
  <pc:docChgLst>
    <pc:chgData name="Wingate, Alexandra Elizabeth" userId="S::alewinga@iu.edu::22ad4df2-b3a7-4b82-91b3-89ab013a6120" providerId="AD" clId="Web-{0094939D-D5C8-F67E-00C7-4C9531042AAC}"/>
    <pc:docChg chg="modSld">
      <pc:chgData name="Wingate, Alexandra Elizabeth" userId="S::alewinga@iu.edu::22ad4df2-b3a7-4b82-91b3-89ab013a6120" providerId="AD" clId="Web-{0094939D-D5C8-F67E-00C7-4C9531042AAC}" dt="2022-04-21T01:46:57.537" v="35" actId="20577"/>
      <pc:docMkLst>
        <pc:docMk/>
      </pc:docMkLst>
      <pc:sldChg chg="modSp">
        <pc:chgData name="Wingate, Alexandra Elizabeth" userId="S::alewinga@iu.edu::22ad4df2-b3a7-4b82-91b3-89ab013a6120" providerId="AD" clId="Web-{0094939D-D5C8-F67E-00C7-4C9531042AAC}" dt="2022-04-21T01:46:57.537" v="35" actId="20577"/>
        <pc:sldMkLst>
          <pc:docMk/>
          <pc:sldMk cId="305847634" sldId="268"/>
        </pc:sldMkLst>
        <pc:spChg chg="mod">
          <ac:chgData name="Wingate, Alexandra Elizabeth" userId="S::alewinga@iu.edu::22ad4df2-b3a7-4b82-91b3-89ab013a6120" providerId="AD" clId="Web-{0094939D-D5C8-F67E-00C7-4C9531042AAC}" dt="2022-04-21T01:46:57.537" v="35" actId="20577"/>
          <ac:spMkLst>
            <pc:docMk/>
            <pc:sldMk cId="305847634" sldId="268"/>
            <ac:spMk id="3" creationId="{08F4AEAD-26D6-730C-33B9-D37C2D4ABF6E}"/>
          </ac:spMkLst>
        </pc:spChg>
      </pc:sldChg>
    </pc:docChg>
  </pc:docChgLst>
  <pc:docChgLst>
    <pc:chgData name="Wingate, Alexandra Elizabeth" userId="S::alewinga@iu.edu::22ad4df2-b3a7-4b82-91b3-89ab013a6120" providerId="AD" clId="Web-{E1F6F58C-27A1-2049-3CCE-5475A4CFBEDB}"/>
    <pc:docChg chg="addSld modSld">
      <pc:chgData name="Wingate, Alexandra Elizabeth" userId="S::alewinga@iu.edu::22ad4df2-b3a7-4b82-91b3-89ab013a6120" providerId="AD" clId="Web-{E1F6F58C-27A1-2049-3CCE-5475A4CFBEDB}" dt="2022-04-22T03:20:08.684" v="1221" actId="1076"/>
      <pc:docMkLst>
        <pc:docMk/>
      </pc:docMkLst>
      <pc:sldChg chg="addSp delSp modSp mod setBg setClrOvrMap">
        <pc:chgData name="Wingate, Alexandra Elizabeth" userId="S::alewinga@iu.edu::22ad4df2-b3a7-4b82-91b3-89ab013a6120" providerId="AD" clId="Web-{E1F6F58C-27A1-2049-3CCE-5475A4CFBEDB}" dt="2022-04-22T03:08:03.898" v="735" actId="20577"/>
        <pc:sldMkLst>
          <pc:docMk/>
          <pc:sldMk cId="305847634" sldId="268"/>
        </pc:sldMkLst>
        <pc:spChg chg="mod">
          <ac:chgData name="Wingate, Alexandra Elizabeth" userId="S::alewinga@iu.edu::22ad4df2-b3a7-4b82-91b3-89ab013a6120" providerId="AD" clId="Web-{E1F6F58C-27A1-2049-3CCE-5475A4CFBEDB}" dt="2022-04-22T02:49:32.860" v="380"/>
          <ac:spMkLst>
            <pc:docMk/>
            <pc:sldMk cId="305847634" sldId="268"/>
            <ac:spMk id="2" creationId="{E6B0CE75-34E4-00B4-D4BA-F5EB65F49AD0}"/>
          </ac:spMkLst>
        </pc:spChg>
        <pc:spChg chg="del mod">
          <ac:chgData name="Wingate, Alexandra Elizabeth" userId="S::alewinga@iu.edu::22ad4df2-b3a7-4b82-91b3-89ab013a6120" providerId="AD" clId="Web-{E1F6F58C-27A1-2049-3CCE-5475A4CFBEDB}" dt="2022-04-22T02:38:17.731" v="73"/>
          <ac:spMkLst>
            <pc:docMk/>
            <pc:sldMk cId="305847634" sldId="268"/>
            <ac:spMk id="3" creationId="{08F4AEAD-26D6-730C-33B9-D37C2D4ABF6E}"/>
          </ac:spMkLst>
        </pc:spChg>
        <pc:spChg chg="add del mod">
          <ac:chgData name="Wingate, Alexandra Elizabeth" userId="S::alewinga@iu.edu::22ad4df2-b3a7-4b82-91b3-89ab013a6120" providerId="AD" clId="Web-{E1F6F58C-27A1-2049-3CCE-5475A4CFBEDB}" dt="2022-04-22T02:38:34.513" v="74"/>
          <ac:spMkLst>
            <pc:docMk/>
            <pc:sldMk cId="305847634" sldId="268"/>
            <ac:spMk id="7" creationId="{BB3620B0-BE78-6281-3B51-11873C0D54C0}"/>
          </ac:spMkLst>
        </pc:spChg>
        <pc:spChg chg="add del">
          <ac:chgData name="Wingate, Alexandra Elizabeth" userId="S::alewinga@iu.edu::22ad4df2-b3a7-4b82-91b3-89ab013a6120" providerId="AD" clId="Web-{E1F6F58C-27A1-2049-3CCE-5475A4CFBEDB}" dt="2022-04-22T02:48:16.657" v="362"/>
          <ac:spMkLst>
            <pc:docMk/>
            <pc:sldMk cId="305847634" sldId="268"/>
            <ac:spMk id="10" creationId="{9AA72BD9-2C5A-4EDC-931F-5AA08EACA0F3}"/>
          </ac:spMkLst>
        </pc:spChg>
        <pc:spChg chg="add del">
          <ac:chgData name="Wingate, Alexandra Elizabeth" userId="S::alewinga@iu.edu::22ad4df2-b3a7-4b82-91b3-89ab013a6120" providerId="AD" clId="Web-{E1F6F58C-27A1-2049-3CCE-5475A4CFBEDB}" dt="2022-04-22T02:48:16.657" v="362"/>
          <ac:spMkLst>
            <pc:docMk/>
            <pc:sldMk cId="305847634" sldId="268"/>
            <ac:spMk id="12" creationId="{DD3981AC-7B61-4947-BCF3-F7AA7FA385B9}"/>
          </ac:spMkLst>
        </pc:spChg>
        <pc:spChg chg="add del">
          <ac:chgData name="Wingate, Alexandra Elizabeth" userId="S::alewinga@iu.edu::22ad4df2-b3a7-4b82-91b3-89ab013a6120" providerId="AD" clId="Web-{E1F6F58C-27A1-2049-3CCE-5475A4CFBEDB}" dt="2022-04-22T02:48:16.657" v="362"/>
          <ac:spMkLst>
            <pc:docMk/>
            <pc:sldMk cId="305847634" sldId="268"/>
            <ac:spMk id="14" creationId="{55D4142C-5077-457F-A6AD-3FECFDB39685}"/>
          </ac:spMkLst>
        </pc:spChg>
        <pc:spChg chg="add del">
          <ac:chgData name="Wingate, Alexandra Elizabeth" userId="S::alewinga@iu.edu::22ad4df2-b3a7-4b82-91b3-89ab013a6120" providerId="AD" clId="Web-{E1F6F58C-27A1-2049-3CCE-5475A4CFBEDB}" dt="2022-04-22T02:48:16.657" v="362"/>
          <ac:spMkLst>
            <pc:docMk/>
            <pc:sldMk cId="305847634" sldId="268"/>
            <ac:spMk id="16" creationId="{7A5F0580-5EE9-419F-96EE-B6529EF6E7D0}"/>
          </ac:spMkLst>
        </pc:spChg>
        <pc:spChg chg="add del">
          <ac:chgData name="Wingate, Alexandra Elizabeth" userId="S::alewinga@iu.edu::22ad4df2-b3a7-4b82-91b3-89ab013a6120" providerId="AD" clId="Web-{E1F6F58C-27A1-2049-3CCE-5475A4CFBEDB}" dt="2022-04-22T02:48:05.313" v="357"/>
          <ac:spMkLst>
            <pc:docMk/>
            <pc:sldMk cId="305847634" sldId="268"/>
            <ac:spMk id="22" creationId="{9AA72BD9-2C5A-4EDC-931F-5AA08EACA0F3}"/>
          </ac:spMkLst>
        </pc:spChg>
        <pc:spChg chg="add del">
          <ac:chgData name="Wingate, Alexandra Elizabeth" userId="S::alewinga@iu.edu::22ad4df2-b3a7-4b82-91b3-89ab013a6120" providerId="AD" clId="Web-{E1F6F58C-27A1-2049-3CCE-5475A4CFBEDB}" dt="2022-04-22T02:48:05.313" v="357"/>
          <ac:spMkLst>
            <pc:docMk/>
            <pc:sldMk cId="305847634" sldId="268"/>
            <ac:spMk id="24" creationId="{DD3981AC-7B61-4947-BCF3-F7AA7FA385B9}"/>
          </ac:spMkLst>
        </pc:spChg>
        <pc:spChg chg="add del">
          <ac:chgData name="Wingate, Alexandra Elizabeth" userId="S::alewinga@iu.edu::22ad4df2-b3a7-4b82-91b3-89ab013a6120" providerId="AD" clId="Web-{E1F6F58C-27A1-2049-3CCE-5475A4CFBEDB}" dt="2022-04-22T02:48:05.313" v="357"/>
          <ac:spMkLst>
            <pc:docMk/>
            <pc:sldMk cId="305847634" sldId="268"/>
            <ac:spMk id="26" creationId="{55D4142C-5077-457F-A6AD-3FECFDB39685}"/>
          </ac:spMkLst>
        </pc:spChg>
        <pc:spChg chg="add del">
          <ac:chgData name="Wingate, Alexandra Elizabeth" userId="S::alewinga@iu.edu::22ad4df2-b3a7-4b82-91b3-89ab013a6120" providerId="AD" clId="Web-{E1F6F58C-27A1-2049-3CCE-5475A4CFBEDB}" dt="2022-04-22T02:48:05.313" v="357"/>
          <ac:spMkLst>
            <pc:docMk/>
            <pc:sldMk cId="305847634" sldId="268"/>
            <ac:spMk id="28" creationId="{7A5F0580-5EE9-419F-96EE-B6529EF6E7D0}"/>
          </ac:spMkLst>
        </pc:spChg>
        <pc:spChg chg="add del">
          <ac:chgData name="Wingate, Alexandra Elizabeth" userId="S::alewinga@iu.edu::22ad4df2-b3a7-4b82-91b3-89ab013a6120" providerId="AD" clId="Web-{E1F6F58C-27A1-2049-3CCE-5475A4CFBEDB}" dt="2022-04-22T02:49:32.860" v="380"/>
          <ac:spMkLst>
            <pc:docMk/>
            <pc:sldMk cId="305847634" sldId="268"/>
            <ac:spMk id="34" creationId="{9B6A81E7-2A43-4366-8431-1FA7A780A2E6}"/>
          </ac:spMkLst>
        </pc:spChg>
        <pc:spChg chg="add del">
          <ac:chgData name="Wingate, Alexandra Elizabeth" userId="S::alewinga@iu.edu::22ad4df2-b3a7-4b82-91b3-89ab013a6120" providerId="AD" clId="Web-{E1F6F58C-27A1-2049-3CCE-5475A4CFBEDB}" dt="2022-04-22T02:49:32.860" v="380"/>
          <ac:spMkLst>
            <pc:docMk/>
            <pc:sldMk cId="305847634" sldId="268"/>
            <ac:spMk id="35" creationId="{D09B7001-6C15-47E8-8C3B-A6EB53C98D3A}"/>
          </ac:spMkLst>
        </pc:spChg>
        <pc:spChg chg="add del">
          <ac:chgData name="Wingate, Alexandra Elizabeth" userId="S::alewinga@iu.edu::22ad4df2-b3a7-4b82-91b3-89ab013a6120" providerId="AD" clId="Web-{E1F6F58C-27A1-2049-3CCE-5475A4CFBEDB}" dt="2022-04-22T02:49:32.860" v="380"/>
          <ac:spMkLst>
            <pc:docMk/>
            <pc:sldMk cId="305847634" sldId="268"/>
            <ac:spMk id="36" creationId="{7D3D7337-C310-4B2B-BE2D-98E9D6EC0DC8}"/>
          </ac:spMkLst>
        </pc:spChg>
        <pc:spChg chg="add del">
          <ac:chgData name="Wingate, Alexandra Elizabeth" userId="S::alewinga@iu.edu::22ad4df2-b3a7-4b82-91b3-89ab013a6120" providerId="AD" clId="Web-{E1F6F58C-27A1-2049-3CCE-5475A4CFBEDB}" dt="2022-04-22T02:49:21.439" v="377"/>
          <ac:spMkLst>
            <pc:docMk/>
            <pc:sldMk cId="305847634" sldId="268"/>
            <ac:spMk id="43" creationId="{9B6A81E7-2A43-4366-8431-1FA7A780A2E6}"/>
          </ac:spMkLst>
        </pc:spChg>
        <pc:spChg chg="add del">
          <ac:chgData name="Wingate, Alexandra Elizabeth" userId="S::alewinga@iu.edu::22ad4df2-b3a7-4b82-91b3-89ab013a6120" providerId="AD" clId="Web-{E1F6F58C-27A1-2049-3CCE-5475A4CFBEDB}" dt="2022-04-22T02:49:21.439" v="377"/>
          <ac:spMkLst>
            <pc:docMk/>
            <pc:sldMk cId="305847634" sldId="268"/>
            <ac:spMk id="45" creationId="{D09B7001-6C15-47E8-8C3B-A6EB53C98D3A}"/>
          </ac:spMkLst>
        </pc:spChg>
        <pc:spChg chg="add del">
          <ac:chgData name="Wingate, Alexandra Elizabeth" userId="S::alewinga@iu.edu::22ad4df2-b3a7-4b82-91b3-89ab013a6120" providerId="AD" clId="Web-{E1F6F58C-27A1-2049-3CCE-5475A4CFBEDB}" dt="2022-04-22T02:49:21.439" v="377"/>
          <ac:spMkLst>
            <pc:docMk/>
            <pc:sldMk cId="305847634" sldId="268"/>
            <ac:spMk id="47" creationId="{7D3D7337-C310-4B2B-BE2D-98E9D6EC0DC8}"/>
          </ac:spMkLst>
        </pc:spChg>
        <pc:spChg chg="add del">
          <ac:chgData name="Wingate, Alexandra Elizabeth" userId="S::alewinga@iu.edu::22ad4df2-b3a7-4b82-91b3-89ab013a6120" providerId="AD" clId="Web-{E1F6F58C-27A1-2049-3CCE-5475A4CFBEDB}" dt="2022-04-22T02:49:32.798" v="379"/>
          <ac:spMkLst>
            <pc:docMk/>
            <pc:sldMk cId="305847634" sldId="268"/>
            <ac:spMk id="49" creationId="{FCEC2294-5A7B-45E5-9251-C1AA89F4ADCF}"/>
          </ac:spMkLst>
        </pc:spChg>
        <pc:spChg chg="add">
          <ac:chgData name="Wingate, Alexandra Elizabeth" userId="S::alewinga@iu.edu::22ad4df2-b3a7-4b82-91b3-89ab013a6120" providerId="AD" clId="Web-{E1F6F58C-27A1-2049-3CCE-5475A4CFBEDB}" dt="2022-04-22T02:49:32.860" v="380"/>
          <ac:spMkLst>
            <pc:docMk/>
            <pc:sldMk cId="305847634" sldId="268"/>
            <ac:spMk id="53" creationId="{B50AB553-2A96-4A92-96F2-93548E096954}"/>
          </ac:spMkLst>
        </pc:spChg>
        <pc:spChg chg="add mod">
          <ac:chgData name="Wingate, Alexandra Elizabeth" userId="S::alewinga@iu.edu::22ad4df2-b3a7-4b82-91b3-89ab013a6120" providerId="AD" clId="Web-{E1F6F58C-27A1-2049-3CCE-5475A4CFBEDB}" dt="2022-04-22T03:00:38.364" v="562" actId="14100"/>
          <ac:spMkLst>
            <pc:docMk/>
            <pc:sldMk cId="305847634" sldId="268"/>
            <ac:spMk id="5816" creationId="{1E23A9D1-2FF7-C761-E077-30C5B2FB2641}"/>
          </ac:spMkLst>
        </pc:spChg>
        <pc:spChg chg="add del mod">
          <ac:chgData name="Wingate, Alexandra Elizabeth" userId="S::alewinga@iu.edu::22ad4df2-b3a7-4b82-91b3-89ab013a6120" providerId="AD" clId="Web-{E1F6F58C-27A1-2049-3CCE-5475A4CFBEDB}" dt="2022-04-22T02:52:59.987" v="452"/>
          <ac:spMkLst>
            <pc:docMk/>
            <pc:sldMk cId="305847634" sldId="268"/>
            <ac:spMk id="5817" creationId="{54985FE0-FABE-384D-EA47-67D39752EF67}"/>
          </ac:spMkLst>
        </pc:spChg>
        <pc:spChg chg="add mod">
          <ac:chgData name="Wingate, Alexandra Elizabeth" userId="S::alewinga@iu.edu::22ad4df2-b3a7-4b82-91b3-89ab013a6120" providerId="AD" clId="Web-{E1F6F58C-27A1-2049-3CCE-5475A4CFBEDB}" dt="2022-04-22T02:59:39.974" v="549" actId="1076"/>
          <ac:spMkLst>
            <pc:docMk/>
            <pc:sldMk cId="305847634" sldId="268"/>
            <ac:spMk id="5818" creationId="{6C4B10BC-7D74-8EA4-2441-AD2F8A3C55AF}"/>
          </ac:spMkLst>
        </pc:spChg>
        <pc:spChg chg="add mod">
          <ac:chgData name="Wingate, Alexandra Elizabeth" userId="S::alewinga@iu.edu::22ad4df2-b3a7-4b82-91b3-89ab013a6120" providerId="AD" clId="Web-{E1F6F58C-27A1-2049-3CCE-5475A4CFBEDB}" dt="2022-04-22T02:59:33.395" v="548" actId="1076"/>
          <ac:spMkLst>
            <pc:docMk/>
            <pc:sldMk cId="305847634" sldId="268"/>
            <ac:spMk id="5853" creationId="{DF97AF7F-1851-084A-9B15-4BE7FFB813DC}"/>
          </ac:spMkLst>
        </pc:spChg>
        <pc:spChg chg="add mod">
          <ac:chgData name="Wingate, Alexandra Elizabeth" userId="S::alewinga@iu.edu::22ad4df2-b3a7-4b82-91b3-89ab013a6120" providerId="AD" clId="Web-{E1F6F58C-27A1-2049-3CCE-5475A4CFBEDB}" dt="2022-04-22T02:59:12.989" v="542" actId="1076"/>
          <ac:spMkLst>
            <pc:docMk/>
            <pc:sldMk cId="305847634" sldId="268"/>
            <ac:spMk id="5854" creationId="{E50CAC7F-D45A-9EEE-D72B-765479ABF880}"/>
          </ac:spMkLst>
        </pc:spChg>
        <pc:spChg chg="add mod">
          <ac:chgData name="Wingate, Alexandra Elizabeth" userId="S::alewinga@iu.edu::22ad4df2-b3a7-4b82-91b3-89ab013a6120" providerId="AD" clId="Web-{E1F6F58C-27A1-2049-3CCE-5475A4CFBEDB}" dt="2022-04-22T03:04:08.163" v="563" actId="14100"/>
          <ac:spMkLst>
            <pc:docMk/>
            <pc:sldMk cId="305847634" sldId="268"/>
            <ac:spMk id="5855" creationId="{0651231C-9E9E-CE9A-26A7-497632DE1A36}"/>
          </ac:spMkLst>
        </pc:spChg>
        <pc:spChg chg="add mod">
          <ac:chgData name="Wingate, Alexandra Elizabeth" userId="S::alewinga@iu.edu::22ad4df2-b3a7-4b82-91b3-89ab013a6120" providerId="AD" clId="Web-{E1F6F58C-27A1-2049-3CCE-5475A4CFBEDB}" dt="2022-04-22T02:59:33.364" v="547" actId="1076"/>
          <ac:spMkLst>
            <pc:docMk/>
            <pc:sldMk cId="305847634" sldId="268"/>
            <ac:spMk id="5856" creationId="{421675B6-387E-28FE-F52B-89F2A39FD64A}"/>
          </ac:spMkLst>
        </pc:spChg>
        <pc:spChg chg="add mod">
          <ac:chgData name="Wingate, Alexandra Elizabeth" userId="S::alewinga@iu.edu::22ad4df2-b3a7-4b82-91b3-89ab013a6120" providerId="AD" clId="Web-{E1F6F58C-27A1-2049-3CCE-5475A4CFBEDB}" dt="2022-04-22T02:59:12.895" v="540" actId="1076"/>
          <ac:spMkLst>
            <pc:docMk/>
            <pc:sldMk cId="305847634" sldId="268"/>
            <ac:spMk id="5857" creationId="{22108435-8E4D-5EED-7B31-1291E69984C4}"/>
          </ac:spMkLst>
        </pc:spChg>
        <pc:spChg chg="add mod">
          <ac:chgData name="Wingate, Alexandra Elizabeth" userId="S::alewinga@iu.edu::22ad4df2-b3a7-4b82-91b3-89ab013a6120" providerId="AD" clId="Web-{E1F6F58C-27A1-2049-3CCE-5475A4CFBEDB}" dt="2022-04-22T02:59:12.942" v="541" actId="1076"/>
          <ac:spMkLst>
            <pc:docMk/>
            <pc:sldMk cId="305847634" sldId="268"/>
            <ac:spMk id="5858" creationId="{3AA87027-B30D-6A6E-1D9E-7E69C1410792}"/>
          </ac:spMkLst>
        </pc:spChg>
        <pc:spChg chg="add del mod">
          <ac:chgData name="Wingate, Alexandra Elizabeth" userId="S::alewinga@iu.edu::22ad4df2-b3a7-4b82-91b3-89ab013a6120" providerId="AD" clId="Web-{E1F6F58C-27A1-2049-3CCE-5475A4CFBEDB}" dt="2022-04-22T02:57:10.957" v="514"/>
          <ac:spMkLst>
            <pc:docMk/>
            <pc:sldMk cId="305847634" sldId="268"/>
            <ac:spMk id="5859" creationId="{033EBB2C-514F-51C6-A980-D3E9ADD2FF32}"/>
          </ac:spMkLst>
        </pc:spChg>
        <pc:spChg chg="add mod">
          <ac:chgData name="Wingate, Alexandra Elizabeth" userId="S::alewinga@iu.edu::22ad4df2-b3a7-4b82-91b3-89ab013a6120" providerId="AD" clId="Web-{E1F6F58C-27A1-2049-3CCE-5475A4CFBEDB}" dt="2022-04-22T03:00:34.693" v="561" actId="14100"/>
          <ac:spMkLst>
            <pc:docMk/>
            <pc:sldMk cId="305847634" sldId="268"/>
            <ac:spMk id="5860" creationId="{CD9ACDF0-10F0-AFFB-B5E2-F88867A36035}"/>
          </ac:spMkLst>
        </pc:spChg>
        <pc:graphicFrameChg chg="add del mod ord modGraphic">
          <ac:chgData name="Wingate, Alexandra Elizabeth" userId="S::alewinga@iu.edu::22ad4df2-b3a7-4b82-91b3-89ab013a6120" providerId="AD" clId="Web-{E1F6F58C-27A1-2049-3CCE-5475A4CFBEDB}" dt="2022-04-22T02:48:16.657" v="362"/>
          <ac:graphicFrameMkLst>
            <pc:docMk/>
            <pc:sldMk cId="305847634" sldId="268"/>
            <ac:graphicFrameMk id="8" creationId="{5953920C-F15E-FFE6-F321-5CA0955FDA9D}"/>
          </ac:graphicFrameMkLst>
        </pc:graphicFrameChg>
        <pc:graphicFrameChg chg="add del">
          <ac:chgData name="Wingate, Alexandra Elizabeth" userId="S::alewinga@iu.edu::22ad4df2-b3a7-4b82-91b3-89ab013a6120" providerId="AD" clId="Web-{E1F6F58C-27A1-2049-3CCE-5475A4CFBEDB}" dt="2022-04-22T02:48:05.313" v="357"/>
          <ac:graphicFrameMkLst>
            <pc:docMk/>
            <pc:sldMk cId="305847634" sldId="268"/>
            <ac:graphicFrameMk id="18" creationId="{0B726273-B83E-DE5F-C218-278778C457B6}"/>
          </ac:graphicFrameMkLst>
        </pc:graphicFrameChg>
        <pc:graphicFrameChg chg="add del">
          <ac:chgData name="Wingate, Alexandra Elizabeth" userId="S::alewinga@iu.edu::22ad4df2-b3a7-4b82-91b3-89ab013a6120" providerId="AD" clId="Web-{E1F6F58C-27A1-2049-3CCE-5475A4CFBEDB}" dt="2022-04-22T02:48:12.641" v="359"/>
          <ac:graphicFrameMkLst>
            <pc:docMk/>
            <pc:sldMk cId="305847634" sldId="268"/>
            <ac:graphicFrameMk id="30" creationId="{DE95C15C-CCCF-5C75-24E6-99E5C06C32A0}"/>
          </ac:graphicFrameMkLst>
        </pc:graphicFrameChg>
        <pc:graphicFrameChg chg="add del">
          <ac:chgData name="Wingate, Alexandra Elizabeth" userId="S::alewinga@iu.edu::22ad4df2-b3a7-4b82-91b3-89ab013a6120" providerId="AD" clId="Web-{E1F6F58C-27A1-2049-3CCE-5475A4CFBEDB}" dt="2022-04-22T02:48:16.579" v="361"/>
          <ac:graphicFrameMkLst>
            <pc:docMk/>
            <pc:sldMk cId="305847634" sldId="268"/>
            <ac:graphicFrameMk id="32" creationId="{2C45BBDC-4B7B-CF1D-B3E5-852071DBFEE3}"/>
          </ac:graphicFrameMkLst>
        </pc:graphicFrameChg>
        <pc:graphicFrameChg chg="add del mod modGraphic">
          <ac:chgData name="Wingate, Alexandra Elizabeth" userId="S::alewinga@iu.edu::22ad4df2-b3a7-4b82-91b3-89ab013a6120" providerId="AD" clId="Web-{E1F6F58C-27A1-2049-3CCE-5475A4CFBEDB}" dt="2022-04-22T02:49:32.860" v="380"/>
          <ac:graphicFrameMkLst>
            <pc:docMk/>
            <pc:sldMk cId="305847634" sldId="268"/>
            <ac:graphicFrameMk id="37" creationId="{C9C62CF6-2828-7527-EEF4-4F2114575A53}"/>
          </ac:graphicFrameMkLst>
        </pc:graphicFrameChg>
        <pc:graphicFrameChg chg="add del">
          <ac:chgData name="Wingate, Alexandra Elizabeth" userId="S::alewinga@iu.edu::22ad4df2-b3a7-4b82-91b3-89ab013a6120" providerId="AD" clId="Web-{E1F6F58C-27A1-2049-3CCE-5475A4CFBEDB}" dt="2022-04-22T02:49:21.439" v="377"/>
          <ac:graphicFrameMkLst>
            <pc:docMk/>
            <pc:sldMk cId="305847634" sldId="268"/>
            <ac:graphicFrameMk id="39" creationId="{B1F56DA0-3F83-C010-5B88-2051734470C4}"/>
          </ac:graphicFrameMkLst>
        </pc:graphicFrameChg>
        <pc:graphicFrameChg chg="add del">
          <ac:chgData name="Wingate, Alexandra Elizabeth" userId="S::alewinga@iu.edu::22ad4df2-b3a7-4b82-91b3-89ab013a6120" providerId="AD" clId="Web-{E1F6F58C-27A1-2049-3CCE-5475A4CFBEDB}" dt="2022-04-22T02:49:32.798" v="379"/>
          <ac:graphicFrameMkLst>
            <pc:docMk/>
            <pc:sldMk cId="305847634" sldId="268"/>
            <ac:graphicFrameMk id="51" creationId="{BE39E1A6-099B-23ED-7316-62F2F5621DFE}"/>
          </ac:graphicFrameMkLst>
        </pc:graphicFrameChg>
        <pc:graphicFrameChg chg="add mod modGraphic">
          <ac:chgData name="Wingate, Alexandra Elizabeth" userId="S::alewinga@iu.edu::22ad4df2-b3a7-4b82-91b3-89ab013a6120" providerId="AD" clId="Web-{E1F6F58C-27A1-2049-3CCE-5475A4CFBEDB}" dt="2022-04-22T03:08:03.898" v="735" actId="20577"/>
          <ac:graphicFrameMkLst>
            <pc:docMk/>
            <pc:sldMk cId="305847634" sldId="268"/>
            <ac:graphicFrameMk id="54" creationId="{8C2A622A-02A8-E1DC-546D-07F2794CE9FF}"/>
          </ac:graphicFrameMkLst>
        </pc:graphicFrameChg>
        <pc:picChg chg="add del mod modCrop">
          <ac:chgData name="Wingate, Alexandra Elizabeth" userId="S::alewinga@iu.edu::22ad4df2-b3a7-4b82-91b3-89ab013a6120" providerId="AD" clId="Web-{E1F6F58C-27A1-2049-3CCE-5475A4CFBEDB}" dt="2022-04-22T02:34:45.089" v="70"/>
          <ac:picMkLst>
            <pc:docMk/>
            <pc:sldMk cId="305847634" sldId="268"/>
            <ac:picMk id="4" creationId="{46E7D0C9-2C52-D389-A1D6-5454B8C3BF8D}"/>
          </ac:picMkLst>
        </pc:picChg>
        <pc:picChg chg="add mod ord">
          <ac:chgData name="Wingate, Alexandra Elizabeth" userId="S::alewinga@iu.edu::22ad4df2-b3a7-4b82-91b3-89ab013a6120" providerId="AD" clId="Web-{E1F6F58C-27A1-2049-3CCE-5475A4CFBEDB}" dt="2022-04-22T02:58:39.004" v="536" actId="14100"/>
          <ac:picMkLst>
            <pc:docMk/>
            <pc:sldMk cId="305847634" sldId="268"/>
            <ac:picMk id="5" creationId="{760E38A9-4298-072D-65FB-C72A1028BC19}"/>
          </ac:picMkLst>
        </pc:picChg>
        <pc:cxnChg chg="add del">
          <ac:chgData name="Wingate, Alexandra Elizabeth" userId="S::alewinga@iu.edu::22ad4df2-b3a7-4b82-91b3-89ab013a6120" providerId="AD" clId="Web-{E1F6F58C-27A1-2049-3CCE-5475A4CFBEDB}" dt="2022-04-22T02:49:32.798" v="379"/>
          <ac:cxnSpMkLst>
            <pc:docMk/>
            <pc:sldMk cId="305847634" sldId="268"/>
            <ac:cxnSpMk id="50" creationId="{67182200-4859-4C8D-BCBB-55B245C28BA3}"/>
          </ac:cxnSpMkLst>
        </pc:cxnChg>
      </pc:sldChg>
      <pc:sldChg chg="modSp">
        <pc:chgData name="Wingate, Alexandra Elizabeth" userId="S::alewinga@iu.edu::22ad4df2-b3a7-4b82-91b3-89ab013a6120" providerId="AD" clId="Web-{E1F6F58C-27A1-2049-3CCE-5475A4CFBEDB}" dt="2022-04-22T03:17:12.089" v="1121" actId="20577"/>
        <pc:sldMkLst>
          <pc:docMk/>
          <pc:sldMk cId="3106164829" sldId="270"/>
        </pc:sldMkLst>
        <pc:spChg chg="mod">
          <ac:chgData name="Wingate, Alexandra Elizabeth" userId="S::alewinga@iu.edu::22ad4df2-b3a7-4b82-91b3-89ab013a6120" providerId="AD" clId="Web-{E1F6F58C-27A1-2049-3CCE-5475A4CFBEDB}" dt="2022-04-22T02:32:13.745" v="28" actId="20577"/>
          <ac:spMkLst>
            <pc:docMk/>
            <pc:sldMk cId="3106164829" sldId="270"/>
            <ac:spMk id="2" creationId="{81DAC3A7-6506-6630-20CA-E6E0551D9A99}"/>
          </ac:spMkLst>
        </pc:spChg>
        <pc:spChg chg="mod">
          <ac:chgData name="Wingate, Alexandra Elizabeth" userId="S::alewinga@iu.edu::22ad4df2-b3a7-4b82-91b3-89ab013a6120" providerId="AD" clId="Web-{E1F6F58C-27A1-2049-3CCE-5475A4CFBEDB}" dt="2022-04-22T03:17:12.089" v="1121" actId="20577"/>
          <ac:spMkLst>
            <pc:docMk/>
            <pc:sldMk cId="3106164829" sldId="270"/>
            <ac:spMk id="3" creationId="{E8FCF563-F1F1-1CB1-82A5-E878DA328F48}"/>
          </ac:spMkLst>
        </pc:spChg>
      </pc:sldChg>
      <pc:sldChg chg="modSp new">
        <pc:chgData name="Wingate, Alexandra Elizabeth" userId="S::alewinga@iu.edu::22ad4df2-b3a7-4b82-91b3-89ab013a6120" providerId="AD" clId="Web-{E1F6F58C-27A1-2049-3CCE-5475A4CFBEDB}" dt="2022-04-22T03:10:09.602" v="818" actId="20577"/>
        <pc:sldMkLst>
          <pc:docMk/>
          <pc:sldMk cId="1372993693" sldId="271"/>
        </pc:sldMkLst>
        <pc:spChg chg="mod">
          <ac:chgData name="Wingate, Alexandra Elizabeth" userId="S::alewinga@iu.edu::22ad4df2-b3a7-4b82-91b3-89ab013a6120" providerId="AD" clId="Web-{E1F6F58C-27A1-2049-3CCE-5475A4CFBEDB}" dt="2022-04-22T02:32:32.964" v="37" actId="20577"/>
          <ac:spMkLst>
            <pc:docMk/>
            <pc:sldMk cId="1372993693" sldId="271"/>
            <ac:spMk id="2" creationId="{74B1E0CC-2400-1523-6449-B8FDD9069626}"/>
          </ac:spMkLst>
        </pc:spChg>
        <pc:spChg chg="mod">
          <ac:chgData name="Wingate, Alexandra Elizabeth" userId="S::alewinga@iu.edu::22ad4df2-b3a7-4b82-91b3-89ab013a6120" providerId="AD" clId="Web-{E1F6F58C-27A1-2049-3CCE-5475A4CFBEDB}" dt="2022-04-22T03:10:09.602" v="818" actId="20577"/>
          <ac:spMkLst>
            <pc:docMk/>
            <pc:sldMk cId="1372993693" sldId="271"/>
            <ac:spMk id="3" creationId="{338D3BB5-EBCB-E7D2-B22B-7B0D83AFE207}"/>
          </ac:spMkLst>
        </pc:spChg>
      </pc:sldChg>
      <pc:sldChg chg="addSp modSp new modNotes">
        <pc:chgData name="Wingate, Alexandra Elizabeth" userId="S::alewinga@iu.edu::22ad4df2-b3a7-4b82-91b3-89ab013a6120" providerId="AD" clId="Web-{E1F6F58C-27A1-2049-3CCE-5475A4CFBEDB}" dt="2022-04-22T03:20:08.684" v="1221" actId="1076"/>
        <pc:sldMkLst>
          <pc:docMk/>
          <pc:sldMk cId="4045956724" sldId="272"/>
        </pc:sldMkLst>
        <pc:spChg chg="mod">
          <ac:chgData name="Wingate, Alexandra Elizabeth" userId="S::alewinga@iu.edu::22ad4df2-b3a7-4b82-91b3-89ab013a6120" providerId="AD" clId="Web-{E1F6F58C-27A1-2049-3CCE-5475A4CFBEDB}" dt="2022-04-22T03:19:31.062" v="1213"/>
          <ac:spMkLst>
            <pc:docMk/>
            <pc:sldMk cId="4045956724" sldId="272"/>
            <ac:spMk id="2" creationId="{EFB0B1CD-205F-17DF-4149-811DEA2077DC}"/>
          </ac:spMkLst>
        </pc:spChg>
        <pc:spChg chg="mod">
          <ac:chgData name="Wingate, Alexandra Elizabeth" userId="S::alewinga@iu.edu::22ad4df2-b3a7-4b82-91b3-89ab013a6120" providerId="AD" clId="Web-{E1F6F58C-27A1-2049-3CCE-5475A4CFBEDB}" dt="2022-04-22T03:19:31.062" v="1212"/>
          <ac:spMkLst>
            <pc:docMk/>
            <pc:sldMk cId="4045956724" sldId="272"/>
            <ac:spMk id="3" creationId="{61AC7CFF-6B66-31B5-4C46-F0ECCC0609B4}"/>
          </ac:spMkLst>
        </pc:spChg>
        <pc:spChg chg="add mod">
          <ac:chgData name="Wingate, Alexandra Elizabeth" userId="S::alewinga@iu.edu::22ad4df2-b3a7-4b82-91b3-89ab013a6120" providerId="AD" clId="Web-{E1F6F58C-27A1-2049-3CCE-5475A4CFBEDB}" dt="2022-04-22T03:20:08.684" v="1221" actId="1076"/>
          <ac:spMkLst>
            <pc:docMk/>
            <pc:sldMk cId="4045956724" sldId="272"/>
            <ac:spMk id="4" creationId="{FA617468-71A8-2A42-3613-34A5A8DA9118}"/>
          </ac:spMkLst>
        </pc:spChg>
        <pc:spChg chg="add mod">
          <ac:chgData name="Wingate, Alexandra Elizabeth" userId="S::alewinga@iu.edu::22ad4df2-b3a7-4b82-91b3-89ab013a6120" providerId="AD" clId="Web-{E1F6F58C-27A1-2049-3CCE-5475A4CFBEDB}" dt="2022-04-22T03:19:41.809" v="1218" actId="1076"/>
          <ac:spMkLst>
            <pc:docMk/>
            <pc:sldMk cId="4045956724" sldId="272"/>
            <ac:spMk id="5" creationId="{B1782B75-5056-4E89-3103-DB91AD5EC4BB}"/>
          </ac:spMkLst>
        </pc:spChg>
      </pc:sldChg>
      <pc:sldChg chg="modSp new">
        <pc:chgData name="Wingate, Alexandra Elizabeth" userId="S::alewinga@iu.edu::22ad4df2-b3a7-4b82-91b3-89ab013a6120" providerId="AD" clId="Web-{E1F6F58C-27A1-2049-3CCE-5475A4CFBEDB}" dt="2022-04-22T02:32:21.839" v="31" actId="20577"/>
        <pc:sldMkLst>
          <pc:docMk/>
          <pc:sldMk cId="1919598776" sldId="273"/>
        </pc:sldMkLst>
        <pc:spChg chg="mod">
          <ac:chgData name="Wingate, Alexandra Elizabeth" userId="S::alewinga@iu.edu::22ad4df2-b3a7-4b82-91b3-89ab013a6120" providerId="AD" clId="Web-{E1F6F58C-27A1-2049-3CCE-5475A4CFBEDB}" dt="2022-04-22T02:32:21.839" v="31" actId="20577"/>
          <ac:spMkLst>
            <pc:docMk/>
            <pc:sldMk cId="1919598776" sldId="273"/>
            <ac:spMk id="2" creationId="{617DFD73-4BA6-8F17-33CA-CCA2F4AB178A}"/>
          </ac:spMkLst>
        </pc:spChg>
      </pc:sldChg>
    </pc:docChg>
  </pc:docChgLst>
  <pc:docChgLst>
    <pc:chgData name="Wingate, Alexandra Elizabeth" userId="S::alewinga@iu.edu::22ad4df2-b3a7-4b82-91b3-89ab013a6120" providerId="AD" clId="Web-{EA6F3996-71E1-6B1B-2DB9-2579287911C4}"/>
    <pc:docChg chg="modSld">
      <pc:chgData name="Wingate, Alexandra Elizabeth" userId="S::alewinga@iu.edu::22ad4df2-b3a7-4b82-91b3-89ab013a6120" providerId="AD" clId="Web-{EA6F3996-71E1-6B1B-2DB9-2579287911C4}" dt="2022-04-16T00:04:55.313" v="69" actId="20577"/>
      <pc:docMkLst>
        <pc:docMk/>
      </pc:docMkLst>
      <pc:sldChg chg="modSp">
        <pc:chgData name="Wingate, Alexandra Elizabeth" userId="S::alewinga@iu.edu::22ad4df2-b3a7-4b82-91b3-89ab013a6120" providerId="AD" clId="Web-{EA6F3996-71E1-6B1B-2DB9-2579287911C4}" dt="2022-04-16T00:04:55.313" v="69" actId="20577"/>
        <pc:sldMkLst>
          <pc:docMk/>
          <pc:sldMk cId="3897538758" sldId="264"/>
        </pc:sldMkLst>
        <pc:spChg chg="mod">
          <ac:chgData name="Wingate, Alexandra Elizabeth" userId="S::alewinga@iu.edu::22ad4df2-b3a7-4b82-91b3-89ab013a6120" providerId="AD" clId="Web-{EA6F3996-71E1-6B1B-2DB9-2579287911C4}" dt="2022-04-16T00:04:55.313" v="69" actId="20577"/>
          <ac:spMkLst>
            <pc:docMk/>
            <pc:sldMk cId="3897538758" sldId="264"/>
            <ac:spMk id="3" creationId="{16CFCD17-C1BA-5DCD-3E2C-6DE68030F3B0}"/>
          </ac:spMkLst>
        </pc:spChg>
      </pc:sldChg>
    </pc:docChg>
  </pc:docChgLst>
  <pc:docChgLst>
    <pc:chgData name="Walsh, John Anthony" userId="60215795-16d9-4f72-96a0-f405ba11648a" providerId="ADAL" clId="{7E289CBF-6971-0D4E-96DB-DDE1B205F2F6}"/>
    <pc:docChg chg="undo custSel addSld delSld modSld">
      <pc:chgData name="Walsh, John Anthony" userId="60215795-16d9-4f72-96a0-f405ba11648a" providerId="ADAL" clId="{7E289CBF-6971-0D4E-96DB-DDE1B205F2F6}" dt="2022-05-28T16:32:20.717" v="700" actId="2696"/>
      <pc:docMkLst>
        <pc:docMk/>
      </pc:docMkLst>
      <pc:sldChg chg="del">
        <pc:chgData name="Walsh, John Anthony" userId="60215795-16d9-4f72-96a0-f405ba11648a" providerId="ADAL" clId="{7E289CBF-6971-0D4E-96DB-DDE1B205F2F6}" dt="2022-05-28T16:32:05.843" v="698" actId="2696"/>
        <pc:sldMkLst>
          <pc:docMk/>
          <pc:sldMk cId="2074378230" sldId="257"/>
        </pc:sldMkLst>
      </pc:sldChg>
      <pc:sldChg chg="modSp">
        <pc:chgData name="Walsh, John Anthony" userId="60215795-16d9-4f72-96a0-f405ba11648a" providerId="ADAL" clId="{7E289CBF-6971-0D4E-96DB-DDE1B205F2F6}" dt="2022-05-27T20:58:21.682" v="145" actId="20577"/>
        <pc:sldMkLst>
          <pc:docMk/>
          <pc:sldMk cId="3661952879" sldId="258"/>
        </pc:sldMkLst>
        <pc:spChg chg="mod">
          <ac:chgData name="Walsh, John Anthony" userId="60215795-16d9-4f72-96a0-f405ba11648a" providerId="ADAL" clId="{7E289CBF-6971-0D4E-96DB-DDE1B205F2F6}" dt="2022-05-27T20:58:21.682" v="145" actId="20577"/>
          <ac:spMkLst>
            <pc:docMk/>
            <pc:sldMk cId="3661952879" sldId="258"/>
            <ac:spMk id="4" creationId="{1DD0C2EA-2860-E842-88FA-083E4AFEA6C5}"/>
          </ac:spMkLst>
        </pc:spChg>
      </pc:sldChg>
      <pc:sldChg chg="addSp delSp modSp">
        <pc:chgData name="Walsh, John Anthony" userId="60215795-16d9-4f72-96a0-f405ba11648a" providerId="ADAL" clId="{7E289CBF-6971-0D4E-96DB-DDE1B205F2F6}" dt="2022-05-27T13:13:29.059" v="71" actId="1076"/>
        <pc:sldMkLst>
          <pc:docMk/>
          <pc:sldMk cId="3813406422" sldId="259"/>
        </pc:sldMkLst>
        <pc:picChg chg="del">
          <ac:chgData name="Walsh, John Anthony" userId="60215795-16d9-4f72-96a0-f405ba11648a" providerId="ADAL" clId="{7E289CBF-6971-0D4E-96DB-DDE1B205F2F6}" dt="2022-05-27T13:04:13.642" v="49" actId="478"/>
          <ac:picMkLst>
            <pc:docMk/>
            <pc:sldMk cId="3813406422" sldId="259"/>
            <ac:picMk id="5" creationId="{5347F684-2FB4-CE46-BB5B-3F54887E657D}"/>
          </ac:picMkLst>
        </pc:picChg>
        <pc:picChg chg="add del mod">
          <ac:chgData name="Walsh, John Anthony" userId="60215795-16d9-4f72-96a0-f405ba11648a" providerId="ADAL" clId="{7E289CBF-6971-0D4E-96DB-DDE1B205F2F6}" dt="2022-05-27T13:13:07.426" v="66" actId="478"/>
          <ac:picMkLst>
            <pc:docMk/>
            <pc:sldMk cId="3813406422" sldId="259"/>
            <ac:picMk id="6" creationId="{38F8FF60-A709-7C31-E05C-0ACED02AF09B}"/>
          </ac:picMkLst>
        </pc:picChg>
        <pc:picChg chg="add mod">
          <ac:chgData name="Walsh, John Anthony" userId="60215795-16d9-4f72-96a0-f405ba11648a" providerId="ADAL" clId="{7E289CBF-6971-0D4E-96DB-DDE1B205F2F6}" dt="2022-05-27T13:13:29.059" v="71" actId="1076"/>
          <ac:picMkLst>
            <pc:docMk/>
            <pc:sldMk cId="3813406422" sldId="259"/>
            <ac:picMk id="7" creationId="{E807E42E-0FA8-4E3B-B6FD-C5E225BCF521}"/>
          </ac:picMkLst>
        </pc:picChg>
      </pc:sldChg>
      <pc:sldChg chg="del">
        <pc:chgData name="Walsh, John Anthony" userId="60215795-16d9-4f72-96a0-f405ba11648a" providerId="ADAL" clId="{7E289CBF-6971-0D4E-96DB-DDE1B205F2F6}" dt="2022-05-28T16:30:22.032" v="668" actId="2696"/>
        <pc:sldMkLst>
          <pc:docMk/>
          <pc:sldMk cId="211731082" sldId="260"/>
        </pc:sldMkLst>
      </pc:sldChg>
      <pc:sldChg chg="del">
        <pc:chgData name="Walsh, John Anthony" userId="60215795-16d9-4f72-96a0-f405ba11648a" providerId="ADAL" clId="{7E289CBF-6971-0D4E-96DB-DDE1B205F2F6}" dt="2022-05-28T16:29:58.108" v="667" actId="2696"/>
        <pc:sldMkLst>
          <pc:docMk/>
          <pc:sldMk cId="1582952419" sldId="269"/>
        </pc:sldMkLst>
      </pc:sldChg>
      <pc:sldChg chg="del">
        <pc:chgData name="Walsh, John Anthony" userId="60215795-16d9-4f72-96a0-f405ba11648a" providerId="ADAL" clId="{7E289CBF-6971-0D4E-96DB-DDE1B205F2F6}" dt="2022-05-28T16:31:19.748" v="681" actId="2696"/>
        <pc:sldMkLst>
          <pc:docMk/>
          <pc:sldMk cId="3580588879" sldId="277"/>
        </pc:sldMkLst>
      </pc:sldChg>
      <pc:sldChg chg="del">
        <pc:chgData name="Walsh, John Anthony" userId="60215795-16d9-4f72-96a0-f405ba11648a" providerId="ADAL" clId="{7E289CBF-6971-0D4E-96DB-DDE1B205F2F6}" dt="2022-05-28T16:31:18.001" v="680" actId="2696"/>
        <pc:sldMkLst>
          <pc:docMk/>
          <pc:sldMk cId="60697620" sldId="278"/>
        </pc:sldMkLst>
      </pc:sldChg>
      <pc:sldChg chg="del">
        <pc:chgData name="Walsh, John Anthony" userId="60215795-16d9-4f72-96a0-f405ba11648a" providerId="ADAL" clId="{7E289CBF-6971-0D4E-96DB-DDE1B205F2F6}" dt="2022-05-28T16:31:21.654" v="682" actId="2696"/>
        <pc:sldMkLst>
          <pc:docMk/>
          <pc:sldMk cId="1641909335" sldId="279"/>
        </pc:sldMkLst>
      </pc:sldChg>
      <pc:sldChg chg="del">
        <pc:chgData name="Walsh, John Anthony" userId="60215795-16d9-4f72-96a0-f405ba11648a" providerId="ADAL" clId="{7E289CBF-6971-0D4E-96DB-DDE1B205F2F6}" dt="2022-05-28T16:31:23.521" v="683" actId="2696"/>
        <pc:sldMkLst>
          <pc:docMk/>
          <pc:sldMk cId="1603535540" sldId="280"/>
        </pc:sldMkLst>
      </pc:sldChg>
      <pc:sldChg chg="del">
        <pc:chgData name="Walsh, John Anthony" userId="60215795-16d9-4f72-96a0-f405ba11648a" providerId="ADAL" clId="{7E289CBF-6971-0D4E-96DB-DDE1B205F2F6}" dt="2022-05-28T16:31:25.157" v="684" actId="2696"/>
        <pc:sldMkLst>
          <pc:docMk/>
          <pc:sldMk cId="169033676" sldId="281"/>
        </pc:sldMkLst>
      </pc:sldChg>
      <pc:sldChg chg="del">
        <pc:chgData name="Walsh, John Anthony" userId="60215795-16d9-4f72-96a0-f405ba11648a" providerId="ADAL" clId="{7E289CBF-6971-0D4E-96DB-DDE1B205F2F6}" dt="2022-05-28T16:31:27.175" v="685" actId="2696"/>
        <pc:sldMkLst>
          <pc:docMk/>
          <pc:sldMk cId="1780796575" sldId="282"/>
        </pc:sldMkLst>
      </pc:sldChg>
      <pc:sldChg chg="del">
        <pc:chgData name="Walsh, John Anthony" userId="60215795-16d9-4f72-96a0-f405ba11648a" providerId="ADAL" clId="{7E289CBF-6971-0D4E-96DB-DDE1B205F2F6}" dt="2022-05-28T16:31:57.419" v="696" actId="2696"/>
        <pc:sldMkLst>
          <pc:docMk/>
          <pc:sldMk cId="1759069912" sldId="283"/>
        </pc:sldMkLst>
      </pc:sldChg>
      <pc:sldChg chg="del">
        <pc:chgData name="Walsh, John Anthony" userId="60215795-16d9-4f72-96a0-f405ba11648a" providerId="ADAL" clId="{7E289CBF-6971-0D4E-96DB-DDE1B205F2F6}" dt="2022-05-28T16:32:09.996" v="699" actId="2696"/>
        <pc:sldMkLst>
          <pc:docMk/>
          <pc:sldMk cId="3760226191" sldId="284"/>
        </pc:sldMkLst>
      </pc:sldChg>
      <pc:sldChg chg="del">
        <pc:chgData name="Walsh, John Anthony" userId="60215795-16d9-4f72-96a0-f405ba11648a" providerId="ADAL" clId="{7E289CBF-6971-0D4E-96DB-DDE1B205F2F6}" dt="2022-05-28T16:30:48.411" v="672" actId="2696"/>
        <pc:sldMkLst>
          <pc:docMk/>
          <pc:sldMk cId="4151689237" sldId="287"/>
        </pc:sldMkLst>
      </pc:sldChg>
      <pc:sldChg chg="del">
        <pc:chgData name="Walsh, John Anthony" userId="60215795-16d9-4f72-96a0-f405ba11648a" providerId="ADAL" clId="{7E289CBF-6971-0D4E-96DB-DDE1B205F2F6}" dt="2022-05-28T16:31:02.395" v="674" actId="2696"/>
        <pc:sldMkLst>
          <pc:docMk/>
          <pc:sldMk cId="2350902836" sldId="288"/>
        </pc:sldMkLst>
      </pc:sldChg>
      <pc:sldChg chg="del">
        <pc:chgData name="Walsh, John Anthony" userId="60215795-16d9-4f72-96a0-f405ba11648a" providerId="ADAL" clId="{7E289CBF-6971-0D4E-96DB-DDE1B205F2F6}" dt="2022-05-28T16:32:20.717" v="700" actId="2696"/>
        <pc:sldMkLst>
          <pc:docMk/>
          <pc:sldMk cId="2280201050" sldId="289"/>
        </pc:sldMkLst>
      </pc:sldChg>
      <pc:sldChg chg="del">
        <pc:chgData name="Walsh, John Anthony" userId="60215795-16d9-4f72-96a0-f405ba11648a" providerId="ADAL" clId="{7E289CBF-6971-0D4E-96DB-DDE1B205F2F6}" dt="2022-05-28T16:31:05.207" v="675" actId="2696"/>
        <pc:sldMkLst>
          <pc:docMk/>
          <pc:sldMk cId="3709646340" sldId="290"/>
        </pc:sldMkLst>
      </pc:sldChg>
      <pc:sldChg chg="del">
        <pc:chgData name="Walsh, John Anthony" userId="60215795-16d9-4f72-96a0-f405ba11648a" providerId="ADAL" clId="{7E289CBF-6971-0D4E-96DB-DDE1B205F2F6}" dt="2022-05-28T16:31:07.323" v="676" actId="2696"/>
        <pc:sldMkLst>
          <pc:docMk/>
          <pc:sldMk cId="2333205720" sldId="297"/>
        </pc:sldMkLst>
      </pc:sldChg>
      <pc:sldChg chg="del">
        <pc:chgData name="Walsh, John Anthony" userId="60215795-16d9-4f72-96a0-f405ba11648a" providerId="ADAL" clId="{7E289CBF-6971-0D4E-96DB-DDE1B205F2F6}" dt="2022-05-28T16:31:59.487" v="697" actId="2696"/>
        <pc:sldMkLst>
          <pc:docMk/>
          <pc:sldMk cId="2533712854" sldId="299"/>
        </pc:sldMkLst>
      </pc:sldChg>
      <pc:sldChg chg="addSp delSp modSp">
        <pc:chgData name="Walsh, John Anthony" userId="60215795-16d9-4f72-96a0-f405ba11648a" providerId="ADAL" clId="{7E289CBF-6971-0D4E-96DB-DDE1B205F2F6}" dt="2022-05-27T13:16:33.059" v="94" actId="1076"/>
        <pc:sldMkLst>
          <pc:docMk/>
          <pc:sldMk cId="2029094677" sldId="308"/>
        </pc:sldMkLst>
        <pc:spChg chg="del">
          <ac:chgData name="Walsh, John Anthony" userId="60215795-16d9-4f72-96a0-f405ba11648a" providerId="ADAL" clId="{7E289CBF-6971-0D4E-96DB-DDE1B205F2F6}" dt="2022-05-27T13:13:47.192" v="72" actId="931"/>
          <ac:spMkLst>
            <pc:docMk/>
            <pc:sldMk cId="2029094677" sldId="308"/>
            <ac:spMk id="3" creationId="{7AD6A505-F6E8-C69E-61F4-807B42EC898C}"/>
          </ac:spMkLst>
        </pc:spChg>
        <pc:spChg chg="mod">
          <ac:chgData name="Walsh, John Anthony" userId="60215795-16d9-4f72-96a0-f405ba11648a" providerId="ADAL" clId="{7E289CBF-6971-0D4E-96DB-DDE1B205F2F6}" dt="2022-05-27T13:07:36.859" v="65" actId="12"/>
          <ac:spMkLst>
            <pc:docMk/>
            <pc:sldMk cId="2029094677" sldId="308"/>
            <ac:spMk id="4" creationId="{448A0093-1020-E5DC-03BC-4273E7592A78}"/>
          </ac:spMkLst>
        </pc:spChg>
        <pc:picChg chg="add mod ord modCrop">
          <ac:chgData name="Walsh, John Anthony" userId="60215795-16d9-4f72-96a0-f405ba11648a" providerId="ADAL" clId="{7E289CBF-6971-0D4E-96DB-DDE1B205F2F6}" dt="2022-05-27T13:14:42.549" v="84" actId="1076"/>
          <ac:picMkLst>
            <pc:docMk/>
            <pc:sldMk cId="2029094677" sldId="308"/>
            <ac:picMk id="5" creationId="{1EA73EA1-C175-832B-DA92-C95D99A997E9}"/>
          </ac:picMkLst>
        </pc:picChg>
        <pc:picChg chg="add del mod">
          <ac:chgData name="Walsh, John Anthony" userId="60215795-16d9-4f72-96a0-f405ba11648a" providerId="ADAL" clId="{7E289CBF-6971-0D4E-96DB-DDE1B205F2F6}" dt="2022-05-27T13:16:04.548" v="89" actId="478"/>
          <ac:picMkLst>
            <pc:docMk/>
            <pc:sldMk cId="2029094677" sldId="308"/>
            <ac:picMk id="6" creationId="{76F8781C-5287-17AB-3BB3-CBEB1E9D975C}"/>
          </ac:picMkLst>
        </pc:picChg>
        <pc:picChg chg="add mod">
          <ac:chgData name="Walsh, John Anthony" userId="60215795-16d9-4f72-96a0-f405ba11648a" providerId="ADAL" clId="{7E289CBF-6971-0D4E-96DB-DDE1B205F2F6}" dt="2022-05-27T13:16:33.059" v="94" actId="1076"/>
          <ac:picMkLst>
            <pc:docMk/>
            <pc:sldMk cId="2029094677" sldId="308"/>
            <ac:picMk id="7" creationId="{4E99E016-6B1A-531C-06DE-52844527D1C3}"/>
          </ac:picMkLst>
        </pc:picChg>
      </pc:sldChg>
      <pc:sldChg chg="del">
        <pc:chgData name="Walsh, John Anthony" userId="60215795-16d9-4f72-96a0-f405ba11648a" providerId="ADAL" clId="{7E289CBF-6971-0D4E-96DB-DDE1B205F2F6}" dt="2022-05-28T16:31:11.335" v="677" actId="2696"/>
        <pc:sldMkLst>
          <pc:docMk/>
          <pc:sldMk cId="1286358404" sldId="310"/>
        </pc:sldMkLst>
      </pc:sldChg>
      <pc:sldChg chg="del">
        <pc:chgData name="Walsh, John Anthony" userId="60215795-16d9-4f72-96a0-f405ba11648a" providerId="ADAL" clId="{7E289CBF-6971-0D4E-96DB-DDE1B205F2F6}" dt="2022-05-28T16:31:13.348" v="678" actId="2696"/>
        <pc:sldMkLst>
          <pc:docMk/>
          <pc:sldMk cId="3978986456" sldId="311"/>
        </pc:sldMkLst>
      </pc:sldChg>
      <pc:sldChg chg="del">
        <pc:chgData name="Walsh, John Anthony" userId="60215795-16d9-4f72-96a0-f405ba11648a" providerId="ADAL" clId="{7E289CBF-6971-0D4E-96DB-DDE1B205F2F6}" dt="2022-05-28T16:31:15.209" v="679" actId="2696"/>
        <pc:sldMkLst>
          <pc:docMk/>
          <pc:sldMk cId="3799161817" sldId="312"/>
        </pc:sldMkLst>
      </pc:sldChg>
      <pc:sldChg chg="addSp delSp modSp new mod modClrScheme chgLayout">
        <pc:chgData name="Walsh, John Anthony" userId="60215795-16d9-4f72-96a0-f405ba11648a" providerId="ADAL" clId="{7E289CBF-6971-0D4E-96DB-DDE1B205F2F6}" dt="2022-05-21T14:59:29.395" v="28" actId="1076"/>
        <pc:sldMkLst>
          <pc:docMk/>
          <pc:sldMk cId="3124019862" sldId="314"/>
        </pc:sldMkLst>
        <pc:spChg chg="del">
          <ac:chgData name="Walsh, John Anthony" userId="60215795-16d9-4f72-96a0-f405ba11648a" providerId="ADAL" clId="{7E289CBF-6971-0D4E-96DB-DDE1B205F2F6}" dt="2022-05-21T14:54:27.670" v="8" actId="700"/>
          <ac:spMkLst>
            <pc:docMk/>
            <pc:sldMk cId="3124019862" sldId="314"/>
            <ac:spMk id="2" creationId="{15BD79B6-AAB2-7995-2362-5DE4DB8323BF}"/>
          </ac:spMkLst>
        </pc:spChg>
        <pc:spChg chg="del">
          <ac:chgData name="Walsh, John Anthony" userId="60215795-16d9-4f72-96a0-f405ba11648a" providerId="ADAL" clId="{7E289CBF-6971-0D4E-96DB-DDE1B205F2F6}" dt="2022-05-21T14:53:58.411" v="1" actId="22"/>
          <ac:spMkLst>
            <pc:docMk/>
            <pc:sldMk cId="3124019862" sldId="314"/>
            <ac:spMk id="3" creationId="{2F22F067-6DAC-75D8-9BF3-C3CECF18902A}"/>
          </ac:spMkLst>
        </pc:spChg>
        <pc:spChg chg="del">
          <ac:chgData name="Walsh, John Anthony" userId="60215795-16d9-4f72-96a0-f405ba11648a" providerId="ADAL" clId="{7E289CBF-6971-0D4E-96DB-DDE1B205F2F6}" dt="2022-05-21T14:54:27.670" v="8" actId="700"/>
          <ac:spMkLst>
            <pc:docMk/>
            <pc:sldMk cId="3124019862" sldId="314"/>
            <ac:spMk id="4" creationId="{D88DF637-F934-F3CC-FEBD-400FE86C89EF}"/>
          </ac:spMkLst>
        </pc:spChg>
        <pc:spChg chg="add del mod">
          <ac:chgData name="Walsh, John Anthony" userId="60215795-16d9-4f72-96a0-f405ba11648a" providerId="ADAL" clId="{7E289CBF-6971-0D4E-96DB-DDE1B205F2F6}" dt="2022-05-21T14:54:14.786" v="6" actId="478"/>
          <ac:spMkLst>
            <pc:docMk/>
            <pc:sldMk cId="3124019862" sldId="314"/>
            <ac:spMk id="9" creationId="{DA271248-A5A8-77ED-BF46-BBD477622B7F}"/>
          </ac:spMkLst>
        </pc:spChg>
        <pc:picChg chg="add del mod modCrop">
          <ac:chgData name="Walsh, John Anthony" userId="60215795-16d9-4f72-96a0-f405ba11648a" providerId="ADAL" clId="{7E289CBF-6971-0D4E-96DB-DDE1B205F2F6}" dt="2022-05-21T14:54:13.043" v="5" actId="478"/>
          <ac:picMkLst>
            <pc:docMk/>
            <pc:sldMk cId="3124019862" sldId="314"/>
            <ac:picMk id="7" creationId="{A5EC5A8E-2BCC-25B3-CAA7-5B5752E5D3C6}"/>
          </ac:picMkLst>
        </pc:picChg>
        <pc:picChg chg="add mod">
          <ac:chgData name="Walsh, John Anthony" userId="60215795-16d9-4f72-96a0-f405ba11648a" providerId="ADAL" clId="{7E289CBF-6971-0D4E-96DB-DDE1B205F2F6}" dt="2022-05-21T14:59:29.395" v="28" actId="1076"/>
          <ac:picMkLst>
            <pc:docMk/>
            <pc:sldMk cId="3124019862" sldId="314"/>
            <ac:picMk id="12" creationId="{06531C61-1F1F-D37D-8D0D-67A9BB043AE6}"/>
          </ac:picMkLst>
        </pc:picChg>
      </pc:sldChg>
      <pc:sldChg chg="addSp delSp modSp add">
        <pc:chgData name="Walsh, John Anthony" userId="60215795-16d9-4f72-96a0-f405ba11648a" providerId="ADAL" clId="{7E289CBF-6971-0D4E-96DB-DDE1B205F2F6}" dt="2022-05-21T14:59:55.911" v="35" actId="1076"/>
        <pc:sldMkLst>
          <pc:docMk/>
          <pc:sldMk cId="3100585768" sldId="315"/>
        </pc:sldMkLst>
        <pc:spChg chg="add mod">
          <ac:chgData name="Walsh, John Anthony" userId="60215795-16d9-4f72-96a0-f405ba11648a" providerId="ADAL" clId="{7E289CBF-6971-0D4E-96DB-DDE1B205F2F6}" dt="2022-05-21T14:59:55.911" v="35" actId="1076"/>
          <ac:spMkLst>
            <pc:docMk/>
            <pc:sldMk cId="3100585768" sldId="315"/>
            <ac:spMk id="9" creationId="{C2D648E0-4BF8-4614-8A88-D8397DA015B4}"/>
          </ac:spMkLst>
        </pc:spChg>
        <pc:spChg chg="add del">
          <ac:chgData name="Walsh, John Anthony" userId="60215795-16d9-4f72-96a0-f405ba11648a" providerId="ADAL" clId="{7E289CBF-6971-0D4E-96DB-DDE1B205F2F6}" dt="2022-05-21T14:58:11.372" v="18" actId="34124"/>
          <ac:spMkLst>
            <pc:docMk/>
            <pc:sldMk cId="3100585768" sldId="315"/>
            <ac:spMk id="14" creationId="{37EAF4EB-FEAA-4699-BCE3-F23CE42DFB6B}"/>
          </ac:spMkLst>
        </pc:spChg>
        <pc:picChg chg="mod">
          <ac:chgData name="Walsh, John Anthony" userId="60215795-16d9-4f72-96a0-f405ba11648a" providerId="ADAL" clId="{7E289CBF-6971-0D4E-96DB-DDE1B205F2F6}" dt="2022-05-21T14:59:55.911" v="35" actId="1076"/>
          <ac:picMkLst>
            <pc:docMk/>
            <pc:sldMk cId="3100585768" sldId="315"/>
            <ac:picMk id="12" creationId="{06531C61-1F1F-D37D-8D0D-67A9BB043AE6}"/>
          </ac:picMkLst>
        </pc:picChg>
        <pc:inkChg chg="add del">
          <ac:chgData name="Walsh, John Anthony" userId="60215795-16d9-4f72-96a0-f405ba11648a" providerId="ADAL" clId="{7E289CBF-6971-0D4E-96DB-DDE1B205F2F6}" dt="2022-05-21T14:57:26.114" v="15"/>
          <ac:inkMkLst>
            <pc:docMk/>
            <pc:sldMk cId="3100585768" sldId="315"/>
            <ac:inkMk id="2" creationId="{DA36EF0F-1857-7647-40B3-87E49AFA1182}"/>
          </ac:inkMkLst>
        </pc:inkChg>
        <pc:inkChg chg="add del">
          <ac:chgData name="Walsh, John Anthony" userId="60215795-16d9-4f72-96a0-f405ba11648a" providerId="ADAL" clId="{7E289CBF-6971-0D4E-96DB-DDE1B205F2F6}" dt="2022-05-21T14:57:25.049" v="14"/>
          <ac:inkMkLst>
            <pc:docMk/>
            <pc:sldMk cId="3100585768" sldId="315"/>
            <ac:inkMk id="3" creationId="{84A4C159-44AE-01C7-783F-E88CDD4D04D8}"/>
          </ac:inkMkLst>
        </pc:inkChg>
        <pc:inkChg chg="add del">
          <ac:chgData name="Walsh, John Anthony" userId="60215795-16d9-4f72-96a0-f405ba11648a" providerId="ADAL" clId="{7E289CBF-6971-0D4E-96DB-DDE1B205F2F6}" dt="2022-05-21T14:57:58.478" v="17" actId="34122"/>
          <ac:inkMkLst>
            <pc:docMk/>
            <pc:sldMk cId="3100585768" sldId="315"/>
            <ac:inkMk id="4" creationId="{0A4EC8A7-67B8-D285-1F0E-29F979787EDD}"/>
          </ac:inkMkLst>
        </pc:inkChg>
      </pc:sldChg>
      <pc:sldChg chg="addSp delSp modSp add">
        <pc:chgData name="Walsh, John Anthony" userId="60215795-16d9-4f72-96a0-f405ba11648a" providerId="ADAL" clId="{7E289CBF-6971-0D4E-96DB-DDE1B205F2F6}" dt="2022-05-21T14:59:08.136" v="25" actId="1076"/>
        <pc:sldMkLst>
          <pc:docMk/>
          <pc:sldMk cId="1541002395" sldId="316"/>
        </pc:sldMkLst>
        <pc:spChg chg="del">
          <ac:chgData name="Walsh, John Anthony" userId="60215795-16d9-4f72-96a0-f405ba11648a" providerId="ADAL" clId="{7E289CBF-6971-0D4E-96DB-DDE1B205F2F6}" dt="2022-05-21T14:58:44.842" v="21" actId="478"/>
          <ac:spMkLst>
            <pc:docMk/>
            <pc:sldMk cId="1541002395" sldId="316"/>
            <ac:spMk id="9" creationId="{C2D648E0-4BF8-4614-8A88-D8397DA015B4}"/>
          </ac:spMkLst>
        </pc:spChg>
        <pc:picChg chg="add mod">
          <ac:chgData name="Walsh, John Anthony" userId="60215795-16d9-4f72-96a0-f405ba11648a" providerId="ADAL" clId="{7E289CBF-6971-0D4E-96DB-DDE1B205F2F6}" dt="2022-05-21T14:59:08.136" v="25" actId="1076"/>
          <ac:picMkLst>
            <pc:docMk/>
            <pc:sldMk cId="1541002395" sldId="316"/>
            <ac:picMk id="2" creationId="{216FB6F3-E190-E3FE-C81C-5CC15553B6D1}"/>
          </ac:picMkLst>
        </pc:picChg>
        <pc:picChg chg="del">
          <ac:chgData name="Walsh, John Anthony" userId="60215795-16d9-4f72-96a0-f405ba11648a" providerId="ADAL" clId="{7E289CBF-6971-0D4E-96DB-DDE1B205F2F6}" dt="2022-05-21T14:58:42.637" v="20" actId="478"/>
          <ac:picMkLst>
            <pc:docMk/>
            <pc:sldMk cId="1541002395" sldId="316"/>
            <ac:picMk id="12" creationId="{06531C61-1F1F-D37D-8D0D-67A9BB043AE6}"/>
          </ac:picMkLst>
        </pc:picChg>
      </pc:sldChg>
      <pc:sldChg chg="add del">
        <pc:chgData name="Walsh, John Anthony" userId="60215795-16d9-4f72-96a0-f405ba11648a" providerId="ADAL" clId="{7E289CBF-6971-0D4E-96DB-DDE1B205F2F6}" dt="2022-05-21T15:00:02.088" v="36" actId="2696"/>
        <pc:sldMkLst>
          <pc:docMk/>
          <pc:sldMk cId="1842714683" sldId="317"/>
        </pc:sldMkLst>
      </pc:sldChg>
      <pc:sldChg chg="addSp delSp modSp add">
        <pc:chgData name="Walsh, John Anthony" userId="60215795-16d9-4f72-96a0-f405ba11648a" providerId="ADAL" clId="{7E289CBF-6971-0D4E-96DB-DDE1B205F2F6}" dt="2022-05-21T15:01:41.753" v="48" actId="1440"/>
        <pc:sldMkLst>
          <pc:docMk/>
          <pc:sldMk cId="2782204070" sldId="317"/>
        </pc:sldMkLst>
        <pc:picChg chg="add del mod">
          <ac:chgData name="Walsh, John Anthony" userId="60215795-16d9-4f72-96a0-f405ba11648a" providerId="ADAL" clId="{7E289CBF-6971-0D4E-96DB-DDE1B205F2F6}" dt="2022-05-21T15:01:03.149" v="40" actId="478"/>
          <ac:picMkLst>
            <pc:docMk/>
            <pc:sldMk cId="2782204070" sldId="317"/>
            <ac:picMk id="2" creationId="{CB9CFAD5-82D8-1D50-518B-8018455D7EC0}"/>
          </ac:picMkLst>
        </pc:picChg>
        <pc:picChg chg="add mod">
          <ac:chgData name="Walsh, John Anthony" userId="60215795-16d9-4f72-96a0-f405ba11648a" providerId="ADAL" clId="{7E289CBF-6971-0D4E-96DB-DDE1B205F2F6}" dt="2022-05-21T15:01:41.753" v="48" actId="1440"/>
          <ac:picMkLst>
            <pc:docMk/>
            <pc:sldMk cId="2782204070" sldId="317"/>
            <ac:picMk id="3" creationId="{2D61AD9A-94CB-F145-342B-D2D6692F0F3C}"/>
          </ac:picMkLst>
        </pc:picChg>
      </pc:sldChg>
      <pc:sldChg chg="del">
        <pc:chgData name="Walsh, John Anthony" userId="60215795-16d9-4f72-96a0-f405ba11648a" providerId="ADAL" clId="{7E289CBF-6971-0D4E-96DB-DDE1B205F2F6}" dt="2022-05-28T16:30:57.242" v="673" actId="2696"/>
        <pc:sldMkLst>
          <pc:docMk/>
          <pc:sldMk cId="1688019549" sldId="319"/>
        </pc:sldMkLst>
      </pc:sldChg>
      <pc:sldChg chg="delSp modSp mod modClrScheme chgLayout">
        <pc:chgData name="Walsh, John Anthony" userId="60215795-16d9-4f72-96a0-f405ba11648a" providerId="ADAL" clId="{7E289CBF-6971-0D4E-96DB-DDE1B205F2F6}" dt="2022-05-28T16:30:35.354" v="671" actId="20577"/>
        <pc:sldMkLst>
          <pc:docMk/>
          <pc:sldMk cId="3941516455" sldId="322"/>
        </pc:sldMkLst>
        <pc:spChg chg="mod ord">
          <ac:chgData name="Walsh, John Anthony" userId="60215795-16d9-4f72-96a0-f405ba11648a" providerId="ADAL" clId="{7E289CBF-6971-0D4E-96DB-DDE1B205F2F6}" dt="2022-05-27T20:59:18.575" v="146" actId="700"/>
          <ac:spMkLst>
            <pc:docMk/>
            <pc:sldMk cId="3941516455" sldId="322"/>
            <ac:spMk id="2" creationId="{462373E3-3B96-70DA-EA8E-E7D782F2E82A}"/>
          </ac:spMkLst>
        </pc:spChg>
        <pc:spChg chg="mod ord">
          <ac:chgData name="Walsh, John Anthony" userId="60215795-16d9-4f72-96a0-f405ba11648a" providerId="ADAL" clId="{7E289CBF-6971-0D4E-96DB-DDE1B205F2F6}" dt="2022-05-28T16:30:35.354" v="671" actId="20577"/>
          <ac:spMkLst>
            <pc:docMk/>
            <pc:sldMk cId="3941516455" sldId="322"/>
            <ac:spMk id="3" creationId="{20DC0F51-32B9-491B-21DC-4ABABF5C59E9}"/>
          </ac:spMkLst>
        </pc:spChg>
        <pc:spChg chg="del mod ord">
          <ac:chgData name="Walsh, John Anthony" userId="60215795-16d9-4f72-96a0-f405ba11648a" providerId="ADAL" clId="{7E289CBF-6971-0D4E-96DB-DDE1B205F2F6}" dt="2022-05-27T20:59:28.909" v="147" actId="478"/>
          <ac:spMkLst>
            <pc:docMk/>
            <pc:sldMk cId="3941516455" sldId="322"/>
            <ac:spMk id="4" creationId="{BBD50AC8-213A-BE02-07CD-3679467A7F46}"/>
          </ac:spMkLst>
        </pc:spChg>
      </pc:sldChg>
      <pc:sldChg chg="addSp delSp modSp mod modClrScheme chgLayout">
        <pc:chgData name="Walsh, John Anthony" userId="60215795-16d9-4f72-96a0-f405ba11648a" providerId="ADAL" clId="{7E289CBF-6971-0D4E-96DB-DDE1B205F2F6}" dt="2022-05-28T16:31:46.978" v="695" actId="20577"/>
        <pc:sldMkLst>
          <pc:docMk/>
          <pc:sldMk cId="2845535922" sldId="323"/>
        </pc:sldMkLst>
        <pc:spChg chg="mod ord">
          <ac:chgData name="Walsh, John Anthony" userId="60215795-16d9-4f72-96a0-f405ba11648a" providerId="ADAL" clId="{7E289CBF-6971-0D4E-96DB-DDE1B205F2F6}" dt="2022-05-28T16:31:46.978" v="695" actId="20577"/>
          <ac:spMkLst>
            <pc:docMk/>
            <pc:sldMk cId="2845535922" sldId="323"/>
            <ac:spMk id="2" creationId="{E708EC2E-39B8-3088-E604-9B4D1AC9255B}"/>
          </ac:spMkLst>
        </pc:spChg>
        <pc:spChg chg="del mod ord">
          <ac:chgData name="Walsh, John Anthony" userId="60215795-16d9-4f72-96a0-f405ba11648a" providerId="ADAL" clId="{7E289CBF-6971-0D4E-96DB-DDE1B205F2F6}" dt="2022-05-27T21:01:59.637" v="485" actId="478"/>
          <ac:spMkLst>
            <pc:docMk/>
            <pc:sldMk cId="2845535922" sldId="323"/>
            <ac:spMk id="3" creationId="{23A4C363-E7E3-6DA1-9646-B1FDB15127E4}"/>
          </ac:spMkLst>
        </pc:spChg>
        <pc:spChg chg="del mod ord">
          <ac:chgData name="Walsh, John Anthony" userId="60215795-16d9-4f72-96a0-f405ba11648a" providerId="ADAL" clId="{7E289CBF-6971-0D4E-96DB-DDE1B205F2F6}" dt="2022-05-27T21:01:55.214" v="484" actId="478"/>
          <ac:spMkLst>
            <pc:docMk/>
            <pc:sldMk cId="2845535922" sldId="323"/>
            <ac:spMk id="4" creationId="{884FBF55-6C67-FE16-3F35-1A70706193ED}"/>
          </ac:spMkLst>
        </pc:spChg>
        <pc:spChg chg="add mod ord">
          <ac:chgData name="Walsh, John Anthony" userId="60215795-16d9-4f72-96a0-f405ba11648a" providerId="ADAL" clId="{7E289CBF-6971-0D4E-96DB-DDE1B205F2F6}" dt="2022-05-27T21:05:08.789" v="527" actId="700"/>
          <ac:spMkLst>
            <pc:docMk/>
            <pc:sldMk cId="2845535922" sldId="323"/>
            <ac:spMk id="5" creationId="{EC7E2EC3-0C1A-2692-0388-559C610621A8}"/>
          </ac:spMkLst>
        </pc:spChg>
        <pc:spChg chg="add del mod ord">
          <ac:chgData name="Walsh, John Anthony" userId="60215795-16d9-4f72-96a0-f405ba11648a" providerId="ADAL" clId="{7E289CBF-6971-0D4E-96DB-DDE1B205F2F6}" dt="2022-05-27T21:07:10.555" v="577" actId="478"/>
          <ac:spMkLst>
            <pc:docMk/>
            <pc:sldMk cId="2845535922" sldId="323"/>
            <ac:spMk id="6" creationId="{034ADBCF-90EE-5CC5-75EA-E74276DB09F2}"/>
          </ac:spMkLst>
        </pc:spChg>
        <pc:spChg chg="add del mod ord">
          <ac:chgData name="Walsh, John Anthony" userId="60215795-16d9-4f72-96a0-f405ba11648a" providerId="ADAL" clId="{7E289CBF-6971-0D4E-96DB-DDE1B205F2F6}" dt="2022-05-27T21:05:08.789" v="527" actId="700"/>
          <ac:spMkLst>
            <pc:docMk/>
            <pc:sldMk cId="2845535922" sldId="323"/>
            <ac:spMk id="7" creationId="{92903F58-5D5E-03EA-32AD-A1A9ADE9857F}"/>
          </ac:spMkLst>
        </pc:spChg>
        <pc:spChg chg="add del mod ord">
          <ac:chgData name="Walsh, John Anthony" userId="60215795-16d9-4f72-96a0-f405ba11648a" providerId="ADAL" clId="{7E289CBF-6971-0D4E-96DB-DDE1B205F2F6}" dt="2022-05-27T21:05:08.789" v="527" actId="700"/>
          <ac:spMkLst>
            <pc:docMk/>
            <pc:sldMk cId="2845535922" sldId="323"/>
            <ac:spMk id="8" creationId="{45C9EA87-DBE3-82E5-C07F-4AE2D7AC215D}"/>
          </ac:spMkLst>
        </pc:spChg>
        <pc:spChg chg="add del">
          <ac:chgData name="Walsh, John Anthony" userId="60215795-16d9-4f72-96a0-f405ba11648a" providerId="ADAL" clId="{7E289CBF-6971-0D4E-96DB-DDE1B205F2F6}" dt="2022-05-27T21:07:58.586" v="579" actId="22"/>
          <ac:spMkLst>
            <pc:docMk/>
            <pc:sldMk cId="2845535922" sldId="323"/>
            <ac:spMk id="10" creationId="{476CE636-4A8D-3684-73AF-74AFB7753F0D}"/>
          </ac:spMkLst>
        </pc:spChg>
        <pc:spChg chg="add del">
          <ac:chgData name="Walsh, John Anthony" userId="60215795-16d9-4f72-96a0-f405ba11648a" providerId="ADAL" clId="{7E289CBF-6971-0D4E-96DB-DDE1B205F2F6}" dt="2022-05-27T21:08:24.101" v="581" actId="478"/>
          <ac:spMkLst>
            <pc:docMk/>
            <pc:sldMk cId="2845535922" sldId="323"/>
            <ac:spMk id="12" creationId="{B32ED906-7F23-2BAF-2A58-EC33E8F49707}"/>
          </ac:spMkLst>
        </pc:spChg>
        <pc:spChg chg="add del">
          <ac:chgData name="Walsh, John Anthony" userId="60215795-16d9-4f72-96a0-f405ba11648a" providerId="ADAL" clId="{7E289CBF-6971-0D4E-96DB-DDE1B205F2F6}" dt="2022-05-27T21:08:44.412" v="583" actId="22"/>
          <ac:spMkLst>
            <pc:docMk/>
            <pc:sldMk cId="2845535922" sldId="323"/>
            <ac:spMk id="14" creationId="{2CDDC0C3-2096-19B9-1886-401FE7BBE239}"/>
          </ac:spMkLst>
        </pc:spChg>
        <pc:picChg chg="add mod">
          <ac:chgData name="Walsh, John Anthony" userId="60215795-16d9-4f72-96a0-f405ba11648a" providerId="ADAL" clId="{7E289CBF-6971-0D4E-96DB-DDE1B205F2F6}" dt="2022-05-27T21:12:27.383" v="651" actId="1035"/>
          <ac:picMkLst>
            <pc:docMk/>
            <pc:sldMk cId="2845535922" sldId="323"/>
            <ac:picMk id="17" creationId="{AB3B2FA5-C3A8-4759-FCE1-78B28959887B}"/>
          </ac:picMkLst>
        </pc:picChg>
        <pc:picChg chg="add mod">
          <ac:chgData name="Walsh, John Anthony" userId="60215795-16d9-4f72-96a0-f405ba11648a" providerId="ADAL" clId="{7E289CBF-6971-0D4E-96DB-DDE1B205F2F6}" dt="2022-05-27T21:12:30.718" v="661" actId="1035"/>
          <ac:picMkLst>
            <pc:docMk/>
            <pc:sldMk cId="2845535922" sldId="323"/>
            <ac:picMk id="20" creationId="{ED9A7A8B-4535-7F7B-34FD-BC0C894488DA}"/>
          </ac:picMkLst>
        </pc:picChg>
        <pc:picChg chg="add mod">
          <ac:chgData name="Walsh, John Anthony" userId="60215795-16d9-4f72-96a0-f405ba11648a" providerId="ADAL" clId="{7E289CBF-6971-0D4E-96DB-DDE1B205F2F6}" dt="2022-05-27T21:12:33.517" v="666" actId="1035"/>
          <ac:picMkLst>
            <pc:docMk/>
            <pc:sldMk cId="2845535922" sldId="323"/>
            <ac:picMk id="23" creationId="{996EAA69-A202-BF05-AED3-8B8D27E56F8F}"/>
          </ac:picMkLst>
        </pc:picChg>
      </pc:sldChg>
      <pc:sldChg chg="modSp new del">
        <pc:chgData name="Walsh, John Anthony" userId="60215795-16d9-4f72-96a0-f405ba11648a" providerId="ADAL" clId="{7E289CBF-6971-0D4E-96DB-DDE1B205F2F6}" dt="2022-05-27T21:05:58.368" v="536" actId="680"/>
        <pc:sldMkLst>
          <pc:docMk/>
          <pc:sldMk cId="2865280130" sldId="325"/>
        </pc:sldMkLst>
        <pc:spChg chg="mod">
          <ac:chgData name="Walsh, John Anthony" userId="60215795-16d9-4f72-96a0-f405ba11648a" providerId="ADAL" clId="{7E289CBF-6971-0D4E-96DB-DDE1B205F2F6}" dt="2022-05-27T21:05:57.401" v="535" actId="22"/>
          <ac:spMkLst>
            <pc:docMk/>
            <pc:sldMk cId="2865280130" sldId="325"/>
            <ac:spMk id="3" creationId="{E554CCCC-035E-DC0A-0A0B-B1DB02632ADC}"/>
          </ac:spMkLst>
        </pc:spChg>
      </pc:sldChg>
    </pc:docChg>
  </pc:docChgLst>
  <pc:docChgLst>
    <pc:chgData name="Wingate, Alexandra Elizabeth" userId="S::alewinga@iu.edu::22ad4df2-b3a7-4b82-91b3-89ab013a6120" providerId="AD" clId="Web-{F4C07F52-297D-211E-6A30-273B14376201}"/>
    <pc:docChg chg="addSld delSld modSld">
      <pc:chgData name="Wingate, Alexandra Elizabeth" userId="S::alewinga@iu.edu::22ad4df2-b3a7-4b82-91b3-89ab013a6120" providerId="AD" clId="Web-{F4C07F52-297D-211E-6A30-273B14376201}" dt="2022-05-27T18:13:27.896" v="87" actId="20577"/>
      <pc:docMkLst>
        <pc:docMk/>
      </pc:docMkLst>
      <pc:sldChg chg="addSp delSp modSp addAnim delAnim">
        <pc:chgData name="Wingate, Alexandra Elizabeth" userId="S::alewinga@iu.edu::22ad4df2-b3a7-4b82-91b3-89ab013a6120" providerId="AD" clId="Web-{F4C07F52-297D-211E-6A30-273B14376201}" dt="2022-05-27T17:33:21.984" v="82" actId="1076"/>
        <pc:sldMkLst>
          <pc:docMk/>
          <pc:sldMk cId="3897538758" sldId="264"/>
        </pc:sldMkLst>
        <pc:picChg chg="mod">
          <ac:chgData name="Wingate, Alexandra Elizabeth" userId="S::alewinga@iu.edu::22ad4df2-b3a7-4b82-91b3-89ab013a6120" providerId="AD" clId="Web-{F4C07F52-297D-211E-6A30-273B14376201}" dt="2022-05-27T17:32:51.265" v="72" actId="1076"/>
          <ac:picMkLst>
            <pc:docMk/>
            <pc:sldMk cId="3897538758" sldId="264"/>
            <ac:picMk id="6" creationId="{592F7887-55C2-15CD-F7F9-03B28E48803F}"/>
          </ac:picMkLst>
        </pc:picChg>
        <pc:picChg chg="add del">
          <ac:chgData name="Wingate, Alexandra Elizabeth" userId="S::alewinga@iu.edu::22ad4df2-b3a7-4b82-91b3-89ab013a6120" providerId="AD" clId="Web-{F4C07F52-297D-211E-6A30-273B14376201}" dt="2022-05-27T17:33:18.421" v="81"/>
          <ac:picMkLst>
            <pc:docMk/>
            <pc:sldMk cId="3897538758" sldId="264"/>
            <ac:picMk id="7" creationId="{77209CB8-771F-58E5-80E5-1E443FAE9DC7}"/>
          </ac:picMkLst>
        </pc:picChg>
        <pc:picChg chg="add del mod">
          <ac:chgData name="Wingate, Alexandra Elizabeth" userId="S::alewinga@iu.edu::22ad4df2-b3a7-4b82-91b3-89ab013a6120" providerId="AD" clId="Web-{F4C07F52-297D-211E-6A30-273B14376201}" dt="2022-05-27T17:33:21.984" v="82" actId="1076"/>
          <ac:picMkLst>
            <pc:docMk/>
            <pc:sldMk cId="3897538758" sldId="264"/>
            <ac:picMk id="8" creationId="{5C725A52-20B6-39E4-8429-A29472F080B5}"/>
          </ac:picMkLst>
        </pc:picChg>
      </pc:sldChg>
      <pc:sldChg chg="modSp">
        <pc:chgData name="Wingate, Alexandra Elizabeth" userId="S::alewinga@iu.edu::22ad4df2-b3a7-4b82-91b3-89ab013a6120" providerId="AD" clId="Web-{F4C07F52-297D-211E-6A30-273B14376201}" dt="2022-05-27T18:13:27.896" v="87" actId="20577"/>
        <pc:sldMkLst>
          <pc:docMk/>
          <pc:sldMk cId="871488689" sldId="267"/>
        </pc:sldMkLst>
        <pc:spChg chg="mod">
          <ac:chgData name="Wingate, Alexandra Elizabeth" userId="S::alewinga@iu.edu::22ad4df2-b3a7-4b82-91b3-89ab013a6120" providerId="AD" clId="Web-{F4C07F52-297D-211E-6A30-273B14376201}" dt="2022-05-27T18:13:27.896" v="87" actId="20577"/>
          <ac:spMkLst>
            <pc:docMk/>
            <pc:sldMk cId="871488689" sldId="267"/>
            <ac:spMk id="3" creationId="{AB1F6689-AC88-E047-1F82-9EA0B0561883}"/>
          </ac:spMkLst>
        </pc:spChg>
      </pc:sldChg>
      <pc:sldChg chg="mod modShow">
        <pc:chgData name="Wingate, Alexandra Elizabeth" userId="S::alewinga@iu.edu::22ad4df2-b3a7-4b82-91b3-89ab013a6120" providerId="AD" clId="Web-{F4C07F52-297D-211E-6A30-273B14376201}" dt="2022-05-27T14:58:30.756" v="0"/>
        <pc:sldMkLst>
          <pc:docMk/>
          <pc:sldMk cId="1582952419" sldId="269"/>
        </pc:sldMkLst>
      </pc:sldChg>
      <pc:sldChg chg="mod modShow">
        <pc:chgData name="Wingate, Alexandra Elizabeth" userId="S::alewinga@iu.edu::22ad4df2-b3a7-4b82-91b3-89ab013a6120" providerId="AD" clId="Web-{F4C07F52-297D-211E-6A30-273B14376201}" dt="2022-05-27T17:24:26.998" v="58"/>
        <pc:sldMkLst>
          <pc:docMk/>
          <pc:sldMk cId="4151689237" sldId="287"/>
        </pc:sldMkLst>
      </pc:sldChg>
      <pc:sldChg chg="mod modShow">
        <pc:chgData name="Wingate, Alexandra Elizabeth" userId="S::alewinga@iu.edu::22ad4df2-b3a7-4b82-91b3-89ab013a6120" providerId="AD" clId="Web-{F4C07F52-297D-211E-6A30-273B14376201}" dt="2022-05-27T17:24:34.639" v="59"/>
        <pc:sldMkLst>
          <pc:docMk/>
          <pc:sldMk cId="3709646340" sldId="290"/>
        </pc:sldMkLst>
      </pc:sldChg>
      <pc:sldChg chg="addSp delSp modSp">
        <pc:chgData name="Wingate, Alexandra Elizabeth" userId="S::alewinga@iu.edu::22ad4df2-b3a7-4b82-91b3-89ab013a6120" providerId="AD" clId="Web-{F4C07F52-297D-211E-6A30-273B14376201}" dt="2022-05-27T17:05:06.807" v="49" actId="1076"/>
        <pc:sldMkLst>
          <pc:docMk/>
          <pc:sldMk cId="3692577880" sldId="296"/>
        </pc:sldMkLst>
        <pc:picChg chg="del">
          <ac:chgData name="Wingate, Alexandra Elizabeth" userId="S::alewinga@iu.edu::22ad4df2-b3a7-4b82-91b3-89ab013a6120" providerId="AD" clId="Web-{F4C07F52-297D-211E-6A30-273B14376201}" dt="2022-05-27T17:03:13.526" v="36"/>
          <ac:picMkLst>
            <pc:docMk/>
            <pc:sldMk cId="3692577880" sldId="296"/>
            <ac:picMk id="3" creationId="{CC4BB5C1-FF92-0865-6284-72C46F2364FB}"/>
          </ac:picMkLst>
        </pc:picChg>
        <pc:picChg chg="add mod">
          <ac:chgData name="Wingate, Alexandra Elizabeth" userId="S::alewinga@iu.edu::22ad4df2-b3a7-4b82-91b3-89ab013a6120" providerId="AD" clId="Web-{F4C07F52-297D-211E-6A30-273B14376201}" dt="2022-05-27T17:04:07.916" v="44" actId="14100"/>
          <ac:picMkLst>
            <pc:docMk/>
            <pc:sldMk cId="3692577880" sldId="296"/>
            <ac:picMk id="4" creationId="{F328679C-443C-C5FE-9AFE-3C117C773B4C}"/>
          </ac:picMkLst>
        </pc:picChg>
        <pc:picChg chg="add mod">
          <ac:chgData name="Wingate, Alexandra Elizabeth" userId="S::alewinga@iu.edu::22ad4df2-b3a7-4b82-91b3-89ab013a6120" providerId="AD" clId="Web-{F4C07F52-297D-211E-6A30-273B14376201}" dt="2022-05-27T17:05:06.807" v="49" actId="1076"/>
          <ac:picMkLst>
            <pc:docMk/>
            <pc:sldMk cId="3692577880" sldId="296"/>
            <ac:picMk id="5" creationId="{0699AAB4-D8FA-5D2A-DCD5-BE45753C73F8}"/>
          </ac:picMkLst>
        </pc:picChg>
        <pc:picChg chg="mod modCrop">
          <ac:chgData name="Wingate, Alexandra Elizabeth" userId="S::alewinga@iu.edu::22ad4df2-b3a7-4b82-91b3-89ab013a6120" providerId="AD" clId="Web-{F4C07F52-297D-211E-6A30-273B14376201}" dt="2022-05-27T17:04:13.838" v="45" actId="1076"/>
          <ac:picMkLst>
            <pc:docMk/>
            <pc:sldMk cId="3692577880" sldId="296"/>
            <ac:picMk id="8" creationId="{F03C72E9-8898-67DC-5B64-7C3F76A7BEAF}"/>
          </ac:picMkLst>
        </pc:picChg>
      </pc:sldChg>
      <pc:sldChg chg="mod modShow">
        <pc:chgData name="Wingate, Alexandra Elizabeth" userId="S::alewinga@iu.edu::22ad4df2-b3a7-4b82-91b3-89ab013a6120" providerId="AD" clId="Web-{F4C07F52-297D-211E-6A30-273B14376201}" dt="2022-05-27T17:33:28.375" v="84"/>
        <pc:sldMkLst>
          <pc:docMk/>
          <pc:sldMk cId="2333205720" sldId="297"/>
        </pc:sldMkLst>
      </pc:sldChg>
      <pc:sldChg chg="del">
        <pc:chgData name="Wingate, Alexandra Elizabeth" userId="S::alewinga@iu.edu::22ad4df2-b3a7-4b82-91b3-89ab013a6120" providerId="AD" clId="Web-{F4C07F52-297D-211E-6A30-273B14376201}" dt="2022-05-27T14:59:01.615" v="1"/>
        <pc:sldMkLst>
          <pc:docMk/>
          <pc:sldMk cId="181080530" sldId="298"/>
        </pc:sldMkLst>
      </pc:sldChg>
      <pc:sldChg chg="del">
        <pc:chgData name="Wingate, Alexandra Elizabeth" userId="S::alewinga@iu.edu::22ad4df2-b3a7-4b82-91b3-89ab013a6120" providerId="AD" clId="Web-{F4C07F52-297D-211E-6A30-273B14376201}" dt="2022-05-27T17:01:10.853" v="35"/>
        <pc:sldMkLst>
          <pc:docMk/>
          <pc:sldMk cId="1953684193" sldId="307"/>
        </pc:sldMkLst>
      </pc:sldChg>
      <pc:sldChg chg="modSp">
        <pc:chgData name="Wingate, Alexandra Elizabeth" userId="S::alewinga@iu.edu::22ad4df2-b3a7-4b82-91b3-89ab013a6120" providerId="AD" clId="Web-{F4C07F52-297D-211E-6A30-273B14376201}" dt="2022-05-27T16:27:42.389" v="34" actId="20577"/>
        <pc:sldMkLst>
          <pc:docMk/>
          <pc:sldMk cId="3509889867" sldId="321"/>
        </pc:sldMkLst>
        <pc:spChg chg="mod">
          <ac:chgData name="Wingate, Alexandra Elizabeth" userId="S::alewinga@iu.edu::22ad4df2-b3a7-4b82-91b3-89ab013a6120" providerId="AD" clId="Web-{F4C07F52-297D-211E-6A30-273B14376201}" dt="2022-05-27T16:27:42.389" v="34" actId="20577"/>
          <ac:spMkLst>
            <pc:docMk/>
            <pc:sldMk cId="3509889867" sldId="321"/>
            <ac:spMk id="3" creationId="{4CCE17FD-E333-35E0-8C3E-1F84051FD192}"/>
          </ac:spMkLst>
        </pc:spChg>
      </pc:sldChg>
      <pc:sldChg chg="addSp delSp modSp new mod setBg modClrScheme chgLayout">
        <pc:chgData name="Wingate, Alexandra Elizabeth" userId="S::alewinga@iu.edu::22ad4df2-b3a7-4b82-91b3-89ab013a6120" providerId="AD" clId="Web-{F4C07F52-297D-211E-6A30-273B14376201}" dt="2022-05-27T17:24:04.654" v="57"/>
        <pc:sldMkLst>
          <pc:docMk/>
          <pc:sldMk cId="3039974088" sldId="324"/>
        </pc:sldMkLst>
        <pc:spChg chg="del">
          <ac:chgData name="Wingate, Alexandra Elizabeth" userId="S::alewinga@iu.edu::22ad4df2-b3a7-4b82-91b3-89ab013a6120" providerId="AD" clId="Web-{F4C07F52-297D-211E-6A30-273B14376201}" dt="2022-05-27T17:23:32.420" v="51"/>
          <ac:spMkLst>
            <pc:docMk/>
            <pc:sldMk cId="3039974088" sldId="324"/>
            <ac:spMk id="2" creationId="{08C215E1-8DAB-391C-BEA6-51AE066DAF4A}"/>
          </ac:spMkLst>
        </pc:spChg>
        <pc:spChg chg="del">
          <ac:chgData name="Wingate, Alexandra Elizabeth" userId="S::alewinga@iu.edu::22ad4df2-b3a7-4b82-91b3-89ab013a6120" providerId="AD" clId="Web-{F4C07F52-297D-211E-6A30-273B14376201}" dt="2022-05-27T17:23:32.420" v="51"/>
          <ac:spMkLst>
            <pc:docMk/>
            <pc:sldMk cId="3039974088" sldId="324"/>
            <ac:spMk id="3" creationId="{BB33FE59-58C3-9837-B7E4-F0E7DD72CF80}"/>
          </ac:spMkLst>
        </pc:spChg>
        <pc:picChg chg="add mod ord">
          <ac:chgData name="Wingate, Alexandra Elizabeth" userId="S::alewinga@iu.edu::22ad4df2-b3a7-4b82-91b3-89ab013a6120" providerId="AD" clId="Web-{F4C07F52-297D-211E-6A30-273B14376201}" dt="2022-05-27T17:24:04.654" v="57"/>
          <ac:picMkLst>
            <pc:docMk/>
            <pc:sldMk cId="3039974088" sldId="324"/>
            <ac:picMk id="5" creationId="{8FB050B1-E4EA-9DDF-A2F7-F9583389E970}"/>
          </ac:picMkLst>
        </pc:picChg>
        <pc:picChg chg="add mod ord">
          <ac:chgData name="Wingate, Alexandra Elizabeth" userId="S::alewinga@iu.edu::22ad4df2-b3a7-4b82-91b3-89ab013a6120" providerId="AD" clId="Web-{F4C07F52-297D-211E-6A30-273B14376201}" dt="2022-05-27T17:24:04.654" v="57"/>
          <ac:picMkLst>
            <pc:docMk/>
            <pc:sldMk cId="3039974088" sldId="324"/>
            <ac:picMk id="7" creationId="{34138CF2-4242-54D3-8447-3E7F05E40B6E}"/>
          </ac:picMkLst>
        </pc:picChg>
        <pc:picChg chg="add mod">
          <ac:chgData name="Wingate, Alexandra Elizabeth" userId="S::alewinga@iu.edu::22ad4df2-b3a7-4b82-91b3-89ab013a6120" providerId="AD" clId="Web-{F4C07F52-297D-211E-6A30-273B14376201}" dt="2022-05-27T17:24:04.654" v="57"/>
          <ac:picMkLst>
            <pc:docMk/>
            <pc:sldMk cId="3039974088" sldId="324"/>
            <ac:picMk id="9" creationId="{90FFC2BB-63F7-80A3-A576-8FA5308E6998}"/>
          </ac:picMkLst>
        </pc:picChg>
        <pc:cxnChg chg="add">
          <ac:chgData name="Wingate, Alexandra Elizabeth" userId="S::alewinga@iu.edu::22ad4df2-b3a7-4b82-91b3-89ab013a6120" providerId="AD" clId="Web-{F4C07F52-297D-211E-6A30-273B14376201}" dt="2022-05-27T17:24:04.654" v="57"/>
          <ac:cxnSpMkLst>
            <pc:docMk/>
            <pc:sldMk cId="3039974088" sldId="324"/>
            <ac:cxnSpMk id="14" creationId="{DCD67800-37AC-4E14-89B0-F79DCB3FB86D}"/>
          </ac:cxnSpMkLst>
        </pc:cxnChg>
        <pc:cxnChg chg="add">
          <ac:chgData name="Wingate, Alexandra Elizabeth" userId="S::alewinga@iu.edu::22ad4df2-b3a7-4b82-91b3-89ab013a6120" providerId="AD" clId="Web-{F4C07F52-297D-211E-6A30-273B14376201}" dt="2022-05-27T17:24:04.654" v="57"/>
          <ac:cxnSpMkLst>
            <pc:docMk/>
            <pc:sldMk cId="3039974088" sldId="324"/>
            <ac:cxnSpMk id="16" creationId="{20F1788F-A5AE-4188-8274-F7F2E3833ECD}"/>
          </ac:cxnSpMkLst>
        </pc:cxnChg>
      </pc:sldChg>
    </pc:docChg>
  </pc:docChgLst>
  <pc:docChgLst>
    <pc:chgData name="Walsh, John Anthony" userId="60215795-16d9-4f72-96a0-f405ba11648a" providerId="ADAL" clId="{847AF704-A51E-F245-836C-57474C29A355}"/>
    <pc:docChg chg="undo custSel addSld modSld">
      <pc:chgData name="Walsh, John Anthony" userId="60215795-16d9-4f72-96a0-f405ba11648a" providerId="ADAL" clId="{847AF704-A51E-F245-836C-57474C29A355}" dt="2022-05-13T11:59:09.681" v="328" actId="20577"/>
      <pc:docMkLst>
        <pc:docMk/>
      </pc:docMkLst>
      <pc:sldChg chg="addSp delSp modSp">
        <pc:chgData name="Walsh, John Anthony" userId="60215795-16d9-4f72-96a0-f405ba11648a" providerId="ADAL" clId="{847AF704-A51E-F245-836C-57474C29A355}" dt="2022-05-12T11:44:52.520" v="42" actId="20577"/>
        <pc:sldMkLst>
          <pc:docMk/>
          <pc:sldMk cId="1582952419" sldId="269"/>
        </pc:sldMkLst>
        <pc:spChg chg="mod">
          <ac:chgData name="Walsh, John Anthony" userId="60215795-16d9-4f72-96a0-f405ba11648a" providerId="ADAL" clId="{847AF704-A51E-F245-836C-57474C29A355}" dt="2022-05-12T11:44:52.520" v="42" actId="20577"/>
          <ac:spMkLst>
            <pc:docMk/>
            <pc:sldMk cId="1582952419" sldId="269"/>
            <ac:spMk id="3" creationId="{B63ED056-46C4-265B-A7E2-8D57A92EC3A7}"/>
          </ac:spMkLst>
        </pc:spChg>
        <pc:picChg chg="add del">
          <ac:chgData name="Walsh, John Anthony" userId="60215795-16d9-4f72-96a0-f405ba11648a" providerId="ADAL" clId="{847AF704-A51E-F245-836C-57474C29A355}" dt="2022-05-12T11:41:17.650" v="22" actId="22"/>
          <ac:picMkLst>
            <pc:docMk/>
            <pc:sldMk cId="1582952419" sldId="269"/>
            <ac:picMk id="6" creationId="{CFA9E09F-52E0-77B7-30E3-88C94A71125C}"/>
          </ac:picMkLst>
        </pc:picChg>
      </pc:sldChg>
      <pc:sldChg chg="modSp new">
        <pc:chgData name="Walsh, John Anthony" userId="60215795-16d9-4f72-96a0-f405ba11648a" providerId="ADAL" clId="{847AF704-A51E-F245-836C-57474C29A355}" dt="2022-05-12T11:49:11.930" v="325" actId="14"/>
        <pc:sldMkLst>
          <pc:docMk/>
          <pc:sldMk cId="3587268295" sldId="275"/>
        </pc:sldMkLst>
        <pc:spChg chg="mod">
          <ac:chgData name="Walsh, John Anthony" userId="60215795-16d9-4f72-96a0-f405ba11648a" providerId="ADAL" clId="{847AF704-A51E-F245-836C-57474C29A355}" dt="2022-05-12T11:45:10.964" v="60" actId="20577"/>
          <ac:spMkLst>
            <pc:docMk/>
            <pc:sldMk cId="3587268295" sldId="275"/>
            <ac:spMk id="2" creationId="{E5AF01F2-724A-1FA2-EA4A-FC906A61B677}"/>
          </ac:spMkLst>
        </pc:spChg>
        <pc:spChg chg="mod">
          <ac:chgData name="Walsh, John Anthony" userId="60215795-16d9-4f72-96a0-f405ba11648a" providerId="ADAL" clId="{847AF704-A51E-F245-836C-57474C29A355}" dt="2022-05-12T11:49:11.930" v="325" actId="14"/>
          <ac:spMkLst>
            <pc:docMk/>
            <pc:sldMk cId="3587268295" sldId="275"/>
            <ac:spMk id="3" creationId="{CDDD4B67-530A-B86D-F8EF-7A2A8FFB28B7}"/>
          </ac:spMkLst>
        </pc:spChg>
      </pc:sldChg>
      <pc:sldChg chg="modSp add">
        <pc:chgData name="Walsh, John Anthony" userId="60215795-16d9-4f72-96a0-f405ba11648a" providerId="ADAL" clId="{847AF704-A51E-F245-836C-57474C29A355}" dt="2022-05-13T11:59:09.681" v="328" actId="20577"/>
        <pc:sldMkLst>
          <pc:docMk/>
          <pc:sldMk cId="1641909335" sldId="279"/>
        </pc:sldMkLst>
        <pc:spChg chg="mod">
          <ac:chgData name="Walsh, John Anthony" userId="60215795-16d9-4f72-96a0-f405ba11648a" providerId="ADAL" clId="{847AF704-A51E-F245-836C-57474C29A355}" dt="2022-05-13T11:59:09.681" v="328" actId="20577"/>
          <ac:spMkLst>
            <pc:docMk/>
            <pc:sldMk cId="1641909335" sldId="279"/>
            <ac:spMk id="4" creationId="{12ABE5B5-223E-BD05-DCE8-229FB4035B3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BB2761-1426-644D-8F8C-7245224A56B5}" type="datetimeFigureOut">
              <a:rPr lang="en-US" smtClean="0"/>
              <a:t>5/29/22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433499-CB33-4140-9C94-86E576F6BE8D}" type="slidenum">
              <a:rPr lang="en-US" smtClean="0"/>
              <a:t>‹#›</a:t>
            </a:fld>
            <a:endParaRPr lang="en-US"/>
          </a:p>
        </p:txBody>
      </p:sp>
    </p:spTree>
    <p:extLst>
      <p:ext uri="{BB962C8B-B14F-4D97-AF65-F5344CB8AC3E}">
        <p14:creationId xmlns:p14="http://schemas.microsoft.com/office/powerpoint/2010/main" val="21787495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F433499-CB33-4140-9C94-86E576F6BE8D}" type="slidenum">
              <a:rPr lang="en-US" smtClean="0"/>
              <a:t>1</a:t>
            </a:fld>
            <a:endParaRPr lang="en-US"/>
          </a:p>
        </p:txBody>
      </p:sp>
    </p:spTree>
    <p:extLst>
      <p:ext uri="{BB962C8B-B14F-4D97-AF65-F5344CB8AC3E}">
        <p14:creationId xmlns:p14="http://schemas.microsoft.com/office/powerpoint/2010/main" val="21998666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nSpc>
                <a:spcPct val="90000"/>
              </a:lnSpc>
              <a:spcBef>
                <a:spcPts val="1000"/>
              </a:spcBef>
              <a:buFont typeface="Arial"/>
              <a:buChar char="•"/>
            </a:pPr>
            <a:r>
              <a:rPr lang="en-US"/>
              <a:t>After transcription, need to identify books to extent possible and add metadata</a:t>
            </a:r>
          </a:p>
          <a:p>
            <a:pPr marL="285750" indent="-285750">
              <a:lnSpc>
                <a:spcPct val="90000"/>
              </a:lnSpc>
              <a:spcBef>
                <a:spcPts val="1000"/>
              </a:spcBef>
              <a:buFont typeface="Arial"/>
              <a:buChar char="•"/>
            </a:pPr>
            <a:r>
              <a:rPr lang="en-US"/>
              <a:t>Varying levels of detail in description determines level of identification and metadata</a:t>
            </a:r>
          </a:p>
          <a:p>
            <a:pPr marL="285750" indent="-285750">
              <a:lnSpc>
                <a:spcPct val="90000"/>
              </a:lnSpc>
              <a:spcBef>
                <a:spcPts val="1000"/>
              </a:spcBef>
              <a:buFont typeface="Arial"/>
              <a:buChar char="•"/>
            </a:pPr>
            <a:r>
              <a:rPr lang="en-US"/>
              <a:t>Resources for identification</a:t>
            </a:r>
            <a:endParaRPr lang="en-US">
              <a:cs typeface="Calibri"/>
            </a:endParaRPr>
          </a:p>
          <a:p>
            <a:pPr lvl="1">
              <a:lnSpc>
                <a:spcPct val="90000"/>
              </a:lnSpc>
              <a:spcBef>
                <a:spcPts val="500"/>
              </a:spcBef>
              <a:buFont typeface="Arial"/>
              <a:buChar char="•"/>
            </a:pPr>
            <a:r>
              <a:rPr lang="en-US"/>
              <a:t>National/international bibliographies: Universal Short Title Catalog (USTC), Iberian Books</a:t>
            </a:r>
            <a:endParaRPr lang="en-US">
              <a:cs typeface="Calibri"/>
            </a:endParaRPr>
          </a:p>
          <a:p>
            <a:pPr lvl="1">
              <a:lnSpc>
                <a:spcPct val="90000"/>
              </a:lnSpc>
              <a:spcBef>
                <a:spcPts val="500"/>
              </a:spcBef>
              <a:buFont typeface="Arial"/>
              <a:buChar char="•"/>
            </a:pPr>
            <a:r>
              <a:rPr lang="en-US"/>
              <a:t>Library catalogs: </a:t>
            </a:r>
            <a:r>
              <a:rPr lang="en-US" err="1"/>
              <a:t>WorldCat</a:t>
            </a:r>
            <a:endParaRPr lang="en-US">
              <a:cs typeface="Calibri"/>
            </a:endParaRPr>
          </a:p>
          <a:p>
            <a:pPr lvl="1">
              <a:lnSpc>
                <a:spcPct val="90000"/>
              </a:lnSpc>
              <a:spcBef>
                <a:spcPts val="500"/>
              </a:spcBef>
              <a:buFont typeface="Arial"/>
              <a:buChar char="•"/>
            </a:pPr>
            <a:r>
              <a:rPr lang="en-US"/>
              <a:t>Digitized book platforms: Google Books, </a:t>
            </a:r>
            <a:r>
              <a:rPr lang="en-US" err="1"/>
              <a:t>HathiTrust</a:t>
            </a:r>
            <a:r>
              <a:rPr lang="en-US"/>
              <a:t>, Internet Archive</a:t>
            </a:r>
          </a:p>
        </p:txBody>
      </p:sp>
      <p:sp>
        <p:nvSpPr>
          <p:cNvPr id="4" name="Slide Number Placeholder 3"/>
          <p:cNvSpPr>
            <a:spLocks noGrp="1"/>
          </p:cNvSpPr>
          <p:nvPr>
            <p:ph type="sldNum" sz="quarter" idx="5"/>
          </p:nvPr>
        </p:nvSpPr>
        <p:spPr/>
        <p:txBody>
          <a:bodyPr/>
          <a:lstStyle/>
          <a:p>
            <a:fld id="{2F433499-CB33-4140-9C94-86E576F6BE8D}" type="slidenum">
              <a:rPr lang="en-US" smtClean="0"/>
              <a:t>6</a:t>
            </a:fld>
            <a:endParaRPr lang="en-US"/>
          </a:p>
        </p:txBody>
      </p:sp>
    </p:spTree>
    <p:extLst>
      <p:ext uri="{BB962C8B-B14F-4D97-AF65-F5344CB8AC3E}">
        <p14:creationId xmlns:p14="http://schemas.microsoft.com/office/powerpoint/2010/main" val="2307276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Look into difficulties with text analysis for Latin and early modern Spanish and whether that actually exists</a:t>
            </a:r>
          </a:p>
        </p:txBody>
      </p:sp>
      <p:sp>
        <p:nvSpPr>
          <p:cNvPr id="4" name="Slide Number Placeholder 3"/>
          <p:cNvSpPr>
            <a:spLocks noGrp="1"/>
          </p:cNvSpPr>
          <p:nvPr>
            <p:ph type="sldNum" sz="quarter" idx="5"/>
          </p:nvPr>
        </p:nvSpPr>
        <p:spPr/>
        <p:txBody>
          <a:bodyPr/>
          <a:lstStyle/>
          <a:p>
            <a:fld id="{2F433499-CB33-4140-9C94-86E576F6BE8D}" type="slidenum">
              <a:rPr lang="en-US" smtClean="0"/>
              <a:t>10</a:t>
            </a:fld>
            <a:endParaRPr lang="en-US"/>
          </a:p>
        </p:txBody>
      </p:sp>
    </p:spTree>
    <p:extLst>
      <p:ext uri="{BB962C8B-B14F-4D97-AF65-F5344CB8AC3E}">
        <p14:creationId xmlns:p14="http://schemas.microsoft.com/office/powerpoint/2010/main" val="22104955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Consulted = not owned at death</a:t>
            </a:r>
          </a:p>
        </p:txBody>
      </p:sp>
      <p:sp>
        <p:nvSpPr>
          <p:cNvPr id="4" name="Slide Number Placeholder 3"/>
          <p:cNvSpPr>
            <a:spLocks noGrp="1"/>
          </p:cNvSpPr>
          <p:nvPr>
            <p:ph type="sldNum" sz="quarter" idx="5"/>
          </p:nvPr>
        </p:nvSpPr>
        <p:spPr/>
        <p:txBody>
          <a:bodyPr/>
          <a:lstStyle/>
          <a:p>
            <a:fld id="{2F433499-CB33-4140-9C94-86E576F6BE8D}" type="slidenum">
              <a:rPr lang="en-US" smtClean="0"/>
              <a:t>13</a:t>
            </a:fld>
            <a:endParaRPr lang="en-US"/>
          </a:p>
        </p:txBody>
      </p:sp>
    </p:spTree>
    <p:extLst>
      <p:ext uri="{BB962C8B-B14F-4D97-AF65-F5344CB8AC3E}">
        <p14:creationId xmlns:p14="http://schemas.microsoft.com/office/powerpoint/2010/main" val="15549950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F433499-CB33-4140-9C94-86E576F6BE8D}" type="slidenum">
              <a:rPr lang="en-US" smtClean="0"/>
              <a:t>20</a:t>
            </a:fld>
            <a:endParaRPr lang="en-US"/>
          </a:p>
        </p:txBody>
      </p:sp>
    </p:spTree>
    <p:extLst>
      <p:ext uri="{BB962C8B-B14F-4D97-AF65-F5344CB8AC3E}">
        <p14:creationId xmlns:p14="http://schemas.microsoft.com/office/powerpoint/2010/main" val="35536978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D4CD0-FC39-2F42-B29D-63A805B98BF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3575EE1-51D1-D548-82F5-E09B7BB8D4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DE37105-B160-4D46-9D36-982424E90119}"/>
              </a:ext>
            </a:extLst>
          </p:cNvPr>
          <p:cNvSpPr>
            <a:spLocks noGrp="1"/>
          </p:cNvSpPr>
          <p:nvPr>
            <p:ph type="dt" sz="half" idx="10"/>
          </p:nvPr>
        </p:nvSpPr>
        <p:spPr/>
        <p:txBody>
          <a:bodyPr/>
          <a:lstStyle/>
          <a:p>
            <a:fld id="{0E6C0D32-D5CF-2846-AADE-07CB880FFC70}" type="datetimeFigureOut">
              <a:rPr lang="en-US" smtClean="0"/>
              <a:t>5/29/22</a:t>
            </a:fld>
            <a:endParaRPr lang="en-US"/>
          </a:p>
        </p:txBody>
      </p:sp>
      <p:sp>
        <p:nvSpPr>
          <p:cNvPr id="5" name="Footer Placeholder 4">
            <a:extLst>
              <a:ext uri="{FF2B5EF4-FFF2-40B4-BE49-F238E27FC236}">
                <a16:creationId xmlns:a16="http://schemas.microsoft.com/office/drawing/2014/main" id="{5F821062-81CC-4844-8534-829D1B461A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229F74-5154-FD44-B15C-719683DC557C}"/>
              </a:ext>
            </a:extLst>
          </p:cNvPr>
          <p:cNvSpPr>
            <a:spLocks noGrp="1"/>
          </p:cNvSpPr>
          <p:nvPr>
            <p:ph type="sldNum" sz="quarter" idx="12"/>
          </p:nvPr>
        </p:nvSpPr>
        <p:spPr/>
        <p:txBody>
          <a:bodyPr/>
          <a:lstStyle/>
          <a:p>
            <a:fld id="{59967ACD-CA31-D642-A9DC-B6C21BFC44E1}" type="slidenum">
              <a:rPr lang="en-US" smtClean="0"/>
              <a:t>‹#›</a:t>
            </a:fld>
            <a:endParaRPr lang="en-US"/>
          </a:p>
        </p:txBody>
      </p:sp>
    </p:spTree>
    <p:extLst>
      <p:ext uri="{BB962C8B-B14F-4D97-AF65-F5344CB8AC3E}">
        <p14:creationId xmlns:p14="http://schemas.microsoft.com/office/powerpoint/2010/main" val="20349003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AA9D7-E756-724F-9854-4101CCB9B1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BBB5781-D990-D347-B5EC-761F9408F32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20DB9BA-2090-5E4E-B143-3F1B5DEC93ED}"/>
              </a:ext>
            </a:extLst>
          </p:cNvPr>
          <p:cNvSpPr>
            <a:spLocks noGrp="1"/>
          </p:cNvSpPr>
          <p:nvPr>
            <p:ph type="dt" sz="half" idx="10"/>
          </p:nvPr>
        </p:nvSpPr>
        <p:spPr/>
        <p:txBody>
          <a:bodyPr/>
          <a:lstStyle/>
          <a:p>
            <a:fld id="{0E6C0D32-D5CF-2846-AADE-07CB880FFC70}" type="datetimeFigureOut">
              <a:rPr lang="en-US" smtClean="0"/>
              <a:t>5/29/22</a:t>
            </a:fld>
            <a:endParaRPr lang="en-US"/>
          </a:p>
        </p:txBody>
      </p:sp>
      <p:sp>
        <p:nvSpPr>
          <p:cNvPr id="5" name="Footer Placeholder 4">
            <a:extLst>
              <a:ext uri="{FF2B5EF4-FFF2-40B4-BE49-F238E27FC236}">
                <a16:creationId xmlns:a16="http://schemas.microsoft.com/office/drawing/2014/main" id="{7364725D-27CB-8A43-AFBD-D753411DFD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1DE5DD-2BBA-F04F-8D79-EF6BF2B2E63B}"/>
              </a:ext>
            </a:extLst>
          </p:cNvPr>
          <p:cNvSpPr>
            <a:spLocks noGrp="1"/>
          </p:cNvSpPr>
          <p:nvPr>
            <p:ph type="sldNum" sz="quarter" idx="12"/>
          </p:nvPr>
        </p:nvSpPr>
        <p:spPr/>
        <p:txBody>
          <a:bodyPr/>
          <a:lstStyle/>
          <a:p>
            <a:fld id="{59967ACD-CA31-D642-A9DC-B6C21BFC44E1}" type="slidenum">
              <a:rPr lang="en-US" smtClean="0"/>
              <a:t>‹#›</a:t>
            </a:fld>
            <a:endParaRPr lang="en-US"/>
          </a:p>
        </p:txBody>
      </p:sp>
    </p:spTree>
    <p:extLst>
      <p:ext uri="{BB962C8B-B14F-4D97-AF65-F5344CB8AC3E}">
        <p14:creationId xmlns:p14="http://schemas.microsoft.com/office/powerpoint/2010/main" val="42073168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A413F-DCAF-A94D-8FC0-2F5B8493528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943390E-1589-D04B-8560-39DC636747B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41CFE1A-32D9-634D-A6AF-1CCC4C10D93E}"/>
              </a:ext>
            </a:extLst>
          </p:cNvPr>
          <p:cNvSpPr>
            <a:spLocks noGrp="1"/>
          </p:cNvSpPr>
          <p:nvPr>
            <p:ph type="dt" sz="half" idx="10"/>
          </p:nvPr>
        </p:nvSpPr>
        <p:spPr/>
        <p:txBody>
          <a:bodyPr/>
          <a:lstStyle/>
          <a:p>
            <a:fld id="{0E6C0D32-D5CF-2846-AADE-07CB880FFC70}" type="datetimeFigureOut">
              <a:rPr lang="en-US" smtClean="0"/>
              <a:t>5/29/22</a:t>
            </a:fld>
            <a:endParaRPr lang="en-US"/>
          </a:p>
        </p:txBody>
      </p:sp>
      <p:sp>
        <p:nvSpPr>
          <p:cNvPr id="5" name="Footer Placeholder 4">
            <a:extLst>
              <a:ext uri="{FF2B5EF4-FFF2-40B4-BE49-F238E27FC236}">
                <a16:creationId xmlns:a16="http://schemas.microsoft.com/office/drawing/2014/main" id="{BF301C2F-C1EF-AE4F-B4CC-A33DDC470C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69FE2C-5F00-504A-A5D6-447EE75BB20B}"/>
              </a:ext>
            </a:extLst>
          </p:cNvPr>
          <p:cNvSpPr>
            <a:spLocks noGrp="1"/>
          </p:cNvSpPr>
          <p:nvPr>
            <p:ph type="sldNum" sz="quarter" idx="12"/>
          </p:nvPr>
        </p:nvSpPr>
        <p:spPr/>
        <p:txBody>
          <a:bodyPr/>
          <a:lstStyle/>
          <a:p>
            <a:fld id="{59967ACD-CA31-D642-A9DC-B6C21BFC44E1}" type="slidenum">
              <a:rPr lang="en-US" smtClean="0"/>
              <a:t>‹#›</a:t>
            </a:fld>
            <a:endParaRPr lang="en-US"/>
          </a:p>
        </p:txBody>
      </p:sp>
    </p:spTree>
    <p:extLst>
      <p:ext uri="{BB962C8B-B14F-4D97-AF65-F5344CB8AC3E}">
        <p14:creationId xmlns:p14="http://schemas.microsoft.com/office/powerpoint/2010/main" val="30304455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E5171-5089-A149-B0FA-E08C5E71D5F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80232DC-5835-4C44-830A-A5D7871D3F9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A749443-F0A3-F24C-9D3E-D46725FEABB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3CDE8F1-83B2-D746-8895-8E5145BC88F9}"/>
              </a:ext>
            </a:extLst>
          </p:cNvPr>
          <p:cNvSpPr>
            <a:spLocks noGrp="1"/>
          </p:cNvSpPr>
          <p:nvPr>
            <p:ph type="dt" sz="half" idx="10"/>
          </p:nvPr>
        </p:nvSpPr>
        <p:spPr/>
        <p:txBody>
          <a:bodyPr/>
          <a:lstStyle/>
          <a:p>
            <a:fld id="{0E6C0D32-D5CF-2846-AADE-07CB880FFC70}" type="datetimeFigureOut">
              <a:rPr lang="en-US" smtClean="0"/>
              <a:t>5/29/22</a:t>
            </a:fld>
            <a:endParaRPr lang="en-US"/>
          </a:p>
        </p:txBody>
      </p:sp>
      <p:sp>
        <p:nvSpPr>
          <p:cNvPr id="6" name="Footer Placeholder 5">
            <a:extLst>
              <a:ext uri="{FF2B5EF4-FFF2-40B4-BE49-F238E27FC236}">
                <a16:creationId xmlns:a16="http://schemas.microsoft.com/office/drawing/2014/main" id="{ACB7E3B2-E29C-AF4A-A645-2F020A372F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8F7148C-2FF9-8A4D-8FFC-BA9E51464A8D}"/>
              </a:ext>
            </a:extLst>
          </p:cNvPr>
          <p:cNvSpPr>
            <a:spLocks noGrp="1"/>
          </p:cNvSpPr>
          <p:nvPr>
            <p:ph type="sldNum" sz="quarter" idx="12"/>
          </p:nvPr>
        </p:nvSpPr>
        <p:spPr/>
        <p:txBody>
          <a:bodyPr/>
          <a:lstStyle/>
          <a:p>
            <a:fld id="{59967ACD-CA31-D642-A9DC-B6C21BFC44E1}" type="slidenum">
              <a:rPr lang="en-US" smtClean="0"/>
              <a:t>‹#›</a:t>
            </a:fld>
            <a:endParaRPr lang="en-US"/>
          </a:p>
        </p:txBody>
      </p:sp>
    </p:spTree>
    <p:extLst>
      <p:ext uri="{BB962C8B-B14F-4D97-AF65-F5344CB8AC3E}">
        <p14:creationId xmlns:p14="http://schemas.microsoft.com/office/powerpoint/2010/main" val="2523321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EA20A-7BC4-894B-9D09-45F6CC18AC3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F5CF593-C9C8-4C49-B34F-C0D160A9304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E69A84E-DE0B-FC4A-AEBA-E50E705E644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A125A49-B184-EB45-9312-FB00E1568BD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A74F326-0FE1-9B4A-9674-87F5432C7CB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8E35A13-90B1-7B41-A3D2-6D703EA9DA39}"/>
              </a:ext>
            </a:extLst>
          </p:cNvPr>
          <p:cNvSpPr>
            <a:spLocks noGrp="1"/>
          </p:cNvSpPr>
          <p:nvPr>
            <p:ph type="dt" sz="half" idx="10"/>
          </p:nvPr>
        </p:nvSpPr>
        <p:spPr/>
        <p:txBody>
          <a:bodyPr/>
          <a:lstStyle/>
          <a:p>
            <a:fld id="{0E6C0D32-D5CF-2846-AADE-07CB880FFC70}" type="datetimeFigureOut">
              <a:rPr lang="en-US" smtClean="0"/>
              <a:t>5/29/22</a:t>
            </a:fld>
            <a:endParaRPr lang="en-US"/>
          </a:p>
        </p:txBody>
      </p:sp>
      <p:sp>
        <p:nvSpPr>
          <p:cNvPr id="8" name="Footer Placeholder 7">
            <a:extLst>
              <a:ext uri="{FF2B5EF4-FFF2-40B4-BE49-F238E27FC236}">
                <a16:creationId xmlns:a16="http://schemas.microsoft.com/office/drawing/2014/main" id="{6C0EFF80-66FA-B14C-B6FB-8CD35874B2E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C7270DF-29B1-5647-97A3-11027E4D1061}"/>
              </a:ext>
            </a:extLst>
          </p:cNvPr>
          <p:cNvSpPr>
            <a:spLocks noGrp="1"/>
          </p:cNvSpPr>
          <p:nvPr>
            <p:ph type="sldNum" sz="quarter" idx="12"/>
          </p:nvPr>
        </p:nvSpPr>
        <p:spPr/>
        <p:txBody>
          <a:bodyPr/>
          <a:lstStyle/>
          <a:p>
            <a:fld id="{59967ACD-CA31-D642-A9DC-B6C21BFC44E1}" type="slidenum">
              <a:rPr lang="en-US" smtClean="0"/>
              <a:t>‹#›</a:t>
            </a:fld>
            <a:endParaRPr lang="en-US"/>
          </a:p>
        </p:txBody>
      </p:sp>
    </p:spTree>
    <p:extLst>
      <p:ext uri="{BB962C8B-B14F-4D97-AF65-F5344CB8AC3E}">
        <p14:creationId xmlns:p14="http://schemas.microsoft.com/office/powerpoint/2010/main" val="30908435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D2DA7-54E9-B94F-AF62-35301FFD3DA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E3BBC64-6A5D-A440-AFE5-6DD16EF277C1}"/>
              </a:ext>
            </a:extLst>
          </p:cNvPr>
          <p:cNvSpPr>
            <a:spLocks noGrp="1"/>
          </p:cNvSpPr>
          <p:nvPr>
            <p:ph type="dt" sz="half" idx="10"/>
          </p:nvPr>
        </p:nvSpPr>
        <p:spPr/>
        <p:txBody>
          <a:bodyPr/>
          <a:lstStyle/>
          <a:p>
            <a:fld id="{0E6C0D32-D5CF-2846-AADE-07CB880FFC70}" type="datetimeFigureOut">
              <a:rPr lang="en-US" smtClean="0"/>
              <a:t>5/29/22</a:t>
            </a:fld>
            <a:endParaRPr lang="en-US"/>
          </a:p>
        </p:txBody>
      </p:sp>
      <p:sp>
        <p:nvSpPr>
          <p:cNvPr id="4" name="Footer Placeholder 3">
            <a:extLst>
              <a:ext uri="{FF2B5EF4-FFF2-40B4-BE49-F238E27FC236}">
                <a16:creationId xmlns:a16="http://schemas.microsoft.com/office/drawing/2014/main" id="{117911D1-1E88-E540-83C6-098D94CD836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EBA3C2D-C166-3847-A3DD-CF0ACFB61D38}"/>
              </a:ext>
            </a:extLst>
          </p:cNvPr>
          <p:cNvSpPr>
            <a:spLocks noGrp="1"/>
          </p:cNvSpPr>
          <p:nvPr>
            <p:ph type="sldNum" sz="quarter" idx="12"/>
          </p:nvPr>
        </p:nvSpPr>
        <p:spPr/>
        <p:txBody>
          <a:bodyPr/>
          <a:lstStyle/>
          <a:p>
            <a:fld id="{59967ACD-CA31-D642-A9DC-B6C21BFC44E1}" type="slidenum">
              <a:rPr lang="en-US" smtClean="0"/>
              <a:t>‹#›</a:t>
            </a:fld>
            <a:endParaRPr lang="en-US"/>
          </a:p>
        </p:txBody>
      </p:sp>
    </p:spTree>
    <p:extLst>
      <p:ext uri="{BB962C8B-B14F-4D97-AF65-F5344CB8AC3E}">
        <p14:creationId xmlns:p14="http://schemas.microsoft.com/office/powerpoint/2010/main" val="2130450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0EF7C37-EE7F-5C4A-82EF-9374CF88A43F}"/>
              </a:ext>
            </a:extLst>
          </p:cNvPr>
          <p:cNvSpPr>
            <a:spLocks noGrp="1"/>
          </p:cNvSpPr>
          <p:nvPr>
            <p:ph type="dt" sz="half" idx="10"/>
          </p:nvPr>
        </p:nvSpPr>
        <p:spPr/>
        <p:txBody>
          <a:bodyPr/>
          <a:lstStyle/>
          <a:p>
            <a:fld id="{0E6C0D32-D5CF-2846-AADE-07CB880FFC70}" type="datetimeFigureOut">
              <a:rPr lang="en-US" smtClean="0"/>
              <a:t>5/29/22</a:t>
            </a:fld>
            <a:endParaRPr lang="en-US"/>
          </a:p>
        </p:txBody>
      </p:sp>
      <p:sp>
        <p:nvSpPr>
          <p:cNvPr id="3" name="Footer Placeholder 2">
            <a:extLst>
              <a:ext uri="{FF2B5EF4-FFF2-40B4-BE49-F238E27FC236}">
                <a16:creationId xmlns:a16="http://schemas.microsoft.com/office/drawing/2014/main" id="{7F0B742E-9914-A348-8ECD-7B6DA59F85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CEB224C-3605-9540-83CC-C0D28C603314}"/>
              </a:ext>
            </a:extLst>
          </p:cNvPr>
          <p:cNvSpPr>
            <a:spLocks noGrp="1"/>
          </p:cNvSpPr>
          <p:nvPr>
            <p:ph type="sldNum" sz="quarter" idx="12"/>
          </p:nvPr>
        </p:nvSpPr>
        <p:spPr/>
        <p:txBody>
          <a:bodyPr/>
          <a:lstStyle/>
          <a:p>
            <a:fld id="{59967ACD-CA31-D642-A9DC-B6C21BFC44E1}" type="slidenum">
              <a:rPr lang="en-US" smtClean="0"/>
              <a:t>‹#›</a:t>
            </a:fld>
            <a:endParaRPr lang="en-US"/>
          </a:p>
        </p:txBody>
      </p:sp>
    </p:spTree>
    <p:extLst>
      <p:ext uri="{BB962C8B-B14F-4D97-AF65-F5344CB8AC3E}">
        <p14:creationId xmlns:p14="http://schemas.microsoft.com/office/powerpoint/2010/main" val="7343086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4029F-74D1-D846-BBA0-5DA0D7DD53D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C70668F-FC8D-0240-9A26-D881FF7618E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755E5DD-A3C1-5F4D-8816-D7E2E1AE06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E25AF13-D824-1046-89AF-3FC2EA83C4B2}"/>
              </a:ext>
            </a:extLst>
          </p:cNvPr>
          <p:cNvSpPr>
            <a:spLocks noGrp="1"/>
          </p:cNvSpPr>
          <p:nvPr>
            <p:ph type="dt" sz="half" idx="10"/>
          </p:nvPr>
        </p:nvSpPr>
        <p:spPr/>
        <p:txBody>
          <a:bodyPr/>
          <a:lstStyle/>
          <a:p>
            <a:fld id="{0E6C0D32-D5CF-2846-AADE-07CB880FFC70}" type="datetimeFigureOut">
              <a:rPr lang="en-US" smtClean="0"/>
              <a:t>5/29/22</a:t>
            </a:fld>
            <a:endParaRPr lang="en-US"/>
          </a:p>
        </p:txBody>
      </p:sp>
      <p:sp>
        <p:nvSpPr>
          <p:cNvPr id="6" name="Footer Placeholder 5">
            <a:extLst>
              <a:ext uri="{FF2B5EF4-FFF2-40B4-BE49-F238E27FC236}">
                <a16:creationId xmlns:a16="http://schemas.microsoft.com/office/drawing/2014/main" id="{E3C6D863-5B8E-8B47-AEAE-9A61F41B46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4CB6695-8628-8645-B740-60243ECEA33F}"/>
              </a:ext>
            </a:extLst>
          </p:cNvPr>
          <p:cNvSpPr>
            <a:spLocks noGrp="1"/>
          </p:cNvSpPr>
          <p:nvPr>
            <p:ph type="sldNum" sz="quarter" idx="12"/>
          </p:nvPr>
        </p:nvSpPr>
        <p:spPr/>
        <p:txBody>
          <a:bodyPr/>
          <a:lstStyle/>
          <a:p>
            <a:fld id="{59967ACD-CA31-D642-A9DC-B6C21BFC44E1}" type="slidenum">
              <a:rPr lang="en-US" smtClean="0"/>
              <a:t>‹#›</a:t>
            </a:fld>
            <a:endParaRPr lang="en-US"/>
          </a:p>
        </p:txBody>
      </p:sp>
    </p:spTree>
    <p:extLst>
      <p:ext uri="{BB962C8B-B14F-4D97-AF65-F5344CB8AC3E}">
        <p14:creationId xmlns:p14="http://schemas.microsoft.com/office/powerpoint/2010/main" val="33665028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AA9AC-EEF1-A44B-B6D2-73A2E6470B0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907C891-9690-2B40-ABD5-B4CB8B3E3CD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3EA01B0-71ED-0D46-8208-B94A09B275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2301EA2-3CA7-FC4E-9D11-FD07ADBBD080}"/>
              </a:ext>
            </a:extLst>
          </p:cNvPr>
          <p:cNvSpPr>
            <a:spLocks noGrp="1"/>
          </p:cNvSpPr>
          <p:nvPr>
            <p:ph type="dt" sz="half" idx="10"/>
          </p:nvPr>
        </p:nvSpPr>
        <p:spPr/>
        <p:txBody>
          <a:bodyPr/>
          <a:lstStyle/>
          <a:p>
            <a:fld id="{0E6C0D32-D5CF-2846-AADE-07CB880FFC70}" type="datetimeFigureOut">
              <a:rPr lang="en-US" smtClean="0"/>
              <a:t>5/29/22</a:t>
            </a:fld>
            <a:endParaRPr lang="en-US"/>
          </a:p>
        </p:txBody>
      </p:sp>
      <p:sp>
        <p:nvSpPr>
          <p:cNvPr id="6" name="Footer Placeholder 5">
            <a:extLst>
              <a:ext uri="{FF2B5EF4-FFF2-40B4-BE49-F238E27FC236}">
                <a16:creationId xmlns:a16="http://schemas.microsoft.com/office/drawing/2014/main" id="{DDABCB6A-7837-3B48-A6DC-5EDB085D3D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FB74BFC-A5EF-5D46-8A7B-8E056CFA5E09}"/>
              </a:ext>
            </a:extLst>
          </p:cNvPr>
          <p:cNvSpPr>
            <a:spLocks noGrp="1"/>
          </p:cNvSpPr>
          <p:nvPr>
            <p:ph type="sldNum" sz="quarter" idx="12"/>
          </p:nvPr>
        </p:nvSpPr>
        <p:spPr/>
        <p:txBody>
          <a:bodyPr/>
          <a:lstStyle/>
          <a:p>
            <a:fld id="{59967ACD-CA31-D642-A9DC-B6C21BFC44E1}" type="slidenum">
              <a:rPr lang="en-US" smtClean="0"/>
              <a:t>‹#›</a:t>
            </a:fld>
            <a:endParaRPr lang="en-US"/>
          </a:p>
        </p:txBody>
      </p:sp>
    </p:spTree>
    <p:extLst>
      <p:ext uri="{BB962C8B-B14F-4D97-AF65-F5344CB8AC3E}">
        <p14:creationId xmlns:p14="http://schemas.microsoft.com/office/powerpoint/2010/main" val="24364168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53D6B-CA78-B448-AE66-629B1F20FB0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FB9DCE1-FAB9-EC4A-B53E-9594BB8F47B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E88067-5D5B-B541-904C-4D1EC015195A}"/>
              </a:ext>
            </a:extLst>
          </p:cNvPr>
          <p:cNvSpPr>
            <a:spLocks noGrp="1"/>
          </p:cNvSpPr>
          <p:nvPr>
            <p:ph type="dt" sz="half" idx="10"/>
          </p:nvPr>
        </p:nvSpPr>
        <p:spPr/>
        <p:txBody>
          <a:bodyPr/>
          <a:lstStyle/>
          <a:p>
            <a:fld id="{0E6C0D32-D5CF-2846-AADE-07CB880FFC70}" type="datetimeFigureOut">
              <a:rPr lang="en-US" smtClean="0"/>
              <a:t>5/29/22</a:t>
            </a:fld>
            <a:endParaRPr lang="en-US"/>
          </a:p>
        </p:txBody>
      </p:sp>
      <p:sp>
        <p:nvSpPr>
          <p:cNvPr id="5" name="Footer Placeholder 4">
            <a:extLst>
              <a:ext uri="{FF2B5EF4-FFF2-40B4-BE49-F238E27FC236}">
                <a16:creationId xmlns:a16="http://schemas.microsoft.com/office/drawing/2014/main" id="{277CC8FD-CA88-2A48-9CB6-BC4102E55E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E9A904-C9FA-EE4B-974B-3ADF9F596043}"/>
              </a:ext>
            </a:extLst>
          </p:cNvPr>
          <p:cNvSpPr>
            <a:spLocks noGrp="1"/>
          </p:cNvSpPr>
          <p:nvPr>
            <p:ph type="sldNum" sz="quarter" idx="12"/>
          </p:nvPr>
        </p:nvSpPr>
        <p:spPr/>
        <p:txBody>
          <a:bodyPr/>
          <a:lstStyle/>
          <a:p>
            <a:fld id="{59967ACD-CA31-D642-A9DC-B6C21BFC44E1}" type="slidenum">
              <a:rPr lang="en-US" smtClean="0"/>
              <a:t>‹#›</a:t>
            </a:fld>
            <a:endParaRPr lang="en-US"/>
          </a:p>
        </p:txBody>
      </p:sp>
    </p:spTree>
    <p:extLst>
      <p:ext uri="{BB962C8B-B14F-4D97-AF65-F5344CB8AC3E}">
        <p14:creationId xmlns:p14="http://schemas.microsoft.com/office/powerpoint/2010/main" val="9331376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0D262B7-2B2C-8342-9462-8CDA78ABB83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E867C55-8D29-E64A-8023-232F9AC91BD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A3BDDA-0748-9D4D-A012-C4328FD0FEAD}"/>
              </a:ext>
            </a:extLst>
          </p:cNvPr>
          <p:cNvSpPr>
            <a:spLocks noGrp="1"/>
          </p:cNvSpPr>
          <p:nvPr>
            <p:ph type="dt" sz="half" idx="10"/>
          </p:nvPr>
        </p:nvSpPr>
        <p:spPr/>
        <p:txBody>
          <a:bodyPr/>
          <a:lstStyle/>
          <a:p>
            <a:fld id="{0E6C0D32-D5CF-2846-AADE-07CB880FFC70}" type="datetimeFigureOut">
              <a:rPr lang="en-US" smtClean="0"/>
              <a:t>5/29/22</a:t>
            </a:fld>
            <a:endParaRPr lang="en-US"/>
          </a:p>
        </p:txBody>
      </p:sp>
      <p:sp>
        <p:nvSpPr>
          <p:cNvPr id="5" name="Footer Placeholder 4">
            <a:extLst>
              <a:ext uri="{FF2B5EF4-FFF2-40B4-BE49-F238E27FC236}">
                <a16:creationId xmlns:a16="http://schemas.microsoft.com/office/drawing/2014/main" id="{96BD52A6-5F5F-6D4D-AF04-94CB5BFC4B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844EC7-E4B2-F54D-9F1B-53314225EA96}"/>
              </a:ext>
            </a:extLst>
          </p:cNvPr>
          <p:cNvSpPr>
            <a:spLocks noGrp="1"/>
          </p:cNvSpPr>
          <p:nvPr>
            <p:ph type="sldNum" sz="quarter" idx="12"/>
          </p:nvPr>
        </p:nvSpPr>
        <p:spPr/>
        <p:txBody>
          <a:bodyPr/>
          <a:lstStyle/>
          <a:p>
            <a:fld id="{59967ACD-CA31-D642-A9DC-B6C21BFC44E1}" type="slidenum">
              <a:rPr lang="en-US" smtClean="0"/>
              <a:t>‹#›</a:t>
            </a:fld>
            <a:endParaRPr lang="en-US"/>
          </a:p>
        </p:txBody>
      </p:sp>
    </p:spTree>
    <p:extLst>
      <p:ext uri="{BB962C8B-B14F-4D97-AF65-F5344CB8AC3E}">
        <p14:creationId xmlns:p14="http://schemas.microsoft.com/office/powerpoint/2010/main" val="16850586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C425546-4064-4949-9F04-45514A707A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3360166-F0D9-F249-9D2F-35005B950DA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9A2841-C17A-A54A-B32C-7C0AD1D2795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6C0D32-D5CF-2846-AADE-07CB880FFC70}" type="datetimeFigureOut">
              <a:rPr lang="en-US" smtClean="0"/>
              <a:t>5/29/22</a:t>
            </a:fld>
            <a:endParaRPr lang="en-US"/>
          </a:p>
        </p:txBody>
      </p:sp>
      <p:sp>
        <p:nvSpPr>
          <p:cNvPr id="5" name="Footer Placeholder 4">
            <a:extLst>
              <a:ext uri="{FF2B5EF4-FFF2-40B4-BE49-F238E27FC236}">
                <a16:creationId xmlns:a16="http://schemas.microsoft.com/office/drawing/2014/main" id="{2D4692F3-60F7-984F-8743-82E29AB3B56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CC6F509-527D-A24E-B13A-F344DE5D848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967ACD-CA31-D642-A9DC-B6C21BFC44E1}" type="slidenum">
              <a:rPr lang="en-US" smtClean="0"/>
              <a:t>‹#›</a:t>
            </a:fld>
            <a:endParaRPr lang="en-US"/>
          </a:p>
        </p:txBody>
      </p:sp>
    </p:spTree>
    <p:extLst>
      <p:ext uri="{BB962C8B-B14F-4D97-AF65-F5344CB8AC3E}">
        <p14:creationId xmlns:p14="http://schemas.microsoft.com/office/powerpoint/2010/main" val="36066195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hyperlink" Target="https://books.google.com/books?id=gMxODb-LdPcC"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13.sv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sv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xml"/><Relationship Id="rId1" Type="http://schemas.openxmlformats.org/officeDocument/2006/relationships/slideLayout" Target="../slideLayouts/slideLayout9.xml"/><Relationship Id="rId5" Type="http://schemas.openxmlformats.org/officeDocument/2006/relationships/image" Target="../media/image25.jpeg"/><Relationship Id="rId4" Type="http://schemas.openxmlformats.org/officeDocument/2006/relationships/image" Target="../media/image24.jpeg"/></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6.xml"/><Relationship Id="rId4" Type="http://schemas.openxmlformats.org/officeDocument/2006/relationships/image" Target="../media/image31.png"/></Relationships>
</file>

<file path=ppt/slides/_rels/slide2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4.xml"/><Relationship Id="rId4" Type="http://schemas.openxmlformats.org/officeDocument/2006/relationships/image" Target="../media/image3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hyperlink" Target="mailto:alewinga@iu.edu" TargetMode="External"/><Relationship Id="rId2" Type="http://schemas.openxmlformats.org/officeDocument/2006/relationships/hyperlink" Target="mailto:jawalsh@indiana.edu"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6D6C0-8DDE-D147-976C-6B123F1FB5FB}"/>
              </a:ext>
            </a:extLst>
          </p:cNvPr>
          <p:cNvSpPr>
            <a:spLocks noGrp="1"/>
          </p:cNvSpPr>
          <p:nvPr>
            <p:ph type="ctrTitle"/>
          </p:nvPr>
        </p:nvSpPr>
        <p:spPr/>
        <p:txBody>
          <a:bodyPr>
            <a:normAutofit fontScale="90000"/>
          </a:bodyPr>
          <a:lstStyle/>
          <a:p>
            <a:r>
              <a:rPr lang="en-US"/>
              <a:t>Bibliographic and textual studies and the personal library</a:t>
            </a:r>
          </a:p>
        </p:txBody>
      </p:sp>
      <p:sp>
        <p:nvSpPr>
          <p:cNvPr id="3" name="Subtitle 2">
            <a:extLst>
              <a:ext uri="{FF2B5EF4-FFF2-40B4-BE49-F238E27FC236}">
                <a16:creationId xmlns:a16="http://schemas.microsoft.com/office/drawing/2014/main" id="{C8414A3E-10A0-5B4F-A83E-0B5DC03D153F}"/>
              </a:ext>
            </a:extLst>
          </p:cNvPr>
          <p:cNvSpPr>
            <a:spLocks noGrp="1"/>
          </p:cNvSpPr>
          <p:nvPr>
            <p:ph type="subTitle" idx="1"/>
          </p:nvPr>
        </p:nvSpPr>
        <p:spPr>
          <a:xfrm>
            <a:off x="246303" y="3890673"/>
            <a:ext cx="11699394" cy="2613265"/>
          </a:xfrm>
        </p:spPr>
        <p:txBody>
          <a:bodyPr>
            <a:noAutofit/>
          </a:bodyPr>
          <a:lstStyle/>
          <a:p>
            <a:r>
              <a:rPr lang="en-US"/>
              <a:t>Alexandra Wingate</a:t>
            </a:r>
            <a:r>
              <a:rPr lang="fr-FR"/>
              <a:t>, </a:t>
            </a:r>
            <a:r>
              <a:rPr lang="en-US"/>
              <a:t>John A. Walsh, Caroline Nurkkala, Daniel Evans, Alyssa </a:t>
            </a:r>
            <a:r>
              <a:rPr lang="en-US" err="1"/>
              <a:t>Mertka</a:t>
            </a:r>
            <a:r>
              <a:rPr lang="en-US"/>
              <a:t>, and Jennifer Christie</a:t>
            </a:r>
          </a:p>
          <a:p>
            <a:r>
              <a:rPr lang="en-US"/>
              <a:t>Indiana University–Bloomington</a:t>
            </a:r>
          </a:p>
          <a:p>
            <a:r>
              <a:rPr lang="en-US"/>
              <a:t>Digital Humanities Benelux 2022</a:t>
            </a:r>
          </a:p>
          <a:p>
            <a:r>
              <a:rPr lang="en-US"/>
              <a:t>University of Luxembourg</a:t>
            </a:r>
          </a:p>
          <a:p>
            <a:r>
              <a:rPr lang="en-US"/>
              <a:t>1-3 June 2022</a:t>
            </a:r>
          </a:p>
        </p:txBody>
      </p:sp>
    </p:spTree>
    <p:extLst>
      <p:ext uri="{BB962C8B-B14F-4D97-AF65-F5344CB8AC3E}">
        <p14:creationId xmlns:p14="http://schemas.microsoft.com/office/powerpoint/2010/main" val="1794487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3684CCF-CEBB-4D8E-A366-95E43D4C7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5AF01F2-724A-1FA2-EA4A-FC906A61B677}"/>
              </a:ext>
            </a:extLst>
          </p:cNvPr>
          <p:cNvSpPr>
            <a:spLocks noGrp="1"/>
          </p:cNvSpPr>
          <p:nvPr>
            <p:ph type="title"/>
          </p:nvPr>
        </p:nvSpPr>
        <p:spPr>
          <a:xfrm>
            <a:off x="838201" y="345810"/>
            <a:ext cx="4960945" cy="1325563"/>
          </a:xfrm>
        </p:spPr>
        <p:txBody>
          <a:bodyPr>
            <a:normAutofit/>
          </a:bodyPr>
          <a:lstStyle/>
          <a:p>
            <a:r>
              <a:rPr lang="en-US"/>
              <a:t>Introduction</a:t>
            </a:r>
          </a:p>
        </p:txBody>
      </p:sp>
      <p:sp>
        <p:nvSpPr>
          <p:cNvPr id="3" name="Content Placeholder 2">
            <a:extLst>
              <a:ext uri="{FF2B5EF4-FFF2-40B4-BE49-F238E27FC236}">
                <a16:creationId xmlns:a16="http://schemas.microsoft.com/office/drawing/2014/main" id="{CDDD4B67-530A-B86D-F8EF-7A2A8FFB28B7}"/>
              </a:ext>
            </a:extLst>
          </p:cNvPr>
          <p:cNvSpPr>
            <a:spLocks noGrp="1"/>
          </p:cNvSpPr>
          <p:nvPr>
            <p:ph idx="1"/>
          </p:nvPr>
        </p:nvSpPr>
        <p:spPr>
          <a:xfrm>
            <a:off x="838201" y="1825625"/>
            <a:ext cx="4933462" cy="4351338"/>
          </a:xfrm>
        </p:spPr>
        <p:txBody>
          <a:bodyPr vert="horz" lIns="91440" tIns="45720" rIns="91440" bIns="45720" rtlCol="0">
            <a:normAutofit/>
          </a:bodyPr>
          <a:lstStyle/>
          <a:p>
            <a:pPr marL="0" indent="0">
              <a:buNone/>
            </a:pPr>
            <a:r>
              <a:rPr lang="en-US"/>
              <a:t>Applying digital methods to the study of personal libraries from the 16</a:t>
            </a:r>
            <a:r>
              <a:rPr lang="en-US" baseline="30000"/>
              <a:t>th</a:t>
            </a:r>
            <a:r>
              <a:rPr lang="en-US"/>
              <a:t> through 19</a:t>
            </a:r>
            <a:r>
              <a:rPr lang="en-US" baseline="30000"/>
              <a:t>th</a:t>
            </a:r>
            <a:r>
              <a:rPr lang="en-US"/>
              <a:t> centuries</a:t>
            </a:r>
          </a:p>
          <a:p>
            <a:pPr lvl="1">
              <a:spcBef>
                <a:spcPts val="800"/>
              </a:spcBef>
            </a:pPr>
            <a:r>
              <a:rPr lang="en-US"/>
              <a:t>34 individuals from early modern Navarre, Spain</a:t>
            </a:r>
            <a:endParaRPr lang="en-US">
              <a:cs typeface="Calibri"/>
            </a:endParaRPr>
          </a:p>
          <a:p>
            <a:pPr lvl="1">
              <a:spcBef>
                <a:spcPts val="800"/>
              </a:spcBef>
            </a:pPr>
            <a:r>
              <a:rPr lang="en-US"/>
              <a:t>Isaac Newton, 1643-1727</a:t>
            </a:r>
            <a:endParaRPr lang="en-US">
              <a:cs typeface="Calibri"/>
            </a:endParaRPr>
          </a:p>
          <a:p>
            <a:pPr lvl="1">
              <a:spcBef>
                <a:spcPts val="800"/>
              </a:spcBef>
            </a:pPr>
            <a:r>
              <a:rPr lang="en-US"/>
              <a:t>Algernon Charles Swinburne, 1837-1909</a:t>
            </a:r>
            <a:endParaRPr lang="en-US">
              <a:cs typeface="Calibri"/>
            </a:endParaRPr>
          </a:p>
          <a:p>
            <a:endParaRPr lang="en-US">
              <a:cs typeface="Calibri"/>
            </a:endParaRPr>
          </a:p>
        </p:txBody>
      </p:sp>
      <p:pic>
        <p:nvPicPr>
          <p:cNvPr id="5" name="Picture 5">
            <a:extLst>
              <a:ext uri="{FF2B5EF4-FFF2-40B4-BE49-F238E27FC236}">
                <a16:creationId xmlns:a16="http://schemas.microsoft.com/office/drawing/2014/main" id="{BF8374B7-E91D-6093-805B-204E89CF059B}"/>
              </a:ext>
            </a:extLst>
          </p:cNvPr>
          <p:cNvPicPr>
            <a:picLocks noChangeAspect="1"/>
          </p:cNvPicPr>
          <p:nvPr/>
        </p:nvPicPr>
        <p:blipFill rotWithShape="1">
          <a:blip r:embed="rId2"/>
          <a:srcRect l="24624" r="16874" b="1"/>
          <a:stretch/>
        </p:blipFill>
        <p:spPr>
          <a:xfrm>
            <a:off x="6863996" y="3154859"/>
            <a:ext cx="4030579" cy="3703141"/>
          </a:xfrm>
          <a:custGeom>
            <a:avLst/>
            <a:gdLst/>
            <a:ahLst/>
            <a:cxnLst/>
            <a:rect l="l" t="t" r="r" b="b"/>
            <a:pathLst>
              <a:path w="4030579" h="3703141">
                <a:moveTo>
                  <a:pt x="2015289" y="0"/>
                </a:moveTo>
                <a:cubicBezTo>
                  <a:pt x="3128303" y="0"/>
                  <a:pt x="4030579" y="902277"/>
                  <a:pt x="4030579" y="2015290"/>
                </a:cubicBezTo>
                <a:cubicBezTo>
                  <a:pt x="4030579" y="2710923"/>
                  <a:pt x="3678127" y="3324237"/>
                  <a:pt x="3142057" y="3686399"/>
                </a:cubicBezTo>
                <a:lnTo>
                  <a:pt x="3114499" y="3703141"/>
                </a:lnTo>
                <a:lnTo>
                  <a:pt x="916080" y="3703141"/>
                </a:lnTo>
                <a:lnTo>
                  <a:pt x="888522" y="3686399"/>
                </a:lnTo>
                <a:cubicBezTo>
                  <a:pt x="352452" y="3324237"/>
                  <a:pt x="0" y="2710923"/>
                  <a:pt x="0" y="2015290"/>
                </a:cubicBezTo>
                <a:cubicBezTo>
                  <a:pt x="0" y="902277"/>
                  <a:pt x="902277" y="0"/>
                  <a:pt x="2015289" y="0"/>
                </a:cubicBezTo>
                <a:close/>
              </a:path>
            </a:pathLst>
          </a:custGeom>
        </p:spPr>
      </p:pic>
      <p:sp>
        <p:nvSpPr>
          <p:cNvPr id="13" name="Arc 12">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759070" flipV="1">
            <a:off x="6010869" y="-729072"/>
            <a:ext cx="4083433" cy="408343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4" name="Picture 4" descr="Map&#10;&#10;Description automatically generated">
            <a:extLst>
              <a:ext uri="{FF2B5EF4-FFF2-40B4-BE49-F238E27FC236}">
                <a16:creationId xmlns:a16="http://schemas.microsoft.com/office/drawing/2014/main" id="{92FCE79F-08A9-2D8E-9FD8-B2FCA77D61E4}"/>
              </a:ext>
            </a:extLst>
          </p:cNvPr>
          <p:cNvPicPr>
            <a:picLocks noChangeAspect="1"/>
          </p:cNvPicPr>
          <p:nvPr/>
        </p:nvPicPr>
        <p:blipFill rotWithShape="1">
          <a:blip r:embed="rId3"/>
          <a:srcRect l="-3431" t="1028" r="20240" b="206"/>
          <a:stretch/>
        </p:blipFill>
        <p:spPr>
          <a:xfrm>
            <a:off x="6398734" y="1"/>
            <a:ext cx="2967601" cy="2947217"/>
          </a:xfrm>
          <a:prstGeom prst="ellipse">
            <a:avLst/>
          </a:prstGeom>
        </p:spPr>
      </p:pic>
      <p:pic>
        <p:nvPicPr>
          <p:cNvPr id="6" name="Picture 6">
            <a:extLst>
              <a:ext uri="{FF2B5EF4-FFF2-40B4-BE49-F238E27FC236}">
                <a16:creationId xmlns:a16="http://schemas.microsoft.com/office/drawing/2014/main" id="{E9568A52-B603-B6D4-02FE-1DBA58947C8D}"/>
              </a:ext>
            </a:extLst>
          </p:cNvPr>
          <p:cNvPicPr>
            <a:picLocks noChangeAspect="1"/>
          </p:cNvPicPr>
          <p:nvPr/>
        </p:nvPicPr>
        <p:blipFill rotWithShape="1">
          <a:blip r:embed="rId4"/>
          <a:srcRect l="11919" r="1343" b="4"/>
          <a:stretch/>
        </p:blipFill>
        <p:spPr>
          <a:xfrm>
            <a:off x="9933462" y="372217"/>
            <a:ext cx="2258539" cy="3554668"/>
          </a:xfrm>
          <a:custGeom>
            <a:avLst/>
            <a:gdLst/>
            <a:ahLst/>
            <a:cxnLst/>
            <a:rect l="l" t="t" r="r" b="b"/>
            <a:pathLst>
              <a:path w="2258539" h="3554668">
                <a:moveTo>
                  <a:pt x="1777334" y="0"/>
                </a:moveTo>
                <a:cubicBezTo>
                  <a:pt x="1900033" y="0"/>
                  <a:pt x="2019829" y="12434"/>
                  <a:pt x="2135529" y="36109"/>
                </a:cubicBezTo>
                <a:lnTo>
                  <a:pt x="2258539" y="67738"/>
                </a:lnTo>
                <a:lnTo>
                  <a:pt x="2258539" y="3486930"/>
                </a:lnTo>
                <a:lnTo>
                  <a:pt x="2135529" y="3518559"/>
                </a:lnTo>
                <a:cubicBezTo>
                  <a:pt x="2019829" y="3542235"/>
                  <a:pt x="1900033" y="3554668"/>
                  <a:pt x="1777334" y="3554668"/>
                </a:cubicBezTo>
                <a:cubicBezTo>
                  <a:pt x="795739" y="3554668"/>
                  <a:pt x="0" y="2758929"/>
                  <a:pt x="0" y="1777334"/>
                </a:cubicBezTo>
                <a:cubicBezTo>
                  <a:pt x="0" y="795740"/>
                  <a:pt x="795739" y="0"/>
                  <a:pt x="1777334" y="0"/>
                </a:cubicBezTo>
                <a:close/>
              </a:path>
            </a:pathLst>
          </a:custGeom>
        </p:spPr>
      </p:pic>
    </p:spTree>
    <p:extLst>
      <p:ext uri="{BB962C8B-B14F-4D97-AF65-F5344CB8AC3E}">
        <p14:creationId xmlns:p14="http://schemas.microsoft.com/office/powerpoint/2010/main" val="35872682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BEE43-A558-F82E-DF61-D568A36008AB}"/>
              </a:ext>
            </a:extLst>
          </p:cNvPr>
          <p:cNvSpPr>
            <a:spLocks noGrp="1"/>
          </p:cNvSpPr>
          <p:nvPr>
            <p:ph type="title"/>
          </p:nvPr>
        </p:nvSpPr>
        <p:spPr>
          <a:ln>
            <a:noFill/>
          </a:ln>
        </p:spPr>
        <p:txBody>
          <a:bodyPr/>
          <a:lstStyle/>
          <a:p>
            <a:r>
              <a:rPr lang="en-US">
                <a:cs typeface="Calibri Light"/>
              </a:rPr>
              <a:t>Introduction</a:t>
            </a:r>
            <a:endParaRPr lang="en-US"/>
          </a:p>
        </p:txBody>
      </p:sp>
      <p:grpSp>
        <p:nvGrpSpPr>
          <p:cNvPr id="15" name="Group 14">
            <a:extLst>
              <a:ext uri="{FF2B5EF4-FFF2-40B4-BE49-F238E27FC236}">
                <a16:creationId xmlns:a16="http://schemas.microsoft.com/office/drawing/2014/main" id="{8B2CEB7E-D23E-0BD1-E76A-9FAC4D872DA1}"/>
              </a:ext>
            </a:extLst>
          </p:cNvPr>
          <p:cNvGrpSpPr/>
          <p:nvPr/>
        </p:nvGrpSpPr>
        <p:grpSpPr>
          <a:xfrm>
            <a:off x="255549" y="1966729"/>
            <a:ext cx="3196681" cy="3321592"/>
            <a:chOff x="221167" y="2099075"/>
            <a:chExt cx="3057291" cy="2221013"/>
          </a:xfrm>
        </p:grpSpPr>
        <p:sp>
          <p:nvSpPr>
            <p:cNvPr id="4" name="Rectangle: Rounded Corners 3">
              <a:extLst>
                <a:ext uri="{FF2B5EF4-FFF2-40B4-BE49-F238E27FC236}">
                  <a16:creationId xmlns:a16="http://schemas.microsoft.com/office/drawing/2014/main" id="{2173238F-EB64-6171-418E-D63A1192D3F7}"/>
                </a:ext>
              </a:extLst>
            </p:cNvPr>
            <p:cNvSpPr/>
            <p:nvPr/>
          </p:nvSpPr>
          <p:spPr>
            <a:xfrm>
              <a:off x="221167" y="2525750"/>
              <a:ext cx="3057291" cy="179433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342900" indent="-342900">
                <a:buFont typeface="Courier New"/>
                <a:buChar char="o"/>
              </a:pPr>
              <a:r>
                <a:rPr lang="en-US" sz="2000">
                  <a:cs typeface="Calibri"/>
                </a:rPr>
                <a:t>Whose library?</a:t>
              </a:r>
              <a:endParaRPr lang="en-US">
                <a:cs typeface="Calibri" panose="020F0502020204030204"/>
              </a:endParaRPr>
            </a:p>
            <a:p>
              <a:pPr marL="342900" indent="-342900">
                <a:buFont typeface="Courier New"/>
                <a:buChar char="o"/>
              </a:pPr>
              <a:r>
                <a:rPr lang="en-US" sz="2000">
                  <a:cs typeface="Calibri"/>
                </a:rPr>
                <a:t>When and where was it created?</a:t>
              </a:r>
            </a:p>
            <a:p>
              <a:pPr marL="342900" indent="-342900">
                <a:buFont typeface="Courier New"/>
                <a:buChar char="o"/>
              </a:pPr>
              <a:r>
                <a:rPr lang="en-US" sz="2000">
                  <a:cs typeface="Calibri"/>
                </a:rPr>
                <a:t>What's in it?</a:t>
              </a:r>
            </a:p>
            <a:p>
              <a:pPr marL="342900" indent="-342900">
                <a:buFont typeface="Courier New"/>
                <a:buChar char="o"/>
              </a:pPr>
              <a:r>
                <a:rPr lang="en-US" sz="2000">
                  <a:cs typeface="Calibri"/>
                </a:rPr>
                <a:t>Where are the books now?</a:t>
              </a:r>
            </a:p>
          </p:txBody>
        </p:sp>
        <p:sp>
          <p:nvSpPr>
            <p:cNvPr id="5" name="TextBox 4">
              <a:extLst>
                <a:ext uri="{FF2B5EF4-FFF2-40B4-BE49-F238E27FC236}">
                  <a16:creationId xmlns:a16="http://schemas.microsoft.com/office/drawing/2014/main" id="{FC1BD376-1AB7-06B4-E876-9A6F1E4C4978}"/>
                </a:ext>
              </a:extLst>
            </p:cNvPr>
            <p:cNvSpPr txBox="1"/>
            <p:nvPr/>
          </p:nvSpPr>
          <p:spPr>
            <a:xfrm>
              <a:off x="371236" y="2099075"/>
              <a:ext cx="2743200" cy="461665"/>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1"/>
                <a:t>Context</a:t>
              </a:r>
              <a:endParaRPr lang="en-US" sz="2400" b="1">
                <a:cs typeface="Calibri" panose="020F0502020204030204"/>
              </a:endParaRPr>
            </a:p>
          </p:txBody>
        </p:sp>
      </p:grpSp>
      <p:grpSp>
        <p:nvGrpSpPr>
          <p:cNvPr id="14" name="Group 13">
            <a:extLst>
              <a:ext uri="{FF2B5EF4-FFF2-40B4-BE49-F238E27FC236}">
                <a16:creationId xmlns:a16="http://schemas.microsoft.com/office/drawing/2014/main" id="{0AF6AA3C-C3CB-2846-387B-7FAEC92614F8}"/>
              </a:ext>
            </a:extLst>
          </p:cNvPr>
          <p:cNvGrpSpPr/>
          <p:nvPr/>
        </p:nvGrpSpPr>
        <p:grpSpPr>
          <a:xfrm>
            <a:off x="8581793" y="1585731"/>
            <a:ext cx="3421566" cy="3803234"/>
            <a:chOff x="8937470" y="1798218"/>
            <a:chExt cx="3059152" cy="2530228"/>
          </a:xfrm>
        </p:grpSpPr>
        <p:sp>
          <p:nvSpPr>
            <p:cNvPr id="9" name="Rectangle: Rounded Corners 8">
              <a:extLst>
                <a:ext uri="{FF2B5EF4-FFF2-40B4-BE49-F238E27FC236}">
                  <a16:creationId xmlns:a16="http://schemas.microsoft.com/office/drawing/2014/main" id="{A31D6F0A-FEC7-D4C2-FF86-734B40FBE833}"/>
                </a:ext>
              </a:extLst>
            </p:cNvPr>
            <p:cNvSpPr/>
            <p:nvPr/>
          </p:nvSpPr>
          <p:spPr>
            <a:xfrm>
              <a:off x="8940182" y="2535041"/>
              <a:ext cx="2999055" cy="1793405"/>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342900" indent="-342900">
                <a:buFont typeface="Courier New"/>
                <a:buChar char="o"/>
              </a:pPr>
              <a:r>
                <a:rPr lang="en-US" sz="2000">
                  <a:cs typeface="Calibri"/>
                </a:rPr>
                <a:t>Statistics</a:t>
              </a:r>
              <a:endParaRPr lang="en-US">
                <a:cs typeface="Calibri" panose="020F0502020204030204"/>
              </a:endParaRPr>
            </a:p>
            <a:p>
              <a:pPr marL="342900" indent="-342900">
                <a:buFont typeface="Courier New"/>
                <a:buChar char="o"/>
              </a:pPr>
              <a:r>
                <a:rPr lang="en-US" sz="2000">
                  <a:cs typeface="Calibri"/>
                </a:rPr>
                <a:t>Visualization</a:t>
              </a:r>
            </a:p>
            <a:p>
              <a:pPr marL="342900" indent="-342900">
                <a:buFont typeface="Courier New"/>
                <a:buChar char="o"/>
              </a:pPr>
              <a:r>
                <a:rPr lang="en-US" sz="2000">
                  <a:cs typeface="Calibri"/>
                </a:rPr>
                <a:t>Text Analysis</a:t>
              </a:r>
            </a:p>
            <a:p>
              <a:pPr marL="342900" indent="-342900">
                <a:buFont typeface="Courier New"/>
                <a:buChar char="o"/>
              </a:pPr>
              <a:r>
                <a:rPr lang="en-US" sz="2000">
                  <a:cs typeface="Calibri"/>
                </a:rPr>
                <a:t>Citation Analysis</a:t>
              </a:r>
            </a:p>
          </p:txBody>
        </p:sp>
        <p:sp>
          <p:nvSpPr>
            <p:cNvPr id="10" name="TextBox 9">
              <a:extLst>
                <a:ext uri="{FF2B5EF4-FFF2-40B4-BE49-F238E27FC236}">
                  <a16:creationId xmlns:a16="http://schemas.microsoft.com/office/drawing/2014/main" id="{7FBE283F-C710-07D1-6205-707E29FF6F02}"/>
                </a:ext>
              </a:extLst>
            </p:cNvPr>
            <p:cNvSpPr txBox="1"/>
            <p:nvPr/>
          </p:nvSpPr>
          <p:spPr>
            <a:xfrm>
              <a:off x="8937470" y="1798218"/>
              <a:ext cx="3059152" cy="8279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1">
                  <a:cs typeface="Calibri"/>
                </a:rPr>
                <a:t>Available &amp; Appropriate Methods</a:t>
              </a:r>
            </a:p>
          </p:txBody>
        </p:sp>
      </p:grpSp>
      <p:grpSp>
        <p:nvGrpSpPr>
          <p:cNvPr id="13" name="Group 12">
            <a:extLst>
              <a:ext uri="{FF2B5EF4-FFF2-40B4-BE49-F238E27FC236}">
                <a16:creationId xmlns:a16="http://schemas.microsoft.com/office/drawing/2014/main" id="{F385FCDC-0B44-E029-AC08-09687E38B3D3}"/>
              </a:ext>
            </a:extLst>
          </p:cNvPr>
          <p:cNvGrpSpPr/>
          <p:nvPr/>
        </p:nvGrpSpPr>
        <p:grpSpPr>
          <a:xfrm>
            <a:off x="4325745" y="1966730"/>
            <a:ext cx="3428997" cy="3321592"/>
            <a:chOff x="4291363" y="2107757"/>
            <a:chExt cx="3233851" cy="2211358"/>
          </a:xfrm>
        </p:grpSpPr>
        <p:sp>
          <p:nvSpPr>
            <p:cNvPr id="11" name="Rectangle: Rounded Corners 10">
              <a:extLst>
                <a:ext uri="{FF2B5EF4-FFF2-40B4-BE49-F238E27FC236}">
                  <a16:creationId xmlns:a16="http://schemas.microsoft.com/office/drawing/2014/main" id="{5AB8597F-A6A2-848C-0730-9552100FC46A}"/>
                </a:ext>
              </a:extLst>
            </p:cNvPr>
            <p:cNvSpPr/>
            <p:nvPr/>
          </p:nvSpPr>
          <p:spPr>
            <a:xfrm>
              <a:off x="4291363" y="2535042"/>
              <a:ext cx="3233851" cy="1784073"/>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342900" indent="-342900">
                <a:buFont typeface="Courier New"/>
                <a:buChar char="o"/>
              </a:pPr>
              <a:r>
                <a:rPr lang="en-US" sz="2000">
                  <a:cs typeface="Calibri"/>
                </a:rPr>
                <a:t>Information about the library</a:t>
              </a:r>
            </a:p>
            <a:p>
              <a:pPr marL="342900" indent="-342900">
                <a:buFont typeface="Courier New"/>
                <a:buChar char="o"/>
              </a:pPr>
              <a:r>
                <a:rPr lang="en-US" sz="2000">
                  <a:ea typeface="+mn-lt"/>
                  <a:cs typeface="+mn-lt"/>
                </a:rPr>
                <a:t>Information about owner</a:t>
              </a:r>
            </a:p>
            <a:p>
              <a:pPr marL="342900" indent="-342900">
                <a:buFont typeface="Courier New"/>
                <a:buChar char="o"/>
              </a:pPr>
              <a:r>
                <a:rPr lang="en-US" sz="2000">
                  <a:cs typeface="Calibri"/>
                </a:rPr>
                <a:t>Bibliographies</a:t>
              </a:r>
              <a:endParaRPr lang="en-US">
                <a:cs typeface="Calibri" panose="020F0502020204030204"/>
              </a:endParaRPr>
            </a:p>
            <a:p>
              <a:pPr marL="342900" indent="-342900">
                <a:buFont typeface="Courier New"/>
                <a:buChar char="o"/>
              </a:pPr>
              <a:r>
                <a:rPr lang="en-US" sz="2000">
                  <a:cs typeface="Calibri"/>
                </a:rPr>
                <a:t>Library catalog records</a:t>
              </a:r>
            </a:p>
            <a:p>
              <a:pPr marL="342900" indent="-342900">
                <a:buFont typeface="Courier New"/>
                <a:buChar char="o"/>
              </a:pPr>
              <a:r>
                <a:rPr lang="en-US" sz="2000">
                  <a:cs typeface="Calibri"/>
                </a:rPr>
                <a:t>Digitized copies</a:t>
              </a:r>
            </a:p>
            <a:p>
              <a:pPr marL="342900" indent="-342900">
                <a:buFont typeface="Courier New"/>
                <a:buChar char="o"/>
              </a:pPr>
              <a:r>
                <a:rPr lang="en-US" sz="2000">
                  <a:cs typeface="Calibri"/>
                </a:rPr>
                <a:t>OCRed copies/full text copies</a:t>
              </a:r>
            </a:p>
          </p:txBody>
        </p:sp>
        <p:sp>
          <p:nvSpPr>
            <p:cNvPr id="12" name="TextBox 11">
              <a:extLst>
                <a:ext uri="{FF2B5EF4-FFF2-40B4-BE49-F238E27FC236}">
                  <a16:creationId xmlns:a16="http://schemas.microsoft.com/office/drawing/2014/main" id="{07BDD9C6-9F4B-A7B9-50BC-12274A0B6854}"/>
                </a:ext>
              </a:extLst>
            </p:cNvPr>
            <p:cNvSpPr txBox="1"/>
            <p:nvPr/>
          </p:nvSpPr>
          <p:spPr>
            <a:xfrm>
              <a:off x="4592195" y="2107757"/>
              <a:ext cx="2743200" cy="459658"/>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1">
                  <a:cs typeface="Calibri" panose="020F0502020204030204"/>
                </a:rPr>
                <a:t>Resources</a:t>
              </a:r>
            </a:p>
          </p:txBody>
        </p:sp>
      </p:grpSp>
      <p:sp>
        <p:nvSpPr>
          <p:cNvPr id="17" name="Arrow: Right 16">
            <a:extLst>
              <a:ext uri="{FF2B5EF4-FFF2-40B4-BE49-F238E27FC236}">
                <a16:creationId xmlns:a16="http://schemas.microsoft.com/office/drawing/2014/main" id="{B23EE46D-09B9-D55A-F5E8-78C66687B389}"/>
              </a:ext>
            </a:extLst>
          </p:cNvPr>
          <p:cNvSpPr/>
          <p:nvPr/>
        </p:nvSpPr>
        <p:spPr>
          <a:xfrm>
            <a:off x="3642732" y="3492181"/>
            <a:ext cx="548268" cy="729210"/>
          </a:xfrm>
          <a:prstGeom prst="rightArrow">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Arrow: Right 17">
            <a:extLst>
              <a:ext uri="{FF2B5EF4-FFF2-40B4-BE49-F238E27FC236}">
                <a16:creationId xmlns:a16="http://schemas.microsoft.com/office/drawing/2014/main" id="{84A98023-A542-27E9-0FDE-FF5E9B8D64CA}"/>
              </a:ext>
            </a:extLst>
          </p:cNvPr>
          <p:cNvSpPr/>
          <p:nvPr/>
        </p:nvSpPr>
        <p:spPr>
          <a:xfrm>
            <a:off x="7889488" y="3492180"/>
            <a:ext cx="548268" cy="729210"/>
          </a:xfrm>
          <a:prstGeom prst="rightArrow">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Tree>
    <p:extLst>
      <p:ext uri="{BB962C8B-B14F-4D97-AF65-F5344CB8AC3E}">
        <p14:creationId xmlns:p14="http://schemas.microsoft.com/office/powerpoint/2010/main" val="2850910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494241D-5F9A-8132-C27A-47B8999846C9}"/>
              </a:ext>
            </a:extLst>
          </p:cNvPr>
          <p:cNvSpPr>
            <a:spLocks noGrp="1"/>
          </p:cNvSpPr>
          <p:nvPr>
            <p:ph type="title"/>
          </p:nvPr>
        </p:nvSpPr>
        <p:spPr>
          <a:xfrm>
            <a:off x="640080" y="325369"/>
            <a:ext cx="4368602" cy="1956841"/>
          </a:xfrm>
        </p:spPr>
        <p:txBody>
          <a:bodyPr anchor="b">
            <a:normAutofit/>
          </a:bodyPr>
          <a:lstStyle/>
          <a:p>
            <a:r>
              <a:rPr lang="en-US" sz="5000">
                <a:cs typeface="Calibri Light"/>
              </a:rPr>
              <a:t>Private libraries of Navarre</a:t>
            </a:r>
            <a:endParaRPr lang="en-US" sz="5000"/>
          </a:p>
        </p:txBody>
      </p:sp>
      <p:sp>
        <p:nvSpPr>
          <p:cNvPr id="14"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ECEC8EA-0186-87D4-A229-834336C67933}"/>
              </a:ext>
            </a:extLst>
          </p:cNvPr>
          <p:cNvSpPr>
            <a:spLocks noGrp="1"/>
          </p:cNvSpPr>
          <p:nvPr>
            <p:ph idx="1"/>
          </p:nvPr>
        </p:nvSpPr>
        <p:spPr>
          <a:xfrm>
            <a:off x="640080" y="2872899"/>
            <a:ext cx="4243589" cy="3320668"/>
          </a:xfrm>
        </p:spPr>
        <p:txBody>
          <a:bodyPr vert="horz" lIns="91440" tIns="45720" rIns="91440" bIns="45720" rtlCol="0">
            <a:normAutofit/>
          </a:bodyPr>
          <a:lstStyle/>
          <a:p>
            <a:r>
              <a:rPr lang="en-US" sz="2200">
                <a:cs typeface="Calibri"/>
              </a:rPr>
              <a:t>Corpus of 34 private libraries from the late 16th to late 17th centuries</a:t>
            </a:r>
          </a:p>
          <a:p>
            <a:r>
              <a:rPr lang="en-US" sz="2200">
                <a:cs typeface="Calibri"/>
              </a:rPr>
              <a:t>Libraries of:</a:t>
            </a:r>
          </a:p>
          <a:p>
            <a:pPr lvl="1"/>
            <a:r>
              <a:rPr lang="en-US" sz="2200">
                <a:cs typeface="Calibri"/>
              </a:rPr>
              <a:t>Clergy (27)</a:t>
            </a:r>
          </a:p>
          <a:p>
            <a:pPr lvl="1"/>
            <a:r>
              <a:rPr lang="en-US" sz="2200">
                <a:cs typeface="Calibri"/>
              </a:rPr>
              <a:t>Legal professionals (4)</a:t>
            </a:r>
          </a:p>
          <a:p>
            <a:pPr lvl="1"/>
            <a:r>
              <a:rPr lang="en-US" sz="2200">
                <a:cs typeface="Calibri"/>
              </a:rPr>
              <a:t>Women (3)</a:t>
            </a:r>
          </a:p>
        </p:txBody>
      </p:sp>
      <p:pic>
        <p:nvPicPr>
          <p:cNvPr id="6" name="Picture 6" descr="Text, letter&#10;&#10;Description automatically generated">
            <a:extLst>
              <a:ext uri="{FF2B5EF4-FFF2-40B4-BE49-F238E27FC236}">
                <a16:creationId xmlns:a16="http://schemas.microsoft.com/office/drawing/2014/main" id="{D77784D4-4186-25F1-B578-78307FE4446F}"/>
              </a:ext>
            </a:extLst>
          </p:cNvPr>
          <p:cNvPicPr>
            <a:picLocks noChangeAspect="1"/>
          </p:cNvPicPr>
          <p:nvPr/>
        </p:nvPicPr>
        <p:blipFill rotWithShape="1">
          <a:blip r:embed="rId2"/>
          <a:srcRect t="2505" r="-2" b="3244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7" name="TextBox 6">
            <a:extLst>
              <a:ext uri="{FF2B5EF4-FFF2-40B4-BE49-F238E27FC236}">
                <a16:creationId xmlns:a16="http://schemas.microsoft.com/office/drawing/2014/main" id="{7242DA06-9FD2-FDD1-1455-CBC870C058E0}"/>
              </a:ext>
            </a:extLst>
          </p:cNvPr>
          <p:cNvSpPr txBox="1"/>
          <p:nvPr/>
        </p:nvSpPr>
        <p:spPr>
          <a:xfrm>
            <a:off x="581397" y="5913863"/>
            <a:ext cx="5224346"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600"/>
              </a:spcAft>
            </a:pPr>
            <a:r>
              <a:rPr lang="en-US" sz="1600"/>
              <a:t>First page of the book inventory of Ana de Sarasa (d. 1629)</a:t>
            </a:r>
            <a:br>
              <a:rPr lang="en-US" sz="1600"/>
            </a:br>
            <a:r>
              <a:rPr lang="en-US" sz="1600"/>
              <a:t>Archivo </a:t>
            </a:r>
            <a:r>
              <a:rPr lang="en-US" sz="1600" err="1"/>
              <a:t>Diocesano</a:t>
            </a:r>
            <a:r>
              <a:rPr lang="en-US" sz="1600"/>
              <a:t> de Pamplona, C/849, N.27, fol. 57r </a:t>
            </a:r>
            <a:br>
              <a:rPr lang="en-US" sz="1600">
                <a:ea typeface="+mn-lt"/>
                <a:cs typeface="+mn-lt"/>
              </a:rPr>
            </a:br>
            <a:r>
              <a:rPr lang="en-US" sz="1600">
                <a:ea typeface="+mn-lt"/>
                <a:cs typeface="+mn-lt"/>
              </a:rPr>
              <a:t>used with permission of the ADP</a:t>
            </a:r>
          </a:p>
        </p:txBody>
      </p:sp>
    </p:spTree>
    <p:extLst>
      <p:ext uri="{BB962C8B-B14F-4D97-AF65-F5344CB8AC3E}">
        <p14:creationId xmlns:p14="http://schemas.microsoft.com/office/powerpoint/2010/main" val="13304734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246D6-A0F5-AE39-612C-E2286B6E3714}"/>
              </a:ext>
            </a:extLst>
          </p:cNvPr>
          <p:cNvSpPr>
            <a:spLocks noGrp="1"/>
          </p:cNvSpPr>
          <p:nvPr>
            <p:ph type="title"/>
          </p:nvPr>
        </p:nvSpPr>
        <p:spPr>
          <a:xfrm>
            <a:off x="838200" y="365125"/>
            <a:ext cx="4419600" cy="1911001"/>
          </a:xfrm>
        </p:spPr>
        <p:txBody>
          <a:bodyPr>
            <a:normAutofit/>
          </a:bodyPr>
          <a:lstStyle/>
          <a:p>
            <a:r>
              <a:rPr lang="en-US">
                <a:cs typeface="Calibri Light"/>
              </a:rPr>
              <a:t>Data sources for Navarrese libraries</a:t>
            </a:r>
            <a:endParaRPr lang="en-US"/>
          </a:p>
        </p:txBody>
      </p:sp>
      <p:sp>
        <p:nvSpPr>
          <p:cNvPr id="3" name="Content Placeholder 2">
            <a:extLst>
              <a:ext uri="{FF2B5EF4-FFF2-40B4-BE49-F238E27FC236}">
                <a16:creationId xmlns:a16="http://schemas.microsoft.com/office/drawing/2014/main" id="{CE2E01B2-1CF5-4C9E-A0F5-AE5853354C00}"/>
              </a:ext>
            </a:extLst>
          </p:cNvPr>
          <p:cNvSpPr>
            <a:spLocks noGrp="1"/>
          </p:cNvSpPr>
          <p:nvPr>
            <p:ph idx="1"/>
          </p:nvPr>
        </p:nvSpPr>
        <p:spPr>
          <a:xfrm>
            <a:off x="838200" y="2225210"/>
            <a:ext cx="3874207" cy="4351338"/>
          </a:xfrm>
        </p:spPr>
        <p:txBody>
          <a:bodyPr vert="horz" lIns="91440" tIns="45720" rIns="91440" bIns="45720" rtlCol="0" anchor="t">
            <a:normAutofit/>
          </a:bodyPr>
          <a:lstStyle/>
          <a:p>
            <a:r>
              <a:rPr lang="en-US">
                <a:cs typeface="Calibri"/>
              </a:rPr>
              <a:t>Post-mortem inventories found in the court case records of the secular and diocesan tribunals of Navarre</a:t>
            </a:r>
          </a:p>
          <a:p>
            <a:pPr lvl="1"/>
            <a:r>
              <a:rPr lang="en-US">
                <a:cs typeface="Calibri"/>
              </a:rPr>
              <a:t>Archivo Real y General de Navarra (AGN)</a:t>
            </a:r>
          </a:p>
          <a:p>
            <a:pPr lvl="1"/>
            <a:r>
              <a:rPr lang="en-US">
                <a:cs typeface="Calibri"/>
              </a:rPr>
              <a:t>Archivo </a:t>
            </a:r>
            <a:r>
              <a:rPr lang="en-US" err="1">
                <a:cs typeface="Calibri"/>
              </a:rPr>
              <a:t>Diocesano</a:t>
            </a:r>
            <a:r>
              <a:rPr lang="en-US">
                <a:cs typeface="Calibri"/>
              </a:rPr>
              <a:t> de Pamplona (ADP)</a:t>
            </a:r>
          </a:p>
          <a:p>
            <a:pPr marL="0" indent="0">
              <a:buNone/>
            </a:pPr>
            <a:endParaRPr lang="en-US">
              <a:cs typeface="Calibri"/>
            </a:endParaRPr>
          </a:p>
        </p:txBody>
      </p:sp>
      <p:pic>
        <p:nvPicPr>
          <p:cNvPr id="4" name="Picture 4" descr="A piece of paper with writing on it&#10;&#10;Description automatically generated">
            <a:extLst>
              <a:ext uri="{FF2B5EF4-FFF2-40B4-BE49-F238E27FC236}">
                <a16:creationId xmlns:a16="http://schemas.microsoft.com/office/drawing/2014/main" id="{BE8B2449-22BD-135A-302F-14438297C49E}"/>
              </a:ext>
            </a:extLst>
          </p:cNvPr>
          <p:cNvPicPr>
            <a:picLocks noChangeAspect="1"/>
          </p:cNvPicPr>
          <p:nvPr/>
        </p:nvPicPr>
        <p:blipFill>
          <a:blip r:embed="rId2"/>
          <a:stretch>
            <a:fillRect/>
          </a:stretch>
        </p:blipFill>
        <p:spPr>
          <a:xfrm>
            <a:off x="5402479" y="315134"/>
            <a:ext cx="6608955" cy="3028652"/>
          </a:xfrm>
          <a:prstGeom prst="rect">
            <a:avLst/>
          </a:prstGeom>
        </p:spPr>
      </p:pic>
      <p:sp>
        <p:nvSpPr>
          <p:cNvPr id="5" name="TextBox 4">
            <a:extLst>
              <a:ext uri="{FF2B5EF4-FFF2-40B4-BE49-F238E27FC236}">
                <a16:creationId xmlns:a16="http://schemas.microsoft.com/office/drawing/2014/main" id="{635E3D28-4CE9-0382-135E-9A45755945CD}"/>
              </a:ext>
            </a:extLst>
          </p:cNvPr>
          <p:cNvSpPr txBox="1"/>
          <p:nvPr/>
        </p:nvSpPr>
        <p:spPr>
          <a:xfrm>
            <a:off x="5309839" y="3432717"/>
            <a:ext cx="665541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Beginning of the inventory of Pedro de Aragón, lawyer </a:t>
            </a:r>
            <a:br>
              <a:rPr lang="en-US"/>
            </a:br>
            <a:r>
              <a:rPr lang="en-US"/>
              <a:t>(ADP, C/618, N. 10, f. 90v; used with permission of the ADP)</a:t>
            </a:r>
            <a:endParaRPr lang="en-US">
              <a:cs typeface="Calibri"/>
            </a:endParaRPr>
          </a:p>
        </p:txBody>
      </p:sp>
    </p:spTree>
    <p:extLst>
      <p:ext uri="{BB962C8B-B14F-4D97-AF65-F5344CB8AC3E}">
        <p14:creationId xmlns:p14="http://schemas.microsoft.com/office/powerpoint/2010/main" val="22986845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399E2-6688-5F51-7E9B-558B5CF7A47F}"/>
              </a:ext>
            </a:extLst>
          </p:cNvPr>
          <p:cNvSpPr>
            <a:spLocks noGrp="1"/>
          </p:cNvSpPr>
          <p:nvPr>
            <p:ph type="title"/>
          </p:nvPr>
        </p:nvSpPr>
        <p:spPr>
          <a:xfrm>
            <a:off x="839788" y="365125"/>
            <a:ext cx="10515600" cy="798649"/>
          </a:xfrm>
        </p:spPr>
        <p:txBody>
          <a:bodyPr>
            <a:normAutofit/>
          </a:bodyPr>
          <a:lstStyle/>
          <a:p>
            <a:r>
              <a:rPr lang="en-US">
                <a:ea typeface="+mj-lt"/>
                <a:cs typeface="+mj-lt"/>
              </a:rPr>
              <a:t>Data set creation: Identification and metadata</a:t>
            </a:r>
          </a:p>
        </p:txBody>
      </p:sp>
      <p:sp>
        <p:nvSpPr>
          <p:cNvPr id="6" name="Text Placeholder 5">
            <a:extLst>
              <a:ext uri="{FF2B5EF4-FFF2-40B4-BE49-F238E27FC236}">
                <a16:creationId xmlns:a16="http://schemas.microsoft.com/office/drawing/2014/main" id="{96C01313-C81E-8D17-2514-27FE5B271E5A}"/>
              </a:ext>
            </a:extLst>
          </p:cNvPr>
          <p:cNvSpPr>
            <a:spLocks noGrp="1"/>
          </p:cNvSpPr>
          <p:nvPr>
            <p:ph type="body" idx="1"/>
          </p:nvPr>
        </p:nvSpPr>
        <p:spPr>
          <a:xfrm>
            <a:off x="839788" y="1194779"/>
            <a:ext cx="3531568" cy="2469507"/>
          </a:xfrm>
        </p:spPr>
        <p:txBody>
          <a:bodyPr vert="horz" lIns="91440" tIns="45720" rIns="91440" bIns="45720" rtlCol="0" anchor="t">
            <a:noAutofit/>
          </a:bodyPr>
          <a:lstStyle/>
          <a:p>
            <a:pPr>
              <a:spcBef>
                <a:spcPts val="0"/>
              </a:spcBef>
            </a:pPr>
            <a:r>
              <a:rPr lang="en-US" sz="2000"/>
              <a:t>Iten </a:t>
            </a:r>
            <a:r>
              <a:rPr lang="en-US" sz="2000" err="1"/>
              <a:t>veynte</a:t>
            </a:r>
            <a:r>
              <a:rPr lang="en-US" sz="2000"/>
              <a:t> y un </a:t>
            </a:r>
            <a:r>
              <a:rPr lang="en-US" sz="2000" err="1"/>
              <a:t>libros</a:t>
            </a:r>
            <a:r>
              <a:rPr lang="en-US" sz="2000"/>
              <a:t> </a:t>
            </a:r>
            <a:r>
              <a:rPr lang="en-US" sz="2000" err="1"/>
              <a:t>pequeños</a:t>
            </a:r>
            <a:r>
              <a:rPr lang="en-US" sz="2000"/>
              <a:t> y </a:t>
            </a:r>
            <a:r>
              <a:rPr lang="en-US" sz="2000" err="1"/>
              <a:t>grandes</a:t>
            </a:r>
            <a:r>
              <a:rPr lang="en-US" sz="2000"/>
              <a:t> y </a:t>
            </a:r>
            <a:r>
              <a:rPr lang="en-US" sz="2000" err="1"/>
              <a:t>medianos</a:t>
            </a:r>
            <a:r>
              <a:rPr lang="en-US" sz="2000"/>
              <a:t> de Romance, </a:t>
            </a:r>
            <a:br>
              <a:rPr lang="en-US" sz="2000"/>
            </a:br>
            <a:r>
              <a:rPr lang="en-US" sz="2000" err="1"/>
              <a:t>todos</a:t>
            </a:r>
            <a:r>
              <a:rPr lang="en-US" sz="2000"/>
              <a:t> de </a:t>
            </a:r>
            <a:r>
              <a:rPr lang="en-US" sz="2000" err="1"/>
              <a:t>diferentes</a:t>
            </a:r>
            <a:r>
              <a:rPr lang="en-US" sz="2000"/>
              <a:t> </a:t>
            </a:r>
            <a:r>
              <a:rPr lang="en-US" sz="2000" err="1"/>
              <a:t>tomos</a:t>
            </a:r>
            <a:r>
              <a:rPr lang="en-US" sz="2000"/>
              <a:t> </a:t>
            </a:r>
            <a:br>
              <a:rPr lang="en-US" sz="2000"/>
            </a:br>
            <a:r>
              <a:rPr lang="en-US" sz="2000"/>
              <a:t>(ADP, C/618 N. 10, f. 82v) </a:t>
            </a:r>
            <a:endParaRPr lang="en-US" sz="2000">
              <a:cs typeface="Calibri" panose="020F0502020204030204"/>
            </a:endParaRPr>
          </a:p>
          <a:p>
            <a:pPr>
              <a:spcBef>
                <a:spcPts val="0"/>
              </a:spcBef>
            </a:pPr>
            <a:r>
              <a:rPr lang="en-US" sz="2000" b="0"/>
              <a:t>Also, twenty-one books, small and large and medium in Spanish, all different works</a:t>
            </a:r>
            <a:endParaRPr lang="en-US" sz="2000" b="0">
              <a:cs typeface="Calibri" panose="020F0502020204030204"/>
            </a:endParaRPr>
          </a:p>
        </p:txBody>
      </p:sp>
      <p:sp>
        <p:nvSpPr>
          <p:cNvPr id="3" name="Content Placeholder 2">
            <a:extLst>
              <a:ext uri="{FF2B5EF4-FFF2-40B4-BE49-F238E27FC236}">
                <a16:creationId xmlns:a16="http://schemas.microsoft.com/office/drawing/2014/main" id="{A588F5BE-143E-B002-7138-03D550C961D1}"/>
              </a:ext>
            </a:extLst>
          </p:cNvPr>
          <p:cNvSpPr>
            <a:spLocks noGrp="1"/>
          </p:cNvSpPr>
          <p:nvPr>
            <p:ph sz="half" idx="2"/>
          </p:nvPr>
        </p:nvSpPr>
        <p:spPr>
          <a:xfrm>
            <a:off x="839788" y="3502160"/>
            <a:ext cx="3299251" cy="2687503"/>
          </a:xfrm>
        </p:spPr>
        <p:txBody>
          <a:bodyPr vert="horz" lIns="91440" tIns="45720" rIns="91440" bIns="45720" rtlCol="0" anchor="t">
            <a:normAutofit fontScale="55000" lnSpcReduction="20000"/>
          </a:bodyPr>
          <a:lstStyle/>
          <a:p>
            <a:pPr marL="0" indent="0">
              <a:lnSpc>
                <a:spcPct val="120000"/>
              </a:lnSpc>
              <a:spcBef>
                <a:spcPts val="0"/>
              </a:spcBef>
              <a:buNone/>
            </a:pPr>
            <a:r>
              <a:rPr lang="en-US" sz="3100" b="1">
                <a:cs typeface="Calibri"/>
              </a:rPr>
              <a:t>Viable metadata:</a:t>
            </a:r>
          </a:p>
          <a:p>
            <a:pPr>
              <a:lnSpc>
                <a:spcPct val="120000"/>
              </a:lnSpc>
              <a:spcBef>
                <a:spcPts val="0"/>
              </a:spcBef>
            </a:pPr>
            <a:endParaRPr lang="en-US">
              <a:cs typeface="Calibri"/>
            </a:endParaRPr>
          </a:p>
          <a:p>
            <a:pPr>
              <a:lnSpc>
                <a:spcPct val="120000"/>
              </a:lnSpc>
              <a:spcBef>
                <a:spcPts val="0"/>
              </a:spcBef>
            </a:pPr>
            <a:endParaRPr lang="en-US">
              <a:cs typeface="Calibri"/>
            </a:endParaRPr>
          </a:p>
          <a:p>
            <a:pPr>
              <a:lnSpc>
                <a:spcPct val="120000"/>
              </a:lnSpc>
              <a:spcBef>
                <a:spcPts val="0"/>
              </a:spcBef>
            </a:pPr>
            <a:r>
              <a:rPr lang="en-US">
                <a:cs typeface="Calibri"/>
              </a:rPr>
              <a:t>Quantity (21)</a:t>
            </a:r>
          </a:p>
          <a:p>
            <a:pPr>
              <a:lnSpc>
                <a:spcPct val="120000"/>
              </a:lnSpc>
              <a:spcBef>
                <a:spcPts val="0"/>
              </a:spcBef>
            </a:pPr>
            <a:r>
              <a:rPr lang="en-US">
                <a:cs typeface="Calibri"/>
              </a:rPr>
              <a:t>Language (Spanish)</a:t>
            </a:r>
          </a:p>
        </p:txBody>
      </p:sp>
      <p:sp>
        <p:nvSpPr>
          <p:cNvPr id="7" name="Text Placeholder 6">
            <a:extLst>
              <a:ext uri="{FF2B5EF4-FFF2-40B4-BE49-F238E27FC236}">
                <a16:creationId xmlns:a16="http://schemas.microsoft.com/office/drawing/2014/main" id="{061105A6-507B-72DF-0D93-E064ECAFE9E9}"/>
              </a:ext>
            </a:extLst>
          </p:cNvPr>
          <p:cNvSpPr>
            <a:spLocks noGrp="1"/>
          </p:cNvSpPr>
          <p:nvPr>
            <p:ph type="body" sz="quarter" idx="3"/>
          </p:nvPr>
        </p:nvSpPr>
        <p:spPr>
          <a:xfrm>
            <a:off x="4536688" y="1194779"/>
            <a:ext cx="3948448" cy="2469507"/>
          </a:xfrm>
        </p:spPr>
        <p:txBody>
          <a:bodyPr vert="horz" lIns="91440" tIns="45720" rIns="91440" bIns="45720" rtlCol="0" anchor="t">
            <a:normAutofit fontScale="70000" lnSpcReduction="20000"/>
          </a:bodyPr>
          <a:lstStyle/>
          <a:p>
            <a:pPr>
              <a:lnSpc>
                <a:spcPct val="110000"/>
              </a:lnSpc>
              <a:spcBef>
                <a:spcPts val="0"/>
              </a:spcBef>
            </a:pPr>
            <a:r>
              <a:rPr lang="en-US" sz="2000"/>
              <a:t>“</a:t>
            </a:r>
            <a:r>
              <a:rPr lang="en-US" sz="2900" err="1"/>
              <a:t>Ytten</a:t>
            </a:r>
            <a:r>
              <a:rPr lang="en-US" sz="2900"/>
              <a:t> </a:t>
            </a:r>
            <a:r>
              <a:rPr lang="en-US" sz="2900" err="1"/>
              <a:t>bocabulario</a:t>
            </a:r>
            <a:r>
              <a:rPr lang="en-US" sz="2900"/>
              <a:t> juris </a:t>
            </a:r>
            <a:r>
              <a:rPr lang="en-US" sz="2900" err="1"/>
              <a:t>pequeño</a:t>
            </a:r>
            <a:r>
              <a:rPr lang="en-US" sz="2900"/>
              <a:t> </a:t>
            </a:r>
            <a:r>
              <a:rPr lang="en-US" sz="2900" err="1"/>
              <a:t>ynpression</a:t>
            </a:r>
            <a:r>
              <a:rPr lang="en-US" sz="2900"/>
              <a:t> de Leon del </a:t>
            </a:r>
            <a:r>
              <a:rPr lang="en-US" sz="2900" err="1"/>
              <a:t>año</a:t>
            </a:r>
            <a:r>
              <a:rPr lang="en-US" sz="2900"/>
              <a:t> de </a:t>
            </a:r>
            <a:r>
              <a:rPr lang="en-US" sz="2900" err="1"/>
              <a:t>sesenta</a:t>
            </a:r>
            <a:r>
              <a:rPr lang="en-US" sz="2900"/>
              <a:t> y uno </a:t>
            </a:r>
            <a:r>
              <a:rPr lang="en-US" sz="2900" err="1"/>
              <a:t>en</a:t>
            </a:r>
            <a:r>
              <a:rPr lang="en-US" sz="2900"/>
              <a:t> </a:t>
            </a:r>
            <a:r>
              <a:rPr lang="en-US" sz="2900" err="1"/>
              <a:t>pergamino</a:t>
            </a:r>
            <a:r>
              <a:rPr lang="en-US" sz="2900"/>
              <a:t>” </a:t>
            </a:r>
            <a:br>
              <a:rPr lang="en-US" sz="2900"/>
            </a:br>
            <a:r>
              <a:rPr lang="en-US" sz="2900"/>
              <a:t>(AGN, no. 89984, f. 46v) </a:t>
            </a:r>
          </a:p>
          <a:p>
            <a:pPr>
              <a:lnSpc>
                <a:spcPct val="110000"/>
              </a:lnSpc>
              <a:spcBef>
                <a:spcPts val="0"/>
              </a:spcBef>
            </a:pPr>
            <a:r>
              <a:rPr lang="en-US" sz="2900" b="0"/>
              <a:t>Also, a small </a:t>
            </a:r>
            <a:r>
              <a:rPr lang="en-US" sz="2900" b="0" err="1"/>
              <a:t>vocabulario</a:t>
            </a:r>
            <a:r>
              <a:rPr lang="en-US" sz="2900" b="0"/>
              <a:t> juris impression of Lyon in the year '61 [bound] in parchment</a:t>
            </a:r>
            <a:endParaRPr lang="en-US" sz="2900" b="0">
              <a:cs typeface="Calibri"/>
            </a:endParaRPr>
          </a:p>
        </p:txBody>
      </p:sp>
      <p:sp>
        <p:nvSpPr>
          <p:cNvPr id="8" name="Content Placeholder 7">
            <a:extLst>
              <a:ext uri="{FF2B5EF4-FFF2-40B4-BE49-F238E27FC236}">
                <a16:creationId xmlns:a16="http://schemas.microsoft.com/office/drawing/2014/main" id="{A21D29D2-7D6C-DC6D-91A9-23579883C0EB}"/>
              </a:ext>
            </a:extLst>
          </p:cNvPr>
          <p:cNvSpPr>
            <a:spLocks noGrp="1"/>
          </p:cNvSpPr>
          <p:nvPr>
            <p:ph sz="quarter" idx="4"/>
          </p:nvPr>
        </p:nvSpPr>
        <p:spPr>
          <a:xfrm>
            <a:off x="4536688" y="3502161"/>
            <a:ext cx="3867582" cy="3190097"/>
          </a:xfrm>
        </p:spPr>
        <p:txBody>
          <a:bodyPr vert="horz" lIns="91440" tIns="45720" rIns="91440" bIns="45720" rtlCol="0" anchor="t">
            <a:normAutofit fontScale="55000" lnSpcReduction="20000"/>
          </a:bodyPr>
          <a:lstStyle/>
          <a:p>
            <a:pPr marL="0" indent="0">
              <a:lnSpc>
                <a:spcPct val="120000"/>
              </a:lnSpc>
              <a:spcBef>
                <a:spcPts val="0"/>
              </a:spcBef>
              <a:buNone/>
            </a:pPr>
            <a:r>
              <a:rPr lang="en-US" sz="3100" b="1">
                <a:cs typeface="Calibri" panose="020F0502020204030204"/>
              </a:rPr>
              <a:t>Viable metadata:</a:t>
            </a:r>
          </a:p>
          <a:p>
            <a:pPr>
              <a:lnSpc>
                <a:spcPct val="120000"/>
              </a:lnSpc>
              <a:spcBef>
                <a:spcPts val="0"/>
              </a:spcBef>
            </a:pPr>
            <a:r>
              <a:rPr lang="en-US">
                <a:cs typeface="Calibri" panose="020F0502020204030204"/>
              </a:rPr>
              <a:t>Author (Antonio de </a:t>
            </a:r>
            <a:r>
              <a:rPr lang="en-US" err="1">
                <a:cs typeface="Calibri" panose="020F0502020204030204"/>
              </a:rPr>
              <a:t>Nebrija</a:t>
            </a:r>
            <a:r>
              <a:rPr lang="en-US">
                <a:cs typeface="Calibri" panose="020F0502020204030204"/>
              </a:rPr>
              <a:t>)</a:t>
            </a:r>
          </a:p>
          <a:p>
            <a:pPr>
              <a:lnSpc>
                <a:spcPct val="120000"/>
              </a:lnSpc>
              <a:spcBef>
                <a:spcPts val="0"/>
              </a:spcBef>
            </a:pPr>
            <a:r>
              <a:rPr lang="en-US">
                <a:cs typeface="Calibri" panose="020F0502020204030204"/>
              </a:rPr>
              <a:t>Title (</a:t>
            </a:r>
            <a:r>
              <a:rPr lang="en-US" i="1" err="1">
                <a:cs typeface="Calibri" panose="020F0502020204030204"/>
              </a:rPr>
              <a:t>Vocabularium</a:t>
            </a:r>
            <a:r>
              <a:rPr lang="en-US" i="1">
                <a:cs typeface="Calibri" panose="020F0502020204030204"/>
              </a:rPr>
              <a:t> </a:t>
            </a:r>
            <a:r>
              <a:rPr lang="en-US" i="1" err="1">
                <a:cs typeface="Calibri" panose="020F0502020204030204"/>
              </a:rPr>
              <a:t>utriusque</a:t>
            </a:r>
            <a:r>
              <a:rPr lang="en-US" i="1">
                <a:cs typeface="Calibri" panose="020F0502020204030204"/>
              </a:rPr>
              <a:t> juris</a:t>
            </a:r>
            <a:r>
              <a:rPr lang="en-US">
                <a:cs typeface="Calibri" panose="020F0502020204030204"/>
              </a:rPr>
              <a:t>)</a:t>
            </a:r>
          </a:p>
          <a:p>
            <a:pPr>
              <a:lnSpc>
                <a:spcPct val="120000"/>
              </a:lnSpc>
              <a:spcBef>
                <a:spcPts val="0"/>
              </a:spcBef>
            </a:pPr>
            <a:r>
              <a:rPr lang="en-US">
                <a:cs typeface="Calibri" panose="020F0502020204030204"/>
              </a:rPr>
              <a:t>Quantity (1)</a:t>
            </a:r>
          </a:p>
          <a:p>
            <a:pPr>
              <a:lnSpc>
                <a:spcPct val="120000"/>
              </a:lnSpc>
              <a:spcBef>
                <a:spcPts val="0"/>
              </a:spcBef>
            </a:pPr>
            <a:r>
              <a:rPr lang="en-US">
                <a:cs typeface="Calibri" panose="020F0502020204030204"/>
              </a:rPr>
              <a:t>Language (Latin)</a:t>
            </a:r>
          </a:p>
          <a:p>
            <a:pPr>
              <a:lnSpc>
                <a:spcPct val="120000"/>
              </a:lnSpc>
              <a:spcBef>
                <a:spcPts val="0"/>
              </a:spcBef>
            </a:pPr>
            <a:r>
              <a:rPr lang="en-US">
                <a:cs typeface="Calibri" panose="020F0502020204030204"/>
              </a:rPr>
              <a:t>Format (octavo)</a:t>
            </a:r>
          </a:p>
          <a:p>
            <a:pPr>
              <a:lnSpc>
                <a:spcPct val="120000"/>
              </a:lnSpc>
              <a:spcBef>
                <a:spcPts val="0"/>
              </a:spcBef>
            </a:pPr>
            <a:r>
              <a:rPr lang="en-US">
                <a:cs typeface="Calibri" panose="020F0502020204030204"/>
              </a:rPr>
              <a:t>Place of publication (Lyon)</a:t>
            </a:r>
          </a:p>
          <a:p>
            <a:pPr>
              <a:lnSpc>
                <a:spcPct val="120000"/>
              </a:lnSpc>
              <a:spcBef>
                <a:spcPts val="0"/>
              </a:spcBef>
            </a:pPr>
            <a:r>
              <a:rPr lang="en-US">
                <a:cs typeface="Calibri" panose="020F0502020204030204"/>
              </a:rPr>
              <a:t>Year of publication (1561)</a:t>
            </a:r>
          </a:p>
          <a:p>
            <a:pPr>
              <a:lnSpc>
                <a:spcPct val="120000"/>
              </a:lnSpc>
              <a:spcBef>
                <a:spcPts val="0"/>
              </a:spcBef>
            </a:pPr>
            <a:r>
              <a:rPr lang="en-US">
                <a:cs typeface="Calibri" panose="020F0502020204030204"/>
              </a:rPr>
              <a:t>Printer (Jacques Faure and Jacques Giunta)</a:t>
            </a:r>
          </a:p>
          <a:p>
            <a:pPr>
              <a:lnSpc>
                <a:spcPct val="120000"/>
              </a:lnSpc>
              <a:spcBef>
                <a:spcPts val="0"/>
              </a:spcBef>
            </a:pPr>
            <a:r>
              <a:rPr lang="en-US">
                <a:cs typeface="Calibri" panose="020F0502020204030204"/>
              </a:rPr>
              <a:t>Binding (parchment)</a:t>
            </a:r>
          </a:p>
          <a:p>
            <a:pPr>
              <a:lnSpc>
                <a:spcPct val="120000"/>
              </a:lnSpc>
              <a:spcBef>
                <a:spcPts val="0"/>
              </a:spcBef>
            </a:pPr>
            <a:r>
              <a:rPr lang="en-US">
                <a:cs typeface="Calibri" panose="020F0502020204030204"/>
              </a:rPr>
              <a:t>Subject (Law)</a:t>
            </a:r>
          </a:p>
          <a:p>
            <a:pPr>
              <a:lnSpc>
                <a:spcPct val="120000"/>
              </a:lnSpc>
              <a:spcBef>
                <a:spcPts val="0"/>
              </a:spcBef>
            </a:pPr>
            <a:r>
              <a:rPr lang="en-US">
                <a:cs typeface="Calibri" panose="020F0502020204030204"/>
              </a:rPr>
              <a:t>Topic (roman law, canon law)</a:t>
            </a:r>
          </a:p>
          <a:p>
            <a:pPr>
              <a:lnSpc>
                <a:spcPct val="120000"/>
              </a:lnSpc>
              <a:spcBef>
                <a:spcPts val="0"/>
              </a:spcBef>
            </a:pPr>
            <a:r>
              <a:rPr lang="en-US">
                <a:cs typeface="Calibri" panose="020F0502020204030204"/>
              </a:rPr>
              <a:t>Bibliographic reference (USTC/153208)</a:t>
            </a:r>
          </a:p>
        </p:txBody>
      </p:sp>
      <p:pic>
        <p:nvPicPr>
          <p:cNvPr id="4" name="Picture 4" descr="Text, letter&#10;&#10;Description automatically generated">
            <a:extLst>
              <a:ext uri="{FF2B5EF4-FFF2-40B4-BE49-F238E27FC236}">
                <a16:creationId xmlns:a16="http://schemas.microsoft.com/office/drawing/2014/main" id="{BFBBE290-8D30-8DD1-9AFD-C7BD4A86C789}"/>
              </a:ext>
            </a:extLst>
          </p:cNvPr>
          <p:cNvPicPr>
            <a:picLocks noChangeAspect="1"/>
          </p:cNvPicPr>
          <p:nvPr/>
        </p:nvPicPr>
        <p:blipFill>
          <a:blip r:embed="rId3"/>
          <a:stretch>
            <a:fillRect/>
          </a:stretch>
        </p:blipFill>
        <p:spPr>
          <a:xfrm>
            <a:off x="8772125" y="1195039"/>
            <a:ext cx="3077203" cy="5053361"/>
          </a:xfrm>
          <a:prstGeom prst="rect">
            <a:avLst/>
          </a:prstGeom>
        </p:spPr>
      </p:pic>
      <p:sp>
        <p:nvSpPr>
          <p:cNvPr id="5" name="TextBox 4">
            <a:extLst>
              <a:ext uri="{FF2B5EF4-FFF2-40B4-BE49-F238E27FC236}">
                <a16:creationId xmlns:a16="http://schemas.microsoft.com/office/drawing/2014/main" id="{31BE10CF-1B49-8F44-D0E7-61645E05BBE7}"/>
              </a:ext>
            </a:extLst>
          </p:cNvPr>
          <p:cNvSpPr txBox="1"/>
          <p:nvPr/>
        </p:nvSpPr>
        <p:spPr>
          <a:xfrm>
            <a:off x="8678930" y="6191457"/>
            <a:ext cx="3170663" cy="6001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a:cs typeface="Calibri"/>
              </a:rPr>
              <a:t>Google Books, Universidad Complutense de Madrid</a:t>
            </a:r>
          </a:p>
          <a:p>
            <a:r>
              <a:rPr lang="en-US" sz="1100">
                <a:ea typeface="+mn-lt"/>
                <a:cs typeface="+mn-lt"/>
                <a:hlinkClick r:id="rId4"/>
              </a:rPr>
              <a:t>https://books.google.com/books?id=gMxODb-LdPcC</a:t>
            </a:r>
            <a:r>
              <a:rPr lang="en-US" sz="1100">
                <a:ea typeface="+mn-lt"/>
                <a:cs typeface="+mn-lt"/>
              </a:rPr>
              <a:t> </a:t>
            </a:r>
          </a:p>
        </p:txBody>
      </p:sp>
    </p:spTree>
    <p:extLst>
      <p:ext uri="{BB962C8B-B14F-4D97-AF65-F5344CB8AC3E}">
        <p14:creationId xmlns:p14="http://schemas.microsoft.com/office/powerpoint/2010/main" val="23067366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0FCA5-AC90-6549-7602-A3EFDF0A613C}"/>
              </a:ext>
            </a:extLst>
          </p:cNvPr>
          <p:cNvSpPr>
            <a:spLocks noGrp="1"/>
          </p:cNvSpPr>
          <p:nvPr>
            <p:ph type="title"/>
          </p:nvPr>
        </p:nvSpPr>
        <p:spPr/>
        <p:txBody>
          <a:bodyPr/>
          <a:lstStyle/>
          <a:p>
            <a:r>
              <a:rPr lang="en-US">
                <a:cs typeface="Calibri Light"/>
              </a:rPr>
              <a:t>Research questions for Navarrese libraries</a:t>
            </a:r>
            <a:endParaRPr lang="en-US"/>
          </a:p>
        </p:txBody>
      </p:sp>
      <p:sp>
        <p:nvSpPr>
          <p:cNvPr id="3" name="Content Placeholder 2">
            <a:extLst>
              <a:ext uri="{FF2B5EF4-FFF2-40B4-BE49-F238E27FC236}">
                <a16:creationId xmlns:a16="http://schemas.microsoft.com/office/drawing/2014/main" id="{17796B77-C0AD-114D-F118-D35AC5C1B878}"/>
              </a:ext>
            </a:extLst>
          </p:cNvPr>
          <p:cNvSpPr>
            <a:spLocks noGrp="1"/>
          </p:cNvSpPr>
          <p:nvPr>
            <p:ph idx="1"/>
          </p:nvPr>
        </p:nvSpPr>
        <p:spPr/>
        <p:txBody>
          <a:bodyPr vert="horz" lIns="91440" tIns="45720" rIns="91440" bIns="45720" rtlCol="0" anchor="t">
            <a:normAutofit lnSpcReduction="10000"/>
          </a:bodyPr>
          <a:lstStyle/>
          <a:p>
            <a:r>
              <a:rPr lang="en-US">
                <a:cs typeface="Calibri"/>
              </a:rPr>
              <a:t>What books did people own in early modern Navarre?</a:t>
            </a:r>
          </a:p>
          <a:p>
            <a:pPr lvl="1"/>
            <a:r>
              <a:rPr lang="en-US">
                <a:cs typeface="Calibri"/>
              </a:rPr>
              <a:t>Size</a:t>
            </a:r>
          </a:p>
          <a:p>
            <a:pPr lvl="1"/>
            <a:r>
              <a:rPr lang="en-US">
                <a:cs typeface="Calibri"/>
              </a:rPr>
              <a:t>Languages</a:t>
            </a:r>
          </a:p>
          <a:p>
            <a:pPr lvl="1"/>
            <a:r>
              <a:rPr lang="en-US">
                <a:cs typeface="Calibri"/>
              </a:rPr>
              <a:t>Subjects</a:t>
            </a:r>
          </a:p>
          <a:p>
            <a:pPr lvl="1"/>
            <a:r>
              <a:rPr lang="en-US">
                <a:cs typeface="Calibri"/>
              </a:rPr>
              <a:t>Popular authors</a:t>
            </a:r>
          </a:p>
          <a:p>
            <a:r>
              <a:rPr lang="en-US">
                <a:cs typeface="Calibri"/>
              </a:rPr>
              <a:t>How many books did they own?</a:t>
            </a:r>
          </a:p>
          <a:p>
            <a:r>
              <a:rPr lang="en-US">
                <a:cs typeface="Calibri"/>
              </a:rPr>
              <a:t>How do the books they own vary by gender, profession, socioeconomic status?</a:t>
            </a:r>
          </a:p>
          <a:p>
            <a:r>
              <a:rPr lang="en-US">
                <a:cs typeface="Calibri"/>
              </a:rPr>
              <a:t>How did they organize their books?</a:t>
            </a:r>
          </a:p>
          <a:p>
            <a:r>
              <a:rPr lang="en-US">
                <a:cs typeface="Calibri"/>
              </a:rPr>
              <a:t>What were books worth?</a:t>
            </a:r>
          </a:p>
        </p:txBody>
      </p:sp>
    </p:spTree>
    <p:extLst>
      <p:ext uri="{BB962C8B-B14F-4D97-AF65-F5344CB8AC3E}">
        <p14:creationId xmlns:p14="http://schemas.microsoft.com/office/powerpoint/2010/main" val="4130331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49482-64E6-9F66-F95E-9C30A7E81161}"/>
              </a:ext>
            </a:extLst>
          </p:cNvPr>
          <p:cNvSpPr>
            <a:spLocks noGrp="1"/>
          </p:cNvSpPr>
          <p:nvPr>
            <p:ph type="title"/>
          </p:nvPr>
        </p:nvSpPr>
        <p:spPr/>
        <p:txBody>
          <a:bodyPr/>
          <a:lstStyle/>
          <a:p>
            <a:r>
              <a:rPr lang="en-US">
                <a:cs typeface="Calibri Light"/>
              </a:rPr>
              <a:t>Methods: Basic statistics</a:t>
            </a:r>
            <a:endParaRPr lang="en-US"/>
          </a:p>
        </p:txBody>
      </p:sp>
      <p:pic>
        <p:nvPicPr>
          <p:cNvPr id="6" name="Picture 6" descr="Table&#10;&#10;Description automatically generated">
            <a:extLst>
              <a:ext uri="{FF2B5EF4-FFF2-40B4-BE49-F238E27FC236}">
                <a16:creationId xmlns:a16="http://schemas.microsoft.com/office/drawing/2014/main" id="{5D5A27C8-130D-C0F1-3982-D41072AF7576}"/>
              </a:ext>
            </a:extLst>
          </p:cNvPr>
          <p:cNvPicPr>
            <a:picLocks noChangeAspect="1"/>
          </p:cNvPicPr>
          <p:nvPr/>
        </p:nvPicPr>
        <p:blipFill>
          <a:blip r:embed="rId2"/>
          <a:stretch>
            <a:fillRect/>
          </a:stretch>
        </p:blipFill>
        <p:spPr>
          <a:xfrm>
            <a:off x="968226" y="1519641"/>
            <a:ext cx="4651348" cy="4981022"/>
          </a:xfrm>
          <a:prstGeom prst="rect">
            <a:avLst/>
          </a:prstGeom>
        </p:spPr>
      </p:pic>
      <p:sp>
        <p:nvSpPr>
          <p:cNvPr id="3" name="TextBox 2">
            <a:extLst>
              <a:ext uri="{FF2B5EF4-FFF2-40B4-BE49-F238E27FC236}">
                <a16:creationId xmlns:a16="http://schemas.microsoft.com/office/drawing/2014/main" id="{8FB07E00-E5EA-65AA-5DBD-CFC9D6DA8166}"/>
              </a:ext>
            </a:extLst>
          </p:cNvPr>
          <p:cNvSpPr txBox="1"/>
          <p:nvPr/>
        </p:nvSpPr>
        <p:spPr>
          <a:xfrm>
            <a:off x="6570482" y="1425019"/>
            <a:ext cx="5178456" cy="37856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400"/>
              <a:t>Gender</a:t>
            </a:r>
            <a:endParaRPr lang="en-US" sz="2400">
              <a:cs typeface="Calibri"/>
            </a:endParaRPr>
          </a:p>
          <a:p>
            <a:pPr marL="742950" lvl="1" indent="-285750">
              <a:buFont typeface="Arial"/>
              <a:buChar char="•"/>
            </a:pPr>
            <a:r>
              <a:rPr lang="en-US" sz="2400">
                <a:cs typeface="Calibri"/>
              </a:rPr>
              <a:t>Women have more Spanish books</a:t>
            </a:r>
          </a:p>
          <a:p>
            <a:pPr marL="742950" lvl="1" indent="-285750">
              <a:buFont typeface="Arial"/>
              <a:buChar char="•"/>
            </a:pPr>
            <a:r>
              <a:rPr lang="en-US" sz="2400">
                <a:cs typeface="Calibri"/>
              </a:rPr>
              <a:t>Men have more Latin books or books in both Latin and Spanish</a:t>
            </a:r>
          </a:p>
          <a:p>
            <a:pPr marL="285750" indent="-285750">
              <a:buFont typeface="Arial"/>
              <a:buChar char="•"/>
            </a:pPr>
            <a:r>
              <a:rPr lang="en-US" sz="2400">
                <a:cs typeface="Calibri"/>
              </a:rPr>
              <a:t>Profession</a:t>
            </a:r>
          </a:p>
          <a:p>
            <a:pPr marL="742950" lvl="1" indent="-285750">
              <a:buFont typeface="Arial"/>
              <a:buChar char="•"/>
            </a:pPr>
            <a:r>
              <a:rPr lang="en-US" sz="2400">
                <a:cs typeface="Calibri"/>
              </a:rPr>
              <a:t>Lawyers appear to have libraries with almost exclusively Latin books</a:t>
            </a:r>
          </a:p>
          <a:p>
            <a:pPr marL="742950" lvl="1" indent="-285750">
              <a:buFont typeface="Arial"/>
              <a:buChar char="•"/>
            </a:pPr>
            <a:r>
              <a:rPr lang="en-US" sz="2400">
                <a:cs typeface="Calibri"/>
              </a:rPr>
              <a:t>Clergy have a more even split between Spanish and Latin</a:t>
            </a:r>
          </a:p>
        </p:txBody>
      </p:sp>
    </p:spTree>
    <p:extLst>
      <p:ext uri="{BB962C8B-B14F-4D97-AF65-F5344CB8AC3E}">
        <p14:creationId xmlns:p14="http://schemas.microsoft.com/office/powerpoint/2010/main" val="38950646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A9090-00B1-5EE1-F6AA-5A8AE6708DAC}"/>
              </a:ext>
            </a:extLst>
          </p:cNvPr>
          <p:cNvSpPr>
            <a:spLocks noGrp="1"/>
          </p:cNvSpPr>
          <p:nvPr>
            <p:ph type="title"/>
          </p:nvPr>
        </p:nvSpPr>
        <p:spPr/>
        <p:txBody>
          <a:bodyPr/>
          <a:lstStyle/>
          <a:p>
            <a:r>
              <a:rPr lang="en-US">
                <a:cs typeface="Calibri Light"/>
              </a:rPr>
              <a:t>Methods: Visualization</a:t>
            </a:r>
            <a:endParaRPr lang="en-US"/>
          </a:p>
        </p:txBody>
      </p:sp>
      <p:pic>
        <p:nvPicPr>
          <p:cNvPr id="6" name="Graphic 6">
            <a:extLst>
              <a:ext uri="{FF2B5EF4-FFF2-40B4-BE49-F238E27FC236}">
                <a16:creationId xmlns:a16="http://schemas.microsoft.com/office/drawing/2014/main" id="{592F7887-55C2-15CD-F7F9-03B28E48803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286108" y="1473153"/>
            <a:ext cx="10065832" cy="2527081"/>
          </a:xfrm>
          <a:prstGeom prst="rect">
            <a:avLst/>
          </a:prstGeom>
        </p:spPr>
      </p:pic>
      <p:pic>
        <p:nvPicPr>
          <p:cNvPr id="7" name="Graphic 7">
            <a:extLst>
              <a:ext uri="{FF2B5EF4-FFF2-40B4-BE49-F238E27FC236}">
                <a16:creationId xmlns:a16="http://schemas.microsoft.com/office/drawing/2014/main" id="{77209CB8-771F-58E5-80E5-1E443FAE9DC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221058" y="3994802"/>
            <a:ext cx="8430320" cy="2288104"/>
          </a:xfrm>
          <a:prstGeom prst="rect">
            <a:avLst/>
          </a:prstGeom>
        </p:spPr>
      </p:pic>
      <p:pic>
        <p:nvPicPr>
          <p:cNvPr id="8" name="Graphic 9">
            <a:extLst>
              <a:ext uri="{FF2B5EF4-FFF2-40B4-BE49-F238E27FC236}">
                <a16:creationId xmlns:a16="http://schemas.microsoft.com/office/drawing/2014/main" id="{5C725A52-20B6-39E4-8429-A29472F080B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51987" y="3452148"/>
            <a:ext cx="10753489" cy="2899484"/>
          </a:xfrm>
          <a:prstGeom prst="rect">
            <a:avLst/>
          </a:prstGeom>
        </p:spPr>
      </p:pic>
    </p:spTree>
    <p:extLst>
      <p:ext uri="{BB962C8B-B14F-4D97-AF65-F5344CB8AC3E}">
        <p14:creationId xmlns:p14="http://schemas.microsoft.com/office/powerpoint/2010/main" val="3897538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EEF7A-1416-DBF8-ACAD-D19FAC3229BA}"/>
              </a:ext>
            </a:extLst>
          </p:cNvPr>
          <p:cNvSpPr>
            <a:spLocks noGrp="1"/>
          </p:cNvSpPr>
          <p:nvPr>
            <p:ph type="title"/>
          </p:nvPr>
        </p:nvSpPr>
        <p:spPr/>
        <p:txBody>
          <a:bodyPr/>
          <a:lstStyle/>
          <a:p>
            <a:r>
              <a:rPr lang="en-US">
                <a:ea typeface="Calibri Light"/>
                <a:cs typeface="Calibri Light"/>
              </a:rPr>
              <a:t>Methodological limitations</a:t>
            </a:r>
          </a:p>
        </p:txBody>
      </p:sp>
      <p:sp>
        <p:nvSpPr>
          <p:cNvPr id="3" name="Content Placeholder 2">
            <a:extLst>
              <a:ext uri="{FF2B5EF4-FFF2-40B4-BE49-F238E27FC236}">
                <a16:creationId xmlns:a16="http://schemas.microsoft.com/office/drawing/2014/main" id="{AB1F6689-AC88-E047-1F82-9EA0B0561883}"/>
              </a:ext>
            </a:extLst>
          </p:cNvPr>
          <p:cNvSpPr>
            <a:spLocks noGrp="1"/>
          </p:cNvSpPr>
          <p:nvPr>
            <p:ph idx="1"/>
          </p:nvPr>
        </p:nvSpPr>
        <p:spPr/>
        <p:txBody>
          <a:bodyPr vert="horz" lIns="91440" tIns="45720" rIns="91440" bIns="45720" rtlCol="0" anchor="t">
            <a:normAutofit/>
          </a:bodyPr>
          <a:lstStyle/>
          <a:p>
            <a:r>
              <a:rPr lang="en-US">
                <a:cs typeface="Calibri"/>
              </a:rPr>
              <a:t>Text-analysis</a:t>
            </a:r>
            <a:endParaRPr lang="en-US"/>
          </a:p>
          <a:p>
            <a:pPr lvl="1"/>
            <a:r>
              <a:rPr lang="en-US">
                <a:cs typeface="Calibri"/>
              </a:rPr>
              <a:t>Due to lack of identification of all the works in the library, cannot do text analysis of whole library</a:t>
            </a:r>
          </a:p>
          <a:p>
            <a:pPr lvl="1"/>
            <a:r>
              <a:rPr lang="en-US">
                <a:cs typeface="Calibri"/>
              </a:rPr>
              <a:t>Digitized copies not always available, much less good OCR</a:t>
            </a:r>
          </a:p>
          <a:p>
            <a:pPr lvl="1"/>
            <a:r>
              <a:rPr lang="en-US">
                <a:cs typeface="Calibri"/>
              </a:rPr>
              <a:t>OCR for 16th- and 17th-century books is difficult</a:t>
            </a:r>
            <a:endParaRPr lang="en-US"/>
          </a:p>
          <a:p>
            <a:pPr lvl="1"/>
            <a:endParaRPr lang="en-US">
              <a:cs typeface="Calibri"/>
            </a:endParaRPr>
          </a:p>
          <a:p>
            <a:pPr lvl="1"/>
            <a:endParaRPr lang="en-US">
              <a:cs typeface="Calibri"/>
            </a:endParaRPr>
          </a:p>
          <a:p>
            <a:endParaRPr lang="en-US">
              <a:cs typeface="Calibri"/>
            </a:endParaRPr>
          </a:p>
        </p:txBody>
      </p:sp>
    </p:spTree>
    <p:extLst>
      <p:ext uri="{BB962C8B-B14F-4D97-AF65-F5344CB8AC3E}">
        <p14:creationId xmlns:p14="http://schemas.microsoft.com/office/powerpoint/2010/main" val="8714886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Map&#10;&#10;Description automatically generated">
            <a:extLst>
              <a:ext uri="{FF2B5EF4-FFF2-40B4-BE49-F238E27FC236}">
                <a16:creationId xmlns:a16="http://schemas.microsoft.com/office/drawing/2014/main" id="{925362AA-ECCD-C311-61C1-3C254C161691}"/>
              </a:ext>
            </a:extLst>
          </p:cNvPr>
          <p:cNvPicPr>
            <a:picLocks noChangeAspect="1"/>
          </p:cNvPicPr>
          <p:nvPr/>
        </p:nvPicPr>
        <p:blipFill rotWithShape="1">
          <a:blip r:embed="rId2"/>
          <a:srcRect l="-26" t="-38" r="1117" b="-121"/>
          <a:stretch/>
        </p:blipFill>
        <p:spPr>
          <a:xfrm>
            <a:off x="0" y="0"/>
            <a:ext cx="12212415" cy="6879107"/>
          </a:xfrm>
          <a:prstGeom prst="rect">
            <a:avLst/>
          </a:prstGeom>
        </p:spPr>
      </p:pic>
      <p:sp>
        <p:nvSpPr>
          <p:cNvPr id="5" name="Title 1">
            <a:extLst>
              <a:ext uri="{FF2B5EF4-FFF2-40B4-BE49-F238E27FC236}">
                <a16:creationId xmlns:a16="http://schemas.microsoft.com/office/drawing/2014/main" id="{3F4120B6-9FF0-9812-FEDB-1A6246C0C0F6}"/>
              </a:ext>
            </a:extLst>
          </p:cNvPr>
          <p:cNvSpPr txBox="1">
            <a:spLocks/>
          </p:cNvSpPr>
          <p:nvPr/>
        </p:nvSpPr>
        <p:spPr>
          <a:xfrm>
            <a:off x="2165808" y="1127125"/>
            <a:ext cx="8598817" cy="1325563"/>
          </a:xfrm>
          <a:prstGeom prst="rect">
            <a:avLst/>
          </a:prstGeom>
        </p:spPr>
        <p:txBody>
          <a:bodyPr lIns="91440" tIns="45720" rIns="91440" bIns="4572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solidFill>
                  <a:srgbClr val="FFFFFF"/>
                </a:solidFill>
                <a:cs typeface="Calibri Light"/>
              </a:rPr>
              <a:t>Library of Isaac Newton (1643-1727)</a:t>
            </a:r>
            <a:endParaRPr lang="en-US">
              <a:solidFill>
                <a:srgbClr val="FFFFFF"/>
              </a:solidFill>
            </a:endParaRPr>
          </a:p>
        </p:txBody>
      </p:sp>
      <p:sp>
        <p:nvSpPr>
          <p:cNvPr id="7" name="TextBox 6">
            <a:extLst>
              <a:ext uri="{FF2B5EF4-FFF2-40B4-BE49-F238E27FC236}">
                <a16:creationId xmlns:a16="http://schemas.microsoft.com/office/drawing/2014/main" id="{62A88B9B-2117-6B7B-C3D2-75E82C4F2EA0}"/>
              </a:ext>
            </a:extLst>
          </p:cNvPr>
          <p:cNvSpPr txBox="1"/>
          <p:nvPr/>
        </p:nvSpPr>
        <p:spPr>
          <a:xfrm>
            <a:off x="8864338" y="5871328"/>
            <a:ext cx="3010292"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rgbClr val="FF0000"/>
                </a:solidFill>
              </a:rPr>
              <a:t>Place of publication</a:t>
            </a:r>
            <a:endParaRPr lang="en-US" sz="2000" b="1">
              <a:solidFill>
                <a:srgbClr val="FF0000"/>
              </a:solidFill>
              <a:cs typeface="Calibri"/>
            </a:endParaRPr>
          </a:p>
          <a:p>
            <a:r>
              <a:rPr lang="en-US" sz="2000" b="1">
                <a:solidFill>
                  <a:srgbClr val="00FFEA"/>
                </a:solidFill>
                <a:cs typeface="Calibri"/>
              </a:rPr>
              <a:t>Current holding institution</a:t>
            </a:r>
          </a:p>
        </p:txBody>
      </p:sp>
    </p:spTree>
    <p:extLst>
      <p:ext uri="{BB962C8B-B14F-4D97-AF65-F5344CB8AC3E}">
        <p14:creationId xmlns:p14="http://schemas.microsoft.com/office/powerpoint/2010/main" val="30939823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1E0CC-2400-1523-6449-B8FDD9069626}"/>
              </a:ext>
            </a:extLst>
          </p:cNvPr>
          <p:cNvSpPr>
            <a:spLocks noGrp="1"/>
          </p:cNvSpPr>
          <p:nvPr>
            <p:ph type="title"/>
          </p:nvPr>
        </p:nvSpPr>
        <p:spPr>
          <a:xfrm>
            <a:off x="6701191" y="270662"/>
            <a:ext cx="4111022" cy="1331860"/>
          </a:xfrm>
        </p:spPr>
        <p:txBody>
          <a:bodyPr/>
          <a:lstStyle/>
          <a:p>
            <a:r>
              <a:rPr lang="en-US">
                <a:ea typeface="+mj-lt"/>
                <a:cs typeface="+mj-lt"/>
              </a:rPr>
              <a:t>Newton's library:</a:t>
            </a:r>
            <a:r>
              <a:rPr lang="en-US">
                <a:cs typeface="Calibri Light"/>
              </a:rPr>
              <a:t> Data sources</a:t>
            </a:r>
          </a:p>
        </p:txBody>
      </p:sp>
      <p:sp>
        <p:nvSpPr>
          <p:cNvPr id="3" name="Content Placeholder 2">
            <a:extLst>
              <a:ext uri="{FF2B5EF4-FFF2-40B4-BE49-F238E27FC236}">
                <a16:creationId xmlns:a16="http://schemas.microsoft.com/office/drawing/2014/main" id="{338D3BB5-EBCB-E7D2-B22B-7B0D83AFE207}"/>
              </a:ext>
            </a:extLst>
          </p:cNvPr>
          <p:cNvSpPr>
            <a:spLocks noGrp="1"/>
          </p:cNvSpPr>
          <p:nvPr>
            <p:ph idx="1"/>
          </p:nvPr>
        </p:nvSpPr>
        <p:spPr>
          <a:xfrm>
            <a:off x="6701190" y="1844518"/>
            <a:ext cx="5244577" cy="4899222"/>
          </a:xfrm>
        </p:spPr>
        <p:txBody>
          <a:bodyPr vert="horz" lIns="91440" tIns="45720" rIns="91440" bIns="45720" rtlCol="0" anchor="t">
            <a:normAutofit fontScale="85000" lnSpcReduction="20000"/>
          </a:bodyPr>
          <a:lstStyle/>
          <a:p>
            <a:r>
              <a:rPr lang="en-US">
                <a:cs typeface="Calibri"/>
              </a:rPr>
              <a:t>John Harrison's </a:t>
            </a:r>
            <a:r>
              <a:rPr lang="en-US" i="1">
                <a:cs typeface="Calibri"/>
              </a:rPr>
              <a:t>The Library of Isaac Newton</a:t>
            </a:r>
            <a:endParaRPr lang="en-US">
              <a:cs typeface="Calibri" panose="020F0502020204030204"/>
            </a:endParaRPr>
          </a:p>
          <a:p>
            <a:pPr lvl="1"/>
            <a:r>
              <a:rPr lang="en-US">
                <a:cs typeface="Calibri" panose="020F0502020204030204"/>
              </a:rPr>
              <a:t>Huggin's list</a:t>
            </a:r>
          </a:p>
          <a:p>
            <a:pPr lvl="1"/>
            <a:r>
              <a:rPr lang="en-US">
                <a:cs typeface="Calibri" panose="020F0502020204030204"/>
              </a:rPr>
              <a:t>Musgrave Catalog</a:t>
            </a:r>
          </a:p>
          <a:p>
            <a:pPr lvl="1"/>
            <a:r>
              <a:rPr lang="en-US">
                <a:cs typeface="Calibri" panose="020F0502020204030204"/>
              </a:rPr>
              <a:t>Babson Collection catalog</a:t>
            </a:r>
          </a:p>
          <a:p>
            <a:pPr lvl="1"/>
            <a:r>
              <a:rPr lang="en-US">
                <a:cs typeface="Calibri" panose="020F0502020204030204"/>
              </a:rPr>
              <a:t>Newton's correspondence</a:t>
            </a:r>
          </a:p>
          <a:p>
            <a:pPr lvl="1"/>
            <a:r>
              <a:rPr lang="en-US">
                <a:cs typeface="Calibri" panose="020F0502020204030204"/>
              </a:rPr>
              <a:t>Duveen's </a:t>
            </a:r>
            <a:r>
              <a:rPr lang="en-US" i="1">
                <a:cs typeface="Calibri" panose="020F0502020204030204"/>
              </a:rPr>
              <a:t>Bibliotheca </a:t>
            </a:r>
            <a:r>
              <a:rPr lang="en-US" i="1" err="1">
                <a:cs typeface="Calibri" panose="020F0502020204030204"/>
              </a:rPr>
              <a:t>alchemica</a:t>
            </a:r>
            <a:r>
              <a:rPr lang="en-US" i="1">
                <a:cs typeface="Calibri" panose="020F0502020204030204"/>
              </a:rPr>
              <a:t> et </a:t>
            </a:r>
            <a:r>
              <a:rPr lang="en-US" i="1" err="1">
                <a:cs typeface="Calibri" panose="020F0502020204030204"/>
              </a:rPr>
              <a:t>chemica</a:t>
            </a:r>
            <a:endParaRPr lang="en-US" i="1">
              <a:cs typeface="Calibri" panose="020F0502020204030204"/>
            </a:endParaRPr>
          </a:p>
          <a:p>
            <a:pPr lvl="1"/>
            <a:r>
              <a:rPr lang="en-US">
                <a:cs typeface="Calibri" panose="020F0502020204030204"/>
              </a:rPr>
              <a:t>Bodleian Library, MS New College 361</a:t>
            </a:r>
          </a:p>
          <a:p>
            <a:pPr lvl="1"/>
            <a:r>
              <a:rPr lang="en-US">
                <a:cs typeface="Calibri" panose="020F0502020204030204"/>
              </a:rPr>
              <a:t>Portsmouth Collection catalog</a:t>
            </a:r>
          </a:p>
          <a:p>
            <a:pPr lvl="1"/>
            <a:r>
              <a:rPr lang="en-US">
                <a:cs typeface="Calibri" panose="020F0502020204030204"/>
              </a:rPr>
              <a:t>Sotheran's </a:t>
            </a:r>
            <a:r>
              <a:rPr lang="en-US" i="1">
                <a:cs typeface="Calibri" panose="020F0502020204030204"/>
              </a:rPr>
              <a:t>Bibliotheca </a:t>
            </a:r>
            <a:r>
              <a:rPr lang="en-US" i="1" err="1">
                <a:cs typeface="Calibri" panose="020F0502020204030204"/>
              </a:rPr>
              <a:t>chemica-mathematica</a:t>
            </a:r>
            <a:endParaRPr lang="en-US" i="1">
              <a:cs typeface="Calibri" panose="020F0502020204030204"/>
            </a:endParaRPr>
          </a:p>
          <a:p>
            <a:pPr lvl="1"/>
            <a:r>
              <a:rPr lang="en-US" err="1">
                <a:cs typeface="Calibri" panose="020F0502020204030204"/>
              </a:rPr>
              <a:t>Thame</a:t>
            </a:r>
            <a:r>
              <a:rPr lang="en-US">
                <a:cs typeface="Calibri" panose="020F0502020204030204"/>
              </a:rPr>
              <a:t> Park auction catalog</a:t>
            </a:r>
          </a:p>
          <a:p>
            <a:r>
              <a:rPr lang="en-US">
                <a:cs typeface="Calibri" panose="020F0502020204030204"/>
              </a:rPr>
              <a:t>Newton's own manuscripts</a:t>
            </a:r>
          </a:p>
          <a:p>
            <a:pPr lvl="1"/>
            <a:r>
              <a:rPr lang="en-US">
                <a:cs typeface="Calibri" panose="020F0502020204030204"/>
              </a:rPr>
              <a:t>Correspondence</a:t>
            </a:r>
          </a:p>
          <a:p>
            <a:pPr lvl="1"/>
            <a:r>
              <a:rPr lang="en-US">
                <a:cs typeface="Calibri" panose="020F0502020204030204"/>
              </a:rPr>
              <a:t>Alchemical manuscripts (TEI-XML from </a:t>
            </a:r>
            <a:r>
              <a:rPr lang="en-US" i="1" err="1">
                <a:cs typeface="Calibri" panose="020F0502020204030204"/>
              </a:rPr>
              <a:t>Chymistry</a:t>
            </a:r>
            <a:r>
              <a:rPr lang="en-US" i="1">
                <a:cs typeface="Calibri" panose="020F0502020204030204"/>
              </a:rPr>
              <a:t> of Isaac Newton</a:t>
            </a:r>
            <a:r>
              <a:rPr lang="en-US">
                <a:cs typeface="Calibri" panose="020F0502020204030204"/>
              </a:rPr>
              <a:t>)</a:t>
            </a:r>
          </a:p>
        </p:txBody>
      </p:sp>
      <p:pic>
        <p:nvPicPr>
          <p:cNvPr id="6" name="Picture 6" descr="Graphical user interface, text, application, email&#10;&#10;Description automatically generated">
            <a:extLst>
              <a:ext uri="{FF2B5EF4-FFF2-40B4-BE49-F238E27FC236}">
                <a16:creationId xmlns:a16="http://schemas.microsoft.com/office/drawing/2014/main" id="{F0D5EABB-42D5-F2F1-0A5D-A7EC0B52FC78}"/>
              </a:ext>
            </a:extLst>
          </p:cNvPr>
          <p:cNvPicPr>
            <a:picLocks noChangeAspect="1"/>
          </p:cNvPicPr>
          <p:nvPr/>
        </p:nvPicPr>
        <p:blipFill rotWithShape="1">
          <a:blip r:embed="rId2"/>
          <a:srcRect l="-57" t="116" r="-143" b="2792"/>
          <a:stretch/>
        </p:blipFill>
        <p:spPr>
          <a:xfrm>
            <a:off x="0" y="0"/>
            <a:ext cx="6510462" cy="3563117"/>
          </a:xfrm>
          <a:prstGeom prst="rect">
            <a:avLst/>
          </a:prstGeom>
        </p:spPr>
      </p:pic>
      <p:pic>
        <p:nvPicPr>
          <p:cNvPr id="7" name="Picture 7" descr="Text&#10;&#10;Description automatically generated">
            <a:extLst>
              <a:ext uri="{FF2B5EF4-FFF2-40B4-BE49-F238E27FC236}">
                <a16:creationId xmlns:a16="http://schemas.microsoft.com/office/drawing/2014/main" id="{F98DF87F-4E1B-C153-0334-9EA7C25857D3}"/>
              </a:ext>
            </a:extLst>
          </p:cNvPr>
          <p:cNvPicPr>
            <a:picLocks noChangeAspect="1"/>
          </p:cNvPicPr>
          <p:nvPr/>
        </p:nvPicPr>
        <p:blipFill>
          <a:blip r:embed="rId3"/>
          <a:stretch>
            <a:fillRect/>
          </a:stretch>
        </p:blipFill>
        <p:spPr>
          <a:xfrm>
            <a:off x="3717" y="3739381"/>
            <a:ext cx="6497443" cy="3114895"/>
          </a:xfrm>
          <a:prstGeom prst="rect">
            <a:avLst/>
          </a:prstGeom>
        </p:spPr>
      </p:pic>
    </p:spTree>
    <p:extLst>
      <p:ext uri="{BB962C8B-B14F-4D97-AF65-F5344CB8AC3E}">
        <p14:creationId xmlns:p14="http://schemas.microsoft.com/office/powerpoint/2010/main" val="13729936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B1CD-205F-17DF-4149-811DEA2077DC}"/>
              </a:ext>
            </a:extLst>
          </p:cNvPr>
          <p:cNvSpPr>
            <a:spLocks noGrp="1"/>
          </p:cNvSpPr>
          <p:nvPr>
            <p:ph type="title"/>
          </p:nvPr>
        </p:nvSpPr>
        <p:spPr/>
        <p:txBody>
          <a:bodyPr/>
          <a:lstStyle/>
          <a:p>
            <a:r>
              <a:rPr lang="en-US">
                <a:ea typeface="+mj-lt"/>
                <a:cs typeface="+mj-lt"/>
              </a:rPr>
              <a:t>Newton's library:</a:t>
            </a:r>
            <a:r>
              <a:rPr lang="en-US">
                <a:cs typeface="Calibri Light"/>
              </a:rPr>
              <a:t> Data sets</a:t>
            </a:r>
          </a:p>
        </p:txBody>
      </p:sp>
      <p:sp>
        <p:nvSpPr>
          <p:cNvPr id="3" name="Content Placeholder 2">
            <a:extLst>
              <a:ext uri="{FF2B5EF4-FFF2-40B4-BE49-F238E27FC236}">
                <a16:creationId xmlns:a16="http://schemas.microsoft.com/office/drawing/2014/main" id="{61AC7CFF-6B66-31B5-4C46-F0ECCC0609B4}"/>
              </a:ext>
            </a:extLst>
          </p:cNvPr>
          <p:cNvSpPr>
            <a:spLocks noGrp="1"/>
          </p:cNvSpPr>
          <p:nvPr>
            <p:ph idx="1"/>
          </p:nvPr>
        </p:nvSpPr>
        <p:spPr>
          <a:xfrm>
            <a:off x="838200" y="1825625"/>
            <a:ext cx="5517243" cy="4861437"/>
          </a:xfrm>
        </p:spPr>
        <p:txBody>
          <a:bodyPr vert="horz" lIns="91440" tIns="45720" rIns="91440" bIns="45720" rtlCol="0" anchor="t">
            <a:normAutofit lnSpcReduction="10000"/>
          </a:bodyPr>
          <a:lstStyle/>
          <a:p>
            <a:r>
              <a:rPr lang="en-US">
                <a:cs typeface="Calibri"/>
              </a:rPr>
              <a:t>Owned books</a:t>
            </a:r>
          </a:p>
          <a:p>
            <a:pPr lvl="1"/>
            <a:r>
              <a:rPr lang="en-US">
                <a:cs typeface="Calibri"/>
              </a:rPr>
              <a:t>Harrison's </a:t>
            </a:r>
            <a:r>
              <a:rPr lang="en-US" i="1">
                <a:cs typeface="Calibri"/>
              </a:rPr>
              <a:t>Library of Isaac Newton </a:t>
            </a:r>
            <a:r>
              <a:rPr lang="en-US">
                <a:cs typeface="Calibri"/>
              </a:rPr>
              <a:t>(print book)</a:t>
            </a:r>
            <a:r>
              <a:rPr lang="en-US" i="1">
                <a:cs typeface="Calibri"/>
              </a:rPr>
              <a:t> → The Newton Project</a:t>
            </a:r>
            <a:r>
              <a:rPr lang="en-US">
                <a:cs typeface="Calibri"/>
              </a:rPr>
              <a:t> "Books in Newton's Library" (HTML)</a:t>
            </a:r>
            <a:endParaRPr lang="en-US">
              <a:ea typeface="Calibri"/>
              <a:cs typeface="Calibri"/>
            </a:endParaRPr>
          </a:p>
          <a:p>
            <a:r>
              <a:rPr lang="en-US">
                <a:cs typeface="Calibri"/>
              </a:rPr>
              <a:t>Consulted books</a:t>
            </a:r>
            <a:endParaRPr lang="en-US">
              <a:ea typeface="Calibri"/>
              <a:cs typeface="Calibri"/>
            </a:endParaRPr>
          </a:p>
          <a:p>
            <a:pPr lvl="1"/>
            <a:r>
              <a:rPr lang="en-US">
                <a:cs typeface="Calibri"/>
              </a:rPr>
              <a:t>Citation analysis of Newton's alchemical manuscripts transcribed in TEI</a:t>
            </a:r>
            <a:endParaRPr lang="en-US">
              <a:ea typeface="Calibri"/>
              <a:cs typeface="Calibri"/>
            </a:endParaRPr>
          </a:p>
          <a:p>
            <a:pPr lvl="1"/>
            <a:endParaRPr lang="en-US">
              <a:cs typeface="Calibri"/>
            </a:endParaRPr>
          </a:p>
          <a:p>
            <a:endParaRPr lang="en-US">
              <a:cs typeface="Calibri"/>
            </a:endParaRPr>
          </a:p>
          <a:p>
            <a:r>
              <a:rPr lang="en-US">
                <a:cs typeface="Calibri"/>
              </a:rPr>
              <a:t>TEI transcriptions of </a:t>
            </a:r>
            <a:br>
              <a:rPr lang="en-US">
                <a:cs typeface="Calibri"/>
              </a:rPr>
            </a:br>
            <a:r>
              <a:rPr lang="en-US">
                <a:cs typeface="Calibri"/>
              </a:rPr>
              <a:t>alchemical manuscripts</a:t>
            </a:r>
            <a:endParaRPr lang="en-US">
              <a:ea typeface="Calibri"/>
              <a:cs typeface="Calibri"/>
            </a:endParaRPr>
          </a:p>
          <a:p>
            <a:pPr lvl="1"/>
            <a:endParaRPr lang="en-US">
              <a:cs typeface="Calibri"/>
            </a:endParaRPr>
          </a:p>
          <a:p>
            <a:pPr lvl="1"/>
            <a:endParaRPr lang="en-US">
              <a:cs typeface="Calibri"/>
            </a:endParaRPr>
          </a:p>
        </p:txBody>
      </p:sp>
      <p:sp>
        <p:nvSpPr>
          <p:cNvPr id="4" name="Right Brace 3">
            <a:extLst>
              <a:ext uri="{FF2B5EF4-FFF2-40B4-BE49-F238E27FC236}">
                <a16:creationId xmlns:a16="http://schemas.microsoft.com/office/drawing/2014/main" id="{FA617468-71A8-2A42-3613-34A5A8DA9118}"/>
              </a:ext>
            </a:extLst>
          </p:cNvPr>
          <p:cNvSpPr/>
          <p:nvPr/>
        </p:nvSpPr>
        <p:spPr>
          <a:xfrm>
            <a:off x="6680490" y="1919514"/>
            <a:ext cx="834571" cy="2709433"/>
          </a:xfrm>
          <a:prstGeom prst="rightBrace">
            <a:avLst/>
          </a:prstGeom>
          <a:ln w="57150">
            <a:solidFill>
              <a:srgbClr val="4472C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TextBox 4">
            <a:extLst>
              <a:ext uri="{FF2B5EF4-FFF2-40B4-BE49-F238E27FC236}">
                <a16:creationId xmlns:a16="http://schemas.microsoft.com/office/drawing/2014/main" id="{B1782B75-5056-4E89-3103-DB91AD5EC4BB}"/>
              </a:ext>
            </a:extLst>
          </p:cNvPr>
          <p:cNvSpPr txBox="1"/>
          <p:nvPr/>
        </p:nvSpPr>
        <p:spPr>
          <a:xfrm>
            <a:off x="8015061" y="1710417"/>
            <a:ext cx="3532413" cy="37856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t>Spreadsheet and eventual relational database of books known to have been owned/used by Newton</a:t>
            </a:r>
            <a:endParaRPr lang="en-US" sz="2400">
              <a:cs typeface="Calibri"/>
            </a:endParaRPr>
          </a:p>
          <a:p>
            <a:endParaRPr lang="en-US" sz="2400">
              <a:cs typeface="Calibri"/>
            </a:endParaRPr>
          </a:p>
          <a:p>
            <a:r>
              <a:rPr lang="en-US" sz="2400">
                <a:cs typeface="Calibri"/>
              </a:rPr>
              <a:t>Incorporated into database with data about watermarks, citations, ink-analysis of Newton's alchemical manuscripts</a:t>
            </a:r>
          </a:p>
        </p:txBody>
      </p:sp>
    </p:spTree>
    <p:extLst>
      <p:ext uri="{BB962C8B-B14F-4D97-AF65-F5344CB8AC3E}">
        <p14:creationId xmlns:p14="http://schemas.microsoft.com/office/powerpoint/2010/main" val="40459567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9E617-1E68-0089-98C9-FD9A726E628F}"/>
              </a:ext>
            </a:extLst>
          </p:cNvPr>
          <p:cNvSpPr>
            <a:spLocks noGrp="1"/>
          </p:cNvSpPr>
          <p:nvPr>
            <p:ph type="title"/>
          </p:nvPr>
        </p:nvSpPr>
        <p:spPr/>
        <p:txBody>
          <a:bodyPr/>
          <a:lstStyle/>
          <a:p>
            <a:r>
              <a:rPr lang="en-US">
                <a:cs typeface="Calibri Light"/>
              </a:rPr>
              <a:t>Newton's library: Research questions</a:t>
            </a:r>
            <a:endParaRPr lang="en-US"/>
          </a:p>
        </p:txBody>
      </p:sp>
      <p:sp>
        <p:nvSpPr>
          <p:cNvPr id="3" name="Content Placeholder 2">
            <a:extLst>
              <a:ext uri="{FF2B5EF4-FFF2-40B4-BE49-F238E27FC236}">
                <a16:creationId xmlns:a16="http://schemas.microsoft.com/office/drawing/2014/main" id="{A796FE2E-8C21-6D7D-A43D-943376971E72}"/>
              </a:ext>
            </a:extLst>
          </p:cNvPr>
          <p:cNvSpPr>
            <a:spLocks noGrp="1"/>
          </p:cNvSpPr>
          <p:nvPr>
            <p:ph idx="1"/>
          </p:nvPr>
        </p:nvSpPr>
        <p:spPr/>
        <p:txBody>
          <a:bodyPr vert="horz" lIns="91440" tIns="45720" rIns="91440" bIns="45720" rtlCol="0" anchor="t">
            <a:normAutofit/>
          </a:bodyPr>
          <a:lstStyle/>
          <a:p>
            <a:r>
              <a:rPr lang="en-US">
                <a:cs typeface="Calibri"/>
              </a:rPr>
              <a:t>What books did Newton own?</a:t>
            </a:r>
          </a:p>
          <a:p>
            <a:r>
              <a:rPr lang="en-US">
                <a:cs typeface="Calibri"/>
              </a:rPr>
              <a:t>When did he acquire them?</a:t>
            </a:r>
            <a:endParaRPr lang="en-US">
              <a:ea typeface="Calibri"/>
              <a:cs typeface="Calibri"/>
            </a:endParaRPr>
          </a:p>
          <a:p>
            <a:r>
              <a:rPr lang="en-US">
                <a:cs typeface="Calibri"/>
              </a:rPr>
              <a:t>Where and how often does he cite different works in his library?</a:t>
            </a:r>
            <a:endParaRPr lang="en-US">
              <a:ea typeface="Calibri"/>
              <a:cs typeface="Calibri"/>
            </a:endParaRPr>
          </a:p>
          <a:p>
            <a:r>
              <a:rPr lang="en-US">
                <a:cs typeface="Calibri"/>
              </a:rPr>
              <a:t>By what date did Newton definitely finish working on a specific alchemical manuscript?</a:t>
            </a:r>
            <a:endParaRPr lang="en-US">
              <a:ea typeface="Calibri"/>
              <a:cs typeface="Calibri"/>
            </a:endParaRPr>
          </a:p>
          <a:p>
            <a:r>
              <a:rPr lang="en-US">
                <a:cs typeface="Calibri"/>
              </a:rPr>
              <a:t>How did Newton's alchemical thought develop?</a:t>
            </a:r>
            <a:endParaRPr lang="en-US">
              <a:ea typeface="Calibri"/>
              <a:cs typeface="Calibri"/>
            </a:endParaRPr>
          </a:p>
        </p:txBody>
      </p:sp>
    </p:spTree>
    <p:extLst>
      <p:ext uri="{BB962C8B-B14F-4D97-AF65-F5344CB8AC3E}">
        <p14:creationId xmlns:p14="http://schemas.microsoft.com/office/powerpoint/2010/main" val="38300651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DAB60-DE29-647E-60EC-0E5B7D553894}"/>
              </a:ext>
            </a:extLst>
          </p:cNvPr>
          <p:cNvSpPr>
            <a:spLocks noGrp="1"/>
          </p:cNvSpPr>
          <p:nvPr>
            <p:ph type="title"/>
          </p:nvPr>
        </p:nvSpPr>
        <p:spPr>
          <a:xfrm>
            <a:off x="838200" y="365125"/>
            <a:ext cx="10515600" cy="1174423"/>
          </a:xfrm>
        </p:spPr>
        <p:txBody>
          <a:bodyPr/>
          <a:lstStyle/>
          <a:p>
            <a:r>
              <a:rPr lang="en-US">
                <a:cs typeface="Calibri Light"/>
              </a:rPr>
              <a:t>Methods: Statistics and Visualizations</a:t>
            </a:r>
          </a:p>
        </p:txBody>
      </p:sp>
      <p:pic>
        <p:nvPicPr>
          <p:cNvPr id="8" name="Picture 8" descr="Chart&#10;&#10;Description automatically generated">
            <a:extLst>
              <a:ext uri="{FF2B5EF4-FFF2-40B4-BE49-F238E27FC236}">
                <a16:creationId xmlns:a16="http://schemas.microsoft.com/office/drawing/2014/main" id="{F03C72E9-8898-67DC-5B64-7C3F76A7BEAF}"/>
              </a:ext>
            </a:extLst>
          </p:cNvPr>
          <p:cNvPicPr>
            <a:picLocks noChangeAspect="1"/>
          </p:cNvPicPr>
          <p:nvPr/>
        </p:nvPicPr>
        <p:blipFill rotWithShape="1">
          <a:blip r:embed="rId2"/>
          <a:srcRect l="-224" t="235" r="9689"/>
          <a:stretch/>
        </p:blipFill>
        <p:spPr>
          <a:xfrm>
            <a:off x="2633939" y="1510001"/>
            <a:ext cx="8011000" cy="5111490"/>
          </a:xfrm>
          <a:prstGeom prst="rect">
            <a:avLst/>
          </a:prstGeom>
        </p:spPr>
      </p:pic>
      <p:pic>
        <p:nvPicPr>
          <p:cNvPr id="4" name="Picture 4" descr="Table&#10;&#10;Description automatically generated">
            <a:extLst>
              <a:ext uri="{FF2B5EF4-FFF2-40B4-BE49-F238E27FC236}">
                <a16:creationId xmlns:a16="http://schemas.microsoft.com/office/drawing/2014/main" id="{F328679C-443C-C5FE-9AFE-3C117C773B4C}"/>
              </a:ext>
            </a:extLst>
          </p:cNvPr>
          <p:cNvPicPr>
            <a:picLocks noChangeAspect="1"/>
          </p:cNvPicPr>
          <p:nvPr/>
        </p:nvPicPr>
        <p:blipFill>
          <a:blip r:embed="rId3"/>
          <a:stretch>
            <a:fillRect/>
          </a:stretch>
        </p:blipFill>
        <p:spPr>
          <a:xfrm>
            <a:off x="840317" y="1508724"/>
            <a:ext cx="1854201" cy="2115471"/>
          </a:xfrm>
          <a:prstGeom prst="rect">
            <a:avLst/>
          </a:prstGeom>
        </p:spPr>
      </p:pic>
      <p:pic>
        <p:nvPicPr>
          <p:cNvPr id="5" name="Picture 5" descr="A picture containing text&#10;&#10;Description automatically generated">
            <a:extLst>
              <a:ext uri="{FF2B5EF4-FFF2-40B4-BE49-F238E27FC236}">
                <a16:creationId xmlns:a16="http://schemas.microsoft.com/office/drawing/2014/main" id="{0699AAB4-D8FA-5D2A-DCD5-BE45753C73F8}"/>
              </a:ext>
            </a:extLst>
          </p:cNvPr>
          <p:cNvPicPr>
            <a:picLocks noChangeAspect="1"/>
          </p:cNvPicPr>
          <p:nvPr/>
        </p:nvPicPr>
        <p:blipFill>
          <a:blip r:embed="rId4"/>
          <a:stretch>
            <a:fillRect/>
          </a:stretch>
        </p:blipFill>
        <p:spPr>
          <a:xfrm>
            <a:off x="10645987" y="1509779"/>
            <a:ext cx="1558529" cy="2026691"/>
          </a:xfrm>
          <a:prstGeom prst="rect">
            <a:avLst/>
          </a:prstGeom>
        </p:spPr>
      </p:pic>
    </p:spTree>
    <p:extLst>
      <p:ext uri="{BB962C8B-B14F-4D97-AF65-F5344CB8AC3E}">
        <p14:creationId xmlns:p14="http://schemas.microsoft.com/office/powerpoint/2010/main" val="36925778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35A49-4106-A858-C350-F037FD45CD23}"/>
              </a:ext>
            </a:extLst>
          </p:cNvPr>
          <p:cNvSpPr>
            <a:spLocks noGrp="1"/>
          </p:cNvSpPr>
          <p:nvPr>
            <p:ph type="title"/>
          </p:nvPr>
        </p:nvSpPr>
        <p:spPr>
          <a:xfrm>
            <a:off x="491836" y="-131"/>
            <a:ext cx="10515600" cy="1325563"/>
          </a:xfrm>
        </p:spPr>
        <p:txBody>
          <a:bodyPr/>
          <a:lstStyle/>
          <a:p>
            <a:r>
              <a:rPr lang="en-US" b="1">
                <a:ea typeface="+mj-lt"/>
                <a:cs typeface="+mj-lt"/>
              </a:rPr>
              <a:t>Methods: Citation analysis</a:t>
            </a:r>
          </a:p>
        </p:txBody>
      </p:sp>
      <p:graphicFrame>
        <p:nvGraphicFramePr>
          <p:cNvPr id="4" name="Table 3">
            <a:extLst>
              <a:ext uri="{FF2B5EF4-FFF2-40B4-BE49-F238E27FC236}">
                <a16:creationId xmlns:a16="http://schemas.microsoft.com/office/drawing/2014/main" id="{C52682DC-2A73-2F88-3162-78A3893FAAEB}"/>
              </a:ext>
            </a:extLst>
          </p:cNvPr>
          <p:cNvGraphicFramePr>
            <a:graphicFrameLocks noGrp="1"/>
          </p:cNvGraphicFramePr>
          <p:nvPr>
            <p:extLst>
              <p:ext uri="{D42A27DB-BD31-4B8C-83A1-F6EECF244321}">
                <p14:modId xmlns:p14="http://schemas.microsoft.com/office/powerpoint/2010/main" val="1503294363"/>
              </p:ext>
            </p:extLst>
          </p:nvPr>
        </p:nvGraphicFramePr>
        <p:xfrm>
          <a:off x="333769" y="2418247"/>
          <a:ext cx="11472691" cy="4302760"/>
        </p:xfrm>
        <a:graphic>
          <a:graphicData uri="http://schemas.openxmlformats.org/drawingml/2006/table">
            <a:tbl>
              <a:tblPr firstRow="1" bandRow="1">
                <a:tableStyleId>{FABFCF23-3B69-468F-B69F-88F6DE6A72F2}</a:tableStyleId>
              </a:tblPr>
              <a:tblGrid>
                <a:gridCol w="1341368">
                  <a:extLst>
                    <a:ext uri="{9D8B030D-6E8A-4147-A177-3AD203B41FA5}">
                      <a16:colId xmlns:a16="http://schemas.microsoft.com/office/drawing/2014/main" val="3263103882"/>
                    </a:ext>
                  </a:extLst>
                </a:gridCol>
                <a:gridCol w="1171338">
                  <a:extLst>
                    <a:ext uri="{9D8B030D-6E8A-4147-A177-3AD203B41FA5}">
                      <a16:colId xmlns:a16="http://schemas.microsoft.com/office/drawing/2014/main" val="2776683861"/>
                    </a:ext>
                  </a:extLst>
                </a:gridCol>
                <a:gridCol w="1398049">
                  <a:extLst>
                    <a:ext uri="{9D8B030D-6E8A-4147-A177-3AD203B41FA5}">
                      <a16:colId xmlns:a16="http://schemas.microsoft.com/office/drawing/2014/main" val="460075163"/>
                    </a:ext>
                  </a:extLst>
                </a:gridCol>
                <a:gridCol w="7561936">
                  <a:extLst>
                    <a:ext uri="{9D8B030D-6E8A-4147-A177-3AD203B41FA5}">
                      <a16:colId xmlns:a16="http://schemas.microsoft.com/office/drawing/2014/main" val="3763152182"/>
                    </a:ext>
                  </a:extLst>
                </a:gridCol>
              </a:tblGrid>
              <a:tr h="370840">
                <a:tc>
                  <a:txBody>
                    <a:bodyPr/>
                    <a:lstStyle/>
                    <a:p>
                      <a:pPr marL="0" algn="l" rtl="0" eaLnBrk="1" latinLnBrk="0" hangingPunct="1">
                        <a:spcBef>
                          <a:spcPts val="0"/>
                        </a:spcBef>
                        <a:spcAft>
                          <a:spcPts val="0"/>
                        </a:spcAft>
                      </a:pPr>
                      <a:r>
                        <a:rPr lang="en-US" sz="1800" kern="1200">
                          <a:effectLst/>
                        </a:rPr>
                        <a:t>Certainty</a:t>
                      </a:r>
                      <a:endParaRPr lang="en-US">
                        <a:effectLst/>
                      </a:endParaRPr>
                    </a:p>
                  </a:txBody>
                  <a:tcPr anchor="ctr"/>
                </a:tc>
                <a:tc>
                  <a:txBody>
                    <a:bodyPr/>
                    <a:lstStyle/>
                    <a:p>
                      <a:pPr marL="0" algn="l" rtl="0" eaLnBrk="1" latinLnBrk="0" hangingPunct="1">
                        <a:spcBef>
                          <a:spcPts val="0"/>
                        </a:spcBef>
                        <a:spcAft>
                          <a:spcPts val="0"/>
                        </a:spcAft>
                      </a:pPr>
                      <a:r>
                        <a:rPr lang="en-US" sz="1800" kern="1200">
                          <a:effectLst/>
                        </a:rPr>
                        <a:t>@corresp</a:t>
                      </a:r>
                      <a:endParaRPr lang="en-US">
                        <a:effectLst/>
                      </a:endParaRPr>
                    </a:p>
                  </a:txBody>
                  <a:tcPr anchor="ctr"/>
                </a:tc>
                <a:tc>
                  <a:txBody>
                    <a:bodyPr/>
                    <a:lstStyle/>
                    <a:p>
                      <a:pPr marL="0" algn="l" rtl="0" eaLnBrk="1" latinLnBrk="0" hangingPunct="1">
                        <a:spcBef>
                          <a:spcPts val="0"/>
                        </a:spcBef>
                        <a:spcAft>
                          <a:spcPts val="0"/>
                        </a:spcAft>
                      </a:pPr>
                      <a:r>
                        <a:rPr lang="en-US" sz="1800" kern="1200">
                          <a:effectLst/>
                        </a:rPr>
                        <a:t>@cert</a:t>
                      </a:r>
                      <a:endParaRPr lang="en-US">
                        <a:effectLst/>
                      </a:endParaRPr>
                    </a:p>
                  </a:txBody>
                  <a:tcPr anchor="ctr"/>
                </a:tc>
                <a:tc>
                  <a:txBody>
                    <a:bodyPr/>
                    <a:lstStyle/>
                    <a:p>
                      <a:pPr marL="0" algn="l" rtl="0" eaLnBrk="1" latinLnBrk="0" hangingPunct="1">
                        <a:spcBef>
                          <a:spcPts val="0"/>
                        </a:spcBef>
                        <a:spcAft>
                          <a:spcPts val="0"/>
                        </a:spcAft>
                      </a:pPr>
                      <a:r>
                        <a:rPr lang="en-US" sz="1800" kern="1200">
                          <a:effectLst/>
                        </a:rPr>
                        <a:t>Description</a:t>
                      </a:r>
                      <a:endParaRPr lang="en-US">
                        <a:effectLst/>
                      </a:endParaRPr>
                    </a:p>
                  </a:txBody>
                  <a:tcPr anchor="ctr"/>
                </a:tc>
                <a:extLst>
                  <a:ext uri="{0D108BD9-81ED-4DB2-BD59-A6C34878D82A}">
                    <a16:rowId xmlns:a16="http://schemas.microsoft.com/office/drawing/2014/main" val="3169244775"/>
                  </a:ext>
                </a:extLst>
              </a:tr>
              <a:tr h="395224">
                <a:tc>
                  <a:txBody>
                    <a:bodyPr/>
                    <a:lstStyle/>
                    <a:p>
                      <a:pPr marL="0" algn="l" rtl="0" eaLnBrk="1" latinLnBrk="0" hangingPunct="1">
                        <a:spcBef>
                          <a:spcPts val="0"/>
                        </a:spcBef>
                        <a:spcAft>
                          <a:spcPts val="0"/>
                        </a:spcAft>
                      </a:pPr>
                      <a:r>
                        <a:rPr lang="en-US" sz="1800" kern="1200">
                          <a:effectLst/>
                        </a:rPr>
                        <a:t>Verified</a:t>
                      </a:r>
                      <a:endParaRPr lang="en-US">
                        <a:effectLst/>
                      </a:endParaRPr>
                    </a:p>
                  </a:txBody>
                  <a:tcPr anchor="ctr"/>
                </a:tc>
                <a:tc>
                  <a:txBody>
                    <a:bodyPr/>
                    <a:lstStyle/>
                    <a:p>
                      <a:pPr marL="0" algn="l" rtl="0" eaLnBrk="1" latinLnBrk="0" hangingPunct="1">
                        <a:spcBef>
                          <a:spcPts val="0"/>
                        </a:spcBef>
                        <a:spcAft>
                          <a:spcPts val="0"/>
                        </a:spcAft>
                      </a:pPr>
                      <a:r>
                        <a:rPr lang="en-US" sz="1800" kern="1200">
                          <a:effectLst/>
                        </a:rPr>
                        <a:t>Has value</a:t>
                      </a:r>
                      <a:endParaRPr lang="en-US">
                        <a:effectLst/>
                      </a:endParaRPr>
                    </a:p>
                  </a:txBody>
                  <a:tcPr anchor="ctr"/>
                </a:tc>
                <a:tc>
                  <a:txBody>
                    <a:bodyPr/>
                    <a:lstStyle/>
                    <a:p>
                      <a:pPr marL="0" algn="l" rtl="0" eaLnBrk="1" latinLnBrk="0" hangingPunct="1">
                        <a:spcBef>
                          <a:spcPts val="0"/>
                        </a:spcBef>
                        <a:spcAft>
                          <a:spcPts val="0"/>
                        </a:spcAft>
                      </a:pPr>
                      <a:r>
                        <a:rPr lang="en-US" sz="1800" kern="1200">
                          <a:effectLst/>
                        </a:rPr>
                        <a:t>No value</a:t>
                      </a:r>
                      <a:endParaRPr lang="en-US">
                        <a:effectLst/>
                      </a:endParaRPr>
                    </a:p>
                  </a:txBody>
                  <a:tcPr anchor="ctr"/>
                </a:tc>
                <a:tc>
                  <a:txBody>
                    <a:bodyPr/>
                    <a:lstStyle/>
                    <a:p>
                      <a:pPr marL="0" algn="l" rtl="0" eaLnBrk="1" latinLnBrk="0" hangingPunct="1">
                        <a:spcBef>
                          <a:spcPts val="0"/>
                        </a:spcBef>
                        <a:spcAft>
                          <a:spcPts val="0"/>
                        </a:spcAft>
                      </a:pPr>
                      <a:r>
                        <a:rPr lang="en-US" sz="1800" kern="1200">
                          <a:effectLst/>
                        </a:rPr>
                        <a:t>A citation is deemed verified when Newton has indicated page numbers in a citation and those page numbers can connect the citation to one and only one edition or issue of a work or compilation.</a:t>
                      </a:r>
                      <a:endParaRPr lang="en-US">
                        <a:effectLst/>
                      </a:endParaRPr>
                    </a:p>
                  </a:txBody>
                  <a:tcPr anchor="ctr"/>
                </a:tc>
                <a:extLst>
                  <a:ext uri="{0D108BD9-81ED-4DB2-BD59-A6C34878D82A}">
                    <a16:rowId xmlns:a16="http://schemas.microsoft.com/office/drawing/2014/main" val="2212872516"/>
                  </a:ext>
                </a:extLst>
              </a:tr>
              <a:tr h="370840">
                <a:tc>
                  <a:txBody>
                    <a:bodyPr/>
                    <a:lstStyle/>
                    <a:p>
                      <a:pPr marL="0" algn="l" rtl="0" eaLnBrk="1" latinLnBrk="0" hangingPunct="1">
                        <a:spcBef>
                          <a:spcPts val="0"/>
                        </a:spcBef>
                        <a:spcAft>
                          <a:spcPts val="0"/>
                        </a:spcAft>
                      </a:pPr>
                      <a:r>
                        <a:rPr lang="en-US" sz="1800" kern="1200">
                          <a:effectLst/>
                        </a:rPr>
                        <a:t>High likelihood</a:t>
                      </a:r>
                      <a:endParaRPr lang="en-US">
                        <a:effectLst/>
                      </a:endParaRPr>
                    </a:p>
                  </a:txBody>
                  <a:tcPr anchor="ctr"/>
                </a:tc>
                <a:tc>
                  <a:txBody>
                    <a:bodyPr/>
                    <a:lstStyle/>
                    <a:p>
                      <a:pPr marL="0" algn="l" rtl="0" eaLnBrk="1" latinLnBrk="0" hangingPunct="1">
                        <a:spcBef>
                          <a:spcPts val="0"/>
                        </a:spcBef>
                        <a:spcAft>
                          <a:spcPts val="0"/>
                        </a:spcAft>
                      </a:pPr>
                      <a:r>
                        <a:rPr lang="en-US" sz="1800" kern="1200">
                          <a:effectLst/>
                        </a:rPr>
                        <a:t>Has value</a:t>
                      </a:r>
                      <a:endParaRPr lang="en-US">
                        <a:effectLst/>
                      </a:endParaRPr>
                    </a:p>
                  </a:txBody>
                  <a:tcPr anchor="ctr"/>
                </a:tc>
                <a:tc>
                  <a:txBody>
                    <a:bodyPr/>
                    <a:lstStyle/>
                    <a:p>
                      <a:pPr marL="0" algn="l" rtl="0" eaLnBrk="1" latinLnBrk="0" hangingPunct="1">
                        <a:spcBef>
                          <a:spcPts val="0"/>
                        </a:spcBef>
                        <a:spcAft>
                          <a:spcPts val="0"/>
                        </a:spcAft>
                      </a:pPr>
                      <a:r>
                        <a:rPr lang="en-US" sz="1800" kern="1200">
                          <a:effectLst/>
                        </a:rPr>
                        <a:t>“high”</a:t>
                      </a:r>
                      <a:endParaRPr lang="en-US">
                        <a:effectLst/>
                      </a:endParaRPr>
                    </a:p>
                  </a:txBody>
                  <a:tcPr anchor="ctr"/>
                </a:tc>
                <a:tc>
                  <a:txBody>
                    <a:bodyPr/>
                    <a:lstStyle/>
                    <a:p>
                      <a:pPr marL="0" algn="l" rtl="0" eaLnBrk="1" latinLnBrk="0" hangingPunct="1">
                        <a:spcBef>
                          <a:spcPts val="0"/>
                        </a:spcBef>
                        <a:spcAft>
                          <a:spcPts val="0"/>
                        </a:spcAft>
                      </a:pPr>
                      <a:r>
                        <a:rPr lang="en-US" sz="1800" kern="1200">
                          <a:effectLst/>
                        </a:rPr>
                        <a:t>A citation is assigned high likelihood when the editor has confidence that Newton is citing a particular edition, issue, or state of a work because of contextual factors like word choice or the age of the manuscript, but the editor cannot definitively ascribe the citation to that particular edition or issue because Newton has failed to indicate page numbers.</a:t>
                      </a:r>
                      <a:endParaRPr lang="en-US">
                        <a:effectLst/>
                      </a:endParaRPr>
                    </a:p>
                  </a:txBody>
                  <a:tcPr anchor="ctr"/>
                </a:tc>
                <a:extLst>
                  <a:ext uri="{0D108BD9-81ED-4DB2-BD59-A6C34878D82A}">
                    <a16:rowId xmlns:a16="http://schemas.microsoft.com/office/drawing/2014/main" val="2113363932"/>
                  </a:ext>
                </a:extLst>
              </a:tr>
              <a:tr h="370840">
                <a:tc>
                  <a:txBody>
                    <a:bodyPr/>
                    <a:lstStyle/>
                    <a:p>
                      <a:pPr marL="0" algn="l" rtl="0" eaLnBrk="1" latinLnBrk="0" hangingPunct="1">
                        <a:spcBef>
                          <a:spcPts val="0"/>
                        </a:spcBef>
                        <a:spcAft>
                          <a:spcPts val="0"/>
                        </a:spcAft>
                      </a:pPr>
                      <a:r>
                        <a:rPr lang="en-US" sz="1800" kern="1200">
                          <a:effectLst/>
                        </a:rPr>
                        <a:t>Unknown likelihood</a:t>
                      </a:r>
                      <a:endParaRPr lang="en-US">
                        <a:effectLst/>
                      </a:endParaRPr>
                    </a:p>
                  </a:txBody>
                  <a:tcPr anchor="ctr"/>
                </a:tc>
                <a:tc>
                  <a:txBody>
                    <a:bodyPr/>
                    <a:lstStyle/>
                    <a:p>
                      <a:pPr marL="0" algn="l" rtl="0" eaLnBrk="1" latinLnBrk="0" hangingPunct="1">
                        <a:spcBef>
                          <a:spcPts val="0"/>
                        </a:spcBef>
                        <a:spcAft>
                          <a:spcPts val="0"/>
                        </a:spcAft>
                      </a:pPr>
                      <a:r>
                        <a:rPr lang="en-US" sz="1800" kern="1200">
                          <a:effectLst/>
                        </a:rPr>
                        <a:t>Has value</a:t>
                      </a:r>
                      <a:endParaRPr lang="en-US">
                        <a:effectLst/>
                      </a:endParaRPr>
                    </a:p>
                  </a:txBody>
                  <a:tcPr anchor="ctr"/>
                </a:tc>
                <a:tc>
                  <a:txBody>
                    <a:bodyPr/>
                    <a:lstStyle/>
                    <a:p>
                      <a:pPr marL="0" algn="l" rtl="0" eaLnBrk="1" latinLnBrk="0" hangingPunct="1">
                        <a:spcBef>
                          <a:spcPts val="0"/>
                        </a:spcBef>
                        <a:spcAft>
                          <a:spcPts val="0"/>
                        </a:spcAft>
                      </a:pPr>
                      <a:r>
                        <a:rPr lang="en-US" sz="1800" kern="1200">
                          <a:effectLst/>
                        </a:rPr>
                        <a:t>“unknown”</a:t>
                      </a:r>
                      <a:endParaRPr lang="en-US">
                        <a:effectLst/>
                      </a:endParaRPr>
                    </a:p>
                  </a:txBody>
                  <a:tcPr anchor="ctr"/>
                </a:tc>
                <a:tc>
                  <a:txBody>
                    <a:bodyPr/>
                    <a:lstStyle/>
                    <a:p>
                      <a:pPr marL="0" marR="0" indent="0" algn="l" rtl="0" eaLnBrk="1" fontAlgn="auto" latinLnBrk="0" hangingPunct="1">
                        <a:spcBef>
                          <a:spcPts val="0"/>
                        </a:spcBef>
                        <a:spcAft>
                          <a:spcPts val="0"/>
                        </a:spcAft>
                      </a:pPr>
                      <a:r>
                        <a:rPr lang="en-US" sz="1800" kern="1200">
                          <a:effectLst/>
                        </a:rPr>
                        <a:t>A citation is assigned unknown likelihood when the editor has confidence in the identity of the work Newton is citing but is uncertain about the edition or issue.</a:t>
                      </a:r>
                      <a:endParaRPr lang="en-US">
                        <a:effectLst/>
                      </a:endParaRPr>
                    </a:p>
                  </a:txBody>
                  <a:tcPr anchor="ctr"/>
                </a:tc>
                <a:extLst>
                  <a:ext uri="{0D108BD9-81ED-4DB2-BD59-A6C34878D82A}">
                    <a16:rowId xmlns:a16="http://schemas.microsoft.com/office/drawing/2014/main" val="2210945517"/>
                  </a:ext>
                </a:extLst>
              </a:tr>
              <a:tr h="370840">
                <a:tc>
                  <a:txBody>
                    <a:bodyPr/>
                    <a:lstStyle/>
                    <a:p>
                      <a:pPr marL="0" algn="l" rtl="0" eaLnBrk="1" latinLnBrk="0" hangingPunct="1">
                        <a:spcBef>
                          <a:spcPts val="0"/>
                        </a:spcBef>
                        <a:spcAft>
                          <a:spcPts val="0"/>
                        </a:spcAft>
                      </a:pPr>
                      <a:r>
                        <a:rPr lang="en-US" sz="1800" kern="1200">
                          <a:effectLst/>
                        </a:rPr>
                        <a:t>Ambiguous</a:t>
                      </a:r>
                      <a:endParaRPr lang="en-US">
                        <a:effectLst/>
                      </a:endParaRPr>
                    </a:p>
                  </a:txBody>
                  <a:tcPr anchor="ctr"/>
                </a:tc>
                <a:tc>
                  <a:txBody>
                    <a:bodyPr/>
                    <a:lstStyle/>
                    <a:p>
                      <a:pPr marL="0" algn="l" rtl="0" eaLnBrk="1" latinLnBrk="0" hangingPunct="1">
                        <a:spcBef>
                          <a:spcPts val="0"/>
                        </a:spcBef>
                        <a:spcAft>
                          <a:spcPts val="0"/>
                        </a:spcAft>
                      </a:pPr>
                      <a:r>
                        <a:rPr lang="en-US" sz="1800" kern="1200">
                          <a:effectLst/>
                        </a:rPr>
                        <a:t>No value</a:t>
                      </a:r>
                      <a:endParaRPr lang="en-US">
                        <a:effectLst/>
                      </a:endParaRPr>
                    </a:p>
                  </a:txBody>
                  <a:tcPr anchor="ctr"/>
                </a:tc>
                <a:tc>
                  <a:txBody>
                    <a:bodyPr/>
                    <a:lstStyle/>
                    <a:p>
                      <a:pPr marL="0" algn="l" rtl="0" eaLnBrk="1" latinLnBrk="0" hangingPunct="1">
                        <a:spcBef>
                          <a:spcPts val="0"/>
                        </a:spcBef>
                        <a:spcAft>
                          <a:spcPts val="0"/>
                        </a:spcAft>
                      </a:pPr>
                      <a:r>
                        <a:rPr lang="en-US" sz="1800" kern="1200">
                          <a:effectLst/>
                        </a:rPr>
                        <a:t>No value</a:t>
                      </a:r>
                      <a:endParaRPr lang="en-US">
                        <a:effectLst/>
                      </a:endParaRPr>
                    </a:p>
                  </a:txBody>
                  <a:tcPr anchor="ctr"/>
                </a:tc>
                <a:tc>
                  <a:txBody>
                    <a:bodyPr/>
                    <a:lstStyle/>
                    <a:p>
                      <a:pPr marL="0" algn="l" rtl="0" eaLnBrk="1" latinLnBrk="0" hangingPunct="1">
                        <a:spcBef>
                          <a:spcPts val="0"/>
                        </a:spcBef>
                        <a:spcAft>
                          <a:spcPts val="0"/>
                        </a:spcAft>
                      </a:pPr>
                      <a:r>
                        <a:rPr lang="en-US" sz="1800" kern="1200">
                          <a:effectLst/>
                        </a:rPr>
                        <a:t>A citation is deemed ambiguous when it cannot be sufficiently assigned to a particular work, much less an edition or issue.</a:t>
                      </a:r>
                      <a:endParaRPr lang="en-US">
                        <a:effectLst/>
                      </a:endParaRPr>
                    </a:p>
                  </a:txBody>
                  <a:tcPr anchor="ctr"/>
                </a:tc>
                <a:extLst>
                  <a:ext uri="{0D108BD9-81ED-4DB2-BD59-A6C34878D82A}">
                    <a16:rowId xmlns:a16="http://schemas.microsoft.com/office/drawing/2014/main" val="4285658361"/>
                  </a:ext>
                </a:extLst>
              </a:tr>
            </a:tbl>
          </a:graphicData>
        </a:graphic>
      </p:graphicFrame>
      <p:sp>
        <p:nvSpPr>
          <p:cNvPr id="5" name="TextBox 4">
            <a:extLst>
              <a:ext uri="{FF2B5EF4-FFF2-40B4-BE49-F238E27FC236}">
                <a16:creationId xmlns:a16="http://schemas.microsoft.com/office/drawing/2014/main" id="{0585C4B8-FB73-3289-AD6F-6D1E5F64A03A}"/>
              </a:ext>
            </a:extLst>
          </p:cNvPr>
          <p:cNvSpPr txBox="1"/>
          <p:nvPr/>
        </p:nvSpPr>
        <p:spPr>
          <a:xfrm>
            <a:off x="4781078" y="4371739"/>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p>
        </p:txBody>
      </p:sp>
      <p:sp>
        <p:nvSpPr>
          <p:cNvPr id="6" name="TextBox 5">
            <a:extLst>
              <a:ext uri="{FF2B5EF4-FFF2-40B4-BE49-F238E27FC236}">
                <a16:creationId xmlns:a16="http://schemas.microsoft.com/office/drawing/2014/main" id="{94184E54-A408-7C9D-FE81-D64B71913F8E}"/>
              </a:ext>
            </a:extLst>
          </p:cNvPr>
          <p:cNvSpPr txBox="1"/>
          <p:nvPr/>
        </p:nvSpPr>
        <p:spPr>
          <a:xfrm>
            <a:off x="227971" y="1160003"/>
            <a:ext cx="11622704"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200">
                <a:solidFill>
                  <a:srgbClr val="7030A0"/>
                </a:solidFill>
              </a:rPr>
              <a:t>&lt;</a:t>
            </a:r>
            <a:r>
              <a:rPr lang="en-US" sz="2200" err="1">
                <a:solidFill>
                  <a:srgbClr val="7030A0"/>
                </a:solidFill>
              </a:rPr>
              <a:t>bibl</a:t>
            </a:r>
            <a:r>
              <a:rPr lang="en-US" sz="2200">
                <a:solidFill>
                  <a:schemeClr val="tx1">
                    <a:lumMod val="85000"/>
                    <a:lumOff val="15000"/>
                  </a:schemeClr>
                </a:solidFill>
              </a:rPr>
              <a:t> </a:t>
            </a:r>
            <a:r>
              <a:rPr lang="en-US" sz="2200" err="1">
                <a:solidFill>
                  <a:schemeClr val="accent5"/>
                </a:solidFill>
              </a:rPr>
              <a:t>corresp</a:t>
            </a:r>
            <a:r>
              <a:rPr lang="en-US" sz="2200">
                <a:solidFill>
                  <a:schemeClr val="accent5"/>
                </a:solidFill>
              </a:rPr>
              <a:t>=“CHYM000001.xml#Wingate2021” </a:t>
            </a:r>
            <a:r>
              <a:rPr lang="en-US" sz="2200">
                <a:solidFill>
                  <a:srgbClr val="FF0000"/>
                </a:solidFill>
              </a:rPr>
              <a:t>@cert=“high”</a:t>
            </a:r>
            <a:r>
              <a:rPr lang="en-US" sz="2200">
                <a:solidFill>
                  <a:schemeClr val="accent1"/>
                </a:solidFill>
              </a:rPr>
              <a:t>&gt;</a:t>
            </a:r>
            <a:r>
              <a:rPr lang="en-US" sz="2200"/>
              <a:t>Wingate </a:t>
            </a:r>
            <a:r>
              <a:rPr lang="en-US" sz="2200" err="1"/>
              <a:t>ch.</a:t>
            </a:r>
            <a:r>
              <a:rPr lang="en-US" sz="2200"/>
              <a:t> 6</a:t>
            </a:r>
            <a:r>
              <a:rPr lang="en-US" sz="2200">
                <a:solidFill>
                  <a:schemeClr val="accent6">
                    <a:lumMod val="75000"/>
                  </a:schemeClr>
                </a:solidFill>
              </a:rPr>
              <a:t>&lt;note type=“</a:t>
            </a:r>
            <a:r>
              <a:rPr lang="en-US" sz="2200" err="1">
                <a:solidFill>
                  <a:schemeClr val="accent6">
                    <a:lumMod val="75000"/>
                  </a:schemeClr>
                </a:solidFill>
              </a:rPr>
              <a:t>biblio</a:t>
            </a:r>
            <a:r>
              <a:rPr lang="en-US" sz="2200">
                <a:solidFill>
                  <a:schemeClr val="accent6">
                    <a:lumMod val="75000"/>
                  </a:schemeClr>
                </a:solidFill>
              </a:rPr>
              <a:t>” resp=“</a:t>
            </a:r>
            <a:r>
              <a:rPr lang="en-US" sz="2200" err="1">
                <a:solidFill>
                  <a:schemeClr val="accent6">
                    <a:lumMod val="75000"/>
                  </a:schemeClr>
                </a:solidFill>
              </a:rPr>
              <a:t>alewinga</a:t>
            </a:r>
            <a:r>
              <a:rPr lang="en-US" sz="2200">
                <a:solidFill>
                  <a:schemeClr val="accent6">
                    <a:lumMod val="75000"/>
                  </a:schemeClr>
                </a:solidFill>
              </a:rPr>
              <a:t>”&gt;Newton is referencing chapter 6 of Wingate’s book…Citation certainty is rated “high likelihood” because…&lt;/note&gt;</a:t>
            </a:r>
            <a:r>
              <a:rPr lang="en-US" sz="2200">
                <a:solidFill>
                  <a:srgbClr val="7030A0"/>
                </a:solidFill>
              </a:rPr>
              <a:t>&lt;/</a:t>
            </a:r>
            <a:r>
              <a:rPr lang="en-US" sz="2200" err="1">
                <a:solidFill>
                  <a:srgbClr val="7030A0"/>
                </a:solidFill>
              </a:rPr>
              <a:t>bibl</a:t>
            </a:r>
            <a:r>
              <a:rPr lang="en-US" sz="2200">
                <a:solidFill>
                  <a:srgbClr val="7030A0"/>
                </a:solidFill>
              </a:rPr>
              <a:t>&gt;</a:t>
            </a:r>
          </a:p>
        </p:txBody>
      </p:sp>
    </p:spTree>
    <p:extLst>
      <p:ext uri="{BB962C8B-B14F-4D97-AF65-F5344CB8AC3E}">
        <p14:creationId xmlns:p14="http://schemas.microsoft.com/office/powerpoint/2010/main" val="35001837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DFD73-4BA6-8F17-33CA-CCA2F4AB178A}"/>
              </a:ext>
            </a:extLst>
          </p:cNvPr>
          <p:cNvSpPr>
            <a:spLocks noGrp="1"/>
          </p:cNvSpPr>
          <p:nvPr>
            <p:ph type="title"/>
          </p:nvPr>
        </p:nvSpPr>
        <p:spPr>
          <a:xfrm>
            <a:off x="523324" y="-131"/>
            <a:ext cx="10515600" cy="1325563"/>
          </a:xfrm>
        </p:spPr>
        <p:txBody>
          <a:bodyPr/>
          <a:lstStyle/>
          <a:p>
            <a:r>
              <a:rPr lang="en-US">
                <a:latin typeface="Calibri"/>
                <a:ea typeface="+mj-lt"/>
                <a:cs typeface="+mj-lt"/>
              </a:rPr>
              <a:t>Methods:</a:t>
            </a:r>
            <a:r>
              <a:rPr lang="en-US">
                <a:latin typeface="Calibri"/>
                <a:cs typeface="Calibri Light"/>
              </a:rPr>
              <a:t> Citation analysis</a:t>
            </a:r>
            <a:br>
              <a:rPr lang="en-US">
                <a:latin typeface="Calibri"/>
                <a:cs typeface="Calibri Light"/>
              </a:rPr>
            </a:br>
            <a:r>
              <a:rPr lang="en-US" sz="3200">
                <a:latin typeface="Calibri"/>
                <a:cs typeface="Calibri Light"/>
              </a:rPr>
              <a:t>Generating reports</a:t>
            </a:r>
          </a:p>
        </p:txBody>
      </p:sp>
      <p:pic>
        <p:nvPicPr>
          <p:cNvPr id="5" name="Picture 5" descr="Text, letter&#10;&#10;Description automatically generated">
            <a:extLst>
              <a:ext uri="{FF2B5EF4-FFF2-40B4-BE49-F238E27FC236}">
                <a16:creationId xmlns:a16="http://schemas.microsoft.com/office/drawing/2014/main" id="{8A0AF64E-C097-067F-91EA-2FAEF0A3719E}"/>
              </a:ext>
            </a:extLst>
          </p:cNvPr>
          <p:cNvPicPr>
            <a:picLocks noChangeAspect="1"/>
          </p:cNvPicPr>
          <p:nvPr/>
        </p:nvPicPr>
        <p:blipFill>
          <a:blip r:embed="rId2"/>
          <a:stretch>
            <a:fillRect/>
          </a:stretch>
        </p:blipFill>
        <p:spPr>
          <a:xfrm>
            <a:off x="1260" y="1293129"/>
            <a:ext cx="4235712" cy="5556435"/>
          </a:xfrm>
          <a:prstGeom prst="rect">
            <a:avLst/>
          </a:prstGeom>
        </p:spPr>
      </p:pic>
      <p:sp>
        <p:nvSpPr>
          <p:cNvPr id="6" name="TextBox 5">
            <a:extLst>
              <a:ext uri="{FF2B5EF4-FFF2-40B4-BE49-F238E27FC236}">
                <a16:creationId xmlns:a16="http://schemas.microsoft.com/office/drawing/2014/main" id="{F50B15BA-51DD-94CE-18A3-5847814CE0F6}"/>
              </a:ext>
            </a:extLst>
          </p:cNvPr>
          <p:cNvSpPr txBox="1"/>
          <p:nvPr/>
        </p:nvSpPr>
        <p:spPr>
          <a:xfrm>
            <a:off x="4705507" y="117889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chemeClr val="accent1"/>
                </a:solidFill>
                <a:latin typeface="Calibri"/>
                <a:cs typeface="Calibri"/>
              </a:rPr>
              <a:t>Keynes MS. 57</a:t>
            </a:r>
          </a:p>
        </p:txBody>
      </p:sp>
      <p:sp>
        <p:nvSpPr>
          <p:cNvPr id="7" name="TextBox 6">
            <a:extLst>
              <a:ext uri="{FF2B5EF4-FFF2-40B4-BE49-F238E27FC236}">
                <a16:creationId xmlns:a16="http://schemas.microsoft.com/office/drawing/2014/main" id="{27D38D77-4984-EBB5-F01A-22E714BFB2CF}"/>
              </a:ext>
            </a:extLst>
          </p:cNvPr>
          <p:cNvSpPr txBox="1"/>
          <p:nvPr/>
        </p:nvSpPr>
        <p:spPr>
          <a:xfrm>
            <a:off x="4705507" y="1563045"/>
            <a:ext cx="274320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chemeClr val="accent1"/>
                </a:solidFill>
                <a:latin typeface="Calibri"/>
                <a:cs typeface="Calibri"/>
              </a:rPr>
              <a:t>Total citations: 161</a:t>
            </a:r>
          </a:p>
        </p:txBody>
      </p:sp>
      <p:sp>
        <p:nvSpPr>
          <p:cNvPr id="8" name="TextBox 7">
            <a:extLst>
              <a:ext uri="{FF2B5EF4-FFF2-40B4-BE49-F238E27FC236}">
                <a16:creationId xmlns:a16="http://schemas.microsoft.com/office/drawing/2014/main" id="{0567D7FC-32C7-1FA5-EED1-0BFCB206B816}"/>
              </a:ext>
            </a:extLst>
          </p:cNvPr>
          <p:cNvSpPr txBox="1"/>
          <p:nvPr/>
        </p:nvSpPr>
        <p:spPr>
          <a:xfrm>
            <a:off x="4762185" y="1966087"/>
            <a:ext cx="3933430" cy="470898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solidFill>
                  <a:schemeClr val="accent1"/>
                </a:solidFill>
                <a:latin typeface="Calibri"/>
                <a:cs typeface="Calibri"/>
              </a:rPr>
              <a:t>Verified: 94</a:t>
            </a:r>
          </a:p>
          <a:p>
            <a:r>
              <a:rPr lang="en-US" sz="2000" dirty="0">
                <a:latin typeface="Calibri"/>
                <a:cs typeface="Calibri"/>
              </a:rPr>
              <a:t>Artis1610_1: 28</a:t>
            </a:r>
          </a:p>
          <a:p>
            <a:r>
              <a:rPr lang="en-US" sz="2000" dirty="0">
                <a:latin typeface="Calibri"/>
                <a:cs typeface="Calibri"/>
              </a:rPr>
              <a:t>Artis1610_2: 9</a:t>
            </a:r>
          </a:p>
          <a:p>
            <a:r>
              <a:rPr lang="en-US" sz="2000" dirty="0" err="1">
                <a:latin typeface="Calibri"/>
                <a:cs typeface="Calibri"/>
              </a:rPr>
              <a:t>Ashmole1652</a:t>
            </a:r>
            <a:r>
              <a:rPr lang="en-US" sz="2000" dirty="0">
                <a:latin typeface="Calibri"/>
                <a:cs typeface="Calibri"/>
              </a:rPr>
              <a:t>: 4</a:t>
            </a:r>
          </a:p>
          <a:p>
            <a:r>
              <a:rPr lang="en-US" sz="2000" dirty="0" err="1">
                <a:latin typeface="Calibri"/>
                <a:cs typeface="Calibri"/>
              </a:rPr>
              <a:t>Combach1647</a:t>
            </a:r>
            <a:r>
              <a:rPr lang="en-US" sz="2000" dirty="0">
                <a:latin typeface="Calibri"/>
                <a:cs typeface="Calibri"/>
              </a:rPr>
              <a:t>: 7</a:t>
            </a:r>
          </a:p>
          <a:p>
            <a:r>
              <a:rPr lang="en-US" sz="2000" b="1" dirty="0">
                <a:solidFill>
                  <a:schemeClr val="accent6"/>
                </a:solidFill>
                <a:latin typeface="Calibri"/>
                <a:cs typeface="Calibri"/>
              </a:rPr>
              <a:t>Dickinson1686: 4</a:t>
            </a:r>
          </a:p>
          <a:p>
            <a:r>
              <a:rPr lang="en-US" sz="2000" dirty="0">
                <a:latin typeface="Calibri"/>
                <a:cs typeface="Calibri"/>
              </a:rPr>
              <a:t>Eirenaeus_Philalethes1677: 2</a:t>
            </a:r>
          </a:p>
          <a:p>
            <a:r>
              <a:rPr lang="en-US" sz="2000" dirty="0" err="1">
                <a:latin typeface="Calibri"/>
                <a:cs typeface="Calibri"/>
              </a:rPr>
              <a:t>Philalethes1654</a:t>
            </a:r>
            <a:r>
              <a:rPr lang="en-US" sz="2000" dirty="0">
                <a:latin typeface="Calibri"/>
                <a:cs typeface="Calibri"/>
              </a:rPr>
              <a:t>: 7</a:t>
            </a:r>
          </a:p>
          <a:p>
            <a:r>
              <a:rPr lang="en-US" sz="2000" dirty="0" err="1">
                <a:latin typeface="Calibri"/>
                <a:cs typeface="Calibri"/>
              </a:rPr>
              <a:t>Starkey1669</a:t>
            </a:r>
            <a:r>
              <a:rPr lang="en-US" sz="2000" dirty="0">
                <a:latin typeface="Calibri"/>
                <a:cs typeface="Calibri"/>
              </a:rPr>
              <a:t>: 3</a:t>
            </a:r>
          </a:p>
          <a:p>
            <a:r>
              <a:rPr lang="en-US" sz="2000" dirty="0" err="1">
                <a:latin typeface="Calibri"/>
                <a:cs typeface="Calibri"/>
              </a:rPr>
              <a:t>Zetzner1659a</a:t>
            </a:r>
            <a:r>
              <a:rPr lang="en-US" sz="2000" dirty="0">
                <a:latin typeface="Calibri"/>
                <a:cs typeface="Calibri"/>
              </a:rPr>
              <a:t>: 3</a:t>
            </a:r>
          </a:p>
          <a:p>
            <a:r>
              <a:rPr lang="en-US" sz="2000" dirty="0" err="1">
                <a:latin typeface="Calibri"/>
                <a:cs typeface="Calibri"/>
              </a:rPr>
              <a:t>Zetzner1659b</a:t>
            </a:r>
            <a:r>
              <a:rPr lang="en-US" sz="2000" dirty="0">
                <a:latin typeface="Calibri"/>
                <a:cs typeface="Calibri"/>
              </a:rPr>
              <a:t>: 2</a:t>
            </a:r>
          </a:p>
          <a:p>
            <a:r>
              <a:rPr lang="en-US" sz="2000" dirty="0" err="1">
                <a:latin typeface="Calibri"/>
                <a:cs typeface="Calibri"/>
              </a:rPr>
              <a:t>Zetzner1659d</a:t>
            </a:r>
            <a:r>
              <a:rPr lang="en-US" sz="2000" dirty="0">
                <a:latin typeface="Calibri"/>
                <a:cs typeface="Calibri"/>
              </a:rPr>
              <a:t>: 1</a:t>
            </a:r>
          </a:p>
          <a:p>
            <a:r>
              <a:rPr lang="en-US" sz="2000" dirty="0" err="1">
                <a:latin typeface="Calibri"/>
                <a:cs typeface="Calibri"/>
              </a:rPr>
              <a:t>Zetzner1659e</a:t>
            </a:r>
            <a:r>
              <a:rPr lang="en-US" sz="2000" dirty="0">
                <a:latin typeface="Calibri"/>
                <a:cs typeface="Calibri"/>
              </a:rPr>
              <a:t>: 16</a:t>
            </a:r>
          </a:p>
          <a:p>
            <a:r>
              <a:rPr lang="en-US" sz="2000" dirty="0" err="1">
                <a:latin typeface="Calibri"/>
                <a:cs typeface="Calibri"/>
              </a:rPr>
              <a:t>Zetzner1660</a:t>
            </a:r>
            <a:r>
              <a:rPr lang="en-US" sz="2000" dirty="0">
                <a:latin typeface="Calibri"/>
                <a:cs typeface="Calibri"/>
              </a:rPr>
              <a:t>: 3</a:t>
            </a:r>
          </a:p>
          <a:p>
            <a:r>
              <a:rPr lang="en-US" sz="2000" dirty="0" err="1">
                <a:latin typeface="Calibri"/>
                <a:cs typeface="Calibri"/>
              </a:rPr>
              <a:t>Zetzner1661</a:t>
            </a:r>
            <a:r>
              <a:rPr lang="en-US" sz="2000" dirty="0">
                <a:latin typeface="Calibri"/>
                <a:cs typeface="Calibri"/>
              </a:rPr>
              <a:t>: 5</a:t>
            </a:r>
          </a:p>
        </p:txBody>
      </p:sp>
      <p:sp>
        <p:nvSpPr>
          <p:cNvPr id="9" name="TextBox 8">
            <a:extLst>
              <a:ext uri="{FF2B5EF4-FFF2-40B4-BE49-F238E27FC236}">
                <a16:creationId xmlns:a16="http://schemas.microsoft.com/office/drawing/2014/main" id="{CB3DBA76-4111-97BD-6872-60B475B5462A}"/>
              </a:ext>
            </a:extLst>
          </p:cNvPr>
          <p:cNvSpPr txBox="1"/>
          <p:nvPr/>
        </p:nvSpPr>
        <p:spPr>
          <a:xfrm>
            <a:off x="8295094" y="1040350"/>
            <a:ext cx="2743200"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chemeClr val="accent1"/>
                </a:solidFill>
                <a:latin typeface="Calibri"/>
                <a:cs typeface="Calibri"/>
              </a:rPr>
              <a:t>High likelihood: 4</a:t>
            </a:r>
          </a:p>
          <a:p>
            <a:r>
              <a:rPr lang="en-US" sz="2000">
                <a:latin typeface="Calibri"/>
                <a:cs typeface="Calibri"/>
              </a:rPr>
              <a:t>Dickinson1686: 1</a:t>
            </a:r>
          </a:p>
          <a:p>
            <a:r>
              <a:rPr lang="en-US" sz="2000">
                <a:latin typeface="Calibri"/>
                <a:cs typeface="Calibri"/>
              </a:rPr>
              <a:t>Starkey1669: 1</a:t>
            </a:r>
          </a:p>
          <a:p>
            <a:r>
              <a:rPr lang="en-US" sz="2000">
                <a:latin typeface="Calibri"/>
                <a:cs typeface="Calibri"/>
              </a:rPr>
              <a:t>Zetzner1660: 2</a:t>
            </a:r>
          </a:p>
        </p:txBody>
      </p:sp>
      <p:sp>
        <p:nvSpPr>
          <p:cNvPr id="10" name="TextBox 9">
            <a:extLst>
              <a:ext uri="{FF2B5EF4-FFF2-40B4-BE49-F238E27FC236}">
                <a16:creationId xmlns:a16="http://schemas.microsoft.com/office/drawing/2014/main" id="{82CD8FC7-E03F-E24F-44AD-7A778744DD03}"/>
              </a:ext>
            </a:extLst>
          </p:cNvPr>
          <p:cNvSpPr txBox="1"/>
          <p:nvPr/>
        </p:nvSpPr>
        <p:spPr>
          <a:xfrm>
            <a:off x="8295094" y="2362831"/>
            <a:ext cx="3480009" cy="40626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chemeClr val="accent1"/>
                </a:solidFill>
                <a:latin typeface="Calibri"/>
                <a:cs typeface="Calibri"/>
              </a:rPr>
              <a:t>Unknown likelihood: 24</a:t>
            </a:r>
          </a:p>
          <a:p>
            <a:r>
              <a:rPr lang="en-US" sz="2000">
                <a:latin typeface="Calibri"/>
                <a:cs typeface="Calibri"/>
              </a:rPr>
              <a:t>Artis1610_1: 5</a:t>
            </a:r>
          </a:p>
          <a:p>
            <a:r>
              <a:rPr lang="en-US" sz="2000">
                <a:latin typeface="Calibri"/>
                <a:cs typeface="Calibri"/>
              </a:rPr>
              <a:t>Artis1610_2: 2</a:t>
            </a:r>
          </a:p>
          <a:p>
            <a:r>
              <a:rPr lang="en-US" sz="2000">
                <a:latin typeface="Calibri"/>
                <a:cs typeface="Calibri"/>
              </a:rPr>
              <a:t>Ashmole1652: 3</a:t>
            </a:r>
          </a:p>
          <a:p>
            <a:r>
              <a:rPr lang="en-US" sz="2000">
                <a:latin typeface="Calibri"/>
                <a:cs typeface="Calibri"/>
              </a:rPr>
              <a:t>Combach1647: 1</a:t>
            </a:r>
          </a:p>
          <a:p>
            <a:r>
              <a:rPr lang="en-US" sz="2000">
                <a:latin typeface="Calibri"/>
                <a:cs typeface="Calibri"/>
              </a:rPr>
              <a:t>Despagnet1642: 2</a:t>
            </a:r>
          </a:p>
          <a:p>
            <a:r>
              <a:rPr lang="en-US" sz="2000">
                <a:latin typeface="Calibri"/>
                <a:cs typeface="Calibri"/>
              </a:rPr>
              <a:t>Flammel1672: 2</a:t>
            </a:r>
          </a:p>
          <a:p>
            <a:r>
              <a:rPr lang="en-US" sz="2000">
                <a:latin typeface="Calibri"/>
                <a:cs typeface="Calibri"/>
              </a:rPr>
              <a:t>Monte_Snyders1666: 3</a:t>
            </a:r>
          </a:p>
          <a:p>
            <a:r>
              <a:rPr lang="en-US" sz="2000">
                <a:latin typeface="Calibri"/>
                <a:cs typeface="Calibri"/>
              </a:rPr>
              <a:t>Mynsicht1651: 1</a:t>
            </a:r>
          </a:p>
          <a:p>
            <a:r>
              <a:rPr lang="en-US" sz="2000">
                <a:latin typeface="Calibri"/>
                <a:cs typeface="Calibri"/>
              </a:rPr>
              <a:t>Sendivogii1639: 1</a:t>
            </a:r>
          </a:p>
          <a:p>
            <a:r>
              <a:rPr lang="en-US" sz="2000">
                <a:latin typeface="Calibri"/>
                <a:cs typeface="Calibri"/>
              </a:rPr>
              <a:t>Zetzner1659b: 1</a:t>
            </a:r>
          </a:p>
          <a:p>
            <a:r>
              <a:rPr lang="en-US" sz="2000">
                <a:latin typeface="Calibri"/>
                <a:cs typeface="Calibri"/>
              </a:rPr>
              <a:t>Zetzner1659e: 1</a:t>
            </a:r>
          </a:p>
          <a:p>
            <a:r>
              <a:rPr lang="en-US" sz="2000">
                <a:latin typeface="Calibri"/>
                <a:cs typeface="Calibri"/>
              </a:rPr>
              <a:t>Zetzner1661: 2</a:t>
            </a:r>
          </a:p>
        </p:txBody>
      </p:sp>
      <p:sp>
        <p:nvSpPr>
          <p:cNvPr id="11" name="TextBox 10">
            <a:extLst>
              <a:ext uri="{FF2B5EF4-FFF2-40B4-BE49-F238E27FC236}">
                <a16:creationId xmlns:a16="http://schemas.microsoft.com/office/drawing/2014/main" id="{1BBDC778-D707-5175-F76A-A63380F9D5A8}"/>
              </a:ext>
            </a:extLst>
          </p:cNvPr>
          <p:cNvSpPr txBox="1"/>
          <p:nvPr/>
        </p:nvSpPr>
        <p:spPr>
          <a:xfrm>
            <a:off x="8295094" y="6374349"/>
            <a:ext cx="2743200"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chemeClr val="accent1"/>
                </a:solidFill>
                <a:latin typeface="Calibri"/>
                <a:cs typeface="Calibri"/>
              </a:rPr>
              <a:t>Ambiguous: 39</a:t>
            </a:r>
          </a:p>
        </p:txBody>
      </p:sp>
    </p:spTree>
    <p:extLst>
      <p:ext uri="{BB962C8B-B14F-4D97-AF65-F5344CB8AC3E}">
        <p14:creationId xmlns:p14="http://schemas.microsoft.com/office/powerpoint/2010/main" val="19195987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1">
            <a:extLst>
              <a:ext uri="{FF2B5EF4-FFF2-40B4-BE49-F238E27FC236}">
                <a16:creationId xmlns:a16="http://schemas.microsoft.com/office/drawing/2014/main" id="{7B831B6F-405A-4B47-B9BB-5CA88F2858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9E754A9-5301-BA46-B5DC-D5E8D7C484DF}"/>
              </a:ext>
            </a:extLst>
          </p:cNvPr>
          <p:cNvSpPr>
            <a:spLocks noGrp="1"/>
          </p:cNvSpPr>
          <p:nvPr>
            <p:ph type="title"/>
          </p:nvPr>
        </p:nvSpPr>
        <p:spPr>
          <a:xfrm>
            <a:off x="6739128" y="638089"/>
            <a:ext cx="4818888" cy="1476801"/>
          </a:xfrm>
        </p:spPr>
        <p:txBody>
          <a:bodyPr vert="horz" lIns="91440" tIns="45720" rIns="91440" bIns="45720" rtlCol="0" anchor="b">
            <a:normAutofit/>
          </a:bodyPr>
          <a:lstStyle/>
          <a:p>
            <a:r>
              <a:rPr lang="en-US" sz="3000" kern="1200">
                <a:solidFill>
                  <a:schemeClr val="tx1"/>
                </a:solidFill>
                <a:latin typeface="+mj-lt"/>
                <a:ea typeface="+mj-ea"/>
                <a:cs typeface="+mj-cs"/>
              </a:rPr>
              <a:t>The Library of Algernon Charles Swinburne (1837-1909)</a:t>
            </a:r>
          </a:p>
        </p:txBody>
      </p:sp>
      <p:pic>
        <p:nvPicPr>
          <p:cNvPr id="6" name="Google Shape;128;p2">
            <a:extLst>
              <a:ext uri="{FF2B5EF4-FFF2-40B4-BE49-F238E27FC236}">
                <a16:creationId xmlns:a16="http://schemas.microsoft.com/office/drawing/2014/main" id="{AD79CE1D-9690-B04B-959B-EF86D393F00C}"/>
              </a:ext>
            </a:extLst>
          </p:cNvPr>
          <p:cNvPicPr preferRelativeResize="0"/>
          <p:nvPr/>
        </p:nvPicPr>
        <p:blipFill rotWithShape="1">
          <a:blip r:embed="rId2"/>
          <a:srcRect b="1618"/>
          <a:stretch/>
        </p:blipFill>
        <p:spPr>
          <a:xfrm>
            <a:off x="1475287" y="640080"/>
            <a:ext cx="3770266" cy="5577840"/>
          </a:xfrm>
          <a:prstGeom prst="rect">
            <a:avLst/>
          </a:prstGeom>
          <a:noFill/>
        </p:spPr>
      </p:pic>
      <p:sp>
        <p:nvSpPr>
          <p:cNvPr id="30" name="sketch line">
            <a:extLst>
              <a:ext uri="{FF2B5EF4-FFF2-40B4-BE49-F238E27FC236}">
                <a16:creationId xmlns:a16="http://schemas.microsoft.com/office/drawing/2014/main" id="{953EE71A-6488-4203-A7C4-77102FD0DC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912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1DD0C2EA-2860-E842-88FA-083E4AFEA6C5}"/>
              </a:ext>
            </a:extLst>
          </p:cNvPr>
          <p:cNvSpPr>
            <a:spLocks noGrp="1"/>
          </p:cNvSpPr>
          <p:nvPr>
            <p:ph type="body" sz="half" idx="2"/>
          </p:nvPr>
        </p:nvSpPr>
        <p:spPr>
          <a:xfrm>
            <a:off x="6739128" y="2664886"/>
            <a:ext cx="4818888" cy="3550789"/>
          </a:xfrm>
        </p:spPr>
        <p:txBody>
          <a:bodyPr vert="horz" lIns="91440" tIns="45720" rIns="91440" bIns="45720" rtlCol="0" anchor="t">
            <a:normAutofit/>
          </a:bodyPr>
          <a:lstStyle/>
          <a:p>
            <a:pPr marL="285750" indent="-228600">
              <a:buFont typeface="Arial" panose="020B0604020202020204" pitchFamily="34" charset="0"/>
              <a:buChar char="•"/>
            </a:pPr>
            <a:r>
              <a:rPr lang="en-US" sz="1400"/>
              <a:t>Swinburne died at The Pines on April 10th, 1909, leaving behind a large collection of books and manuscripts</a:t>
            </a:r>
          </a:p>
          <a:p>
            <a:pPr marL="285750" indent="-228600">
              <a:buFont typeface="Arial" panose="020B0604020202020204" pitchFamily="34" charset="0"/>
              <a:buChar char="•"/>
            </a:pPr>
            <a:r>
              <a:rPr lang="en-US" sz="1400"/>
              <a:t>Theodore </a:t>
            </a:r>
            <a:r>
              <a:rPr lang="en-US" sz="1400" err="1"/>
              <a:t>Watts-Dunton</a:t>
            </a:r>
            <a:r>
              <a:rPr lang="en-US" sz="1400"/>
              <a:t>, 1832-1914,  his friend and caretaker for 30 years, was named Swinburne’s heir and administrator of his estate</a:t>
            </a:r>
          </a:p>
          <a:p>
            <a:pPr marL="285750" indent="-228600">
              <a:buFont typeface="Arial" panose="020B0604020202020204" pitchFamily="34" charset="0"/>
              <a:buChar char="•"/>
            </a:pPr>
            <a:r>
              <a:rPr lang="en-US" sz="1400" err="1"/>
              <a:t>Watts-Dunton</a:t>
            </a:r>
            <a:r>
              <a:rPr lang="en-US" sz="1400"/>
              <a:t> gave bibliographer and forger T.J. Wise, 1859-1937, the first access to Swinburne’s library after his death</a:t>
            </a:r>
          </a:p>
          <a:p>
            <a:pPr marL="742950" lvl="1" indent="-228600">
              <a:buFont typeface="Arial" panose="020B0604020202020204" pitchFamily="34" charset="0"/>
              <a:buChar char="•"/>
            </a:pPr>
            <a:r>
              <a:rPr lang="en-US"/>
              <a:t>“Nothing unpublished failed to become my property.” –T.J. Wise </a:t>
            </a:r>
          </a:p>
          <a:p>
            <a:pPr marL="742950" lvl="1" indent="-228600">
              <a:buFont typeface="Arial" panose="020B0604020202020204" pitchFamily="34" charset="0"/>
              <a:buChar char="•"/>
            </a:pPr>
            <a:r>
              <a:rPr lang="en-US"/>
              <a:t>In addition to autograph manuscripts, Wise acquired many other works from Swinburne’s collections</a:t>
            </a:r>
          </a:p>
        </p:txBody>
      </p:sp>
      <p:sp>
        <p:nvSpPr>
          <p:cNvPr id="8" name="Google Shape;130;p2">
            <a:extLst>
              <a:ext uri="{FF2B5EF4-FFF2-40B4-BE49-F238E27FC236}">
                <a16:creationId xmlns:a16="http://schemas.microsoft.com/office/drawing/2014/main" id="{F4802B03-3384-984E-B831-89755E4F20B3}"/>
              </a:ext>
            </a:extLst>
          </p:cNvPr>
          <p:cNvSpPr txBox="1"/>
          <p:nvPr/>
        </p:nvSpPr>
        <p:spPr>
          <a:xfrm>
            <a:off x="1475287" y="5660136"/>
            <a:ext cx="3770266" cy="557784"/>
          </a:xfrm>
          <a:prstGeom prst="rect">
            <a:avLst/>
          </a:prstGeom>
          <a:solidFill>
            <a:srgbClr val="000000">
              <a:alpha val="50000"/>
            </a:srgbClr>
          </a:solidFill>
          <a:ln>
            <a:noFill/>
          </a:ln>
        </p:spPr>
        <p:txBody>
          <a:bodyPr spcFirstLastPara="1" wrap="square" lIns="91425" tIns="45700" rIns="91425" bIns="45700" anchor="t" anchorCtr="0">
            <a:noAutofit/>
          </a:bodyPr>
          <a:lstStyle/>
          <a:p>
            <a:pPr marL="0" marR="0" lvl="0" indent="0" algn="ctr" rtl="0">
              <a:spcBef>
                <a:spcPts val="0"/>
              </a:spcBef>
              <a:spcAft>
                <a:spcPts val="600"/>
              </a:spcAft>
              <a:buNone/>
            </a:pPr>
            <a:r>
              <a:rPr lang="en-US" sz="1300" i="1">
                <a:solidFill>
                  <a:srgbClr val="FFFFFF"/>
                </a:solidFill>
                <a:sym typeface="Libre Franklin"/>
              </a:rPr>
              <a:t>Watts-Dunton and  Swinburne at The Pines</a:t>
            </a:r>
            <a:endParaRPr lang="en-US" sz="1300">
              <a:solidFill>
                <a:srgbClr val="FFFFFF"/>
              </a:solidFill>
            </a:endParaRPr>
          </a:p>
        </p:txBody>
      </p:sp>
    </p:spTree>
    <p:extLst>
      <p:ext uri="{BB962C8B-B14F-4D97-AF65-F5344CB8AC3E}">
        <p14:creationId xmlns:p14="http://schemas.microsoft.com/office/powerpoint/2010/main" val="36619528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9E754A9-5301-BA46-B5DC-D5E8D7C484DF}"/>
              </a:ext>
            </a:extLst>
          </p:cNvPr>
          <p:cNvSpPr>
            <a:spLocks noGrp="1"/>
          </p:cNvSpPr>
          <p:nvPr>
            <p:ph type="title"/>
          </p:nvPr>
        </p:nvSpPr>
        <p:spPr>
          <a:xfrm>
            <a:off x="5297762" y="329184"/>
            <a:ext cx="6251110" cy="1783080"/>
          </a:xfrm>
        </p:spPr>
        <p:txBody>
          <a:bodyPr vert="horz" lIns="91440" tIns="45720" rIns="91440" bIns="45720" rtlCol="0" anchor="b">
            <a:normAutofit/>
          </a:bodyPr>
          <a:lstStyle/>
          <a:p>
            <a:r>
              <a:rPr lang="en-US" sz="5400"/>
              <a:t>The Sotheby’s Sale (1916)</a:t>
            </a:r>
          </a:p>
        </p:txBody>
      </p:sp>
      <p:sp>
        <p:nvSpPr>
          <p:cNvPr id="17"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1DD0C2EA-2860-E842-88FA-083E4AFEA6C5}"/>
              </a:ext>
            </a:extLst>
          </p:cNvPr>
          <p:cNvSpPr>
            <a:spLocks noGrp="1"/>
          </p:cNvSpPr>
          <p:nvPr>
            <p:ph type="body" sz="half" idx="2"/>
          </p:nvPr>
        </p:nvSpPr>
        <p:spPr>
          <a:xfrm>
            <a:off x="5297762" y="2706624"/>
            <a:ext cx="6251110" cy="3483864"/>
          </a:xfrm>
        </p:spPr>
        <p:txBody>
          <a:bodyPr vert="horz" lIns="91440" tIns="45720" rIns="91440" bIns="45720" rtlCol="0">
            <a:normAutofit/>
          </a:bodyPr>
          <a:lstStyle/>
          <a:p>
            <a:pPr marL="285750" indent="-228600">
              <a:buFont typeface="Arial" panose="020B0604020202020204" pitchFamily="34" charset="0"/>
              <a:buChar char="•"/>
            </a:pPr>
            <a:r>
              <a:rPr lang="en-US" sz="1700"/>
              <a:t>Held by </a:t>
            </a:r>
            <a:r>
              <a:rPr lang="en-US" sz="1700" err="1"/>
              <a:t>Sotheby</a:t>
            </a:r>
            <a:r>
              <a:rPr lang="en-US" sz="1700"/>
              <a:t>, Wilkinson &amp; Hodge to sell the remainder of the library</a:t>
            </a:r>
          </a:p>
          <a:p>
            <a:pPr marL="285750" indent="-228600">
              <a:buFont typeface="Arial" panose="020B0604020202020204" pitchFamily="34" charset="0"/>
              <a:buChar char="•"/>
            </a:pPr>
            <a:r>
              <a:rPr lang="en-US" sz="1700"/>
              <a:t>19-21 June 1916 in London </a:t>
            </a:r>
          </a:p>
          <a:p>
            <a:pPr marL="285750" indent="-228600">
              <a:buFont typeface="Arial" panose="020B0604020202020204" pitchFamily="34" charset="0"/>
              <a:buChar char="•"/>
            </a:pPr>
            <a:r>
              <a:rPr lang="en-US" sz="1700"/>
              <a:t>Some featured authors: </a:t>
            </a:r>
          </a:p>
          <a:p>
            <a:pPr marL="742950" lvl="1" indent="-228600">
              <a:buFont typeface="Arial" panose="020B0604020202020204" pitchFamily="34" charset="0"/>
              <a:buChar char="•"/>
            </a:pPr>
            <a:r>
              <a:rPr lang="en-US" sz="1700"/>
              <a:t>Charles Baudelaire</a:t>
            </a:r>
          </a:p>
          <a:p>
            <a:pPr marL="742950" lvl="1" indent="-228600">
              <a:buFont typeface="Arial" panose="020B0604020202020204" pitchFamily="34" charset="0"/>
              <a:buChar char="•"/>
            </a:pPr>
            <a:r>
              <a:rPr lang="en-US" sz="1700"/>
              <a:t>William Blake</a:t>
            </a:r>
          </a:p>
          <a:p>
            <a:pPr marL="742950" lvl="1" indent="-228600">
              <a:buFont typeface="Arial" panose="020B0604020202020204" pitchFamily="34" charset="0"/>
              <a:buChar char="•"/>
            </a:pPr>
            <a:r>
              <a:rPr lang="en-US" sz="1700"/>
              <a:t>Victor Hugo</a:t>
            </a:r>
          </a:p>
          <a:p>
            <a:pPr marL="742950" lvl="1" indent="-228600">
              <a:buFont typeface="Arial" panose="020B0604020202020204" pitchFamily="34" charset="0"/>
              <a:buChar char="•"/>
            </a:pPr>
            <a:r>
              <a:rPr lang="en-US" sz="1700"/>
              <a:t>Dante Gabriel and Christina Rossetti</a:t>
            </a:r>
          </a:p>
          <a:p>
            <a:pPr marL="742950" lvl="1" indent="-228600">
              <a:buFont typeface="Arial" panose="020B0604020202020204" pitchFamily="34" charset="0"/>
              <a:buChar char="•"/>
            </a:pPr>
            <a:r>
              <a:rPr lang="en-US" sz="1700"/>
              <a:t>Percy Bysshe Shelley</a:t>
            </a:r>
          </a:p>
          <a:p>
            <a:pPr marL="285750" indent="-228600">
              <a:buFont typeface="Arial" panose="020B0604020202020204" pitchFamily="34" charset="0"/>
              <a:buChar char="•"/>
            </a:pPr>
            <a:r>
              <a:rPr lang="en-US" sz="1700"/>
              <a:t>Also included: Elizabethan poetry and drama, </a:t>
            </a:r>
            <a:r>
              <a:rPr lang="en-US" sz="1700" err="1"/>
              <a:t>Kelmscott</a:t>
            </a:r>
            <a:r>
              <a:rPr lang="en-US" sz="1700"/>
              <a:t> Press publications, and some French literature</a:t>
            </a:r>
          </a:p>
        </p:txBody>
      </p:sp>
      <p:pic>
        <p:nvPicPr>
          <p:cNvPr id="7" name="Picture 8">
            <a:extLst>
              <a:ext uri="{FF2B5EF4-FFF2-40B4-BE49-F238E27FC236}">
                <a16:creationId xmlns:a16="http://schemas.microsoft.com/office/drawing/2014/main" id="{E807E42E-0FA8-4E3B-B6FD-C5E225BCF5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650" y="448818"/>
            <a:ext cx="4929055" cy="5975266"/>
          </a:xfrm>
          <a:prstGeom prst="rect">
            <a:avLst/>
          </a:prstGeom>
          <a:noFill/>
          <a:ln>
            <a:solidFill>
              <a:schemeClr val="tx1"/>
            </a:solidFill>
          </a:ln>
          <a:effectLst>
            <a:outerShdw blurRad="50800" dist="50800" dir="5400000" algn="ctr" rotWithShape="0">
              <a:schemeClr val="bg1"/>
            </a:outerShdw>
          </a:effectLst>
        </p:spPr>
      </p:pic>
    </p:spTree>
    <p:extLst>
      <p:ext uri="{BB962C8B-B14F-4D97-AF65-F5344CB8AC3E}">
        <p14:creationId xmlns:p14="http://schemas.microsoft.com/office/powerpoint/2010/main" val="38134064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7BDA3-56B3-055B-98F4-0432365B31D2}"/>
              </a:ext>
            </a:extLst>
          </p:cNvPr>
          <p:cNvSpPr>
            <a:spLocks noGrp="1"/>
          </p:cNvSpPr>
          <p:nvPr>
            <p:ph type="title"/>
          </p:nvPr>
        </p:nvSpPr>
        <p:spPr/>
        <p:txBody>
          <a:bodyPr/>
          <a:lstStyle/>
          <a:p>
            <a:r>
              <a:rPr lang="en-US" dirty="0"/>
              <a:t>Epigraphs and notes</a:t>
            </a:r>
          </a:p>
        </p:txBody>
      </p:sp>
      <p:pic>
        <p:nvPicPr>
          <p:cNvPr id="7" name="Picture Placeholder 5" descr="A page of a book&#10;&#10;Description automatically generated with medium confidence">
            <a:extLst>
              <a:ext uri="{FF2B5EF4-FFF2-40B4-BE49-F238E27FC236}">
                <a16:creationId xmlns:a16="http://schemas.microsoft.com/office/drawing/2014/main" id="{D7088F7C-76AE-CD83-BE09-97CE1E81EE9E}"/>
              </a:ext>
            </a:extLst>
          </p:cNvPr>
          <p:cNvPicPr>
            <a:picLocks noChangeAspect="1"/>
          </p:cNvPicPr>
          <p:nvPr/>
        </p:nvPicPr>
        <p:blipFill rotWithShape="1">
          <a:blip r:embed="rId3">
            <a:extLst>
              <a:ext uri="{28A0092B-C50C-407E-A947-70E740481C1C}">
                <a14:useLocalDpi xmlns:a14="http://schemas.microsoft.com/office/drawing/2010/main" val="0"/>
              </a:ext>
            </a:extLst>
          </a:blip>
          <a:srcRect l="12932" t="26870" r="17759" b="39257"/>
          <a:stretch/>
        </p:blipFill>
        <p:spPr>
          <a:xfrm>
            <a:off x="607185" y="2779413"/>
            <a:ext cx="4161664" cy="2960484"/>
          </a:xfrm>
          <a:prstGeom prst="rect">
            <a:avLst/>
          </a:prstGeom>
          <a:ln>
            <a:solidFill>
              <a:schemeClr val="tx1"/>
            </a:solidFill>
          </a:ln>
        </p:spPr>
      </p:pic>
      <p:pic>
        <p:nvPicPr>
          <p:cNvPr id="9" name="Picture 8" descr="Text, letter&#10;&#10;Description automatically generated">
            <a:extLst>
              <a:ext uri="{FF2B5EF4-FFF2-40B4-BE49-F238E27FC236}">
                <a16:creationId xmlns:a16="http://schemas.microsoft.com/office/drawing/2014/main" id="{7ADA2EA2-41D0-5DD2-0FF1-2E92630641B4}"/>
              </a:ext>
            </a:extLst>
          </p:cNvPr>
          <p:cNvPicPr>
            <a:picLocks noChangeAspect="1"/>
          </p:cNvPicPr>
          <p:nvPr/>
        </p:nvPicPr>
        <p:blipFill rotWithShape="1">
          <a:blip r:embed="rId4">
            <a:extLst>
              <a:ext uri="{28A0092B-C50C-407E-A947-70E740481C1C}">
                <a14:useLocalDpi xmlns:a14="http://schemas.microsoft.com/office/drawing/2010/main" val="0"/>
              </a:ext>
            </a:extLst>
          </a:blip>
          <a:srcRect l="13827" t="24693" r="18054" b="19024"/>
          <a:stretch/>
        </p:blipFill>
        <p:spPr>
          <a:xfrm>
            <a:off x="6426443" y="1725944"/>
            <a:ext cx="4041711" cy="4935143"/>
          </a:xfrm>
          <a:prstGeom prst="rect">
            <a:avLst/>
          </a:prstGeom>
          <a:ln>
            <a:solidFill>
              <a:schemeClr val="tx1"/>
            </a:solidFill>
          </a:ln>
        </p:spPr>
      </p:pic>
      <p:pic>
        <p:nvPicPr>
          <p:cNvPr id="15" name="Picture Placeholder 14" descr="Text, letter&#10;&#10;Description automatically generated">
            <a:extLst>
              <a:ext uri="{FF2B5EF4-FFF2-40B4-BE49-F238E27FC236}">
                <a16:creationId xmlns:a16="http://schemas.microsoft.com/office/drawing/2014/main" id="{C1F5D6CE-42A8-51A9-E42C-DC0FF6362437}"/>
              </a:ext>
            </a:extLst>
          </p:cNvPr>
          <p:cNvPicPr>
            <a:picLocks noGrp="1" noChangeAspect="1"/>
          </p:cNvPicPr>
          <p:nvPr>
            <p:ph type="pic" idx="1"/>
          </p:nvPr>
        </p:nvPicPr>
        <p:blipFill rotWithShape="1">
          <a:blip r:embed="rId5">
            <a:extLst>
              <a:ext uri="{28A0092B-C50C-407E-A947-70E740481C1C}">
                <a14:useLocalDpi xmlns:a14="http://schemas.microsoft.com/office/drawing/2010/main" val="0"/>
              </a:ext>
            </a:extLst>
          </a:blip>
          <a:srcRect l="13223" t="26255" r="23068" b="61437"/>
          <a:stretch/>
        </p:blipFill>
        <p:spPr>
          <a:xfrm>
            <a:off x="6426443" y="196913"/>
            <a:ext cx="3932237" cy="1122630"/>
          </a:xfrm>
          <a:ln>
            <a:solidFill>
              <a:schemeClr val="tx1"/>
            </a:solidFill>
          </a:ln>
        </p:spPr>
      </p:pic>
    </p:spTree>
    <p:extLst>
      <p:ext uri="{BB962C8B-B14F-4D97-AF65-F5344CB8AC3E}">
        <p14:creationId xmlns:p14="http://schemas.microsoft.com/office/powerpoint/2010/main" val="10515939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A52AE-7D20-D9F3-A821-9AC5B947C6DC}"/>
              </a:ext>
            </a:extLst>
          </p:cNvPr>
          <p:cNvSpPr>
            <a:spLocks noGrp="1"/>
          </p:cNvSpPr>
          <p:nvPr>
            <p:ph type="title"/>
          </p:nvPr>
        </p:nvSpPr>
        <p:spPr/>
        <p:txBody>
          <a:bodyPr/>
          <a:lstStyle/>
          <a:p>
            <a:r>
              <a:rPr lang="en-US"/>
              <a:t>Letters</a:t>
            </a:r>
          </a:p>
        </p:txBody>
      </p:sp>
      <p:pic>
        <p:nvPicPr>
          <p:cNvPr id="5" name="Picture 5">
            <a:extLst>
              <a:ext uri="{FF2B5EF4-FFF2-40B4-BE49-F238E27FC236}">
                <a16:creationId xmlns:a16="http://schemas.microsoft.com/office/drawing/2014/main" id="{1EA73EA1-C175-832B-DA92-C95D99A997E9}"/>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t="-79" b="1162"/>
          <a:stretch/>
        </p:blipFill>
        <p:spPr>
          <a:xfrm>
            <a:off x="5729816" y="397933"/>
            <a:ext cx="5622396" cy="6220672"/>
          </a:xfrm>
          <a:ln>
            <a:solidFill>
              <a:schemeClr val="accent1"/>
            </a:solidFill>
          </a:ln>
        </p:spPr>
      </p:pic>
      <p:sp>
        <p:nvSpPr>
          <p:cNvPr id="4" name="Text Placeholder 3">
            <a:extLst>
              <a:ext uri="{FF2B5EF4-FFF2-40B4-BE49-F238E27FC236}">
                <a16:creationId xmlns:a16="http://schemas.microsoft.com/office/drawing/2014/main" id="{448A0093-1020-E5DC-03BC-4273E7592A78}"/>
              </a:ext>
            </a:extLst>
          </p:cNvPr>
          <p:cNvSpPr>
            <a:spLocks noGrp="1"/>
          </p:cNvSpPr>
          <p:nvPr>
            <p:ph type="body" sz="half" idx="2"/>
          </p:nvPr>
        </p:nvSpPr>
        <p:spPr/>
        <p:txBody>
          <a:bodyPr/>
          <a:lstStyle/>
          <a:p>
            <a:pPr marL="285750" indent="-285750">
              <a:buFont typeface="Arial" panose="020B0604020202020204" pitchFamily="34" charset="0"/>
              <a:buChar char="•"/>
            </a:pPr>
            <a:r>
              <a:rPr lang="en-US" sz="1600" i="1"/>
              <a:t>Letters </a:t>
            </a:r>
            <a:r>
              <a:rPr lang="en-US" sz="1600"/>
              <a:t>(6 vols. Edited by Cecil Y. Lang. 1959-62)</a:t>
            </a:r>
          </a:p>
          <a:p>
            <a:pPr marL="285750" indent="-285750">
              <a:buFont typeface="Arial" panose="020B0604020202020204" pitchFamily="34" charset="0"/>
              <a:buChar char="•"/>
            </a:pPr>
            <a:r>
              <a:rPr lang="en-US" sz="1600" i="1"/>
              <a:t>Uncollected Letters of Algernon Charles Swinburne </a:t>
            </a:r>
            <a:r>
              <a:rPr lang="en-US" sz="1600"/>
              <a:t>(4 vols., Edited by Terry L. Meyers, 2005)</a:t>
            </a:r>
            <a:endParaRPr lang="en-US"/>
          </a:p>
        </p:txBody>
      </p:sp>
      <p:pic>
        <p:nvPicPr>
          <p:cNvPr id="7" name="Picture 7">
            <a:extLst>
              <a:ext uri="{FF2B5EF4-FFF2-40B4-BE49-F238E27FC236}">
                <a16:creationId xmlns:a16="http://schemas.microsoft.com/office/drawing/2014/main" id="{4E99E016-6B1A-531C-06DE-52844527D1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9788" y="3657600"/>
            <a:ext cx="3679319" cy="2836334"/>
          </a:xfrm>
          <a:prstGeom prst="rect">
            <a:avLst/>
          </a:prstGeom>
          <a:ln>
            <a:solidFill>
              <a:schemeClr val="accent1"/>
            </a:solidFill>
          </a:ln>
        </p:spPr>
      </p:pic>
    </p:spTree>
    <p:extLst>
      <p:ext uri="{BB962C8B-B14F-4D97-AF65-F5344CB8AC3E}">
        <p14:creationId xmlns:p14="http://schemas.microsoft.com/office/powerpoint/2010/main" val="20290946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373E3-3B96-70DA-EA8E-E7D782F2E82A}"/>
              </a:ext>
            </a:extLst>
          </p:cNvPr>
          <p:cNvSpPr>
            <a:spLocks noGrp="1"/>
          </p:cNvSpPr>
          <p:nvPr>
            <p:ph type="title"/>
          </p:nvPr>
        </p:nvSpPr>
        <p:spPr/>
        <p:txBody>
          <a:bodyPr/>
          <a:lstStyle/>
          <a:p>
            <a:r>
              <a:rPr lang="fr-FR"/>
              <a:t>Research Questions</a:t>
            </a:r>
            <a:endParaRPr lang="en-US"/>
          </a:p>
        </p:txBody>
      </p:sp>
      <p:sp>
        <p:nvSpPr>
          <p:cNvPr id="3" name="Picture Placeholder 2">
            <a:extLst>
              <a:ext uri="{FF2B5EF4-FFF2-40B4-BE49-F238E27FC236}">
                <a16:creationId xmlns:a16="http://schemas.microsoft.com/office/drawing/2014/main" id="{20DC0F51-32B9-491B-21DC-4ABABF5C59E9}"/>
              </a:ext>
            </a:extLst>
          </p:cNvPr>
          <p:cNvSpPr>
            <a:spLocks noGrp="1"/>
          </p:cNvSpPr>
          <p:nvPr>
            <p:ph idx="1"/>
          </p:nvPr>
        </p:nvSpPr>
        <p:spPr/>
        <p:txBody>
          <a:bodyPr/>
          <a:lstStyle/>
          <a:p>
            <a:r>
              <a:rPr lang="en-US"/>
              <a:t>What are the contents of Swinburne’s library?</a:t>
            </a:r>
          </a:p>
          <a:p>
            <a:pPr lvl="1"/>
            <a:r>
              <a:rPr lang="en-US"/>
              <a:t>Publication dates, places of publication, languages, formats, genres, etc.</a:t>
            </a:r>
          </a:p>
          <a:p>
            <a:r>
              <a:rPr lang="en-US"/>
              <a:t>Can we identify intertextual connections and evidence of influence?</a:t>
            </a:r>
          </a:p>
        </p:txBody>
      </p:sp>
    </p:spTree>
    <p:extLst>
      <p:ext uri="{BB962C8B-B14F-4D97-AF65-F5344CB8AC3E}">
        <p14:creationId xmlns:p14="http://schemas.microsoft.com/office/powerpoint/2010/main" val="39415164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06531C61-1F1F-D37D-8D0D-67A9BB043AE6}"/>
              </a:ext>
            </a:extLst>
          </p:cNvPr>
          <p:cNvPicPr>
            <a:picLocks noChangeAspect="1"/>
          </p:cNvPicPr>
          <p:nvPr/>
        </p:nvPicPr>
        <p:blipFill>
          <a:blip r:embed="rId2"/>
          <a:stretch>
            <a:fillRect/>
          </a:stretch>
        </p:blipFill>
        <p:spPr>
          <a:xfrm>
            <a:off x="2938335" y="1009150"/>
            <a:ext cx="8774040" cy="5632282"/>
          </a:xfrm>
          <a:prstGeom prst="rect">
            <a:avLst/>
          </a:prstGeom>
        </p:spPr>
      </p:pic>
      <p:sp>
        <p:nvSpPr>
          <p:cNvPr id="3" name="Title 2">
            <a:extLst>
              <a:ext uri="{FF2B5EF4-FFF2-40B4-BE49-F238E27FC236}">
                <a16:creationId xmlns:a16="http://schemas.microsoft.com/office/drawing/2014/main" id="{DA8469A6-8BB9-C5CD-8F88-5D425800E944}"/>
              </a:ext>
            </a:extLst>
          </p:cNvPr>
          <p:cNvSpPr>
            <a:spLocks noGrp="1"/>
          </p:cNvSpPr>
          <p:nvPr>
            <p:ph type="title"/>
          </p:nvPr>
        </p:nvSpPr>
        <p:spPr>
          <a:xfrm>
            <a:off x="99164" y="0"/>
            <a:ext cx="10515600" cy="1325563"/>
          </a:xfrm>
        </p:spPr>
        <p:txBody>
          <a:bodyPr/>
          <a:lstStyle/>
          <a:p>
            <a:r>
              <a:rPr lang="en-US"/>
              <a:t>Method: TEI/XML</a:t>
            </a:r>
          </a:p>
        </p:txBody>
      </p:sp>
    </p:spTree>
    <p:extLst>
      <p:ext uri="{BB962C8B-B14F-4D97-AF65-F5344CB8AC3E}">
        <p14:creationId xmlns:p14="http://schemas.microsoft.com/office/powerpoint/2010/main" val="31240198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slide2" descr="Sheet 1">
            <a:extLst>
              <a:ext uri="{FF2B5EF4-FFF2-40B4-BE49-F238E27FC236}">
                <a16:creationId xmlns:a16="http://schemas.microsoft.com/office/drawing/2014/main" id="{8FB050B1-E4EA-9DDF-A2F7-F9583389E9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4055" y="1021159"/>
            <a:ext cx="3883160" cy="2446391"/>
          </a:xfrm>
          <a:prstGeom prst="rect">
            <a:avLst/>
          </a:prstGeom>
        </p:spPr>
      </p:pic>
      <p:pic>
        <p:nvPicPr>
          <p:cNvPr id="9" name="Picture 8">
            <a:extLst>
              <a:ext uri="{FF2B5EF4-FFF2-40B4-BE49-F238E27FC236}">
                <a16:creationId xmlns:a16="http://schemas.microsoft.com/office/drawing/2014/main" id="{90FFC2BB-63F7-80A3-A576-8FA5308E6998}"/>
              </a:ext>
            </a:extLst>
          </p:cNvPr>
          <p:cNvPicPr>
            <a:picLocks noChangeAspect="1"/>
          </p:cNvPicPr>
          <p:nvPr/>
        </p:nvPicPr>
        <p:blipFill>
          <a:blip r:embed="rId3"/>
          <a:stretch>
            <a:fillRect/>
          </a:stretch>
        </p:blipFill>
        <p:spPr>
          <a:xfrm>
            <a:off x="824055" y="3671317"/>
            <a:ext cx="3522393" cy="2641795"/>
          </a:xfrm>
          <a:prstGeom prst="rect">
            <a:avLst/>
          </a:prstGeom>
        </p:spPr>
      </p:pic>
      <p:pic>
        <p:nvPicPr>
          <p:cNvPr id="7" name="Picture 6" descr="Chart, pie chart&#10;&#10;Description automatically generated">
            <a:extLst>
              <a:ext uri="{FF2B5EF4-FFF2-40B4-BE49-F238E27FC236}">
                <a16:creationId xmlns:a16="http://schemas.microsoft.com/office/drawing/2014/main" id="{34138CF2-4242-54D3-8447-3E7F05E40B6E}"/>
              </a:ext>
            </a:extLst>
          </p:cNvPr>
          <p:cNvPicPr>
            <a:picLocks noChangeAspect="1"/>
          </p:cNvPicPr>
          <p:nvPr/>
        </p:nvPicPr>
        <p:blipFill rotWithShape="1">
          <a:blip r:embed="rId4"/>
          <a:srcRect l="11062" r="1761" b="2"/>
          <a:stretch/>
        </p:blipFill>
        <p:spPr>
          <a:xfrm>
            <a:off x="6096000" y="1021159"/>
            <a:ext cx="5467520" cy="5221123"/>
          </a:xfrm>
          <a:prstGeom prst="rect">
            <a:avLst/>
          </a:prstGeom>
        </p:spPr>
      </p:pic>
      <p:sp>
        <p:nvSpPr>
          <p:cNvPr id="3" name="Title 2">
            <a:extLst>
              <a:ext uri="{FF2B5EF4-FFF2-40B4-BE49-F238E27FC236}">
                <a16:creationId xmlns:a16="http://schemas.microsoft.com/office/drawing/2014/main" id="{53519C0D-1EC2-D57A-8FEA-CCE04B9B5D08}"/>
              </a:ext>
            </a:extLst>
          </p:cNvPr>
          <p:cNvSpPr>
            <a:spLocks noGrp="1"/>
          </p:cNvSpPr>
          <p:nvPr>
            <p:ph type="title"/>
          </p:nvPr>
        </p:nvSpPr>
        <p:spPr>
          <a:xfrm>
            <a:off x="310110" y="-117894"/>
            <a:ext cx="10515600" cy="1325563"/>
          </a:xfrm>
        </p:spPr>
        <p:txBody>
          <a:bodyPr/>
          <a:lstStyle/>
          <a:p>
            <a:r>
              <a:rPr lang="en-US"/>
              <a:t>Method: Counting, statistics, visualization</a:t>
            </a:r>
          </a:p>
        </p:txBody>
      </p:sp>
    </p:spTree>
    <p:extLst>
      <p:ext uri="{BB962C8B-B14F-4D97-AF65-F5344CB8AC3E}">
        <p14:creationId xmlns:p14="http://schemas.microsoft.com/office/powerpoint/2010/main" val="30399740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06531C61-1F1F-D37D-8D0D-67A9BB043AE6}"/>
              </a:ext>
            </a:extLst>
          </p:cNvPr>
          <p:cNvPicPr>
            <a:picLocks noChangeAspect="1"/>
          </p:cNvPicPr>
          <p:nvPr/>
        </p:nvPicPr>
        <p:blipFill>
          <a:blip r:embed="rId2"/>
          <a:stretch>
            <a:fillRect/>
          </a:stretch>
        </p:blipFill>
        <p:spPr>
          <a:xfrm>
            <a:off x="146050" y="200627"/>
            <a:ext cx="10058400" cy="6456746"/>
          </a:xfrm>
          <a:prstGeom prst="rect">
            <a:avLst/>
          </a:prstGeom>
        </p:spPr>
      </p:pic>
      <p:sp>
        <p:nvSpPr>
          <p:cNvPr id="9" name="Oval 8">
            <a:extLst>
              <a:ext uri="{FF2B5EF4-FFF2-40B4-BE49-F238E27FC236}">
                <a16:creationId xmlns:a16="http://schemas.microsoft.com/office/drawing/2014/main" id="{C2D648E0-4BF8-4614-8A88-D8397DA015B4}"/>
              </a:ext>
            </a:extLst>
          </p:cNvPr>
          <p:cNvSpPr/>
          <p:nvPr/>
        </p:nvSpPr>
        <p:spPr>
          <a:xfrm>
            <a:off x="930010" y="5383800"/>
            <a:ext cx="10424160" cy="731520"/>
          </a:xfrm>
          <a:prstGeom prst="ellipse">
            <a:avLst/>
          </a:prstGeom>
          <a:solidFill>
            <a:srgbClr val="E71224">
              <a:alpha val="5000"/>
            </a:srgbClr>
          </a:solidFill>
          <a:ln w="30856">
            <a:solidFill>
              <a:srgbClr val="E71224"/>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1"/>
          <a:lstStyle/>
          <a:p>
            <a:endParaRPr lang="en-US">
              <a:solidFill>
                <a:srgbClr val="E71224"/>
              </a:solidFill>
            </a:endParaRPr>
          </a:p>
        </p:txBody>
      </p:sp>
    </p:spTree>
    <p:extLst>
      <p:ext uri="{BB962C8B-B14F-4D97-AF65-F5344CB8AC3E}">
        <p14:creationId xmlns:p14="http://schemas.microsoft.com/office/powerpoint/2010/main" val="31005857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06531C61-1F1F-D37D-8D0D-67A9BB043AE6}"/>
              </a:ext>
            </a:extLst>
          </p:cNvPr>
          <p:cNvPicPr>
            <a:picLocks noChangeAspect="1"/>
          </p:cNvPicPr>
          <p:nvPr/>
        </p:nvPicPr>
        <p:blipFill>
          <a:blip r:embed="rId2"/>
          <a:stretch>
            <a:fillRect/>
          </a:stretch>
        </p:blipFill>
        <p:spPr>
          <a:xfrm>
            <a:off x="146050" y="200627"/>
            <a:ext cx="10058400" cy="6456746"/>
          </a:xfrm>
          <a:prstGeom prst="rect">
            <a:avLst/>
          </a:prstGeom>
        </p:spPr>
      </p:pic>
      <p:sp>
        <p:nvSpPr>
          <p:cNvPr id="9" name="Oval 8">
            <a:extLst>
              <a:ext uri="{FF2B5EF4-FFF2-40B4-BE49-F238E27FC236}">
                <a16:creationId xmlns:a16="http://schemas.microsoft.com/office/drawing/2014/main" id="{C2D648E0-4BF8-4614-8A88-D8397DA015B4}"/>
              </a:ext>
            </a:extLst>
          </p:cNvPr>
          <p:cNvSpPr/>
          <p:nvPr/>
        </p:nvSpPr>
        <p:spPr>
          <a:xfrm>
            <a:off x="930010" y="5383800"/>
            <a:ext cx="10424160" cy="731520"/>
          </a:xfrm>
          <a:prstGeom prst="ellipse">
            <a:avLst/>
          </a:prstGeom>
          <a:solidFill>
            <a:srgbClr val="E71224">
              <a:alpha val="5000"/>
            </a:srgbClr>
          </a:solidFill>
          <a:ln w="30856">
            <a:solidFill>
              <a:srgbClr val="E71224"/>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1"/>
          <a:lstStyle/>
          <a:p>
            <a:endParaRPr lang="en-US">
              <a:solidFill>
                <a:srgbClr val="E71224"/>
              </a:solidFill>
            </a:endParaRPr>
          </a:p>
        </p:txBody>
      </p:sp>
      <p:pic>
        <p:nvPicPr>
          <p:cNvPr id="3" name="Picture 5">
            <a:extLst>
              <a:ext uri="{FF2B5EF4-FFF2-40B4-BE49-F238E27FC236}">
                <a16:creationId xmlns:a16="http://schemas.microsoft.com/office/drawing/2014/main" id="{2D61AD9A-94CB-F145-342B-D2D6692F0F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8577" y="117926"/>
            <a:ext cx="8827373" cy="662214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7822040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C0154-C4DF-C0F7-DC09-5DABD00B3A51}"/>
              </a:ext>
            </a:extLst>
          </p:cNvPr>
          <p:cNvSpPr>
            <a:spLocks noGrp="1"/>
          </p:cNvSpPr>
          <p:nvPr>
            <p:ph type="title"/>
          </p:nvPr>
        </p:nvSpPr>
        <p:spPr/>
        <p:txBody>
          <a:bodyPr/>
          <a:lstStyle/>
          <a:p>
            <a:r>
              <a:rPr lang="en-US"/>
              <a:t>Full text pulled from multiple sources</a:t>
            </a:r>
          </a:p>
        </p:txBody>
      </p:sp>
      <p:sp>
        <p:nvSpPr>
          <p:cNvPr id="4" name="Text Placeholder 3">
            <a:extLst>
              <a:ext uri="{FF2B5EF4-FFF2-40B4-BE49-F238E27FC236}">
                <a16:creationId xmlns:a16="http://schemas.microsoft.com/office/drawing/2014/main" id="{808CD3E5-E1C7-772C-ABA0-82CED6C4F476}"/>
              </a:ext>
            </a:extLst>
          </p:cNvPr>
          <p:cNvSpPr>
            <a:spLocks noGrp="1"/>
          </p:cNvSpPr>
          <p:nvPr>
            <p:ph type="body" sz="half" idx="2"/>
          </p:nvPr>
        </p:nvSpPr>
        <p:spPr/>
        <p:txBody>
          <a:bodyPr/>
          <a:lstStyle/>
          <a:p>
            <a:pPr marL="285750" indent="-285750">
              <a:buFont typeface="Arial" panose="020B0604020202020204" pitchFamily="34" charset="0"/>
              <a:buChar char="•"/>
            </a:pPr>
            <a:r>
              <a:rPr lang="en-US" err="1"/>
              <a:t>HathiTrust</a:t>
            </a:r>
            <a:r>
              <a:rPr lang="en-US"/>
              <a:t> Digital Library (OCR): 2373</a:t>
            </a:r>
          </a:p>
          <a:p>
            <a:pPr marL="285750" indent="-285750">
              <a:buFont typeface="Arial" panose="020B0604020202020204" pitchFamily="34" charset="0"/>
              <a:buChar char="•"/>
            </a:pPr>
            <a:r>
              <a:rPr lang="en-US"/>
              <a:t>Internet Archive (OCR): 120</a:t>
            </a:r>
          </a:p>
          <a:p>
            <a:pPr marL="285750" indent="-285750">
              <a:buFont typeface="Arial" panose="020B0604020202020204" pitchFamily="34" charset="0"/>
              <a:buChar char="•"/>
            </a:pPr>
            <a:r>
              <a:rPr lang="en-US"/>
              <a:t>Text Creation Partnership (transcribed and encoded in TEI): 62</a:t>
            </a:r>
          </a:p>
          <a:p>
            <a:pPr marL="285750" indent="-285750">
              <a:buFont typeface="Arial" panose="020B0604020202020204" pitchFamily="34" charset="0"/>
              <a:buChar char="•"/>
            </a:pPr>
            <a:r>
              <a:rPr lang="en-US"/>
              <a:t>Early English Books Online (EEBO; transcribed and encoded in TEI): 3</a:t>
            </a:r>
          </a:p>
          <a:p>
            <a:pPr marL="285750" indent="-285750">
              <a:buFont typeface="Arial" panose="020B0604020202020204" pitchFamily="34" charset="0"/>
              <a:buChar char="•"/>
            </a:pPr>
            <a:r>
              <a:rPr lang="en-US"/>
              <a:t>Eighteenth-Century Collections Online (ECCO; transcribed and encoded in TEI): 1</a:t>
            </a:r>
          </a:p>
          <a:p>
            <a:pPr marL="285750" indent="-285750">
              <a:buFont typeface="Arial" panose="020B0604020202020204" pitchFamily="34" charset="0"/>
              <a:buChar char="•"/>
            </a:pPr>
            <a:r>
              <a:rPr lang="en-US"/>
              <a:t>Google Books (OCR): 13</a:t>
            </a:r>
          </a:p>
        </p:txBody>
      </p:sp>
      <p:pic>
        <p:nvPicPr>
          <p:cNvPr id="11" name="Picture 10" descr="Graphical user interface, text&#10;&#10;Description automatically generated">
            <a:extLst>
              <a:ext uri="{FF2B5EF4-FFF2-40B4-BE49-F238E27FC236}">
                <a16:creationId xmlns:a16="http://schemas.microsoft.com/office/drawing/2014/main" id="{545BB478-34FB-C606-0B73-14CEE2F453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90610" y="0"/>
            <a:ext cx="7999900" cy="6858000"/>
          </a:xfrm>
          <a:prstGeom prst="rect">
            <a:avLst/>
          </a:prstGeom>
        </p:spPr>
      </p:pic>
    </p:spTree>
    <p:extLst>
      <p:ext uri="{BB962C8B-B14F-4D97-AF65-F5344CB8AC3E}">
        <p14:creationId xmlns:p14="http://schemas.microsoft.com/office/powerpoint/2010/main" val="398379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8EC2E-39B8-3088-E604-9B4D1AC9255B}"/>
              </a:ext>
            </a:extLst>
          </p:cNvPr>
          <p:cNvSpPr>
            <a:spLocks noGrp="1"/>
          </p:cNvSpPr>
          <p:nvPr>
            <p:ph type="title"/>
          </p:nvPr>
        </p:nvSpPr>
        <p:spPr>
          <a:xfrm>
            <a:off x="838200" y="216964"/>
            <a:ext cx="10515600" cy="693208"/>
          </a:xfrm>
        </p:spPr>
        <p:txBody>
          <a:bodyPr>
            <a:normAutofit fontScale="90000"/>
          </a:bodyPr>
          <a:lstStyle/>
          <a:p>
            <a:r>
              <a:rPr lang="en-US"/>
              <a:t>Methods: </a:t>
            </a:r>
            <a:r>
              <a:rPr lang="fr-FR"/>
              <a:t>Full-Text</a:t>
            </a:r>
            <a:r>
              <a:rPr lang="en-US"/>
              <a:t> Analysis</a:t>
            </a:r>
          </a:p>
        </p:txBody>
      </p:sp>
      <p:sp>
        <p:nvSpPr>
          <p:cNvPr id="5" name="Content Placeholder 4">
            <a:extLst>
              <a:ext uri="{FF2B5EF4-FFF2-40B4-BE49-F238E27FC236}">
                <a16:creationId xmlns:a16="http://schemas.microsoft.com/office/drawing/2014/main" id="{EC7E2EC3-0C1A-2692-0388-559C610621A8}"/>
              </a:ext>
            </a:extLst>
          </p:cNvPr>
          <p:cNvSpPr>
            <a:spLocks noGrp="1"/>
          </p:cNvSpPr>
          <p:nvPr>
            <p:ph sz="half" idx="1"/>
          </p:nvPr>
        </p:nvSpPr>
        <p:spPr/>
        <p:txBody>
          <a:bodyPr/>
          <a:lstStyle/>
          <a:p>
            <a:r>
              <a:rPr lang="en-US" sz="1800">
                <a:solidFill>
                  <a:srgbClr val="666666"/>
                </a:solidFill>
                <a:latin typeface="Helvetica" pitchFamily="2" charset="0"/>
              </a:rPr>
              <a:t>Cluster analysis of 4-grams to find text-reuse To do so we will use the Passim package to compare texts N-gram shingling Smith-Waterman alignment algorithm  Optimized for parallelization Limited pre-processing Accept noisy OCR Strip out SGML / TEI tags Remove newlines and escape characters Treat each book within archive as a single document but each poem within </a:t>
            </a:r>
            <a:r>
              <a:rPr lang="en-US" sz="1800" i="1">
                <a:solidFill>
                  <a:srgbClr val="666666"/>
                </a:solidFill>
                <a:latin typeface="Helvetica-Oblique"/>
              </a:rPr>
              <a:t>Poems and Ballads</a:t>
            </a:r>
            <a:r>
              <a:rPr lang="en-US" sz="1800" i="0">
                <a:solidFill>
                  <a:srgbClr val="666666"/>
                </a:solidFill>
                <a:latin typeface="Helvetica" pitchFamily="2" charset="0"/>
              </a:rPr>
              <a:t> as a single document Format into correct JSON for Passim </a:t>
            </a:r>
            <a:endParaRPr lang="en-US"/>
          </a:p>
        </p:txBody>
      </p:sp>
      <p:pic>
        <p:nvPicPr>
          <p:cNvPr id="17" name="Picture 16">
            <a:extLst>
              <a:ext uri="{FF2B5EF4-FFF2-40B4-BE49-F238E27FC236}">
                <a16:creationId xmlns:a16="http://schemas.microsoft.com/office/drawing/2014/main" id="{AB3B2FA5-C3A8-4759-FCE1-78B28959887B}"/>
              </a:ext>
            </a:extLst>
          </p:cNvPr>
          <p:cNvPicPr>
            <a:picLocks noChangeAspect="1"/>
          </p:cNvPicPr>
          <p:nvPr/>
        </p:nvPicPr>
        <p:blipFill>
          <a:blip r:embed="rId2"/>
          <a:stretch>
            <a:fillRect/>
          </a:stretch>
        </p:blipFill>
        <p:spPr>
          <a:xfrm>
            <a:off x="139700" y="1002330"/>
            <a:ext cx="10058400" cy="130759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0" name="Picture 19">
            <a:extLst>
              <a:ext uri="{FF2B5EF4-FFF2-40B4-BE49-F238E27FC236}">
                <a16:creationId xmlns:a16="http://schemas.microsoft.com/office/drawing/2014/main" id="{ED9A7A8B-4535-7F7B-34FD-BC0C894488DA}"/>
              </a:ext>
            </a:extLst>
          </p:cNvPr>
          <p:cNvPicPr>
            <a:picLocks noChangeAspect="1"/>
          </p:cNvPicPr>
          <p:nvPr/>
        </p:nvPicPr>
        <p:blipFill>
          <a:blip r:embed="rId3"/>
          <a:stretch>
            <a:fillRect/>
          </a:stretch>
        </p:blipFill>
        <p:spPr>
          <a:xfrm>
            <a:off x="1961124" y="2550695"/>
            <a:ext cx="10058400" cy="264033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Picture 22">
            <a:extLst>
              <a:ext uri="{FF2B5EF4-FFF2-40B4-BE49-F238E27FC236}">
                <a16:creationId xmlns:a16="http://schemas.microsoft.com/office/drawing/2014/main" id="{996EAA69-A202-BF05-AED3-8B8D27E56F8F}"/>
              </a:ext>
            </a:extLst>
          </p:cNvPr>
          <p:cNvPicPr>
            <a:picLocks noChangeAspect="1"/>
          </p:cNvPicPr>
          <p:nvPr/>
        </p:nvPicPr>
        <p:blipFill>
          <a:blip r:embed="rId4"/>
          <a:stretch>
            <a:fillRect/>
          </a:stretch>
        </p:blipFill>
        <p:spPr>
          <a:xfrm>
            <a:off x="139700" y="5400784"/>
            <a:ext cx="10058400" cy="13327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455359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05262E-331C-2500-C5B3-D80232473177}"/>
              </a:ext>
            </a:extLst>
          </p:cNvPr>
          <p:cNvSpPr>
            <a:spLocks noGrp="1"/>
          </p:cNvSpPr>
          <p:nvPr>
            <p:ph type="title"/>
          </p:nvPr>
        </p:nvSpPr>
        <p:spPr/>
        <p:txBody>
          <a:bodyPr/>
          <a:lstStyle/>
          <a:p>
            <a:r>
              <a:rPr lang="en-US">
                <a:cs typeface="Calibri Light"/>
              </a:rPr>
              <a:t>Conclusion – Comparison of methods</a:t>
            </a:r>
            <a:endParaRPr lang="en-US"/>
          </a:p>
        </p:txBody>
      </p:sp>
      <p:graphicFrame>
        <p:nvGraphicFramePr>
          <p:cNvPr id="3" name="Table 3">
            <a:extLst>
              <a:ext uri="{FF2B5EF4-FFF2-40B4-BE49-F238E27FC236}">
                <a16:creationId xmlns:a16="http://schemas.microsoft.com/office/drawing/2014/main" id="{0D41344C-4EC2-4A94-9E6B-DFCE6644E29F}"/>
              </a:ext>
            </a:extLst>
          </p:cNvPr>
          <p:cNvGraphicFramePr>
            <a:graphicFrameLocks noGrp="1"/>
          </p:cNvGraphicFramePr>
          <p:nvPr>
            <p:extLst>
              <p:ext uri="{D42A27DB-BD31-4B8C-83A1-F6EECF244321}">
                <p14:modId xmlns:p14="http://schemas.microsoft.com/office/powerpoint/2010/main" val="4097805762"/>
              </p:ext>
            </p:extLst>
          </p:nvPr>
        </p:nvGraphicFramePr>
        <p:xfrm>
          <a:off x="586740" y="1667256"/>
          <a:ext cx="11178540" cy="4616412"/>
        </p:xfrm>
        <a:graphic>
          <a:graphicData uri="http://schemas.openxmlformats.org/drawingml/2006/table">
            <a:tbl>
              <a:tblPr firstRow="1" bandRow="1">
                <a:tableStyleId>{FABFCF23-3B69-468F-B69F-88F6DE6A72F2}</a:tableStyleId>
              </a:tblPr>
              <a:tblGrid>
                <a:gridCol w="2794635">
                  <a:extLst>
                    <a:ext uri="{9D8B030D-6E8A-4147-A177-3AD203B41FA5}">
                      <a16:colId xmlns:a16="http://schemas.microsoft.com/office/drawing/2014/main" val="3617267492"/>
                    </a:ext>
                  </a:extLst>
                </a:gridCol>
                <a:gridCol w="2794635">
                  <a:extLst>
                    <a:ext uri="{9D8B030D-6E8A-4147-A177-3AD203B41FA5}">
                      <a16:colId xmlns:a16="http://schemas.microsoft.com/office/drawing/2014/main" val="3037409103"/>
                    </a:ext>
                  </a:extLst>
                </a:gridCol>
                <a:gridCol w="2794635">
                  <a:extLst>
                    <a:ext uri="{9D8B030D-6E8A-4147-A177-3AD203B41FA5}">
                      <a16:colId xmlns:a16="http://schemas.microsoft.com/office/drawing/2014/main" val="2202550856"/>
                    </a:ext>
                  </a:extLst>
                </a:gridCol>
                <a:gridCol w="2794635">
                  <a:extLst>
                    <a:ext uri="{9D8B030D-6E8A-4147-A177-3AD203B41FA5}">
                      <a16:colId xmlns:a16="http://schemas.microsoft.com/office/drawing/2014/main" val="2456622587"/>
                    </a:ext>
                  </a:extLst>
                </a:gridCol>
              </a:tblGrid>
              <a:tr h="605463">
                <a:tc>
                  <a:txBody>
                    <a:bodyPr/>
                    <a:lstStyle/>
                    <a:p>
                      <a:pPr algn="ctr"/>
                      <a:endParaRPr lang="en-US"/>
                    </a:p>
                  </a:txBody>
                  <a:tcPr anchor="ctr">
                    <a:lnL w="0">
                      <a:noFill/>
                    </a:lnL>
                    <a:lnR w="57150">
                      <a:solidFill>
                        <a:schemeClr val="bg1"/>
                      </a:solidFill>
                    </a:lnR>
                    <a:lnT w="0">
                      <a:noFill/>
                    </a:lnT>
                    <a:lnB w="57150">
                      <a:solidFill>
                        <a:schemeClr val="bg1"/>
                      </a:solidFill>
                    </a:lnB>
                    <a:solidFill>
                      <a:schemeClr val="bg1"/>
                    </a:solidFill>
                  </a:tcPr>
                </a:tc>
                <a:tc>
                  <a:txBody>
                    <a:bodyPr/>
                    <a:lstStyle/>
                    <a:p>
                      <a:pPr algn="ctr"/>
                      <a:r>
                        <a:rPr lang="en-US"/>
                        <a:t>Navarrese libraries</a:t>
                      </a:r>
                    </a:p>
                  </a:txBody>
                  <a:tcPr anchor="ctr">
                    <a:lnL w="57150">
                      <a:solidFill>
                        <a:schemeClr val="bg1"/>
                      </a:solidFill>
                    </a:lnL>
                    <a:lnR w="57150">
                      <a:solidFill>
                        <a:schemeClr val="bg1"/>
                      </a:solidFill>
                    </a:lnR>
                    <a:lnT w="0">
                      <a:noFill/>
                    </a:lnT>
                    <a:lnB w="57150">
                      <a:solidFill>
                        <a:schemeClr val="bg1"/>
                      </a:solidFill>
                    </a:lnB>
                  </a:tcPr>
                </a:tc>
                <a:tc>
                  <a:txBody>
                    <a:bodyPr/>
                    <a:lstStyle/>
                    <a:p>
                      <a:pPr algn="ctr"/>
                      <a:r>
                        <a:rPr lang="en-US"/>
                        <a:t>Newton</a:t>
                      </a:r>
                    </a:p>
                  </a:txBody>
                  <a:tcPr anchor="ctr">
                    <a:lnL w="57150">
                      <a:solidFill>
                        <a:schemeClr val="bg1"/>
                      </a:solidFill>
                    </a:lnL>
                    <a:lnR w="57150">
                      <a:solidFill>
                        <a:schemeClr val="bg1"/>
                      </a:solidFill>
                    </a:lnR>
                    <a:lnT w="0">
                      <a:noFill/>
                    </a:lnT>
                    <a:lnB w="57150">
                      <a:solidFill>
                        <a:schemeClr val="bg1"/>
                      </a:solidFill>
                    </a:lnB>
                  </a:tcPr>
                </a:tc>
                <a:tc>
                  <a:txBody>
                    <a:bodyPr/>
                    <a:lstStyle/>
                    <a:p>
                      <a:pPr algn="ctr"/>
                      <a:r>
                        <a:rPr lang="en-US"/>
                        <a:t>Swinburne</a:t>
                      </a:r>
                    </a:p>
                  </a:txBody>
                  <a:tcPr anchor="ctr">
                    <a:lnL w="57150">
                      <a:solidFill>
                        <a:schemeClr val="bg1"/>
                      </a:solidFill>
                    </a:lnL>
                    <a:lnR w="0">
                      <a:noFill/>
                    </a:lnR>
                    <a:lnT w="0">
                      <a:noFill/>
                    </a:lnT>
                    <a:lnB w="57150">
                      <a:solidFill>
                        <a:schemeClr val="bg1"/>
                      </a:solidFill>
                    </a:lnB>
                  </a:tcPr>
                </a:tc>
                <a:extLst>
                  <a:ext uri="{0D108BD9-81ED-4DB2-BD59-A6C34878D82A}">
                    <a16:rowId xmlns:a16="http://schemas.microsoft.com/office/drawing/2014/main" val="4108609260"/>
                  </a:ext>
                </a:extLst>
              </a:tr>
              <a:tr h="605463">
                <a:tc>
                  <a:txBody>
                    <a:bodyPr/>
                    <a:lstStyle/>
                    <a:p>
                      <a:pPr algn="l"/>
                      <a:r>
                        <a:rPr lang="en-US" b="1"/>
                        <a:t>Basic statistics</a:t>
                      </a:r>
                    </a:p>
                  </a:txBody>
                  <a:tcPr anchor="ctr">
                    <a:lnL w="0">
                      <a:noFill/>
                    </a:lnL>
                    <a:lnR w="57150">
                      <a:solidFill>
                        <a:schemeClr val="bg1"/>
                      </a:solidFill>
                    </a:lnR>
                    <a:lnT w="57150">
                      <a:solidFill>
                        <a:schemeClr val="bg1"/>
                      </a:solidFill>
                    </a:lnT>
                    <a:lnB w="57150">
                      <a:solidFill>
                        <a:schemeClr val="bg1"/>
                      </a:solidFill>
                    </a:lnB>
                  </a:tcPr>
                </a:tc>
                <a:tc>
                  <a:txBody>
                    <a:bodyPr/>
                    <a:lstStyle/>
                    <a:p>
                      <a:pPr algn="ctr"/>
                      <a:r>
                        <a:rPr lang="en-US"/>
                        <a:t>X</a:t>
                      </a:r>
                    </a:p>
                  </a:txBody>
                  <a:tcPr anchor="ctr">
                    <a:lnL w="57150">
                      <a:solidFill>
                        <a:schemeClr val="bg1"/>
                      </a:solidFill>
                    </a:lnL>
                    <a:lnR w="57150">
                      <a:solidFill>
                        <a:schemeClr val="bg1"/>
                      </a:solidFill>
                    </a:lnR>
                    <a:lnT w="57150">
                      <a:solidFill>
                        <a:schemeClr val="bg1"/>
                      </a:solidFill>
                    </a:lnT>
                    <a:lnB w="57150">
                      <a:solidFill>
                        <a:schemeClr val="bg1"/>
                      </a:solidFill>
                    </a:lnB>
                  </a:tcPr>
                </a:tc>
                <a:tc>
                  <a:txBody>
                    <a:bodyPr/>
                    <a:lstStyle/>
                    <a:p>
                      <a:pPr algn="ctr"/>
                      <a:r>
                        <a:rPr lang="en-US"/>
                        <a:t>X</a:t>
                      </a:r>
                    </a:p>
                  </a:txBody>
                  <a:tcPr anchor="ctr">
                    <a:lnL w="57150">
                      <a:solidFill>
                        <a:schemeClr val="bg1"/>
                      </a:solidFill>
                    </a:lnL>
                    <a:lnR w="57150">
                      <a:solidFill>
                        <a:schemeClr val="bg1"/>
                      </a:solidFill>
                    </a:lnR>
                    <a:lnT w="57150">
                      <a:solidFill>
                        <a:schemeClr val="bg1"/>
                      </a:solidFill>
                    </a:lnT>
                    <a:lnB w="57150">
                      <a:solidFill>
                        <a:schemeClr val="bg1"/>
                      </a:solidFill>
                    </a:lnB>
                  </a:tcPr>
                </a:tc>
                <a:tc>
                  <a:txBody>
                    <a:bodyPr/>
                    <a:lstStyle/>
                    <a:p>
                      <a:pPr algn="ctr"/>
                      <a:r>
                        <a:rPr lang="en-US"/>
                        <a:t>X</a:t>
                      </a:r>
                    </a:p>
                  </a:txBody>
                  <a:tcPr anchor="ctr">
                    <a:lnL w="57150">
                      <a:solidFill>
                        <a:schemeClr val="bg1"/>
                      </a:solidFill>
                    </a:lnL>
                    <a:lnR w="0">
                      <a:noFill/>
                    </a:lnR>
                    <a:lnT w="57150">
                      <a:solidFill>
                        <a:schemeClr val="bg1"/>
                      </a:solidFill>
                    </a:lnT>
                    <a:lnB w="57150">
                      <a:solidFill>
                        <a:schemeClr val="bg1"/>
                      </a:solidFill>
                    </a:lnB>
                  </a:tcPr>
                </a:tc>
                <a:extLst>
                  <a:ext uri="{0D108BD9-81ED-4DB2-BD59-A6C34878D82A}">
                    <a16:rowId xmlns:a16="http://schemas.microsoft.com/office/drawing/2014/main" val="3927324336"/>
                  </a:ext>
                </a:extLst>
              </a:tr>
              <a:tr h="605463">
                <a:tc>
                  <a:txBody>
                    <a:bodyPr/>
                    <a:lstStyle/>
                    <a:p>
                      <a:pPr algn="l"/>
                      <a:r>
                        <a:rPr lang="en-US" b="1"/>
                        <a:t>Visualization</a:t>
                      </a:r>
                    </a:p>
                  </a:txBody>
                  <a:tcPr anchor="ctr">
                    <a:lnL w="0">
                      <a:noFill/>
                    </a:lnL>
                    <a:lnR w="57150">
                      <a:solidFill>
                        <a:schemeClr val="bg1"/>
                      </a:solidFill>
                    </a:lnR>
                    <a:lnT w="57150">
                      <a:solidFill>
                        <a:schemeClr val="bg1"/>
                      </a:solidFill>
                    </a:lnT>
                    <a:lnB w="57150">
                      <a:solidFill>
                        <a:schemeClr val="bg1"/>
                      </a:solidFill>
                    </a:lnB>
                  </a:tcPr>
                </a:tc>
                <a:tc>
                  <a:txBody>
                    <a:bodyPr/>
                    <a:lstStyle/>
                    <a:p>
                      <a:pPr algn="ctr"/>
                      <a:r>
                        <a:rPr lang="en-US"/>
                        <a:t>X</a:t>
                      </a:r>
                    </a:p>
                  </a:txBody>
                  <a:tcPr anchor="ctr">
                    <a:lnL w="57150">
                      <a:solidFill>
                        <a:schemeClr val="bg1"/>
                      </a:solidFill>
                    </a:lnL>
                    <a:lnR w="57150">
                      <a:solidFill>
                        <a:schemeClr val="bg1"/>
                      </a:solidFill>
                    </a:lnR>
                    <a:lnT w="57150">
                      <a:solidFill>
                        <a:schemeClr val="bg1"/>
                      </a:solidFill>
                    </a:lnT>
                    <a:lnB w="57150">
                      <a:solidFill>
                        <a:schemeClr val="bg1"/>
                      </a:solidFill>
                    </a:lnB>
                  </a:tcPr>
                </a:tc>
                <a:tc>
                  <a:txBody>
                    <a:bodyPr/>
                    <a:lstStyle/>
                    <a:p>
                      <a:pPr algn="ctr"/>
                      <a:r>
                        <a:rPr lang="en-US"/>
                        <a:t>X</a:t>
                      </a:r>
                    </a:p>
                  </a:txBody>
                  <a:tcPr anchor="ctr">
                    <a:lnL w="57150">
                      <a:solidFill>
                        <a:schemeClr val="bg1"/>
                      </a:solidFill>
                    </a:lnL>
                    <a:lnR w="57150">
                      <a:solidFill>
                        <a:schemeClr val="bg1"/>
                      </a:solidFill>
                    </a:lnR>
                    <a:lnT w="57150">
                      <a:solidFill>
                        <a:schemeClr val="bg1"/>
                      </a:solidFill>
                    </a:lnT>
                    <a:lnB w="57150">
                      <a:solidFill>
                        <a:schemeClr val="bg1"/>
                      </a:solidFill>
                    </a:lnB>
                  </a:tcPr>
                </a:tc>
                <a:tc>
                  <a:txBody>
                    <a:bodyPr/>
                    <a:lstStyle/>
                    <a:p>
                      <a:pPr algn="ctr"/>
                      <a:r>
                        <a:rPr lang="en-US"/>
                        <a:t>X</a:t>
                      </a:r>
                    </a:p>
                  </a:txBody>
                  <a:tcPr anchor="ctr">
                    <a:lnL w="57150">
                      <a:solidFill>
                        <a:schemeClr val="bg1"/>
                      </a:solidFill>
                    </a:lnL>
                    <a:lnR w="0">
                      <a:noFill/>
                    </a:lnR>
                    <a:lnT w="57150">
                      <a:solidFill>
                        <a:schemeClr val="bg1"/>
                      </a:solidFill>
                    </a:lnT>
                    <a:lnB w="57150">
                      <a:solidFill>
                        <a:schemeClr val="bg1"/>
                      </a:solidFill>
                    </a:lnB>
                  </a:tcPr>
                </a:tc>
                <a:extLst>
                  <a:ext uri="{0D108BD9-81ED-4DB2-BD59-A6C34878D82A}">
                    <a16:rowId xmlns:a16="http://schemas.microsoft.com/office/drawing/2014/main" val="1178619592"/>
                  </a:ext>
                </a:extLst>
              </a:tr>
              <a:tr h="605463">
                <a:tc>
                  <a:txBody>
                    <a:bodyPr/>
                    <a:lstStyle/>
                    <a:p>
                      <a:pPr algn="l"/>
                      <a:r>
                        <a:rPr lang="en-US" b="1"/>
                        <a:t>Text analysis of books in library</a:t>
                      </a:r>
                    </a:p>
                  </a:txBody>
                  <a:tcPr anchor="ctr">
                    <a:lnL w="0">
                      <a:noFill/>
                    </a:lnL>
                    <a:lnR w="57150">
                      <a:solidFill>
                        <a:schemeClr val="bg1"/>
                      </a:solidFill>
                    </a:lnR>
                    <a:lnT w="57150">
                      <a:solidFill>
                        <a:schemeClr val="bg1"/>
                      </a:solidFill>
                    </a:lnT>
                    <a:lnB w="57150">
                      <a:solidFill>
                        <a:schemeClr val="bg1"/>
                      </a:solidFill>
                    </a:lnB>
                  </a:tcPr>
                </a:tc>
                <a:tc>
                  <a:txBody>
                    <a:bodyPr/>
                    <a:lstStyle/>
                    <a:p>
                      <a:pPr algn="ctr"/>
                      <a:endParaRPr lang="en-US"/>
                    </a:p>
                  </a:txBody>
                  <a:tcPr anchor="ctr">
                    <a:lnL w="57150">
                      <a:solidFill>
                        <a:schemeClr val="bg1"/>
                      </a:solidFill>
                    </a:lnL>
                    <a:lnR w="57150">
                      <a:solidFill>
                        <a:schemeClr val="bg1"/>
                      </a:solidFill>
                    </a:lnR>
                    <a:lnT w="57150">
                      <a:solidFill>
                        <a:schemeClr val="bg1"/>
                      </a:solidFill>
                    </a:lnT>
                    <a:lnB w="57150">
                      <a:solidFill>
                        <a:schemeClr val="bg1"/>
                      </a:solidFill>
                    </a:lnB>
                  </a:tcPr>
                </a:tc>
                <a:tc>
                  <a:txBody>
                    <a:bodyPr/>
                    <a:lstStyle/>
                    <a:p>
                      <a:pPr algn="ctr"/>
                      <a:r>
                        <a:rPr lang="en-US"/>
                        <a:t>X</a:t>
                      </a:r>
                    </a:p>
                  </a:txBody>
                  <a:tcPr anchor="ctr">
                    <a:lnL w="57150">
                      <a:solidFill>
                        <a:schemeClr val="bg1"/>
                      </a:solidFill>
                    </a:lnL>
                    <a:lnR w="57150">
                      <a:solidFill>
                        <a:schemeClr val="bg1"/>
                      </a:solidFill>
                    </a:lnR>
                    <a:lnT w="57150">
                      <a:solidFill>
                        <a:schemeClr val="bg1"/>
                      </a:solidFill>
                    </a:lnT>
                    <a:lnB w="57150">
                      <a:solidFill>
                        <a:schemeClr val="bg1"/>
                      </a:solidFill>
                    </a:lnB>
                  </a:tcPr>
                </a:tc>
                <a:tc>
                  <a:txBody>
                    <a:bodyPr/>
                    <a:lstStyle/>
                    <a:p>
                      <a:pPr algn="ctr"/>
                      <a:r>
                        <a:rPr lang="en-US"/>
                        <a:t>X</a:t>
                      </a:r>
                    </a:p>
                  </a:txBody>
                  <a:tcPr anchor="ctr">
                    <a:lnL w="57150">
                      <a:solidFill>
                        <a:schemeClr val="bg1"/>
                      </a:solidFill>
                    </a:lnL>
                    <a:lnR w="0">
                      <a:noFill/>
                    </a:lnR>
                    <a:lnT w="57150">
                      <a:solidFill>
                        <a:schemeClr val="bg1"/>
                      </a:solidFill>
                    </a:lnT>
                    <a:lnB w="57150">
                      <a:solidFill>
                        <a:schemeClr val="bg1"/>
                      </a:solidFill>
                    </a:lnB>
                  </a:tcPr>
                </a:tc>
                <a:extLst>
                  <a:ext uri="{0D108BD9-81ED-4DB2-BD59-A6C34878D82A}">
                    <a16:rowId xmlns:a16="http://schemas.microsoft.com/office/drawing/2014/main" val="3719900442"/>
                  </a:ext>
                </a:extLst>
              </a:tr>
              <a:tr h="605463">
                <a:tc>
                  <a:txBody>
                    <a:bodyPr/>
                    <a:lstStyle/>
                    <a:p>
                      <a:pPr lvl="0" algn="l">
                        <a:buNone/>
                      </a:pPr>
                      <a:r>
                        <a:rPr lang="en-US" b="1"/>
                        <a:t>Citation analysis</a:t>
                      </a:r>
                    </a:p>
                  </a:txBody>
                  <a:tcPr anchor="ctr">
                    <a:lnL w="0">
                      <a:noFill/>
                    </a:lnL>
                    <a:lnR w="57150">
                      <a:solidFill>
                        <a:schemeClr val="bg1"/>
                      </a:solidFill>
                    </a:lnR>
                    <a:lnT w="57150">
                      <a:solidFill>
                        <a:schemeClr val="bg1"/>
                      </a:solidFill>
                    </a:lnT>
                    <a:lnB w="57150">
                      <a:solidFill>
                        <a:schemeClr val="bg1"/>
                      </a:solidFill>
                    </a:lnB>
                  </a:tcPr>
                </a:tc>
                <a:tc>
                  <a:txBody>
                    <a:bodyPr/>
                    <a:lstStyle/>
                    <a:p>
                      <a:pPr lvl="0" algn="ctr">
                        <a:buNone/>
                      </a:pPr>
                      <a:endParaRPr lang="en-US"/>
                    </a:p>
                  </a:txBody>
                  <a:tcPr anchor="ctr">
                    <a:lnL w="57150">
                      <a:solidFill>
                        <a:schemeClr val="bg1"/>
                      </a:solidFill>
                    </a:lnL>
                    <a:lnR w="57150">
                      <a:solidFill>
                        <a:schemeClr val="bg1"/>
                      </a:solidFill>
                    </a:lnR>
                    <a:lnT w="57150">
                      <a:solidFill>
                        <a:schemeClr val="bg1"/>
                      </a:solidFill>
                    </a:lnT>
                    <a:lnB w="57150">
                      <a:solidFill>
                        <a:schemeClr val="bg1"/>
                      </a:solidFill>
                    </a:lnB>
                  </a:tcPr>
                </a:tc>
                <a:tc>
                  <a:txBody>
                    <a:bodyPr/>
                    <a:lstStyle/>
                    <a:p>
                      <a:pPr lvl="0" algn="ctr">
                        <a:buNone/>
                      </a:pPr>
                      <a:r>
                        <a:rPr lang="en-US"/>
                        <a:t>X</a:t>
                      </a:r>
                    </a:p>
                  </a:txBody>
                  <a:tcPr anchor="ctr">
                    <a:lnL w="57150">
                      <a:solidFill>
                        <a:schemeClr val="bg1"/>
                      </a:solidFill>
                    </a:lnL>
                    <a:lnR w="57150">
                      <a:solidFill>
                        <a:schemeClr val="bg1"/>
                      </a:solidFill>
                    </a:lnR>
                    <a:lnT w="57150">
                      <a:solidFill>
                        <a:schemeClr val="bg1"/>
                      </a:solidFill>
                    </a:lnT>
                    <a:lnB w="57150">
                      <a:solidFill>
                        <a:schemeClr val="bg1"/>
                      </a:solidFill>
                    </a:lnB>
                  </a:tcPr>
                </a:tc>
                <a:tc>
                  <a:txBody>
                    <a:bodyPr/>
                    <a:lstStyle/>
                    <a:p>
                      <a:pPr lvl="0" algn="ctr">
                        <a:buNone/>
                      </a:pPr>
                      <a:r>
                        <a:rPr lang="en-US"/>
                        <a:t>X</a:t>
                      </a:r>
                    </a:p>
                  </a:txBody>
                  <a:tcPr anchor="ctr">
                    <a:lnL w="57150">
                      <a:solidFill>
                        <a:schemeClr val="bg1"/>
                      </a:solidFill>
                    </a:lnL>
                    <a:lnR w="0">
                      <a:noFill/>
                    </a:lnR>
                    <a:lnT w="57150">
                      <a:solidFill>
                        <a:schemeClr val="bg1"/>
                      </a:solidFill>
                    </a:lnT>
                    <a:lnB w="57150">
                      <a:solidFill>
                        <a:schemeClr val="bg1"/>
                      </a:solidFill>
                    </a:lnB>
                  </a:tcPr>
                </a:tc>
                <a:extLst>
                  <a:ext uri="{0D108BD9-81ED-4DB2-BD59-A6C34878D82A}">
                    <a16:rowId xmlns:a16="http://schemas.microsoft.com/office/drawing/2014/main" val="2724853288"/>
                  </a:ext>
                </a:extLst>
              </a:tr>
              <a:tr h="605463">
                <a:tc>
                  <a:txBody>
                    <a:bodyPr/>
                    <a:lstStyle/>
                    <a:p>
                      <a:pPr lvl="0" algn="l">
                        <a:buNone/>
                      </a:pPr>
                      <a:r>
                        <a:rPr lang="en-US" b="1"/>
                        <a:t>Comparative text analysis (library and writing)</a:t>
                      </a:r>
                    </a:p>
                  </a:txBody>
                  <a:tcPr anchor="ctr">
                    <a:lnL w="0">
                      <a:noFill/>
                    </a:lnL>
                    <a:lnR w="57150">
                      <a:solidFill>
                        <a:schemeClr val="bg1"/>
                      </a:solidFill>
                    </a:lnR>
                    <a:lnT w="57150">
                      <a:solidFill>
                        <a:schemeClr val="bg1"/>
                      </a:solidFill>
                    </a:lnT>
                    <a:lnB w="57150">
                      <a:solidFill>
                        <a:schemeClr val="bg1"/>
                      </a:solidFill>
                    </a:lnB>
                  </a:tcPr>
                </a:tc>
                <a:tc>
                  <a:txBody>
                    <a:bodyPr/>
                    <a:lstStyle/>
                    <a:p>
                      <a:pPr lvl="0" algn="ctr">
                        <a:buNone/>
                      </a:pPr>
                      <a:endParaRPr lang="en-US"/>
                    </a:p>
                  </a:txBody>
                  <a:tcPr anchor="ctr">
                    <a:lnL w="57150">
                      <a:solidFill>
                        <a:schemeClr val="bg1"/>
                      </a:solidFill>
                    </a:lnL>
                    <a:lnR w="57150">
                      <a:solidFill>
                        <a:schemeClr val="bg1"/>
                      </a:solidFill>
                    </a:lnR>
                    <a:lnT w="57150">
                      <a:solidFill>
                        <a:schemeClr val="bg1"/>
                      </a:solidFill>
                    </a:lnT>
                    <a:lnB w="57150">
                      <a:solidFill>
                        <a:schemeClr val="bg1"/>
                      </a:solidFill>
                    </a:lnB>
                  </a:tcPr>
                </a:tc>
                <a:tc>
                  <a:txBody>
                    <a:bodyPr/>
                    <a:lstStyle/>
                    <a:p>
                      <a:pPr lvl="0" algn="ctr">
                        <a:buNone/>
                      </a:pPr>
                      <a:endParaRPr lang="en-US"/>
                    </a:p>
                  </a:txBody>
                  <a:tcPr anchor="ctr">
                    <a:lnL w="57150">
                      <a:solidFill>
                        <a:schemeClr val="bg1"/>
                      </a:solidFill>
                    </a:lnL>
                    <a:lnR w="57150">
                      <a:solidFill>
                        <a:schemeClr val="bg1"/>
                      </a:solidFill>
                    </a:lnR>
                    <a:lnT w="57150">
                      <a:solidFill>
                        <a:schemeClr val="bg1"/>
                      </a:solidFill>
                    </a:lnT>
                    <a:lnB w="57150">
                      <a:solidFill>
                        <a:schemeClr val="bg1"/>
                      </a:solidFill>
                    </a:lnB>
                  </a:tcPr>
                </a:tc>
                <a:tc>
                  <a:txBody>
                    <a:bodyPr/>
                    <a:lstStyle/>
                    <a:p>
                      <a:pPr lvl="0" algn="ctr">
                        <a:buNone/>
                      </a:pPr>
                      <a:r>
                        <a:rPr lang="en-US"/>
                        <a:t>X</a:t>
                      </a:r>
                    </a:p>
                  </a:txBody>
                  <a:tcPr anchor="ctr">
                    <a:lnL w="57150">
                      <a:solidFill>
                        <a:schemeClr val="bg1"/>
                      </a:solidFill>
                    </a:lnL>
                    <a:lnR w="0">
                      <a:noFill/>
                    </a:lnR>
                    <a:lnT w="57150">
                      <a:solidFill>
                        <a:schemeClr val="bg1"/>
                      </a:solidFill>
                    </a:lnT>
                    <a:lnB w="57150">
                      <a:solidFill>
                        <a:schemeClr val="bg1"/>
                      </a:solidFill>
                    </a:lnB>
                  </a:tcPr>
                </a:tc>
                <a:extLst>
                  <a:ext uri="{0D108BD9-81ED-4DB2-BD59-A6C34878D82A}">
                    <a16:rowId xmlns:a16="http://schemas.microsoft.com/office/drawing/2014/main" val="3506567074"/>
                  </a:ext>
                </a:extLst>
              </a:tr>
              <a:tr h="605463">
                <a:tc>
                  <a:txBody>
                    <a:bodyPr/>
                    <a:lstStyle/>
                    <a:p>
                      <a:pPr lvl="0" algn="l">
                        <a:buNone/>
                      </a:pPr>
                      <a:r>
                        <a:rPr lang="en-US" b="1"/>
                        <a:t>Data formats</a:t>
                      </a:r>
                    </a:p>
                  </a:txBody>
                  <a:tcPr anchor="ctr">
                    <a:lnL w="0">
                      <a:noFill/>
                    </a:lnL>
                    <a:lnR w="57150">
                      <a:solidFill>
                        <a:schemeClr val="bg1"/>
                      </a:solidFill>
                    </a:lnR>
                    <a:lnT w="57150">
                      <a:solidFill>
                        <a:schemeClr val="bg1"/>
                      </a:solidFill>
                    </a:lnT>
                    <a:lnB w="0">
                      <a:noFill/>
                    </a:lnB>
                  </a:tcPr>
                </a:tc>
                <a:tc>
                  <a:txBody>
                    <a:bodyPr/>
                    <a:lstStyle/>
                    <a:p>
                      <a:pPr lvl="0" algn="ctr">
                        <a:buNone/>
                      </a:pPr>
                      <a:r>
                        <a:rPr lang="en-US" sz="1800" b="0" i="0" u="none" strike="noStrike" noProof="0">
                          <a:latin typeface="Calibri"/>
                        </a:rPr>
                        <a:t>Heurist database, s</a:t>
                      </a:r>
                      <a:r>
                        <a:rPr lang="en-US"/>
                        <a:t>preadsheet (past), TEI (future)</a:t>
                      </a:r>
                    </a:p>
                  </a:txBody>
                  <a:tcPr anchor="ctr">
                    <a:lnL w="57150">
                      <a:solidFill>
                        <a:schemeClr val="bg1"/>
                      </a:solidFill>
                    </a:lnL>
                    <a:lnR w="57150">
                      <a:solidFill>
                        <a:schemeClr val="bg1"/>
                      </a:solidFill>
                    </a:lnR>
                    <a:lnT w="57150">
                      <a:solidFill>
                        <a:schemeClr val="bg1"/>
                      </a:solidFill>
                    </a:lnT>
                    <a:lnB w="0">
                      <a:noFill/>
                    </a:lnB>
                  </a:tcPr>
                </a:tc>
                <a:tc>
                  <a:txBody>
                    <a:bodyPr/>
                    <a:lstStyle/>
                    <a:p>
                      <a:pPr lvl="0" algn="ctr">
                        <a:buNone/>
                      </a:pPr>
                      <a:r>
                        <a:rPr lang="en-US"/>
                        <a:t>TEI, spreadsheet, database (future)</a:t>
                      </a:r>
                    </a:p>
                  </a:txBody>
                  <a:tcPr anchor="ctr">
                    <a:lnL w="57150">
                      <a:solidFill>
                        <a:schemeClr val="bg1"/>
                      </a:solidFill>
                    </a:lnL>
                    <a:lnR w="57150">
                      <a:solidFill>
                        <a:schemeClr val="bg1"/>
                      </a:solidFill>
                    </a:lnR>
                    <a:lnT w="57150">
                      <a:solidFill>
                        <a:schemeClr val="bg1"/>
                      </a:solidFill>
                    </a:lnT>
                    <a:lnB w="0">
                      <a:noFill/>
                    </a:lnB>
                  </a:tcPr>
                </a:tc>
                <a:tc>
                  <a:txBody>
                    <a:bodyPr/>
                    <a:lstStyle/>
                    <a:p>
                      <a:pPr lvl="0" algn="ctr">
                        <a:buNone/>
                      </a:pPr>
                      <a:r>
                        <a:rPr lang="en-US"/>
                        <a:t>TEI, plain text</a:t>
                      </a:r>
                    </a:p>
                  </a:txBody>
                  <a:tcPr anchor="ctr">
                    <a:lnL w="57150">
                      <a:solidFill>
                        <a:schemeClr val="bg1"/>
                      </a:solidFill>
                    </a:lnL>
                    <a:lnR w="0">
                      <a:noFill/>
                    </a:lnR>
                    <a:lnT w="57150">
                      <a:solidFill>
                        <a:schemeClr val="bg1"/>
                      </a:solidFill>
                    </a:lnT>
                    <a:lnB w="0">
                      <a:noFill/>
                    </a:lnB>
                  </a:tcPr>
                </a:tc>
                <a:extLst>
                  <a:ext uri="{0D108BD9-81ED-4DB2-BD59-A6C34878D82A}">
                    <a16:rowId xmlns:a16="http://schemas.microsoft.com/office/drawing/2014/main" val="244421380"/>
                  </a:ext>
                </a:extLst>
              </a:tr>
            </a:tbl>
          </a:graphicData>
        </a:graphic>
      </p:graphicFrame>
    </p:spTree>
    <p:extLst>
      <p:ext uri="{BB962C8B-B14F-4D97-AF65-F5344CB8AC3E}">
        <p14:creationId xmlns:p14="http://schemas.microsoft.com/office/powerpoint/2010/main" val="31609250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D73A7-AEE4-ABB4-9880-ADDC2B29AA9E}"/>
              </a:ext>
            </a:extLst>
          </p:cNvPr>
          <p:cNvSpPr>
            <a:spLocks noGrp="1"/>
          </p:cNvSpPr>
          <p:nvPr>
            <p:ph type="title"/>
          </p:nvPr>
        </p:nvSpPr>
        <p:spPr/>
        <p:txBody>
          <a:bodyPr/>
          <a:lstStyle/>
          <a:p>
            <a:r>
              <a:rPr lang="en-US"/>
              <a:t>Thank you</a:t>
            </a:r>
          </a:p>
        </p:txBody>
      </p:sp>
      <p:sp>
        <p:nvSpPr>
          <p:cNvPr id="3" name="Content Placeholder 2">
            <a:extLst>
              <a:ext uri="{FF2B5EF4-FFF2-40B4-BE49-F238E27FC236}">
                <a16:creationId xmlns:a16="http://schemas.microsoft.com/office/drawing/2014/main" id="{4CCE17FD-E333-35E0-8C3E-1F84051FD192}"/>
              </a:ext>
            </a:extLst>
          </p:cNvPr>
          <p:cNvSpPr>
            <a:spLocks noGrp="1"/>
          </p:cNvSpPr>
          <p:nvPr>
            <p:ph idx="1"/>
          </p:nvPr>
        </p:nvSpPr>
        <p:spPr/>
        <p:txBody>
          <a:bodyPr vert="horz" lIns="91440" tIns="45720" rIns="91440" bIns="45720" rtlCol="0" anchor="t">
            <a:normAutofit/>
          </a:bodyPr>
          <a:lstStyle/>
          <a:p>
            <a:r>
              <a:rPr lang="en-US"/>
              <a:t>John Walsh, </a:t>
            </a:r>
            <a:r>
              <a:rPr lang="en-US">
                <a:hlinkClick r:id="rId2"/>
              </a:rPr>
              <a:t>jawalsh@indiana.edu</a:t>
            </a:r>
            <a:r>
              <a:rPr lang="en-US"/>
              <a:t>, twitter: @jawalsh</a:t>
            </a:r>
          </a:p>
          <a:p>
            <a:r>
              <a:rPr lang="en-US"/>
              <a:t>Alex Wingate, </a:t>
            </a:r>
            <a:r>
              <a:rPr lang="en-US">
                <a:hlinkClick r:id="rId3"/>
              </a:rPr>
              <a:t>alewinga@iu.edu</a:t>
            </a:r>
            <a:r>
              <a:rPr lang="en-US"/>
              <a:t>, twitter: @alextheknitter</a:t>
            </a:r>
            <a:endParaRPr lang="en-US">
              <a:cs typeface="Calibri"/>
            </a:endParaRPr>
          </a:p>
        </p:txBody>
      </p:sp>
    </p:spTree>
    <p:extLst>
      <p:ext uri="{BB962C8B-B14F-4D97-AF65-F5344CB8AC3E}">
        <p14:creationId xmlns:p14="http://schemas.microsoft.com/office/powerpoint/2010/main" val="35098898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c2f98571-f17a-4ed0-b19f-df09ad97ff3e">
      <UserInfo>
        <DisplayName>Wingate, Alexandra Elizabeth</DisplayName>
        <AccountId>17</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8E21EAD84EEE94DBE636607788FAC17" ma:contentTypeVersion="4" ma:contentTypeDescription="Create a new document." ma:contentTypeScope="" ma:versionID="7e3ae03c75453d5fb42bac4bc397acb0">
  <xsd:schema xmlns:xsd="http://www.w3.org/2001/XMLSchema" xmlns:xs="http://www.w3.org/2001/XMLSchema" xmlns:p="http://schemas.microsoft.com/office/2006/metadata/properties" xmlns:ns2="c2f98571-f17a-4ed0-b19f-df09ad97ff3e" xmlns:ns3="9abbdb7b-abf2-456c-a3c4-c0e1feb63b25" targetNamespace="http://schemas.microsoft.com/office/2006/metadata/properties" ma:root="true" ma:fieldsID="b7ee6e1c52d847f2efc6d61f695bd208" ns2:_="" ns3:_="">
    <xsd:import namespace="c2f98571-f17a-4ed0-b19f-df09ad97ff3e"/>
    <xsd:import namespace="9abbdb7b-abf2-456c-a3c4-c0e1feb63b25"/>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2f98571-f17a-4ed0-b19f-df09ad97ff3e"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abbdb7b-abf2-456c-a3c4-c0e1feb63b25"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9ABA1F2-B6E3-4E99-98C2-C804753B564C}">
  <ds:schemaRefs>
    <ds:schemaRef ds:uri="http://schemas.microsoft.com/office/2006/metadata/properties"/>
    <ds:schemaRef ds:uri="http://www.w3.org/2000/xmlns/"/>
    <ds:schemaRef ds:uri="c2f98571-f17a-4ed0-b19f-df09ad97ff3e"/>
  </ds:schemaRefs>
</ds:datastoreItem>
</file>

<file path=customXml/itemProps2.xml><?xml version="1.0" encoding="utf-8"?>
<ds:datastoreItem xmlns:ds="http://schemas.openxmlformats.org/officeDocument/2006/customXml" ds:itemID="{14F296F9-34DD-4CF7-A0C6-92BB633E83F0}">
  <ds:schemaRefs>
    <ds:schemaRef ds:uri="http://schemas.microsoft.com/sharepoint/v3/contenttype/forms"/>
  </ds:schemaRefs>
</ds:datastoreItem>
</file>

<file path=customXml/itemProps3.xml><?xml version="1.0" encoding="utf-8"?>
<ds:datastoreItem xmlns:ds="http://schemas.openxmlformats.org/officeDocument/2006/customXml" ds:itemID="{EAFEEF74-E226-4BF9-9AD4-4435E3257AC4}">
  <ds:schemaRefs>
    <ds:schemaRef ds:uri="http://schemas.microsoft.com/office/2006/metadata/contentType"/>
    <ds:schemaRef ds:uri="http://schemas.microsoft.com/office/2006/metadata/properties/metaAttributes"/>
    <ds:schemaRef ds:uri="http://www.w3.org/2000/xmlns/"/>
    <ds:schemaRef ds:uri="http://www.w3.org/2001/XMLSchema"/>
    <ds:schemaRef ds:uri="c2f98571-f17a-4ed0-b19f-df09ad97ff3e"/>
    <ds:schemaRef ds:uri="9abbdb7b-abf2-456c-a3c4-c0e1feb63b25"/>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30</Slides>
  <Notes>5</Notes>
  <HiddenSlides>0</HiddenSlide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Bibliographic and textual studies and the personal library</vt:lpstr>
      <vt:lpstr>Introduction</vt:lpstr>
      <vt:lpstr>Introduction</vt:lpstr>
      <vt:lpstr>Private libraries of Navarre</vt:lpstr>
      <vt:lpstr>Data sources for Navarrese libraries</vt:lpstr>
      <vt:lpstr>Data set creation: Identification and metadata</vt:lpstr>
      <vt:lpstr>Research questions for Navarrese libraries</vt:lpstr>
      <vt:lpstr>Methods: Basic statistics</vt:lpstr>
      <vt:lpstr>Methods: Visualization</vt:lpstr>
      <vt:lpstr>Methodological limitations</vt:lpstr>
      <vt:lpstr>PowerPoint Presentation</vt:lpstr>
      <vt:lpstr>Newton's library: Data sources</vt:lpstr>
      <vt:lpstr>Newton's library: Data sets</vt:lpstr>
      <vt:lpstr>Newton's library: Research questions</vt:lpstr>
      <vt:lpstr>Methods: Statistics and Visualizations</vt:lpstr>
      <vt:lpstr>Methods: Citation analysis</vt:lpstr>
      <vt:lpstr>Methods: Citation analysis Generating reports</vt:lpstr>
      <vt:lpstr>The Library of Algernon Charles Swinburne (1837-1909)</vt:lpstr>
      <vt:lpstr>The Sotheby’s Sale (1916)</vt:lpstr>
      <vt:lpstr>Epigraphs and notes</vt:lpstr>
      <vt:lpstr>Letters</vt:lpstr>
      <vt:lpstr>Research Questions</vt:lpstr>
      <vt:lpstr>Method: TEI/XML</vt:lpstr>
      <vt:lpstr>Method: Counting, statistics, visualization</vt:lpstr>
      <vt:lpstr>PowerPoint Presentation</vt:lpstr>
      <vt:lpstr>PowerPoint Presentation</vt:lpstr>
      <vt:lpstr>Full text pulled from multiple sources</vt:lpstr>
      <vt:lpstr>Methods: Full-Text Analysis</vt:lpstr>
      <vt:lpstr>Conclusion – Comparison of methods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Bibliographic and textual studies and the personal library</dc:title>
  <dc:creator>Walsh, John Anthony</dc:creator>
  <cp:lastModifiedBy>Walsh, John Anthony</cp:lastModifiedBy>
  <cp:revision>2</cp:revision>
  <dcterms:created xsi:type="dcterms:W3CDTF">2022-04-12T13:54:24Z</dcterms:created>
  <dcterms:modified xsi:type="dcterms:W3CDTF">2022-05-29T13:47:31Z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0x01010038E21EAD84EEE94DBE636607788FAC17</vt:lpwstr>
  </property>
</Properties>
</file>