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9" r:id="rId4"/>
    <p:sldMasterId id="2147484938" r:id="rId5"/>
    <p:sldMasterId id="2147484950" r:id="rId6"/>
    <p:sldMasterId id="2147484962" r:id="rId7"/>
  </p:sldMasterIdLst>
  <p:notesMasterIdLst>
    <p:notesMasterId r:id="rId38"/>
  </p:notesMasterIdLst>
  <p:handoutMasterIdLst>
    <p:handoutMasterId r:id="rId39"/>
  </p:handoutMasterIdLst>
  <p:sldIdLst>
    <p:sldId id="2076137858" r:id="rId8"/>
    <p:sldId id="2147469473" r:id="rId9"/>
    <p:sldId id="391" r:id="rId10"/>
    <p:sldId id="2076136416" r:id="rId11"/>
    <p:sldId id="2076137796" r:id="rId12"/>
    <p:sldId id="2147469494" r:id="rId13"/>
    <p:sldId id="2147469466" r:id="rId14"/>
    <p:sldId id="2147469495" r:id="rId15"/>
    <p:sldId id="2147469474" r:id="rId16"/>
    <p:sldId id="2076137804" r:id="rId17"/>
    <p:sldId id="2147469503" r:id="rId18"/>
    <p:sldId id="2076137835" r:id="rId19"/>
    <p:sldId id="2076137811" r:id="rId20"/>
    <p:sldId id="2076137839" r:id="rId21"/>
    <p:sldId id="2076137840" r:id="rId22"/>
    <p:sldId id="2076137813" r:id="rId23"/>
    <p:sldId id="2076137838" r:id="rId24"/>
    <p:sldId id="2147469475" r:id="rId25"/>
    <p:sldId id="284" r:id="rId26"/>
    <p:sldId id="269" r:id="rId27"/>
    <p:sldId id="283" r:id="rId28"/>
    <p:sldId id="2147469470" r:id="rId29"/>
    <p:sldId id="2147469496" r:id="rId30"/>
    <p:sldId id="2147469497" r:id="rId31"/>
    <p:sldId id="279" r:id="rId32"/>
    <p:sldId id="2147469498" r:id="rId33"/>
    <p:sldId id="2147469499" r:id="rId34"/>
    <p:sldId id="2147469500" r:id="rId35"/>
    <p:sldId id="2147469501" r:id="rId36"/>
    <p:sldId id="2147469502" r:id="rId37"/>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Subject" id="{38B656EC-D568-4EF7-8842-9FA1AE1192C9}">
          <p14:sldIdLst>
            <p14:sldId id="2076137858"/>
          </p14:sldIdLst>
        </p14:section>
        <p14:section name="DeepGraph Overview" id="{7FE58131-D8BD-419B-B8CD-06E8D7B41F8A}">
          <p14:sldIdLst>
            <p14:sldId id="2147469473"/>
            <p14:sldId id="391"/>
            <p14:sldId id="2076136416"/>
            <p14:sldId id="2076137796"/>
            <p14:sldId id="2147469494"/>
            <p14:sldId id="2147469466"/>
            <p14:sldId id="2147469495"/>
          </p14:sldIdLst>
        </p14:section>
        <p14:section name="How to train a GNN model" id="{792702E0-87A8-462B-B210-9FF96AF74A3F}">
          <p14:sldIdLst>
            <p14:sldId id="2147469474"/>
            <p14:sldId id="2076137804"/>
            <p14:sldId id="2147469503"/>
            <p14:sldId id="2076137835"/>
            <p14:sldId id="2076137811"/>
            <p14:sldId id="2076137839"/>
            <p14:sldId id="2076137840"/>
            <p14:sldId id="2076137813"/>
            <p14:sldId id="2076137838"/>
          </p14:sldIdLst>
        </p14:section>
        <p14:section name="GraphEngine" id="{144554D9-0B86-443E-A2B5-036F466134DC}">
          <p14:sldIdLst>
            <p14:sldId id="2147469475"/>
            <p14:sldId id="284"/>
            <p14:sldId id="269"/>
            <p14:sldId id="283"/>
            <p14:sldId id="2147469470"/>
            <p14:sldId id="2147469496"/>
            <p14:sldId id="2147469497"/>
            <p14:sldId id="279"/>
            <p14:sldId id="2147469498"/>
            <p14:sldId id="2147469499"/>
            <p14:sldId id="2147469500"/>
            <p14:sldId id="2147469501"/>
            <p14:sldId id="2147469502"/>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54B89E-BC6D-1410-1F05-26C6F85B3635}" name="Alex Samylkin" initials="AS" userId="S::alsamylk@microsoft.com::d8a3d71e-ced0-4b20-a5de-ac2fb010288e" providerId="AD"/>
  <p188:author id="{B076CBA1-AF9C-9BAA-5373-E37898C008E3}" name="Xuhui Liu" initials="XL" userId="S::xuhuil@microsoft.com::4270b8f4-ad00-47bf-9ea9-97c202f472d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8" clrIdx="3">
    <p:extLst>
      <p:ext uri="{19B8F6BF-5375-455C-9EA6-DF929625EA0E}">
        <p15:presenceInfo xmlns:p15="http://schemas.microsoft.com/office/powerpoint/2012/main" userId="S-1-5-21-2127521184-1604012920-1887927527-65006" providerId="AD"/>
      </p:ext>
    </p:extLst>
  </p:cmAuthor>
  <p:cmAuthor id="4" name="Tracy Tran" initials="TT" lastIdx="9" clrIdx="4">
    <p:extLst>
      <p:ext uri="{19B8F6BF-5375-455C-9EA6-DF929625EA0E}">
        <p15:presenceInfo xmlns:p15="http://schemas.microsoft.com/office/powerpoint/2012/main" userId="S::tracyt@microsoft.com::7b485f56-8fe8-4efc-a1b3-85e720327ac5" providerId="AD"/>
      </p:ext>
    </p:extLst>
  </p:cmAuthor>
  <p:cmAuthor id="5" name="Priscila Croxall" initials="PC" lastIdx="4" clrIdx="5">
    <p:extLst>
      <p:ext uri="{19B8F6BF-5375-455C-9EA6-DF929625EA0E}">
        <p15:presenceInfo xmlns:p15="http://schemas.microsoft.com/office/powerpoint/2012/main" userId="S::priscilac@silverfoxprod.com::2de501d8-af24-445a-b1d7-0e7f67d671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E6FF"/>
    <a:srgbClr val="FFFFFF"/>
    <a:srgbClr val="000000"/>
    <a:srgbClr val="0069BA"/>
    <a:srgbClr val="9BF00B"/>
    <a:srgbClr val="0F780F"/>
    <a:srgbClr val="107E10"/>
    <a:srgbClr val="0E700E"/>
    <a:srgbClr val="A3A3A3"/>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50E8E-0B3C-49E0-AF2D-79522A6FC3AC}" v="8" dt="2022-05-05T02:03:52.1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5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handoutMaster" Target="handoutMasters/handout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3.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Samylkin" userId="d8a3d71e-ced0-4b20-a5de-ac2fb010288e" providerId="ADAL" clId="{29950E8E-0B3C-49E0-AF2D-79522A6FC3AC}"/>
    <pc:docChg chg="undo custSel addSld delSld modSld modSection">
      <pc:chgData name="Alex Samylkin" userId="d8a3d71e-ced0-4b20-a5de-ac2fb010288e" providerId="ADAL" clId="{29950E8E-0B3C-49E0-AF2D-79522A6FC3AC}" dt="2022-05-05T02:00:29.989" v="289" actId="20577"/>
      <pc:docMkLst>
        <pc:docMk/>
      </pc:docMkLst>
      <pc:sldChg chg="modSp mod">
        <pc:chgData name="Alex Samylkin" userId="d8a3d71e-ced0-4b20-a5de-ac2fb010288e" providerId="ADAL" clId="{29950E8E-0B3C-49E0-AF2D-79522A6FC3AC}" dt="2022-05-05T02:00:29.989" v="289" actId="20577"/>
        <pc:sldMkLst>
          <pc:docMk/>
          <pc:sldMk cId="642702986" sldId="284"/>
        </pc:sldMkLst>
        <pc:spChg chg="mod">
          <ac:chgData name="Alex Samylkin" userId="d8a3d71e-ced0-4b20-a5de-ac2fb010288e" providerId="ADAL" clId="{29950E8E-0B3C-49E0-AF2D-79522A6FC3AC}" dt="2022-05-05T02:00:29.989" v="289" actId="20577"/>
          <ac:spMkLst>
            <pc:docMk/>
            <pc:sldMk cId="642702986" sldId="284"/>
            <ac:spMk id="3" creationId="{898E6A5C-A9C6-4D30-A4E7-87C0A76C504D}"/>
          </ac:spMkLst>
        </pc:spChg>
      </pc:sldChg>
      <pc:sldChg chg="new del">
        <pc:chgData name="Alex Samylkin" userId="d8a3d71e-ced0-4b20-a5de-ac2fb010288e" providerId="ADAL" clId="{29950E8E-0B3C-49E0-AF2D-79522A6FC3AC}" dt="2022-05-04T19:54:47.916" v="1" actId="47"/>
        <pc:sldMkLst>
          <pc:docMk/>
          <pc:sldMk cId="3057986826" sldId="2147469503"/>
        </pc:sldMkLst>
      </pc:sldChg>
      <pc:sldChg chg="addSp delSp modSp add mod chgLayout">
        <pc:chgData name="Alex Samylkin" userId="d8a3d71e-ced0-4b20-a5de-ac2fb010288e" providerId="ADAL" clId="{29950E8E-0B3C-49E0-AF2D-79522A6FC3AC}" dt="2022-05-04T19:57:56.302" v="276" actId="20577"/>
        <pc:sldMkLst>
          <pc:docMk/>
          <pc:sldMk cId="4226604242" sldId="2147469503"/>
        </pc:sldMkLst>
        <pc:spChg chg="mod ord">
          <ac:chgData name="Alex Samylkin" userId="d8a3d71e-ced0-4b20-a5de-ac2fb010288e" providerId="ADAL" clId="{29950E8E-0B3C-49E0-AF2D-79522A6FC3AC}" dt="2022-05-04T19:55:16.706" v="4" actId="700"/>
          <ac:spMkLst>
            <pc:docMk/>
            <pc:sldMk cId="4226604242" sldId="2147469503"/>
            <ac:spMk id="2" creationId="{97CB8045-B927-428A-A064-D844BB68B154}"/>
          </ac:spMkLst>
        </pc:spChg>
        <pc:spChg chg="add mod ord">
          <ac:chgData name="Alex Samylkin" userId="d8a3d71e-ced0-4b20-a5de-ac2fb010288e" providerId="ADAL" clId="{29950E8E-0B3C-49E0-AF2D-79522A6FC3AC}" dt="2022-05-04T19:57:56.302" v="276" actId="20577"/>
          <ac:spMkLst>
            <pc:docMk/>
            <pc:sldMk cId="4226604242" sldId="2147469503"/>
            <ac:spMk id="3" creationId="{BBA30748-0D8B-D029-D9F1-6389D7F7ADE7}"/>
          </ac:spMkLst>
        </pc:spChg>
        <pc:spChg chg="mod ord">
          <ac:chgData name="Alex Samylkin" userId="d8a3d71e-ced0-4b20-a5de-ac2fb010288e" providerId="ADAL" clId="{29950E8E-0B3C-49E0-AF2D-79522A6FC3AC}" dt="2022-05-04T19:55:16.706" v="4" actId="700"/>
          <ac:spMkLst>
            <pc:docMk/>
            <pc:sldMk cId="4226604242" sldId="2147469503"/>
            <ac:spMk id="7" creationId="{5B1BC23A-BB73-4AD6-AF9B-403BE1AC17CC}"/>
          </ac:spMkLst>
        </pc:spChg>
        <pc:graphicFrameChg chg="del">
          <ac:chgData name="Alex Samylkin" userId="d8a3d71e-ced0-4b20-a5de-ac2fb010288e" providerId="ADAL" clId="{29950E8E-0B3C-49E0-AF2D-79522A6FC3AC}" dt="2022-05-04T19:55:01.574" v="3" actId="478"/>
          <ac:graphicFrameMkLst>
            <pc:docMk/>
            <pc:sldMk cId="4226604242" sldId="2147469503"/>
            <ac:graphicFrameMk id="6" creationId="{ADD9A14E-4039-48CF-957C-3DDBAD1284A0}"/>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931812-B0C5-49BA-9052-F25028AAE133}" type="doc">
      <dgm:prSet loTypeId="urn:microsoft.com/office/officeart/2005/8/layout/radial5" loCatId="relationship" qsTypeId="urn:microsoft.com/office/officeart/2005/8/quickstyle/simple5" qsCatId="simple" csTypeId="urn:microsoft.com/office/officeart/2005/8/colors/colorful1" csCatId="colorful" phldr="1"/>
      <dgm:spPr/>
      <dgm:t>
        <a:bodyPr/>
        <a:lstStyle/>
        <a:p>
          <a:endParaRPr lang="en-US"/>
        </a:p>
      </dgm:t>
    </dgm:pt>
    <dgm:pt modelId="{05123F55-FCCA-48B7-9F75-948F2BB2BF4A}">
      <dgm:prSet phldrT="[Text]"/>
      <dgm:spPr/>
      <dgm:t>
        <a:bodyPr/>
        <a:lstStyle/>
        <a:p>
          <a:r>
            <a:rPr lang="en-US" dirty="0" err="1"/>
            <a:t>DeepGNN</a:t>
          </a:r>
          <a:endParaRPr lang="en-US" dirty="0"/>
        </a:p>
      </dgm:t>
    </dgm:pt>
    <dgm:pt modelId="{91A2CE21-B6B2-4FCD-AA37-829E3BAB266F}" type="parTrans" cxnId="{4BAF01E2-815A-4339-AE0C-E6B8CEAC3D8A}">
      <dgm:prSet/>
      <dgm:spPr/>
      <dgm:t>
        <a:bodyPr/>
        <a:lstStyle/>
        <a:p>
          <a:endParaRPr lang="en-US"/>
        </a:p>
      </dgm:t>
    </dgm:pt>
    <dgm:pt modelId="{595F4F02-8948-447A-9DBF-EE2621FB0F7B}" type="sibTrans" cxnId="{4BAF01E2-815A-4339-AE0C-E6B8CEAC3D8A}">
      <dgm:prSet/>
      <dgm:spPr/>
      <dgm:t>
        <a:bodyPr/>
        <a:lstStyle/>
        <a:p>
          <a:endParaRPr lang="en-US"/>
        </a:p>
      </dgm:t>
    </dgm:pt>
    <dgm:pt modelId="{10AF7CEC-F3C4-4D34-8E5D-E9921FD383D6}">
      <dgm:prSet phldrT="[Text]"/>
      <dgm:spPr/>
      <dgm:t>
        <a:bodyPr/>
        <a:lstStyle/>
        <a:p>
          <a:r>
            <a:rPr lang="en-US" dirty="0"/>
            <a:t>Bing</a:t>
          </a:r>
        </a:p>
      </dgm:t>
    </dgm:pt>
    <dgm:pt modelId="{3990C5EF-BADA-4358-BA3E-8027047CC905}" type="parTrans" cxnId="{5EBD4DB6-8AD3-4693-A5BC-1AE39F3999FB}">
      <dgm:prSet/>
      <dgm:spPr/>
      <dgm:t>
        <a:bodyPr/>
        <a:lstStyle/>
        <a:p>
          <a:endParaRPr lang="en-US"/>
        </a:p>
      </dgm:t>
    </dgm:pt>
    <dgm:pt modelId="{8F2C4C86-3F66-4FB6-AB68-DA20A16D4F30}" type="sibTrans" cxnId="{5EBD4DB6-8AD3-4693-A5BC-1AE39F3999FB}">
      <dgm:prSet/>
      <dgm:spPr/>
      <dgm:t>
        <a:bodyPr/>
        <a:lstStyle/>
        <a:p>
          <a:endParaRPr lang="en-US"/>
        </a:p>
      </dgm:t>
    </dgm:pt>
    <dgm:pt modelId="{E4B08089-A7A7-4F45-9ABC-81F82E3E2598}">
      <dgm:prSet phldrT="[Text]"/>
      <dgm:spPr/>
      <dgm:t>
        <a:bodyPr/>
        <a:lstStyle/>
        <a:p>
          <a:r>
            <a:rPr lang="en-US"/>
            <a:t>External 3P Users</a:t>
          </a:r>
        </a:p>
      </dgm:t>
    </dgm:pt>
    <dgm:pt modelId="{686B1226-5905-4531-847F-BA3D37C2939A}" type="parTrans" cxnId="{45E93BC1-8D9F-437C-B158-D6A70C844282}">
      <dgm:prSet/>
      <dgm:spPr/>
      <dgm:t>
        <a:bodyPr/>
        <a:lstStyle/>
        <a:p>
          <a:endParaRPr lang="en-US"/>
        </a:p>
      </dgm:t>
    </dgm:pt>
    <dgm:pt modelId="{3DFF9F77-FC6D-403D-AC3C-E2DA954FCFF5}" type="sibTrans" cxnId="{45E93BC1-8D9F-437C-B158-D6A70C844282}">
      <dgm:prSet/>
      <dgm:spPr/>
      <dgm:t>
        <a:bodyPr/>
        <a:lstStyle/>
        <a:p>
          <a:endParaRPr lang="en-US"/>
        </a:p>
      </dgm:t>
    </dgm:pt>
    <dgm:pt modelId="{7D41EE40-4033-4494-A2D3-92C66BBF3AE6}">
      <dgm:prSet phldrT="[Text]"/>
      <dgm:spPr>
        <a:solidFill>
          <a:srgbClr val="00B050"/>
        </a:solidFill>
      </dgm:spPr>
      <dgm:t>
        <a:bodyPr/>
        <a:lstStyle/>
        <a:p>
          <a:r>
            <a:rPr lang="en-US" dirty="0"/>
            <a:t>Office</a:t>
          </a:r>
        </a:p>
        <a:p>
          <a:r>
            <a:rPr lang="en-US" dirty="0"/>
            <a:t>MSR</a:t>
          </a:r>
        </a:p>
      </dgm:t>
    </dgm:pt>
    <dgm:pt modelId="{1D514193-1B35-4281-A621-E3D5574FB417}" type="parTrans" cxnId="{426A6DCE-0185-40AF-884C-4487892AE5FD}">
      <dgm:prSet/>
      <dgm:spPr/>
      <dgm:t>
        <a:bodyPr/>
        <a:lstStyle/>
        <a:p>
          <a:endParaRPr lang="en-US"/>
        </a:p>
      </dgm:t>
    </dgm:pt>
    <dgm:pt modelId="{9A62E7FD-4BDC-4C32-A4B0-D6848B472E0A}" type="sibTrans" cxnId="{426A6DCE-0185-40AF-884C-4487892AE5FD}">
      <dgm:prSet/>
      <dgm:spPr/>
      <dgm:t>
        <a:bodyPr/>
        <a:lstStyle/>
        <a:p>
          <a:endParaRPr lang="en-US"/>
        </a:p>
      </dgm:t>
    </dgm:pt>
    <dgm:pt modelId="{A58B779D-5DFF-46EC-8569-2D43C5401A66}">
      <dgm:prSet phldrT="[Text]"/>
      <dgm:spPr/>
      <dgm:t>
        <a:bodyPr/>
        <a:lstStyle/>
        <a:p>
          <a:r>
            <a:rPr lang="en-US" dirty="0"/>
            <a:t>LinkedIn</a:t>
          </a:r>
        </a:p>
      </dgm:t>
    </dgm:pt>
    <dgm:pt modelId="{8E9F3C3D-CC32-4F84-9AF1-A39AC8916819}" type="parTrans" cxnId="{986BAB86-1ACD-4A22-9414-404F0D9DFFDB}">
      <dgm:prSet/>
      <dgm:spPr/>
      <dgm:t>
        <a:bodyPr/>
        <a:lstStyle/>
        <a:p>
          <a:endParaRPr lang="en-US"/>
        </a:p>
      </dgm:t>
    </dgm:pt>
    <dgm:pt modelId="{D323AC27-B3F3-4DD3-81BB-C6A9BE140975}" type="sibTrans" cxnId="{986BAB86-1ACD-4A22-9414-404F0D9DFFDB}">
      <dgm:prSet/>
      <dgm:spPr/>
      <dgm:t>
        <a:bodyPr/>
        <a:lstStyle/>
        <a:p>
          <a:endParaRPr lang="en-US"/>
        </a:p>
      </dgm:t>
    </dgm:pt>
    <dgm:pt modelId="{D4C50D52-3FE7-428F-AED0-E2A64A309679}" type="pres">
      <dgm:prSet presAssocID="{02931812-B0C5-49BA-9052-F25028AAE133}" presName="Name0" presStyleCnt="0">
        <dgm:presLayoutVars>
          <dgm:chMax val="1"/>
          <dgm:dir/>
          <dgm:animLvl val="ctr"/>
          <dgm:resizeHandles val="exact"/>
        </dgm:presLayoutVars>
      </dgm:prSet>
      <dgm:spPr/>
    </dgm:pt>
    <dgm:pt modelId="{63FFFB9B-63ED-4B63-BF7B-0B67DE84C6A0}" type="pres">
      <dgm:prSet presAssocID="{05123F55-FCCA-48B7-9F75-948F2BB2BF4A}" presName="centerShape" presStyleLbl="node0" presStyleIdx="0" presStyleCnt="1"/>
      <dgm:spPr/>
    </dgm:pt>
    <dgm:pt modelId="{4CEB95D9-0185-4FD2-82EF-9B2137671ECB}" type="pres">
      <dgm:prSet presAssocID="{3990C5EF-BADA-4358-BA3E-8027047CC905}" presName="parTrans" presStyleLbl="sibTrans2D1" presStyleIdx="0" presStyleCnt="4"/>
      <dgm:spPr/>
    </dgm:pt>
    <dgm:pt modelId="{06A3D16E-4C0A-40B0-AE68-50963C26FBD0}" type="pres">
      <dgm:prSet presAssocID="{3990C5EF-BADA-4358-BA3E-8027047CC905}" presName="connectorText" presStyleLbl="sibTrans2D1" presStyleIdx="0" presStyleCnt="4"/>
      <dgm:spPr/>
    </dgm:pt>
    <dgm:pt modelId="{EFDFD8EE-3235-4F7D-A82D-F5D773A6F53E}" type="pres">
      <dgm:prSet presAssocID="{10AF7CEC-F3C4-4D34-8E5D-E9921FD383D6}" presName="node" presStyleLbl="node1" presStyleIdx="0" presStyleCnt="4">
        <dgm:presLayoutVars>
          <dgm:bulletEnabled val="1"/>
        </dgm:presLayoutVars>
      </dgm:prSet>
      <dgm:spPr/>
    </dgm:pt>
    <dgm:pt modelId="{756988D8-315C-48DB-95B9-C35BDF8CC147}" type="pres">
      <dgm:prSet presAssocID="{686B1226-5905-4531-847F-BA3D37C2939A}" presName="parTrans" presStyleLbl="sibTrans2D1" presStyleIdx="1" presStyleCnt="4"/>
      <dgm:spPr/>
    </dgm:pt>
    <dgm:pt modelId="{9D025737-CC27-43D3-ACE9-BE346F3143AB}" type="pres">
      <dgm:prSet presAssocID="{686B1226-5905-4531-847F-BA3D37C2939A}" presName="connectorText" presStyleLbl="sibTrans2D1" presStyleIdx="1" presStyleCnt="4"/>
      <dgm:spPr/>
    </dgm:pt>
    <dgm:pt modelId="{AF0303BC-D86F-4716-B02F-69CBA545D55A}" type="pres">
      <dgm:prSet presAssocID="{E4B08089-A7A7-4F45-9ABC-81F82E3E2598}" presName="node" presStyleLbl="node1" presStyleIdx="1" presStyleCnt="4">
        <dgm:presLayoutVars>
          <dgm:bulletEnabled val="1"/>
        </dgm:presLayoutVars>
      </dgm:prSet>
      <dgm:spPr/>
    </dgm:pt>
    <dgm:pt modelId="{DE47922B-BCD7-4D0A-8FFF-A8D99413DF26}" type="pres">
      <dgm:prSet presAssocID="{1D514193-1B35-4281-A621-E3D5574FB417}" presName="parTrans" presStyleLbl="sibTrans2D1" presStyleIdx="2" presStyleCnt="4"/>
      <dgm:spPr/>
    </dgm:pt>
    <dgm:pt modelId="{251812D1-50CB-4C35-937C-2824D2C7403C}" type="pres">
      <dgm:prSet presAssocID="{1D514193-1B35-4281-A621-E3D5574FB417}" presName="connectorText" presStyleLbl="sibTrans2D1" presStyleIdx="2" presStyleCnt="4"/>
      <dgm:spPr/>
    </dgm:pt>
    <dgm:pt modelId="{13E28116-E8AD-4A05-999A-5A6981AF3BAB}" type="pres">
      <dgm:prSet presAssocID="{7D41EE40-4033-4494-A2D3-92C66BBF3AE6}" presName="node" presStyleLbl="node1" presStyleIdx="2" presStyleCnt="4">
        <dgm:presLayoutVars>
          <dgm:bulletEnabled val="1"/>
        </dgm:presLayoutVars>
      </dgm:prSet>
      <dgm:spPr/>
    </dgm:pt>
    <dgm:pt modelId="{EEDB3A7A-0092-416F-AED7-6CA19996C229}" type="pres">
      <dgm:prSet presAssocID="{8E9F3C3D-CC32-4F84-9AF1-A39AC8916819}" presName="parTrans" presStyleLbl="sibTrans2D1" presStyleIdx="3" presStyleCnt="4"/>
      <dgm:spPr/>
    </dgm:pt>
    <dgm:pt modelId="{82AF7AF2-96EF-43B9-85BE-78E4047B77C8}" type="pres">
      <dgm:prSet presAssocID="{8E9F3C3D-CC32-4F84-9AF1-A39AC8916819}" presName="connectorText" presStyleLbl="sibTrans2D1" presStyleIdx="3" presStyleCnt="4"/>
      <dgm:spPr/>
    </dgm:pt>
    <dgm:pt modelId="{DCB4ED6D-A564-4584-94E4-3F19A79C9E2E}" type="pres">
      <dgm:prSet presAssocID="{A58B779D-5DFF-46EC-8569-2D43C5401A66}" presName="node" presStyleLbl="node1" presStyleIdx="3" presStyleCnt="4">
        <dgm:presLayoutVars>
          <dgm:bulletEnabled val="1"/>
        </dgm:presLayoutVars>
      </dgm:prSet>
      <dgm:spPr/>
    </dgm:pt>
  </dgm:ptLst>
  <dgm:cxnLst>
    <dgm:cxn modelId="{8BA2060E-66E2-405C-972C-4799F5D71ED7}" type="presOf" srcId="{686B1226-5905-4531-847F-BA3D37C2939A}" destId="{756988D8-315C-48DB-95B9-C35BDF8CC147}" srcOrd="0" destOrd="0" presId="urn:microsoft.com/office/officeart/2005/8/layout/radial5"/>
    <dgm:cxn modelId="{2C142940-D39B-4A75-A299-75BC871E271C}" type="presOf" srcId="{686B1226-5905-4531-847F-BA3D37C2939A}" destId="{9D025737-CC27-43D3-ACE9-BE346F3143AB}" srcOrd="1" destOrd="0" presId="urn:microsoft.com/office/officeart/2005/8/layout/radial5"/>
    <dgm:cxn modelId="{78F61B64-A72D-4319-B920-FB37EC55A356}" type="presOf" srcId="{02931812-B0C5-49BA-9052-F25028AAE133}" destId="{D4C50D52-3FE7-428F-AED0-E2A64A309679}" srcOrd="0" destOrd="0" presId="urn:microsoft.com/office/officeart/2005/8/layout/radial5"/>
    <dgm:cxn modelId="{81C6B948-5287-4BB3-AFFB-A1B861A4CCDD}" type="presOf" srcId="{3990C5EF-BADA-4358-BA3E-8027047CC905}" destId="{4CEB95D9-0185-4FD2-82EF-9B2137671ECB}" srcOrd="0" destOrd="0" presId="urn:microsoft.com/office/officeart/2005/8/layout/radial5"/>
    <dgm:cxn modelId="{B4323578-D327-41B8-9739-E0F9E444A6A2}" type="presOf" srcId="{A58B779D-5DFF-46EC-8569-2D43C5401A66}" destId="{DCB4ED6D-A564-4584-94E4-3F19A79C9E2E}" srcOrd="0" destOrd="0" presId="urn:microsoft.com/office/officeart/2005/8/layout/radial5"/>
    <dgm:cxn modelId="{4474CC78-AFCF-4FE3-B23D-24B1DA2DAB8E}" type="presOf" srcId="{E4B08089-A7A7-4F45-9ABC-81F82E3E2598}" destId="{AF0303BC-D86F-4716-B02F-69CBA545D55A}" srcOrd="0" destOrd="0" presId="urn:microsoft.com/office/officeart/2005/8/layout/radial5"/>
    <dgm:cxn modelId="{986BAB86-1ACD-4A22-9414-404F0D9DFFDB}" srcId="{05123F55-FCCA-48B7-9F75-948F2BB2BF4A}" destId="{A58B779D-5DFF-46EC-8569-2D43C5401A66}" srcOrd="3" destOrd="0" parTransId="{8E9F3C3D-CC32-4F84-9AF1-A39AC8916819}" sibTransId="{D323AC27-B3F3-4DD3-81BB-C6A9BE140975}"/>
    <dgm:cxn modelId="{41211691-8AF9-4E35-ABC3-54F5EF4E39FC}" type="presOf" srcId="{7D41EE40-4033-4494-A2D3-92C66BBF3AE6}" destId="{13E28116-E8AD-4A05-999A-5A6981AF3BAB}" srcOrd="0" destOrd="0" presId="urn:microsoft.com/office/officeart/2005/8/layout/radial5"/>
    <dgm:cxn modelId="{E3DDED94-FCB7-411B-9214-B883B0449BE5}" type="presOf" srcId="{8E9F3C3D-CC32-4F84-9AF1-A39AC8916819}" destId="{EEDB3A7A-0092-416F-AED7-6CA19996C229}" srcOrd="0" destOrd="0" presId="urn:microsoft.com/office/officeart/2005/8/layout/radial5"/>
    <dgm:cxn modelId="{95B97997-D6B8-43DD-B038-90C881405CA4}" type="presOf" srcId="{1D514193-1B35-4281-A621-E3D5574FB417}" destId="{DE47922B-BCD7-4D0A-8FFF-A8D99413DF26}" srcOrd="0" destOrd="0" presId="urn:microsoft.com/office/officeart/2005/8/layout/radial5"/>
    <dgm:cxn modelId="{F99180A7-FAA8-404C-8E42-475D6179867A}" type="presOf" srcId="{1D514193-1B35-4281-A621-E3D5574FB417}" destId="{251812D1-50CB-4C35-937C-2824D2C7403C}" srcOrd="1" destOrd="0" presId="urn:microsoft.com/office/officeart/2005/8/layout/radial5"/>
    <dgm:cxn modelId="{BA03A2AE-D27A-40CA-AB39-23CD0428DD5C}" type="presOf" srcId="{8E9F3C3D-CC32-4F84-9AF1-A39AC8916819}" destId="{82AF7AF2-96EF-43B9-85BE-78E4047B77C8}" srcOrd="1" destOrd="0" presId="urn:microsoft.com/office/officeart/2005/8/layout/radial5"/>
    <dgm:cxn modelId="{5EBD4DB6-8AD3-4693-A5BC-1AE39F3999FB}" srcId="{05123F55-FCCA-48B7-9F75-948F2BB2BF4A}" destId="{10AF7CEC-F3C4-4D34-8E5D-E9921FD383D6}" srcOrd="0" destOrd="0" parTransId="{3990C5EF-BADA-4358-BA3E-8027047CC905}" sibTransId="{8F2C4C86-3F66-4FB6-AB68-DA20A16D4F30}"/>
    <dgm:cxn modelId="{45E93BC1-8D9F-437C-B158-D6A70C844282}" srcId="{05123F55-FCCA-48B7-9F75-948F2BB2BF4A}" destId="{E4B08089-A7A7-4F45-9ABC-81F82E3E2598}" srcOrd="1" destOrd="0" parTransId="{686B1226-5905-4531-847F-BA3D37C2939A}" sibTransId="{3DFF9F77-FC6D-403D-AC3C-E2DA954FCFF5}"/>
    <dgm:cxn modelId="{B7FAEAC6-1159-4B52-932E-0353B36E0374}" type="presOf" srcId="{05123F55-FCCA-48B7-9F75-948F2BB2BF4A}" destId="{63FFFB9B-63ED-4B63-BF7B-0B67DE84C6A0}" srcOrd="0" destOrd="0" presId="urn:microsoft.com/office/officeart/2005/8/layout/radial5"/>
    <dgm:cxn modelId="{E985E9C8-7BDB-467B-97F4-5DB6BB7ED4E1}" type="presOf" srcId="{10AF7CEC-F3C4-4D34-8E5D-E9921FD383D6}" destId="{EFDFD8EE-3235-4F7D-A82D-F5D773A6F53E}" srcOrd="0" destOrd="0" presId="urn:microsoft.com/office/officeart/2005/8/layout/radial5"/>
    <dgm:cxn modelId="{426A6DCE-0185-40AF-884C-4487892AE5FD}" srcId="{05123F55-FCCA-48B7-9F75-948F2BB2BF4A}" destId="{7D41EE40-4033-4494-A2D3-92C66BBF3AE6}" srcOrd="2" destOrd="0" parTransId="{1D514193-1B35-4281-A621-E3D5574FB417}" sibTransId="{9A62E7FD-4BDC-4C32-A4B0-D6848B472E0A}"/>
    <dgm:cxn modelId="{750B07D3-C880-42DC-8E09-94D203CF4D2A}" type="presOf" srcId="{3990C5EF-BADA-4358-BA3E-8027047CC905}" destId="{06A3D16E-4C0A-40B0-AE68-50963C26FBD0}" srcOrd="1" destOrd="0" presId="urn:microsoft.com/office/officeart/2005/8/layout/radial5"/>
    <dgm:cxn modelId="{4BAF01E2-815A-4339-AE0C-E6B8CEAC3D8A}" srcId="{02931812-B0C5-49BA-9052-F25028AAE133}" destId="{05123F55-FCCA-48B7-9F75-948F2BB2BF4A}" srcOrd="0" destOrd="0" parTransId="{91A2CE21-B6B2-4FCD-AA37-829E3BAB266F}" sibTransId="{595F4F02-8948-447A-9DBF-EE2621FB0F7B}"/>
    <dgm:cxn modelId="{1A13F72B-89F8-466B-B509-25A5F48D598B}" type="presParOf" srcId="{D4C50D52-3FE7-428F-AED0-E2A64A309679}" destId="{63FFFB9B-63ED-4B63-BF7B-0B67DE84C6A0}" srcOrd="0" destOrd="0" presId="urn:microsoft.com/office/officeart/2005/8/layout/radial5"/>
    <dgm:cxn modelId="{1B7DE1B1-EBD9-4E0A-A38B-F497CE802476}" type="presParOf" srcId="{D4C50D52-3FE7-428F-AED0-E2A64A309679}" destId="{4CEB95D9-0185-4FD2-82EF-9B2137671ECB}" srcOrd="1" destOrd="0" presId="urn:microsoft.com/office/officeart/2005/8/layout/radial5"/>
    <dgm:cxn modelId="{8CE590FF-595D-488E-9758-596B35FF6ECD}" type="presParOf" srcId="{4CEB95D9-0185-4FD2-82EF-9B2137671ECB}" destId="{06A3D16E-4C0A-40B0-AE68-50963C26FBD0}" srcOrd="0" destOrd="0" presId="urn:microsoft.com/office/officeart/2005/8/layout/radial5"/>
    <dgm:cxn modelId="{556FF7F9-E4D3-414D-B9A7-9117F23212A4}" type="presParOf" srcId="{D4C50D52-3FE7-428F-AED0-E2A64A309679}" destId="{EFDFD8EE-3235-4F7D-A82D-F5D773A6F53E}" srcOrd="2" destOrd="0" presId="urn:microsoft.com/office/officeart/2005/8/layout/radial5"/>
    <dgm:cxn modelId="{7B1E605F-BC6F-4ECF-B9C8-17D49BF58D24}" type="presParOf" srcId="{D4C50D52-3FE7-428F-AED0-E2A64A309679}" destId="{756988D8-315C-48DB-95B9-C35BDF8CC147}" srcOrd="3" destOrd="0" presId="urn:microsoft.com/office/officeart/2005/8/layout/radial5"/>
    <dgm:cxn modelId="{77940C42-B7C7-48AC-82F5-2CFDE21B8D75}" type="presParOf" srcId="{756988D8-315C-48DB-95B9-C35BDF8CC147}" destId="{9D025737-CC27-43D3-ACE9-BE346F3143AB}" srcOrd="0" destOrd="0" presId="urn:microsoft.com/office/officeart/2005/8/layout/radial5"/>
    <dgm:cxn modelId="{976BD8DD-3BDD-46CB-B384-11F3ABB9FDFA}" type="presParOf" srcId="{D4C50D52-3FE7-428F-AED0-E2A64A309679}" destId="{AF0303BC-D86F-4716-B02F-69CBA545D55A}" srcOrd="4" destOrd="0" presId="urn:microsoft.com/office/officeart/2005/8/layout/radial5"/>
    <dgm:cxn modelId="{39696BA3-F395-4452-AC4E-B4E9DB6B4B9D}" type="presParOf" srcId="{D4C50D52-3FE7-428F-AED0-E2A64A309679}" destId="{DE47922B-BCD7-4D0A-8FFF-A8D99413DF26}" srcOrd="5" destOrd="0" presId="urn:microsoft.com/office/officeart/2005/8/layout/radial5"/>
    <dgm:cxn modelId="{CB47FDF7-F283-4D8C-9F1F-DF69D783F756}" type="presParOf" srcId="{DE47922B-BCD7-4D0A-8FFF-A8D99413DF26}" destId="{251812D1-50CB-4C35-937C-2824D2C7403C}" srcOrd="0" destOrd="0" presId="urn:microsoft.com/office/officeart/2005/8/layout/radial5"/>
    <dgm:cxn modelId="{0997C4C3-BA3D-4E65-AD36-C2D6448CB097}" type="presParOf" srcId="{D4C50D52-3FE7-428F-AED0-E2A64A309679}" destId="{13E28116-E8AD-4A05-999A-5A6981AF3BAB}" srcOrd="6" destOrd="0" presId="urn:microsoft.com/office/officeart/2005/8/layout/radial5"/>
    <dgm:cxn modelId="{3A833C6C-5632-4730-96CB-AAE6A53D2EEA}" type="presParOf" srcId="{D4C50D52-3FE7-428F-AED0-E2A64A309679}" destId="{EEDB3A7A-0092-416F-AED7-6CA19996C229}" srcOrd="7" destOrd="0" presId="urn:microsoft.com/office/officeart/2005/8/layout/radial5"/>
    <dgm:cxn modelId="{067775F4-F22F-4CAF-B3E5-5202D11A0608}" type="presParOf" srcId="{EEDB3A7A-0092-416F-AED7-6CA19996C229}" destId="{82AF7AF2-96EF-43B9-85BE-78E4047B77C8}" srcOrd="0" destOrd="0" presId="urn:microsoft.com/office/officeart/2005/8/layout/radial5"/>
    <dgm:cxn modelId="{0AF8623B-650E-40FE-9699-490C6AAD4136}" type="presParOf" srcId="{D4C50D52-3FE7-428F-AED0-E2A64A309679}" destId="{DCB4ED6D-A564-4584-94E4-3F19A79C9E2E}"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95E0A6-C6FD-4EC3-82EB-B82935644052}" type="doc">
      <dgm:prSet loTypeId="urn:microsoft.com/office/officeart/2005/8/layout/process5" loCatId="process" qsTypeId="urn:microsoft.com/office/officeart/2005/8/quickstyle/simple5" qsCatId="simple" csTypeId="urn:microsoft.com/office/officeart/2005/8/colors/accent1_2" csCatId="accent1" phldr="1"/>
      <dgm:spPr/>
      <dgm:t>
        <a:bodyPr/>
        <a:lstStyle/>
        <a:p>
          <a:endParaRPr lang="en-US"/>
        </a:p>
      </dgm:t>
    </dgm:pt>
    <dgm:pt modelId="{9550ECB6-CE76-45A9-830A-3714310E590F}">
      <dgm:prSet phldrT="[Text]" phldr="0"/>
      <dgm:spPr/>
      <dgm:t>
        <a:bodyPr/>
        <a:lstStyle/>
        <a:p>
          <a:r>
            <a:rPr lang="en-US"/>
            <a:t>Initialize Graph Engine</a:t>
          </a:r>
        </a:p>
      </dgm:t>
    </dgm:pt>
    <dgm:pt modelId="{03163919-0D13-4039-A612-DFA0BC624A56}" type="parTrans" cxnId="{8AB88C5B-C354-4AE5-B52C-1362D8AD6743}">
      <dgm:prSet/>
      <dgm:spPr/>
      <dgm:t>
        <a:bodyPr/>
        <a:lstStyle/>
        <a:p>
          <a:endParaRPr lang="en-US"/>
        </a:p>
      </dgm:t>
    </dgm:pt>
    <dgm:pt modelId="{33EC6160-E474-4D38-B81C-BD3EE56186A6}" type="sibTrans" cxnId="{8AB88C5B-C354-4AE5-B52C-1362D8AD6743}">
      <dgm:prSet/>
      <dgm:spPr/>
      <dgm:t>
        <a:bodyPr/>
        <a:lstStyle/>
        <a:p>
          <a:endParaRPr lang="en-US"/>
        </a:p>
      </dgm:t>
    </dgm:pt>
    <dgm:pt modelId="{53D4F02A-2BBD-4393-B1DD-EC4CD296ACAD}">
      <dgm:prSet phldrT="[Text]" phldr="0"/>
      <dgm:spPr/>
      <dgm:t>
        <a:bodyPr/>
        <a:lstStyle/>
        <a:p>
          <a:r>
            <a:rPr lang="en-US"/>
            <a:t>Start Training</a:t>
          </a:r>
        </a:p>
      </dgm:t>
    </dgm:pt>
    <dgm:pt modelId="{2DBD05F0-C126-4BD9-AF18-77020ABCD867}" type="parTrans" cxnId="{F0009E3F-0DAF-4EE7-96AE-19D61CC3A873}">
      <dgm:prSet/>
      <dgm:spPr/>
      <dgm:t>
        <a:bodyPr/>
        <a:lstStyle/>
        <a:p>
          <a:endParaRPr lang="en-US"/>
        </a:p>
      </dgm:t>
    </dgm:pt>
    <dgm:pt modelId="{72925AB1-CB66-478A-B036-EF1227AA2DEA}" type="sibTrans" cxnId="{F0009E3F-0DAF-4EE7-96AE-19D61CC3A873}">
      <dgm:prSet/>
      <dgm:spPr/>
      <dgm:t>
        <a:bodyPr/>
        <a:lstStyle/>
        <a:p>
          <a:endParaRPr lang="en-US"/>
        </a:p>
      </dgm:t>
    </dgm:pt>
    <dgm:pt modelId="{57DAF43A-931F-4E94-944D-2A52123F4F26}">
      <dgm:prSet phldrT="[Text]" phldr="0"/>
      <dgm:spPr/>
      <dgm:t>
        <a:bodyPr/>
        <a:lstStyle/>
        <a:p>
          <a:r>
            <a:rPr lang="en-US"/>
            <a:t>Create Dataset</a:t>
          </a:r>
        </a:p>
      </dgm:t>
    </dgm:pt>
    <dgm:pt modelId="{EF40DC95-CCCC-4EA1-B6DB-A173FE5A56A0}" type="parTrans" cxnId="{1669FA9E-7180-4BD6-BF0C-8674E21B2A72}">
      <dgm:prSet/>
      <dgm:spPr/>
      <dgm:t>
        <a:bodyPr/>
        <a:lstStyle/>
        <a:p>
          <a:endParaRPr lang="en-US"/>
        </a:p>
      </dgm:t>
    </dgm:pt>
    <dgm:pt modelId="{3DB469D3-5CD1-484F-AC43-AD814EF10BF1}" type="sibTrans" cxnId="{1669FA9E-7180-4BD6-BF0C-8674E21B2A72}">
      <dgm:prSet/>
      <dgm:spPr/>
      <dgm:t>
        <a:bodyPr/>
        <a:lstStyle/>
        <a:p>
          <a:endParaRPr lang="en-US"/>
        </a:p>
      </dgm:t>
    </dgm:pt>
    <dgm:pt modelId="{D7780221-56DB-43CC-A3BB-A2B7AE619187}">
      <dgm:prSet phldrT="[Text]" phldr="0"/>
      <dgm:spPr/>
      <dgm:t>
        <a:bodyPr/>
        <a:lstStyle/>
        <a:p>
          <a:r>
            <a:rPr lang="en-US"/>
            <a:t>Implement GNN Model</a:t>
          </a:r>
        </a:p>
      </dgm:t>
    </dgm:pt>
    <dgm:pt modelId="{AD62C781-5551-4B21-8A6F-E6F5C43156D1}" type="parTrans" cxnId="{D154C664-4781-408D-8C02-D520A4C0ABB7}">
      <dgm:prSet/>
      <dgm:spPr/>
      <dgm:t>
        <a:bodyPr/>
        <a:lstStyle/>
        <a:p>
          <a:endParaRPr lang="en-US"/>
        </a:p>
      </dgm:t>
    </dgm:pt>
    <dgm:pt modelId="{2BE61555-49F0-47DB-B53F-9F7EDD8CDB87}" type="sibTrans" cxnId="{D154C664-4781-408D-8C02-D520A4C0ABB7}">
      <dgm:prSet/>
      <dgm:spPr/>
      <dgm:t>
        <a:bodyPr/>
        <a:lstStyle/>
        <a:p>
          <a:endParaRPr lang="en-US"/>
        </a:p>
      </dgm:t>
    </dgm:pt>
    <dgm:pt modelId="{60E2D2B9-8AEA-42A1-A151-62A9B344C9C3}">
      <dgm:prSet phldrT="[Text]" phldr="0"/>
      <dgm:spPr/>
      <dgm:t>
        <a:bodyPr/>
        <a:lstStyle/>
        <a:p>
          <a:r>
            <a:rPr lang="en-US"/>
            <a:t>Implement Training task</a:t>
          </a:r>
        </a:p>
      </dgm:t>
    </dgm:pt>
    <dgm:pt modelId="{92E2837E-3096-42D5-A90D-17EDFED681F8}" type="parTrans" cxnId="{3B63F0C8-F18C-4AD9-9767-8E198C21D933}">
      <dgm:prSet/>
      <dgm:spPr/>
      <dgm:t>
        <a:bodyPr/>
        <a:lstStyle/>
        <a:p>
          <a:endParaRPr lang="en-US"/>
        </a:p>
      </dgm:t>
    </dgm:pt>
    <dgm:pt modelId="{B675657F-59A4-4D1C-A7C3-90FB9CD22A56}" type="sibTrans" cxnId="{3B63F0C8-F18C-4AD9-9767-8E198C21D933}">
      <dgm:prSet/>
      <dgm:spPr/>
      <dgm:t>
        <a:bodyPr/>
        <a:lstStyle/>
        <a:p>
          <a:endParaRPr lang="en-US"/>
        </a:p>
      </dgm:t>
    </dgm:pt>
    <dgm:pt modelId="{3FE32B18-C7C2-42DA-8507-165620FE7BA8}" type="pres">
      <dgm:prSet presAssocID="{3B95E0A6-C6FD-4EC3-82EB-B82935644052}" presName="diagram" presStyleCnt="0">
        <dgm:presLayoutVars>
          <dgm:dir/>
          <dgm:resizeHandles val="exact"/>
        </dgm:presLayoutVars>
      </dgm:prSet>
      <dgm:spPr/>
    </dgm:pt>
    <dgm:pt modelId="{6A781E6C-9A48-407D-9336-F7E7EEDC8D6A}" type="pres">
      <dgm:prSet presAssocID="{9550ECB6-CE76-45A9-830A-3714310E590F}" presName="node" presStyleLbl="node1" presStyleIdx="0" presStyleCnt="5">
        <dgm:presLayoutVars>
          <dgm:bulletEnabled val="1"/>
        </dgm:presLayoutVars>
      </dgm:prSet>
      <dgm:spPr/>
    </dgm:pt>
    <dgm:pt modelId="{24E72222-586B-4A76-B4B7-E97BFC612C13}" type="pres">
      <dgm:prSet presAssocID="{33EC6160-E474-4D38-B81C-BD3EE56186A6}" presName="sibTrans" presStyleLbl="sibTrans2D1" presStyleIdx="0" presStyleCnt="4"/>
      <dgm:spPr/>
    </dgm:pt>
    <dgm:pt modelId="{CAB34B7E-74A4-4C33-8D48-AE0424B04C13}" type="pres">
      <dgm:prSet presAssocID="{33EC6160-E474-4D38-B81C-BD3EE56186A6}" presName="connectorText" presStyleLbl="sibTrans2D1" presStyleIdx="0" presStyleCnt="4"/>
      <dgm:spPr/>
    </dgm:pt>
    <dgm:pt modelId="{EF5F099D-DEC3-47E7-9BC5-CFA1C2314C54}" type="pres">
      <dgm:prSet presAssocID="{57DAF43A-931F-4E94-944D-2A52123F4F26}" presName="node" presStyleLbl="node1" presStyleIdx="1" presStyleCnt="5">
        <dgm:presLayoutVars>
          <dgm:bulletEnabled val="1"/>
        </dgm:presLayoutVars>
      </dgm:prSet>
      <dgm:spPr/>
    </dgm:pt>
    <dgm:pt modelId="{B59BBD87-5D1E-496F-9B07-7BFAEB788614}" type="pres">
      <dgm:prSet presAssocID="{3DB469D3-5CD1-484F-AC43-AD814EF10BF1}" presName="sibTrans" presStyleLbl="sibTrans2D1" presStyleIdx="1" presStyleCnt="4"/>
      <dgm:spPr/>
    </dgm:pt>
    <dgm:pt modelId="{3B00B9A1-7C54-40CB-B1E9-4510ADB7BD1E}" type="pres">
      <dgm:prSet presAssocID="{3DB469D3-5CD1-484F-AC43-AD814EF10BF1}" presName="connectorText" presStyleLbl="sibTrans2D1" presStyleIdx="1" presStyleCnt="4"/>
      <dgm:spPr/>
    </dgm:pt>
    <dgm:pt modelId="{29F59816-BEEF-45EE-846D-E08FE449CA8C}" type="pres">
      <dgm:prSet presAssocID="{D7780221-56DB-43CC-A3BB-A2B7AE619187}" presName="node" presStyleLbl="node1" presStyleIdx="2" presStyleCnt="5">
        <dgm:presLayoutVars>
          <dgm:bulletEnabled val="1"/>
        </dgm:presLayoutVars>
      </dgm:prSet>
      <dgm:spPr/>
    </dgm:pt>
    <dgm:pt modelId="{7CF5BF03-7821-425E-ABAD-4C3E1A2DF473}" type="pres">
      <dgm:prSet presAssocID="{2BE61555-49F0-47DB-B53F-9F7EDD8CDB87}" presName="sibTrans" presStyleLbl="sibTrans2D1" presStyleIdx="2" presStyleCnt="4"/>
      <dgm:spPr/>
    </dgm:pt>
    <dgm:pt modelId="{AF7E5AB1-A916-4810-8480-01CD037053C0}" type="pres">
      <dgm:prSet presAssocID="{2BE61555-49F0-47DB-B53F-9F7EDD8CDB87}" presName="connectorText" presStyleLbl="sibTrans2D1" presStyleIdx="2" presStyleCnt="4"/>
      <dgm:spPr/>
    </dgm:pt>
    <dgm:pt modelId="{9E2A2B54-B27C-4484-8FFE-074EE853F8DC}" type="pres">
      <dgm:prSet presAssocID="{60E2D2B9-8AEA-42A1-A151-62A9B344C9C3}" presName="node" presStyleLbl="node1" presStyleIdx="3" presStyleCnt="5">
        <dgm:presLayoutVars>
          <dgm:bulletEnabled val="1"/>
        </dgm:presLayoutVars>
      </dgm:prSet>
      <dgm:spPr/>
    </dgm:pt>
    <dgm:pt modelId="{8DF05A39-212B-4BC6-A2B1-5810306234F5}" type="pres">
      <dgm:prSet presAssocID="{B675657F-59A4-4D1C-A7C3-90FB9CD22A56}" presName="sibTrans" presStyleLbl="sibTrans2D1" presStyleIdx="3" presStyleCnt="4"/>
      <dgm:spPr/>
    </dgm:pt>
    <dgm:pt modelId="{6C349DD3-6092-4F25-A037-504AE237AB0C}" type="pres">
      <dgm:prSet presAssocID="{B675657F-59A4-4D1C-A7C3-90FB9CD22A56}" presName="connectorText" presStyleLbl="sibTrans2D1" presStyleIdx="3" presStyleCnt="4"/>
      <dgm:spPr/>
    </dgm:pt>
    <dgm:pt modelId="{11E56ADB-3EE1-4EF3-888B-FC24BCCD4F98}" type="pres">
      <dgm:prSet presAssocID="{53D4F02A-2BBD-4393-B1DD-EC4CD296ACAD}" presName="node" presStyleLbl="node1" presStyleIdx="4" presStyleCnt="5">
        <dgm:presLayoutVars>
          <dgm:bulletEnabled val="1"/>
        </dgm:presLayoutVars>
      </dgm:prSet>
      <dgm:spPr/>
    </dgm:pt>
  </dgm:ptLst>
  <dgm:cxnLst>
    <dgm:cxn modelId="{64CF290F-E890-4023-9430-E4584AF93F3A}" type="presOf" srcId="{3DB469D3-5CD1-484F-AC43-AD814EF10BF1}" destId="{B59BBD87-5D1E-496F-9B07-7BFAEB788614}" srcOrd="0" destOrd="0" presId="urn:microsoft.com/office/officeart/2005/8/layout/process5"/>
    <dgm:cxn modelId="{D6ABBD2F-E95F-4F4B-A90F-BB867D18144E}" type="presOf" srcId="{33EC6160-E474-4D38-B81C-BD3EE56186A6}" destId="{CAB34B7E-74A4-4C33-8D48-AE0424B04C13}" srcOrd="1" destOrd="0" presId="urn:microsoft.com/office/officeart/2005/8/layout/process5"/>
    <dgm:cxn modelId="{8EE9EB31-3022-4118-8D9D-60EE47B1A959}" type="presOf" srcId="{2BE61555-49F0-47DB-B53F-9F7EDD8CDB87}" destId="{AF7E5AB1-A916-4810-8480-01CD037053C0}" srcOrd="1" destOrd="0" presId="urn:microsoft.com/office/officeart/2005/8/layout/process5"/>
    <dgm:cxn modelId="{F1E10733-9BD9-413E-AC05-6C58C499B9B6}" type="presOf" srcId="{3B95E0A6-C6FD-4EC3-82EB-B82935644052}" destId="{3FE32B18-C7C2-42DA-8507-165620FE7BA8}" srcOrd="0" destOrd="0" presId="urn:microsoft.com/office/officeart/2005/8/layout/process5"/>
    <dgm:cxn modelId="{EBAF9E33-4C92-484E-BEF1-63580E8D2FF7}" type="presOf" srcId="{B675657F-59A4-4D1C-A7C3-90FB9CD22A56}" destId="{8DF05A39-212B-4BC6-A2B1-5810306234F5}" srcOrd="0" destOrd="0" presId="urn:microsoft.com/office/officeart/2005/8/layout/process5"/>
    <dgm:cxn modelId="{0BB7C83A-2756-4A6B-A0DB-E57C523CF623}" type="presOf" srcId="{60E2D2B9-8AEA-42A1-A151-62A9B344C9C3}" destId="{9E2A2B54-B27C-4484-8FFE-074EE853F8DC}" srcOrd="0" destOrd="0" presId="urn:microsoft.com/office/officeart/2005/8/layout/process5"/>
    <dgm:cxn modelId="{F0009E3F-0DAF-4EE7-96AE-19D61CC3A873}" srcId="{3B95E0A6-C6FD-4EC3-82EB-B82935644052}" destId="{53D4F02A-2BBD-4393-B1DD-EC4CD296ACAD}" srcOrd="4" destOrd="0" parTransId="{2DBD05F0-C126-4BD9-AF18-77020ABCD867}" sibTransId="{72925AB1-CB66-478A-B036-EF1227AA2DEA}"/>
    <dgm:cxn modelId="{8AB88C5B-C354-4AE5-B52C-1362D8AD6743}" srcId="{3B95E0A6-C6FD-4EC3-82EB-B82935644052}" destId="{9550ECB6-CE76-45A9-830A-3714310E590F}" srcOrd="0" destOrd="0" parTransId="{03163919-0D13-4039-A612-DFA0BC624A56}" sibTransId="{33EC6160-E474-4D38-B81C-BD3EE56186A6}"/>
    <dgm:cxn modelId="{D154C664-4781-408D-8C02-D520A4C0ABB7}" srcId="{3B95E0A6-C6FD-4EC3-82EB-B82935644052}" destId="{D7780221-56DB-43CC-A3BB-A2B7AE619187}" srcOrd="2" destOrd="0" parTransId="{AD62C781-5551-4B21-8A6F-E6F5C43156D1}" sibTransId="{2BE61555-49F0-47DB-B53F-9F7EDD8CDB87}"/>
    <dgm:cxn modelId="{7F9E9845-D2F2-46E3-BFF5-B723D6201408}" type="presOf" srcId="{2BE61555-49F0-47DB-B53F-9F7EDD8CDB87}" destId="{7CF5BF03-7821-425E-ABAD-4C3E1A2DF473}" srcOrd="0" destOrd="0" presId="urn:microsoft.com/office/officeart/2005/8/layout/process5"/>
    <dgm:cxn modelId="{9D83CF91-83E4-454B-9A91-040CB57A55A0}" type="presOf" srcId="{D7780221-56DB-43CC-A3BB-A2B7AE619187}" destId="{29F59816-BEEF-45EE-846D-E08FE449CA8C}" srcOrd="0" destOrd="0" presId="urn:microsoft.com/office/officeart/2005/8/layout/process5"/>
    <dgm:cxn modelId="{1669FA9E-7180-4BD6-BF0C-8674E21B2A72}" srcId="{3B95E0A6-C6FD-4EC3-82EB-B82935644052}" destId="{57DAF43A-931F-4E94-944D-2A52123F4F26}" srcOrd="1" destOrd="0" parTransId="{EF40DC95-CCCC-4EA1-B6DB-A173FE5A56A0}" sibTransId="{3DB469D3-5CD1-484F-AC43-AD814EF10BF1}"/>
    <dgm:cxn modelId="{9E1D1BB7-F8E9-4078-90D6-6EA1385A3EB0}" type="presOf" srcId="{9550ECB6-CE76-45A9-830A-3714310E590F}" destId="{6A781E6C-9A48-407D-9336-F7E7EEDC8D6A}" srcOrd="0" destOrd="0" presId="urn:microsoft.com/office/officeart/2005/8/layout/process5"/>
    <dgm:cxn modelId="{14556BBE-B81A-4D35-9F4E-0C351F9C28FB}" type="presOf" srcId="{33EC6160-E474-4D38-B81C-BD3EE56186A6}" destId="{24E72222-586B-4A76-B4B7-E97BFC612C13}" srcOrd="0" destOrd="0" presId="urn:microsoft.com/office/officeart/2005/8/layout/process5"/>
    <dgm:cxn modelId="{EAAE68C7-DE01-4812-9C3A-04405DFA0FFE}" type="presOf" srcId="{B675657F-59A4-4D1C-A7C3-90FB9CD22A56}" destId="{6C349DD3-6092-4F25-A037-504AE237AB0C}" srcOrd="1" destOrd="0" presId="urn:microsoft.com/office/officeart/2005/8/layout/process5"/>
    <dgm:cxn modelId="{3B63F0C8-F18C-4AD9-9767-8E198C21D933}" srcId="{3B95E0A6-C6FD-4EC3-82EB-B82935644052}" destId="{60E2D2B9-8AEA-42A1-A151-62A9B344C9C3}" srcOrd="3" destOrd="0" parTransId="{92E2837E-3096-42D5-A90D-17EDFED681F8}" sibTransId="{B675657F-59A4-4D1C-A7C3-90FB9CD22A56}"/>
    <dgm:cxn modelId="{EB9032E0-2317-4E79-8BA2-E5CF74521920}" type="presOf" srcId="{3DB469D3-5CD1-484F-AC43-AD814EF10BF1}" destId="{3B00B9A1-7C54-40CB-B1E9-4510ADB7BD1E}" srcOrd="1" destOrd="0" presId="urn:microsoft.com/office/officeart/2005/8/layout/process5"/>
    <dgm:cxn modelId="{4D7E2BE3-08A7-49A2-87A0-C1B555C15776}" type="presOf" srcId="{53D4F02A-2BBD-4393-B1DD-EC4CD296ACAD}" destId="{11E56ADB-3EE1-4EF3-888B-FC24BCCD4F98}" srcOrd="0" destOrd="0" presId="urn:microsoft.com/office/officeart/2005/8/layout/process5"/>
    <dgm:cxn modelId="{E43C45E5-555A-4E07-B49D-D358BA5DBFA2}" type="presOf" srcId="{57DAF43A-931F-4E94-944D-2A52123F4F26}" destId="{EF5F099D-DEC3-47E7-9BC5-CFA1C2314C54}" srcOrd="0" destOrd="0" presId="urn:microsoft.com/office/officeart/2005/8/layout/process5"/>
    <dgm:cxn modelId="{05DBEF5F-1C9D-4FF8-8E08-26C56B6BE028}" type="presParOf" srcId="{3FE32B18-C7C2-42DA-8507-165620FE7BA8}" destId="{6A781E6C-9A48-407D-9336-F7E7EEDC8D6A}" srcOrd="0" destOrd="0" presId="urn:microsoft.com/office/officeart/2005/8/layout/process5"/>
    <dgm:cxn modelId="{EBDE9463-D203-4056-BE10-8F2BE11E31D9}" type="presParOf" srcId="{3FE32B18-C7C2-42DA-8507-165620FE7BA8}" destId="{24E72222-586B-4A76-B4B7-E97BFC612C13}" srcOrd="1" destOrd="0" presId="urn:microsoft.com/office/officeart/2005/8/layout/process5"/>
    <dgm:cxn modelId="{3171F9E1-8138-4CCE-87BC-201D46D08735}" type="presParOf" srcId="{24E72222-586B-4A76-B4B7-E97BFC612C13}" destId="{CAB34B7E-74A4-4C33-8D48-AE0424B04C13}" srcOrd="0" destOrd="0" presId="urn:microsoft.com/office/officeart/2005/8/layout/process5"/>
    <dgm:cxn modelId="{94479DFF-D04D-456F-BD25-51800326DCD2}" type="presParOf" srcId="{3FE32B18-C7C2-42DA-8507-165620FE7BA8}" destId="{EF5F099D-DEC3-47E7-9BC5-CFA1C2314C54}" srcOrd="2" destOrd="0" presId="urn:microsoft.com/office/officeart/2005/8/layout/process5"/>
    <dgm:cxn modelId="{BCD62ADA-2F26-4EF8-8216-5D01680B592F}" type="presParOf" srcId="{3FE32B18-C7C2-42DA-8507-165620FE7BA8}" destId="{B59BBD87-5D1E-496F-9B07-7BFAEB788614}" srcOrd="3" destOrd="0" presId="urn:microsoft.com/office/officeart/2005/8/layout/process5"/>
    <dgm:cxn modelId="{AEB70708-A6C8-4BF9-8B3C-40CF018A7AF0}" type="presParOf" srcId="{B59BBD87-5D1E-496F-9B07-7BFAEB788614}" destId="{3B00B9A1-7C54-40CB-B1E9-4510ADB7BD1E}" srcOrd="0" destOrd="0" presId="urn:microsoft.com/office/officeart/2005/8/layout/process5"/>
    <dgm:cxn modelId="{06FE55B0-60B1-490D-A15A-BA185A5EDBF4}" type="presParOf" srcId="{3FE32B18-C7C2-42DA-8507-165620FE7BA8}" destId="{29F59816-BEEF-45EE-846D-E08FE449CA8C}" srcOrd="4" destOrd="0" presId="urn:microsoft.com/office/officeart/2005/8/layout/process5"/>
    <dgm:cxn modelId="{2E738E97-5AFB-4FC7-8A28-41007E85537E}" type="presParOf" srcId="{3FE32B18-C7C2-42DA-8507-165620FE7BA8}" destId="{7CF5BF03-7821-425E-ABAD-4C3E1A2DF473}" srcOrd="5" destOrd="0" presId="urn:microsoft.com/office/officeart/2005/8/layout/process5"/>
    <dgm:cxn modelId="{1A2CC422-069C-438D-9DD2-1E812F314051}" type="presParOf" srcId="{7CF5BF03-7821-425E-ABAD-4C3E1A2DF473}" destId="{AF7E5AB1-A916-4810-8480-01CD037053C0}" srcOrd="0" destOrd="0" presId="urn:microsoft.com/office/officeart/2005/8/layout/process5"/>
    <dgm:cxn modelId="{FA18A4E4-DC16-45BB-8397-E81603951EB8}" type="presParOf" srcId="{3FE32B18-C7C2-42DA-8507-165620FE7BA8}" destId="{9E2A2B54-B27C-4484-8FFE-074EE853F8DC}" srcOrd="6" destOrd="0" presId="urn:microsoft.com/office/officeart/2005/8/layout/process5"/>
    <dgm:cxn modelId="{42521A45-6B52-430A-ABB0-C2D863F2135D}" type="presParOf" srcId="{3FE32B18-C7C2-42DA-8507-165620FE7BA8}" destId="{8DF05A39-212B-4BC6-A2B1-5810306234F5}" srcOrd="7" destOrd="0" presId="urn:microsoft.com/office/officeart/2005/8/layout/process5"/>
    <dgm:cxn modelId="{510AA05B-DCC6-4F01-848E-EACE8E586B89}" type="presParOf" srcId="{8DF05A39-212B-4BC6-A2B1-5810306234F5}" destId="{6C349DD3-6092-4F25-A037-504AE237AB0C}" srcOrd="0" destOrd="0" presId="urn:microsoft.com/office/officeart/2005/8/layout/process5"/>
    <dgm:cxn modelId="{ABD5A6AA-D393-4C8D-908D-EE303CBD5559}" type="presParOf" srcId="{3FE32B18-C7C2-42DA-8507-165620FE7BA8}" destId="{11E56ADB-3EE1-4EF3-888B-FC24BCCD4F98}"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95E0A6-C6FD-4EC3-82EB-B82935644052}"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9550ECB6-CE76-45A9-830A-3714310E590F}">
      <dgm:prSet phldrT="[Text]" phldr="0">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a:t>Initialize Graph Engine</a:t>
          </a:r>
        </a:p>
      </dgm:t>
    </dgm:pt>
    <dgm:pt modelId="{03163919-0D13-4039-A612-DFA0BC624A56}" type="parTrans" cxnId="{8AB88C5B-C354-4AE5-B52C-1362D8AD6743}">
      <dgm:prSet/>
      <dgm:spPr/>
      <dgm:t>
        <a:bodyPr/>
        <a:lstStyle/>
        <a:p>
          <a:endParaRPr lang="en-US"/>
        </a:p>
      </dgm:t>
    </dgm:pt>
    <dgm:pt modelId="{33EC6160-E474-4D38-B81C-BD3EE56186A6}" type="sibTrans" cxnId="{8AB88C5B-C354-4AE5-B52C-1362D8AD6743}">
      <dgm:prSet/>
      <dgm:spPr/>
      <dgm:t>
        <a:bodyPr/>
        <a:lstStyle/>
        <a:p>
          <a:endParaRPr lang="en-US"/>
        </a:p>
      </dgm:t>
    </dgm:pt>
    <dgm:pt modelId="{53D4F02A-2BBD-4393-B1DD-EC4CD296ACAD}">
      <dgm:prSet phldrT="[Text]" phldr="0"/>
      <dgm:spPr/>
      <dgm:t>
        <a:bodyPr/>
        <a:lstStyle/>
        <a:p>
          <a:r>
            <a:rPr lang="en-US"/>
            <a:t>Start Training</a:t>
          </a:r>
        </a:p>
      </dgm:t>
    </dgm:pt>
    <dgm:pt modelId="{2DBD05F0-C126-4BD9-AF18-77020ABCD867}" type="parTrans" cxnId="{F0009E3F-0DAF-4EE7-96AE-19D61CC3A873}">
      <dgm:prSet/>
      <dgm:spPr/>
      <dgm:t>
        <a:bodyPr/>
        <a:lstStyle/>
        <a:p>
          <a:endParaRPr lang="en-US"/>
        </a:p>
      </dgm:t>
    </dgm:pt>
    <dgm:pt modelId="{72925AB1-CB66-478A-B036-EF1227AA2DEA}" type="sibTrans" cxnId="{F0009E3F-0DAF-4EE7-96AE-19D61CC3A873}">
      <dgm:prSet/>
      <dgm:spPr/>
      <dgm:t>
        <a:bodyPr/>
        <a:lstStyle/>
        <a:p>
          <a:endParaRPr lang="en-US"/>
        </a:p>
      </dgm:t>
    </dgm:pt>
    <dgm:pt modelId="{57DAF43A-931F-4E94-944D-2A52123F4F26}">
      <dgm:prSet phldrT="[Text]" phldr="0"/>
      <dgm:spPr/>
      <dgm:t>
        <a:bodyPr/>
        <a:lstStyle/>
        <a:p>
          <a:r>
            <a:rPr lang="en-US"/>
            <a:t>Create Dataset</a:t>
          </a:r>
        </a:p>
      </dgm:t>
    </dgm:pt>
    <dgm:pt modelId="{EF40DC95-CCCC-4EA1-B6DB-A173FE5A56A0}" type="parTrans" cxnId="{1669FA9E-7180-4BD6-BF0C-8674E21B2A72}">
      <dgm:prSet/>
      <dgm:spPr/>
      <dgm:t>
        <a:bodyPr/>
        <a:lstStyle/>
        <a:p>
          <a:endParaRPr lang="en-US"/>
        </a:p>
      </dgm:t>
    </dgm:pt>
    <dgm:pt modelId="{3DB469D3-5CD1-484F-AC43-AD814EF10BF1}" type="sibTrans" cxnId="{1669FA9E-7180-4BD6-BF0C-8674E21B2A72}">
      <dgm:prSet/>
      <dgm:spPr/>
      <dgm:t>
        <a:bodyPr/>
        <a:lstStyle/>
        <a:p>
          <a:endParaRPr lang="en-US"/>
        </a:p>
      </dgm:t>
    </dgm:pt>
    <dgm:pt modelId="{D7780221-56DB-43CC-A3BB-A2B7AE619187}">
      <dgm:prSet phldrT="[Text]" phldr="0"/>
      <dgm:spPr/>
      <dgm:t>
        <a:bodyPr/>
        <a:lstStyle/>
        <a:p>
          <a:r>
            <a:rPr lang="en-US"/>
            <a:t>Implement GNN Model</a:t>
          </a:r>
        </a:p>
      </dgm:t>
    </dgm:pt>
    <dgm:pt modelId="{AD62C781-5551-4B21-8A6F-E6F5C43156D1}" type="parTrans" cxnId="{D154C664-4781-408D-8C02-D520A4C0ABB7}">
      <dgm:prSet/>
      <dgm:spPr/>
      <dgm:t>
        <a:bodyPr/>
        <a:lstStyle/>
        <a:p>
          <a:endParaRPr lang="en-US"/>
        </a:p>
      </dgm:t>
    </dgm:pt>
    <dgm:pt modelId="{2BE61555-49F0-47DB-B53F-9F7EDD8CDB87}" type="sibTrans" cxnId="{D154C664-4781-408D-8C02-D520A4C0ABB7}">
      <dgm:prSet/>
      <dgm:spPr/>
      <dgm:t>
        <a:bodyPr/>
        <a:lstStyle/>
        <a:p>
          <a:endParaRPr lang="en-US"/>
        </a:p>
      </dgm:t>
    </dgm:pt>
    <dgm:pt modelId="{60E2D2B9-8AEA-42A1-A151-62A9B344C9C3}">
      <dgm:prSet phldrT="[Text]" phldr="0"/>
      <dgm:spPr/>
      <dgm:t>
        <a:bodyPr/>
        <a:lstStyle/>
        <a:p>
          <a:r>
            <a:rPr lang="en-US"/>
            <a:t>Implement Training task</a:t>
          </a:r>
        </a:p>
      </dgm:t>
    </dgm:pt>
    <dgm:pt modelId="{92E2837E-3096-42D5-A90D-17EDFED681F8}" type="parTrans" cxnId="{3B63F0C8-F18C-4AD9-9767-8E198C21D933}">
      <dgm:prSet/>
      <dgm:spPr/>
      <dgm:t>
        <a:bodyPr/>
        <a:lstStyle/>
        <a:p>
          <a:endParaRPr lang="en-US"/>
        </a:p>
      </dgm:t>
    </dgm:pt>
    <dgm:pt modelId="{B675657F-59A4-4D1C-A7C3-90FB9CD22A56}" type="sibTrans" cxnId="{3B63F0C8-F18C-4AD9-9767-8E198C21D933}">
      <dgm:prSet/>
      <dgm:spPr/>
      <dgm:t>
        <a:bodyPr/>
        <a:lstStyle/>
        <a:p>
          <a:endParaRPr lang="en-US"/>
        </a:p>
      </dgm:t>
    </dgm:pt>
    <dgm:pt modelId="{3FE32B18-C7C2-42DA-8507-165620FE7BA8}" type="pres">
      <dgm:prSet presAssocID="{3B95E0A6-C6FD-4EC3-82EB-B82935644052}" presName="diagram" presStyleCnt="0">
        <dgm:presLayoutVars>
          <dgm:dir/>
          <dgm:resizeHandles val="exact"/>
        </dgm:presLayoutVars>
      </dgm:prSet>
      <dgm:spPr/>
    </dgm:pt>
    <dgm:pt modelId="{6A781E6C-9A48-407D-9336-F7E7EEDC8D6A}" type="pres">
      <dgm:prSet presAssocID="{9550ECB6-CE76-45A9-830A-3714310E590F}" presName="node" presStyleLbl="node1" presStyleIdx="0" presStyleCnt="5">
        <dgm:presLayoutVars>
          <dgm:bulletEnabled val="1"/>
        </dgm:presLayoutVars>
      </dgm:prSet>
      <dgm:spPr/>
    </dgm:pt>
    <dgm:pt modelId="{24E72222-586B-4A76-B4B7-E97BFC612C13}" type="pres">
      <dgm:prSet presAssocID="{33EC6160-E474-4D38-B81C-BD3EE56186A6}" presName="sibTrans" presStyleLbl="sibTrans2D1" presStyleIdx="0" presStyleCnt="4"/>
      <dgm:spPr/>
    </dgm:pt>
    <dgm:pt modelId="{CAB34B7E-74A4-4C33-8D48-AE0424B04C13}" type="pres">
      <dgm:prSet presAssocID="{33EC6160-E474-4D38-B81C-BD3EE56186A6}" presName="connectorText" presStyleLbl="sibTrans2D1" presStyleIdx="0" presStyleCnt="4"/>
      <dgm:spPr/>
    </dgm:pt>
    <dgm:pt modelId="{EF5F099D-DEC3-47E7-9BC5-CFA1C2314C54}" type="pres">
      <dgm:prSet presAssocID="{57DAF43A-931F-4E94-944D-2A52123F4F26}" presName="node" presStyleLbl="node1" presStyleIdx="1" presStyleCnt="5">
        <dgm:presLayoutVars>
          <dgm:bulletEnabled val="1"/>
        </dgm:presLayoutVars>
      </dgm:prSet>
      <dgm:spPr/>
    </dgm:pt>
    <dgm:pt modelId="{B59BBD87-5D1E-496F-9B07-7BFAEB788614}" type="pres">
      <dgm:prSet presAssocID="{3DB469D3-5CD1-484F-AC43-AD814EF10BF1}" presName="sibTrans" presStyleLbl="sibTrans2D1" presStyleIdx="1" presStyleCnt="4"/>
      <dgm:spPr/>
    </dgm:pt>
    <dgm:pt modelId="{3B00B9A1-7C54-40CB-B1E9-4510ADB7BD1E}" type="pres">
      <dgm:prSet presAssocID="{3DB469D3-5CD1-484F-AC43-AD814EF10BF1}" presName="connectorText" presStyleLbl="sibTrans2D1" presStyleIdx="1" presStyleCnt="4"/>
      <dgm:spPr/>
    </dgm:pt>
    <dgm:pt modelId="{29F59816-BEEF-45EE-846D-E08FE449CA8C}" type="pres">
      <dgm:prSet presAssocID="{D7780221-56DB-43CC-A3BB-A2B7AE619187}" presName="node" presStyleLbl="node1" presStyleIdx="2" presStyleCnt="5">
        <dgm:presLayoutVars>
          <dgm:bulletEnabled val="1"/>
        </dgm:presLayoutVars>
      </dgm:prSet>
      <dgm:spPr/>
    </dgm:pt>
    <dgm:pt modelId="{7CF5BF03-7821-425E-ABAD-4C3E1A2DF473}" type="pres">
      <dgm:prSet presAssocID="{2BE61555-49F0-47DB-B53F-9F7EDD8CDB87}" presName="sibTrans" presStyleLbl="sibTrans2D1" presStyleIdx="2" presStyleCnt="4"/>
      <dgm:spPr/>
    </dgm:pt>
    <dgm:pt modelId="{AF7E5AB1-A916-4810-8480-01CD037053C0}" type="pres">
      <dgm:prSet presAssocID="{2BE61555-49F0-47DB-B53F-9F7EDD8CDB87}" presName="connectorText" presStyleLbl="sibTrans2D1" presStyleIdx="2" presStyleCnt="4"/>
      <dgm:spPr/>
    </dgm:pt>
    <dgm:pt modelId="{9E2A2B54-B27C-4484-8FFE-074EE853F8DC}" type="pres">
      <dgm:prSet presAssocID="{60E2D2B9-8AEA-42A1-A151-62A9B344C9C3}" presName="node" presStyleLbl="node1" presStyleIdx="3" presStyleCnt="5">
        <dgm:presLayoutVars>
          <dgm:bulletEnabled val="1"/>
        </dgm:presLayoutVars>
      </dgm:prSet>
      <dgm:spPr/>
    </dgm:pt>
    <dgm:pt modelId="{8DF05A39-212B-4BC6-A2B1-5810306234F5}" type="pres">
      <dgm:prSet presAssocID="{B675657F-59A4-4D1C-A7C3-90FB9CD22A56}" presName="sibTrans" presStyleLbl="sibTrans2D1" presStyleIdx="3" presStyleCnt="4"/>
      <dgm:spPr/>
    </dgm:pt>
    <dgm:pt modelId="{6C349DD3-6092-4F25-A037-504AE237AB0C}" type="pres">
      <dgm:prSet presAssocID="{B675657F-59A4-4D1C-A7C3-90FB9CD22A56}" presName="connectorText" presStyleLbl="sibTrans2D1" presStyleIdx="3" presStyleCnt="4"/>
      <dgm:spPr/>
    </dgm:pt>
    <dgm:pt modelId="{11E56ADB-3EE1-4EF3-888B-FC24BCCD4F98}" type="pres">
      <dgm:prSet presAssocID="{53D4F02A-2BBD-4393-B1DD-EC4CD296ACAD}" presName="node" presStyleLbl="node1" presStyleIdx="4" presStyleCnt="5">
        <dgm:presLayoutVars>
          <dgm:bulletEnabled val="1"/>
        </dgm:presLayoutVars>
      </dgm:prSet>
      <dgm:spPr/>
    </dgm:pt>
  </dgm:ptLst>
  <dgm:cxnLst>
    <dgm:cxn modelId="{64CF290F-E890-4023-9430-E4584AF93F3A}" type="presOf" srcId="{3DB469D3-5CD1-484F-AC43-AD814EF10BF1}" destId="{B59BBD87-5D1E-496F-9B07-7BFAEB788614}" srcOrd="0" destOrd="0" presId="urn:microsoft.com/office/officeart/2005/8/layout/process5"/>
    <dgm:cxn modelId="{D6ABBD2F-E95F-4F4B-A90F-BB867D18144E}" type="presOf" srcId="{33EC6160-E474-4D38-B81C-BD3EE56186A6}" destId="{CAB34B7E-74A4-4C33-8D48-AE0424B04C13}" srcOrd="1" destOrd="0" presId="urn:microsoft.com/office/officeart/2005/8/layout/process5"/>
    <dgm:cxn modelId="{8EE9EB31-3022-4118-8D9D-60EE47B1A959}" type="presOf" srcId="{2BE61555-49F0-47DB-B53F-9F7EDD8CDB87}" destId="{AF7E5AB1-A916-4810-8480-01CD037053C0}" srcOrd="1" destOrd="0" presId="urn:microsoft.com/office/officeart/2005/8/layout/process5"/>
    <dgm:cxn modelId="{F1E10733-9BD9-413E-AC05-6C58C499B9B6}" type="presOf" srcId="{3B95E0A6-C6FD-4EC3-82EB-B82935644052}" destId="{3FE32B18-C7C2-42DA-8507-165620FE7BA8}" srcOrd="0" destOrd="0" presId="urn:microsoft.com/office/officeart/2005/8/layout/process5"/>
    <dgm:cxn modelId="{EBAF9E33-4C92-484E-BEF1-63580E8D2FF7}" type="presOf" srcId="{B675657F-59A4-4D1C-A7C3-90FB9CD22A56}" destId="{8DF05A39-212B-4BC6-A2B1-5810306234F5}" srcOrd="0" destOrd="0" presId="urn:microsoft.com/office/officeart/2005/8/layout/process5"/>
    <dgm:cxn modelId="{0BB7C83A-2756-4A6B-A0DB-E57C523CF623}" type="presOf" srcId="{60E2D2B9-8AEA-42A1-A151-62A9B344C9C3}" destId="{9E2A2B54-B27C-4484-8FFE-074EE853F8DC}" srcOrd="0" destOrd="0" presId="urn:microsoft.com/office/officeart/2005/8/layout/process5"/>
    <dgm:cxn modelId="{F0009E3F-0DAF-4EE7-96AE-19D61CC3A873}" srcId="{3B95E0A6-C6FD-4EC3-82EB-B82935644052}" destId="{53D4F02A-2BBD-4393-B1DD-EC4CD296ACAD}" srcOrd="4" destOrd="0" parTransId="{2DBD05F0-C126-4BD9-AF18-77020ABCD867}" sibTransId="{72925AB1-CB66-478A-B036-EF1227AA2DEA}"/>
    <dgm:cxn modelId="{8AB88C5B-C354-4AE5-B52C-1362D8AD6743}" srcId="{3B95E0A6-C6FD-4EC3-82EB-B82935644052}" destId="{9550ECB6-CE76-45A9-830A-3714310E590F}" srcOrd="0" destOrd="0" parTransId="{03163919-0D13-4039-A612-DFA0BC624A56}" sibTransId="{33EC6160-E474-4D38-B81C-BD3EE56186A6}"/>
    <dgm:cxn modelId="{D154C664-4781-408D-8C02-D520A4C0ABB7}" srcId="{3B95E0A6-C6FD-4EC3-82EB-B82935644052}" destId="{D7780221-56DB-43CC-A3BB-A2B7AE619187}" srcOrd="2" destOrd="0" parTransId="{AD62C781-5551-4B21-8A6F-E6F5C43156D1}" sibTransId="{2BE61555-49F0-47DB-B53F-9F7EDD8CDB87}"/>
    <dgm:cxn modelId="{7F9E9845-D2F2-46E3-BFF5-B723D6201408}" type="presOf" srcId="{2BE61555-49F0-47DB-B53F-9F7EDD8CDB87}" destId="{7CF5BF03-7821-425E-ABAD-4C3E1A2DF473}" srcOrd="0" destOrd="0" presId="urn:microsoft.com/office/officeart/2005/8/layout/process5"/>
    <dgm:cxn modelId="{9D83CF91-83E4-454B-9A91-040CB57A55A0}" type="presOf" srcId="{D7780221-56DB-43CC-A3BB-A2B7AE619187}" destId="{29F59816-BEEF-45EE-846D-E08FE449CA8C}" srcOrd="0" destOrd="0" presId="urn:microsoft.com/office/officeart/2005/8/layout/process5"/>
    <dgm:cxn modelId="{1669FA9E-7180-4BD6-BF0C-8674E21B2A72}" srcId="{3B95E0A6-C6FD-4EC3-82EB-B82935644052}" destId="{57DAF43A-931F-4E94-944D-2A52123F4F26}" srcOrd="1" destOrd="0" parTransId="{EF40DC95-CCCC-4EA1-B6DB-A173FE5A56A0}" sibTransId="{3DB469D3-5CD1-484F-AC43-AD814EF10BF1}"/>
    <dgm:cxn modelId="{9E1D1BB7-F8E9-4078-90D6-6EA1385A3EB0}" type="presOf" srcId="{9550ECB6-CE76-45A9-830A-3714310E590F}" destId="{6A781E6C-9A48-407D-9336-F7E7EEDC8D6A}" srcOrd="0" destOrd="0" presId="urn:microsoft.com/office/officeart/2005/8/layout/process5"/>
    <dgm:cxn modelId="{14556BBE-B81A-4D35-9F4E-0C351F9C28FB}" type="presOf" srcId="{33EC6160-E474-4D38-B81C-BD3EE56186A6}" destId="{24E72222-586B-4A76-B4B7-E97BFC612C13}" srcOrd="0" destOrd="0" presId="urn:microsoft.com/office/officeart/2005/8/layout/process5"/>
    <dgm:cxn modelId="{EAAE68C7-DE01-4812-9C3A-04405DFA0FFE}" type="presOf" srcId="{B675657F-59A4-4D1C-A7C3-90FB9CD22A56}" destId="{6C349DD3-6092-4F25-A037-504AE237AB0C}" srcOrd="1" destOrd="0" presId="urn:microsoft.com/office/officeart/2005/8/layout/process5"/>
    <dgm:cxn modelId="{3B63F0C8-F18C-4AD9-9767-8E198C21D933}" srcId="{3B95E0A6-C6FD-4EC3-82EB-B82935644052}" destId="{60E2D2B9-8AEA-42A1-A151-62A9B344C9C3}" srcOrd="3" destOrd="0" parTransId="{92E2837E-3096-42D5-A90D-17EDFED681F8}" sibTransId="{B675657F-59A4-4D1C-A7C3-90FB9CD22A56}"/>
    <dgm:cxn modelId="{EB9032E0-2317-4E79-8BA2-E5CF74521920}" type="presOf" srcId="{3DB469D3-5CD1-484F-AC43-AD814EF10BF1}" destId="{3B00B9A1-7C54-40CB-B1E9-4510ADB7BD1E}" srcOrd="1" destOrd="0" presId="urn:microsoft.com/office/officeart/2005/8/layout/process5"/>
    <dgm:cxn modelId="{4D7E2BE3-08A7-49A2-87A0-C1B555C15776}" type="presOf" srcId="{53D4F02A-2BBD-4393-B1DD-EC4CD296ACAD}" destId="{11E56ADB-3EE1-4EF3-888B-FC24BCCD4F98}" srcOrd="0" destOrd="0" presId="urn:microsoft.com/office/officeart/2005/8/layout/process5"/>
    <dgm:cxn modelId="{E43C45E5-555A-4E07-B49D-D358BA5DBFA2}" type="presOf" srcId="{57DAF43A-931F-4E94-944D-2A52123F4F26}" destId="{EF5F099D-DEC3-47E7-9BC5-CFA1C2314C54}" srcOrd="0" destOrd="0" presId="urn:microsoft.com/office/officeart/2005/8/layout/process5"/>
    <dgm:cxn modelId="{05DBEF5F-1C9D-4FF8-8E08-26C56B6BE028}" type="presParOf" srcId="{3FE32B18-C7C2-42DA-8507-165620FE7BA8}" destId="{6A781E6C-9A48-407D-9336-F7E7EEDC8D6A}" srcOrd="0" destOrd="0" presId="urn:microsoft.com/office/officeart/2005/8/layout/process5"/>
    <dgm:cxn modelId="{EBDE9463-D203-4056-BE10-8F2BE11E31D9}" type="presParOf" srcId="{3FE32B18-C7C2-42DA-8507-165620FE7BA8}" destId="{24E72222-586B-4A76-B4B7-E97BFC612C13}" srcOrd="1" destOrd="0" presId="urn:microsoft.com/office/officeart/2005/8/layout/process5"/>
    <dgm:cxn modelId="{3171F9E1-8138-4CCE-87BC-201D46D08735}" type="presParOf" srcId="{24E72222-586B-4A76-B4B7-E97BFC612C13}" destId="{CAB34B7E-74A4-4C33-8D48-AE0424B04C13}" srcOrd="0" destOrd="0" presId="urn:microsoft.com/office/officeart/2005/8/layout/process5"/>
    <dgm:cxn modelId="{94479DFF-D04D-456F-BD25-51800326DCD2}" type="presParOf" srcId="{3FE32B18-C7C2-42DA-8507-165620FE7BA8}" destId="{EF5F099D-DEC3-47E7-9BC5-CFA1C2314C54}" srcOrd="2" destOrd="0" presId="urn:microsoft.com/office/officeart/2005/8/layout/process5"/>
    <dgm:cxn modelId="{BCD62ADA-2F26-4EF8-8216-5D01680B592F}" type="presParOf" srcId="{3FE32B18-C7C2-42DA-8507-165620FE7BA8}" destId="{B59BBD87-5D1E-496F-9B07-7BFAEB788614}" srcOrd="3" destOrd="0" presId="urn:microsoft.com/office/officeart/2005/8/layout/process5"/>
    <dgm:cxn modelId="{AEB70708-A6C8-4BF9-8B3C-40CF018A7AF0}" type="presParOf" srcId="{B59BBD87-5D1E-496F-9B07-7BFAEB788614}" destId="{3B00B9A1-7C54-40CB-B1E9-4510ADB7BD1E}" srcOrd="0" destOrd="0" presId="urn:microsoft.com/office/officeart/2005/8/layout/process5"/>
    <dgm:cxn modelId="{06FE55B0-60B1-490D-A15A-BA185A5EDBF4}" type="presParOf" srcId="{3FE32B18-C7C2-42DA-8507-165620FE7BA8}" destId="{29F59816-BEEF-45EE-846D-E08FE449CA8C}" srcOrd="4" destOrd="0" presId="urn:microsoft.com/office/officeart/2005/8/layout/process5"/>
    <dgm:cxn modelId="{2E738E97-5AFB-4FC7-8A28-41007E85537E}" type="presParOf" srcId="{3FE32B18-C7C2-42DA-8507-165620FE7BA8}" destId="{7CF5BF03-7821-425E-ABAD-4C3E1A2DF473}" srcOrd="5" destOrd="0" presId="urn:microsoft.com/office/officeart/2005/8/layout/process5"/>
    <dgm:cxn modelId="{1A2CC422-069C-438D-9DD2-1E812F314051}" type="presParOf" srcId="{7CF5BF03-7821-425E-ABAD-4C3E1A2DF473}" destId="{AF7E5AB1-A916-4810-8480-01CD037053C0}" srcOrd="0" destOrd="0" presId="urn:microsoft.com/office/officeart/2005/8/layout/process5"/>
    <dgm:cxn modelId="{FA18A4E4-DC16-45BB-8397-E81603951EB8}" type="presParOf" srcId="{3FE32B18-C7C2-42DA-8507-165620FE7BA8}" destId="{9E2A2B54-B27C-4484-8FFE-074EE853F8DC}" srcOrd="6" destOrd="0" presId="urn:microsoft.com/office/officeart/2005/8/layout/process5"/>
    <dgm:cxn modelId="{42521A45-6B52-430A-ABB0-C2D863F2135D}" type="presParOf" srcId="{3FE32B18-C7C2-42DA-8507-165620FE7BA8}" destId="{8DF05A39-212B-4BC6-A2B1-5810306234F5}" srcOrd="7" destOrd="0" presId="urn:microsoft.com/office/officeart/2005/8/layout/process5"/>
    <dgm:cxn modelId="{510AA05B-DCC6-4F01-848E-EACE8E586B89}" type="presParOf" srcId="{8DF05A39-212B-4BC6-A2B1-5810306234F5}" destId="{6C349DD3-6092-4F25-A037-504AE237AB0C}" srcOrd="0" destOrd="0" presId="urn:microsoft.com/office/officeart/2005/8/layout/process5"/>
    <dgm:cxn modelId="{ABD5A6AA-D393-4C8D-908D-EE303CBD5559}" type="presParOf" srcId="{3FE32B18-C7C2-42DA-8507-165620FE7BA8}" destId="{11E56ADB-3EE1-4EF3-888B-FC24BCCD4F98}" srcOrd="8" destOrd="0" presId="urn:microsoft.com/office/officeart/2005/8/layout/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95E0A6-C6FD-4EC3-82EB-B82935644052}"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9550ECB6-CE76-45A9-830A-3714310E590F}">
      <dgm:prSet phldrT="[Text]" phldr="0">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Initialize Graph Engine</a:t>
          </a:r>
        </a:p>
      </dgm:t>
    </dgm:pt>
    <dgm:pt modelId="{03163919-0D13-4039-A612-DFA0BC624A56}" type="parTrans" cxnId="{8AB88C5B-C354-4AE5-B52C-1362D8AD6743}">
      <dgm:prSet/>
      <dgm:spPr/>
      <dgm:t>
        <a:bodyPr/>
        <a:lstStyle/>
        <a:p>
          <a:endParaRPr lang="en-US"/>
        </a:p>
      </dgm:t>
    </dgm:pt>
    <dgm:pt modelId="{33EC6160-E474-4D38-B81C-BD3EE56186A6}" type="sibTrans" cxnId="{8AB88C5B-C354-4AE5-B52C-1362D8AD6743}">
      <dgm:prSet/>
      <dgm:spPr/>
      <dgm:t>
        <a:bodyPr/>
        <a:lstStyle/>
        <a:p>
          <a:endParaRPr lang="en-US"/>
        </a:p>
      </dgm:t>
    </dgm:pt>
    <dgm:pt modelId="{53D4F02A-2BBD-4393-B1DD-EC4CD296ACAD}">
      <dgm:prSet phldrT="[Text]" phldr="0"/>
      <dgm:spPr/>
      <dgm:t>
        <a:bodyPr/>
        <a:lstStyle/>
        <a:p>
          <a:r>
            <a:rPr lang="en-US"/>
            <a:t>Start Training</a:t>
          </a:r>
        </a:p>
      </dgm:t>
    </dgm:pt>
    <dgm:pt modelId="{2DBD05F0-C126-4BD9-AF18-77020ABCD867}" type="parTrans" cxnId="{F0009E3F-0DAF-4EE7-96AE-19D61CC3A873}">
      <dgm:prSet/>
      <dgm:spPr/>
      <dgm:t>
        <a:bodyPr/>
        <a:lstStyle/>
        <a:p>
          <a:endParaRPr lang="en-US"/>
        </a:p>
      </dgm:t>
    </dgm:pt>
    <dgm:pt modelId="{72925AB1-CB66-478A-B036-EF1227AA2DEA}" type="sibTrans" cxnId="{F0009E3F-0DAF-4EE7-96AE-19D61CC3A873}">
      <dgm:prSet/>
      <dgm:spPr/>
      <dgm:t>
        <a:bodyPr/>
        <a:lstStyle/>
        <a:p>
          <a:endParaRPr lang="en-US"/>
        </a:p>
      </dgm:t>
    </dgm:pt>
    <dgm:pt modelId="{57DAF43A-931F-4E94-944D-2A52123F4F26}">
      <dgm:prSet phldrT="[Text]" phldr="0">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a:t>Create Dataset</a:t>
          </a:r>
        </a:p>
      </dgm:t>
    </dgm:pt>
    <dgm:pt modelId="{EF40DC95-CCCC-4EA1-B6DB-A173FE5A56A0}" type="parTrans" cxnId="{1669FA9E-7180-4BD6-BF0C-8674E21B2A72}">
      <dgm:prSet/>
      <dgm:spPr/>
      <dgm:t>
        <a:bodyPr/>
        <a:lstStyle/>
        <a:p>
          <a:endParaRPr lang="en-US"/>
        </a:p>
      </dgm:t>
    </dgm:pt>
    <dgm:pt modelId="{3DB469D3-5CD1-484F-AC43-AD814EF10BF1}" type="sibTrans" cxnId="{1669FA9E-7180-4BD6-BF0C-8674E21B2A72}">
      <dgm:prSet/>
      <dgm:spPr/>
      <dgm:t>
        <a:bodyPr/>
        <a:lstStyle/>
        <a:p>
          <a:endParaRPr lang="en-US"/>
        </a:p>
      </dgm:t>
    </dgm:pt>
    <dgm:pt modelId="{D7780221-56DB-43CC-A3BB-A2B7AE619187}">
      <dgm:prSet phldrT="[Text]" phldr="0"/>
      <dgm:spPr/>
      <dgm:t>
        <a:bodyPr/>
        <a:lstStyle/>
        <a:p>
          <a:r>
            <a:rPr lang="en-US"/>
            <a:t>Implement GNN Model</a:t>
          </a:r>
        </a:p>
      </dgm:t>
    </dgm:pt>
    <dgm:pt modelId="{AD62C781-5551-4B21-8A6F-E6F5C43156D1}" type="parTrans" cxnId="{D154C664-4781-408D-8C02-D520A4C0ABB7}">
      <dgm:prSet/>
      <dgm:spPr/>
      <dgm:t>
        <a:bodyPr/>
        <a:lstStyle/>
        <a:p>
          <a:endParaRPr lang="en-US"/>
        </a:p>
      </dgm:t>
    </dgm:pt>
    <dgm:pt modelId="{2BE61555-49F0-47DB-B53F-9F7EDD8CDB87}" type="sibTrans" cxnId="{D154C664-4781-408D-8C02-D520A4C0ABB7}">
      <dgm:prSet/>
      <dgm:spPr/>
      <dgm:t>
        <a:bodyPr/>
        <a:lstStyle/>
        <a:p>
          <a:endParaRPr lang="en-US"/>
        </a:p>
      </dgm:t>
    </dgm:pt>
    <dgm:pt modelId="{60E2D2B9-8AEA-42A1-A151-62A9B344C9C3}">
      <dgm:prSet phldrT="[Text]" phldr="0"/>
      <dgm:spPr/>
      <dgm:t>
        <a:bodyPr/>
        <a:lstStyle/>
        <a:p>
          <a:r>
            <a:rPr lang="en-US"/>
            <a:t>Implement Training task</a:t>
          </a:r>
        </a:p>
      </dgm:t>
    </dgm:pt>
    <dgm:pt modelId="{92E2837E-3096-42D5-A90D-17EDFED681F8}" type="parTrans" cxnId="{3B63F0C8-F18C-4AD9-9767-8E198C21D933}">
      <dgm:prSet/>
      <dgm:spPr/>
      <dgm:t>
        <a:bodyPr/>
        <a:lstStyle/>
        <a:p>
          <a:endParaRPr lang="en-US"/>
        </a:p>
      </dgm:t>
    </dgm:pt>
    <dgm:pt modelId="{B675657F-59A4-4D1C-A7C3-90FB9CD22A56}" type="sibTrans" cxnId="{3B63F0C8-F18C-4AD9-9767-8E198C21D933}">
      <dgm:prSet/>
      <dgm:spPr/>
      <dgm:t>
        <a:bodyPr/>
        <a:lstStyle/>
        <a:p>
          <a:endParaRPr lang="en-US"/>
        </a:p>
      </dgm:t>
    </dgm:pt>
    <dgm:pt modelId="{3FE32B18-C7C2-42DA-8507-165620FE7BA8}" type="pres">
      <dgm:prSet presAssocID="{3B95E0A6-C6FD-4EC3-82EB-B82935644052}" presName="diagram" presStyleCnt="0">
        <dgm:presLayoutVars>
          <dgm:dir/>
          <dgm:resizeHandles val="exact"/>
        </dgm:presLayoutVars>
      </dgm:prSet>
      <dgm:spPr/>
    </dgm:pt>
    <dgm:pt modelId="{6A781E6C-9A48-407D-9336-F7E7EEDC8D6A}" type="pres">
      <dgm:prSet presAssocID="{9550ECB6-CE76-45A9-830A-3714310E590F}" presName="node" presStyleLbl="node1" presStyleIdx="0" presStyleCnt="5">
        <dgm:presLayoutVars>
          <dgm:bulletEnabled val="1"/>
        </dgm:presLayoutVars>
      </dgm:prSet>
      <dgm:spPr/>
    </dgm:pt>
    <dgm:pt modelId="{24E72222-586B-4A76-B4B7-E97BFC612C13}" type="pres">
      <dgm:prSet presAssocID="{33EC6160-E474-4D38-B81C-BD3EE56186A6}" presName="sibTrans" presStyleLbl="sibTrans2D1" presStyleIdx="0" presStyleCnt="4"/>
      <dgm:spPr/>
    </dgm:pt>
    <dgm:pt modelId="{CAB34B7E-74A4-4C33-8D48-AE0424B04C13}" type="pres">
      <dgm:prSet presAssocID="{33EC6160-E474-4D38-B81C-BD3EE56186A6}" presName="connectorText" presStyleLbl="sibTrans2D1" presStyleIdx="0" presStyleCnt="4"/>
      <dgm:spPr/>
    </dgm:pt>
    <dgm:pt modelId="{EF5F099D-DEC3-47E7-9BC5-CFA1C2314C54}" type="pres">
      <dgm:prSet presAssocID="{57DAF43A-931F-4E94-944D-2A52123F4F26}" presName="node" presStyleLbl="node1" presStyleIdx="1" presStyleCnt="5">
        <dgm:presLayoutVars>
          <dgm:bulletEnabled val="1"/>
        </dgm:presLayoutVars>
      </dgm:prSet>
      <dgm:spPr/>
    </dgm:pt>
    <dgm:pt modelId="{B59BBD87-5D1E-496F-9B07-7BFAEB788614}" type="pres">
      <dgm:prSet presAssocID="{3DB469D3-5CD1-484F-AC43-AD814EF10BF1}" presName="sibTrans" presStyleLbl="sibTrans2D1" presStyleIdx="1" presStyleCnt="4"/>
      <dgm:spPr/>
    </dgm:pt>
    <dgm:pt modelId="{3B00B9A1-7C54-40CB-B1E9-4510ADB7BD1E}" type="pres">
      <dgm:prSet presAssocID="{3DB469D3-5CD1-484F-AC43-AD814EF10BF1}" presName="connectorText" presStyleLbl="sibTrans2D1" presStyleIdx="1" presStyleCnt="4"/>
      <dgm:spPr/>
    </dgm:pt>
    <dgm:pt modelId="{29F59816-BEEF-45EE-846D-E08FE449CA8C}" type="pres">
      <dgm:prSet presAssocID="{D7780221-56DB-43CC-A3BB-A2B7AE619187}" presName="node" presStyleLbl="node1" presStyleIdx="2" presStyleCnt="5">
        <dgm:presLayoutVars>
          <dgm:bulletEnabled val="1"/>
        </dgm:presLayoutVars>
      </dgm:prSet>
      <dgm:spPr/>
    </dgm:pt>
    <dgm:pt modelId="{7CF5BF03-7821-425E-ABAD-4C3E1A2DF473}" type="pres">
      <dgm:prSet presAssocID="{2BE61555-49F0-47DB-B53F-9F7EDD8CDB87}" presName="sibTrans" presStyleLbl="sibTrans2D1" presStyleIdx="2" presStyleCnt="4"/>
      <dgm:spPr/>
    </dgm:pt>
    <dgm:pt modelId="{AF7E5AB1-A916-4810-8480-01CD037053C0}" type="pres">
      <dgm:prSet presAssocID="{2BE61555-49F0-47DB-B53F-9F7EDD8CDB87}" presName="connectorText" presStyleLbl="sibTrans2D1" presStyleIdx="2" presStyleCnt="4"/>
      <dgm:spPr/>
    </dgm:pt>
    <dgm:pt modelId="{9E2A2B54-B27C-4484-8FFE-074EE853F8DC}" type="pres">
      <dgm:prSet presAssocID="{60E2D2B9-8AEA-42A1-A151-62A9B344C9C3}" presName="node" presStyleLbl="node1" presStyleIdx="3" presStyleCnt="5">
        <dgm:presLayoutVars>
          <dgm:bulletEnabled val="1"/>
        </dgm:presLayoutVars>
      </dgm:prSet>
      <dgm:spPr/>
    </dgm:pt>
    <dgm:pt modelId="{8DF05A39-212B-4BC6-A2B1-5810306234F5}" type="pres">
      <dgm:prSet presAssocID="{B675657F-59A4-4D1C-A7C3-90FB9CD22A56}" presName="sibTrans" presStyleLbl="sibTrans2D1" presStyleIdx="3" presStyleCnt="4"/>
      <dgm:spPr/>
    </dgm:pt>
    <dgm:pt modelId="{6C349DD3-6092-4F25-A037-504AE237AB0C}" type="pres">
      <dgm:prSet presAssocID="{B675657F-59A4-4D1C-A7C3-90FB9CD22A56}" presName="connectorText" presStyleLbl="sibTrans2D1" presStyleIdx="3" presStyleCnt="4"/>
      <dgm:spPr/>
    </dgm:pt>
    <dgm:pt modelId="{11E56ADB-3EE1-4EF3-888B-FC24BCCD4F98}" type="pres">
      <dgm:prSet presAssocID="{53D4F02A-2BBD-4393-B1DD-EC4CD296ACAD}" presName="node" presStyleLbl="node1" presStyleIdx="4" presStyleCnt="5">
        <dgm:presLayoutVars>
          <dgm:bulletEnabled val="1"/>
        </dgm:presLayoutVars>
      </dgm:prSet>
      <dgm:spPr/>
    </dgm:pt>
  </dgm:ptLst>
  <dgm:cxnLst>
    <dgm:cxn modelId="{64CF290F-E890-4023-9430-E4584AF93F3A}" type="presOf" srcId="{3DB469D3-5CD1-484F-AC43-AD814EF10BF1}" destId="{B59BBD87-5D1E-496F-9B07-7BFAEB788614}" srcOrd="0" destOrd="0" presId="urn:microsoft.com/office/officeart/2005/8/layout/process5"/>
    <dgm:cxn modelId="{D6ABBD2F-E95F-4F4B-A90F-BB867D18144E}" type="presOf" srcId="{33EC6160-E474-4D38-B81C-BD3EE56186A6}" destId="{CAB34B7E-74A4-4C33-8D48-AE0424B04C13}" srcOrd="1" destOrd="0" presId="urn:microsoft.com/office/officeart/2005/8/layout/process5"/>
    <dgm:cxn modelId="{8EE9EB31-3022-4118-8D9D-60EE47B1A959}" type="presOf" srcId="{2BE61555-49F0-47DB-B53F-9F7EDD8CDB87}" destId="{AF7E5AB1-A916-4810-8480-01CD037053C0}" srcOrd="1" destOrd="0" presId="urn:microsoft.com/office/officeart/2005/8/layout/process5"/>
    <dgm:cxn modelId="{F1E10733-9BD9-413E-AC05-6C58C499B9B6}" type="presOf" srcId="{3B95E0A6-C6FD-4EC3-82EB-B82935644052}" destId="{3FE32B18-C7C2-42DA-8507-165620FE7BA8}" srcOrd="0" destOrd="0" presId="urn:microsoft.com/office/officeart/2005/8/layout/process5"/>
    <dgm:cxn modelId="{EBAF9E33-4C92-484E-BEF1-63580E8D2FF7}" type="presOf" srcId="{B675657F-59A4-4D1C-A7C3-90FB9CD22A56}" destId="{8DF05A39-212B-4BC6-A2B1-5810306234F5}" srcOrd="0" destOrd="0" presId="urn:microsoft.com/office/officeart/2005/8/layout/process5"/>
    <dgm:cxn modelId="{0BB7C83A-2756-4A6B-A0DB-E57C523CF623}" type="presOf" srcId="{60E2D2B9-8AEA-42A1-A151-62A9B344C9C3}" destId="{9E2A2B54-B27C-4484-8FFE-074EE853F8DC}" srcOrd="0" destOrd="0" presId="urn:microsoft.com/office/officeart/2005/8/layout/process5"/>
    <dgm:cxn modelId="{F0009E3F-0DAF-4EE7-96AE-19D61CC3A873}" srcId="{3B95E0A6-C6FD-4EC3-82EB-B82935644052}" destId="{53D4F02A-2BBD-4393-B1DD-EC4CD296ACAD}" srcOrd="4" destOrd="0" parTransId="{2DBD05F0-C126-4BD9-AF18-77020ABCD867}" sibTransId="{72925AB1-CB66-478A-B036-EF1227AA2DEA}"/>
    <dgm:cxn modelId="{8AB88C5B-C354-4AE5-B52C-1362D8AD6743}" srcId="{3B95E0A6-C6FD-4EC3-82EB-B82935644052}" destId="{9550ECB6-CE76-45A9-830A-3714310E590F}" srcOrd="0" destOrd="0" parTransId="{03163919-0D13-4039-A612-DFA0BC624A56}" sibTransId="{33EC6160-E474-4D38-B81C-BD3EE56186A6}"/>
    <dgm:cxn modelId="{D154C664-4781-408D-8C02-D520A4C0ABB7}" srcId="{3B95E0A6-C6FD-4EC3-82EB-B82935644052}" destId="{D7780221-56DB-43CC-A3BB-A2B7AE619187}" srcOrd="2" destOrd="0" parTransId="{AD62C781-5551-4B21-8A6F-E6F5C43156D1}" sibTransId="{2BE61555-49F0-47DB-B53F-9F7EDD8CDB87}"/>
    <dgm:cxn modelId="{7F9E9845-D2F2-46E3-BFF5-B723D6201408}" type="presOf" srcId="{2BE61555-49F0-47DB-B53F-9F7EDD8CDB87}" destId="{7CF5BF03-7821-425E-ABAD-4C3E1A2DF473}" srcOrd="0" destOrd="0" presId="urn:microsoft.com/office/officeart/2005/8/layout/process5"/>
    <dgm:cxn modelId="{9D83CF91-83E4-454B-9A91-040CB57A55A0}" type="presOf" srcId="{D7780221-56DB-43CC-A3BB-A2B7AE619187}" destId="{29F59816-BEEF-45EE-846D-E08FE449CA8C}" srcOrd="0" destOrd="0" presId="urn:microsoft.com/office/officeart/2005/8/layout/process5"/>
    <dgm:cxn modelId="{1669FA9E-7180-4BD6-BF0C-8674E21B2A72}" srcId="{3B95E0A6-C6FD-4EC3-82EB-B82935644052}" destId="{57DAF43A-931F-4E94-944D-2A52123F4F26}" srcOrd="1" destOrd="0" parTransId="{EF40DC95-CCCC-4EA1-B6DB-A173FE5A56A0}" sibTransId="{3DB469D3-5CD1-484F-AC43-AD814EF10BF1}"/>
    <dgm:cxn modelId="{9E1D1BB7-F8E9-4078-90D6-6EA1385A3EB0}" type="presOf" srcId="{9550ECB6-CE76-45A9-830A-3714310E590F}" destId="{6A781E6C-9A48-407D-9336-F7E7EEDC8D6A}" srcOrd="0" destOrd="0" presId="urn:microsoft.com/office/officeart/2005/8/layout/process5"/>
    <dgm:cxn modelId="{14556BBE-B81A-4D35-9F4E-0C351F9C28FB}" type="presOf" srcId="{33EC6160-E474-4D38-B81C-BD3EE56186A6}" destId="{24E72222-586B-4A76-B4B7-E97BFC612C13}" srcOrd="0" destOrd="0" presId="urn:microsoft.com/office/officeart/2005/8/layout/process5"/>
    <dgm:cxn modelId="{EAAE68C7-DE01-4812-9C3A-04405DFA0FFE}" type="presOf" srcId="{B675657F-59A4-4D1C-A7C3-90FB9CD22A56}" destId="{6C349DD3-6092-4F25-A037-504AE237AB0C}" srcOrd="1" destOrd="0" presId="urn:microsoft.com/office/officeart/2005/8/layout/process5"/>
    <dgm:cxn modelId="{3B63F0C8-F18C-4AD9-9767-8E198C21D933}" srcId="{3B95E0A6-C6FD-4EC3-82EB-B82935644052}" destId="{60E2D2B9-8AEA-42A1-A151-62A9B344C9C3}" srcOrd="3" destOrd="0" parTransId="{92E2837E-3096-42D5-A90D-17EDFED681F8}" sibTransId="{B675657F-59A4-4D1C-A7C3-90FB9CD22A56}"/>
    <dgm:cxn modelId="{EB9032E0-2317-4E79-8BA2-E5CF74521920}" type="presOf" srcId="{3DB469D3-5CD1-484F-AC43-AD814EF10BF1}" destId="{3B00B9A1-7C54-40CB-B1E9-4510ADB7BD1E}" srcOrd="1" destOrd="0" presId="urn:microsoft.com/office/officeart/2005/8/layout/process5"/>
    <dgm:cxn modelId="{4D7E2BE3-08A7-49A2-87A0-C1B555C15776}" type="presOf" srcId="{53D4F02A-2BBD-4393-B1DD-EC4CD296ACAD}" destId="{11E56ADB-3EE1-4EF3-888B-FC24BCCD4F98}" srcOrd="0" destOrd="0" presId="urn:microsoft.com/office/officeart/2005/8/layout/process5"/>
    <dgm:cxn modelId="{E43C45E5-555A-4E07-B49D-D358BA5DBFA2}" type="presOf" srcId="{57DAF43A-931F-4E94-944D-2A52123F4F26}" destId="{EF5F099D-DEC3-47E7-9BC5-CFA1C2314C54}" srcOrd="0" destOrd="0" presId="urn:microsoft.com/office/officeart/2005/8/layout/process5"/>
    <dgm:cxn modelId="{05DBEF5F-1C9D-4FF8-8E08-26C56B6BE028}" type="presParOf" srcId="{3FE32B18-C7C2-42DA-8507-165620FE7BA8}" destId="{6A781E6C-9A48-407D-9336-F7E7EEDC8D6A}" srcOrd="0" destOrd="0" presId="urn:microsoft.com/office/officeart/2005/8/layout/process5"/>
    <dgm:cxn modelId="{EBDE9463-D203-4056-BE10-8F2BE11E31D9}" type="presParOf" srcId="{3FE32B18-C7C2-42DA-8507-165620FE7BA8}" destId="{24E72222-586B-4A76-B4B7-E97BFC612C13}" srcOrd="1" destOrd="0" presId="urn:microsoft.com/office/officeart/2005/8/layout/process5"/>
    <dgm:cxn modelId="{3171F9E1-8138-4CCE-87BC-201D46D08735}" type="presParOf" srcId="{24E72222-586B-4A76-B4B7-E97BFC612C13}" destId="{CAB34B7E-74A4-4C33-8D48-AE0424B04C13}" srcOrd="0" destOrd="0" presId="urn:microsoft.com/office/officeart/2005/8/layout/process5"/>
    <dgm:cxn modelId="{94479DFF-D04D-456F-BD25-51800326DCD2}" type="presParOf" srcId="{3FE32B18-C7C2-42DA-8507-165620FE7BA8}" destId="{EF5F099D-DEC3-47E7-9BC5-CFA1C2314C54}" srcOrd="2" destOrd="0" presId="urn:microsoft.com/office/officeart/2005/8/layout/process5"/>
    <dgm:cxn modelId="{BCD62ADA-2F26-4EF8-8216-5D01680B592F}" type="presParOf" srcId="{3FE32B18-C7C2-42DA-8507-165620FE7BA8}" destId="{B59BBD87-5D1E-496F-9B07-7BFAEB788614}" srcOrd="3" destOrd="0" presId="urn:microsoft.com/office/officeart/2005/8/layout/process5"/>
    <dgm:cxn modelId="{AEB70708-A6C8-4BF9-8B3C-40CF018A7AF0}" type="presParOf" srcId="{B59BBD87-5D1E-496F-9B07-7BFAEB788614}" destId="{3B00B9A1-7C54-40CB-B1E9-4510ADB7BD1E}" srcOrd="0" destOrd="0" presId="urn:microsoft.com/office/officeart/2005/8/layout/process5"/>
    <dgm:cxn modelId="{06FE55B0-60B1-490D-A15A-BA185A5EDBF4}" type="presParOf" srcId="{3FE32B18-C7C2-42DA-8507-165620FE7BA8}" destId="{29F59816-BEEF-45EE-846D-E08FE449CA8C}" srcOrd="4" destOrd="0" presId="urn:microsoft.com/office/officeart/2005/8/layout/process5"/>
    <dgm:cxn modelId="{2E738E97-5AFB-4FC7-8A28-41007E85537E}" type="presParOf" srcId="{3FE32B18-C7C2-42DA-8507-165620FE7BA8}" destId="{7CF5BF03-7821-425E-ABAD-4C3E1A2DF473}" srcOrd="5" destOrd="0" presId="urn:microsoft.com/office/officeart/2005/8/layout/process5"/>
    <dgm:cxn modelId="{1A2CC422-069C-438D-9DD2-1E812F314051}" type="presParOf" srcId="{7CF5BF03-7821-425E-ABAD-4C3E1A2DF473}" destId="{AF7E5AB1-A916-4810-8480-01CD037053C0}" srcOrd="0" destOrd="0" presId="urn:microsoft.com/office/officeart/2005/8/layout/process5"/>
    <dgm:cxn modelId="{FA18A4E4-DC16-45BB-8397-E81603951EB8}" type="presParOf" srcId="{3FE32B18-C7C2-42DA-8507-165620FE7BA8}" destId="{9E2A2B54-B27C-4484-8FFE-074EE853F8DC}" srcOrd="6" destOrd="0" presId="urn:microsoft.com/office/officeart/2005/8/layout/process5"/>
    <dgm:cxn modelId="{42521A45-6B52-430A-ABB0-C2D863F2135D}" type="presParOf" srcId="{3FE32B18-C7C2-42DA-8507-165620FE7BA8}" destId="{8DF05A39-212B-4BC6-A2B1-5810306234F5}" srcOrd="7" destOrd="0" presId="urn:microsoft.com/office/officeart/2005/8/layout/process5"/>
    <dgm:cxn modelId="{510AA05B-DCC6-4F01-848E-EACE8E586B89}" type="presParOf" srcId="{8DF05A39-212B-4BC6-A2B1-5810306234F5}" destId="{6C349DD3-6092-4F25-A037-504AE237AB0C}" srcOrd="0" destOrd="0" presId="urn:microsoft.com/office/officeart/2005/8/layout/process5"/>
    <dgm:cxn modelId="{ABD5A6AA-D393-4C8D-908D-EE303CBD5559}" type="presParOf" srcId="{3FE32B18-C7C2-42DA-8507-165620FE7BA8}" destId="{11E56ADB-3EE1-4EF3-888B-FC24BCCD4F98}" srcOrd="8" destOrd="0" presId="urn:microsoft.com/office/officeart/2005/8/layout/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95E0A6-C6FD-4EC3-82EB-B82935644052}"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9550ECB6-CE76-45A9-830A-3714310E590F}">
      <dgm:prSet phldrT="[Text]" phldr="0"/>
      <dgm:spPr/>
      <dgm:t>
        <a:bodyPr/>
        <a:lstStyle/>
        <a:p>
          <a:r>
            <a:rPr lang="en-US"/>
            <a:t>Initialize Graph Engine</a:t>
          </a:r>
        </a:p>
      </dgm:t>
    </dgm:pt>
    <dgm:pt modelId="{03163919-0D13-4039-A612-DFA0BC624A56}" type="parTrans" cxnId="{8AB88C5B-C354-4AE5-B52C-1362D8AD6743}">
      <dgm:prSet/>
      <dgm:spPr/>
      <dgm:t>
        <a:bodyPr/>
        <a:lstStyle/>
        <a:p>
          <a:endParaRPr lang="en-US"/>
        </a:p>
      </dgm:t>
    </dgm:pt>
    <dgm:pt modelId="{33EC6160-E474-4D38-B81C-BD3EE56186A6}" type="sibTrans" cxnId="{8AB88C5B-C354-4AE5-B52C-1362D8AD6743}">
      <dgm:prSet/>
      <dgm:spPr/>
      <dgm:t>
        <a:bodyPr/>
        <a:lstStyle/>
        <a:p>
          <a:endParaRPr lang="en-US"/>
        </a:p>
      </dgm:t>
    </dgm:pt>
    <dgm:pt modelId="{53D4F02A-2BBD-4393-B1DD-EC4CD296ACAD}">
      <dgm:prSet phldrT="[Text]" phldr="0"/>
      <dgm:spPr/>
      <dgm:t>
        <a:bodyPr/>
        <a:lstStyle/>
        <a:p>
          <a:r>
            <a:rPr lang="en-US"/>
            <a:t>Start Training</a:t>
          </a:r>
        </a:p>
      </dgm:t>
    </dgm:pt>
    <dgm:pt modelId="{2DBD05F0-C126-4BD9-AF18-77020ABCD867}" type="parTrans" cxnId="{F0009E3F-0DAF-4EE7-96AE-19D61CC3A873}">
      <dgm:prSet/>
      <dgm:spPr/>
      <dgm:t>
        <a:bodyPr/>
        <a:lstStyle/>
        <a:p>
          <a:endParaRPr lang="en-US"/>
        </a:p>
      </dgm:t>
    </dgm:pt>
    <dgm:pt modelId="{72925AB1-CB66-478A-B036-EF1227AA2DEA}" type="sibTrans" cxnId="{F0009E3F-0DAF-4EE7-96AE-19D61CC3A873}">
      <dgm:prSet/>
      <dgm:spPr/>
      <dgm:t>
        <a:bodyPr/>
        <a:lstStyle/>
        <a:p>
          <a:endParaRPr lang="en-US"/>
        </a:p>
      </dgm:t>
    </dgm:pt>
    <dgm:pt modelId="{57DAF43A-931F-4E94-944D-2A52123F4F26}">
      <dgm:prSet phldrT="[Text]" phldr="0"/>
      <dgm:spPr/>
      <dgm:t>
        <a:bodyPr/>
        <a:lstStyle/>
        <a:p>
          <a:r>
            <a:rPr lang="en-US"/>
            <a:t>Create Dataset</a:t>
          </a:r>
        </a:p>
      </dgm:t>
    </dgm:pt>
    <dgm:pt modelId="{EF40DC95-CCCC-4EA1-B6DB-A173FE5A56A0}" type="parTrans" cxnId="{1669FA9E-7180-4BD6-BF0C-8674E21B2A72}">
      <dgm:prSet/>
      <dgm:spPr/>
      <dgm:t>
        <a:bodyPr/>
        <a:lstStyle/>
        <a:p>
          <a:endParaRPr lang="en-US"/>
        </a:p>
      </dgm:t>
    </dgm:pt>
    <dgm:pt modelId="{3DB469D3-5CD1-484F-AC43-AD814EF10BF1}" type="sibTrans" cxnId="{1669FA9E-7180-4BD6-BF0C-8674E21B2A72}">
      <dgm:prSet/>
      <dgm:spPr/>
      <dgm:t>
        <a:bodyPr/>
        <a:lstStyle/>
        <a:p>
          <a:endParaRPr lang="en-US"/>
        </a:p>
      </dgm:t>
    </dgm:pt>
    <dgm:pt modelId="{D7780221-56DB-43CC-A3BB-A2B7AE619187}">
      <dgm:prSet phldrT="[Text]" phldr="0">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a:t>Implement GNN Model</a:t>
          </a:r>
        </a:p>
      </dgm:t>
    </dgm:pt>
    <dgm:pt modelId="{AD62C781-5551-4B21-8A6F-E6F5C43156D1}" type="parTrans" cxnId="{D154C664-4781-408D-8C02-D520A4C0ABB7}">
      <dgm:prSet/>
      <dgm:spPr/>
      <dgm:t>
        <a:bodyPr/>
        <a:lstStyle/>
        <a:p>
          <a:endParaRPr lang="en-US"/>
        </a:p>
      </dgm:t>
    </dgm:pt>
    <dgm:pt modelId="{2BE61555-49F0-47DB-B53F-9F7EDD8CDB87}" type="sibTrans" cxnId="{D154C664-4781-408D-8C02-D520A4C0ABB7}">
      <dgm:prSet/>
      <dgm:spPr/>
      <dgm:t>
        <a:bodyPr/>
        <a:lstStyle/>
        <a:p>
          <a:endParaRPr lang="en-US"/>
        </a:p>
      </dgm:t>
    </dgm:pt>
    <dgm:pt modelId="{60E2D2B9-8AEA-42A1-A151-62A9B344C9C3}">
      <dgm:prSet phldrT="[Text]" phldr="0"/>
      <dgm:spPr/>
      <dgm:t>
        <a:bodyPr/>
        <a:lstStyle/>
        <a:p>
          <a:r>
            <a:rPr lang="en-US"/>
            <a:t>Implement Training task</a:t>
          </a:r>
        </a:p>
      </dgm:t>
    </dgm:pt>
    <dgm:pt modelId="{92E2837E-3096-42D5-A90D-17EDFED681F8}" type="parTrans" cxnId="{3B63F0C8-F18C-4AD9-9767-8E198C21D933}">
      <dgm:prSet/>
      <dgm:spPr/>
      <dgm:t>
        <a:bodyPr/>
        <a:lstStyle/>
        <a:p>
          <a:endParaRPr lang="en-US"/>
        </a:p>
      </dgm:t>
    </dgm:pt>
    <dgm:pt modelId="{B675657F-59A4-4D1C-A7C3-90FB9CD22A56}" type="sibTrans" cxnId="{3B63F0C8-F18C-4AD9-9767-8E198C21D933}">
      <dgm:prSet/>
      <dgm:spPr/>
      <dgm:t>
        <a:bodyPr/>
        <a:lstStyle/>
        <a:p>
          <a:endParaRPr lang="en-US"/>
        </a:p>
      </dgm:t>
    </dgm:pt>
    <dgm:pt modelId="{3FE32B18-C7C2-42DA-8507-165620FE7BA8}" type="pres">
      <dgm:prSet presAssocID="{3B95E0A6-C6FD-4EC3-82EB-B82935644052}" presName="diagram" presStyleCnt="0">
        <dgm:presLayoutVars>
          <dgm:dir/>
          <dgm:resizeHandles val="exact"/>
        </dgm:presLayoutVars>
      </dgm:prSet>
      <dgm:spPr/>
    </dgm:pt>
    <dgm:pt modelId="{6A781E6C-9A48-407D-9336-F7E7EEDC8D6A}" type="pres">
      <dgm:prSet presAssocID="{9550ECB6-CE76-45A9-830A-3714310E590F}" presName="node" presStyleLbl="node1" presStyleIdx="0" presStyleCnt="5">
        <dgm:presLayoutVars>
          <dgm:bulletEnabled val="1"/>
        </dgm:presLayoutVars>
      </dgm:prSet>
      <dgm:spPr/>
    </dgm:pt>
    <dgm:pt modelId="{24E72222-586B-4A76-B4B7-E97BFC612C13}" type="pres">
      <dgm:prSet presAssocID="{33EC6160-E474-4D38-B81C-BD3EE56186A6}" presName="sibTrans" presStyleLbl="sibTrans2D1" presStyleIdx="0" presStyleCnt="4"/>
      <dgm:spPr/>
    </dgm:pt>
    <dgm:pt modelId="{CAB34B7E-74A4-4C33-8D48-AE0424B04C13}" type="pres">
      <dgm:prSet presAssocID="{33EC6160-E474-4D38-B81C-BD3EE56186A6}" presName="connectorText" presStyleLbl="sibTrans2D1" presStyleIdx="0" presStyleCnt="4"/>
      <dgm:spPr/>
    </dgm:pt>
    <dgm:pt modelId="{EF5F099D-DEC3-47E7-9BC5-CFA1C2314C54}" type="pres">
      <dgm:prSet presAssocID="{57DAF43A-931F-4E94-944D-2A52123F4F26}" presName="node" presStyleLbl="node1" presStyleIdx="1" presStyleCnt="5">
        <dgm:presLayoutVars>
          <dgm:bulletEnabled val="1"/>
        </dgm:presLayoutVars>
      </dgm:prSet>
      <dgm:spPr/>
    </dgm:pt>
    <dgm:pt modelId="{B59BBD87-5D1E-496F-9B07-7BFAEB788614}" type="pres">
      <dgm:prSet presAssocID="{3DB469D3-5CD1-484F-AC43-AD814EF10BF1}" presName="sibTrans" presStyleLbl="sibTrans2D1" presStyleIdx="1" presStyleCnt="4"/>
      <dgm:spPr/>
    </dgm:pt>
    <dgm:pt modelId="{3B00B9A1-7C54-40CB-B1E9-4510ADB7BD1E}" type="pres">
      <dgm:prSet presAssocID="{3DB469D3-5CD1-484F-AC43-AD814EF10BF1}" presName="connectorText" presStyleLbl="sibTrans2D1" presStyleIdx="1" presStyleCnt="4"/>
      <dgm:spPr/>
    </dgm:pt>
    <dgm:pt modelId="{29F59816-BEEF-45EE-846D-E08FE449CA8C}" type="pres">
      <dgm:prSet presAssocID="{D7780221-56DB-43CC-A3BB-A2B7AE619187}" presName="node" presStyleLbl="node1" presStyleIdx="2" presStyleCnt="5">
        <dgm:presLayoutVars>
          <dgm:bulletEnabled val="1"/>
        </dgm:presLayoutVars>
      </dgm:prSet>
      <dgm:spPr/>
    </dgm:pt>
    <dgm:pt modelId="{7CF5BF03-7821-425E-ABAD-4C3E1A2DF473}" type="pres">
      <dgm:prSet presAssocID="{2BE61555-49F0-47DB-B53F-9F7EDD8CDB87}" presName="sibTrans" presStyleLbl="sibTrans2D1" presStyleIdx="2" presStyleCnt="4"/>
      <dgm:spPr/>
    </dgm:pt>
    <dgm:pt modelId="{AF7E5AB1-A916-4810-8480-01CD037053C0}" type="pres">
      <dgm:prSet presAssocID="{2BE61555-49F0-47DB-B53F-9F7EDD8CDB87}" presName="connectorText" presStyleLbl="sibTrans2D1" presStyleIdx="2" presStyleCnt="4"/>
      <dgm:spPr/>
    </dgm:pt>
    <dgm:pt modelId="{9E2A2B54-B27C-4484-8FFE-074EE853F8DC}" type="pres">
      <dgm:prSet presAssocID="{60E2D2B9-8AEA-42A1-A151-62A9B344C9C3}" presName="node" presStyleLbl="node1" presStyleIdx="3" presStyleCnt="5">
        <dgm:presLayoutVars>
          <dgm:bulletEnabled val="1"/>
        </dgm:presLayoutVars>
      </dgm:prSet>
      <dgm:spPr/>
    </dgm:pt>
    <dgm:pt modelId="{8DF05A39-212B-4BC6-A2B1-5810306234F5}" type="pres">
      <dgm:prSet presAssocID="{B675657F-59A4-4D1C-A7C3-90FB9CD22A56}" presName="sibTrans" presStyleLbl="sibTrans2D1" presStyleIdx="3" presStyleCnt="4"/>
      <dgm:spPr/>
    </dgm:pt>
    <dgm:pt modelId="{6C349DD3-6092-4F25-A037-504AE237AB0C}" type="pres">
      <dgm:prSet presAssocID="{B675657F-59A4-4D1C-A7C3-90FB9CD22A56}" presName="connectorText" presStyleLbl="sibTrans2D1" presStyleIdx="3" presStyleCnt="4"/>
      <dgm:spPr/>
    </dgm:pt>
    <dgm:pt modelId="{11E56ADB-3EE1-4EF3-888B-FC24BCCD4F98}" type="pres">
      <dgm:prSet presAssocID="{53D4F02A-2BBD-4393-B1DD-EC4CD296ACAD}" presName="node" presStyleLbl="node1" presStyleIdx="4" presStyleCnt="5">
        <dgm:presLayoutVars>
          <dgm:bulletEnabled val="1"/>
        </dgm:presLayoutVars>
      </dgm:prSet>
      <dgm:spPr/>
    </dgm:pt>
  </dgm:ptLst>
  <dgm:cxnLst>
    <dgm:cxn modelId="{64CF290F-E890-4023-9430-E4584AF93F3A}" type="presOf" srcId="{3DB469D3-5CD1-484F-AC43-AD814EF10BF1}" destId="{B59BBD87-5D1E-496F-9B07-7BFAEB788614}" srcOrd="0" destOrd="0" presId="urn:microsoft.com/office/officeart/2005/8/layout/process5"/>
    <dgm:cxn modelId="{D6ABBD2F-E95F-4F4B-A90F-BB867D18144E}" type="presOf" srcId="{33EC6160-E474-4D38-B81C-BD3EE56186A6}" destId="{CAB34B7E-74A4-4C33-8D48-AE0424B04C13}" srcOrd="1" destOrd="0" presId="urn:microsoft.com/office/officeart/2005/8/layout/process5"/>
    <dgm:cxn modelId="{8EE9EB31-3022-4118-8D9D-60EE47B1A959}" type="presOf" srcId="{2BE61555-49F0-47DB-B53F-9F7EDD8CDB87}" destId="{AF7E5AB1-A916-4810-8480-01CD037053C0}" srcOrd="1" destOrd="0" presId="urn:microsoft.com/office/officeart/2005/8/layout/process5"/>
    <dgm:cxn modelId="{F1E10733-9BD9-413E-AC05-6C58C499B9B6}" type="presOf" srcId="{3B95E0A6-C6FD-4EC3-82EB-B82935644052}" destId="{3FE32B18-C7C2-42DA-8507-165620FE7BA8}" srcOrd="0" destOrd="0" presId="urn:microsoft.com/office/officeart/2005/8/layout/process5"/>
    <dgm:cxn modelId="{EBAF9E33-4C92-484E-BEF1-63580E8D2FF7}" type="presOf" srcId="{B675657F-59A4-4D1C-A7C3-90FB9CD22A56}" destId="{8DF05A39-212B-4BC6-A2B1-5810306234F5}" srcOrd="0" destOrd="0" presId="urn:microsoft.com/office/officeart/2005/8/layout/process5"/>
    <dgm:cxn modelId="{0BB7C83A-2756-4A6B-A0DB-E57C523CF623}" type="presOf" srcId="{60E2D2B9-8AEA-42A1-A151-62A9B344C9C3}" destId="{9E2A2B54-B27C-4484-8FFE-074EE853F8DC}" srcOrd="0" destOrd="0" presId="urn:microsoft.com/office/officeart/2005/8/layout/process5"/>
    <dgm:cxn modelId="{F0009E3F-0DAF-4EE7-96AE-19D61CC3A873}" srcId="{3B95E0A6-C6FD-4EC3-82EB-B82935644052}" destId="{53D4F02A-2BBD-4393-B1DD-EC4CD296ACAD}" srcOrd="4" destOrd="0" parTransId="{2DBD05F0-C126-4BD9-AF18-77020ABCD867}" sibTransId="{72925AB1-CB66-478A-B036-EF1227AA2DEA}"/>
    <dgm:cxn modelId="{8AB88C5B-C354-4AE5-B52C-1362D8AD6743}" srcId="{3B95E0A6-C6FD-4EC3-82EB-B82935644052}" destId="{9550ECB6-CE76-45A9-830A-3714310E590F}" srcOrd="0" destOrd="0" parTransId="{03163919-0D13-4039-A612-DFA0BC624A56}" sibTransId="{33EC6160-E474-4D38-B81C-BD3EE56186A6}"/>
    <dgm:cxn modelId="{D154C664-4781-408D-8C02-D520A4C0ABB7}" srcId="{3B95E0A6-C6FD-4EC3-82EB-B82935644052}" destId="{D7780221-56DB-43CC-A3BB-A2B7AE619187}" srcOrd="2" destOrd="0" parTransId="{AD62C781-5551-4B21-8A6F-E6F5C43156D1}" sibTransId="{2BE61555-49F0-47DB-B53F-9F7EDD8CDB87}"/>
    <dgm:cxn modelId="{7F9E9845-D2F2-46E3-BFF5-B723D6201408}" type="presOf" srcId="{2BE61555-49F0-47DB-B53F-9F7EDD8CDB87}" destId="{7CF5BF03-7821-425E-ABAD-4C3E1A2DF473}" srcOrd="0" destOrd="0" presId="urn:microsoft.com/office/officeart/2005/8/layout/process5"/>
    <dgm:cxn modelId="{9D83CF91-83E4-454B-9A91-040CB57A55A0}" type="presOf" srcId="{D7780221-56DB-43CC-A3BB-A2B7AE619187}" destId="{29F59816-BEEF-45EE-846D-E08FE449CA8C}" srcOrd="0" destOrd="0" presId="urn:microsoft.com/office/officeart/2005/8/layout/process5"/>
    <dgm:cxn modelId="{1669FA9E-7180-4BD6-BF0C-8674E21B2A72}" srcId="{3B95E0A6-C6FD-4EC3-82EB-B82935644052}" destId="{57DAF43A-931F-4E94-944D-2A52123F4F26}" srcOrd="1" destOrd="0" parTransId="{EF40DC95-CCCC-4EA1-B6DB-A173FE5A56A0}" sibTransId="{3DB469D3-5CD1-484F-AC43-AD814EF10BF1}"/>
    <dgm:cxn modelId="{9E1D1BB7-F8E9-4078-90D6-6EA1385A3EB0}" type="presOf" srcId="{9550ECB6-CE76-45A9-830A-3714310E590F}" destId="{6A781E6C-9A48-407D-9336-F7E7EEDC8D6A}" srcOrd="0" destOrd="0" presId="urn:microsoft.com/office/officeart/2005/8/layout/process5"/>
    <dgm:cxn modelId="{14556BBE-B81A-4D35-9F4E-0C351F9C28FB}" type="presOf" srcId="{33EC6160-E474-4D38-B81C-BD3EE56186A6}" destId="{24E72222-586B-4A76-B4B7-E97BFC612C13}" srcOrd="0" destOrd="0" presId="urn:microsoft.com/office/officeart/2005/8/layout/process5"/>
    <dgm:cxn modelId="{EAAE68C7-DE01-4812-9C3A-04405DFA0FFE}" type="presOf" srcId="{B675657F-59A4-4D1C-A7C3-90FB9CD22A56}" destId="{6C349DD3-6092-4F25-A037-504AE237AB0C}" srcOrd="1" destOrd="0" presId="urn:microsoft.com/office/officeart/2005/8/layout/process5"/>
    <dgm:cxn modelId="{3B63F0C8-F18C-4AD9-9767-8E198C21D933}" srcId="{3B95E0A6-C6FD-4EC3-82EB-B82935644052}" destId="{60E2D2B9-8AEA-42A1-A151-62A9B344C9C3}" srcOrd="3" destOrd="0" parTransId="{92E2837E-3096-42D5-A90D-17EDFED681F8}" sibTransId="{B675657F-59A4-4D1C-A7C3-90FB9CD22A56}"/>
    <dgm:cxn modelId="{EB9032E0-2317-4E79-8BA2-E5CF74521920}" type="presOf" srcId="{3DB469D3-5CD1-484F-AC43-AD814EF10BF1}" destId="{3B00B9A1-7C54-40CB-B1E9-4510ADB7BD1E}" srcOrd="1" destOrd="0" presId="urn:microsoft.com/office/officeart/2005/8/layout/process5"/>
    <dgm:cxn modelId="{4D7E2BE3-08A7-49A2-87A0-C1B555C15776}" type="presOf" srcId="{53D4F02A-2BBD-4393-B1DD-EC4CD296ACAD}" destId="{11E56ADB-3EE1-4EF3-888B-FC24BCCD4F98}" srcOrd="0" destOrd="0" presId="urn:microsoft.com/office/officeart/2005/8/layout/process5"/>
    <dgm:cxn modelId="{E43C45E5-555A-4E07-B49D-D358BA5DBFA2}" type="presOf" srcId="{57DAF43A-931F-4E94-944D-2A52123F4F26}" destId="{EF5F099D-DEC3-47E7-9BC5-CFA1C2314C54}" srcOrd="0" destOrd="0" presId="urn:microsoft.com/office/officeart/2005/8/layout/process5"/>
    <dgm:cxn modelId="{05DBEF5F-1C9D-4FF8-8E08-26C56B6BE028}" type="presParOf" srcId="{3FE32B18-C7C2-42DA-8507-165620FE7BA8}" destId="{6A781E6C-9A48-407D-9336-F7E7EEDC8D6A}" srcOrd="0" destOrd="0" presId="urn:microsoft.com/office/officeart/2005/8/layout/process5"/>
    <dgm:cxn modelId="{EBDE9463-D203-4056-BE10-8F2BE11E31D9}" type="presParOf" srcId="{3FE32B18-C7C2-42DA-8507-165620FE7BA8}" destId="{24E72222-586B-4A76-B4B7-E97BFC612C13}" srcOrd="1" destOrd="0" presId="urn:microsoft.com/office/officeart/2005/8/layout/process5"/>
    <dgm:cxn modelId="{3171F9E1-8138-4CCE-87BC-201D46D08735}" type="presParOf" srcId="{24E72222-586B-4A76-B4B7-E97BFC612C13}" destId="{CAB34B7E-74A4-4C33-8D48-AE0424B04C13}" srcOrd="0" destOrd="0" presId="urn:microsoft.com/office/officeart/2005/8/layout/process5"/>
    <dgm:cxn modelId="{94479DFF-D04D-456F-BD25-51800326DCD2}" type="presParOf" srcId="{3FE32B18-C7C2-42DA-8507-165620FE7BA8}" destId="{EF5F099D-DEC3-47E7-9BC5-CFA1C2314C54}" srcOrd="2" destOrd="0" presId="urn:microsoft.com/office/officeart/2005/8/layout/process5"/>
    <dgm:cxn modelId="{BCD62ADA-2F26-4EF8-8216-5D01680B592F}" type="presParOf" srcId="{3FE32B18-C7C2-42DA-8507-165620FE7BA8}" destId="{B59BBD87-5D1E-496F-9B07-7BFAEB788614}" srcOrd="3" destOrd="0" presId="urn:microsoft.com/office/officeart/2005/8/layout/process5"/>
    <dgm:cxn modelId="{AEB70708-A6C8-4BF9-8B3C-40CF018A7AF0}" type="presParOf" srcId="{B59BBD87-5D1E-496F-9B07-7BFAEB788614}" destId="{3B00B9A1-7C54-40CB-B1E9-4510ADB7BD1E}" srcOrd="0" destOrd="0" presId="urn:microsoft.com/office/officeart/2005/8/layout/process5"/>
    <dgm:cxn modelId="{06FE55B0-60B1-490D-A15A-BA185A5EDBF4}" type="presParOf" srcId="{3FE32B18-C7C2-42DA-8507-165620FE7BA8}" destId="{29F59816-BEEF-45EE-846D-E08FE449CA8C}" srcOrd="4" destOrd="0" presId="urn:microsoft.com/office/officeart/2005/8/layout/process5"/>
    <dgm:cxn modelId="{2E738E97-5AFB-4FC7-8A28-41007E85537E}" type="presParOf" srcId="{3FE32B18-C7C2-42DA-8507-165620FE7BA8}" destId="{7CF5BF03-7821-425E-ABAD-4C3E1A2DF473}" srcOrd="5" destOrd="0" presId="urn:microsoft.com/office/officeart/2005/8/layout/process5"/>
    <dgm:cxn modelId="{1A2CC422-069C-438D-9DD2-1E812F314051}" type="presParOf" srcId="{7CF5BF03-7821-425E-ABAD-4C3E1A2DF473}" destId="{AF7E5AB1-A916-4810-8480-01CD037053C0}" srcOrd="0" destOrd="0" presId="urn:microsoft.com/office/officeart/2005/8/layout/process5"/>
    <dgm:cxn modelId="{FA18A4E4-DC16-45BB-8397-E81603951EB8}" type="presParOf" srcId="{3FE32B18-C7C2-42DA-8507-165620FE7BA8}" destId="{9E2A2B54-B27C-4484-8FFE-074EE853F8DC}" srcOrd="6" destOrd="0" presId="urn:microsoft.com/office/officeart/2005/8/layout/process5"/>
    <dgm:cxn modelId="{42521A45-6B52-430A-ABB0-C2D863F2135D}" type="presParOf" srcId="{3FE32B18-C7C2-42DA-8507-165620FE7BA8}" destId="{8DF05A39-212B-4BC6-A2B1-5810306234F5}" srcOrd="7" destOrd="0" presId="urn:microsoft.com/office/officeart/2005/8/layout/process5"/>
    <dgm:cxn modelId="{510AA05B-DCC6-4F01-848E-EACE8E586B89}" type="presParOf" srcId="{8DF05A39-212B-4BC6-A2B1-5810306234F5}" destId="{6C349DD3-6092-4F25-A037-504AE237AB0C}" srcOrd="0" destOrd="0" presId="urn:microsoft.com/office/officeart/2005/8/layout/process5"/>
    <dgm:cxn modelId="{ABD5A6AA-D393-4C8D-908D-EE303CBD5559}" type="presParOf" srcId="{3FE32B18-C7C2-42DA-8507-165620FE7BA8}" destId="{11E56ADB-3EE1-4EF3-888B-FC24BCCD4F98}" srcOrd="8"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95E0A6-C6FD-4EC3-82EB-B82935644052}"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9550ECB6-CE76-45A9-830A-3714310E590F}">
      <dgm:prSet phldrT="[Text]" phldr="0"/>
      <dgm:spPr/>
      <dgm:t>
        <a:bodyPr/>
        <a:lstStyle/>
        <a:p>
          <a:r>
            <a:rPr lang="en-US"/>
            <a:t>Initialize Graph Engine</a:t>
          </a:r>
        </a:p>
      </dgm:t>
    </dgm:pt>
    <dgm:pt modelId="{03163919-0D13-4039-A612-DFA0BC624A56}" type="parTrans" cxnId="{8AB88C5B-C354-4AE5-B52C-1362D8AD6743}">
      <dgm:prSet/>
      <dgm:spPr/>
      <dgm:t>
        <a:bodyPr/>
        <a:lstStyle/>
        <a:p>
          <a:endParaRPr lang="en-US"/>
        </a:p>
      </dgm:t>
    </dgm:pt>
    <dgm:pt modelId="{33EC6160-E474-4D38-B81C-BD3EE56186A6}" type="sibTrans" cxnId="{8AB88C5B-C354-4AE5-B52C-1362D8AD6743}">
      <dgm:prSet/>
      <dgm:spPr/>
      <dgm:t>
        <a:bodyPr/>
        <a:lstStyle/>
        <a:p>
          <a:endParaRPr lang="en-US"/>
        </a:p>
      </dgm:t>
    </dgm:pt>
    <dgm:pt modelId="{53D4F02A-2BBD-4393-B1DD-EC4CD296ACAD}">
      <dgm:prSet phldrT="[Text]" phldr="0"/>
      <dgm:spPr/>
      <dgm:t>
        <a:bodyPr/>
        <a:lstStyle/>
        <a:p>
          <a:r>
            <a:rPr lang="en-US"/>
            <a:t>Start Training</a:t>
          </a:r>
        </a:p>
      </dgm:t>
    </dgm:pt>
    <dgm:pt modelId="{2DBD05F0-C126-4BD9-AF18-77020ABCD867}" type="parTrans" cxnId="{F0009E3F-0DAF-4EE7-96AE-19D61CC3A873}">
      <dgm:prSet/>
      <dgm:spPr/>
      <dgm:t>
        <a:bodyPr/>
        <a:lstStyle/>
        <a:p>
          <a:endParaRPr lang="en-US"/>
        </a:p>
      </dgm:t>
    </dgm:pt>
    <dgm:pt modelId="{72925AB1-CB66-478A-B036-EF1227AA2DEA}" type="sibTrans" cxnId="{F0009E3F-0DAF-4EE7-96AE-19D61CC3A873}">
      <dgm:prSet/>
      <dgm:spPr/>
      <dgm:t>
        <a:bodyPr/>
        <a:lstStyle/>
        <a:p>
          <a:endParaRPr lang="en-US"/>
        </a:p>
      </dgm:t>
    </dgm:pt>
    <dgm:pt modelId="{57DAF43A-931F-4E94-944D-2A52123F4F26}">
      <dgm:prSet phldrT="[Text]" phldr="0"/>
      <dgm:spPr/>
      <dgm:t>
        <a:bodyPr/>
        <a:lstStyle/>
        <a:p>
          <a:r>
            <a:rPr lang="en-US"/>
            <a:t>Create Dataset</a:t>
          </a:r>
        </a:p>
      </dgm:t>
    </dgm:pt>
    <dgm:pt modelId="{EF40DC95-CCCC-4EA1-B6DB-A173FE5A56A0}" type="parTrans" cxnId="{1669FA9E-7180-4BD6-BF0C-8674E21B2A72}">
      <dgm:prSet/>
      <dgm:spPr/>
      <dgm:t>
        <a:bodyPr/>
        <a:lstStyle/>
        <a:p>
          <a:endParaRPr lang="en-US"/>
        </a:p>
      </dgm:t>
    </dgm:pt>
    <dgm:pt modelId="{3DB469D3-5CD1-484F-AC43-AD814EF10BF1}" type="sibTrans" cxnId="{1669FA9E-7180-4BD6-BF0C-8674E21B2A72}">
      <dgm:prSet/>
      <dgm:spPr/>
      <dgm:t>
        <a:bodyPr/>
        <a:lstStyle/>
        <a:p>
          <a:endParaRPr lang="en-US"/>
        </a:p>
      </dgm:t>
    </dgm:pt>
    <dgm:pt modelId="{D7780221-56DB-43CC-A3BB-A2B7AE619187}">
      <dgm:prSet phldrT="[Text]" phldr="0"/>
      <dgm:spPr/>
      <dgm:t>
        <a:bodyPr/>
        <a:lstStyle/>
        <a:p>
          <a:r>
            <a:rPr lang="en-US"/>
            <a:t>Implement GNN Model</a:t>
          </a:r>
        </a:p>
      </dgm:t>
    </dgm:pt>
    <dgm:pt modelId="{AD62C781-5551-4B21-8A6F-E6F5C43156D1}" type="parTrans" cxnId="{D154C664-4781-408D-8C02-D520A4C0ABB7}">
      <dgm:prSet/>
      <dgm:spPr/>
      <dgm:t>
        <a:bodyPr/>
        <a:lstStyle/>
        <a:p>
          <a:endParaRPr lang="en-US"/>
        </a:p>
      </dgm:t>
    </dgm:pt>
    <dgm:pt modelId="{2BE61555-49F0-47DB-B53F-9F7EDD8CDB87}" type="sibTrans" cxnId="{D154C664-4781-408D-8C02-D520A4C0ABB7}">
      <dgm:prSet/>
      <dgm:spPr/>
      <dgm:t>
        <a:bodyPr/>
        <a:lstStyle/>
        <a:p>
          <a:endParaRPr lang="en-US"/>
        </a:p>
      </dgm:t>
    </dgm:pt>
    <dgm:pt modelId="{60E2D2B9-8AEA-42A1-A151-62A9B344C9C3}">
      <dgm:prSet phldrT="[Text]" phldr="0">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a:t>Implement Training task</a:t>
          </a:r>
        </a:p>
      </dgm:t>
    </dgm:pt>
    <dgm:pt modelId="{92E2837E-3096-42D5-A90D-17EDFED681F8}" type="parTrans" cxnId="{3B63F0C8-F18C-4AD9-9767-8E198C21D933}">
      <dgm:prSet/>
      <dgm:spPr/>
      <dgm:t>
        <a:bodyPr/>
        <a:lstStyle/>
        <a:p>
          <a:endParaRPr lang="en-US"/>
        </a:p>
      </dgm:t>
    </dgm:pt>
    <dgm:pt modelId="{B675657F-59A4-4D1C-A7C3-90FB9CD22A56}" type="sibTrans" cxnId="{3B63F0C8-F18C-4AD9-9767-8E198C21D933}">
      <dgm:prSet/>
      <dgm:spPr/>
      <dgm:t>
        <a:bodyPr/>
        <a:lstStyle/>
        <a:p>
          <a:endParaRPr lang="en-US"/>
        </a:p>
      </dgm:t>
    </dgm:pt>
    <dgm:pt modelId="{3FE32B18-C7C2-42DA-8507-165620FE7BA8}" type="pres">
      <dgm:prSet presAssocID="{3B95E0A6-C6FD-4EC3-82EB-B82935644052}" presName="diagram" presStyleCnt="0">
        <dgm:presLayoutVars>
          <dgm:dir/>
          <dgm:resizeHandles val="exact"/>
        </dgm:presLayoutVars>
      </dgm:prSet>
      <dgm:spPr/>
    </dgm:pt>
    <dgm:pt modelId="{6A781E6C-9A48-407D-9336-F7E7EEDC8D6A}" type="pres">
      <dgm:prSet presAssocID="{9550ECB6-CE76-45A9-830A-3714310E590F}" presName="node" presStyleLbl="node1" presStyleIdx="0" presStyleCnt="5">
        <dgm:presLayoutVars>
          <dgm:bulletEnabled val="1"/>
        </dgm:presLayoutVars>
      </dgm:prSet>
      <dgm:spPr/>
    </dgm:pt>
    <dgm:pt modelId="{24E72222-586B-4A76-B4B7-E97BFC612C13}" type="pres">
      <dgm:prSet presAssocID="{33EC6160-E474-4D38-B81C-BD3EE56186A6}" presName="sibTrans" presStyleLbl="sibTrans2D1" presStyleIdx="0" presStyleCnt="4"/>
      <dgm:spPr/>
    </dgm:pt>
    <dgm:pt modelId="{CAB34B7E-74A4-4C33-8D48-AE0424B04C13}" type="pres">
      <dgm:prSet presAssocID="{33EC6160-E474-4D38-B81C-BD3EE56186A6}" presName="connectorText" presStyleLbl="sibTrans2D1" presStyleIdx="0" presStyleCnt="4"/>
      <dgm:spPr/>
    </dgm:pt>
    <dgm:pt modelId="{EF5F099D-DEC3-47E7-9BC5-CFA1C2314C54}" type="pres">
      <dgm:prSet presAssocID="{57DAF43A-931F-4E94-944D-2A52123F4F26}" presName="node" presStyleLbl="node1" presStyleIdx="1" presStyleCnt="5">
        <dgm:presLayoutVars>
          <dgm:bulletEnabled val="1"/>
        </dgm:presLayoutVars>
      </dgm:prSet>
      <dgm:spPr/>
    </dgm:pt>
    <dgm:pt modelId="{B59BBD87-5D1E-496F-9B07-7BFAEB788614}" type="pres">
      <dgm:prSet presAssocID="{3DB469D3-5CD1-484F-AC43-AD814EF10BF1}" presName="sibTrans" presStyleLbl="sibTrans2D1" presStyleIdx="1" presStyleCnt="4"/>
      <dgm:spPr/>
    </dgm:pt>
    <dgm:pt modelId="{3B00B9A1-7C54-40CB-B1E9-4510ADB7BD1E}" type="pres">
      <dgm:prSet presAssocID="{3DB469D3-5CD1-484F-AC43-AD814EF10BF1}" presName="connectorText" presStyleLbl="sibTrans2D1" presStyleIdx="1" presStyleCnt="4"/>
      <dgm:spPr/>
    </dgm:pt>
    <dgm:pt modelId="{29F59816-BEEF-45EE-846D-E08FE449CA8C}" type="pres">
      <dgm:prSet presAssocID="{D7780221-56DB-43CC-A3BB-A2B7AE619187}" presName="node" presStyleLbl="node1" presStyleIdx="2" presStyleCnt="5">
        <dgm:presLayoutVars>
          <dgm:bulletEnabled val="1"/>
        </dgm:presLayoutVars>
      </dgm:prSet>
      <dgm:spPr/>
    </dgm:pt>
    <dgm:pt modelId="{7CF5BF03-7821-425E-ABAD-4C3E1A2DF473}" type="pres">
      <dgm:prSet presAssocID="{2BE61555-49F0-47DB-B53F-9F7EDD8CDB87}" presName="sibTrans" presStyleLbl="sibTrans2D1" presStyleIdx="2" presStyleCnt="4"/>
      <dgm:spPr/>
    </dgm:pt>
    <dgm:pt modelId="{AF7E5AB1-A916-4810-8480-01CD037053C0}" type="pres">
      <dgm:prSet presAssocID="{2BE61555-49F0-47DB-B53F-9F7EDD8CDB87}" presName="connectorText" presStyleLbl="sibTrans2D1" presStyleIdx="2" presStyleCnt="4"/>
      <dgm:spPr/>
    </dgm:pt>
    <dgm:pt modelId="{9E2A2B54-B27C-4484-8FFE-074EE853F8DC}" type="pres">
      <dgm:prSet presAssocID="{60E2D2B9-8AEA-42A1-A151-62A9B344C9C3}" presName="node" presStyleLbl="node1" presStyleIdx="3" presStyleCnt="5">
        <dgm:presLayoutVars>
          <dgm:bulletEnabled val="1"/>
        </dgm:presLayoutVars>
      </dgm:prSet>
      <dgm:spPr/>
    </dgm:pt>
    <dgm:pt modelId="{8DF05A39-212B-4BC6-A2B1-5810306234F5}" type="pres">
      <dgm:prSet presAssocID="{B675657F-59A4-4D1C-A7C3-90FB9CD22A56}" presName="sibTrans" presStyleLbl="sibTrans2D1" presStyleIdx="3" presStyleCnt="4"/>
      <dgm:spPr/>
    </dgm:pt>
    <dgm:pt modelId="{6C349DD3-6092-4F25-A037-504AE237AB0C}" type="pres">
      <dgm:prSet presAssocID="{B675657F-59A4-4D1C-A7C3-90FB9CD22A56}" presName="connectorText" presStyleLbl="sibTrans2D1" presStyleIdx="3" presStyleCnt="4"/>
      <dgm:spPr/>
    </dgm:pt>
    <dgm:pt modelId="{11E56ADB-3EE1-4EF3-888B-FC24BCCD4F98}" type="pres">
      <dgm:prSet presAssocID="{53D4F02A-2BBD-4393-B1DD-EC4CD296ACAD}" presName="node" presStyleLbl="node1" presStyleIdx="4" presStyleCnt="5">
        <dgm:presLayoutVars>
          <dgm:bulletEnabled val="1"/>
        </dgm:presLayoutVars>
      </dgm:prSet>
      <dgm:spPr/>
    </dgm:pt>
  </dgm:ptLst>
  <dgm:cxnLst>
    <dgm:cxn modelId="{64CF290F-E890-4023-9430-E4584AF93F3A}" type="presOf" srcId="{3DB469D3-5CD1-484F-AC43-AD814EF10BF1}" destId="{B59BBD87-5D1E-496F-9B07-7BFAEB788614}" srcOrd="0" destOrd="0" presId="urn:microsoft.com/office/officeart/2005/8/layout/process5"/>
    <dgm:cxn modelId="{D6ABBD2F-E95F-4F4B-A90F-BB867D18144E}" type="presOf" srcId="{33EC6160-E474-4D38-B81C-BD3EE56186A6}" destId="{CAB34B7E-74A4-4C33-8D48-AE0424B04C13}" srcOrd="1" destOrd="0" presId="urn:microsoft.com/office/officeart/2005/8/layout/process5"/>
    <dgm:cxn modelId="{8EE9EB31-3022-4118-8D9D-60EE47B1A959}" type="presOf" srcId="{2BE61555-49F0-47DB-B53F-9F7EDD8CDB87}" destId="{AF7E5AB1-A916-4810-8480-01CD037053C0}" srcOrd="1" destOrd="0" presId="urn:microsoft.com/office/officeart/2005/8/layout/process5"/>
    <dgm:cxn modelId="{F1E10733-9BD9-413E-AC05-6C58C499B9B6}" type="presOf" srcId="{3B95E0A6-C6FD-4EC3-82EB-B82935644052}" destId="{3FE32B18-C7C2-42DA-8507-165620FE7BA8}" srcOrd="0" destOrd="0" presId="urn:microsoft.com/office/officeart/2005/8/layout/process5"/>
    <dgm:cxn modelId="{EBAF9E33-4C92-484E-BEF1-63580E8D2FF7}" type="presOf" srcId="{B675657F-59A4-4D1C-A7C3-90FB9CD22A56}" destId="{8DF05A39-212B-4BC6-A2B1-5810306234F5}" srcOrd="0" destOrd="0" presId="urn:microsoft.com/office/officeart/2005/8/layout/process5"/>
    <dgm:cxn modelId="{0BB7C83A-2756-4A6B-A0DB-E57C523CF623}" type="presOf" srcId="{60E2D2B9-8AEA-42A1-A151-62A9B344C9C3}" destId="{9E2A2B54-B27C-4484-8FFE-074EE853F8DC}" srcOrd="0" destOrd="0" presId="urn:microsoft.com/office/officeart/2005/8/layout/process5"/>
    <dgm:cxn modelId="{F0009E3F-0DAF-4EE7-96AE-19D61CC3A873}" srcId="{3B95E0A6-C6FD-4EC3-82EB-B82935644052}" destId="{53D4F02A-2BBD-4393-B1DD-EC4CD296ACAD}" srcOrd="4" destOrd="0" parTransId="{2DBD05F0-C126-4BD9-AF18-77020ABCD867}" sibTransId="{72925AB1-CB66-478A-B036-EF1227AA2DEA}"/>
    <dgm:cxn modelId="{8AB88C5B-C354-4AE5-B52C-1362D8AD6743}" srcId="{3B95E0A6-C6FD-4EC3-82EB-B82935644052}" destId="{9550ECB6-CE76-45A9-830A-3714310E590F}" srcOrd="0" destOrd="0" parTransId="{03163919-0D13-4039-A612-DFA0BC624A56}" sibTransId="{33EC6160-E474-4D38-B81C-BD3EE56186A6}"/>
    <dgm:cxn modelId="{D154C664-4781-408D-8C02-D520A4C0ABB7}" srcId="{3B95E0A6-C6FD-4EC3-82EB-B82935644052}" destId="{D7780221-56DB-43CC-A3BB-A2B7AE619187}" srcOrd="2" destOrd="0" parTransId="{AD62C781-5551-4B21-8A6F-E6F5C43156D1}" sibTransId="{2BE61555-49F0-47DB-B53F-9F7EDD8CDB87}"/>
    <dgm:cxn modelId="{7F9E9845-D2F2-46E3-BFF5-B723D6201408}" type="presOf" srcId="{2BE61555-49F0-47DB-B53F-9F7EDD8CDB87}" destId="{7CF5BF03-7821-425E-ABAD-4C3E1A2DF473}" srcOrd="0" destOrd="0" presId="urn:microsoft.com/office/officeart/2005/8/layout/process5"/>
    <dgm:cxn modelId="{9D83CF91-83E4-454B-9A91-040CB57A55A0}" type="presOf" srcId="{D7780221-56DB-43CC-A3BB-A2B7AE619187}" destId="{29F59816-BEEF-45EE-846D-E08FE449CA8C}" srcOrd="0" destOrd="0" presId="urn:microsoft.com/office/officeart/2005/8/layout/process5"/>
    <dgm:cxn modelId="{1669FA9E-7180-4BD6-BF0C-8674E21B2A72}" srcId="{3B95E0A6-C6FD-4EC3-82EB-B82935644052}" destId="{57DAF43A-931F-4E94-944D-2A52123F4F26}" srcOrd="1" destOrd="0" parTransId="{EF40DC95-CCCC-4EA1-B6DB-A173FE5A56A0}" sibTransId="{3DB469D3-5CD1-484F-AC43-AD814EF10BF1}"/>
    <dgm:cxn modelId="{9E1D1BB7-F8E9-4078-90D6-6EA1385A3EB0}" type="presOf" srcId="{9550ECB6-CE76-45A9-830A-3714310E590F}" destId="{6A781E6C-9A48-407D-9336-F7E7EEDC8D6A}" srcOrd="0" destOrd="0" presId="urn:microsoft.com/office/officeart/2005/8/layout/process5"/>
    <dgm:cxn modelId="{14556BBE-B81A-4D35-9F4E-0C351F9C28FB}" type="presOf" srcId="{33EC6160-E474-4D38-B81C-BD3EE56186A6}" destId="{24E72222-586B-4A76-B4B7-E97BFC612C13}" srcOrd="0" destOrd="0" presId="urn:microsoft.com/office/officeart/2005/8/layout/process5"/>
    <dgm:cxn modelId="{EAAE68C7-DE01-4812-9C3A-04405DFA0FFE}" type="presOf" srcId="{B675657F-59A4-4D1C-A7C3-90FB9CD22A56}" destId="{6C349DD3-6092-4F25-A037-504AE237AB0C}" srcOrd="1" destOrd="0" presId="urn:microsoft.com/office/officeart/2005/8/layout/process5"/>
    <dgm:cxn modelId="{3B63F0C8-F18C-4AD9-9767-8E198C21D933}" srcId="{3B95E0A6-C6FD-4EC3-82EB-B82935644052}" destId="{60E2D2B9-8AEA-42A1-A151-62A9B344C9C3}" srcOrd="3" destOrd="0" parTransId="{92E2837E-3096-42D5-A90D-17EDFED681F8}" sibTransId="{B675657F-59A4-4D1C-A7C3-90FB9CD22A56}"/>
    <dgm:cxn modelId="{EB9032E0-2317-4E79-8BA2-E5CF74521920}" type="presOf" srcId="{3DB469D3-5CD1-484F-AC43-AD814EF10BF1}" destId="{3B00B9A1-7C54-40CB-B1E9-4510ADB7BD1E}" srcOrd="1" destOrd="0" presId="urn:microsoft.com/office/officeart/2005/8/layout/process5"/>
    <dgm:cxn modelId="{4D7E2BE3-08A7-49A2-87A0-C1B555C15776}" type="presOf" srcId="{53D4F02A-2BBD-4393-B1DD-EC4CD296ACAD}" destId="{11E56ADB-3EE1-4EF3-888B-FC24BCCD4F98}" srcOrd="0" destOrd="0" presId="urn:microsoft.com/office/officeart/2005/8/layout/process5"/>
    <dgm:cxn modelId="{E43C45E5-555A-4E07-B49D-D358BA5DBFA2}" type="presOf" srcId="{57DAF43A-931F-4E94-944D-2A52123F4F26}" destId="{EF5F099D-DEC3-47E7-9BC5-CFA1C2314C54}" srcOrd="0" destOrd="0" presId="urn:microsoft.com/office/officeart/2005/8/layout/process5"/>
    <dgm:cxn modelId="{05DBEF5F-1C9D-4FF8-8E08-26C56B6BE028}" type="presParOf" srcId="{3FE32B18-C7C2-42DA-8507-165620FE7BA8}" destId="{6A781E6C-9A48-407D-9336-F7E7EEDC8D6A}" srcOrd="0" destOrd="0" presId="urn:microsoft.com/office/officeart/2005/8/layout/process5"/>
    <dgm:cxn modelId="{EBDE9463-D203-4056-BE10-8F2BE11E31D9}" type="presParOf" srcId="{3FE32B18-C7C2-42DA-8507-165620FE7BA8}" destId="{24E72222-586B-4A76-B4B7-E97BFC612C13}" srcOrd="1" destOrd="0" presId="urn:microsoft.com/office/officeart/2005/8/layout/process5"/>
    <dgm:cxn modelId="{3171F9E1-8138-4CCE-87BC-201D46D08735}" type="presParOf" srcId="{24E72222-586B-4A76-B4B7-E97BFC612C13}" destId="{CAB34B7E-74A4-4C33-8D48-AE0424B04C13}" srcOrd="0" destOrd="0" presId="urn:microsoft.com/office/officeart/2005/8/layout/process5"/>
    <dgm:cxn modelId="{94479DFF-D04D-456F-BD25-51800326DCD2}" type="presParOf" srcId="{3FE32B18-C7C2-42DA-8507-165620FE7BA8}" destId="{EF5F099D-DEC3-47E7-9BC5-CFA1C2314C54}" srcOrd="2" destOrd="0" presId="urn:microsoft.com/office/officeart/2005/8/layout/process5"/>
    <dgm:cxn modelId="{BCD62ADA-2F26-4EF8-8216-5D01680B592F}" type="presParOf" srcId="{3FE32B18-C7C2-42DA-8507-165620FE7BA8}" destId="{B59BBD87-5D1E-496F-9B07-7BFAEB788614}" srcOrd="3" destOrd="0" presId="urn:microsoft.com/office/officeart/2005/8/layout/process5"/>
    <dgm:cxn modelId="{AEB70708-A6C8-4BF9-8B3C-40CF018A7AF0}" type="presParOf" srcId="{B59BBD87-5D1E-496F-9B07-7BFAEB788614}" destId="{3B00B9A1-7C54-40CB-B1E9-4510ADB7BD1E}" srcOrd="0" destOrd="0" presId="urn:microsoft.com/office/officeart/2005/8/layout/process5"/>
    <dgm:cxn modelId="{06FE55B0-60B1-490D-A15A-BA185A5EDBF4}" type="presParOf" srcId="{3FE32B18-C7C2-42DA-8507-165620FE7BA8}" destId="{29F59816-BEEF-45EE-846D-E08FE449CA8C}" srcOrd="4" destOrd="0" presId="urn:microsoft.com/office/officeart/2005/8/layout/process5"/>
    <dgm:cxn modelId="{2E738E97-5AFB-4FC7-8A28-41007E85537E}" type="presParOf" srcId="{3FE32B18-C7C2-42DA-8507-165620FE7BA8}" destId="{7CF5BF03-7821-425E-ABAD-4C3E1A2DF473}" srcOrd="5" destOrd="0" presId="urn:microsoft.com/office/officeart/2005/8/layout/process5"/>
    <dgm:cxn modelId="{1A2CC422-069C-438D-9DD2-1E812F314051}" type="presParOf" srcId="{7CF5BF03-7821-425E-ABAD-4C3E1A2DF473}" destId="{AF7E5AB1-A916-4810-8480-01CD037053C0}" srcOrd="0" destOrd="0" presId="urn:microsoft.com/office/officeart/2005/8/layout/process5"/>
    <dgm:cxn modelId="{FA18A4E4-DC16-45BB-8397-E81603951EB8}" type="presParOf" srcId="{3FE32B18-C7C2-42DA-8507-165620FE7BA8}" destId="{9E2A2B54-B27C-4484-8FFE-074EE853F8DC}" srcOrd="6" destOrd="0" presId="urn:microsoft.com/office/officeart/2005/8/layout/process5"/>
    <dgm:cxn modelId="{42521A45-6B52-430A-ABB0-C2D863F2135D}" type="presParOf" srcId="{3FE32B18-C7C2-42DA-8507-165620FE7BA8}" destId="{8DF05A39-212B-4BC6-A2B1-5810306234F5}" srcOrd="7" destOrd="0" presId="urn:microsoft.com/office/officeart/2005/8/layout/process5"/>
    <dgm:cxn modelId="{510AA05B-DCC6-4F01-848E-EACE8E586B89}" type="presParOf" srcId="{8DF05A39-212B-4BC6-A2B1-5810306234F5}" destId="{6C349DD3-6092-4F25-A037-504AE237AB0C}" srcOrd="0" destOrd="0" presId="urn:microsoft.com/office/officeart/2005/8/layout/process5"/>
    <dgm:cxn modelId="{ABD5A6AA-D393-4C8D-908D-EE303CBD5559}" type="presParOf" srcId="{3FE32B18-C7C2-42DA-8507-165620FE7BA8}" destId="{11E56ADB-3EE1-4EF3-888B-FC24BCCD4F98}"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B95E0A6-C6FD-4EC3-82EB-B82935644052}"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9550ECB6-CE76-45A9-830A-3714310E590F}">
      <dgm:prSet phldrT="[Text]" phldr="0"/>
      <dgm:spPr/>
      <dgm:t>
        <a:bodyPr/>
        <a:lstStyle/>
        <a:p>
          <a:r>
            <a:rPr lang="en-US"/>
            <a:t>Initialize Graph Engine</a:t>
          </a:r>
        </a:p>
      </dgm:t>
    </dgm:pt>
    <dgm:pt modelId="{03163919-0D13-4039-A612-DFA0BC624A56}" type="parTrans" cxnId="{8AB88C5B-C354-4AE5-B52C-1362D8AD6743}">
      <dgm:prSet/>
      <dgm:spPr/>
      <dgm:t>
        <a:bodyPr/>
        <a:lstStyle/>
        <a:p>
          <a:endParaRPr lang="en-US"/>
        </a:p>
      </dgm:t>
    </dgm:pt>
    <dgm:pt modelId="{33EC6160-E474-4D38-B81C-BD3EE56186A6}" type="sibTrans" cxnId="{8AB88C5B-C354-4AE5-B52C-1362D8AD6743}">
      <dgm:prSet/>
      <dgm:spPr/>
      <dgm:t>
        <a:bodyPr/>
        <a:lstStyle/>
        <a:p>
          <a:endParaRPr lang="en-US"/>
        </a:p>
      </dgm:t>
    </dgm:pt>
    <dgm:pt modelId="{53D4F02A-2BBD-4393-B1DD-EC4CD296ACAD}">
      <dgm:prSet phldrT="[Text]" phldr="0">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a:t>Start Training</a:t>
          </a:r>
        </a:p>
      </dgm:t>
    </dgm:pt>
    <dgm:pt modelId="{2DBD05F0-C126-4BD9-AF18-77020ABCD867}" type="parTrans" cxnId="{F0009E3F-0DAF-4EE7-96AE-19D61CC3A873}">
      <dgm:prSet/>
      <dgm:spPr/>
      <dgm:t>
        <a:bodyPr/>
        <a:lstStyle/>
        <a:p>
          <a:endParaRPr lang="en-US"/>
        </a:p>
      </dgm:t>
    </dgm:pt>
    <dgm:pt modelId="{72925AB1-CB66-478A-B036-EF1227AA2DEA}" type="sibTrans" cxnId="{F0009E3F-0DAF-4EE7-96AE-19D61CC3A873}">
      <dgm:prSet/>
      <dgm:spPr/>
      <dgm:t>
        <a:bodyPr/>
        <a:lstStyle/>
        <a:p>
          <a:endParaRPr lang="en-US"/>
        </a:p>
      </dgm:t>
    </dgm:pt>
    <dgm:pt modelId="{57DAF43A-931F-4E94-944D-2A52123F4F26}">
      <dgm:prSet phldrT="[Text]" phldr="0"/>
      <dgm:spPr/>
      <dgm:t>
        <a:bodyPr/>
        <a:lstStyle/>
        <a:p>
          <a:r>
            <a:rPr lang="en-US"/>
            <a:t>Create Dataset</a:t>
          </a:r>
        </a:p>
      </dgm:t>
    </dgm:pt>
    <dgm:pt modelId="{EF40DC95-CCCC-4EA1-B6DB-A173FE5A56A0}" type="parTrans" cxnId="{1669FA9E-7180-4BD6-BF0C-8674E21B2A72}">
      <dgm:prSet/>
      <dgm:spPr/>
      <dgm:t>
        <a:bodyPr/>
        <a:lstStyle/>
        <a:p>
          <a:endParaRPr lang="en-US"/>
        </a:p>
      </dgm:t>
    </dgm:pt>
    <dgm:pt modelId="{3DB469D3-5CD1-484F-AC43-AD814EF10BF1}" type="sibTrans" cxnId="{1669FA9E-7180-4BD6-BF0C-8674E21B2A72}">
      <dgm:prSet/>
      <dgm:spPr/>
      <dgm:t>
        <a:bodyPr/>
        <a:lstStyle/>
        <a:p>
          <a:endParaRPr lang="en-US"/>
        </a:p>
      </dgm:t>
    </dgm:pt>
    <dgm:pt modelId="{D7780221-56DB-43CC-A3BB-A2B7AE619187}">
      <dgm:prSet phldrT="[Text]" phldr="0"/>
      <dgm:spPr/>
      <dgm:t>
        <a:bodyPr/>
        <a:lstStyle/>
        <a:p>
          <a:r>
            <a:rPr lang="en-US"/>
            <a:t>Implement GNN Model</a:t>
          </a:r>
        </a:p>
      </dgm:t>
    </dgm:pt>
    <dgm:pt modelId="{AD62C781-5551-4B21-8A6F-E6F5C43156D1}" type="parTrans" cxnId="{D154C664-4781-408D-8C02-D520A4C0ABB7}">
      <dgm:prSet/>
      <dgm:spPr/>
      <dgm:t>
        <a:bodyPr/>
        <a:lstStyle/>
        <a:p>
          <a:endParaRPr lang="en-US"/>
        </a:p>
      </dgm:t>
    </dgm:pt>
    <dgm:pt modelId="{2BE61555-49F0-47DB-B53F-9F7EDD8CDB87}" type="sibTrans" cxnId="{D154C664-4781-408D-8C02-D520A4C0ABB7}">
      <dgm:prSet/>
      <dgm:spPr/>
      <dgm:t>
        <a:bodyPr/>
        <a:lstStyle/>
        <a:p>
          <a:endParaRPr lang="en-US"/>
        </a:p>
      </dgm:t>
    </dgm:pt>
    <dgm:pt modelId="{60E2D2B9-8AEA-42A1-A151-62A9B344C9C3}">
      <dgm:prSet phldrT="[Text]" phldr="0"/>
      <dgm:spPr/>
      <dgm:t>
        <a:bodyPr/>
        <a:lstStyle/>
        <a:p>
          <a:r>
            <a:rPr lang="en-US"/>
            <a:t>Implement Training task</a:t>
          </a:r>
        </a:p>
      </dgm:t>
    </dgm:pt>
    <dgm:pt modelId="{92E2837E-3096-42D5-A90D-17EDFED681F8}" type="parTrans" cxnId="{3B63F0C8-F18C-4AD9-9767-8E198C21D933}">
      <dgm:prSet/>
      <dgm:spPr/>
      <dgm:t>
        <a:bodyPr/>
        <a:lstStyle/>
        <a:p>
          <a:endParaRPr lang="en-US"/>
        </a:p>
      </dgm:t>
    </dgm:pt>
    <dgm:pt modelId="{B675657F-59A4-4D1C-A7C3-90FB9CD22A56}" type="sibTrans" cxnId="{3B63F0C8-F18C-4AD9-9767-8E198C21D933}">
      <dgm:prSet/>
      <dgm:spPr/>
      <dgm:t>
        <a:bodyPr/>
        <a:lstStyle/>
        <a:p>
          <a:endParaRPr lang="en-US"/>
        </a:p>
      </dgm:t>
    </dgm:pt>
    <dgm:pt modelId="{3FE32B18-C7C2-42DA-8507-165620FE7BA8}" type="pres">
      <dgm:prSet presAssocID="{3B95E0A6-C6FD-4EC3-82EB-B82935644052}" presName="diagram" presStyleCnt="0">
        <dgm:presLayoutVars>
          <dgm:dir/>
          <dgm:resizeHandles val="exact"/>
        </dgm:presLayoutVars>
      </dgm:prSet>
      <dgm:spPr/>
    </dgm:pt>
    <dgm:pt modelId="{6A781E6C-9A48-407D-9336-F7E7EEDC8D6A}" type="pres">
      <dgm:prSet presAssocID="{9550ECB6-CE76-45A9-830A-3714310E590F}" presName="node" presStyleLbl="node1" presStyleIdx="0" presStyleCnt="5">
        <dgm:presLayoutVars>
          <dgm:bulletEnabled val="1"/>
        </dgm:presLayoutVars>
      </dgm:prSet>
      <dgm:spPr/>
    </dgm:pt>
    <dgm:pt modelId="{24E72222-586B-4A76-B4B7-E97BFC612C13}" type="pres">
      <dgm:prSet presAssocID="{33EC6160-E474-4D38-B81C-BD3EE56186A6}" presName="sibTrans" presStyleLbl="sibTrans2D1" presStyleIdx="0" presStyleCnt="4"/>
      <dgm:spPr/>
    </dgm:pt>
    <dgm:pt modelId="{CAB34B7E-74A4-4C33-8D48-AE0424B04C13}" type="pres">
      <dgm:prSet presAssocID="{33EC6160-E474-4D38-B81C-BD3EE56186A6}" presName="connectorText" presStyleLbl="sibTrans2D1" presStyleIdx="0" presStyleCnt="4"/>
      <dgm:spPr/>
    </dgm:pt>
    <dgm:pt modelId="{EF5F099D-DEC3-47E7-9BC5-CFA1C2314C54}" type="pres">
      <dgm:prSet presAssocID="{57DAF43A-931F-4E94-944D-2A52123F4F26}" presName="node" presStyleLbl="node1" presStyleIdx="1" presStyleCnt="5">
        <dgm:presLayoutVars>
          <dgm:bulletEnabled val="1"/>
        </dgm:presLayoutVars>
      </dgm:prSet>
      <dgm:spPr/>
    </dgm:pt>
    <dgm:pt modelId="{B59BBD87-5D1E-496F-9B07-7BFAEB788614}" type="pres">
      <dgm:prSet presAssocID="{3DB469D3-5CD1-484F-AC43-AD814EF10BF1}" presName="sibTrans" presStyleLbl="sibTrans2D1" presStyleIdx="1" presStyleCnt="4"/>
      <dgm:spPr/>
    </dgm:pt>
    <dgm:pt modelId="{3B00B9A1-7C54-40CB-B1E9-4510ADB7BD1E}" type="pres">
      <dgm:prSet presAssocID="{3DB469D3-5CD1-484F-AC43-AD814EF10BF1}" presName="connectorText" presStyleLbl="sibTrans2D1" presStyleIdx="1" presStyleCnt="4"/>
      <dgm:spPr/>
    </dgm:pt>
    <dgm:pt modelId="{29F59816-BEEF-45EE-846D-E08FE449CA8C}" type="pres">
      <dgm:prSet presAssocID="{D7780221-56DB-43CC-A3BB-A2B7AE619187}" presName="node" presStyleLbl="node1" presStyleIdx="2" presStyleCnt="5">
        <dgm:presLayoutVars>
          <dgm:bulletEnabled val="1"/>
        </dgm:presLayoutVars>
      </dgm:prSet>
      <dgm:spPr/>
    </dgm:pt>
    <dgm:pt modelId="{7CF5BF03-7821-425E-ABAD-4C3E1A2DF473}" type="pres">
      <dgm:prSet presAssocID="{2BE61555-49F0-47DB-B53F-9F7EDD8CDB87}" presName="sibTrans" presStyleLbl="sibTrans2D1" presStyleIdx="2" presStyleCnt="4"/>
      <dgm:spPr/>
    </dgm:pt>
    <dgm:pt modelId="{AF7E5AB1-A916-4810-8480-01CD037053C0}" type="pres">
      <dgm:prSet presAssocID="{2BE61555-49F0-47DB-B53F-9F7EDD8CDB87}" presName="connectorText" presStyleLbl="sibTrans2D1" presStyleIdx="2" presStyleCnt="4"/>
      <dgm:spPr/>
    </dgm:pt>
    <dgm:pt modelId="{9E2A2B54-B27C-4484-8FFE-074EE853F8DC}" type="pres">
      <dgm:prSet presAssocID="{60E2D2B9-8AEA-42A1-A151-62A9B344C9C3}" presName="node" presStyleLbl="node1" presStyleIdx="3" presStyleCnt="5">
        <dgm:presLayoutVars>
          <dgm:bulletEnabled val="1"/>
        </dgm:presLayoutVars>
      </dgm:prSet>
      <dgm:spPr/>
    </dgm:pt>
    <dgm:pt modelId="{8DF05A39-212B-4BC6-A2B1-5810306234F5}" type="pres">
      <dgm:prSet presAssocID="{B675657F-59A4-4D1C-A7C3-90FB9CD22A56}" presName="sibTrans" presStyleLbl="sibTrans2D1" presStyleIdx="3" presStyleCnt="4"/>
      <dgm:spPr/>
    </dgm:pt>
    <dgm:pt modelId="{6C349DD3-6092-4F25-A037-504AE237AB0C}" type="pres">
      <dgm:prSet presAssocID="{B675657F-59A4-4D1C-A7C3-90FB9CD22A56}" presName="connectorText" presStyleLbl="sibTrans2D1" presStyleIdx="3" presStyleCnt="4"/>
      <dgm:spPr/>
    </dgm:pt>
    <dgm:pt modelId="{11E56ADB-3EE1-4EF3-888B-FC24BCCD4F98}" type="pres">
      <dgm:prSet presAssocID="{53D4F02A-2BBD-4393-B1DD-EC4CD296ACAD}" presName="node" presStyleLbl="node1" presStyleIdx="4" presStyleCnt="5">
        <dgm:presLayoutVars>
          <dgm:bulletEnabled val="1"/>
        </dgm:presLayoutVars>
      </dgm:prSet>
      <dgm:spPr/>
    </dgm:pt>
  </dgm:ptLst>
  <dgm:cxnLst>
    <dgm:cxn modelId="{64CF290F-E890-4023-9430-E4584AF93F3A}" type="presOf" srcId="{3DB469D3-5CD1-484F-AC43-AD814EF10BF1}" destId="{B59BBD87-5D1E-496F-9B07-7BFAEB788614}" srcOrd="0" destOrd="0" presId="urn:microsoft.com/office/officeart/2005/8/layout/process5"/>
    <dgm:cxn modelId="{D6ABBD2F-E95F-4F4B-A90F-BB867D18144E}" type="presOf" srcId="{33EC6160-E474-4D38-B81C-BD3EE56186A6}" destId="{CAB34B7E-74A4-4C33-8D48-AE0424B04C13}" srcOrd="1" destOrd="0" presId="urn:microsoft.com/office/officeart/2005/8/layout/process5"/>
    <dgm:cxn modelId="{8EE9EB31-3022-4118-8D9D-60EE47B1A959}" type="presOf" srcId="{2BE61555-49F0-47DB-B53F-9F7EDD8CDB87}" destId="{AF7E5AB1-A916-4810-8480-01CD037053C0}" srcOrd="1" destOrd="0" presId="urn:microsoft.com/office/officeart/2005/8/layout/process5"/>
    <dgm:cxn modelId="{F1E10733-9BD9-413E-AC05-6C58C499B9B6}" type="presOf" srcId="{3B95E0A6-C6FD-4EC3-82EB-B82935644052}" destId="{3FE32B18-C7C2-42DA-8507-165620FE7BA8}" srcOrd="0" destOrd="0" presId="urn:microsoft.com/office/officeart/2005/8/layout/process5"/>
    <dgm:cxn modelId="{EBAF9E33-4C92-484E-BEF1-63580E8D2FF7}" type="presOf" srcId="{B675657F-59A4-4D1C-A7C3-90FB9CD22A56}" destId="{8DF05A39-212B-4BC6-A2B1-5810306234F5}" srcOrd="0" destOrd="0" presId="urn:microsoft.com/office/officeart/2005/8/layout/process5"/>
    <dgm:cxn modelId="{0BB7C83A-2756-4A6B-A0DB-E57C523CF623}" type="presOf" srcId="{60E2D2B9-8AEA-42A1-A151-62A9B344C9C3}" destId="{9E2A2B54-B27C-4484-8FFE-074EE853F8DC}" srcOrd="0" destOrd="0" presId="urn:microsoft.com/office/officeart/2005/8/layout/process5"/>
    <dgm:cxn modelId="{F0009E3F-0DAF-4EE7-96AE-19D61CC3A873}" srcId="{3B95E0A6-C6FD-4EC3-82EB-B82935644052}" destId="{53D4F02A-2BBD-4393-B1DD-EC4CD296ACAD}" srcOrd="4" destOrd="0" parTransId="{2DBD05F0-C126-4BD9-AF18-77020ABCD867}" sibTransId="{72925AB1-CB66-478A-B036-EF1227AA2DEA}"/>
    <dgm:cxn modelId="{8AB88C5B-C354-4AE5-B52C-1362D8AD6743}" srcId="{3B95E0A6-C6FD-4EC3-82EB-B82935644052}" destId="{9550ECB6-CE76-45A9-830A-3714310E590F}" srcOrd="0" destOrd="0" parTransId="{03163919-0D13-4039-A612-DFA0BC624A56}" sibTransId="{33EC6160-E474-4D38-B81C-BD3EE56186A6}"/>
    <dgm:cxn modelId="{D154C664-4781-408D-8C02-D520A4C0ABB7}" srcId="{3B95E0A6-C6FD-4EC3-82EB-B82935644052}" destId="{D7780221-56DB-43CC-A3BB-A2B7AE619187}" srcOrd="2" destOrd="0" parTransId="{AD62C781-5551-4B21-8A6F-E6F5C43156D1}" sibTransId="{2BE61555-49F0-47DB-B53F-9F7EDD8CDB87}"/>
    <dgm:cxn modelId="{7F9E9845-D2F2-46E3-BFF5-B723D6201408}" type="presOf" srcId="{2BE61555-49F0-47DB-B53F-9F7EDD8CDB87}" destId="{7CF5BF03-7821-425E-ABAD-4C3E1A2DF473}" srcOrd="0" destOrd="0" presId="urn:microsoft.com/office/officeart/2005/8/layout/process5"/>
    <dgm:cxn modelId="{9D83CF91-83E4-454B-9A91-040CB57A55A0}" type="presOf" srcId="{D7780221-56DB-43CC-A3BB-A2B7AE619187}" destId="{29F59816-BEEF-45EE-846D-E08FE449CA8C}" srcOrd="0" destOrd="0" presId="urn:microsoft.com/office/officeart/2005/8/layout/process5"/>
    <dgm:cxn modelId="{1669FA9E-7180-4BD6-BF0C-8674E21B2A72}" srcId="{3B95E0A6-C6FD-4EC3-82EB-B82935644052}" destId="{57DAF43A-931F-4E94-944D-2A52123F4F26}" srcOrd="1" destOrd="0" parTransId="{EF40DC95-CCCC-4EA1-B6DB-A173FE5A56A0}" sibTransId="{3DB469D3-5CD1-484F-AC43-AD814EF10BF1}"/>
    <dgm:cxn modelId="{9E1D1BB7-F8E9-4078-90D6-6EA1385A3EB0}" type="presOf" srcId="{9550ECB6-CE76-45A9-830A-3714310E590F}" destId="{6A781E6C-9A48-407D-9336-F7E7EEDC8D6A}" srcOrd="0" destOrd="0" presId="urn:microsoft.com/office/officeart/2005/8/layout/process5"/>
    <dgm:cxn modelId="{14556BBE-B81A-4D35-9F4E-0C351F9C28FB}" type="presOf" srcId="{33EC6160-E474-4D38-B81C-BD3EE56186A6}" destId="{24E72222-586B-4A76-B4B7-E97BFC612C13}" srcOrd="0" destOrd="0" presId="urn:microsoft.com/office/officeart/2005/8/layout/process5"/>
    <dgm:cxn modelId="{EAAE68C7-DE01-4812-9C3A-04405DFA0FFE}" type="presOf" srcId="{B675657F-59A4-4D1C-A7C3-90FB9CD22A56}" destId="{6C349DD3-6092-4F25-A037-504AE237AB0C}" srcOrd="1" destOrd="0" presId="urn:microsoft.com/office/officeart/2005/8/layout/process5"/>
    <dgm:cxn modelId="{3B63F0C8-F18C-4AD9-9767-8E198C21D933}" srcId="{3B95E0A6-C6FD-4EC3-82EB-B82935644052}" destId="{60E2D2B9-8AEA-42A1-A151-62A9B344C9C3}" srcOrd="3" destOrd="0" parTransId="{92E2837E-3096-42D5-A90D-17EDFED681F8}" sibTransId="{B675657F-59A4-4D1C-A7C3-90FB9CD22A56}"/>
    <dgm:cxn modelId="{EB9032E0-2317-4E79-8BA2-E5CF74521920}" type="presOf" srcId="{3DB469D3-5CD1-484F-AC43-AD814EF10BF1}" destId="{3B00B9A1-7C54-40CB-B1E9-4510ADB7BD1E}" srcOrd="1" destOrd="0" presId="urn:microsoft.com/office/officeart/2005/8/layout/process5"/>
    <dgm:cxn modelId="{4D7E2BE3-08A7-49A2-87A0-C1B555C15776}" type="presOf" srcId="{53D4F02A-2BBD-4393-B1DD-EC4CD296ACAD}" destId="{11E56ADB-3EE1-4EF3-888B-FC24BCCD4F98}" srcOrd="0" destOrd="0" presId="urn:microsoft.com/office/officeart/2005/8/layout/process5"/>
    <dgm:cxn modelId="{E43C45E5-555A-4E07-B49D-D358BA5DBFA2}" type="presOf" srcId="{57DAF43A-931F-4E94-944D-2A52123F4F26}" destId="{EF5F099D-DEC3-47E7-9BC5-CFA1C2314C54}" srcOrd="0" destOrd="0" presId="urn:microsoft.com/office/officeart/2005/8/layout/process5"/>
    <dgm:cxn modelId="{05DBEF5F-1C9D-4FF8-8E08-26C56B6BE028}" type="presParOf" srcId="{3FE32B18-C7C2-42DA-8507-165620FE7BA8}" destId="{6A781E6C-9A48-407D-9336-F7E7EEDC8D6A}" srcOrd="0" destOrd="0" presId="urn:microsoft.com/office/officeart/2005/8/layout/process5"/>
    <dgm:cxn modelId="{EBDE9463-D203-4056-BE10-8F2BE11E31D9}" type="presParOf" srcId="{3FE32B18-C7C2-42DA-8507-165620FE7BA8}" destId="{24E72222-586B-4A76-B4B7-E97BFC612C13}" srcOrd="1" destOrd="0" presId="urn:microsoft.com/office/officeart/2005/8/layout/process5"/>
    <dgm:cxn modelId="{3171F9E1-8138-4CCE-87BC-201D46D08735}" type="presParOf" srcId="{24E72222-586B-4A76-B4B7-E97BFC612C13}" destId="{CAB34B7E-74A4-4C33-8D48-AE0424B04C13}" srcOrd="0" destOrd="0" presId="urn:microsoft.com/office/officeart/2005/8/layout/process5"/>
    <dgm:cxn modelId="{94479DFF-D04D-456F-BD25-51800326DCD2}" type="presParOf" srcId="{3FE32B18-C7C2-42DA-8507-165620FE7BA8}" destId="{EF5F099D-DEC3-47E7-9BC5-CFA1C2314C54}" srcOrd="2" destOrd="0" presId="urn:microsoft.com/office/officeart/2005/8/layout/process5"/>
    <dgm:cxn modelId="{BCD62ADA-2F26-4EF8-8216-5D01680B592F}" type="presParOf" srcId="{3FE32B18-C7C2-42DA-8507-165620FE7BA8}" destId="{B59BBD87-5D1E-496F-9B07-7BFAEB788614}" srcOrd="3" destOrd="0" presId="urn:microsoft.com/office/officeart/2005/8/layout/process5"/>
    <dgm:cxn modelId="{AEB70708-A6C8-4BF9-8B3C-40CF018A7AF0}" type="presParOf" srcId="{B59BBD87-5D1E-496F-9B07-7BFAEB788614}" destId="{3B00B9A1-7C54-40CB-B1E9-4510ADB7BD1E}" srcOrd="0" destOrd="0" presId="urn:microsoft.com/office/officeart/2005/8/layout/process5"/>
    <dgm:cxn modelId="{06FE55B0-60B1-490D-A15A-BA185A5EDBF4}" type="presParOf" srcId="{3FE32B18-C7C2-42DA-8507-165620FE7BA8}" destId="{29F59816-BEEF-45EE-846D-E08FE449CA8C}" srcOrd="4" destOrd="0" presId="urn:microsoft.com/office/officeart/2005/8/layout/process5"/>
    <dgm:cxn modelId="{2E738E97-5AFB-4FC7-8A28-41007E85537E}" type="presParOf" srcId="{3FE32B18-C7C2-42DA-8507-165620FE7BA8}" destId="{7CF5BF03-7821-425E-ABAD-4C3E1A2DF473}" srcOrd="5" destOrd="0" presId="urn:microsoft.com/office/officeart/2005/8/layout/process5"/>
    <dgm:cxn modelId="{1A2CC422-069C-438D-9DD2-1E812F314051}" type="presParOf" srcId="{7CF5BF03-7821-425E-ABAD-4C3E1A2DF473}" destId="{AF7E5AB1-A916-4810-8480-01CD037053C0}" srcOrd="0" destOrd="0" presId="urn:microsoft.com/office/officeart/2005/8/layout/process5"/>
    <dgm:cxn modelId="{FA18A4E4-DC16-45BB-8397-E81603951EB8}" type="presParOf" srcId="{3FE32B18-C7C2-42DA-8507-165620FE7BA8}" destId="{9E2A2B54-B27C-4484-8FFE-074EE853F8DC}" srcOrd="6" destOrd="0" presId="urn:microsoft.com/office/officeart/2005/8/layout/process5"/>
    <dgm:cxn modelId="{42521A45-6B52-430A-ABB0-C2D863F2135D}" type="presParOf" srcId="{3FE32B18-C7C2-42DA-8507-165620FE7BA8}" destId="{8DF05A39-212B-4BC6-A2B1-5810306234F5}" srcOrd="7" destOrd="0" presId="urn:microsoft.com/office/officeart/2005/8/layout/process5"/>
    <dgm:cxn modelId="{510AA05B-DCC6-4F01-848E-EACE8E586B89}" type="presParOf" srcId="{8DF05A39-212B-4BC6-A2B1-5810306234F5}" destId="{6C349DD3-6092-4F25-A037-504AE237AB0C}" srcOrd="0" destOrd="0" presId="urn:microsoft.com/office/officeart/2005/8/layout/process5"/>
    <dgm:cxn modelId="{ABD5A6AA-D393-4C8D-908D-EE303CBD5559}" type="presParOf" srcId="{3FE32B18-C7C2-42DA-8507-165620FE7BA8}" destId="{11E56ADB-3EE1-4EF3-888B-FC24BCCD4F98}"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88DBF2B-78D8-4AB3-9F8A-DA40BD18546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AAE85425-75B3-4567-8BBB-D91E1C738F57}">
      <dgm:prSet phldrT="[Text]" phldr="0"/>
      <dgm:spPr/>
      <dgm:t>
        <a:bodyPr/>
        <a:lstStyle/>
        <a:p>
          <a:r>
            <a:rPr lang="en-US"/>
            <a:t>Graph</a:t>
          </a:r>
        </a:p>
      </dgm:t>
    </dgm:pt>
    <dgm:pt modelId="{D528C735-CCBB-4C47-8B9A-B78FDF9C71CD}" type="parTrans" cxnId="{17420331-C9BA-4191-B619-AC787BCDBC8D}">
      <dgm:prSet/>
      <dgm:spPr/>
      <dgm:t>
        <a:bodyPr/>
        <a:lstStyle/>
        <a:p>
          <a:endParaRPr lang="en-US"/>
        </a:p>
      </dgm:t>
    </dgm:pt>
    <dgm:pt modelId="{3CF829CA-CF33-4A7C-B133-139E71AC2CBE}" type="sibTrans" cxnId="{17420331-C9BA-4191-B619-AC787BCDBC8D}">
      <dgm:prSet/>
      <dgm:spPr/>
      <dgm:t>
        <a:bodyPr/>
        <a:lstStyle/>
        <a:p>
          <a:endParaRPr lang="en-US"/>
        </a:p>
      </dgm:t>
    </dgm:pt>
    <dgm:pt modelId="{01FE2A77-7651-42F9-978C-48F687CD92DC}">
      <dgm:prSet phldrT="[Text]" phldr="0"/>
      <dgm:spPr/>
      <dgm:t>
        <a:bodyPr/>
        <a:lstStyle/>
        <a:p>
          <a:r>
            <a:rPr lang="en-US"/>
            <a:t>Node 1</a:t>
          </a:r>
        </a:p>
      </dgm:t>
    </dgm:pt>
    <dgm:pt modelId="{F95541DE-D829-4B25-98E3-C9E28925FFF7}" type="parTrans" cxnId="{CF04EE42-6657-44C9-9D4D-EAE55F6A321A}">
      <dgm:prSet/>
      <dgm:spPr/>
      <dgm:t>
        <a:bodyPr/>
        <a:lstStyle/>
        <a:p>
          <a:endParaRPr lang="en-US"/>
        </a:p>
      </dgm:t>
    </dgm:pt>
    <dgm:pt modelId="{E77AB695-8678-48BE-96EA-C5C5528A0ECC}" type="sibTrans" cxnId="{CF04EE42-6657-44C9-9D4D-EAE55F6A321A}">
      <dgm:prSet/>
      <dgm:spPr/>
      <dgm:t>
        <a:bodyPr/>
        <a:lstStyle/>
        <a:p>
          <a:endParaRPr lang="en-US"/>
        </a:p>
      </dgm:t>
    </dgm:pt>
    <dgm:pt modelId="{8B70309A-AC1C-4C8B-B8EC-DCFB692D0D1E}">
      <dgm:prSet phldrT="[Text]" phldr="0"/>
      <dgm:spPr/>
      <dgm:t>
        <a:bodyPr/>
        <a:lstStyle/>
        <a:p>
          <a:r>
            <a:rPr lang="en-US"/>
            <a:t>Node 2</a:t>
          </a:r>
        </a:p>
      </dgm:t>
    </dgm:pt>
    <dgm:pt modelId="{A198D5C5-5157-4662-AC4A-8DE67C333B91}" type="parTrans" cxnId="{11101389-8679-46AC-8672-460C08D30E76}">
      <dgm:prSet/>
      <dgm:spPr/>
      <dgm:t>
        <a:bodyPr/>
        <a:lstStyle/>
        <a:p>
          <a:endParaRPr lang="en-US"/>
        </a:p>
      </dgm:t>
    </dgm:pt>
    <dgm:pt modelId="{03926725-7FB8-4F07-B228-AFCF0FD5058C}" type="sibTrans" cxnId="{11101389-8679-46AC-8672-460C08D30E76}">
      <dgm:prSet/>
      <dgm:spPr/>
      <dgm:t>
        <a:bodyPr/>
        <a:lstStyle/>
        <a:p>
          <a:endParaRPr lang="en-US"/>
        </a:p>
      </dgm:t>
    </dgm:pt>
    <dgm:pt modelId="{E9B013A4-7E7F-490F-805F-5E29987DC30A}">
      <dgm:prSet phldrT="[Text]" phldr="0"/>
      <dgm:spPr/>
      <dgm:t>
        <a:bodyPr/>
        <a:lstStyle/>
        <a:p>
          <a:r>
            <a:rPr lang="en-US"/>
            <a:t>Node 3</a:t>
          </a:r>
        </a:p>
      </dgm:t>
    </dgm:pt>
    <dgm:pt modelId="{53CFD473-A741-4FD4-8493-99104E67C83E}" type="parTrans" cxnId="{4C453946-A11A-4B31-A858-55EF08BB94C6}">
      <dgm:prSet/>
      <dgm:spPr/>
      <dgm:t>
        <a:bodyPr/>
        <a:lstStyle/>
        <a:p>
          <a:endParaRPr lang="en-US"/>
        </a:p>
      </dgm:t>
    </dgm:pt>
    <dgm:pt modelId="{598D2098-CDAF-43FA-B816-94BEFE550395}" type="sibTrans" cxnId="{4C453946-A11A-4B31-A858-55EF08BB94C6}">
      <dgm:prSet/>
      <dgm:spPr/>
      <dgm:t>
        <a:bodyPr/>
        <a:lstStyle/>
        <a:p>
          <a:endParaRPr lang="en-US"/>
        </a:p>
      </dgm:t>
    </dgm:pt>
    <dgm:pt modelId="{BA9183C3-97C7-4067-9ECE-4A3410CA1A35}">
      <dgm:prSet phldrT="[Text]" phldr="0"/>
      <dgm:spPr/>
      <dgm:t>
        <a:bodyPr/>
        <a:lstStyle/>
        <a:p>
          <a:r>
            <a:rPr lang="en-US"/>
            <a:t>Feature 30</a:t>
          </a:r>
        </a:p>
      </dgm:t>
    </dgm:pt>
    <dgm:pt modelId="{4A37840E-5504-436F-B8F8-DA23E34015DB}" type="parTrans" cxnId="{DA79C8D9-9785-482A-BDDF-4A6A176B0253}">
      <dgm:prSet/>
      <dgm:spPr/>
      <dgm:t>
        <a:bodyPr/>
        <a:lstStyle/>
        <a:p>
          <a:endParaRPr lang="en-US"/>
        </a:p>
      </dgm:t>
    </dgm:pt>
    <dgm:pt modelId="{4F36FB3B-7F26-4F88-A5FB-0F3DADBFF303}" type="sibTrans" cxnId="{DA79C8D9-9785-482A-BDDF-4A6A176B0253}">
      <dgm:prSet/>
      <dgm:spPr/>
      <dgm:t>
        <a:bodyPr/>
        <a:lstStyle/>
        <a:p>
          <a:endParaRPr lang="en-US"/>
        </a:p>
      </dgm:t>
    </dgm:pt>
    <dgm:pt modelId="{328AC865-0242-4569-978B-D92909D08069}">
      <dgm:prSet phldrT="[Text]" phldr="0"/>
      <dgm:spPr/>
      <dgm:t>
        <a:bodyPr/>
        <a:lstStyle/>
        <a:p>
          <a:r>
            <a:rPr lang="en-US"/>
            <a:t>Feature 21</a:t>
          </a:r>
        </a:p>
      </dgm:t>
    </dgm:pt>
    <dgm:pt modelId="{AB842641-E094-4190-B957-EFA529031521}" type="parTrans" cxnId="{DC0EF607-7111-4246-A689-8B650A90149F}">
      <dgm:prSet/>
      <dgm:spPr/>
      <dgm:t>
        <a:bodyPr/>
        <a:lstStyle/>
        <a:p>
          <a:endParaRPr lang="en-US"/>
        </a:p>
      </dgm:t>
    </dgm:pt>
    <dgm:pt modelId="{2677801B-59F3-4A0F-9BDC-DE1AD4DB6F5C}" type="sibTrans" cxnId="{DC0EF607-7111-4246-A689-8B650A90149F}">
      <dgm:prSet/>
      <dgm:spPr/>
      <dgm:t>
        <a:bodyPr/>
        <a:lstStyle/>
        <a:p>
          <a:endParaRPr lang="en-US"/>
        </a:p>
      </dgm:t>
    </dgm:pt>
    <dgm:pt modelId="{9765F58C-4C5F-4AD3-8EE3-FD38D9D88A2B}">
      <dgm:prSet phldrT="[Text]" phldr="0"/>
      <dgm:spPr/>
      <dgm:t>
        <a:bodyPr/>
        <a:lstStyle/>
        <a:p>
          <a:r>
            <a:rPr lang="en-US"/>
            <a:t>Feature 20</a:t>
          </a:r>
        </a:p>
      </dgm:t>
    </dgm:pt>
    <dgm:pt modelId="{D42ACA57-B0C5-4958-8B98-E3B42709A247}" type="parTrans" cxnId="{CA85E36E-5ECE-4309-A499-6342D007FC37}">
      <dgm:prSet/>
      <dgm:spPr/>
      <dgm:t>
        <a:bodyPr/>
        <a:lstStyle/>
        <a:p>
          <a:endParaRPr lang="en-US"/>
        </a:p>
      </dgm:t>
    </dgm:pt>
    <dgm:pt modelId="{EA9CCFAD-A0DB-4604-A51A-74C6A2852CDE}" type="sibTrans" cxnId="{CA85E36E-5ECE-4309-A499-6342D007FC37}">
      <dgm:prSet/>
      <dgm:spPr/>
      <dgm:t>
        <a:bodyPr/>
        <a:lstStyle/>
        <a:p>
          <a:endParaRPr lang="en-US"/>
        </a:p>
      </dgm:t>
    </dgm:pt>
    <dgm:pt modelId="{47B876EC-F9C5-434C-A134-F8718E75A403}">
      <dgm:prSet phldrT="[Text]" phldr="0"/>
      <dgm:spPr/>
      <dgm:t>
        <a:bodyPr/>
        <a:lstStyle/>
        <a:p>
          <a:r>
            <a:rPr lang="en-US"/>
            <a:t>Feature 10</a:t>
          </a:r>
        </a:p>
      </dgm:t>
    </dgm:pt>
    <dgm:pt modelId="{AF35EC4C-B5C5-4A39-80B2-23FB80491722}" type="parTrans" cxnId="{0D5D20A1-732B-430F-A152-EB034946BA34}">
      <dgm:prSet/>
      <dgm:spPr/>
      <dgm:t>
        <a:bodyPr/>
        <a:lstStyle/>
        <a:p>
          <a:endParaRPr lang="en-US"/>
        </a:p>
      </dgm:t>
    </dgm:pt>
    <dgm:pt modelId="{E5FF6939-5260-45D4-A199-060387D34DF4}" type="sibTrans" cxnId="{0D5D20A1-732B-430F-A152-EB034946BA34}">
      <dgm:prSet/>
      <dgm:spPr/>
      <dgm:t>
        <a:bodyPr/>
        <a:lstStyle/>
        <a:p>
          <a:endParaRPr lang="en-US"/>
        </a:p>
      </dgm:t>
    </dgm:pt>
    <dgm:pt modelId="{AB3A60DF-D80F-4188-82B4-60BE37B8148B}">
      <dgm:prSet phldrT="[Text]" phldr="0"/>
      <dgm:spPr/>
      <dgm:t>
        <a:bodyPr/>
        <a:lstStyle/>
        <a:p>
          <a:r>
            <a:rPr lang="en-US"/>
            <a:t>Feature 11</a:t>
          </a:r>
        </a:p>
      </dgm:t>
    </dgm:pt>
    <dgm:pt modelId="{49618B75-0928-497A-A20A-86BC31339894}" type="parTrans" cxnId="{2D84F1D2-512A-49D7-8D3D-AC5D325FA32E}">
      <dgm:prSet/>
      <dgm:spPr/>
      <dgm:t>
        <a:bodyPr/>
        <a:lstStyle/>
        <a:p>
          <a:endParaRPr lang="en-US"/>
        </a:p>
      </dgm:t>
    </dgm:pt>
    <dgm:pt modelId="{54AFF69B-75E3-4412-A075-49089AB149A4}" type="sibTrans" cxnId="{2D84F1D2-512A-49D7-8D3D-AC5D325FA32E}">
      <dgm:prSet/>
      <dgm:spPr/>
      <dgm:t>
        <a:bodyPr/>
        <a:lstStyle/>
        <a:p>
          <a:endParaRPr lang="en-US"/>
        </a:p>
      </dgm:t>
    </dgm:pt>
    <dgm:pt modelId="{B64722EE-A2E8-4880-8625-0DF1E8B4058A}">
      <dgm:prSet phldrT="[Text]" phldr="0"/>
      <dgm:spPr/>
      <dgm:t>
        <a:bodyPr/>
        <a:lstStyle/>
        <a:p>
          <a:r>
            <a:rPr lang="en-US"/>
            <a:t>Feature 22</a:t>
          </a:r>
        </a:p>
      </dgm:t>
    </dgm:pt>
    <dgm:pt modelId="{74B48B64-18F7-4374-A702-44C41DF0E9D0}" type="parTrans" cxnId="{FD132576-D474-4D1D-9B50-098FA664D296}">
      <dgm:prSet/>
      <dgm:spPr/>
      <dgm:t>
        <a:bodyPr/>
        <a:lstStyle/>
        <a:p>
          <a:endParaRPr lang="en-US"/>
        </a:p>
      </dgm:t>
    </dgm:pt>
    <dgm:pt modelId="{3D639067-B86A-44F5-A2C0-A020BEA38E86}" type="sibTrans" cxnId="{FD132576-D474-4D1D-9B50-098FA664D296}">
      <dgm:prSet/>
      <dgm:spPr/>
      <dgm:t>
        <a:bodyPr/>
        <a:lstStyle/>
        <a:p>
          <a:endParaRPr lang="en-US"/>
        </a:p>
      </dgm:t>
    </dgm:pt>
    <dgm:pt modelId="{9DF2E657-48A2-48EA-AA61-AEF5CB8BC453}" type="pres">
      <dgm:prSet presAssocID="{F88DBF2B-78D8-4AB3-9F8A-DA40BD18546E}" presName="hierChild1" presStyleCnt="0">
        <dgm:presLayoutVars>
          <dgm:orgChart val="1"/>
          <dgm:chPref val="1"/>
          <dgm:dir/>
          <dgm:animOne val="branch"/>
          <dgm:animLvl val="lvl"/>
          <dgm:resizeHandles/>
        </dgm:presLayoutVars>
      </dgm:prSet>
      <dgm:spPr/>
    </dgm:pt>
    <dgm:pt modelId="{10F18881-706C-42A4-BD1B-FB4945657BC2}" type="pres">
      <dgm:prSet presAssocID="{AAE85425-75B3-4567-8BBB-D91E1C738F57}" presName="hierRoot1" presStyleCnt="0">
        <dgm:presLayoutVars>
          <dgm:hierBranch val="init"/>
        </dgm:presLayoutVars>
      </dgm:prSet>
      <dgm:spPr/>
    </dgm:pt>
    <dgm:pt modelId="{E2927260-9B85-4879-A164-C1EE32782054}" type="pres">
      <dgm:prSet presAssocID="{AAE85425-75B3-4567-8BBB-D91E1C738F57}" presName="rootComposite1" presStyleCnt="0"/>
      <dgm:spPr/>
    </dgm:pt>
    <dgm:pt modelId="{5E0A1445-E134-4481-A7E4-DF20C5162853}" type="pres">
      <dgm:prSet presAssocID="{AAE85425-75B3-4567-8BBB-D91E1C738F57}" presName="rootText1" presStyleLbl="node0" presStyleIdx="0" presStyleCnt="1">
        <dgm:presLayoutVars>
          <dgm:chPref val="3"/>
        </dgm:presLayoutVars>
      </dgm:prSet>
      <dgm:spPr/>
    </dgm:pt>
    <dgm:pt modelId="{5F73489E-4C40-46DA-BE1C-9E4F04325CCE}" type="pres">
      <dgm:prSet presAssocID="{AAE85425-75B3-4567-8BBB-D91E1C738F57}" presName="rootConnector1" presStyleLbl="node1" presStyleIdx="0" presStyleCnt="0"/>
      <dgm:spPr/>
    </dgm:pt>
    <dgm:pt modelId="{4B1861B3-3D27-4330-964A-9A55F8508611}" type="pres">
      <dgm:prSet presAssocID="{AAE85425-75B3-4567-8BBB-D91E1C738F57}" presName="hierChild2" presStyleCnt="0"/>
      <dgm:spPr/>
    </dgm:pt>
    <dgm:pt modelId="{71BC9856-68FA-42A2-8EE4-D794A84473E8}" type="pres">
      <dgm:prSet presAssocID="{F95541DE-D829-4B25-98E3-C9E28925FFF7}" presName="Name37" presStyleLbl="parChTrans1D2" presStyleIdx="0" presStyleCnt="3"/>
      <dgm:spPr/>
    </dgm:pt>
    <dgm:pt modelId="{88E13372-AA5E-4823-88BD-B5E3E47235D0}" type="pres">
      <dgm:prSet presAssocID="{01FE2A77-7651-42F9-978C-48F687CD92DC}" presName="hierRoot2" presStyleCnt="0">
        <dgm:presLayoutVars>
          <dgm:hierBranch val="init"/>
        </dgm:presLayoutVars>
      </dgm:prSet>
      <dgm:spPr/>
    </dgm:pt>
    <dgm:pt modelId="{131B85D9-A0E5-474C-B3D7-D0515A837682}" type="pres">
      <dgm:prSet presAssocID="{01FE2A77-7651-42F9-978C-48F687CD92DC}" presName="rootComposite" presStyleCnt="0"/>
      <dgm:spPr/>
    </dgm:pt>
    <dgm:pt modelId="{C3CA48F3-0A13-4583-9EA9-D2DFCE7BCFD8}" type="pres">
      <dgm:prSet presAssocID="{01FE2A77-7651-42F9-978C-48F687CD92DC}" presName="rootText" presStyleLbl="node2" presStyleIdx="0" presStyleCnt="3">
        <dgm:presLayoutVars>
          <dgm:chPref val="3"/>
        </dgm:presLayoutVars>
      </dgm:prSet>
      <dgm:spPr/>
    </dgm:pt>
    <dgm:pt modelId="{49E16E55-DC0A-47E0-BE96-D52DFD397EBE}" type="pres">
      <dgm:prSet presAssocID="{01FE2A77-7651-42F9-978C-48F687CD92DC}" presName="rootConnector" presStyleLbl="node2" presStyleIdx="0" presStyleCnt="3"/>
      <dgm:spPr/>
    </dgm:pt>
    <dgm:pt modelId="{539369F8-BDE1-4B09-BF90-C1590AFDE2B2}" type="pres">
      <dgm:prSet presAssocID="{01FE2A77-7651-42F9-978C-48F687CD92DC}" presName="hierChild4" presStyleCnt="0"/>
      <dgm:spPr/>
    </dgm:pt>
    <dgm:pt modelId="{DEA32B0F-AF28-4E3B-AABD-942C091438A8}" type="pres">
      <dgm:prSet presAssocID="{AF35EC4C-B5C5-4A39-80B2-23FB80491722}" presName="Name37" presStyleLbl="parChTrans1D3" presStyleIdx="0" presStyleCnt="6"/>
      <dgm:spPr/>
    </dgm:pt>
    <dgm:pt modelId="{4C89F576-F433-46B2-BAFC-4C61170AA838}" type="pres">
      <dgm:prSet presAssocID="{47B876EC-F9C5-434C-A134-F8718E75A403}" presName="hierRoot2" presStyleCnt="0">
        <dgm:presLayoutVars>
          <dgm:hierBranch val="init"/>
        </dgm:presLayoutVars>
      </dgm:prSet>
      <dgm:spPr/>
    </dgm:pt>
    <dgm:pt modelId="{1F63F426-370E-4BD4-B040-D6855F34235C}" type="pres">
      <dgm:prSet presAssocID="{47B876EC-F9C5-434C-A134-F8718E75A403}" presName="rootComposite" presStyleCnt="0"/>
      <dgm:spPr/>
    </dgm:pt>
    <dgm:pt modelId="{7C114A86-187B-4DDA-AB6C-464A49E0D700}" type="pres">
      <dgm:prSet presAssocID="{47B876EC-F9C5-434C-A134-F8718E75A403}" presName="rootText" presStyleLbl="node3" presStyleIdx="0" presStyleCnt="6">
        <dgm:presLayoutVars>
          <dgm:chPref val="3"/>
        </dgm:presLayoutVars>
      </dgm:prSet>
      <dgm:spPr/>
    </dgm:pt>
    <dgm:pt modelId="{2947A801-07B5-4101-921C-9D7E122B7C77}" type="pres">
      <dgm:prSet presAssocID="{47B876EC-F9C5-434C-A134-F8718E75A403}" presName="rootConnector" presStyleLbl="node3" presStyleIdx="0" presStyleCnt="6"/>
      <dgm:spPr/>
    </dgm:pt>
    <dgm:pt modelId="{379BFEB4-1C8E-427E-9E16-F4F4408833AD}" type="pres">
      <dgm:prSet presAssocID="{47B876EC-F9C5-434C-A134-F8718E75A403}" presName="hierChild4" presStyleCnt="0"/>
      <dgm:spPr/>
    </dgm:pt>
    <dgm:pt modelId="{A4272B68-8A3E-46E3-A65A-9BDDCF73D422}" type="pres">
      <dgm:prSet presAssocID="{47B876EC-F9C5-434C-A134-F8718E75A403}" presName="hierChild5" presStyleCnt="0"/>
      <dgm:spPr/>
    </dgm:pt>
    <dgm:pt modelId="{751C339E-623E-4619-9714-E622BC0063F7}" type="pres">
      <dgm:prSet presAssocID="{49618B75-0928-497A-A20A-86BC31339894}" presName="Name37" presStyleLbl="parChTrans1D3" presStyleIdx="1" presStyleCnt="6"/>
      <dgm:spPr/>
    </dgm:pt>
    <dgm:pt modelId="{9337FA76-0633-45A0-BC4A-74222F2F8719}" type="pres">
      <dgm:prSet presAssocID="{AB3A60DF-D80F-4188-82B4-60BE37B8148B}" presName="hierRoot2" presStyleCnt="0">
        <dgm:presLayoutVars>
          <dgm:hierBranch val="init"/>
        </dgm:presLayoutVars>
      </dgm:prSet>
      <dgm:spPr/>
    </dgm:pt>
    <dgm:pt modelId="{39C55890-4011-4BDD-B174-80692E85D415}" type="pres">
      <dgm:prSet presAssocID="{AB3A60DF-D80F-4188-82B4-60BE37B8148B}" presName="rootComposite" presStyleCnt="0"/>
      <dgm:spPr/>
    </dgm:pt>
    <dgm:pt modelId="{8848A507-1B81-44C3-9323-9281F9A7C1C0}" type="pres">
      <dgm:prSet presAssocID="{AB3A60DF-D80F-4188-82B4-60BE37B8148B}" presName="rootText" presStyleLbl="node3" presStyleIdx="1" presStyleCnt="6">
        <dgm:presLayoutVars>
          <dgm:chPref val="3"/>
        </dgm:presLayoutVars>
      </dgm:prSet>
      <dgm:spPr/>
    </dgm:pt>
    <dgm:pt modelId="{1475000C-F170-4F2D-A4DE-9C97049BA4A3}" type="pres">
      <dgm:prSet presAssocID="{AB3A60DF-D80F-4188-82B4-60BE37B8148B}" presName="rootConnector" presStyleLbl="node3" presStyleIdx="1" presStyleCnt="6"/>
      <dgm:spPr/>
    </dgm:pt>
    <dgm:pt modelId="{36534F47-277A-4943-9168-1EF69700CE7E}" type="pres">
      <dgm:prSet presAssocID="{AB3A60DF-D80F-4188-82B4-60BE37B8148B}" presName="hierChild4" presStyleCnt="0"/>
      <dgm:spPr/>
    </dgm:pt>
    <dgm:pt modelId="{AB615420-C6A5-40F1-A42E-BD4F2CB68A5E}" type="pres">
      <dgm:prSet presAssocID="{AB3A60DF-D80F-4188-82B4-60BE37B8148B}" presName="hierChild5" presStyleCnt="0"/>
      <dgm:spPr/>
    </dgm:pt>
    <dgm:pt modelId="{44AC7307-C706-4A38-82D9-2DD0C54F04B6}" type="pres">
      <dgm:prSet presAssocID="{01FE2A77-7651-42F9-978C-48F687CD92DC}" presName="hierChild5" presStyleCnt="0"/>
      <dgm:spPr/>
    </dgm:pt>
    <dgm:pt modelId="{284215C3-17F8-48E6-80BE-302262CAA598}" type="pres">
      <dgm:prSet presAssocID="{A198D5C5-5157-4662-AC4A-8DE67C333B91}" presName="Name37" presStyleLbl="parChTrans1D2" presStyleIdx="1" presStyleCnt="3"/>
      <dgm:spPr/>
    </dgm:pt>
    <dgm:pt modelId="{64854ABB-C85D-42FD-8238-A1CE881A7B8A}" type="pres">
      <dgm:prSet presAssocID="{8B70309A-AC1C-4C8B-B8EC-DCFB692D0D1E}" presName="hierRoot2" presStyleCnt="0">
        <dgm:presLayoutVars>
          <dgm:hierBranch val="init"/>
        </dgm:presLayoutVars>
      </dgm:prSet>
      <dgm:spPr/>
    </dgm:pt>
    <dgm:pt modelId="{71342110-2BBA-42A8-AA98-35625B154277}" type="pres">
      <dgm:prSet presAssocID="{8B70309A-AC1C-4C8B-B8EC-DCFB692D0D1E}" presName="rootComposite" presStyleCnt="0"/>
      <dgm:spPr/>
    </dgm:pt>
    <dgm:pt modelId="{7DDC523B-25B9-41F2-ABEE-F84046298356}" type="pres">
      <dgm:prSet presAssocID="{8B70309A-AC1C-4C8B-B8EC-DCFB692D0D1E}" presName="rootText" presStyleLbl="node2" presStyleIdx="1" presStyleCnt="3">
        <dgm:presLayoutVars>
          <dgm:chPref val="3"/>
        </dgm:presLayoutVars>
      </dgm:prSet>
      <dgm:spPr/>
    </dgm:pt>
    <dgm:pt modelId="{2832AB1E-F143-4745-AC4D-6AF1267FA91C}" type="pres">
      <dgm:prSet presAssocID="{8B70309A-AC1C-4C8B-B8EC-DCFB692D0D1E}" presName="rootConnector" presStyleLbl="node2" presStyleIdx="1" presStyleCnt="3"/>
      <dgm:spPr/>
    </dgm:pt>
    <dgm:pt modelId="{DCE6BF42-A9BA-4C62-87F9-A3713A03AD50}" type="pres">
      <dgm:prSet presAssocID="{8B70309A-AC1C-4C8B-B8EC-DCFB692D0D1E}" presName="hierChild4" presStyleCnt="0"/>
      <dgm:spPr/>
    </dgm:pt>
    <dgm:pt modelId="{0CC2BFA0-7499-4635-ABB6-9D6308CD9EF7}" type="pres">
      <dgm:prSet presAssocID="{D42ACA57-B0C5-4958-8B98-E3B42709A247}" presName="Name37" presStyleLbl="parChTrans1D3" presStyleIdx="2" presStyleCnt="6"/>
      <dgm:spPr/>
    </dgm:pt>
    <dgm:pt modelId="{1F2594AE-D5FA-4DC7-B257-2699416EF2C0}" type="pres">
      <dgm:prSet presAssocID="{9765F58C-4C5F-4AD3-8EE3-FD38D9D88A2B}" presName="hierRoot2" presStyleCnt="0">
        <dgm:presLayoutVars>
          <dgm:hierBranch val="init"/>
        </dgm:presLayoutVars>
      </dgm:prSet>
      <dgm:spPr/>
    </dgm:pt>
    <dgm:pt modelId="{97DF6BC3-3144-4A59-B347-073D3B0C3407}" type="pres">
      <dgm:prSet presAssocID="{9765F58C-4C5F-4AD3-8EE3-FD38D9D88A2B}" presName="rootComposite" presStyleCnt="0"/>
      <dgm:spPr/>
    </dgm:pt>
    <dgm:pt modelId="{4FB2F0DC-A48B-47B3-9991-E1AB39179496}" type="pres">
      <dgm:prSet presAssocID="{9765F58C-4C5F-4AD3-8EE3-FD38D9D88A2B}" presName="rootText" presStyleLbl="node3" presStyleIdx="2" presStyleCnt="6">
        <dgm:presLayoutVars>
          <dgm:chPref val="3"/>
        </dgm:presLayoutVars>
      </dgm:prSet>
      <dgm:spPr/>
    </dgm:pt>
    <dgm:pt modelId="{03F91150-F68D-41B7-8C88-4835C5EEF905}" type="pres">
      <dgm:prSet presAssocID="{9765F58C-4C5F-4AD3-8EE3-FD38D9D88A2B}" presName="rootConnector" presStyleLbl="node3" presStyleIdx="2" presStyleCnt="6"/>
      <dgm:spPr/>
    </dgm:pt>
    <dgm:pt modelId="{2EB1EAC4-106A-4655-8BC6-5FD57EF812AF}" type="pres">
      <dgm:prSet presAssocID="{9765F58C-4C5F-4AD3-8EE3-FD38D9D88A2B}" presName="hierChild4" presStyleCnt="0"/>
      <dgm:spPr/>
    </dgm:pt>
    <dgm:pt modelId="{FEEE267C-5336-4EC2-B0B1-97CE37C09408}" type="pres">
      <dgm:prSet presAssocID="{9765F58C-4C5F-4AD3-8EE3-FD38D9D88A2B}" presName="hierChild5" presStyleCnt="0"/>
      <dgm:spPr/>
    </dgm:pt>
    <dgm:pt modelId="{BD338EDC-73EA-49FF-A93C-94C335B885E4}" type="pres">
      <dgm:prSet presAssocID="{AB842641-E094-4190-B957-EFA529031521}" presName="Name37" presStyleLbl="parChTrans1D3" presStyleIdx="3" presStyleCnt="6"/>
      <dgm:spPr/>
    </dgm:pt>
    <dgm:pt modelId="{A1911C6C-0210-4BF4-A88A-92382A8B4DC1}" type="pres">
      <dgm:prSet presAssocID="{328AC865-0242-4569-978B-D92909D08069}" presName="hierRoot2" presStyleCnt="0">
        <dgm:presLayoutVars>
          <dgm:hierBranch val="init"/>
        </dgm:presLayoutVars>
      </dgm:prSet>
      <dgm:spPr/>
    </dgm:pt>
    <dgm:pt modelId="{F7EBA09A-027A-4E96-BB42-2C727100F954}" type="pres">
      <dgm:prSet presAssocID="{328AC865-0242-4569-978B-D92909D08069}" presName="rootComposite" presStyleCnt="0"/>
      <dgm:spPr/>
    </dgm:pt>
    <dgm:pt modelId="{D535C539-A15A-452B-BEAB-9072BD4DF457}" type="pres">
      <dgm:prSet presAssocID="{328AC865-0242-4569-978B-D92909D08069}" presName="rootText" presStyleLbl="node3" presStyleIdx="3" presStyleCnt="6">
        <dgm:presLayoutVars>
          <dgm:chPref val="3"/>
        </dgm:presLayoutVars>
      </dgm:prSet>
      <dgm:spPr/>
    </dgm:pt>
    <dgm:pt modelId="{E418ED58-A4EB-4178-AB0F-B214C773270C}" type="pres">
      <dgm:prSet presAssocID="{328AC865-0242-4569-978B-D92909D08069}" presName="rootConnector" presStyleLbl="node3" presStyleIdx="3" presStyleCnt="6"/>
      <dgm:spPr/>
    </dgm:pt>
    <dgm:pt modelId="{196D5826-1080-48AF-B2D6-75A72F168294}" type="pres">
      <dgm:prSet presAssocID="{328AC865-0242-4569-978B-D92909D08069}" presName="hierChild4" presStyleCnt="0"/>
      <dgm:spPr/>
    </dgm:pt>
    <dgm:pt modelId="{EAD82F31-E487-46D8-8396-2932131B8935}" type="pres">
      <dgm:prSet presAssocID="{328AC865-0242-4569-978B-D92909D08069}" presName="hierChild5" presStyleCnt="0"/>
      <dgm:spPr/>
    </dgm:pt>
    <dgm:pt modelId="{A645295E-2211-465F-BD5E-9E799F467944}" type="pres">
      <dgm:prSet presAssocID="{74B48B64-18F7-4374-A702-44C41DF0E9D0}" presName="Name37" presStyleLbl="parChTrans1D3" presStyleIdx="4" presStyleCnt="6"/>
      <dgm:spPr/>
    </dgm:pt>
    <dgm:pt modelId="{64BE8EE2-F13A-48DD-88D7-5B899325CB09}" type="pres">
      <dgm:prSet presAssocID="{B64722EE-A2E8-4880-8625-0DF1E8B4058A}" presName="hierRoot2" presStyleCnt="0">
        <dgm:presLayoutVars>
          <dgm:hierBranch val="init"/>
        </dgm:presLayoutVars>
      </dgm:prSet>
      <dgm:spPr/>
    </dgm:pt>
    <dgm:pt modelId="{BB15D77F-47CB-4396-9C9F-593B197CE10F}" type="pres">
      <dgm:prSet presAssocID="{B64722EE-A2E8-4880-8625-0DF1E8B4058A}" presName="rootComposite" presStyleCnt="0"/>
      <dgm:spPr/>
    </dgm:pt>
    <dgm:pt modelId="{C2660A17-E27E-46CC-975D-943EC7288301}" type="pres">
      <dgm:prSet presAssocID="{B64722EE-A2E8-4880-8625-0DF1E8B4058A}" presName="rootText" presStyleLbl="node3" presStyleIdx="4" presStyleCnt="6">
        <dgm:presLayoutVars>
          <dgm:chPref val="3"/>
        </dgm:presLayoutVars>
      </dgm:prSet>
      <dgm:spPr/>
    </dgm:pt>
    <dgm:pt modelId="{52CA1839-6921-40D7-A0BB-B86D51508457}" type="pres">
      <dgm:prSet presAssocID="{B64722EE-A2E8-4880-8625-0DF1E8B4058A}" presName="rootConnector" presStyleLbl="node3" presStyleIdx="4" presStyleCnt="6"/>
      <dgm:spPr/>
    </dgm:pt>
    <dgm:pt modelId="{6FD11C18-1691-4140-B6FB-15D7D472BF70}" type="pres">
      <dgm:prSet presAssocID="{B64722EE-A2E8-4880-8625-0DF1E8B4058A}" presName="hierChild4" presStyleCnt="0"/>
      <dgm:spPr/>
    </dgm:pt>
    <dgm:pt modelId="{F22258E6-6D30-4FA1-9D7B-0A05A384A4F1}" type="pres">
      <dgm:prSet presAssocID="{B64722EE-A2E8-4880-8625-0DF1E8B4058A}" presName="hierChild5" presStyleCnt="0"/>
      <dgm:spPr/>
    </dgm:pt>
    <dgm:pt modelId="{DC990C6A-3BE6-45BB-BF14-059652FC28B9}" type="pres">
      <dgm:prSet presAssocID="{8B70309A-AC1C-4C8B-B8EC-DCFB692D0D1E}" presName="hierChild5" presStyleCnt="0"/>
      <dgm:spPr/>
    </dgm:pt>
    <dgm:pt modelId="{9C095B46-BD3D-4C3D-9912-C99F43906E4C}" type="pres">
      <dgm:prSet presAssocID="{53CFD473-A741-4FD4-8493-99104E67C83E}" presName="Name37" presStyleLbl="parChTrans1D2" presStyleIdx="2" presStyleCnt="3"/>
      <dgm:spPr/>
    </dgm:pt>
    <dgm:pt modelId="{3F0E7FCD-DAF6-4C6D-A1E0-84B4FB6E43EF}" type="pres">
      <dgm:prSet presAssocID="{E9B013A4-7E7F-490F-805F-5E29987DC30A}" presName="hierRoot2" presStyleCnt="0">
        <dgm:presLayoutVars>
          <dgm:hierBranch val="init"/>
        </dgm:presLayoutVars>
      </dgm:prSet>
      <dgm:spPr/>
    </dgm:pt>
    <dgm:pt modelId="{7FAFB66F-EAF2-4EBA-A89B-23107DCF183A}" type="pres">
      <dgm:prSet presAssocID="{E9B013A4-7E7F-490F-805F-5E29987DC30A}" presName="rootComposite" presStyleCnt="0"/>
      <dgm:spPr/>
    </dgm:pt>
    <dgm:pt modelId="{0DDE8059-E54D-44E4-AFA6-359D3AD09FFA}" type="pres">
      <dgm:prSet presAssocID="{E9B013A4-7E7F-490F-805F-5E29987DC30A}" presName="rootText" presStyleLbl="node2" presStyleIdx="2" presStyleCnt="3">
        <dgm:presLayoutVars>
          <dgm:chPref val="3"/>
        </dgm:presLayoutVars>
      </dgm:prSet>
      <dgm:spPr/>
    </dgm:pt>
    <dgm:pt modelId="{1C2ACEDA-9442-4A63-9400-09DF53AEF2D4}" type="pres">
      <dgm:prSet presAssocID="{E9B013A4-7E7F-490F-805F-5E29987DC30A}" presName="rootConnector" presStyleLbl="node2" presStyleIdx="2" presStyleCnt="3"/>
      <dgm:spPr/>
    </dgm:pt>
    <dgm:pt modelId="{BD819739-5D50-4F81-B10E-ABFE4FA7959C}" type="pres">
      <dgm:prSet presAssocID="{E9B013A4-7E7F-490F-805F-5E29987DC30A}" presName="hierChild4" presStyleCnt="0"/>
      <dgm:spPr/>
    </dgm:pt>
    <dgm:pt modelId="{7D95B1A9-6F49-4A29-8781-87B9D69F080B}" type="pres">
      <dgm:prSet presAssocID="{4A37840E-5504-436F-B8F8-DA23E34015DB}" presName="Name37" presStyleLbl="parChTrans1D3" presStyleIdx="5" presStyleCnt="6"/>
      <dgm:spPr/>
    </dgm:pt>
    <dgm:pt modelId="{B83BC683-57E4-4A9B-850C-EA10C1165BB2}" type="pres">
      <dgm:prSet presAssocID="{BA9183C3-97C7-4067-9ECE-4A3410CA1A35}" presName="hierRoot2" presStyleCnt="0">
        <dgm:presLayoutVars>
          <dgm:hierBranch val="init"/>
        </dgm:presLayoutVars>
      </dgm:prSet>
      <dgm:spPr/>
    </dgm:pt>
    <dgm:pt modelId="{67C6E853-6568-4AA7-8DC2-3249586868BC}" type="pres">
      <dgm:prSet presAssocID="{BA9183C3-97C7-4067-9ECE-4A3410CA1A35}" presName="rootComposite" presStyleCnt="0"/>
      <dgm:spPr/>
    </dgm:pt>
    <dgm:pt modelId="{DD57CA25-B086-4994-A39D-97AF9604BC08}" type="pres">
      <dgm:prSet presAssocID="{BA9183C3-97C7-4067-9ECE-4A3410CA1A35}" presName="rootText" presStyleLbl="node3" presStyleIdx="5" presStyleCnt="6">
        <dgm:presLayoutVars>
          <dgm:chPref val="3"/>
        </dgm:presLayoutVars>
      </dgm:prSet>
      <dgm:spPr/>
    </dgm:pt>
    <dgm:pt modelId="{2858770C-CD70-4132-9CC9-D36C3C69B385}" type="pres">
      <dgm:prSet presAssocID="{BA9183C3-97C7-4067-9ECE-4A3410CA1A35}" presName="rootConnector" presStyleLbl="node3" presStyleIdx="5" presStyleCnt="6"/>
      <dgm:spPr/>
    </dgm:pt>
    <dgm:pt modelId="{05064475-FE89-4072-BFF1-B8AD5FABF604}" type="pres">
      <dgm:prSet presAssocID="{BA9183C3-97C7-4067-9ECE-4A3410CA1A35}" presName="hierChild4" presStyleCnt="0"/>
      <dgm:spPr/>
    </dgm:pt>
    <dgm:pt modelId="{E7F882A8-D173-4242-934A-AEC99755A3D4}" type="pres">
      <dgm:prSet presAssocID="{BA9183C3-97C7-4067-9ECE-4A3410CA1A35}" presName="hierChild5" presStyleCnt="0"/>
      <dgm:spPr/>
    </dgm:pt>
    <dgm:pt modelId="{F6C9CD5D-EF54-48CD-A34A-A3E3CF9F8EAD}" type="pres">
      <dgm:prSet presAssocID="{E9B013A4-7E7F-490F-805F-5E29987DC30A}" presName="hierChild5" presStyleCnt="0"/>
      <dgm:spPr/>
    </dgm:pt>
    <dgm:pt modelId="{8BC694AD-97EA-4E23-8922-889DD91DE999}" type="pres">
      <dgm:prSet presAssocID="{AAE85425-75B3-4567-8BBB-D91E1C738F57}" presName="hierChild3" presStyleCnt="0"/>
      <dgm:spPr/>
    </dgm:pt>
  </dgm:ptLst>
  <dgm:cxnLst>
    <dgm:cxn modelId="{C3042501-B2ED-4A7C-A77F-28F748C2F0B9}" type="presOf" srcId="{AF35EC4C-B5C5-4A39-80B2-23FB80491722}" destId="{DEA32B0F-AF28-4E3B-AABD-942C091438A8}" srcOrd="0" destOrd="0" presId="urn:microsoft.com/office/officeart/2005/8/layout/orgChart1"/>
    <dgm:cxn modelId="{5C237706-81C0-4B3C-AA07-A0470FB0DB16}" type="presOf" srcId="{74B48B64-18F7-4374-A702-44C41DF0E9D0}" destId="{A645295E-2211-465F-BD5E-9E799F467944}" srcOrd="0" destOrd="0" presId="urn:microsoft.com/office/officeart/2005/8/layout/orgChart1"/>
    <dgm:cxn modelId="{DC0EF607-7111-4246-A689-8B650A90149F}" srcId="{8B70309A-AC1C-4C8B-B8EC-DCFB692D0D1E}" destId="{328AC865-0242-4569-978B-D92909D08069}" srcOrd="1" destOrd="0" parTransId="{AB842641-E094-4190-B957-EFA529031521}" sibTransId="{2677801B-59F3-4A0F-9BDC-DE1AD4DB6F5C}"/>
    <dgm:cxn modelId="{CDBF1E08-6CA3-4AE3-9347-A3F2CC206D66}" type="presOf" srcId="{A198D5C5-5157-4662-AC4A-8DE67C333B91}" destId="{284215C3-17F8-48E6-80BE-302262CAA598}" srcOrd="0" destOrd="0" presId="urn:microsoft.com/office/officeart/2005/8/layout/orgChart1"/>
    <dgm:cxn modelId="{8086800F-DEC2-4DF7-8B5B-56677EC37B99}" type="presOf" srcId="{8B70309A-AC1C-4C8B-B8EC-DCFB692D0D1E}" destId="{7DDC523B-25B9-41F2-ABEE-F84046298356}" srcOrd="0" destOrd="0" presId="urn:microsoft.com/office/officeart/2005/8/layout/orgChart1"/>
    <dgm:cxn modelId="{A14C5F2D-A7C7-4C69-8FC0-1E196DDB0456}" type="presOf" srcId="{53CFD473-A741-4FD4-8493-99104E67C83E}" destId="{9C095B46-BD3D-4C3D-9912-C99F43906E4C}" srcOrd="0" destOrd="0" presId="urn:microsoft.com/office/officeart/2005/8/layout/orgChart1"/>
    <dgm:cxn modelId="{C691F02F-DE8B-4119-AF32-1B7851B26005}" type="presOf" srcId="{B64722EE-A2E8-4880-8625-0DF1E8B4058A}" destId="{52CA1839-6921-40D7-A0BB-B86D51508457}" srcOrd="1" destOrd="0" presId="urn:microsoft.com/office/officeart/2005/8/layout/orgChart1"/>
    <dgm:cxn modelId="{17420331-C9BA-4191-B619-AC787BCDBC8D}" srcId="{F88DBF2B-78D8-4AB3-9F8A-DA40BD18546E}" destId="{AAE85425-75B3-4567-8BBB-D91E1C738F57}" srcOrd="0" destOrd="0" parTransId="{D528C735-CCBB-4C47-8B9A-B78FDF9C71CD}" sibTransId="{3CF829CA-CF33-4A7C-B133-139E71AC2CBE}"/>
    <dgm:cxn modelId="{37721A35-E207-42A0-8232-B9B9790BDC96}" type="presOf" srcId="{F88DBF2B-78D8-4AB3-9F8A-DA40BD18546E}" destId="{9DF2E657-48A2-48EA-AA61-AEF5CB8BC453}" srcOrd="0" destOrd="0" presId="urn:microsoft.com/office/officeart/2005/8/layout/orgChart1"/>
    <dgm:cxn modelId="{8223423C-8936-4CB8-914D-CD378F44D69A}" type="presOf" srcId="{9765F58C-4C5F-4AD3-8EE3-FD38D9D88A2B}" destId="{4FB2F0DC-A48B-47B3-9991-E1AB39179496}" srcOrd="0" destOrd="0" presId="urn:microsoft.com/office/officeart/2005/8/layout/orgChart1"/>
    <dgm:cxn modelId="{5B95693F-8340-4C9B-BD90-C4B12CC39966}" type="presOf" srcId="{E9B013A4-7E7F-490F-805F-5E29987DC30A}" destId="{0DDE8059-E54D-44E4-AFA6-359D3AD09FFA}" srcOrd="0" destOrd="0" presId="urn:microsoft.com/office/officeart/2005/8/layout/orgChart1"/>
    <dgm:cxn modelId="{4A26AE5D-034D-4C4A-834A-9FBC509355A4}" type="presOf" srcId="{B64722EE-A2E8-4880-8625-0DF1E8B4058A}" destId="{C2660A17-E27E-46CC-975D-943EC7288301}" srcOrd="0" destOrd="0" presId="urn:microsoft.com/office/officeart/2005/8/layout/orgChart1"/>
    <dgm:cxn modelId="{DB092E62-B70E-42D5-8728-F506291339CB}" type="presOf" srcId="{AB3A60DF-D80F-4188-82B4-60BE37B8148B}" destId="{1475000C-F170-4F2D-A4DE-9C97049BA4A3}" srcOrd="1" destOrd="0" presId="urn:microsoft.com/office/officeart/2005/8/layout/orgChart1"/>
    <dgm:cxn modelId="{CF04EE42-6657-44C9-9D4D-EAE55F6A321A}" srcId="{AAE85425-75B3-4567-8BBB-D91E1C738F57}" destId="{01FE2A77-7651-42F9-978C-48F687CD92DC}" srcOrd="0" destOrd="0" parTransId="{F95541DE-D829-4B25-98E3-C9E28925FFF7}" sibTransId="{E77AB695-8678-48BE-96EA-C5C5528A0ECC}"/>
    <dgm:cxn modelId="{4C453946-A11A-4B31-A858-55EF08BB94C6}" srcId="{AAE85425-75B3-4567-8BBB-D91E1C738F57}" destId="{E9B013A4-7E7F-490F-805F-5E29987DC30A}" srcOrd="2" destOrd="0" parTransId="{53CFD473-A741-4FD4-8493-99104E67C83E}" sibTransId="{598D2098-CDAF-43FA-B816-94BEFE550395}"/>
    <dgm:cxn modelId="{11C54A49-D9B2-4AFE-926E-DB8F5B8FF3A2}" type="presOf" srcId="{AAE85425-75B3-4567-8BBB-D91E1C738F57}" destId="{5F73489E-4C40-46DA-BE1C-9E4F04325CCE}" srcOrd="1" destOrd="0" presId="urn:microsoft.com/office/officeart/2005/8/layout/orgChart1"/>
    <dgm:cxn modelId="{CA85E36E-5ECE-4309-A499-6342D007FC37}" srcId="{8B70309A-AC1C-4C8B-B8EC-DCFB692D0D1E}" destId="{9765F58C-4C5F-4AD3-8EE3-FD38D9D88A2B}" srcOrd="0" destOrd="0" parTransId="{D42ACA57-B0C5-4958-8B98-E3B42709A247}" sibTransId="{EA9CCFAD-A0DB-4604-A51A-74C6A2852CDE}"/>
    <dgm:cxn modelId="{FD132576-D474-4D1D-9B50-098FA664D296}" srcId="{8B70309A-AC1C-4C8B-B8EC-DCFB692D0D1E}" destId="{B64722EE-A2E8-4880-8625-0DF1E8B4058A}" srcOrd="2" destOrd="0" parTransId="{74B48B64-18F7-4374-A702-44C41DF0E9D0}" sibTransId="{3D639067-B86A-44F5-A2C0-A020BEA38E86}"/>
    <dgm:cxn modelId="{4E6CFA81-2C75-4BEA-B40A-3A2C16BEA97A}" type="presOf" srcId="{BA9183C3-97C7-4067-9ECE-4A3410CA1A35}" destId="{2858770C-CD70-4132-9CC9-D36C3C69B385}" srcOrd="1" destOrd="0" presId="urn:microsoft.com/office/officeart/2005/8/layout/orgChart1"/>
    <dgm:cxn modelId="{11101389-8679-46AC-8672-460C08D30E76}" srcId="{AAE85425-75B3-4567-8BBB-D91E1C738F57}" destId="{8B70309A-AC1C-4C8B-B8EC-DCFB692D0D1E}" srcOrd="1" destOrd="0" parTransId="{A198D5C5-5157-4662-AC4A-8DE67C333B91}" sibTransId="{03926725-7FB8-4F07-B228-AFCF0FD5058C}"/>
    <dgm:cxn modelId="{5A417291-8F80-4C82-99D4-FD75565D2B5B}" type="presOf" srcId="{9765F58C-4C5F-4AD3-8EE3-FD38D9D88A2B}" destId="{03F91150-F68D-41B7-8C88-4835C5EEF905}" srcOrd="1" destOrd="0" presId="urn:microsoft.com/office/officeart/2005/8/layout/orgChart1"/>
    <dgm:cxn modelId="{6D284292-E11A-4B9B-AC1D-CCA4D47AA18A}" type="presOf" srcId="{49618B75-0928-497A-A20A-86BC31339894}" destId="{751C339E-623E-4619-9714-E622BC0063F7}" srcOrd="0" destOrd="0" presId="urn:microsoft.com/office/officeart/2005/8/layout/orgChart1"/>
    <dgm:cxn modelId="{E835F19A-48E9-443E-BDB1-49FEB9575068}" type="presOf" srcId="{01FE2A77-7651-42F9-978C-48F687CD92DC}" destId="{49E16E55-DC0A-47E0-BE96-D52DFD397EBE}" srcOrd="1" destOrd="0" presId="urn:microsoft.com/office/officeart/2005/8/layout/orgChart1"/>
    <dgm:cxn modelId="{2573079E-8F09-466A-A7FC-A7200AC7B313}" type="presOf" srcId="{AB842641-E094-4190-B957-EFA529031521}" destId="{BD338EDC-73EA-49FF-A93C-94C335B885E4}" srcOrd="0" destOrd="0" presId="urn:microsoft.com/office/officeart/2005/8/layout/orgChart1"/>
    <dgm:cxn modelId="{8E441B9F-AA4A-4BB4-BBF5-B8190F146D2F}" type="presOf" srcId="{4A37840E-5504-436F-B8F8-DA23E34015DB}" destId="{7D95B1A9-6F49-4A29-8781-87B9D69F080B}" srcOrd="0" destOrd="0" presId="urn:microsoft.com/office/officeart/2005/8/layout/orgChart1"/>
    <dgm:cxn modelId="{0D5D20A1-732B-430F-A152-EB034946BA34}" srcId="{01FE2A77-7651-42F9-978C-48F687CD92DC}" destId="{47B876EC-F9C5-434C-A134-F8718E75A403}" srcOrd="0" destOrd="0" parTransId="{AF35EC4C-B5C5-4A39-80B2-23FB80491722}" sibTransId="{E5FF6939-5260-45D4-A199-060387D34DF4}"/>
    <dgm:cxn modelId="{1B108BA2-13B1-438D-8A4B-2CE6AC8A0698}" type="presOf" srcId="{AB3A60DF-D80F-4188-82B4-60BE37B8148B}" destId="{8848A507-1B81-44C3-9323-9281F9A7C1C0}" srcOrd="0" destOrd="0" presId="urn:microsoft.com/office/officeart/2005/8/layout/orgChart1"/>
    <dgm:cxn modelId="{68AC61A9-372F-4A68-B3CD-C93BEC87FBA5}" type="presOf" srcId="{47B876EC-F9C5-434C-A134-F8718E75A403}" destId="{2947A801-07B5-4101-921C-9D7E122B7C77}" srcOrd="1" destOrd="0" presId="urn:microsoft.com/office/officeart/2005/8/layout/orgChart1"/>
    <dgm:cxn modelId="{037047AD-D264-4815-8AC8-9AAEF1EA8893}" type="presOf" srcId="{AAE85425-75B3-4567-8BBB-D91E1C738F57}" destId="{5E0A1445-E134-4481-A7E4-DF20C5162853}" srcOrd="0" destOrd="0" presId="urn:microsoft.com/office/officeart/2005/8/layout/orgChart1"/>
    <dgm:cxn modelId="{2632B3AF-3603-4DEE-8909-FB8068AB7197}" type="presOf" srcId="{8B70309A-AC1C-4C8B-B8EC-DCFB692D0D1E}" destId="{2832AB1E-F143-4745-AC4D-6AF1267FA91C}" srcOrd="1" destOrd="0" presId="urn:microsoft.com/office/officeart/2005/8/layout/orgChart1"/>
    <dgm:cxn modelId="{858E88BC-F620-48C8-B6E9-83D46675BBE1}" type="presOf" srcId="{D42ACA57-B0C5-4958-8B98-E3B42709A247}" destId="{0CC2BFA0-7499-4635-ABB6-9D6308CD9EF7}" srcOrd="0" destOrd="0" presId="urn:microsoft.com/office/officeart/2005/8/layout/orgChart1"/>
    <dgm:cxn modelId="{13B130C8-78EF-46E9-9302-3872A3D7B62F}" type="presOf" srcId="{47B876EC-F9C5-434C-A134-F8718E75A403}" destId="{7C114A86-187B-4DDA-AB6C-464A49E0D700}" srcOrd="0" destOrd="0" presId="urn:microsoft.com/office/officeart/2005/8/layout/orgChart1"/>
    <dgm:cxn modelId="{C337B0C8-36C6-4BC7-9561-7C46E6A1D11E}" type="presOf" srcId="{328AC865-0242-4569-978B-D92909D08069}" destId="{D535C539-A15A-452B-BEAB-9072BD4DF457}" srcOrd="0" destOrd="0" presId="urn:microsoft.com/office/officeart/2005/8/layout/orgChart1"/>
    <dgm:cxn modelId="{1718F2C8-D67C-4CE3-82A9-1AE8AC707B72}" type="presOf" srcId="{01FE2A77-7651-42F9-978C-48F687CD92DC}" destId="{C3CA48F3-0A13-4583-9EA9-D2DFCE7BCFD8}" srcOrd="0" destOrd="0" presId="urn:microsoft.com/office/officeart/2005/8/layout/orgChart1"/>
    <dgm:cxn modelId="{2D84F1D2-512A-49D7-8D3D-AC5D325FA32E}" srcId="{01FE2A77-7651-42F9-978C-48F687CD92DC}" destId="{AB3A60DF-D80F-4188-82B4-60BE37B8148B}" srcOrd="1" destOrd="0" parTransId="{49618B75-0928-497A-A20A-86BC31339894}" sibTransId="{54AFF69B-75E3-4412-A075-49089AB149A4}"/>
    <dgm:cxn modelId="{59BB1CD7-FE08-4556-B911-6602758A089D}" type="presOf" srcId="{328AC865-0242-4569-978B-D92909D08069}" destId="{E418ED58-A4EB-4178-AB0F-B214C773270C}" srcOrd="1" destOrd="0" presId="urn:microsoft.com/office/officeart/2005/8/layout/orgChart1"/>
    <dgm:cxn modelId="{DA79C8D9-9785-482A-BDDF-4A6A176B0253}" srcId="{E9B013A4-7E7F-490F-805F-5E29987DC30A}" destId="{BA9183C3-97C7-4067-9ECE-4A3410CA1A35}" srcOrd="0" destOrd="0" parTransId="{4A37840E-5504-436F-B8F8-DA23E34015DB}" sibTransId="{4F36FB3B-7F26-4F88-A5FB-0F3DADBFF303}"/>
    <dgm:cxn modelId="{541111DF-C109-46BC-ABF5-5B4566A7EB7C}" type="presOf" srcId="{F95541DE-D829-4B25-98E3-C9E28925FFF7}" destId="{71BC9856-68FA-42A2-8EE4-D794A84473E8}" srcOrd="0" destOrd="0" presId="urn:microsoft.com/office/officeart/2005/8/layout/orgChart1"/>
    <dgm:cxn modelId="{0849D0E9-241A-47C0-9D85-C54435FDDEA2}" type="presOf" srcId="{BA9183C3-97C7-4067-9ECE-4A3410CA1A35}" destId="{DD57CA25-B086-4994-A39D-97AF9604BC08}" srcOrd="0" destOrd="0" presId="urn:microsoft.com/office/officeart/2005/8/layout/orgChart1"/>
    <dgm:cxn modelId="{0AA198FC-EA28-4883-8BD2-5DA280D92F64}" type="presOf" srcId="{E9B013A4-7E7F-490F-805F-5E29987DC30A}" destId="{1C2ACEDA-9442-4A63-9400-09DF53AEF2D4}" srcOrd="1" destOrd="0" presId="urn:microsoft.com/office/officeart/2005/8/layout/orgChart1"/>
    <dgm:cxn modelId="{E25B7FA8-587F-41D9-8362-14B2066F9B4F}" type="presParOf" srcId="{9DF2E657-48A2-48EA-AA61-AEF5CB8BC453}" destId="{10F18881-706C-42A4-BD1B-FB4945657BC2}" srcOrd="0" destOrd="0" presId="urn:microsoft.com/office/officeart/2005/8/layout/orgChart1"/>
    <dgm:cxn modelId="{76EF21E5-051D-466B-A224-56D50F55B63E}" type="presParOf" srcId="{10F18881-706C-42A4-BD1B-FB4945657BC2}" destId="{E2927260-9B85-4879-A164-C1EE32782054}" srcOrd="0" destOrd="0" presId="urn:microsoft.com/office/officeart/2005/8/layout/orgChart1"/>
    <dgm:cxn modelId="{558C5435-A49D-46AE-942F-22FBE239DADF}" type="presParOf" srcId="{E2927260-9B85-4879-A164-C1EE32782054}" destId="{5E0A1445-E134-4481-A7E4-DF20C5162853}" srcOrd="0" destOrd="0" presId="urn:microsoft.com/office/officeart/2005/8/layout/orgChart1"/>
    <dgm:cxn modelId="{55A48D2E-E8AC-4D81-A2AA-9CB863922BF8}" type="presParOf" srcId="{E2927260-9B85-4879-A164-C1EE32782054}" destId="{5F73489E-4C40-46DA-BE1C-9E4F04325CCE}" srcOrd="1" destOrd="0" presId="urn:microsoft.com/office/officeart/2005/8/layout/orgChart1"/>
    <dgm:cxn modelId="{F7B4606B-9479-4AC9-AD01-DC5668F231CC}" type="presParOf" srcId="{10F18881-706C-42A4-BD1B-FB4945657BC2}" destId="{4B1861B3-3D27-4330-964A-9A55F8508611}" srcOrd="1" destOrd="0" presId="urn:microsoft.com/office/officeart/2005/8/layout/orgChart1"/>
    <dgm:cxn modelId="{EBB867C6-9FAD-4C4E-87DB-D6969E3CD327}" type="presParOf" srcId="{4B1861B3-3D27-4330-964A-9A55F8508611}" destId="{71BC9856-68FA-42A2-8EE4-D794A84473E8}" srcOrd="0" destOrd="0" presId="urn:microsoft.com/office/officeart/2005/8/layout/orgChart1"/>
    <dgm:cxn modelId="{4F185E09-C62F-4D2F-8607-47E4EDFF35A7}" type="presParOf" srcId="{4B1861B3-3D27-4330-964A-9A55F8508611}" destId="{88E13372-AA5E-4823-88BD-B5E3E47235D0}" srcOrd="1" destOrd="0" presId="urn:microsoft.com/office/officeart/2005/8/layout/orgChart1"/>
    <dgm:cxn modelId="{A12BB541-BF06-497B-90F8-D2E21C13AABC}" type="presParOf" srcId="{88E13372-AA5E-4823-88BD-B5E3E47235D0}" destId="{131B85D9-A0E5-474C-B3D7-D0515A837682}" srcOrd="0" destOrd="0" presId="urn:microsoft.com/office/officeart/2005/8/layout/orgChart1"/>
    <dgm:cxn modelId="{A7587955-B6AF-4210-B3BE-7A945890D85C}" type="presParOf" srcId="{131B85D9-A0E5-474C-B3D7-D0515A837682}" destId="{C3CA48F3-0A13-4583-9EA9-D2DFCE7BCFD8}" srcOrd="0" destOrd="0" presId="urn:microsoft.com/office/officeart/2005/8/layout/orgChart1"/>
    <dgm:cxn modelId="{08338278-EDE0-4AB2-AD5A-59ED99E97212}" type="presParOf" srcId="{131B85D9-A0E5-474C-B3D7-D0515A837682}" destId="{49E16E55-DC0A-47E0-BE96-D52DFD397EBE}" srcOrd="1" destOrd="0" presId="urn:microsoft.com/office/officeart/2005/8/layout/orgChart1"/>
    <dgm:cxn modelId="{02A2ABA8-2E9A-4926-8954-A855CCE8BA06}" type="presParOf" srcId="{88E13372-AA5E-4823-88BD-B5E3E47235D0}" destId="{539369F8-BDE1-4B09-BF90-C1590AFDE2B2}" srcOrd="1" destOrd="0" presId="urn:microsoft.com/office/officeart/2005/8/layout/orgChart1"/>
    <dgm:cxn modelId="{56C1B934-6DBC-45B1-9F62-8B75F5D9E698}" type="presParOf" srcId="{539369F8-BDE1-4B09-BF90-C1590AFDE2B2}" destId="{DEA32B0F-AF28-4E3B-AABD-942C091438A8}" srcOrd="0" destOrd="0" presId="urn:microsoft.com/office/officeart/2005/8/layout/orgChart1"/>
    <dgm:cxn modelId="{091B6C33-90C0-46E8-8757-EF756B0EBD46}" type="presParOf" srcId="{539369F8-BDE1-4B09-BF90-C1590AFDE2B2}" destId="{4C89F576-F433-46B2-BAFC-4C61170AA838}" srcOrd="1" destOrd="0" presId="urn:microsoft.com/office/officeart/2005/8/layout/orgChart1"/>
    <dgm:cxn modelId="{4FAD592D-04DF-47BF-AF7D-94A805FA5E3F}" type="presParOf" srcId="{4C89F576-F433-46B2-BAFC-4C61170AA838}" destId="{1F63F426-370E-4BD4-B040-D6855F34235C}" srcOrd="0" destOrd="0" presId="urn:microsoft.com/office/officeart/2005/8/layout/orgChart1"/>
    <dgm:cxn modelId="{39340789-1CBA-48D0-A22B-D3E9F6186AB4}" type="presParOf" srcId="{1F63F426-370E-4BD4-B040-D6855F34235C}" destId="{7C114A86-187B-4DDA-AB6C-464A49E0D700}" srcOrd="0" destOrd="0" presId="urn:microsoft.com/office/officeart/2005/8/layout/orgChart1"/>
    <dgm:cxn modelId="{A89E074C-3F24-4FCA-BC5C-0523AC702248}" type="presParOf" srcId="{1F63F426-370E-4BD4-B040-D6855F34235C}" destId="{2947A801-07B5-4101-921C-9D7E122B7C77}" srcOrd="1" destOrd="0" presId="urn:microsoft.com/office/officeart/2005/8/layout/orgChart1"/>
    <dgm:cxn modelId="{EA347554-E090-4DD9-AEED-C4410BB655C7}" type="presParOf" srcId="{4C89F576-F433-46B2-BAFC-4C61170AA838}" destId="{379BFEB4-1C8E-427E-9E16-F4F4408833AD}" srcOrd="1" destOrd="0" presId="urn:microsoft.com/office/officeart/2005/8/layout/orgChart1"/>
    <dgm:cxn modelId="{6891AD4F-637D-49D8-9F92-8B81A4A4D33D}" type="presParOf" srcId="{4C89F576-F433-46B2-BAFC-4C61170AA838}" destId="{A4272B68-8A3E-46E3-A65A-9BDDCF73D422}" srcOrd="2" destOrd="0" presId="urn:microsoft.com/office/officeart/2005/8/layout/orgChart1"/>
    <dgm:cxn modelId="{B3CF0540-43CD-48F4-8D77-0B6E052C00DE}" type="presParOf" srcId="{539369F8-BDE1-4B09-BF90-C1590AFDE2B2}" destId="{751C339E-623E-4619-9714-E622BC0063F7}" srcOrd="2" destOrd="0" presId="urn:microsoft.com/office/officeart/2005/8/layout/orgChart1"/>
    <dgm:cxn modelId="{F5796423-5113-47BF-978A-D4AB59D6424A}" type="presParOf" srcId="{539369F8-BDE1-4B09-BF90-C1590AFDE2B2}" destId="{9337FA76-0633-45A0-BC4A-74222F2F8719}" srcOrd="3" destOrd="0" presId="urn:microsoft.com/office/officeart/2005/8/layout/orgChart1"/>
    <dgm:cxn modelId="{B51667A0-C3FD-420E-ABF2-752738991274}" type="presParOf" srcId="{9337FA76-0633-45A0-BC4A-74222F2F8719}" destId="{39C55890-4011-4BDD-B174-80692E85D415}" srcOrd="0" destOrd="0" presId="urn:microsoft.com/office/officeart/2005/8/layout/orgChart1"/>
    <dgm:cxn modelId="{65AF6049-5002-4124-9322-EE3D0B9846FD}" type="presParOf" srcId="{39C55890-4011-4BDD-B174-80692E85D415}" destId="{8848A507-1B81-44C3-9323-9281F9A7C1C0}" srcOrd="0" destOrd="0" presId="urn:microsoft.com/office/officeart/2005/8/layout/orgChart1"/>
    <dgm:cxn modelId="{F42EAA2E-7E57-4BCD-91C8-C5A1A542B588}" type="presParOf" srcId="{39C55890-4011-4BDD-B174-80692E85D415}" destId="{1475000C-F170-4F2D-A4DE-9C97049BA4A3}" srcOrd="1" destOrd="0" presId="urn:microsoft.com/office/officeart/2005/8/layout/orgChart1"/>
    <dgm:cxn modelId="{AA6635DF-04D9-4C85-87DD-344E6DF534CE}" type="presParOf" srcId="{9337FA76-0633-45A0-BC4A-74222F2F8719}" destId="{36534F47-277A-4943-9168-1EF69700CE7E}" srcOrd="1" destOrd="0" presId="urn:microsoft.com/office/officeart/2005/8/layout/orgChart1"/>
    <dgm:cxn modelId="{70737A06-1696-40EF-9558-70ACE2CB58A1}" type="presParOf" srcId="{9337FA76-0633-45A0-BC4A-74222F2F8719}" destId="{AB615420-C6A5-40F1-A42E-BD4F2CB68A5E}" srcOrd="2" destOrd="0" presId="urn:microsoft.com/office/officeart/2005/8/layout/orgChart1"/>
    <dgm:cxn modelId="{28AB8371-4904-4795-AAA5-6413C9BE42D6}" type="presParOf" srcId="{88E13372-AA5E-4823-88BD-B5E3E47235D0}" destId="{44AC7307-C706-4A38-82D9-2DD0C54F04B6}" srcOrd="2" destOrd="0" presId="urn:microsoft.com/office/officeart/2005/8/layout/orgChart1"/>
    <dgm:cxn modelId="{F92EA63A-4846-47F0-9818-46B5CD45F725}" type="presParOf" srcId="{4B1861B3-3D27-4330-964A-9A55F8508611}" destId="{284215C3-17F8-48E6-80BE-302262CAA598}" srcOrd="2" destOrd="0" presId="urn:microsoft.com/office/officeart/2005/8/layout/orgChart1"/>
    <dgm:cxn modelId="{CE114C0F-E9A2-4B5C-8726-A481D2E20E52}" type="presParOf" srcId="{4B1861B3-3D27-4330-964A-9A55F8508611}" destId="{64854ABB-C85D-42FD-8238-A1CE881A7B8A}" srcOrd="3" destOrd="0" presId="urn:microsoft.com/office/officeart/2005/8/layout/orgChart1"/>
    <dgm:cxn modelId="{8F2F3AD0-39FD-4ED9-B3B8-FF006636303C}" type="presParOf" srcId="{64854ABB-C85D-42FD-8238-A1CE881A7B8A}" destId="{71342110-2BBA-42A8-AA98-35625B154277}" srcOrd="0" destOrd="0" presId="urn:microsoft.com/office/officeart/2005/8/layout/orgChart1"/>
    <dgm:cxn modelId="{2405430C-F18F-44F7-ABD9-7D2E6F69176D}" type="presParOf" srcId="{71342110-2BBA-42A8-AA98-35625B154277}" destId="{7DDC523B-25B9-41F2-ABEE-F84046298356}" srcOrd="0" destOrd="0" presId="urn:microsoft.com/office/officeart/2005/8/layout/orgChart1"/>
    <dgm:cxn modelId="{835A9D37-8355-4ABC-886C-32A0A9A4FF48}" type="presParOf" srcId="{71342110-2BBA-42A8-AA98-35625B154277}" destId="{2832AB1E-F143-4745-AC4D-6AF1267FA91C}" srcOrd="1" destOrd="0" presId="urn:microsoft.com/office/officeart/2005/8/layout/orgChart1"/>
    <dgm:cxn modelId="{04A73816-7C17-4822-A303-BDC9442FA82D}" type="presParOf" srcId="{64854ABB-C85D-42FD-8238-A1CE881A7B8A}" destId="{DCE6BF42-A9BA-4C62-87F9-A3713A03AD50}" srcOrd="1" destOrd="0" presId="urn:microsoft.com/office/officeart/2005/8/layout/orgChart1"/>
    <dgm:cxn modelId="{96E9923B-280E-4A5C-91C1-5BD1938E460A}" type="presParOf" srcId="{DCE6BF42-A9BA-4C62-87F9-A3713A03AD50}" destId="{0CC2BFA0-7499-4635-ABB6-9D6308CD9EF7}" srcOrd="0" destOrd="0" presId="urn:microsoft.com/office/officeart/2005/8/layout/orgChart1"/>
    <dgm:cxn modelId="{688CFC6C-468E-4D9B-A677-CC8A4340F707}" type="presParOf" srcId="{DCE6BF42-A9BA-4C62-87F9-A3713A03AD50}" destId="{1F2594AE-D5FA-4DC7-B257-2699416EF2C0}" srcOrd="1" destOrd="0" presId="urn:microsoft.com/office/officeart/2005/8/layout/orgChart1"/>
    <dgm:cxn modelId="{EBEE1642-E680-4EBF-A60D-0253820CECE9}" type="presParOf" srcId="{1F2594AE-D5FA-4DC7-B257-2699416EF2C0}" destId="{97DF6BC3-3144-4A59-B347-073D3B0C3407}" srcOrd="0" destOrd="0" presId="urn:microsoft.com/office/officeart/2005/8/layout/orgChart1"/>
    <dgm:cxn modelId="{DCD3D5BE-B61D-4D64-ABCD-43AA2D5DCC10}" type="presParOf" srcId="{97DF6BC3-3144-4A59-B347-073D3B0C3407}" destId="{4FB2F0DC-A48B-47B3-9991-E1AB39179496}" srcOrd="0" destOrd="0" presId="urn:microsoft.com/office/officeart/2005/8/layout/orgChart1"/>
    <dgm:cxn modelId="{02955939-9E18-42B5-8F7C-8C3EBB1C8ECA}" type="presParOf" srcId="{97DF6BC3-3144-4A59-B347-073D3B0C3407}" destId="{03F91150-F68D-41B7-8C88-4835C5EEF905}" srcOrd="1" destOrd="0" presId="urn:microsoft.com/office/officeart/2005/8/layout/orgChart1"/>
    <dgm:cxn modelId="{C7CEC94F-33F0-48ED-BFF6-150CA7D1F399}" type="presParOf" srcId="{1F2594AE-D5FA-4DC7-B257-2699416EF2C0}" destId="{2EB1EAC4-106A-4655-8BC6-5FD57EF812AF}" srcOrd="1" destOrd="0" presId="urn:microsoft.com/office/officeart/2005/8/layout/orgChart1"/>
    <dgm:cxn modelId="{26EC7A6F-5E7B-4280-9C7F-3D0A9544AB3F}" type="presParOf" srcId="{1F2594AE-D5FA-4DC7-B257-2699416EF2C0}" destId="{FEEE267C-5336-4EC2-B0B1-97CE37C09408}" srcOrd="2" destOrd="0" presId="urn:microsoft.com/office/officeart/2005/8/layout/orgChart1"/>
    <dgm:cxn modelId="{690964F5-5EC6-4250-A7CB-B651FEDE1085}" type="presParOf" srcId="{DCE6BF42-A9BA-4C62-87F9-A3713A03AD50}" destId="{BD338EDC-73EA-49FF-A93C-94C335B885E4}" srcOrd="2" destOrd="0" presId="urn:microsoft.com/office/officeart/2005/8/layout/orgChart1"/>
    <dgm:cxn modelId="{B6783680-A309-4593-BB57-7E00593630AA}" type="presParOf" srcId="{DCE6BF42-A9BA-4C62-87F9-A3713A03AD50}" destId="{A1911C6C-0210-4BF4-A88A-92382A8B4DC1}" srcOrd="3" destOrd="0" presId="urn:microsoft.com/office/officeart/2005/8/layout/orgChart1"/>
    <dgm:cxn modelId="{8BD424E8-6FCF-4CE3-AC59-4BD63C56F553}" type="presParOf" srcId="{A1911C6C-0210-4BF4-A88A-92382A8B4DC1}" destId="{F7EBA09A-027A-4E96-BB42-2C727100F954}" srcOrd="0" destOrd="0" presId="urn:microsoft.com/office/officeart/2005/8/layout/orgChart1"/>
    <dgm:cxn modelId="{FA3CA7B6-D32C-4446-9DCC-98FBD6879C78}" type="presParOf" srcId="{F7EBA09A-027A-4E96-BB42-2C727100F954}" destId="{D535C539-A15A-452B-BEAB-9072BD4DF457}" srcOrd="0" destOrd="0" presId="urn:microsoft.com/office/officeart/2005/8/layout/orgChart1"/>
    <dgm:cxn modelId="{0D3BD6BA-95D0-4113-B488-5DB8FECEBF1A}" type="presParOf" srcId="{F7EBA09A-027A-4E96-BB42-2C727100F954}" destId="{E418ED58-A4EB-4178-AB0F-B214C773270C}" srcOrd="1" destOrd="0" presId="urn:microsoft.com/office/officeart/2005/8/layout/orgChart1"/>
    <dgm:cxn modelId="{97549F02-107F-40BC-9550-E4578E61D765}" type="presParOf" srcId="{A1911C6C-0210-4BF4-A88A-92382A8B4DC1}" destId="{196D5826-1080-48AF-B2D6-75A72F168294}" srcOrd="1" destOrd="0" presId="urn:microsoft.com/office/officeart/2005/8/layout/orgChart1"/>
    <dgm:cxn modelId="{D57367E5-5AEC-49FB-8D79-371DCCA911EC}" type="presParOf" srcId="{A1911C6C-0210-4BF4-A88A-92382A8B4DC1}" destId="{EAD82F31-E487-46D8-8396-2932131B8935}" srcOrd="2" destOrd="0" presId="urn:microsoft.com/office/officeart/2005/8/layout/orgChart1"/>
    <dgm:cxn modelId="{06A6A916-AC2F-441F-8D8D-BFB25EE4CE4B}" type="presParOf" srcId="{DCE6BF42-A9BA-4C62-87F9-A3713A03AD50}" destId="{A645295E-2211-465F-BD5E-9E799F467944}" srcOrd="4" destOrd="0" presId="urn:microsoft.com/office/officeart/2005/8/layout/orgChart1"/>
    <dgm:cxn modelId="{B5920FCD-1055-4863-B6DD-DE680086A1DC}" type="presParOf" srcId="{DCE6BF42-A9BA-4C62-87F9-A3713A03AD50}" destId="{64BE8EE2-F13A-48DD-88D7-5B899325CB09}" srcOrd="5" destOrd="0" presId="urn:microsoft.com/office/officeart/2005/8/layout/orgChart1"/>
    <dgm:cxn modelId="{48F2CFFF-5821-4B51-8884-CB9638FF976C}" type="presParOf" srcId="{64BE8EE2-F13A-48DD-88D7-5B899325CB09}" destId="{BB15D77F-47CB-4396-9C9F-593B197CE10F}" srcOrd="0" destOrd="0" presId="urn:microsoft.com/office/officeart/2005/8/layout/orgChart1"/>
    <dgm:cxn modelId="{158D63B9-FE25-4DD3-9948-1C3C67E075DC}" type="presParOf" srcId="{BB15D77F-47CB-4396-9C9F-593B197CE10F}" destId="{C2660A17-E27E-46CC-975D-943EC7288301}" srcOrd="0" destOrd="0" presId="urn:microsoft.com/office/officeart/2005/8/layout/orgChart1"/>
    <dgm:cxn modelId="{92C3F5CB-53AB-49C3-AE6E-8C47F912F0C0}" type="presParOf" srcId="{BB15D77F-47CB-4396-9C9F-593B197CE10F}" destId="{52CA1839-6921-40D7-A0BB-B86D51508457}" srcOrd="1" destOrd="0" presId="urn:microsoft.com/office/officeart/2005/8/layout/orgChart1"/>
    <dgm:cxn modelId="{4962C4AD-8E2E-49AF-889B-5F76D51FA9E1}" type="presParOf" srcId="{64BE8EE2-F13A-48DD-88D7-5B899325CB09}" destId="{6FD11C18-1691-4140-B6FB-15D7D472BF70}" srcOrd="1" destOrd="0" presId="urn:microsoft.com/office/officeart/2005/8/layout/orgChart1"/>
    <dgm:cxn modelId="{ADA12B22-FDD1-40C0-B8F1-2A81CDE37ED5}" type="presParOf" srcId="{64BE8EE2-F13A-48DD-88D7-5B899325CB09}" destId="{F22258E6-6D30-4FA1-9D7B-0A05A384A4F1}" srcOrd="2" destOrd="0" presId="urn:microsoft.com/office/officeart/2005/8/layout/orgChart1"/>
    <dgm:cxn modelId="{5E0F4D3F-E253-4516-92EB-91A4DE405FBF}" type="presParOf" srcId="{64854ABB-C85D-42FD-8238-A1CE881A7B8A}" destId="{DC990C6A-3BE6-45BB-BF14-059652FC28B9}" srcOrd="2" destOrd="0" presId="urn:microsoft.com/office/officeart/2005/8/layout/orgChart1"/>
    <dgm:cxn modelId="{F5907E2C-F8A7-4C7F-A802-5D647F02A48C}" type="presParOf" srcId="{4B1861B3-3D27-4330-964A-9A55F8508611}" destId="{9C095B46-BD3D-4C3D-9912-C99F43906E4C}" srcOrd="4" destOrd="0" presId="urn:microsoft.com/office/officeart/2005/8/layout/orgChart1"/>
    <dgm:cxn modelId="{BA2909FE-1A8D-4509-A6F5-6123227D1C8B}" type="presParOf" srcId="{4B1861B3-3D27-4330-964A-9A55F8508611}" destId="{3F0E7FCD-DAF6-4C6D-A1E0-84B4FB6E43EF}" srcOrd="5" destOrd="0" presId="urn:microsoft.com/office/officeart/2005/8/layout/orgChart1"/>
    <dgm:cxn modelId="{DBECBBCB-2D2D-4F89-88E8-7F4527F1E6B7}" type="presParOf" srcId="{3F0E7FCD-DAF6-4C6D-A1E0-84B4FB6E43EF}" destId="{7FAFB66F-EAF2-4EBA-A89B-23107DCF183A}" srcOrd="0" destOrd="0" presId="urn:microsoft.com/office/officeart/2005/8/layout/orgChart1"/>
    <dgm:cxn modelId="{B306D0A5-85F8-4C7C-85C4-433C3DA15C2D}" type="presParOf" srcId="{7FAFB66F-EAF2-4EBA-A89B-23107DCF183A}" destId="{0DDE8059-E54D-44E4-AFA6-359D3AD09FFA}" srcOrd="0" destOrd="0" presId="urn:microsoft.com/office/officeart/2005/8/layout/orgChart1"/>
    <dgm:cxn modelId="{2F8DD4EE-04CB-4A2D-8167-686468AB1F00}" type="presParOf" srcId="{7FAFB66F-EAF2-4EBA-A89B-23107DCF183A}" destId="{1C2ACEDA-9442-4A63-9400-09DF53AEF2D4}" srcOrd="1" destOrd="0" presId="urn:microsoft.com/office/officeart/2005/8/layout/orgChart1"/>
    <dgm:cxn modelId="{C0A8ECA6-3373-4259-9AD7-41D41E0B2E99}" type="presParOf" srcId="{3F0E7FCD-DAF6-4C6D-A1E0-84B4FB6E43EF}" destId="{BD819739-5D50-4F81-B10E-ABFE4FA7959C}" srcOrd="1" destOrd="0" presId="urn:microsoft.com/office/officeart/2005/8/layout/orgChart1"/>
    <dgm:cxn modelId="{A82F2F19-21B1-4F63-A132-3C9C2735F338}" type="presParOf" srcId="{BD819739-5D50-4F81-B10E-ABFE4FA7959C}" destId="{7D95B1A9-6F49-4A29-8781-87B9D69F080B}" srcOrd="0" destOrd="0" presId="urn:microsoft.com/office/officeart/2005/8/layout/orgChart1"/>
    <dgm:cxn modelId="{3E2BC279-F238-486F-9CBC-ED5D63D9D799}" type="presParOf" srcId="{BD819739-5D50-4F81-B10E-ABFE4FA7959C}" destId="{B83BC683-57E4-4A9B-850C-EA10C1165BB2}" srcOrd="1" destOrd="0" presId="urn:microsoft.com/office/officeart/2005/8/layout/orgChart1"/>
    <dgm:cxn modelId="{5256E55C-BDF1-4BE8-96AC-37B584B4CBC3}" type="presParOf" srcId="{B83BC683-57E4-4A9B-850C-EA10C1165BB2}" destId="{67C6E853-6568-4AA7-8DC2-3249586868BC}" srcOrd="0" destOrd="0" presId="urn:microsoft.com/office/officeart/2005/8/layout/orgChart1"/>
    <dgm:cxn modelId="{1472F1D5-0562-4736-899A-08862BE71D6D}" type="presParOf" srcId="{67C6E853-6568-4AA7-8DC2-3249586868BC}" destId="{DD57CA25-B086-4994-A39D-97AF9604BC08}" srcOrd="0" destOrd="0" presId="urn:microsoft.com/office/officeart/2005/8/layout/orgChart1"/>
    <dgm:cxn modelId="{5C56F63B-7189-4ECF-8939-B30FB3CE56ED}" type="presParOf" srcId="{67C6E853-6568-4AA7-8DC2-3249586868BC}" destId="{2858770C-CD70-4132-9CC9-D36C3C69B385}" srcOrd="1" destOrd="0" presId="urn:microsoft.com/office/officeart/2005/8/layout/orgChart1"/>
    <dgm:cxn modelId="{726C8D44-A6FA-4C06-ACD8-E2CD1DB12E45}" type="presParOf" srcId="{B83BC683-57E4-4A9B-850C-EA10C1165BB2}" destId="{05064475-FE89-4072-BFF1-B8AD5FABF604}" srcOrd="1" destOrd="0" presId="urn:microsoft.com/office/officeart/2005/8/layout/orgChart1"/>
    <dgm:cxn modelId="{53F2AE4F-793D-428D-A242-7E34AF58A526}" type="presParOf" srcId="{B83BC683-57E4-4A9B-850C-EA10C1165BB2}" destId="{E7F882A8-D173-4242-934A-AEC99755A3D4}" srcOrd="2" destOrd="0" presId="urn:microsoft.com/office/officeart/2005/8/layout/orgChart1"/>
    <dgm:cxn modelId="{78A9FE86-FEB1-4D58-BDF3-E34A2AA88B73}" type="presParOf" srcId="{3F0E7FCD-DAF6-4C6D-A1E0-84B4FB6E43EF}" destId="{F6C9CD5D-EF54-48CD-A34A-A3E3CF9F8EAD}" srcOrd="2" destOrd="0" presId="urn:microsoft.com/office/officeart/2005/8/layout/orgChart1"/>
    <dgm:cxn modelId="{1E5B70E6-82AB-4FB1-95AF-12E54EB020B6}" type="presParOf" srcId="{10F18881-706C-42A4-BD1B-FB4945657BC2}" destId="{8BC694AD-97EA-4E23-8922-889DD91DE99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71A56DA-D8D0-43D9-8FB9-0033C26DB338}"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US"/>
        </a:p>
      </dgm:t>
    </dgm:pt>
    <dgm:pt modelId="{2A6A15AB-A053-419B-92AA-51646707E5F5}">
      <dgm:prSet phldrT="[Text]" phldr="0"/>
      <dgm:spPr/>
      <dgm:t>
        <a:bodyPr/>
        <a:lstStyle/>
        <a:p>
          <a:r>
            <a:rPr lang="en-US"/>
            <a:t>Graph</a:t>
          </a:r>
        </a:p>
      </dgm:t>
    </dgm:pt>
    <dgm:pt modelId="{A42890B8-A2F4-4B8B-B1DA-C30720D663A7}" type="parTrans" cxnId="{18577E0A-FE37-4685-80DC-C2D406B8F631}">
      <dgm:prSet/>
      <dgm:spPr/>
      <dgm:t>
        <a:bodyPr/>
        <a:lstStyle/>
        <a:p>
          <a:endParaRPr lang="en-US"/>
        </a:p>
      </dgm:t>
    </dgm:pt>
    <dgm:pt modelId="{9164C610-FE3E-4E94-BE92-F89E852B2B81}" type="sibTrans" cxnId="{18577E0A-FE37-4685-80DC-C2D406B8F631}">
      <dgm:prSet/>
      <dgm:spPr/>
      <dgm:t>
        <a:bodyPr/>
        <a:lstStyle/>
        <a:p>
          <a:endParaRPr lang="en-US"/>
        </a:p>
      </dgm:t>
    </dgm:pt>
    <dgm:pt modelId="{666EDB98-8AAD-4AC8-84F0-0534D38E7881}">
      <dgm:prSet phldrT="[Text]" phldr="0"/>
      <dgm:spPr/>
      <dgm:t>
        <a:bodyPr/>
        <a:lstStyle/>
        <a:p>
          <a:r>
            <a:rPr lang="en-US"/>
            <a:t>Metadata</a:t>
          </a:r>
        </a:p>
      </dgm:t>
    </dgm:pt>
    <dgm:pt modelId="{46C86CF3-1DFA-4882-996F-62D3B1B8C7BA}" type="parTrans" cxnId="{CA191CE0-9DC3-4F36-94B7-F30BCF092947}">
      <dgm:prSet/>
      <dgm:spPr/>
      <dgm:t>
        <a:bodyPr/>
        <a:lstStyle/>
        <a:p>
          <a:endParaRPr lang="en-US"/>
        </a:p>
      </dgm:t>
    </dgm:pt>
    <dgm:pt modelId="{BAA59FBF-6CF6-46B8-B263-E9E22BDEDD6E}" type="sibTrans" cxnId="{CA191CE0-9DC3-4F36-94B7-F30BCF092947}">
      <dgm:prSet/>
      <dgm:spPr/>
      <dgm:t>
        <a:bodyPr/>
        <a:lstStyle/>
        <a:p>
          <a:endParaRPr lang="en-US"/>
        </a:p>
      </dgm:t>
    </dgm:pt>
    <dgm:pt modelId="{FB970A30-FBD7-43C5-AFFE-EA44195AC80A}">
      <dgm:prSet phldrT="[Text]" phldr="0"/>
      <dgm:spPr/>
      <dgm:t>
        <a:bodyPr/>
        <a:lstStyle/>
        <a:p>
          <a:r>
            <a:rPr lang="en-US"/>
            <a:t>Nodes</a:t>
          </a:r>
        </a:p>
      </dgm:t>
    </dgm:pt>
    <dgm:pt modelId="{2D3086DE-07C6-4951-B806-0049C2170D19}" type="parTrans" cxnId="{47332163-6618-4BC6-B113-A5738CB38FA4}">
      <dgm:prSet/>
      <dgm:spPr/>
      <dgm:t>
        <a:bodyPr/>
        <a:lstStyle/>
        <a:p>
          <a:endParaRPr lang="en-US"/>
        </a:p>
      </dgm:t>
    </dgm:pt>
    <dgm:pt modelId="{8A85CAAE-92B8-4293-BCB7-93E112BBDBA2}" type="sibTrans" cxnId="{47332163-6618-4BC6-B113-A5738CB38FA4}">
      <dgm:prSet/>
      <dgm:spPr/>
      <dgm:t>
        <a:bodyPr/>
        <a:lstStyle/>
        <a:p>
          <a:endParaRPr lang="en-US"/>
        </a:p>
      </dgm:t>
    </dgm:pt>
    <dgm:pt modelId="{7546005B-4401-4A52-99B4-3C96167E8619}">
      <dgm:prSet phldrT="[Text]" phldr="0"/>
      <dgm:spPr/>
      <dgm:t>
        <a:bodyPr/>
        <a:lstStyle/>
        <a:p>
          <a:r>
            <a:rPr lang="en-US"/>
            <a:t>Features</a:t>
          </a:r>
        </a:p>
      </dgm:t>
    </dgm:pt>
    <dgm:pt modelId="{41BC46CB-8DAA-4005-A66C-4DABE0CD55D1}" type="parTrans" cxnId="{650E64E4-1763-466A-9BFD-835C593F24F7}">
      <dgm:prSet/>
      <dgm:spPr/>
      <dgm:t>
        <a:bodyPr/>
        <a:lstStyle/>
        <a:p>
          <a:endParaRPr lang="en-US"/>
        </a:p>
      </dgm:t>
    </dgm:pt>
    <dgm:pt modelId="{C3D22F4D-2585-4DCE-AFA8-1777A87A24EA}" type="sibTrans" cxnId="{650E64E4-1763-466A-9BFD-835C593F24F7}">
      <dgm:prSet/>
      <dgm:spPr/>
      <dgm:t>
        <a:bodyPr/>
        <a:lstStyle/>
        <a:p>
          <a:endParaRPr lang="en-US"/>
        </a:p>
      </dgm:t>
    </dgm:pt>
    <dgm:pt modelId="{9E7C95AE-5ABA-4355-B7C8-BB3F232D2EDA}">
      <dgm:prSet phldrT="[Text]" phldr="0"/>
      <dgm:spPr/>
      <dgm:t>
        <a:bodyPr/>
        <a:lstStyle/>
        <a:p>
          <a:r>
            <a:rPr lang="en-US"/>
            <a:t>Node 1</a:t>
          </a:r>
        </a:p>
      </dgm:t>
    </dgm:pt>
    <dgm:pt modelId="{CCD357EE-4392-4B7B-9897-E5CD5953DB6F}" type="parTrans" cxnId="{A43B9D7C-83EB-4418-9A51-DDA2F165FA13}">
      <dgm:prSet/>
      <dgm:spPr/>
      <dgm:t>
        <a:bodyPr/>
        <a:lstStyle/>
        <a:p>
          <a:endParaRPr lang="en-US"/>
        </a:p>
      </dgm:t>
    </dgm:pt>
    <dgm:pt modelId="{34C36D94-602A-4DEB-B2D5-BA45F310E94D}" type="sibTrans" cxnId="{A43B9D7C-83EB-4418-9A51-DDA2F165FA13}">
      <dgm:prSet/>
      <dgm:spPr/>
      <dgm:t>
        <a:bodyPr/>
        <a:lstStyle/>
        <a:p>
          <a:endParaRPr lang="en-US"/>
        </a:p>
      </dgm:t>
    </dgm:pt>
    <dgm:pt modelId="{1461293A-AD0E-4E9B-ACFB-8A1E49313F9A}">
      <dgm:prSet phldrT="[Text]" phldr="0"/>
      <dgm:spPr/>
      <dgm:t>
        <a:bodyPr/>
        <a:lstStyle/>
        <a:p>
          <a:r>
            <a:rPr lang="en-US"/>
            <a:t>Node 2</a:t>
          </a:r>
        </a:p>
      </dgm:t>
    </dgm:pt>
    <dgm:pt modelId="{D6743959-BDE4-43D6-845D-3350E97A3BA4}" type="parTrans" cxnId="{158EF203-0BDE-448D-A5A8-66A832BD39CF}">
      <dgm:prSet/>
      <dgm:spPr/>
      <dgm:t>
        <a:bodyPr/>
        <a:lstStyle/>
        <a:p>
          <a:endParaRPr lang="en-US"/>
        </a:p>
      </dgm:t>
    </dgm:pt>
    <dgm:pt modelId="{9BE53946-E090-4B08-ABC5-E03003638C92}" type="sibTrans" cxnId="{158EF203-0BDE-448D-A5A8-66A832BD39CF}">
      <dgm:prSet/>
      <dgm:spPr/>
      <dgm:t>
        <a:bodyPr/>
        <a:lstStyle/>
        <a:p>
          <a:endParaRPr lang="en-US"/>
        </a:p>
      </dgm:t>
    </dgm:pt>
    <dgm:pt modelId="{EA71879F-D166-4311-BCAC-8D2468B7FF5B}">
      <dgm:prSet phldrT="[Text]" phldr="0"/>
      <dgm:spPr/>
      <dgm:t>
        <a:bodyPr/>
        <a:lstStyle/>
        <a:p>
          <a:r>
            <a:rPr lang="en-US"/>
            <a:t>Node 3</a:t>
          </a:r>
        </a:p>
      </dgm:t>
    </dgm:pt>
    <dgm:pt modelId="{E0271B5A-703B-4789-9B92-3DAD3DD8BAD2}" type="parTrans" cxnId="{65AEFE8C-AF72-467F-B98C-155E2FA35D09}">
      <dgm:prSet/>
      <dgm:spPr/>
      <dgm:t>
        <a:bodyPr/>
        <a:lstStyle/>
        <a:p>
          <a:endParaRPr lang="en-US"/>
        </a:p>
      </dgm:t>
    </dgm:pt>
    <dgm:pt modelId="{1DFF4EF5-1CC3-4E55-ADF7-E350799CD99C}" type="sibTrans" cxnId="{65AEFE8C-AF72-467F-B98C-155E2FA35D09}">
      <dgm:prSet/>
      <dgm:spPr/>
      <dgm:t>
        <a:bodyPr/>
        <a:lstStyle/>
        <a:p>
          <a:endParaRPr lang="en-US"/>
        </a:p>
      </dgm:t>
    </dgm:pt>
    <dgm:pt modelId="{F0C5C222-892E-4F97-819A-3B1B82376C75}">
      <dgm:prSet phldrT="[Text]" phldr="0"/>
      <dgm:spPr/>
      <dgm:t>
        <a:bodyPr/>
        <a:lstStyle/>
        <a:p>
          <a:r>
            <a:rPr lang="en-US"/>
            <a:t>Feature 10</a:t>
          </a:r>
        </a:p>
      </dgm:t>
    </dgm:pt>
    <dgm:pt modelId="{030EF21F-539E-40C7-ACE4-EC01B1C9705E}" type="parTrans" cxnId="{51548B8C-957F-4363-A197-96C3AFED38D4}">
      <dgm:prSet/>
      <dgm:spPr/>
      <dgm:t>
        <a:bodyPr/>
        <a:lstStyle/>
        <a:p>
          <a:endParaRPr lang="en-US"/>
        </a:p>
      </dgm:t>
    </dgm:pt>
    <dgm:pt modelId="{FBE16DC4-9A34-430C-8BDE-E30D41E72EDD}" type="sibTrans" cxnId="{51548B8C-957F-4363-A197-96C3AFED38D4}">
      <dgm:prSet/>
      <dgm:spPr/>
      <dgm:t>
        <a:bodyPr/>
        <a:lstStyle/>
        <a:p>
          <a:endParaRPr lang="en-US"/>
        </a:p>
      </dgm:t>
    </dgm:pt>
    <dgm:pt modelId="{0299CB0D-25FA-4D69-8DEA-95699176533D}">
      <dgm:prSet phldrT="[Text]" phldr="0"/>
      <dgm:spPr/>
      <dgm:t>
        <a:bodyPr/>
        <a:lstStyle/>
        <a:p>
          <a:r>
            <a:rPr lang="en-US"/>
            <a:t>Feature 11</a:t>
          </a:r>
        </a:p>
      </dgm:t>
    </dgm:pt>
    <dgm:pt modelId="{63AF4808-235C-4243-8DC4-BFE81B98B374}" type="parTrans" cxnId="{83304EC6-DB35-4A1F-9149-5B2F8E0B62EB}">
      <dgm:prSet/>
      <dgm:spPr/>
      <dgm:t>
        <a:bodyPr/>
        <a:lstStyle/>
        <a:p>
          <a:endParaRPr lang="en-US"/>
        </a:p>
      </dgm:t>
    </dgm:pt>
    <dgm:pt modelId="{241C3047-A2A4-4177-8323-A02D1DEF4699}" type="sibTrans" cxnId="{83304EC6-DB35-4A1F-9149-5B2F8E0B62EB}">
      <dgm:prSet/>
      <dgm:spPr/>
      <dgm:t>
        <a:bodyPr/>
        <a:lstStyle/>
        <a:p>
          <a:endParaRPr lang="en-US"/>
        </a:p>
      </dgm:t>
    </dgm:pt>
    <dgm:pt modelId="{F32C2549-2A3E-4D8B-80D2-24444111696D}">
      <dgm:prSet phldrT="[Text]" phldr="0"/>
      <dgm:spPr/>
      <dgm:t>
        <a:bodyPr/>
        <a:lstStyle/>
        <a:p>
          <a:r>
            <a:rPr lang="en-US"/>
            <a:t>Feature 20</a:t>
          </a:r>
        </a:p>
      </dgm:t>
    </dgm:pt>
    <dgm:pt modelId="{28F8C139-9590-412B-95DD-E993EFED1618}" type="parTrans" cxnId="{A39F9AB7-9EC4-456A-9280-3D828FB98D8F}">
      <dgm:prSet/>
      <dgm:spPr/>
      <dgm:t>
        <a:bodyPr/>
        <a:lstStyle/>
        <a:p>
          <a:endParaRPr lang="en-US"/>
        </a:p>
      </dgm:t>
    </dgm:pt>
    <dgm:pt modelId="{4636CC94-41B8-4B0F-A640-0EB9653A2C56}" type="sibTrans" cxnId="{A39F9AB7-9EC4-456A-9280-3D828FB98D8F}">
      <dgm:prSet/>
      <dgm:spPr/>
      <dgm:t>
        <a:bodyPr/>
        <a:lstStyle/>
        <a:p>
          <a:endParaRPr lang="en-US"/>
        </a:p>
      </dgm:t>
    </dgm:pt>
    <dgm:pt modelId="{B4E070DA-8B67-4420-8982-E4F72DCF4871}">
      <dgm:prSet phldrT="[Text]" phldr="0"/>
      <dgm:spPr/>
      <dgm:t>
        <a:bodyPr/>
        <a:lstStyle/>
        <a:p>
          <a:r>
            <a:rPr lang="en-US"/>
            <a:t>Feature 21</a:t>
          </a:r>
        </a:p>
      </dgm:t>
    </dgm:pt>
    <dgm:pt modelId="{68DD3682-40D5-4E82-82FE-694112AC1840}" type="parTrans" cxnId="{34EC760F-0E84-4E62-ABAE-4021569914E7}">
      <dgm:prSet/>
      <dgm:spPr/>
      <dgm:t>
        <a:bodyPr/>
        <a:lstStyle/>
        <a:p>
          <a:endParaRPr lang="en-US"/>
        </a:p>
      </dgm:t>
    </dgm:pt>
    <dgm:pt modelId="{1B3D66CF-886F-4BB5-B92E-0C168D36FDB6}" type="sibTrans" cxnId="{34EC760F-0E84-4E62-ABAE-4021569914E7}">
      <dgm:prSet/>
      <dgm:spPr/>
      <dgm:t>
        <a:bodyPr/>
        <a:lstStyle/>
        <a:p>
          <a:endParaRPr lang="en-US"/>
        </a:p>
      </dgm:t>
    </dgm:pt>
    <dgm:pt modelId="{0A5C8D53-2BA2-46BE-898F-03623AF07219}">
      <dgm:prSet phldrT="[Text]" phldr="0"/>
      <dgm:spPr/>
      <dgm:t>
        <a:bodyPr/>
        <a:lstStyle/>
        <a:p>
          <a:r>
            <a:rPr lang="en-US"/>
            <a:t>Feature 30</a:t>
          </a:r>
        </a:p>
      </dgm:t>
    </dgm:pt>
    <dgm:pt modelId="{CCB30E59-0C96-412D-B801-06FC1E735B01}" type="parTrans" cxnId="{EED1BAEF-54E7-4F9E-83B1-5F9095B21940}">
      <dgm:prSet/>
      <dgm:spPr/>
      <dgm:t>
        <a:bodyPr/>
        <a:lstStyle/>
        <a:p>
          <a:endParaRPr lang="en-US"/>
        </a:p>
      </dgm:t>
    </dgm:pt>
    <dgm:pt modelId="{982CE4E2-2EA9-4594-A3B0-B21BC93CE337}" type="sibTrans" cxnId="{EED1BAEF-54E7-4F9E-83B1-5F9095B21940}">
      <dgm:prSet/>
      <dgm:spPr/>
      <dgm:t>
        <a:bodyPr/>
        <a:lstStyle/>
        <a:p>
          <a:endParaRPr lang="en-US"/>
        </a:p>
      </dgm:t>
    </dgm:pt>
    <dgm:pt modelId="{33E26D6F-C79D-433A-AA7E-2D543C639E54}">
      <dgm:prSet phldrT="[Text]" phldr="0"/>
      <dgm:spPr/>
      <dgm:t>
        <a:bodyPr/>
        <a:lstStyle/>
        <a:p>
          <a:r>
            <a:rPr lang="en-US"/>
            <a:t>Feature 22</a:t>
          </a:r>
        </a:p>
      </dgm:t>
    </dgm:pt>
    <dgm:pt modelId="{EC0F2638-F1F1-4360-BEAF-3306E670F1B2}" type="parTrans" cxnId="{5326CA4D-DD1E-4D89-95EF-DCA70817035C}">
      <dgm:prSet/>
      <dgm:spPr/>
      <dgm:t>
        <a:bodyPr/>
        <a:lstStyle/>
        <a:p>
          <a:endParaRPr lang="en-US"/>
        </a:p>
      </dgm:t>
    </dgm:pt>
    <dgm:pt modelId="{4DA18D8C-5C52-4F9A-8ADC-B6169C428A32}" type="sibTrans" cxnId="{5326CA4D-DD1E-4D89-95EF-DCA70817035C}">
      <dgm:prSet/>
      <dgm:spPr/>
      <dgm:t>
        <a:bodyPr/>
        <a:lstStyle/>
        <a:p>
          <a:endParaRPr lang="en-US"/>
        </a:p>
      </dgm:t>
    </dgm:pt>
    <dgm:pt modelId="{A543C1F8-4560-4721-A111-786814615FA0}" type="pres">
      <dgm:prSet presAssocID="{071A56DA-D8D0-43D9-8FB9-0033C26DB338}" presName="mainComposite" presStyleCnt="0">
        <dgm:presLayoutVars>
          <dgm:chPref val="1"/>
          <dgm:dir/>
          <dgm:animOne val="branch"/>
          <dgm:animLvl val="lvl"/>
          <dgm:resizeHandles val="exact"/>
        </dgm:presLayoutVars>
      </dgm:prSet>
      <dgm:spPr/>
    </dgm:pt>
    <dgm:pt modelId="{A2FE1159-6E07-43F7-8D03-AF65E8AEF915}" type="pres">
      <dgm:prSet presAssocID="{071A56DA-D8D0-43D9-8FB9-0033C26DB338}" presName="hierFlow" presStyleCnt="0"/>
      <dgm:spPr/>
    </dgm:pt>
    <dgm:pt modelId="{9A7BA8B2-51FC-4CEC-8855-0392258F0AE8}" type="pres">
      <dgm:prSet presAssocID="{071A56DA-D8D0-43D9-8FB9-0033C26DB338}" presName="firstBuf" presStyleCnt="0"/>
      <dgm:spPr/>
    </dgm:pt>
    <dgm:pt modelId="{6C39BDF6-91C7-475C-949F-E08371721529}" type="pres">
      <dgm:prSet presAssocID="{071A56DA-D8D0-43D9-8FB9-0033C26DB338}" presName="hierChild1" presStyleCnt="0">
        <dgm:presLayoutVars>
          <dgm:chPref val="1"/>
          <dgm:animOne val="branch"/>
          <dgm:animLvl val="lvl"/>
        </dgm:presLayoutVars>
      </dgm:prSet>
      <dgm:spPr/>
    </dgm:pt>
    <dgm:pt modelId="{F9240C3C-CFD4-424B-92E1-BC397DBB917C}" type="pres">
      <dgm:prSet presAssocID="{2A6A15AB-A053-419B-92AA-51646707E5F5}" presName="Name17" presStyleCnt="0"/>
      <dgm:spPr/>
    </dgm:pt>
    <dgm:pt modelId="{C56244B4-356A-4104-AA0B-E7D9FF121005}" type="pres">
      <dgm:prSet presAssocID="{2A6A15AB-A053-419B-92AA-51646707E5F5}" presName="level1Shape" presStyleLbl="node0" presStyleIdx="0" presStyleCnt="1" custScaleX="132695" custLinFactNeighborX="-47243" custLinFactNeighborY="2645">
        <dgm:presLayoutVars>
          <dgm:chPref val="3"/>
        </dgm:presLayoutVars>
      </dgm:prSet>
      <dgm:spPr/>
    </dgm:pt>
    <dgm:pt modelId="{706FC6CA-993B-49E0-A842-2595F2B02FA4}" type="pres">
      <dgm:prSet presAssocID="{2A6A15AB-A053-419B-92AA-51646707E5F5}" presName="hierChild2" presStyleCnt="0"/>
      <dgm:spPr/>
    </dgm:pt>
    <dgm:pt modelId="{7CE3D0AA-A22D-4F55-BBA5-CEB4EE46CC53}" type="pres">
      <dgm:prSet presAssocID="{CCD357EE-4392-4B7B-9897-E5CD5953DB6F}" presName="Name25" presStyleLbl="parChTrans1D2" presStyleIdx="0" presStyleCnt="3"/>
      <dgm:spPr/>
    </dgm:pt>
    <dgm:pt modelId="{0ADC490C-39D5-4ACB-844C-A6CC9110AED4}" type="pres">
      <dgm:prSet presAssocID="{CCD357EE-4392-4B7B-9897-E5CD5953DB6F}" presName="connTx" presStyleLbl="parChTrans1D2" presStyleIdx="0" presStyleCnt="3"/>
      <dgm:spPr/>
    </dgm:pt>
    <dgm:pt modelId="{4170AACB-B912-4B07-B8DB-27CEB8FF8276}" type="pres">
      <dgm:prSet presAssocID="{9E7C95AE-5ABA-4355-B7C8-BB3F232D2EDA}" presName="Name30" presStyleCnt="0"/>
      <dgm:spPr/>
    </dgm:pt>
    <dgm:pt modelId="{5E0C98C4-0221-4624-A8AE-71339809AA4F}" type="pres">
      <dgm:prSet presAssocID="{9E7C95AE-5ABA-4355-B7C8-BB3F232D2EDA}" presName="level2Shape" presStyleLbl="node2" presStyleIdx="0" presStyleCnt="3" custScaleX="140148" custLinFactNeighborX="31890" custLinFactNeighborY="11263"/>
      <dgm:spPr/>
    </dgm:pt>
    <dgm:pt modelId="{4C7FC370-95D9-4B52-B93D-C99B51109723}" type="pres">
      <dgm:prSet presAssocID="{9E7C95AE-5ABA-4355-B7C8-BB3F232D2EDA}" presName="hierChild3" presStyleCnt="0"/>
      <dgm:spPr/>
    </dgm:pt>
    <dgm:pt modelId="{95F9DC32-0A1E-41BB-8709-42C04F136B6D}" type="pres">
      <dgm:prSet presAssocID="{030EF21F-539E-40C7-ACE4-EC01B1C9705E}" presName="Name25" presStyleLbl="parChTrans1D3" presStyleIdx="0" presStyleCnt="6"/>
      <dgm:spPr/>
    </dgm:pt>
    <dgm:pt modelId="{C506F720-FF5F-4286-B6CD-9E067A62489C}" type="pres">
      <dgm:prSet presAssocID="{030EF21F-539E-40C7-ACE4-EC01B1C9705E}" presName="connTx" presStyleLbl="parChTrans1D3" presStyleIdx="0" presStyleCnt="6"/>
      <dgm:spPr/>
    </dgm:pt>
    <dgm:pt modelId="{176297F2-2A43-412C-994C-7B0767D2E761}" type="pres">
      <dgm:prSet presAssocID="{F0C5C222-892E-4F97-819A-3B1B82376C75}" presName="Name30" presStyleCnt="0"/>
      <dgm:spPr/>
    </dgm:pt>
    <dgm:pt modelId="{E4E52C89-0899-4CD7-934D-CD0C51A14A5E}" type="pres">
      <dgm:prSet presAssocID="{F0C5C222-892E-4F97-819A-3B1B82376C75}" presName="level2Shape" presStyleLbl="node3" presStyleIdx="0" presStyleCnt="6" custScaleX="135295" custLinFactX="12203" custLinFactNeighborX="100000" custLinFactNeighborY="11263"/>
      <dgm:spPr/>
    </dgm:pt>
    <dgm:pt modelId="{7F98D117-6F86-4C8D-980B-BD77606793D7}" type="pres">
      <dgm:prSet presAssocID="{F0C5C222-892E-4F97-819A-3B1B82376C75}" presName="hierChild3" presStyleCnt="0"/>
      <dgm:spPr/>
    </dgm:pt>
    <dgm:pt modelId="{8F3ACD54-63C1-423A-B0D6-B04D64A9CED2}" type="pres">
      <dgm:prSet presAssocID="{63AF4808-235C-4243-8DC4-BFE81B98B374}" presName="Name25" presStyleLbl="parChTrans1D3" presStyleIdx="1" presStyleCnt="6"/>
      <dgm:spPr/>
    </dgm:pt>
    <dgm:pt modelId="{7672D932-2572-4454-BE7C-DEDC61A7BB06}" type="pres">
      <dgm:prSet presAssocID="{63AF4808-235C-4243-8DC4-BFE81B98B374}" presName="connTx" presStyleLbl="parChTrans1D3" presStyleIdx="1" presStyleCnt="6"/>
      <dgm:spPr/>
    </dgm:pt>
    <dgm:pt modelId="{EAE6C5DC-113E-4413-B450-CA7D7ADEC25D}" type="pres">
      <dgm:prSet presAssocID="{0299CB0D-25FA-4D69-8DEA-95699176533D}" presName="Name30" presStyleCnt="0"/>
      <dgm:spPr/>
    </dgm:pt>
    <dgm:pt modelId="{DF898491-F847-4133-A68B-815519C31A98}" type="pres">
      <dgm:prSet presAssocID="{0299CB0D-25FA-4D69-8DEA-95699176533D}" presName="level2Shape" presStyleLbl="node3" presStyleIdx="1" presStyleCnt="6" custScaleX="135295" custLinFactX="12203" custLinFactNeighborX="100000" custLinFactNeighborY="11263"/>
      <dgm:spPr/>
    </dgm:pt>
    <dgm:pt modelId="{B226C065-1088-4D6C-836D-E8A4C4541382}" type="pres">
      <dgm:prSet presAssocID="{0299CB0D-25FA-4D69-8DEA-95699176533D}" presName="hierChild3" presStyleCnt="0"/>
      <dgm:spPr/>
    </dgm:pt>
    <dgm:pt modelId="{D13398BC-4933-49AC-81C1-B6351086F015}" type="pres">
      <dgm:prSet presAssocID="{D6743959-BDE4-43D6-845D-3350E97A3BA4}" presName="Name25" presStyleLbl="parChTrans1D2" presStyleIdx="1" presStyleCnt="3"/>
      <dgm:spPr/>
    </dgm:pt>
    <dgm:pt modelId="{1BCEC63E-34DE-4DAB-B4B9-E782B854682C}" type="pres">
      <dgm:prSet presAssocID="{D6743959-BDE4-43D6-845D-3350E97A3BA4}" presName="connTx" presStyleLbl="parChTrans1D2" presStyleIdx="1" presStyleCnt="3"/>
      <dgm:spPr/>
    </dgm:pt>
    <dgm:pt modelId="{BDD38C76-AFBC-4997-9EF2-7784CEFD0DCA}" type="pres">
      <dgm:prSet presAssocID="{1461293A-AD0E-4E9B-ACFB-8A1E49313F9A}" presName="Name30" presStyleCnt="0"/>
      <dgm:spPr/>
    </dgm:pt>
    <dgm:pt modelId="{0F68E6D9-FCE6-4789-9623-04A5DBAC86C7}" type="pres">
      <dgm:prSet presAssocID="{1461293A-AD0E-4E9B-ACFB-8A1E49313F9A}" presName="level2Shape" presStyleLbl="node2" presStyleIdx="1" presStyleCnt="3" custScaleX="140148" custLinFactNeighborX="31890" custLinFactNeighborY="11263"/>
      <dgm:spPr/>
    </dgm:pt>
    <dgm:pt modelId="{1C11D61E-EAF7-444C-8FE8-50CD04E5130F}" type="pres">
      <dgm:prSet presAssocID="{1461293A-AD0E-4E9B-ACFB-8A1E49313F9A}" presName="hierChild3" presStyleCnt="0"/>
      <dgm:spPr/>
    </dgm:pt>
    <dgm:pt modelId="{5B895DB4-9D53-4166-B98D-1A945228DA31}" type="pres">
      <dgm:prSet presAssocID="{28F8C139-9590-412B-95DD-E993EFED1618}" presName="Name25" presStyleLbl="parChTrans1D3" presStyleIdx="2" presStyleCnt="6"/>
      <dgm:spPr/>
    </dgm:pt>
    <dgm:pt modelId="{D9256ED9-5ADC-49F3-B94B-D97D2B8C2E58}" type="pres">
      <dgm:prSet presAssocID="{28F8C139-9590-412B-95DD-E993EFED1618}" presName="connTx" presStyleLbl="parChTrans1D3" presStyleIdx="2" presStyleCnt="6"/>
      <dgm:spPr/>
    </dgm:pt>
    <dgm:pt modelId="{A89F86E4-057C-4894-8719-3A4C8F749CFD}" type="pres">
      <dgm:prSet presAssocID="{F32C2549-2A3E-4D8B-80D2-24444111696D}" presName="Name30" presStyleCnt="0"/>
      <dgm:spPr/>
    </dgm:pt>
    <dgm:pt modelId="{35EC409B-103F-4323-A5F7-9A5928098050}" type="pres">
      <dgm:prSet presAssocID="{F32C2549-2A3E-4D8B-80D2-24444111696D}" presName="level2Shape" presStyleLbl="node3" presStyleIdx="2" presStyleCnt="6" custScaleX="135295" custLinFactX="12203" custLinFactNeighborX="100000" custLinFactNeighborY="11263"/>
      <dgm:spPr/>
    </dgm:pt>
    <dgm:pt modelId="{68885315-FC65-44E6-84F6-019A3D5DE6B9}" type="pres">
      <dgm:prSet presAssocID="{F32C2549-2A3E-4D8B-80D2-24444111696D}" presName="hierChild3" presStyleCnt="0"/>
      <dgm:spPr/>
    </dgm:pt>
    <dgm:pt modelId="{7EE738C1-EC3F-4A96-A36B-FD9D0778046B}" type="pres">
      <dgm:prSet presAssocID="{68DD3682-40D5-4E82-82FE-694112AC1840}" presName="Name25" presStyleLbl="parChTrans1D3" presStyleIdx="3" presStyleCnt="6"/>
      <dgm:spPr/>
    </dgm:pt>
    <dgm:pt modelId="{C403BAF2-556F-4BE3-B610-6BAD316478CC}" type="pres">
      <dgm:prSet presAssocID="{68DD3682-40D5-4E82-82FE-694112AC1840}" presName="connTx" presStyleLbl="parChTrans1D3" presStyleIdx="3" presStyleCnt="6"/>
      <dgm:spPr/>
    </dgm:pt>
    <dgm:pt modelId="{AD1500DA-B4E5-4587-96CB-DD1DC32A7810}" type="pres">
      <dgm:prSet presAssocID="{B4E070DA-8B67-4420-8982-E4F72DCF4871}" presName="Name30" presStyleCnt="0"/>
      <dgm:spPr/>
    </dgm:pt>
    <dgm:pt modelId="{5DAD1CB3-28A1-4F91-B8A7-0D678EE3C9FA}" type="pres">
      <dgm:prSet presAssocID="{B4E070DA-8B67-4420-8982-E4F72DCF4871}" presName="level2Shape" presStyleLbl="node3" presStyleIdx="3" presStyleCnt="6" custScaleX="135295" custLinFactX="12203" custLinFactNeighborX="100000" custLinFactNeighborY="11263"/>
      <dgm:spPr/>
    </dgm:pt>
    <dgm:pt modelId="{A8AC76A0-EFE1-4D8A-B4DC-24322DE97978}" type="pres">
      <dgm:prSet presAssocID="{B4E070DA-8B67-4420-8982-E4F72DCF4871}" presName="hierChild3" presStyleCnt="0"/>
      <dgm:spPr/>
    </dgm:pt>
    <dgm:pt modelId="{5559781C-FC91-491F-B9BC-EDF1AA85199A}" type="pres">
      <dgm:prSet presAssocID="{EC0F2638-F1F1-4360-BEAF-3306E670F1B2}" presName="Name25" presStyleLbl="parChTrans1D3" presStyleIdx="4" presStyleCnt="6"/>
      <dgm:spPr/>
    </dgm:pt>
    <dgm:pt modelId="{231C8F71-4E24-4C39-97D6-594CEC030156}" type="pres">
      <dgm:prSet presAssocID="{EC0F2638-F1F1-4360-BEAF-3306E670F1B2}" presName="connTx" presStyleLbl="parChTrans1D3" presStyleIdx="4" presStyleCnt="6"/>
      <dgm:spPr/>
    </dgm:pt>
    <dgm:pt modelId="{4FEC9EFF-CE67-4E11-9241-B866CFAFBF62}" type="pres">
      <dgm:prSet presAssocID="{33E26D6F-C79D-433A-AA7E-2D543C639E54}" presName="Name30" presStyleCnt="0"/>
      <dgm:spPr/>
    </dgm:pt>
    <dgm:pt modelId="{00692F14-7EDF-4598-A3BF-688254A0EFDE}" type="pres">
      <dgm:prSet presAssocID="{33E26D6F-C79D-433A-AA7E-2D543C639E54}" presName="level2Shape" presStyleLbl="node3" presStyleIdx="4" presStyleCnt="6" custScaleX="135295" custLinFactX="12203" custLinFactNeighborX="100000" custLinFactNeighborY="11263"/>
      <dgm:spPr/>
    </dgm:pt>
    <dgm:pt modelId="{4ACE679E-FCEE-4239-83B9-5FB7BD327B8A}" type="pres">
      <dgm:prSet presAssocID="{33E26D6F-C79D-433A-AA7E-2D543C639E54}" presName="hierChild3" presStyleCnt="0"/>
      <dgm:spPr/>
    </dgm:pt>
    <dgm:pt modelId="{32B8B1AD-5AB4-4B2D-B4F7-0260C8FF1075}" type="pres">
      <dgm:prSet presAssocID="{E0271B5A-703B-4789-9B92-3DAD3DD8BAD2}" presName="Name25" presStyleLbl="parChTrans1D2" presStyleIdx="2" presStyleCnt="3"/>
      <dgm:spPr/>
    </dgm:pt>
    <dgm:pt modelId="{D6393451-CD74-43A6-94EB-9846664681C6}" type="pres">
      <dgm:prSet presAssocID="{E0271B5A-703B-4789-9B92-3DAD3DD8BAD2}" presName="connTx" presStyleLbl="parChTrans1D2" presStyleIdx="2" presStyleCnt="3"/>
      <dgm:spPr/>
    </dgm:pt>
    <dgm:pt modelId="{99A4E2CF-DA20-4E9A-9D90-2C7C2F7235EF}" type="pres">
      <dgm:prSet presAssocID="{EA71879F-D166-4311-BCAC-8D2468B7FF5B}" presName="Name30" presStyleCnt="0"/>
      <dgm:spPr/>
    </dgm:pt>
    <dgm:pt modelId="{AE0241D0-2355-4A59-9C09-B10F3EBFE602}" type="pres">
      <dgm:prSet presAssocID="{EA71879F-D166-4311-BCAC-8D2468B7FF5B}" presName="level2Shape" presStyleLbl="node2" presStyleIdx="2" presStyleCnt="3" custScaleX="140148" custLinFactNeighborX="31890" custLinFactNeighborY="11263"/>
      <dgm:spPr/>
    </dgm:pt>
    <dgm:pt modelId="{84E13082-03AE-49E0-9E80-0960FC0D20C9}" type="pres">
      <dgm:prSet presAssocID="{EA71879F-D166-4311-BCAC-8D2468B7FF5B}" presName="hierChild3" presStyleCnt="0"/>
      <dgm:spPr/>
    </dgm:pt>
    <dgm:pt modelId="{B24F4487-558A-42D7-AFF1-1022498B5829}" type="pres">
      <dgm:prSet presAssocID="{CCB30E59-0C96-412D-B801-06FC1E735B01}" presName="Name25" presStyleLbl="parChTrans1D3" presStyleIdx="5" presStyleCnt="6"/>
      <dgm:spPr/>
    </dgm:pt>
    <dgm:pt modelId="{236A288A-8837-4D29-A42D-3256891B0055}" type="pres">
      <dgm:prSet presAssocID="{CCB30E59-0C96-412D-B801-06FC1E735B01}" presName="connTx" presStyleLbl="parChTrans1D3" presStyleIdx="5" presStyleCnt="6"/>
      <dgm:spPr/>
    </dgm:pt>
    <dgm:pt modelId="{BD37C5D5-119D-4B81-A2D1-3CE9A241F03A}" type="pres">
      <dgm:prSet presAssocID="{0A5C8D53-2BA2-46BE-898F-03623AF07219}" presName="Name30" presStyleCnt="0"/>
      <dgm:spPr/>
    </dgm:pt>
    <dgm:pt modelId="{B75980F3-A565-43C4-8340-E3741CD220BE}" type="pres">
      <dgm:prSet presAssocID="{0A5C8D53-2BA2-46BE-898F-03623AF07219}" presName="level2Shape" presStyleLbl="node3" presStyleIdx="5" presStyleCnt="6" custScaleX="135295" custLinFactX="12203" custLinFactNeighborX="100000" custLinFactNeighborY="11263"/>
      <dgm:spPr/>
    </dgm:pt>
    <dgm:pt modelId="{F1D0DE4B-A02B-4A92-9DD8-F3478C919E83}" type="pres">
      <dgm:prSet presAssocID="{0A5C8D53-2BA2-46BE-898F-03623AF07219}" presName="hierChild3" presStyleCnt="0"/>
      <dgm:spPr/>
    </dgm:pt>
    <dgm:pt modelId="{A47F99AB-5BE4-4853-B386-DADBA5D4D8CE}" type="pres">
      <dgm:prSet presAssocID="{071A56DA-D8D0-43D9-8FB9-0033C26DB338}" presName="bgShapesFlow" presStyleCnt="0"/>
      <dgm:spPr/>
    </dgm:pt>
    <dgm:pt modelId="{293FCE22-0353-48A9-962E-8251ED0BF9D6}" type="pres">
      <dgm:prSet presAssocID="{666EDB98-8AAD-4AC8-84F0-0534D38E7881}" presName="rectComp" presStyleCnt="0"/>
      <dgm:spPr/>
    </dgm:pt>
    <dgm:pt modelId="{9EAD5063-54CE-4C5D-B9C6-DDA1392A3442}" type="pres">
      <dgm:prSet presAssocID="{666EDB98-8AAD-4AC8-84F0-0534D38E7881}" presName="bgRect" presStyleLbl="bgShp" presStyleIdx="0" presStyleCnt="3" custScaleX="132695" custLinFactNeighborX="-39369" custLinFactNeighborY="258"/>
      <dgm:spPr/>
    </dgm:pt>
    <dgm:pt modelId="{492CB0F7-58A9-41CB-B891-C555C8352BD6}" type="pres">
      <dgm:prSet presAssocID="{666EDB98-8AAD-4AC8-84F0-0534D38E7881}" presName="bgRectTx" presStyleLbl="bgShp" presStyleIdx="0" presStyleCnt="3">
        <dgm:presLayoutVars>
          <dgm:bulletEnabled val="1"/>
        </dgm:presLayoutVars>
      </dgm:prSet>
      <dgm:spPr/>
    </dgm:pt>
    <dgm:pt modelId="{D4AF87B9-B114-4CAF-9B10-A8462D2DF3DE}" type="pres">
      <dgm:prSet presAssocID="{666EDB98-8AAD-4AC8-84F0-0534D38E7881}" presName="spComp" presStyleCnt="0"/>
      <dgm:spPr/>
    </dgm:pt>
    <dgm:pt modelId="{D6E34D24-5A34-41EA-BED1-3B5C3F34E4BA}" type="pres">
      <dgm:prSet presAssocID="{666EDB98-8AAD-4AC8-84F0-0534D38E7881}" presName="hSp" presStyleCnt="0"/>
      <dgm:spPr/>
    </dgm:pt>
    <dgm:pt modelId="{7A90D099-001D-477F-839E-7B711D7AC568}" type="pres">
      <dgm:prSet presAssocID="{FB970A30-FBD7-43C5-AFFE-EA44195AC80A}" presName="rectComp" presStyleCnt="0"/>
      <dgm:spPr/>
    </dgm:pt>
    <dgm:pt modelId="{02C45630-3F60-46C9-8C58-2DB696D6B3B4}" type="pres">
      <dgm:prSet presAssocID="{FB970A30-FBD7-43C5-AFFE-EA44195AC80A}" presName="bgRect" presStyleLbl="bgShp" presStyleIdx="1" presStyleCnt="3" custScaleX="140148" custLinFactNeighborX="17716"/>
      <dgm:spPr/>
    </dgm:pt>
    <dgm:pt modelId="{3B00A52C-52FD-41F3-BAE2-9C44F7FC3993}" type="pres">
      <dgm:prSet presAssocID="{FB970A30-FBD7-43C5-AFFE-EA44195AC80A}" presName="bgRectTx" presStyleLbl="bgShp" presStyleIdx="1" presStyleCnt="3">
        <dgm:presLayoutVars>
          <dgm:bulletEnabled val="1"/>
        </dgm:presLayoutVars>
      </dgm:prSet>
      <dgm:spPr/>
    </dgm:pt>
    <dgm:pt modelId="{E03160CE-0495-45EF-BB94-57A27F966543}" type="pres">
      <dgm:prSet presAssocID="{FB970A30-FBD7-43C5-AFFE-EA44195AC80A}" presName="spComp" presStyleCnt="0"/>
      <dgm:spPr/>
    </dgm:pt>
    <dgm:pt modelId="{D586122C-8DCD-4806-A16A-E9B350A25BAA}" type="pres">
      <dgm:prSet presAssocID="{FB970A30-FBD7-43C5-AFFE-EA44195AC80A}" presName="hSp" presStyleCnt="0"/>
      <dgm:spPr/>
    </dgm:pt>
    <dgm:pt modelId="{015359BD-4206-4804-8695-529292CD2793}" type="pres">
      <dgm:prSet presAssocID="{7546005B-4401-4A52-99B4-3C96167E8619}" presName="rectComp" presStyleCnt="0"/>
      <dgm:spPr/>
    </dgm:pt>
    <dgm:pt modelId="{E9E75C2D-E3AD-43A5-A135-F46E683A2AFA}" type="pres">
      <dgm:prSet presAssocID="{7546005B-4401-4A52-99B4-3C96167E8619}" presName="bgRect" presStyleLbl="bgShp" presStyleIdx="2" presStyleCnt="3" custScaleX="135295" custLinFactNeighborX="78739"/>
      <dgm:spPr/>
    </dgm:pt>
    <dgm:pt modelId="{E292E551-6B0F-44CC-BAC5-773D9A9DA616}" type="pres">
      <dgm:prSet presAssocID="{7546005B-4401-4A52-99B4-3C96167E8619}" presName="bgRectTx" presStyleLbl="bgShp" presStyleIdx="2" presStyleCnt="3">
        <dgm:presLayoutVars>
          <dgm:bulletEnabled val="1"/>
        </dgm:presLayoutVars>
      </dgm:prSet>
      <dgm:spPr/>
    </dgm:pt>
  </dgm:ptLst>
  <dgm:cxnLst>
    <dgm:cxn modelId="{158EF203-0BDE-448D-A5A8-66A832BD39CF}" srcId="{2A6A15AB-A053-419B-92AA-51646707E5F5}" destId="{1461293A-AD0E-4E9B-ACFB-8A1E49313F9A}" srcOrd="1" destOrd="0" parTransId="{D6743959-BDE4-43D6-845D-3350E97A3BA4}" sibTransId="{9BE53946-E090-4B08-ABC5-E03003638C92}"/>
    <dgm:cxn modelId="{CD625105-02FB-44CC-80BE-D8B30419B6C7}" type="presOf" srcId="{EC0F2638-F1F1-4360-BEAF-3306E670F1B2}" destId="{5559781C-FC91-491F-B9BC-EDF1AA85199A}" srcOrd="0" destOrd="0" presId="urn:microsoft.com/office/officeart/2005/8/layout/hierarchy5"/>
    <dgm:cxn modelId="{A9710007-A424-4D22-93FD-D290F10B90D9}" type="presOf" srcId="{FB970A30-FBD7-43C5-AFFE-EA44195AC80A}" destId="{02C45630-3F60-46C9-8C58-2DB696D6B3B4}" srcOrd="0" destOrd="0" presId="urn:microsoft.com/office/officeart/2005/8/layout/hierarchy5"/>
    <dgm:cxn modelId="{4032AD09-8247-44B2-B226-28182AED0863}" type="presOf" srcId="{2A6A15AB-A053-419B-92AA-51646707E5F5}" destId="{C56244B4-356A-4104-AA0B-E7D9FF121005}" srcOrd="0" destOrd="0" presId="urn:microsoft.com/office/officeart/2005/8/layout/hierarchy5"/>
    <dgm:cxn modelId="{18577E0A-FE37-4685-80DC-C2D406B8F631}" srcId="{071A56DA-D8D0-43D9-8FB9-0033C26DB338}" destId="{2A6A15AB-A053-419B-92AA-51646707E5F5}" srcOrd="0" destOrd="0" parTransId="{A42890B8-A2F4-4B8B-B1DA-C30720D663A7}" sibTransId="{9164C610-FE3E-4E94-BE92-F89E852B2B81}"/>
    <dgm:cxn modelId="{D6AB2E0F-82B5-45F7-9698-83B632DAC384}" type="presOf" srcId="{EC0F2638-F1F1-4360-BEAF-3306E670F1B2}" destId="{231C8F71-4E24-4C39-97D6-594CEC030156}" srcOrd="1" destOrd="0" presId="urn:microsoft.com/office/officeart/2005/8/layout/hierarchy5"/>
    <dgm:cxn modelId="{34EC760F-0E84-4E62-ABAE-4021569914E7}" srcId="{1461293A-AD0E-4E9B-ACFB-8A1E49313F9A}" destId="{B4E070DA-8B67-4420-8982-E4F72DCF4871}" srcOrd="1" destOrd="0" parTransId="{68DD3682-40D5-4E82-82FE-694112AC1840}" sibTransId="{1B3D66CF-886F-4BB5-B92E-0C168D36FDB6}"/>
    <dgm:cxn modelId="{565FD40F-ECFC-4FE5-A18C-C2474F58AD6F}" type="presOf" srcId="{666EDB98-8AAD-4AC8-84F0-0534D38E7881}" destId="{9EAD5063-54CE-4C5D-B9C6-DDA1392A3442}" srcOrd="0" destOrd="0" presId="urn:microsoft.com/office/officeart/2005/8/layout/hierarchy5"/>
    <dgm:cxn modelId="{7A51F812-18BD-44CE-8166-93D8B0C272E8}" type="presOf" srcId="{071A56DA-D8D0-43D9-8FB9-0033C26DB338}" destId="{A543C1F8-4560-4721-A111-786814615FA0}" srcOrd="0" destOrd="0" presId="urn:microsoft.com/office/officeart/2005/8/layout/hierarchy5"/>
    <dgm:cxn modelId="{4E0C9114-C62D-4464-ACD9-38EDAE838CC2}" type="presOf" srcId="{030EF21F-539E-40C7-ACE4-EC01B1C9705E}" destId="{C506F720-FF5F-4286-B6CD-9E067A62489C}" srcOrd="1" destOrd="0" presId="urn:microsoft.com/office/officeart/2005/8/layout/hierarchy5"/>
    <dgm:cxn modelId="{BDC30D1F-B4C5-45E4-8246-5AA9DA59A1FF}" type="presOf" srcId="{E0271B5A-703B-4789-9B92-3DAD3DD8BAD2}" destId="{D6393451-CD74-43A6-94EB-9846664681C6}" srcOrd="1" destOrd="0" presId="urn:microsoft.com/office/officeart/2005/8/layout/hierarchy5"/>
    <dgm:cxn modelId="{15F94F20-631D-4C31-A2BF-0AF8C889D98F}" type="presOf" srcId="{63AF4808-235C-4243-8DC4-BFE81B98B374}" destId="{8F3ACD54-63C1-423A-B0D6-B04D64A9CED2}" srcOrd="0" destOrd="0" presId="urn:microsoft.com/office/officeart/2005/8/layout/hierarchy5"/>
    <dgm:cxn modelId="{A4A1BF24-9AAE-4C15-939D-2B467A7AF316}" type="presOf" srcId="{28F8C139-9590-412B-95DD-E993EFED1618}" destId="{D9256ED9-5ADC-49F3-B94B-D97D2B8C2E58}" srcOrd="1" destOrd="0" presId="urn:microsoft.com/office/officeart/2005/8/layout/hierarchy5"/>
    <dgm:cxn modelId="{17DEFE35-E882-4699-89F3-98BFC4344CA7}" type="presOf" srcId="{CCD357EE-4392-4B7B-9897-E5CD5953DB6F}" destId="{7CE3D0AA-A22D-4F55-BBA5-CEB4EE46CC53}" srcOrd="0" destOrd="0" presId="urn:microsoft.com/office/officeart/2005/8/layout/hierarchy5"/>
    <dgm:cxn modelId="{3A4B4F3D-4D71-4C06-BEE8-B5882FDE0675}" type="presOf" srcId="{33E26D6F-C79D-433A-AA7E-2D543C639E54}" destId="{00692F14-7EDF-4598-A3BF-688254A0EFDE}" srcOrd="0" destOrd="0" presId="urn:microsoft.com/office/officeart/2005/8/layout/hierarchy5"/>
    <dgm:cxn modelId="{47332163-6618-4BC6-B113-A5738CB38FA4}" srcId="{071A56DA-D8D0-43D9-8FB9-0033C26DB338}" destId="{FB970A30-FBD7-43C5-AFFE-EA44195AC80A}" srcOrd="2" destOrd="0" parTransId="{2D3086DE-07C6-4951-B806-0049C2170D19}" sibTransId="{8A85CAAE-92B8-4293-BCB7-93E112BBDBA2}"/>
    <dgm:cxn modelId="{5326CA4D-DD1E-4D89-95EF-DCA70817035C}" srcId="{1461293A-AD0E-4E9B-ACFB-8A1E49313F9A}" destId="{33E26D6F-C79D-433A-AA7E-2D543C639E54}" srcOrd="2" destOrd="0" parTransId="{EC0F2638-F1F1-4360-BEAF-3306E670F1B2}" sibTransId="{4DA18D8C-5C52-4F9A-8ADC-B6169C428A32}"/>
    <dgm:cxn modelId="{4EA61B4E-F521-439A-8A20-D7B9B90E6648}" type="presOf" srcId="{FB970A30-FBD7-43C5-AFFE-EA44195AC80A}" destId="{3B00A52C-52FD-41F3-BAE2-9C44F7FC3993}" srcOrd="1" destOrd="0" presId="urn:microsoft.com/office/officeart/2005/8/layout/hierarchy5"/>
    <dgm:cxn modelId="{F9E15876-A2DB-4091-99EF-0482DC1FC0E1}" type="presOf" srcId="{CCB30E59-0C96-412D-B801-06FC1E735B01}" destId="{B24F4487-558A-42D7-AFF1-1022498B5829}" srcOrd="0" destOrd="0" presId="urn:microsoft.com/office/officeart/2005/8/layout/hierarchy5"/>
    <dgm:cxn modelId="{3A736477-B8A4-4686-987D-C54C4C434200}" type="presOf" srcId="{0299CB0D-25FA-4D69-8DEA-95699176533D}" destId="{DF898491-F847-4133-A68B-815519C31A98}" srcOrd="0" destOrd="0" presId="urn:microsoft.com/office/officeart/2005/8/layout/hierarchy5"/>
    <dgm:cxn modelId="{0C540758-734A-4E08-8481-060BEC2E7022}" type="presOf" srcId="{D6743959-BDE4-43D6-845D-3350E97A3BA4}" destId="{D13398BC-4933-49AC-81C1-B6351086F015}" srcOrd="0" destOrd="0" presId="urn:microsoft.com/office/officeart/2005/8/layout/hierarchy5"/>
    <dgm:cxn modelId="{A43B9D7C-83EB-4418-9A51-DDA2F165FA13}" srcId="{2A6A15AB-A053-419B-92AA-51646707E5F5}" destId="{9E7C95AE-5ABA-4355-B7C8-BB3F232D2EDA}" srcOrd="0" destOrd="0" parTransId="{CCD357EE-4392-4B7B-9897-E5CD5953DB6F}" sibTransId="{34C36D94-602A-4DEB-B2D5-BA45F310E94D}"/>
    <dgm:cxn modelId="{39C99980-1AE8-43A3-B922-7A7F2244E30F}" type="presOf" srcId="{F32C2549-2A3E-4D8B-80D2-24444111696D}" destId="{35EC409B-103F-4323-A5F7-9A5928098050}" srcOrd="0" destOrd="0" presId="urn:microsoft.com/office/officeart/2005/8/layout/hierarchy5"/>
    <dgm:cxn modelId="{236B4D89-44AA-4048-A800-E850A8C28736}" type="presOf" srcId="{EA71879F-D166-4311-BCAC-8D2468B7FF5B}" destId="{AE0241D0-2355-4A59-9C09-B10F3EBFE602}" srcOrd="0" destOrd="0" presId="urn:microsoft.com/office/officeart/2005/8/layout/hierarchy5"/>
    <dgm:cxn modelId="{3B572A8B-2D4C-4CAD-8227-1943E62CF548}" type="presOf" srcId="{D6743959-BDE4-43D6-845D-3350E97A3BA4}" destId="{1BCEC63E-34DE-4DAB-B4B9-E782B854682C}" srcOrd="1" destOrd="0" presId="urn:microsoft.com/office/officeart/2005/8/layout/hierarchy5"/>
    <dgm:cxn modelId="{51548B8C-957F-4363-A197-96C3AFED38D4}" srcId="{9E7C95AE-5ABA-4355-B7C8-BB3F232D2EDA}" destId="{F0C5C222-892E-4F97-819A-3B1B82376C75}" srcOrd="0" destOrd="0" parTransId="{030EF21F-539E-40C7-ACE4-EC01B1C9705E}" sibTransId="{FBE16DC4-9A34-430C-8BDE-E30D41E72EDD}"/>
    <dgm:cxn modelId="{65AEFE8C-AF72-467F-B98C-155E2FA35D09}" srcId="{2A6A15AB-A053-419B-92AA-51646707E5F5}" destId="{EA71879F-D166-4311-BCAC-8D2468B7FF5B}" srcOrd="2" destOrd="0" parTransId="{E0271B5A-703B-4789-9B92-3DAD3DD8BAD2}" sibTransId="{1DFF4EF5-1CC3-4E55-ADF7-E350799CD99C}"/>
    <dgm:cxn modelId="{9FE2DA93-0EEC-44BF-AB29-A01AFF8C97FF}" type="presOf" srcId="{9E7C95AE-5ABA-4355-B7C8-BB3F232D2EDA}" destId="{5E0C98C4-0221-4624-A8AE-71339809AA4F}" srcOrd="0" destOrd="0" presId="urn:microsoft.com/office/officeart/2005/8/layout/hierarchy5"/>
    <dgm:cxn modelId="{7E8A8BB6-5F9E-4739-8C47-E2FD94FA2AA4}" type="presOf" srcId="{F0C5C222-892E-4F97-819A-3B1B82376C75}" destId="{E4E52C89-0899-4CD7-934D-CD0C51A14A5E}" srcOrd="0" destOrd="0" presId="urn:microsoft.com/office/officeart/2005/8/layout/hierarchy5"/>
    <dgm:cxn modelId="{A39F9AB7-9EC4-456A-9280-3D828FB98D8F}" srcId="{1461293A-AD0E-4E9B-ACFB-8A1E49313F9A}" destId="{F32C2549-2A3E-4D8B-80D2-24444111696D}" srcOrd="0" destOrd="0" parTransId="{28F8C139-9590-412B-95DD-E993EFED1618}" sibTransId="{4636CC94-41B8-4B0F-A640-0EB9653A2C56}"/>
    <dgm:cxn modelId="{AA6AA6B9-F7BF-4670-BF18-AFA8940D113F}" type="presOf" srcId="{28F8C139-9590-412B-95DD-E993EFED1618}" destId="{5B895DB4-9D53-4166-B98D-1A945228DA31}" srcOrd="0" destOrd="0" presId="urn:microsoft.com/office/officeart/2005/8/layout/hierarchy5"/>
    <dgm:cxn modelId="{3E4B59BF-D07A-458E-A01D-1C86A126AC80}" type="presOf" srcId="{7546005B-4401-4A52-99B4-3C96167E8619}" destId="{E292E551-6B0F-44CC-BAC5-773D9A9DA616}" srcOrd="1" destOrd="0" presId="urn:microsoft.com/office/officeart/2005/8/layout/hierarchy5"/>
    <dgm:cxn modelId="{8BA284C4-843C-4A30-B5AE-BF6B7FEB24F1}" type="presOf" srcId="{CCB30E59-0C96-412D-B801-06FC1E735B01}" destId="{236A288A-8837-4D29-A42D-3256891B0055}" srcOrd="1" destOrd="0" presId="urn:microsoft.com/office/officeart/2005/8/layout/hierarchy5"/>
    <dgm:cxn modelId="{83304EC6-DB35-4A1F-9149-5B2F8E0B62EB}" srcId="{9E7C95AE-5ABA-4355-B7C8-BB3F232D2EDA}" destId="{0299CB0D-25FA-4D69-8DEA-95699176533D}" srcOrd="1" destOrd="0" parTransId="{63AF4808-235C-4243-8DC4-BFE81B98B374}" sibTransId="{241C3047-A2A4-4177-8323-A02D1DEF4699}"/>
    <dgm:cxn modelId="{3E09A9CE-C98F-473A-8447-C88C6CC98D55}" type="presOf" srcId="{666EDB98-8AAD-4AC8-84F0-0534D38E7881}" destId="{492CB0F7-58A9-41CB-B891-C555C8352BD6}" srcOrd="1" destOrd="0" presId="urn:microsoft.com/office/officeart/2005/8/layout/hierarchy5"/>
    <dgm:cxn modelId="{DA6150CF-A946-4E35-9418-0CB9AD431684}" type="presOf" srcId="{68DD3682-40D5-4E82-82FE-694112AC1840}" destId="{7EE738C1-EC3F-4A96-A36B-FD9D0778046B}" srcOrd="0" destOrd="0" presId="urn:microsoft.com/office/officeart/2005/8/layout/hierarchy5"/>
    <dgm:cxn modelId="{F78AE8D1-7DC7-4662-8771-C0E129098C53}" type="presOf" srcId="{0A5C8D53-2BA2-46BE-898F-03623AF07219}" destId="{B75980F3-A565-43C4-8340-E3741CD220BE}" srcOrd="0" destOrd="0" presId="urn:microsoft.com/office/officeart/2005/8/layout/hierarchy5"/>
    <dgm:cxn modelId="{6648C6D2-E0F4-42FF-B00D-411C9CDA0A8C}" type="presOf" srcId="{7546005B-4401-4A52-99B4-3C96167E8619}" destId="{E9E75C2D-E3AD-43A5-A135-F46E683A2AFA}" srcOrd="0" destOrd="0" presId="urn:microsoft.com/office/officeart/2005/8/layout/hierarchy5"/>
    <dgm:cxn modelId="{AAA330D9-EA11-4BBD-930F-CA989F2C7F9E}" type="presOf" srcId="{63AF4808-235C-4243-8DC4-BFE81B98B374}" destId="{7672D932-2572-4454-BE7C-DEDC61A7BB06}" srcOrd="1" destOrd="0" presId="urn:microsoft.com/office/officeart/2005/8/layout/hierarchy5"/>
    <dgm:cxn modelId="{ED0EBADC-BCA9-49DD-844F-AC11BA0D0016}" type="presOf" srcId="{B4E070DA-8B67-4420-8982-E4F72DCF4871}" destId="{5DAD1CB3-28A1-4F91-B8A7-0D678EE3C9FA}" srcOrd="0" destOrd="0" presId="urn:microsoft.com/office/officeart/2005/8/layout/hierarchy5"/>
    <dgm:cxn modelId="{CA191CE0-9DC3-4F36-94B7-F30BCF092947}" srcId="{071A56DA-D8D0-43D9-8FB9-0033C26DB338}" destId="{666EDB98-8AAD-4AC8-84F0-0534D38E7881}" srcOrd="1" destOrd="0" parTransId="{46C86CF3-1DFA-4882-996F-62D3B1B8C7BA}" sibTransId="{BAA59FBF-6CF6-46B8-B263-E9E22BDEDD6E}"/>
    <dgm:cxn modelId="{B38AAAE1-7ACE-42C8-BD1E-B8D30583EAB5}" type="presOf" srcId="{030EF21F-539E-40C7-ACE4-EC01B1C9705E}" destId="{95F9DC32-0A1E-41BB-8709-42C04F136B6D}" srcOrd="0" destOrd="0" presId="urn:microsoft.com/office/officeart/2005/8/layout/hierarchy5"/>
    <dgm:cxn modelId="{373EFEE2-021D-4C99-BCDE-5C843E6122FD}" type="presOf" srcId="{68DD3682-40D5-4E82-82FE-694112AC1840}" destId="{C403BAF2-556F-4BE3-B610-6BAD316478CC}" srcOrd="1" destOrd="0" presId="urn:microsoft.com/office/officeart/2005/8/layout/hierarchy5"/>
    <dgm:cxn modelId="{650E64E4-1763-466A-9BFD-835C593F24F7}" srcId="{071A56DA-D8D0-43D9-8FB9-0033C26DB338}" destId="{7546005B-4401-4A52-99B4-3C96167E8619}" srcOrd="3" destOrd="0" parTransId="{41BC46CB-8DAA-4005-A66C-4DABE0CD55D1}" sibTransId="{C3D22F4D-2585-4DCE-AFA8-1777A87A24EA}"/>
    <dgm:cxn modelId="{0BB3FCE6-4EB0-4326-91CC-E52790F0D8AE}" type="presOf" srcId="{CCD357EE-4392-4B7B-9897-E5CD5953DB6F}" destId="{0ADC490C-39D5-4ACB-844C-A6CC9110AED4}" srcOrd="1" destOrd="0" presId="urn:microsoft.com/office/officeart/2005/8/layout/hierarchy5"/>
    <dgm:cxn modelId="{42CC18EF-4855-4093-8D63-49B0B0148982}" type="presOf" srcId="{1461293A-AD0E-4E9B-ACFB-8A1E49313F9A}" destId="{0F68E6D9-FCE6-4789-9623-04A5DBAC86C7}" srcOrd="0" destOrd="0" presId="urn:microsoft.com/office/officeart/2005/8/layout/hierarchy5"/>
    <dgm:cxn modelId="{EED1BAEF-54E7-4F9E-83B1-5F9095B21940}" srcId="{EA71879F-D166-4311-BCAC-8D2468B7FF5B}" destId="{0A5C8D53-2BA2-46BE-898F-03623AF07219}" srcOrd="0" destOrd="0" parTransId="{CCB30E59-0C96-412D-B801-06FC1E735B01}" sibTransId="{982CE4E2-2EA9-4594-A3B0-B21BC93CE337}"/>
    <dgm:cxn modelId="{59FB14F5-5BDC-4227-89A5-34670B8B4902}" type="presOf" srcId="{E0271B5A-703B-4789-9B92-3DAD3DD8BAD2}" destId="{32B8B1AD-5AB4-4B2D-B4F7-0260C8FF1075}" srcOrd="0" destOrd="0" presId="urn:microsoft.com/office/officeart/2005/8/layout/hierarchy5"/>
    <dgm:cxn modelId="{998AD907-2621-4F64-81A4-8B1F64419D07}" type="presParOf" srcId="{A543C1F8-4560-4721-A111-786814615FA0}" destId="{A2FE1159-6E07-43F7-8D03-AF65E8AEF915}" srcOrd="0" destOrd="0" presId="urn:microsoft.com/office/officeart/2005/8/layout/hierarchy5"/>
    <dgm:cxn modelId="{C63114FD-ABFA-4C77-91F1-AA38AF4D9F66}" type="presParOf" srcId="{A2FE1159-6E07-43F7-8D03-AF65E8AEF915}" destId="{9A7BA8B2-51FC-4CEC-8855-0392258F0AE8}" srcOrd="0" destOrd="0" presId="urn:microsoft.com/office/officeart/2005/8/layout/hierarchy5"/>
    <dgm:cxn modelId="{3755081E-B8CD-4BB4-9C60-7C89AA310B20}" type="presParOf" srcId="{A2FE1159-6E07-43F7-8D03-AF65E8AEF915}" destId="{6C39BDF6-91C7-475C-949F-E08371721529}" srcOrd="1" destOrd="0" presId="urn:microsoft.com/office/officeart/2005/8/layout/hierarchy5"/>
    <dgm:cxn modelId="{0DD9B0BC-6B64-4962-BFA4-EDAEA1CABCC4}" type="presParOf" srcId="{6C39BDF6-91C7-475C-949F-E08371721529}" destId="{F9240C3C-CFD4-424B-92E1-BC397DBB917C}" srcOrd="0" destOrd="0" presId="urn:microsoft.com/office/officeart/2005/8/layout/hierarchy5"/>
    <dgm:cxn modelId="{7307969D-2339-43D4-9022-BF502D91D136}" type="presParOf" srcId="{F9240C3C-CFD4-424B-92E1-BC397DBB917C}" destId="{C56244B4-356A-4104-AA0B-E7D9FF121005}" srcOrd="0" destOrd="0" presId="urn:microsoft.com/office/officeart/2005/8/layout/hierarchy5"/>
    <dgm:cxn modelId="{4210A05B-8FFC-4FFC-8223-84C455E649D1}" type="presParOf" srcId="{F9240C3C-CFD4-424B-92E1-BC397DBB917C}" destId="{706FC6CA-993B-49E0-A842-2595F2B02FA4}" srcOrd="1" destOrd="0" presId="urn:microsoft.com/office/officeart/2005/8/layout/hierarchy5"/>
    <dgm:cxn modelId="{E6F82B6D-FDB0-4023-9A8A-A9396B06D578}" type="presParOf" srcId="{706FC6CA-993B-49E0-A842-2595F2B02FA4}" destId="{7CE3D0AA-A22D-4F55-BBA5-CEB4EE46CC53}" srcOrd="0" destOrd="0" presId="urn:microsoft.com/office/officeart/2005/8/layout/hierarchy5"/>
    <dgm:cxn modelId="{6CC03D68-C64B-4A30-AFB2-65471754BBF1}" type="presParOf" srcId="{7CE3D0AA-A22D-4F55-BBA5-CEB4EE46CC53}" destId="{0ADC490C-39D5-4ACB-844C-A6CC9110AED4}" srcOrd="0" destOrd="0" presId="urn:microsoft.com/office/officeart/2005/8/layout/hierarchy5"/>
    <dgm:cxn modelId="{140BCA39-CE70-4D88-8139-EA2BDC75034A}" type="presParOf" srcId="{706FC6CA-993B-49E0-A842-2595F2B02FA4}" destId="{4170AACB-B912-4B07-B8DB-27CEB8FF8276}" srcOrd="1" destOrd="0" presId="urn:microsoft.com/office/officeart/2005/8/layout/hierarchy5"/>
    <dgm:cxn modelId="{9264D571-9B26-4B68-BEB4-B413A02B0533}" type="presParOf" srcId="{4170AACB-B912-4B07-B8DB-27CEB8FF8276}" destId="{5E0C98C4-0221-4624-A8AE-71339809AA4F}" srcOrd="0" destOrd="0" presId="urn:microsoft.com/office/officeart/2005/8/layout/hierarchy5"/>
    <dgm:cxn modelId="{5FE40DEC-EF88-4535-B1A9-E2214E4848AD}" type="presParOf" srcId="{4170AACB-B912-4B07-B8DB-27CEB8FF8276}" destId="{4C7FC370-95D9-4B52-B93D-C99B51109723}" srcOrd="1" destOrd="0" presId="urn:microsoft.com/office/officeart/2005/8/layout/hierarchy5"/>
    <dgm:cxn modelId="{9C04C85E-3CBA-479A-AC3B-2560624C9BDE}" type="presParOf" srcId="{4C7FC370-95D9-4B52-B93D-C99B51109723}" destId="{95F9DC32-0A1E-41BB-8709-42C04F136B6D}" srcOrd="0" destOrd="0" presId="urn:microsoft.com/office/officeart/2005/8/layout/hierarchy5"/>
    <dgm:cxn modelId="{146006C6-59BC-4017-A1FC-F3615FE99287}" type="presParOf" srcId="{95F9DC32-0A1E-41BB-8709-42C04F136B6D}" destId="{C506F720-FF5F-4286-B6CD-9E067A62489C}" srcOrd="0" destOrd="0" presId="urn:microsoft.com/office/officeart/2005/8/layout/hierarchy5"/>
    <dgm:cxn modelId="{7A223F28-A03A-4481-939D-B6B51825F1CF}" type="presParOf" srcId="{4C7FC370-95D9-4B52-B93D-C99B51109723}" destId="{176297F2-2A43-412C-994C-7B0767D2E761}" srcOrd="1" destOrd="0" presId="urn:microsoft.com/office/officeart/2005/8/layout/hierarchy5"/>
    <dgm:cxn modelId="{64A7388F-4460-4113-90E7-EEC21E9637A0}" type="presParOf" srcId="{176297F2-2A43-412C-994C-7B0767D2E761}" destId="{E4E52C89-0899-4CD7-934D-CD0C51A14A5E}" srcOrd="0" destOrd="0" presId="urn:microsoft.com/office/officeart/2005/8/layout/hierarchy5"/>
    <dgm:cxn modelId="{FE70C053-9D48-4306-A35E-A5A5BD4D0BBA}" type="presParOf" srcId="{176297F2-2A43-412C-994C-7B0767D2E761}" destId="{7F98D117-6F86-4C8D-980B-BD77606793D7}" srcOrd="1" destOrd="0" presId="urn:microsoft.com/office/officeart/2005/8/layout/hierarchy5"/>
    <dgm:cxn modelId="{3FCAA909-D0CC-41CF-AF77-EBACEEB40150}" type="presParOf" srcId="{4C7FC370-95D9-4B52-B93D-C99B51109723}" destId="{8F3ACD54-63C1-423A-B0D6-B04D64A9CED2}" srcOrd="2" destOrd="0" presId="urn:microsoft.com/office/officeart/2005/8/layout/hierarchy5"/>
    <dgm:cxn modelId="{A27C640F-ACF9-4359-B7D7-5A24422AA121}" type="presParOf" srcId="{8F3ACD54-63C1-423A-B0D6-B04D64A9CED2}" destId="{7672D932-2572-4454-BE7C-DEDC61A7BB06}" srcOrd="0" destOrd="0" presId="urn:microsoft.com/office/officeart/2005/8/layout/hierarchy5"/>
    <dgm:cxn modelId="{26B270F1-45C3-4F49-B72B-13A39DA08CD1}" type="presParOf" srcId="{4C7FC370-95D9-4B52-B93D-C99B51109723}" destId="{EAE6C5DC-113E-4413-B450-CA7D7ADEC25D}" srcOrd="3" destOrd="0" presId="urn:microsoft.com/office/officeart/2005/8/layout/hierarchy5"/>
    <dgm:cxn modelId="{DAE4A1B0-E9F6-4A3B-A3C3-3DF225720975}" type="presParOf" srcId="{EAE6C5DC-113E-4413-B450-CA7D7ADEC25D}" destId="{DF898491-F847-4133-A68B-815519C31A98}" srcOrd="0" destOrd="0" presId="urn:microsoft.com/office/officeart/2005/8/layout/hierarchy5"/>
    <dgm:cxn modelId="{0130672E-A515-4615-A979-495532A5A253}" type="presParOf" srcId="{EAE6C5DC-113E-4413-B450-CA7D7ADEC25D}" destId="{B226C065-1088-4D6C-836D-E8A4C4541382}" srcOrd="1" destOrd="0" presId="urn:microsoft.com/office/officeart/2005/8/layout/hierarchy5"/>
    <dgm:cxn modelId="{DB382476-A73B-4B61-A973-046407A1EBF9}" type="presParOf" srcId="{706FC6CA-993B-49E0-A842-2595F2B02FA4}" destId="{D13398BC-4933-49AC-81C1-B6351086F015}" srcOrd="2" destOrd="0" presId="urn:microsoft.com/office/officeart/2005/8/layout/hierarchy5"/>
    <dgm:cxn modelId="{5D7757D7-4B32-4076-96DF-9B83CAF5B6C4}" type="presParOf" srcId="{D13398BC-4933-49AC-81C1-B6351086F015}" destId="{1BCEC63E-34DE-4DAB-B4B9-E782B854682C}" srcOrd="0" destOrd="0" presId="urn:microsoft.com/office/officeart/2005/8/layout/hierarchy5"/>
    <dgm:cxn modelId="{1DDEC932-BAF6-4D7B-A215-9CA78EBA63BD}" type="presParOf" srcId="{706FC6CA-993B-49E0-A842-2595F2B02FA4}" destId="{BDD38C76-AFBC-4997-9EF2-7784CEFD0DCA}" srcOrd="3" destOrd="0" presId="urn:microsoft.com/office/officeart/2005/8/layout/hierarchy5"/>
    <dgm:cxn modelId="{F0DFECBD-B9B2-44F0-AB0D-3BE9AE3C4253}" type="presParOf" srcId="{BDD38C76-AFBC-4997-9EF2-7784CEFD0DCA}" destId="{0F68E6D9-FCE6-4789-9623-04A5DBAC86C7}" srcOrd="0" destOrd="0" presId="urn:microsoft.com/office/officeart/2005/8/layout/hierarchy5"/>
    <dgm:cxn modelId="{E995E1A9-E9D9-45FD-899F-F686F301D504}" type="presParOf" srcId="{BDD38C76-AFBC-4997-9EF2-7784CEFD0DCA}" destId="{1C11D61E-EAF7-444C-8FE8-50CD04E5130F}" srcOrd="1" destOrd="0" presId="urn:microsoft.com/office/officeart/2005/8/layout/hierarchy5"/>
    <dgm:cxn modelId="{5876A101-3602-4197-BB20-59674FD3893C}" type="presParOf" srcId="{1C11D61E-EAF7-444C-8FE8-50CD04E5130F}" destId="{5B895DB4-9D53-4166-B98D-1A945228DA31}" srcOrd="0" destOrd="0" presId="urn:microsoft.com/office/officeart/2005/8/layout/hierarchy5"/>
    <dgm:cxn modelId="{A22AEE91-B3DE-4678-81BE-6EDEC18217FC}" type="presParOf" srcId="{5B895DB4-9D53-4166-B98D-1A945228DA31}" destId="{D9256ED9-5ADC-49F3-B94B-D97D2B8C2E58}" srcOrd="0" destOrd="0" presId="urn:microsoft.com/office/officeart/2005/8/layout/hierarchy5"/>
    <dgm:cxn modelId="{4FD57166-5AB2-4835-9665-BC7E8A8E18F5}" type="presParOf" srcId="{1C11D61E-EAF7-444C-8FE8-50CD04E5130F}" destId="{A89F86E4-057C-4894-8719-3A4C8F749CFD}" srcOrd="1" destOrd="0" presId="urn:microsoft.com/office/officeart/2005/8/layout/hierarchy5"/>
    <dgm:cxn modelId="{6E061DDB-8E36-4512-9470-86F9DD73625C}" type="presParOf" srcId="{A89F86E4-057C-4894-8719-3A4C8F749CFD}" destId="{35EC409B-103F-4323-A5F7-9A5928098050}" srcOrd="0" destOrd="0" presId="urn:microsoft.com/office/officeart/2005/8/layout/hierarchy5"/>
    <dgm:cxn modelId="{45DABE29-3F0F-4155-98E8-0A5F2AA89E18}" type="presParOf" srcId="{A89F86E4-057C-4894-8719-3A4C8F749CFD}" destId="{68885315-FC65-44E6-84F6-019A3D5DE6B9}" srcOrd="1" destOrd="0" presId="urn:microsoft.com/office/officeart/2005/8/layout/hierarchy5"/>
    <dgm:cxn modelId="{01F464FE-5198-4D01-8921-D48C89DA0DE4}" type="presParOf" srcId="{1C11D61E-EAF7-444C-8FE8-50CD04E5130F}" destId="{7EE738C1-EC3F-4A96-A36B-FD9D0778046B}" srcOrd="2" destOrd="0" presId="urn:microsoft.com/office/officeart/2005/8/layout/hierarchy5"/>
    <dgm:cxn modelId="{2885AB97-C96A-426E-8A06-5C80EAFE0E81}" type="presParOf" srcId="{7EE738C1-EC3F-4A96-A36B-FD9D0778046B}" destId="{C403BAF2-556F-4BE3-B610-6BAD316478CC}" srcOrd="0" destOrd="0" presId="urn:microsoft.com/office/officeart/2005/8/layout/hierarchy5"/>
    <dgm:cxn modelId="{A5AE0237-DE8D-430C-8EA8-EB07B0C0DF30}" type="presParOf" srcId="{1C11D61E-EAF7-444C-8FE8-50CD04E5130F}" destId="{AD1500DA-B4E5-4587-96CB-DD1DC32A7810}" srcOrd="3" destOrd="0" presId="urn:microsoft.com/office/officeart/2005/8/layout/hierarchy5"/>
    <dgm:cxn modelId="{4C7B4195-70B1-49C2-BF6B-BB1F0D02BB46}" type="presParOf" srcId="{AD1500DA-B4E5-4587-96CB-DD1DC32A7810}" destId="{5DAD1CB3-28A1-4F91-B8A7-0D678EE3C9FA}" srcOrd="0" destOrd="0" presId="urn:microsoft.com/office/officeart/2005/8/layout/hierarchy5"/>
    <dgm:cxn modelId="{36D66FD2-989F-48AA-8E80-70D1E6D552FC}" type="presParOf" srcId="{AD1500DA-B4E5-4587-96CB-DD1DC32A7810}" destId="{A8AC76A0-EFE1-4D8A-B4DC-24322DE97978}" srcOrd="1" destOrd="0" presId="urn:microsoft.com/office/officeart/2005/8/layout/hierarchy5"/>
    <dgm:cxn modelId="{D308D2F8-B825-4E46-86B7-D2441AFFD9C2}" type="presParOf" srcId="{1C11D61E-EAF7-444C-8FE8-50CD04E5130F}" destId="{5559781C-FC91-491F-B9BC-EDF1AA85199A}" srcOrd="4" destOrd="0" presId="urn:microsoft.com/office/officeart/2005/8/layout/hierarchy5"/>
    <dgm:cxn modelId="{C574C315-1F91-46CE-93DF-4782AC70A488}" type="presParOf" srcId="{5559781C-FC91-491F-B9BC-EDF1AA85199A}" destId="{231C8F71-4E24-4C39-97D6-594CEC030156}" srcOrd="0" destOrd="0" presId="urn:microsoft.com/office/officeart/2005/8/layout/hierarchy5"/>
    <dgm:cxn modelId="{C8CE7A57-9207-42C7-A855-9E8A16247ADD}" type="presParOf" srcId="{1C11D61E-EAF7-444C-8FE8-50CD04E5130F}" destId="{4FEC9EFF-CE67-4E11-9241-B866CFAFBF62}" srcOrd="5" destOrd="0" presId="urn:microsoft.com/office/officeart/2005/8/layout/hierarchy5"/>
    <dgm:cxn modelId="{19272BC5-D813-4AF5-B62C-FD9593B052AC}" type="presParOf" srcId="{4FEC9EFF-CE67-4E11-9241-B866CFAFBF62}" destId="{00692F14-7EDF-4598-A3BF-688254A0EFDE}" srcOrd="0" destOrd="0" presId="urn:microsoft.com/office/officeart/2005/8/layout/hierarchy5"/>
    <dgm:cxn modelId="{2B9CE77D-7486-4E51-B6BE-06A565EBD002}" type="presParOf" srcId="{4FEC9EFF-CE67-4E11-9241-B866CFAFBF62}" destId="{4ACE679E-FCEE-4239-83B9-5FB7BD327B8A}" srcOrd="1" destOrd="0" presId="urn:microsoft.com/office/officeart/2005/8/layout/hierarchy5"/>
    <dgm:cxn modelId="{ED767A81-1524-44CC-BAEC-9EC39FC1B8D3}" type="presParOf" srcId="{706FC6CA-993B-49E0-A842-2595F2B02FA4}" destId="{32B8B1AD-5AB4-4B2D-B4F7-0260C8FF1075}" srcOrd="4" destOrd="0" presId="urn:microsoft.com/office/officeart/2005/8/layout/hierarchy5"/>
    <dgm:cxn modelId="{3EC738EE-206E-45AD-8BC0-A82A12751A9E}" type="presParOf" srcId="{32B8B1AD-5AB4-4B2D-B4F7-0260C8FF1075}" destId="{D6393451-CD74-43A6-94EB-9846664681C6}" srcOrd="0" destOrd="0" presId="urn:microsoft.com/office/officeart/2005/8/layout/hierarchy5"/>
    <dgm:cxn modelId="{81552B27-216B-4432-B31C-B29F6644B067}" type="presParOf" srcId="{706FC6CA-993B-49E0-A842-2595F2B02FA4}" destId="{99A4E2CF-DA20-4E9A-9D90-2C7C2F7235EF}" srcOrd="5" destOrd="0" presId="urn:microsoft.com/office/officeart/2005/8/layout/hierarchy5"/>
    <dgm:cxn modelId="{9456CBF4-638B-4766-A411-2E40DA603706}" type="presParOf" srcId="{99A4E2CF-DA20-4E9A-9D90-2C7C2F7235EF}" destId="{AE0241D0-2355-4A59-9C09-B10F3EBFE602}" srcOrd="0" destOrd="0" presId="urn:microsoft.com/office/officeart/2005/8/layout/hierarchy5"/>
    <dgm:cxn modelId="{81AF30B0-1E00-42A0-AE58-39289B928A72}" type="presParOf" srcId="{99A4E2CF-DA20-4E9A-9D90-2C7C2F7235EF}" destId="{84E13082-03AE-49E0-9E80-0960FC0D20C9}" srcOrd="1" destOrd="0" presId="urn:microsoft.com/office/officeart/2005/8/layout/hierarchy5"/>
    <dgm:cxn modelId="{52F74D16-65FB-4239-A47A-14A257721FC1}" type="presParOf" srcId="{84E13082-03AE-49E0-9E80-0960FC0D20C9}" destId="{B24F4487-558A-42D7-AFF1-1022498B5829}" srcOrd="0" destOrd="0" presId="urn:microsoft.com/office/officeart/2005/8/layout/hierarchy5"/>
    <dgm:cxn modelId="{FE7CBB8D-19A0-4E30-8C9A-A992A0F418AF}" type="presParOf" srcId="{B24F4487-558A-42D7-AFF1-1022498B5829}" destId="{236A288A-8837-4D29-A42D-3256891B0055}" srcOrd="0" destOrd="0" presId="urn:microsoft.com/office/officeart/2005/8/layout/hierarchy5"/>
    <dgm:cxn modelId="{961805EC-8A22-4414-ADE9-CF87074A5C52}" type="presParOf" srcId="{84E13082-03AE-49E0-9E80-0960FC0D20C9}" destId="{BD37C5D5-119D-4B81-A2D1-3CE9A241F03A}" srcOrd="1" destOrd="0" presId="urn:microsoft.com/office/officeart/2005/8/layout/hierarchy5"/>
    <dgm:cxn modelId="{44B798A5-94FF-4B3D-934C-5BE937D8EF9C}" type="presParOf" srcId="{BD37C5D5-119D-4B81-A2D1-3CE9A241F03A}" destId="{B75980F3-A565-43C4-8340-E3741CD220BE}" srcOrd="0" destOrd="0" presId="urn:microsoft.com/office/officeart/2005/8/layout/hierarchy5"/>
    <dgm:cxn modelId="{0A1D0C7A-42D7-4DFE-BBB1-25E24CC5F125}" type="presParOf" srcId="{BD37C5D5-119D-4B81-A2D1-3CE9A241F03A}" destId="{F1D0DE4B-A02B-4A92-9DD8-F3478C919E83}" srcOrd="1" destOrd="0" presId="urn:microsoft.com/office/officeart/2005/8/layout/hierarchy5"/>
    <dgm:cxn modelId="{9CBBEABE-E8B6-4282-9011-E60ABFC16B2B}" type="presParOf" srcId="{A543C1F8-4560-4721-A111-786814615FA0}" destId="{A47F99AB-5BE4-4853-B386-DADBA5D4D8CE}" srcOrd="1" destOrd="0" presId="urn:microsoft.com/office/officeart/2005/8/layout/hierarchy5"/>
    <dgm:cxn modelId="{7C339782-FA1F-4F39-B623-48BE8FC06E81}" type="presParOf" srcId="{A47F99AB-5BE4-4853-B386-DADBA5D4D8CE}" destId="{293FCE22-0353-48A9-962E-8251ED0BF9D6}" srcOrd="0" destOrd="0" presId="urn:microsoft.com/office/officeart/2005/8/layout/hierarchy5"/>
    <dgm:cxn modelId="{D5D524BC-9375-4E1B-931A-8987F4B634D2}" type="presParOf" srcId="{293FCE22-0353-48A9-962E-8251ED0BF9D6}" destId="{9EAD5063-54CE-4C5D-B9C6-DDA1392A3442}" srcOrd="0" destOrd="0" presId="urn:microsoft.com/office/officeart/2005/8/layout/hierarchy5"/>
    <dgm:cxn modelId="{5389F99B-5A9B-4758-888E-39EA553B2A71}" type="presParOf" srcId="{293FCE22-0353-48A9-962E-8251ED0BF9D6}" destId="{492CB0F7-58A9-41CB-B891-C555C8352BD6}" srcOrd="1" destOrd="0" presId="urn:microsoft.com/office/officeart/2005/8/layout/hierarchy5"/>
    <dgm:cxn modelId="{477DBB7D-D064-4E5B-8A52-C7A974973A4B}" type="presParOf" srcId="{A47F99AB-5BE4-4853-B386-DADBA5D4D8CE}" destId="{D4AF87B9-B114-4CAF-9B10-A8462D2DF3DE}" srcOrd="1" destOrd="0" presId="urn:microsoft.com/office/officeart/2005/8/layout/hierarchy5"/>
    <dgm:cxn modelId="{1C5B75FD-DD35-4B9F-B19A-FE257C482F7A}" type="presParOf" srcId="{D4AF87B9-B114-4CAF-9B10-A8462D2DF3DE}" destId="{D6E34D24-5A34-41EA-BED1-3B5C3F34E4BA}" srcOrd="0" destOrd="0" presId="urn:microsoft.com/office/officeart/2005/8/layout/hierarchy5"/>
    <dgm:cxn modelId="{D4B60191-65B9-41E7-BCBA-873B65C8845C}" type="presParOf" srcId="{A47F99AB-5BE4-4853-B386-DADBA5D4D8CE}" destId="{7A90D099-001D-477F-839E-7B711D7AC568}" srcOrd="2" destOrd="0" presId="urn:microsoft.com/office/officeart/2005/8/layout/hierarchy5"/>
    <dgm:cxn modelId="{174DC7C8-66AA-4D33-9254-F9B58E10F81C}" type="presParOf" srcId="{7A90D099-001D-477F-839E-7B711D7AC568}" destId="{02C45630-3F60-46C9-8C58-2DB696D6B3B4}" srcOrd="0" destOrd="0" presId="urn:microsoft.com/office/officeart/2005/8/layout/hierarchy5"/>
    <dgm:cxn modelId="{6B49756A-AFE0-4F79-BA67-491E2B711BE2}" type="presParOf" srcId="{7A90D099-001D-477F-839E-7B711D7AC568}" destId="{3B00A52C-52FD-41F3-BAE2-9C44F7FC3993}" srcOrd="1" destOrd="0" presId="urn:microsoft.com/office/officeart/2005/8/layout/hierarchy5"/>
    <dgm:cxn modelId="{ADD4D15A-F3F6-475D-B24A-02BAA06EDE0F}" type="presParOf" srcId="{A47F99AB-5BE4-4853-B386-DADBA5D4D8CE}" destId="{E03160CE-0495-45EF-BB94-57A27F966543}" srcOrd="3" destOrd="0" presId="urn:microsoft.com/office/officeart/2005/8/layout/hierarchy5"/>
    <dgm:cxn modelId="{5D8BFC33-9402-4D06-9DDF-897BFEC3A615}" type="presParOf" srcId="{E03160CE-0495-45EF-BB94-57A27F966543}" destId="{D586122C-8DCD-4806-A16A-E9B350A25BAA}" srcOrd="0" destOrd="0" presId="urn:microsoft.com/office/officeart/2005/8/layout/hierarchy5"/>
    <dgm:cxn modelId="{E089FB32-0EE7-4DFE-BB60-FDB7CBB7DB46}" type="presParOf" srcId="{A47F99AB-5BE4-4853-B386-DADBA5D4D8CE}" destId="{015359BD-4206-4804-8695-529292CD2793}" srcOrd="4" destOrd="0" presId="urn:microsoft.com/office/officeart/2005/8/layout/hierarchy5"/>
    <dgm:cxn modelId="{EF388FC0-A26A-42A3-A431-1B9071A4AACE}" type="presParOf" srcId="{015359BD-4206-4804-8695-529292CD2793}" destId="{E9E75C2D-E3AD-43A5-A135-F46E683A2AFA}" srcOrd="0" destOrd="0" presId="urn:microsoft.com/office/officeart/2005/8/layout/hierarchy5"/>
    <dgm:cxn modelId="{1D8AE3F4-916B-456F-BA59-4D4E88D5D45C}" type="presParOf" srcId="{015359BD-4206-4804-8695-529292CD2793}" destId="{E292E551-6B0F-44CC-BAC5-773D9A9DA616}" srcOrd="1" destOrd="0" presId="urn:microsoft.com/office/officeart/2005/8/layout/hierarchy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88DBF2B-78D8-4AB3-9F8A-DA40BD18546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AAE85425-75B3-4567-8BBB-D91E1C738F57}">
      <dgm:prSet phldrT="[Text]" phldr="0"/>
      <dgm:spPr/>
      <dgm:t>
        <a:bodyPr/>
        <a:lstStyle/>
        <a:p>
          <a:r>
            <a:rPr lang="en-US"/>
            <a:t>Partition 1</a:t>
          </a:r>
        </a:p>
      </dgm:t>
    </dgm:pt>
    <dgm:pt modelId="{D528C735-CCBB-4C47-8B9A-B78FDF9C71CD}" type="parTrans" cxnId="{17420331-C9BA-4191-B619-AC787BCDBC8D}">
      <dgm:prSet/>
      <dgm:spPr/>
      <dgm:t>
        <a:bodyPr/>
        <a:lstStyle/>
        <a:p>
          <a:endParaRPr lang="en-US"/>
        </a:p>
      </dgm:t>
    </dgm:pt>
    <dgm:pt modelId="{3CF829CA-CF33-4A7C-B133-139E71AC2CBE}" type="sibTrans" cxnId="{17420331-C9BA-4191-B619-AC787BCDBC8D}">
      <dgm:prSet/>
      <dgm:spPr/>
      <dgm:t>
        <a:bodyPr/>
        <a:lstStyle/>
        <a:p>
          <a:endParaRPr lang="en-US"/>
        </a:p>
      </dgm:t>
    </dgm:pt>
    <dgm:pt modelId="{01FE2A77-7651-42F9-978C-48F687CD92DC}">
      <dgm:prSet phldrT="[Text]" phldr="0"/>
      <dgm:spPr/>
      <dgm:t>
        <a:bodyPr/>
        <a:lstStyle/>
        <a:p>
          <a:r>
            <a:rPr lang="en-US"/>
            <a:t>Node 1</a:t>
          </a:r>
        </a:p>
      </dgm:t>
    </dgm:pt>
    <dgm:pt modelId="{F95541DE-D829-4B25-98E3-C9E28925FFF7}" type="parTrans" cxnId="{CF04EE42-6657-44C9-9D4D-EAE55F6A321A}">
      <dgm:prSet/>
      <dgm:spPr/>
      <dgm:t>
        <a:bodyPr/>
        <a:lstStyle/>
        <a:p>
          <a:endParaRPr lang="en-US"/>
        </a:p>
      </dgm:t>
    </dgm:pt>
    <dgm:pt modelId="{E77AB695-8678-48BE-96EA-C5C5528A0ECC}" type="sibTrans" cxnId="{CF04EE42-6657-44C9-9D4D-EAE55F6A321A}">
      <dgm:prSet/>
      <dgm:spPr/>
      <dgm:t>
        <a:bodyPr/>
        <a:lstStyle/>
        <a:p>
          <a:endParaRPr lang="en-US"/>
        </a:p>
      </dgm:t>
    </dgm:pt>
    <dgm:pt modelId="{8B70309A-AC1C-4C8B-B8EC-DCFB692D0D1E}">
      <dgm:prSet phldrT="[Text]" phldr="0"/>
      <dgm:spPr/>
      <dgm:t>
        <a:bodyPr/>
        <a:lstStyle/>
        <a:p>
          <a:r>
            <a:rPr lang="en-US"/>
            <a:t>Node 2</a:t>
          </a:r>
        </a:p>
      </dgm:t>
    </dgm:pt>
    <dgm:pt modelId="{A198D5C5-5157-4662-AC4A-8DE67C333B91}" type="parTrans" cxnId="{11101389-8679-46AC-8672-460C08D30E76}">
      <dgm:prSet/>
      <dgm:spPr/>
      <dgm:t>
        <a:bodyPr/>
        <a:lstStyle/>
        <a:p>
          <a:endParaRPr lang="en-US"/>
        </a:p>
      </dgm:t>
    </dgm:pt>
    <dgm:pt modelId="{03926725-7FB8-4F07-B228-AFCF0FD5058C}" type="sibTrans" cxnId="{11101389-8679-46AC-8672-460C08D30E76}">
      <dgm:prSet/>
      <dgm:spPr/>
      <dgm:t>
        <a:bodyPr/>
        <a:lstStyle/>
        <a:p>
          <a:endParaRPr lang="en-US"/>
        </a:p>
      </dgm:t>
    </dgm:pt>
    <dgm:pt modelId="{E9B013A4-7E7F-490F-805F-5E29987DC30A}">
      <dgm:prSet phldrT="[Text]" phldr="0"/>
      <dgm:spPr/>
      <dgm:t>
        <a:bodyPr/>
        <a:lstStyle/>
        <a:p>
          <a:r>
            <a:rPr lang="en-US"/>
            <a:t>Node 3</a:t>
          </a:r>
        </a:p>
      </dgm:t>
    </dgm:pt>
    <dgm:pt modelId="{53CFD473-A741-4FD4-8493-99104E67C83E}" type="parTrans" cxnId="{4C453946-A11A-4B31-A858-55EF08BB94C6}">
      <dgm:prSet/>
      <dgm:spPr/>
      <dgm:t>
        <a:bodyPr/>
        <a:lstStyle/>
        <a:p>
          <a:endParaRPr lang="en-US"/>
        </a:p>
      </dgm:t>
    </dgm:pt>
    <dgm:pt modelId="{598D2098-CDAF-43FA-B816-94BEFE550395}" type="sibTrans" cxnId="{4C453946-A11A-4B31-A858-55EF08BB94C6}">
      <dgm:prSet/>
      <dgm:spPr/>
      <dgm:t>
        <a:bodyPr/>
        <a:lstStyle/>
        <a:p>
          <a:endParaRPr lang="en-US"/>
        </a:p>
      </dgm:t>
    </dgm:pt>
    <dgm:pt modelId="{BA9183C3-97C7-4067-9ECE-4A3410CA1A35}">
      <dgm:prSet phldrT="[Text]" phldr="0"/>
      <dgm:spPr/>
      <dgm:t>
        <a:bodyPr/>
        <a:lstStyle/>
        <a:p>
          <a:r>
            <a:rPr lang="en-US"/>
            <a:t>Neighbor1</a:t>
          </a:r>
        </a:p>
      </dgm:t>
    </dgm:pt>
    <dgm:pt modelId="{4A37840E-5504-436F-B8F8-DA23E34015DB}" type="parTrans" cxnId="{DA79C8D9-9785-482A-BDDF-4A6A176B0253}">
      <dgm:prSet/>
      <dgm:spPr/>
      <dgm:t>
        <a:bodyPr/>
        <a:lstStyle/>
        <a:p>
          <a:endParaRPr lang="en-US"/>
        </a:p>
      </dgm:t>
    </dgm:pt>
    <dgm:pt modelId="{4F36FB3B-7F26-4F88-A5FB-0F3DADBFF303}" type="sibTrans" cxnId="{DA79C8D9-9785-482A-BDDF-4A6A176B0253}">
      <dgm:prSet/>
      <dgm:spPr/>
      <dgm:t>
        <a:bodyPr/>
        <a:lstStyle/>
        <a:p>
          <a:endParaRPr lang="en-US"/>
        </a:p>
      </dgm:t>
    </dgm:pt>
    <dgm:pt modelId="{328AC865-0242-4569-978B-D92909D08069}">
      <dgm:prSet phldrT="[Text]" phldr="0"/>
      <dgm:spPr/>
      <dgm:t>
        <a:bodyPr/>
        <a:lstStyle/>
        <a:p>
          <a:r>
            <a:rPr lang="en-US"/>
            <a:t>Neighbor2</a:t>
          </a:r>
        </a:p>
      </dgm:t>
    </dgm:pt>
    <dgm:pt modelId="{AB842641-E094-4190-B957-EFA529031521}" type="parTrans" cxnId="{DC0EF607-7111-4246-A689-8B650A90149F}">
      <dgm:prSet/>
      <dgm:spPr/>
      <dgm:t>
        <a:bodyPr/>
        <a:lstStyle/>
        <a:p>
          <a:endParaRPr lang="en-US"/>
        </a:p>
      </dgm:t>
    </dgm:pt>
    <dgm:pt modelId="{2677801B-59F3-4A0F-9BDC-DE1AD4DB6F5C}" type="sibTrans" cxnId="{DC0EF607-7111-4246-A689-8B650A90149F}">
      <dgm:prSet/>
      <dgm:spPr/>
      <dgm:t>
        <a:bodyPr/>
        <a:lstStyle/>
        <a:p>
          <a:endParaRPr lang="en-US"/>
        </a:p>
      </dgm:t>
    </dgm:pt>
    <dgm:pt modelId="{9765F58C-4C5F-4AD3-8EE3-FD38D9D88A2B}">
      <dgm:prSet phldrT="[Text]" phldr="0"/>
      <dgm:spPr/>
      <dgm:t>
        <a:bodyPr/>
        <a:lstStyle/>
        <a:p>
          <a:r>
            <a:rPr lang="en-US"/>
            <a:t>Neighbor1</a:t>
          </a:r>
        </a:p>
      </dgm:t>
    </dgm:pt>
    <dgm:pt modelId="{D42ACA57-B0C5-4958-8B98-E3B42709A247}" type="parTrans" cxnId="{CA85E36E-5ECE-4309-A499-6342D007FC37}">
      <dgm:prSet/>
      <dgm:spPr/>
      <dgm:t>
        <a:bodyPr/>
        <a:lstStyle/>
        <a:p>
          <a:endParaRPr lang="en-US"/>
        </a:p>
      </dgm:t>
    </dgm:pt>
    <dgm:pt modelId="{EA9CCFAD-A0DB-4604-A51A-74C6A2852CDE}" type="sibTrans" cxnId="{CA85E36E-5ECE-4309-A499-6342D007FC37}">
      <dgm:prSet/>
      <dgm:spPr/>
      <dgm:t>
        <a:bodyPr/>
        <a:lstStyle/>
        <a:p>
          <a:endParaRPr lang="en-US"/>
        </a:p>
      </dgm:t>
    </dgm:pt>
    <dgm:pt modelId="{47B876EC-F9C5-434C-A134-F8718E75A403}">
      <dgm:prSet phldrT="[Text]" phldr="0"/>
      <dgm:spPr/>
      <dgm:t>
        <a:bodyPr/>
        <a:lstStyle/>
        <a:p>
          <a:r>
            <a:rPr lang="en-US"/>
            <a:t>Neighbor1</a:t>
          </a:r>
        </a:p>
      </dgm:t>
    </dgm:pt>
    <dgm:pt modelId="{AF35EC4C-B5C5-4A39-80B2-23FB80491722}" type="parTrans" cxnId="{0D5D20A1-732B-430F-A152-EB034946BA34}">
      <dgm:prSet/>
      <dgm:spPr/>
      <dgm:t>
        <a:bodyPr/>
        <a:lstStyle/>
        <a:p>
          <a:endParaRPr lang="en-US"/>
        </a:p>
      </dgm:t>
    </dgm:pt>
    <dgm:pt modelId="{E5FF6939-5260-45D4-A199-060387D34DF4}" type="sibTrans" cxnId="{0D5D20A1-732B-430F-A152-EB034946BA34}">
      <dgm:prSet/>
      <dgm:spPr/>
      <dgm:t>
        <a:bodyPr/>
        <a:lstStyle/>
        <a:p>
          <a:endParaRPr lang="en-US"/>
        </a:p>
      </dgm:t>
    </dgm:pt>
    <dgm:pt modelId="{AB3A60DF-D80F-4188-82B4-60BE37B8148B}">
      <dgm:prSet phldrT="[Text]" phldr="0"/>
      <dgm:spPr/>
      <dgm:t>
        <a:bodyPr/>
        <a:lstStyle/>
        <a:p>
          <a:r>
            <a:rPr lang="en-US"/>
            <a:t>Neighbor2</a:t>
          </a:r>
        </a:p>
      </dgm:t>
    </dgm:pt>
    <dgm:pt modelId="{49618B75-0928-497A-A20A-86BC31339894}" type="parTrans" cxnId="{2D84F1D2-512A-49D7-8D3D-AC5D325FA32E}">
      <dgm:prSet/>
      <dgm:spPr/>
      <dgm:t>
        <a:bodyPr/>
        <a:lstStyle/>
        <a:p>
          <a:endParaRPr lang="en-US"/>
        </a:p>
      </dgm:t>
    </dgm:pt>
    <dgm:pt modelId="{54AFF69B-75E3-4412-A075-49089AB149A4}" type="sibTrans" cxnId="{2D84F1D2-512A-49D7-8D3D-AC5D325FA32E}">
      <dgm:prSet/>
      <dgm:spPr/>
      <dgm:t>
        <a:bodyPr/>
        <a:lstStyle/>
        <a:p>
          <a:endParaRPr lang="en-US"/>
        </a:p>
      </dgm:t>
    </dgm:pt>
    <dgm:pt modelId="{B64722EE-A2E8-4880-8625-0DF1E8B4058A}">
      <dgm:prSet phldrT="[Text]" phldr="0"/>
      <dgm:spPr/>
      <dgm:t>
        <a:bodyPr/>
        <a:lstStyle/>
        <a:p>
          <a:r>
            <a:rPr lang="en-US"/>
            <a:t>Neighbor3</a:t>
          </a:r>
        </a:p>
      </dgm:t>
    </dgm:pt>
    <dgm:pt modelId="{74B48B64-18F7-4374-A702-44C41DF0E9D0}" type="parTrans" cxnId="{FD132576-D474-4D1D-9B50-098FA664D296}">
      <dgm:prSet/>
      <dgm:spPr/>
      <dgm:t>
        <a:bodyPr/>
        <a:lstStyle/>
        <a:p>
          <a:endParaRPr lang="en-US"/>
        </a:p>
      </dgm:t>
    </dgm:pt>
    <dgm:pt modelId="{3D639067-B86A-44F5-A2C0-A020BEA38E86}" type="sibTrans" cxnId="{FD132576-D474-4D1D-9B50-098FA664D296}">
      <dgm:prSet/>
      <dgm:spPr/>
      <dgm:t>
        <a:bodyPr/>
        <a:lstStyle/>
        <a:p>
          <a:endParaRPr lang="en-US"/>
        </a:p>
      </dgm:t>
    </dgm:pt>
    <dgm:pt modelId="{CBB87F4C-8828-4160-B33D-6AB4047D1EB6}">
      <dgm:prSet phldrT="[Text]" phldr="0"/>
      <dgm:spPr/>
      <dgm:t>
        <a:bodyPr/>
        <a:lstStyle/>
        <a:p>
          <a:r>
            <a:rPr lang="en-US"/>
            <a:t> Partition 2</a:t>
          </a:r>
        </a:p>
      </dgm:t>
    </dgm:pt>
    <dgm:pt modelId="{D829A1B8-4D91-4190-A0D2-EEFF560785E1}" type="parTrans" cxnId="{AD37B6AE-1812-468A-8742-FA1842CF23FE}">
      <dgm:prSet/>
      <dgm:spPr/>
      <dgm:t>
        <a:bodyPr/>
        <a:lstStyle/>
        <a:p>
          <a:endParaRPr lang="en-US"/>
        </a:p>
      </dgm:t>
    </dgm:pt>
    <dgm:pt modelId="{185547B7-FD1C-464F-882B-F05C24495A08}" type="sibTrans" cxnId="{AD37B6AE-1812-468A-8742-FA1842CF23FE}">
      <dgm:prSet/>
      <dgm:spPr/>
      <dgm:t>
        <a:bodyPr/>
        <a:lstStyle/>
        <a:p>
          <a:endParaRPr lang="en-US"/>
        </a:p>
      </dgm:t>
    </dgm:pt>
    <dgm:pt modelId="{9DF2E657-48A2-48EA-AA61-AEF5CB8BC453}" type="pres">
      <dgm:prSet presAssocID="{F88DBF2B-78D8-4AB3-9F8A-DA40BD18546E}" presName="hierChild1" presStyleCnt="0">
        <dgm:presLayoutVars>
          <dgm:orgChart val="1"/>
          <dgm:chPref val="1"/>
          <dgm:dir/>
          <dgm:animOne val="branch"/>
          <dgm:animLvl val="lvl"/>
          <dgm:resizeHandles/>
        </dgm:presLayoutVars>
      </dgm:prSet>
      <dgm:spPr/>
    </dgm:pt>
    <dgm:pt modelId="{10F18881-706C-42A4-BD1B-FB4945657BC2}" type="pres">
      <dgm:prSet presAssocID="{AAE85425-75B3-4567-8BBB-D91E1C738F57}" presName="hierRoot1" presStyleCnt="0">
        <dgm:presLayoutVars>
          <dgm:hierBranch val="init"/>
        </dgm:presLayoutVars>
      </dgm:prSet>
      <dgm:spPr/>
    </dgm:pt>
    <dgm:pt modelId="{E2927260-9B85-4879-A164-C1EE32782054}" type="pres">
      <dgm:prSet presAssocID="{AAE85425-75B3-4567-8BBB-D91E1C738F57}" presName="rootComposite1" presStyleCnt="0"/>
      <dgm:spPr/>
    </dgm:pt>
    <dgm:pt modelId="{5E0A1445-E134-4481-A7E4-DF20C5162853}" type="pres">
      <dgm:prSet presAssocID="{AAE85425-75B3-4567-8BBB-D91E1C738F57}" presName="rootText1" presStyleLbl="node0" presStyleIdx="0" presStyleCnt="2">
        <dgm:presLayoutVars>
          <dgm:chPref val="3"/>
        </dgm:presLayoutVars>
      </dgm:prSet>
      <dgm:spPr/>
    </dgm:pt>
    <dgm:pt modelId="{5F73489E-4C40-46DA-BE1C-9E4F04325CCE}" type="pres">
      <dgm:prSet presAssocID="{AAE85425-75B3-4567-8BBB-D91E1C738F57}" presName="rootConnector1" presStyleLbl="node1" presStyleIdx="0" presStyleCnt="0"/>
      <dgm:spPr/>
    </dgm:pt>
    <dgm:pt modelId="{4B1861B3-3D27-4330-964A-9A55F8508611}" type="pres">
      <dgm:prSet presAssocID="{AAE85425-75B3-4567-8BBB-D91E1C738F57}" presName="hierChild2" presStyleCnt="0"/>
      <dgm:spPr/>
    </dgm:pt>
    <dgm:pt modelId="{71BC9856-68FA-42A2-8EE4-D794A84473E8}" type="pres">
      <dgm:prSet presAssocID="{F95541DE-D829-4B25-98E3-C9E28925FFF7}" presName="Name37" presStyleLbl="parChTrans1D2" presStyleIdx="0" presStyleCnt="3"/>
      <dgm:spPr/>
    </dgm:pt>
    <dgm:pt modelId="{88E13372-AA5E-4823-88BD-B5E3E47235D0}" type="pres">
      <dgm:prSet presAssocID="{01FE2A77-7651-42F9-978C-48F687CD92DC}" presName="hierRoot2" presStyleCnt="0">
        <dgm:presLayoutVars>
          <dgm:hierBranch val="init"/>
        </dgm:presLayoutVars>
      </dgm:prSet>
      <dgm:spPr/>
    </dgm:pt>
    <dgm:pt modelId="{131B85D9-A0E5-474C-B3D7-D0515A837682}" type="pres">
      <dgm:prSet presAssocID="{01FE2A77-7651-42F9-978C-48F687CD92DC}" presName="rootComposite" presStyleCnt="0"/>
      <dgm:spPr/>
    </dgm:pt>
    <dgm:pt modelId="{C3CA48F3-0A13-4583-9EA9-D2DFCE7BCFD8}" type="pres">
      <dgm:prSet presAssocID="{01FE2A77-7651-42F9-978C-48F687CD92DC}" presName="rootText" presStyleLbl="node2" presStyleIdx="0" presStyleCnt="3">
        <dgm:presLayoutVars>
          <dgm:chPref val="3"/>
        </dgm:presLayoutVars>
      </dgm:prSet>
      <dgm:spPr/>
    </dgm:pt>
    <dgm:pt modelId="{49E16E55-DC0A-47E0-BE96-D52DFD397EBE}" type="pres">
      <dgm:prSet presAssocID="{01FE2A77-7651-42F9-978C-48F687CD92DC}" presName="rootConnector" presStyleLbl="node2" presStyleIdx="0" presStyleCnt="3"/>
      <dgm:spPr/>
    </dgm:pt>
    <dgm:pt modelId="{539369F8-BDE1-4B09-BF90-C1590AFDE2B2}" type="pres">
      <dgm:prSet presAssocID="{01FE2A77-7651-42F9-978C-48F687CD92DC}" presName="hierChild4" presStyleCnt="0"/>
      <dgm:spPr/>
    </dgm:pt>
    <dgm:pt modelId="{DEA32B0F-AF28-4E3B-AABD-942C091438A8}" type="pres">
      <dgm:prSet presAssocID="{AF35EC4C-B5C5-4A39-80B2-23FB80491722}" presName="Name37" presStyleLbl="parChTrans1D3" presStyleIdx="0" presStyleCnt="6"/>
      <dgm:spPr/>
    </dgm:pt>
    <dgm:pt modelId="{4C89F576-F433-46B2-BAFC-4C61170AA838}" type="pres">
      <dgm:prSet presAssocID="{47B876EC-F9C5-434C-A134-F8718E75A403}" presName="hierRoot2" presStyleCnt="0">
        <dgm:presLayoutVars>
          <dgm:hierBranch val="init"/>
        </dgm:presLayoutVars>
      </dgm:prSet>
      <dgm:spPr/>
    </dgm:pt>
    <dgm:pt modelId="{1F63F426-370E-4BD4-B040-D6855F34235C}" type="pres">
      <dgm:prSet presAssocID="{47B876EC-F9C5-434C-A134-F8718E75A403}" presName="rootComposite" presStyleCnt="0"/>
      <dgm:spPr/>
    </dgm:pt>
    <dgm:pt modelId="{7C114A86-187B-4DDA-AB6C-464A49E0D700}" type="pres">
      <dgm:prSet presAssocID="{47B876EC-F9C5-434C-A134-F8718E75A403}" presName="rootText" presStyleLbl="node3" presStyleIdx="0" presStyleCnt="6">
        <dgm:presLayoutVars>
          <dgm:chPref val="3"/>
        </dgm:presLayoutVars>
      </dgm:prSet>
      <dgm:spPr/>
    </dgm:pt>
    <dgm:pt modelId="{2947A801-07B5-4101-921C-9D7E122B7C77}" type="pres">
      <dgm:prSet presAssocID="{47B876EC-F9C5-434C-A134-F8718E75A403}" presName="rootConnector" presStyleLbl="node3" presStyleIdx="0" presStyleCnt="6"/>
      <dgm:spPr/>
    </dgm:pt>
    <dgm:pt modelId="{379BFEB4-1C8E-427E-9E16-F4F4408833AD}" type="pres">
      <dgm:prSet presAssocID="{47B876EC-F9C5-434C-A134-F8718E75A403}" presName="hierChild4" presStyleCnt="0"/>
      <dgm:spPr/>
    </dgm:pt>
    <dgm:pt modelId="{A4272B68-8A3E-46E3-A65A-9BDDCF73D422}" type="pres">
      <dgm:prSet presAssocID="{47B876EC-F9C5-434C-A134-F8718E75A403}" presName="hierChild5" presStyleCnt="0"/>
      <dgm:spPr/>
    </dgm:pt>
    <dgm:pt modelId="{751C339E-623E-4619-9714-E622BC0063F7}" type="pres">
      <dgm:prSet presAssocID="{49618B75-0928-497A-A20A-86BC31339894}" presName="Name37" presStyleLbl="parChTrans1D3" presStyleIdx="1" presStyleCnt="6"/>
      <dgm:spPr/>
    </dgm:pt>
    <dgm:pt modelId="{9337FA76-0633-45A0-BC4A-74222F2F8719}" type="pres">
      <dgm:prSet presAssocID="{AB3A60DF-D80F-4188-82B4-60BE37B8148B}" presName="hierRoot2" presStyleCnt="0">
        <dgm:presLayoutVars>
          <dgm:hierBranch val="init"/>
        </dgm:presLayoutVars>
      </dgm:prSet>
      <dgm:spPr/>
    </dgm:pt>
    <dgm:pt modelId="{39C55890-4011-4BDD-B174-80692E85D415}" type="pres">
      <dgm:prSet presAssocID="{AB3A60DF-D80F-4188-82B4-60BE37B8148B}" presName="rootComposite" presStyleCnt="0"/>
      <dgm:spPr/>
    </dgm:pt>
    <dgm:pt modelId="{8848A507-1B81-44C3-9323-9281F9A7C1C0}" type="pres">
      <dgm:prSet presAssocID="{AB3A60DF-D80F-4188-82B4-60BE37B8148B}" presName="rootText" presStyleLbl="node3" presStyleIdx="1" presStyleCnt="6">
        <dgm:presLayoutVars>
          <dgm:chPref val="3"/>
        </dgm:presLayoutVars>
      </dgm:prSet>
      <dgm:spPr/>
    </dgm:pt>
    <dgm:pt modelId="{1475000C-F170-4F2D-A4DE-9C97049BA4A3}" type="pres">
      <dgm:prSet presAssocID="{AB3A60DF-D80F-4188-82B4-60BE37B8148B}" presName="rootConnector" presStyleLbl="node3" presStyleIdx="1" presStyleCnt="6"/>
      <dgm:spPr/>
    </dgm:pt>
    <dgm:pt modelId="{36534F47-277A-4943-9168-1EF69700CE7E}" type="pres">
      <dgm:prSet presAssocID="{AB3A60DF-D80F-4188-82B4-60BE37B8148B}" presName="hierChild4" presStyleCnt="0"/>
      <dgm:spPr/>
    </dgm:pt>
    <dgm:pt modelId="{AB615420-C6A5-40F1-A42E-BD4F2CB68A5E}" type="pres">
      <dgm:prSet presAssocID="{AB3A60DF-D80F-4188-82B4-60BE37B8148B}" presName="hierChild5" presStyleCnt="0"/>
      <dgm:spPr/>
    </dgm:pt>
    <dgm:pt modelId="{44AC7307-C706-4A38-82D9-2DD0C54F04B6}" type="pres">
      <dgm:prSet presAssocID="{01FE2A77-7651-42F9-978C-48F687CD92DC}" presName="hierChild5" presStyleCnt="0"/>
      <dgm:spPr/>
    </dgm:pt>
    <dgm:pt modelId="{284215C3-17F8-48E6-80BE-302262CAA598}" type="pres">
      <dgm:prSet presAssocID="{A198D5C5-5157-4662-AC4A-8DE67C333B91}" presName="Name37" presStyleLbl="parChTrans1D2" presStyleIdx="1" presStyleCnt="3"/>
      <dgm:spPr/>
    </dgm:pt>
    <dgm:pt modelId="{64854ABB-C85D-42FD-8238-A1CE881A7B8A}" type="pres">
      <dgm:prSet presAssocID="{8B70309A-AC1C-4C8B-B8EC-DCFB692D0D1E}" presName="hierRoot2" presStyleCnt="0">
        <dgm:presLayoutVars>
          <dgm:hierBranch val="init"/>
        </dgm:presLayoutVars>
      </dgm:prSet>
      <dgm:spPr/>
    </dgm:pt>
    <dgm:pt modelId="{71342110-2BBA-42A8-AA98-35625B154277}" type="pres">
      <dgm:prSet presAssocID="{8B70309A-AC1C-4C8B-B8EC-DCFB692D0D1E}" presName="rootComposite" presStyleCnt="0"/>
      <dgm:spPr/>
    </dgm:pt>
    <dgm:pt modelId="{7DDC523B-25B9-41F2-ABEE-F84046298356}" type="pres">
      <dgm:prSet presAssocID="{8B70309A-AC1C-4C8B-B8EC-DCFB692D0D1E}" presName="rootText" presStyleLbl="node2" presStyleIdx="1" presStyleCnt="3">
        <dgm:presLayoutVars>
          <dgm:chPref val="3"/>
        </dgm:presLayoutVars>
      </dgm:prSet>
      <dgm:spPr/>
    </dgm:pt>
    <dgm:pt modelId="{2832AB1E-F143-4745-AC4D-6AF1267FA91C}" type="pres">
      <dgm:prSet presAssocID="{8B70309A-AC1C-4C8B-B8EC-DCFB692D0D1E}" presName="rootConnector" presStyleLbl="node2" presStyleIdx="1" presStyleCnt="3"/>
      <dgm:spPr/>
    </dgm:pt>
    <dgm:pt modelId="{DCE6BF42-A9BA-4C62-87F9-A3713A03AD50}" type="pres">
      <dgm:prSet presAssocID="{8B70309A-AC1C-4C8B-B8EC-DCFB692D0D1E}" presName="hierChild4" presStyleCnt="0"/>
      <dgm:spPr/>
    </dgm:pt>
    <dgm:pt modelId="{0CC2BFA0-7499-4635-ABB6-9D6308CD9EF7}" type="pres">
      <dgm:prSet presAssocID="{D42ACA57-B0C5-4958-8B98-E3B42709A247}" presName="Name37" presStyleLbl="parChTrans1D3" presStyleIdx="2" presStyleCnt="6"/>
      <dgm:spPr/>
    </dgm:pt>
    <dgm:pt modelId="{1F2594AE-D5FA-4DC7-B257-2699416EF2C0}" type="pres">
      <dgm:prSet presAssocID="{9765F58C-4C5F-4AD3-8EE3-FD38D9D88A2B}" presName="hierRoot2" presStyleCnt="0">
        <dgm:presLayoutVars>
          <dgm:hierBranch val="init"/>
        </dgm:presLayoutVars>
      </dgm:prSet>
      <dgm:spPr/>
    </dgm:pt>
    <dgm:pt modelId="{97DF6BC3-3144-4A59-B347-073D3B0C3407}" type="pres">
      <dgm:prSet presAssocID="{9765F58C-4C5F-4AD3-8EE3-FD38D9D88A2B}" presName="rootComposite" presStyleCnt="0"/>
      <dgm:spPr/>
    </dgm:pt>
    <dgm:pt modelId="{4FB2F0DC-A48B-47B3-9991-E1AB39179496}" type="pres">
      <dgm:prSet presAssocID="{9765F58C-4C5F-4AD3-8EE3-FD38D9D88A2B}" presName="rootText" presStyleLbl="node3" presStyleIdx="2" presStyleCnt="6">
        <dgm:presLayoutVars>
          <dgm:chPref val="3"/>
        </dgm:presLayoutVars>
      </dgm:prSet>
      <dgm:spPr/>
    </dgm:pt>
    <dgm:pt modelId="{03F91150-F68D-41B7-8C88-4835C5EEF905}" type="pres">
      <dgm:prSet presAssocID="{9765F58C-4C5F-4AD3-8EE3-FD38D9D88A2B}" presName="rootConnector" presStyleLbl="node3" presStyleIdx="2" presStyleCnt="6"/>
      <dgm:spPr/>
    </dgm:pt>
    <dgm:pt modelId="{2EB1EAC4-106A-4655-8BC6-5FD57EF812AF}" type="pres">
      <dgm:prSet presAssocID="{9765F58C-4C5F-4AD3-8EE3-FD38D9D88A2B}" presName="hierChild4" presStyleCnt="0"/>
      <dgm:spPr/>
    </dgm:pt>
    <dgm:pt modelId="{FEEE267C-5336-4EC2-B0B1-97CE37C09408}" type="pres">
      <dgm:prSet presAssocID="{9765F58C-4C5F-4AD3-8EE3-FD38D9D88A2B}" presName="hierChild5" presStyleCnt="0"/>
      <dgm:spPr/>
    </dgm:pt>
    <dgm:pt modelId="{BD338EDC-73EA-49FF-A93C-94C335B885E4}" type="pres">
      <dgm:prSet presAssocID="{AB842641-E094-4190-B957-EFA529031521}" presName="Name37" presStyleLbl="parChTrans1D3" presStyleIdx="3" presStyleCnt="6"/>
      <dgm:spPr/>
    </dgm:pt>
    <dgm:pt modelId="{A1911C6C-0210-4BF4-A88A-92382A8B4DC1}" type="pres">
      <dgm:prSet presAssocID="{328AC865-0242-4569-978B-D92909D08069}" presName="hierRoot2" presStyleCnt="0">
        <dgm:presLayoutVars>
          <dgm:hierBranch val="init"/>
        </dgm:presLayoutVars>
      </dgm:prSet>
      <dgm:spPr/>
    </dgm:pt>
    <dgm:pt modelId="{F7EBA09A-027A-4E96-BB42-2C727100F954}" type="pres">
      <dgm:prSet presAssocID="{328AC865-0242-4569-978B-D92909D08069}" presName="rootComposite" presStyleCnt="0"/>
      <dgm:spPr/>
    </dgm:pt>
    <dgm:pt modelId="{D535C539-A15A-452B-BEAB-9072BD4DF457}" type="pres">
      <dgm:prSet presAssocID="{328AC865-0242-4569-978B-D92909D08069}" presName="rootText" presStyleLbl="node3" presStyleIdx="3" presStyleCnt="6">
        <dgm:presLayoutVars>
          <dgm:chPref val="3"/>
        </dgm:presLayoutVars>
      </dgm:prSet>
      <dgm:spPr/>
    </dgm:pt>
    <dgm:pt modelId="{E418ED58-A4EB-4178-AB0F-B214C773270C}" type="pres">
      <dgm:prSet presAssocID="{328AC865-0242-4569-978B-D92909D08069}" presName="rootConnector" presStyleLbl="node3" presStyleIdx="3" presStyleCnt="6"/>
      <dgm:spPr/>
    </dgm:pt>
    <dgm:pt modelId="{196D5826-1080-48AF-B2D6-75A72F168294}" type="pres">
      <dgm:prSet presAssocID="{328AC865-0242-4569-978B-D92909D08069}" presName="hierChild4" presStyleCnt="0"/>
      <dgm:spPr/>
    </dgm:pt>
    <dgm:pt modelId="{EAD82F31-E487-46D8-8396-2932131B8935}" type="pres">
      <dgm:prSet presAssocID="{328AC865-0242-4569-978B-D92909D08069}" presName="hierChild5" presStyleCnt="0"/>
      <dgm:spPr/>
    </dgm:pt>
    <dgm:pt modelId="{A645295E-2211-465F-BD5E-9E799F467944}" type="pres">
      <dgm:prSet presAssocID="{74B48B64-18F7-4374-A702-44C41DF0E9D0}" presName="Name37" presStyleLbl="parChTrans1D3" presStyleIdx="4" presStyleCnt="6"/>
      <dgm:spPr/>
    </dgm:pt>
    <dgm:pt modelId="{64BE8EE2-F13A-48DD-88D7-5B899325CB09}" type="pres">
      <dgm:prSet presAssocID="{B64722EE-A2E8-4880-8625-0DF1E8B4058A}" presName="hierRoot2" presStyleCnt="0">
        <dgm:presLayoutVars>
          <dgm:hierBranch val="init"/>
        </dgm:presLayoutVars>
      </dgm:prSet>
      <dgm:spPr/>
    </dgm:pt>
    <dgm:pt modelId="{BB15D77F-47CB-4396-9C9F-593B197CE10F}" type="pres">
      <dgm:prSet presAssocID="{B64722EE-A2E8-4880-8625-0DF1E8B4058A}" presName="rootComposite" presStyleCnt="0"/>
      <dgm:spPr/>
    </dgm:pt>
    <dgm:pt modelId="{C2660A17-E27E-46CC-975D-943EC7288301}" type="pres">
      <dgm:prSet presAssocID="{B64722EE-A2E8-4880-8625-0DF1E8B4058A}" presName="rootText" presStyleLbl="node3" presStyleIdx="4" presStyleCnt="6">
        <dgm:presLayoutVars>
          <dgm:chPref val="3"/>
        </dgm:presLayoutVars>
      </dgm:prSet>
      <dgm:spPr/>
    </dgm:pt>
    <dgm:pt modelId="{52CA1839-6921-40D7-A0BB-B86D51508457}" type="pres">
      <dgm:prSet presAssocID="{B64722EE-A2E8-4880-8625-0DF1E8B4058A}" presName="rootConnector" presStyleLbl="node3" presStyleIdx="4" presStyleCnt="6"/>
      <dgm:spPr/>
    </dgm:pt>
    <dgm:pt modelId="{6FD11C18-1691-4140-B6FB-15D7D472BF70}" type="pres">
      <dgm:prSet presAssocID="{B64722EE-A2E8-4880-8625-0DF1E8B4058A}" presName="hierChild4" presStyleCnt="0"/>
      <dgm:spPr/>
    </dgm:pt>
    <dgm:pt modelId="{F22258E6-6D30-4FA1-9D7B-0A05A384A4F1}" type="pres">
      <dgm:prSet presAssocID="{B64722EE-A2E8-4880-8625-0DF1E8B4058A}" presName="hierChild5" presStyleCnt="0"/>
      <dgm:spPr/>
    </dgm:pt>
    <dgm:pt modelId="{DC990C6A-3BE6-45BB-BF14-059652FC28B9}" type="pres">
      <dgm:prSet presAssocID="{8B70309A-AC1C-4C8B-B8EC-DCFB692D0D1E}" presName="hierChild5" presStyleCnt="0"/>
      <dgm:spPr/>
    </dgm:pt>
    <dgm:pt modelId="{8BC694AD-97EA-4E23-8922-889DD91DE999}" type="pres">
      <dgm:prSet presAssocID="{AAE85425-75B3-4567-8BBB-D91E1C738F57}" presName="hierChild3" presStyleCnt="0"/>
      <dgm:spPr/>
    </dgm:pt>
    <dgm:pt modelId="{7704B41E-D3F6-4724-A97C-ACF99C557087}" type="pres">
      <dgm:prSet presAssocID="{CBB87F4C-8828-4160-B33D-6AB4047D1EB6}" presName="hierRoot1" presStyleCnt="0">
        <dgm:presLayoutVars>
          <dgm:hierBranch val="hang"/>
        </dgm:presLayoutVars>
      </dgm:prSet>
      <dgm:spPr/>
    </dgm:pt>
    <dgm:pt modelId="{FD749917-9097-480C-82D4-0B959E19EFCB}" type="pres">
      <dgm:prSet presAssocID="{CBB87F4C-8828-4160-B33D-6AB4047D1EB6}" presName="rootComposite1" presStyleCnt="0"/>
      <dgm:spPr/>
    </dgm:pt>
    <dgm:pt modelId="{B68CA8A2-7E3E-4F1B-BD2A-C728723BFF6C}" type="pres">
      <dgm:prSet presAssocID="{CBB87F4C-8828-4160-B33D-6AB4047D1EB6}" presName="rootText1" presStyleLbl="node0" presStyleIdx="1" presStyleCnt="2" custLinFactNeighborX="29312" custLinFactNeighborY="4628">
        <dgm:presLayoutVars>
          <dgm:chPref val="3"/>
        </dgm:presLayoutVars>
      </dgm:prSet>
      <dgm:spPr/>
    </dgm:pt>
    <dgm:pt modelId="{3561635D-5495-401A-88E4-0B0B2DAFC02C}" type="pres">
      <dgm:prSet presAssocID="{CBB87F4C-8828-4160-B33D-6AB4047D1EB6}" presName="rootConnector1" presStyleLbl="node1" presStyleIdx="0" presStyleCnt="0"/>
      <dgm:spPr/>
    </dgm:pt>
    <dgm:pt modelId="{A11A96F3-3E03-4142-834D-5B77CBA5900F}" type="pres">
      <dgm:prSet presAssocID="{CBB87F4C-8828-4160-B33D-6AB4047D1EB6}" presName="hierChild2" presStyleCnt="0"/>
      <dgm:spPr/>
    </dgm:pt>
    <dgm:pt modelId="{B17D1705-33C9-4516-8007-C41A35A0B814}" type="pres">
      <dgm:prSet presAssocID="{53CFD473-A741-4FD4-8493-99104E67C83E}" presName="Name48" presStyleLbl="parChTrans1D2" presStyleIdx="2" presStyleCnt="3"/>
      <dgm:spPr/>
    </dgm:pt>
    <dgm:pt modelId="{3F0E7FCD-DAF6-4C6D-A1E0-84B4FB6E43EF}" type="pres">
      <dgm:prSet presAssocID="{E9B013A4-7E7F-490F-805F-5E29987DC30A}" presName="hierRoot2" presStyleCnt="0">
        <dgm:presLayoutVars>
          <dgm:hierBranch val="init"/>
        </dgm:presLayoutVars>
      </dgm:prSet>
      <dgm:spPr/>
    </dgm:pt>
    <dgm:pt modelId="{7FAFB66F-EAF2-4EBA-A89B-23107DCF183A}" type="pres">
      <dgm:prSet presAssocID="{E9B013A4-7E7F-490F-805F-5E29987DC30A}" presName="rootComposite" presStyleCnt="0"/>
      <dgm:spPr/>
    </dgm:pt>
    <dgm:pt modelId="{0DDE8059-E54D-44E4-AFA6-359D3AD09FFA}" type="pres">
      <dgm:prSet presAssocID="{E9B013A4-7E7F-490F-805F-5E29987DC30A}" presName="rootText" presStyleLbl="node2" presStyleIdx="2" presStyleCnt="3" custLinFactNeighborX="33940" custLinFactNeighborY="1542">
        <dgm:presLayoutVars>
          <dgm:chPref val="3"/>
        </dgm:presLayoutVars>
      </dgm:prSet>
      <dgm:spPr/>
    </dgm:pt>
    <dgm:pt modelId="{1C2ACEDA-9442-4A63-9400-09DF53AEF2D4}" type="pres">
      <dgm:prSet presAssocID="{E9B013A4-7E7F-490F-805F-5E29987DC30A}" presName="rootConnector" presStyleLbl="node2" presStyleIdx="2" presStyleCnt="3"/>
      <dgm:spPr/>
    </dgm:pt>
    <dgm:pt modelId="{BD819739-5D50-4F81-B10E-ABFE4FA7959C}" type="pres">
      <dgm:prSet presAssocID="{E9B013A4-7E7F-490F-805F-5E29987DC30A}" presName="hierChild4" presStyleCnt="0"/>
      <dgm:spPr/>
    </dgm:pt>
    <dgm:pt modelId="{7D95B1A9-6F49-4A29-8781-87B9D69F080B}" type="pres">
      <dgm:prSet presAssocID="{4A37840E-5504-436F-B8F8-DA23E34015DB}" presName="Name37" presStyleLbl="parChTrans1D3" presStyleIdx="5" presStyleCnt="6"/>
      <dgm:spPr/>
    </dgm:pt>
    <dgm:pt modelId="{B83BC683-57E4-4A9B-850C-EA10C1165BB2}" type="pres">
      <dgm:prSet presAssocID="{BA9183C3-97C7-4067-9ECE-4A3410CA1A35}" presName="hierRoot2" presStyleCnt="0">
        <dgm:presLayoutVars>
          <dgm:hierBranch val="init"/>
        </dgm:presLayoutVars>
      </dgm:prSet>
      <dgm:spPr/>
    </dgm:pt>
    <dgm:pt modelId="{67C6E853-6568-4AA7-8DC2-3249586868BC}" type="pres">
      <dgm:prSet presAssocID="{BA9183C3-97C7-4067-9ECE-4A3410CA1A35}" presName="rootComposite" presStyleCnt="0"/>
      <dgm:spPr/>
    </dgm:pt>
    <dgm:pt modelId="{DD57CA25-B086-4994-A39D-97AF9604BC08}" type="pres">
      <dgm:prSet presAssocID="{BA9183C3-97C7-4067-9ECE-4A3410CA1A35}" presName="rootText" presStyleLbl="node3" presStyleIdx="5" presStyleCnt="6" custLinFactNeighborX="59394" custLinFactNeighborY="3085">
        <dgm:presLayoutVars>
          <dgm:chPref val="3"/>
        </dgm:presLayoutVars>
      </dgm:prSet>
      <dgm:spPr/>
    </dgm:pt>
    <dgm:pt modelId="{2858770C-CD70-4132-9CC9-D36C3C69B385}" type="pres">
      <dgm:prSet presAssocID="{BA9183C3-97C7-4067-9ECE-4A3410CA1A35}" presName="rootConnector" presStyleLbl="node3" presStyleIdx="5" presStyleCnt="6"/>
      <dgm:spPr/>
    </dgm:pt>
    <dgm:pt modelId="{05064475-FE89-4072-BFF1-B8AD5FABF604}" type="pres">
      <dgm:prSet presAssocID="{BA9183C3-97C7-4067-9ECE-4A3410CA1A35}" presName="hierChild4" presStyleCnt="0"/>
      <dgm:spPr/>
    </dgm:pt>
    <dgm:pt modelId="{E7F882A8-D173-4242-934A-AEC99755A3D4}" type="pres">
      <dgm:prSet presAssocID="{BA9183C3-97C7-4067-9ECE-4A3410CA1A35}" presName="hierChild5" presStyleCnt="0"/>
      <dgm:spPr/>
    </dgm:pt>
    <dgm:pt modelId="{F6C9CD5D-EF54-48CD-A34A-A3E3CF9F8EAD}" type="pres">
      <dgm:prSet presAssocID="{E9B013A4-7E7F-490F-805F-5E29987DC30A}" presName="hierChild5" presStyleCnt="0"/>
      <dgm:spPr/>
    </dgm:pt>
    <dgm:pt modelId="{930C42C6-FED0-43D5-9ED3-E280A660E42D}" type="pres">
      <dgm:prSet presAssocID="{CBB87F4C-8828-4160-B33D-6AB4047D1EB6}" presName="hierChild3" presStyleCnt="0"/>
      <dgm:spPr/>
    </dgm:pt>
  </dgm:ptLst>
  <dgm:cxnLst>
    <dgm:cxn modelId="{1DF2EE02-233A-4233-96FD-E794CD37141F}" type="presOf" srcId="{53CFD473-A741-4FD4-8493-99104E67C83E}" destId="{B17D1705-33C9-4516-8007-C41A35A0B814}" srcOrd="0" destOrd="0" presId="urn:microsoft.com/office/officeart/2005/8/layout/orgChart1"/>
    <dgm:cxn modelId="{34C1EA05-C8B4-443F-BF41-BC6AA1361484}" type="presOf" srcId="{328AC865-0242-4569-978B-D92909D08069}" destId="{D535C539-A15A-452B-BEAB-9072BD4DF457}" srcOrd="0" destOrd="0" presId="urn:microsoft.com/office/officeart/2005/8/layout/orgChart1"/>
    <dgm:cxn modelId="{DC0EF607-7111-4246-A689-8B650A90149F}" srcId="{8B70309A-AC1C-4C8B-B8EC-DCFB692D0D1E}" destId="{328AC865-0242-4569-978B-D92909D08069}" srcOrd="1" destOrd="0" parTransId="{AB842641-E094-4190-B957-EFA529031521}" sibTransId="{2677801B-59F3-4A0F-9BDC-DE1AD4DB6F5C}"/>
    <dgm:cxn modelId="{5A50830A-FD73-45CB-A952-30583471E8C4}" type="presOf" srcId="{E9B013A4-7E7F-490F-805F-5E29987DC30A}" destId="{0DDE8059-E54D-44E4-AFA6-359D3AD09FFA}" srcOrd="0" destOrd="0" presId="urn:microsoft.com/office/officeart/2005/8/layout/orgChart1"/>
    <dgm:cxn modelId="{BD567A0E-0FE9-4A77-A3D4-F163E8A6B229}" type="presOf" srcId="{47B876EC-F9C5-434C-A134-F8718E75A403}" destId="{7C114A86-187B-4DDA-AB6C-464A49E0D700}" srcOrd="0" destOrd="0" presId="urn:microsoft.com/office/officeart/2005/8/layout/orgChart1"/>
    <dgm:cxn modelId="{9CA08D0F-AB96-47F1-B957-28C495CF6782}" type="presOf" srcId="{AB842641-E094-4190-B957-EFA529031521}" destId="{BD338EDC-73EA-49FF-A93C-94C335B885E4}" srcOrd="0" destOrd="0" presId="urn:microsoft.com/office/officeart/2005/8/layout/orgChart1"/>
    <dgm:cxn modelId="{D829AD16-C6A2-4685-A087-6F2A3416D899}" type="presOf" srcId="{47B876EC-F9C5-434C-A134-F8718E75A403}" destId="{2947A801-07B5-4101-921C-9D7E122B7C77}" srcOrd="1" destOrd="0" presId="urn:microsoft.com/office/officeart/2005/8/layout/orgChart1"/>
    <dgm:cxn modelId="{A7A64A28-C661-4864-AF0D-B42660E5AE26}" type="presOf" srcId="{BA9183C3-97C7-4067-9ECE-4A3410CA1A35}" destId="{DD57CA25-B086-4994-A39D-97AF9604BC08}" srcOrd="0" destOrd="0" presId="urn:microsoft.com/office/officeart/2005/8/layout/orgChart1"/>
    <dgm:cxn modelId="{17420331-C9BA-4191-B619-AC787BCDBC8D}" srcId="{F88DBF2B-78D8-4AB3-9F8A-DA40BD18546E}" destId="{AAE85425-75B3-4567-8BBB-D91E1C738F57}" srcOrd="0" destOrd="0" parTransId="{D528C735-CCBB-4C47-8B9A-B78FDF9C71CD}" sibTransId="{3CF829CA-CF33-4A7C-B133-139E71AC2CBE}"/>
    <dgm:cxn modelId="{0A783634-531F-41A5-B387-89A605BF1A9C}" type="presOf" srcId="{328AC865-0242-4569-978B-D92909D08069}" destId="{E418ED58-A4EB-4178-AB0F-B214C773270C}" srcOrd="1" destOrd="0" presId="urn:microsoft.com/office/officeart/2005/8/layout/orgChart1"/>
    <dgm:cxn modelId="{37721A35-E207-42A0-8232-B9B9790BDC96}" type="presOf" srcId="{F88DBF2B-78D8-4AB3-9F8A-DA40BD18546E}" destId="{9DF2E657-48A2-48EA-AA61-AEF5CB8BC453}" srcOrd="0" destOrd="0" presId="urn:microsoft.com/office/officeart/2005/8/layout/orgChart1"/>
    <dgm:cxn modelId="{CF04EE42-6657-44C9-9D4D-EAE55F6A321A}" srcId="{AAE85425-75B3-4567-8BBB-D91E1C738F57}" destId="{01FE2A77-7651-42F9-978C-48F687CD92DC}" srcOrd="0" destOrd="0" parTransId="{F95541DE-D829-4B25-98E3-C9E28925FFF7}" sibTransId="{E77AB695-8678-48BE-96EA-C5C5528A0ECC}"/>
    <dgm:cxn modelId="{EAEFAB45-8C53-48FB-ABA3-4EA51606E80B}" type="presOf" srcId="{01FE2A77-7651-42F9-978C-48F687CD92DC}" destId="{C3CA48F3-0A13-4583-9EA9-D2DFCE7BCFD8}" srcOrd="0" destOrd="0" presId="urn:microsoft.com/office/officeart/2005/8/layout/orgChart1"/>
    <dgm:cxn modelId="{4C453946-A11A-4B31-A858-55EF08BB94C6}" srcId="{CBB87F4C-8828-4160-B33D-6AB4047D1EB6}" destId="{E9B013A4-7E7F-490F-805F-5E29987DC30A}" srcOrd="0" destOrd="0" parTransId="{53CFD473-A741-4FD4-8493-99104E67C83E}" sibTransId="{598D2098-CDAF-43FA-B816-94BEFE550395}"/>
    <dgm:cxn modelId="{B475914D-0CA5-45C3-B06E-165FB9518D17}" type="presOf" srcId="{AB3A60DF-D80F-4188-82B4-60BE37B8148B}" destId="{8848A507-1B81-44C3-9323-9281F9A7C1C0}" srcOrd="0" destOrd="0" presId="urn:microsoft.com/office/officeart/2005/8/layout/orgChart1"/>
    <dgm:cxn modelId="{CA85E36E-5ECE-4309-A499-6342D007FC37}" srcId="{8B70309A-AC1C-4C8B-B8EC-DCFB692D0D1E}" destId="{9765F58C-4C5F-4AD3-8EE3-FD38D9D88A2B}" srcOrd="0" destOrd="0" parTransId="{D42ACA57-B0C5-4958-8B98-E3B42709A247}" sibTransId="{EA9CCFAD-A0DB-4604-A51A-74C6A2852CDE}"/>
    <dgm:cxn modelId="{B06BB853-710F-4DCE-A94F-49B8A68DFD6F}" type="presOf" srcId="{4A37840E-5504-436F-B8F8-DA23E34015DB}" destId="{7D95B1A9-6F49-4A29-8781-87B9D69F080B}" srcOrd="0" destOrd="0" presId="urn:microsoft.com/office/officeart/2005/8/layout/orgChart1"/>
    <dgm:cxn modelId="{4EBEEF54-2BCE-4CAA-9A44-64EE8F0D8CC6}" type="presOf" srcId="{74B48B64-18F7-4374-A702-44C41DF0E9D0}" destId="{A645295E-2211-465F-BD5E-9E799F467944}" srcOrd="0" destOrd="0" presId="urn:microsoft.com/office/officeart/2005/8/layout/orgChart1"/>
    <dgm:cxn modelId="{311D9755-C391-4C95-B7C1-BAF26DE0072C}" type="presOf" srcId="{B64722EE-A2E8-4880-8625-0DF1E8B4058A}" destId="{C2660A17-E27E-46CC-975D-943EC7288301}" srcOrd="0" destOrd="0" presId="urn:microsoft.com/office/officeart/2005/8/layout/orgChart1"/>
    <dgm:cxn modelId="{FD132576-D474-4D1D-9B50-098FA664D296}" srcId="{8B70309A-AC1C-4C8B-B8EC-DCFB692D0D1E}" destId="{B64722EE-A2E8-4880-8625-0DF1E8B4058A}" srcOrd="2" destOrd="0" parTransId="{74B48B64-18F7-4374-A702-44C41DF0E9D0}" sibTransId="{3D639067-B86A-44F5-A2C0-A020BEA38E86}"/>
    <dgm:cxn modelId="{88A0AF58-7A2C-4952-9987-02D13803A44C}" type="presOf" srcId="{F95541DE-D829-4B25-98E3-C9E28925FFF7}" destId="{71BC9856-68FA-42A2-8EE4-D794A84473E8}" srcOrd="0" destOrd="0" presId="urn:microsoft.com/office/officeart/2005/8/layout/orgChart1"/>
    <dgm:cxn modelId="{9A10C078-9D61-42B3-BFAE-79B31D0F9FD5}" type="presOf" srcId="{D42ACA57-B0C5-4958-8B98-E3B42709A247}" destId="{0CC2BFA0-7499-4635-ABB6-9D6308CD9EF7}" srcOrd="0" destOrd="0" presId="urn:microsoft.com/office/officeart/2005/8/layout/orgChart1"/>
    <dgm:cxn modelId="{5C0AB379-EF42-42B6-B062-797EFB0DF943}" type="presOf" srcId="{AB3A60DF-D80F-4188-82B4-60BE37B8148B}" destId="{1475000C-F170-4F2D-A4DE-9C97049BA4A3}" srcOrd="1" destOrd="0" presId="urn:microsoft.com/office/officeart/2005/8/layout/orgChart1"/>
    <dgm:cxn modelId="{275D6E7D-8BE4-46CB-BEFA-3059CEC5D7FE}" type="presOf" srcId="{A198D5C5-5157-4662-AC4A-8DE67C333B91}" destId="{284215C3-17F8-48E6-80BE-302262CAA598}" srcOrd="0" destOrd="0" presId="urn:microsoft.com/office/officeart/2005/8/layout/orgChart1"/>
    <dgm:cxn modelId="{69721182-5694-46C7-A932-EAF93DADA97A}" type="presOf" srcId="{9765F58C-4C5F-4AD3-8EE3-FD38D9D88A2B}" destId="{03F91150-F68D-41B7-8C88-4835C5EEF905}" srcOrd="1" destOrd="0" presId="urn:microsoft.com/office/officeart/2005/8/layout/orgChart1"/>
    <dgm:cxn modelId="{11101389-8679-46AC-8672-460C08D30E76}" srcId="{AAE85425-75B3-4567-8BBB-D91E1C738F57}" destId="{8B70309A-AC1C-4C8B-B8EC-DCFB692D0D1E}" srcOrd="1" destOrd="0" parTransId="{A198D5C5-5157-4662-AC4A-8DE67C333B91}" sibTransId="{03926725-7FB8-4F07-B228-AFCF0FD5058C}"/>
    <dgm:cxn modelId="{5B58308B-698F-4109-9730-BB66DC3DADDA}" type="presOf" srcId="{AF35EC4C-B5C5-4A39-80B2-23FB80491722}" destId="{DEA32B0F-AF28-4E3B-AABD-942C091438A8}" srcOrd="0" destOrd="0" presId="urn:microsoft.com/office/officeart/2005/8/layout/orgChart1"/>
    <dgm:cxn modelId="{E3754C97-AED9-4101-86F4-90823A25CD39}" type="presOf" srcId="{8B70309A-AC1C-4C8B-B8EC-DCFB692D0D1E}" destId="{7DDC523B-25B9-41F2-ABEE-F84046298356}" srcOrd="0" destOrd="0" presId="urn:microsoft.com/office/officeart/2005/8/layout/orgChart1"/>
    <dgm:cxn modelId="{ED80509B-D0D3-4B7A-A5BC-775EB429771F}" type="presOf" srcId="{9765F58C-4C5F-4AD3-8EE3-FD38D9D88A2B}" destId="{4FB2F0DC-A48B-47B3-9991-E1AB39179496}" srcOrd="0" destOrd="0" presId="urn:microsoft.com/office/officeart/2005/8/layout/orgChart1"/>
    <dgm:cxn modelId="{0D5D20A1-732B-430F-A152-EB034946BA34}" srcId="{01FE2A77-7651-42F9-978C-48F687CD92DC}" destId="{47B876EC-F9C5-434C-A134-F8718E75A403}" srcOrd="0" destOrd="0" parTransId="{AF35EC4C-B5C5-4A39-80B2-23FB80491722}" sibTransId="{E5FF6939-5260-45D4-A199-060387D34DF4}"/>
    <dgm:cxn modelId="{B57C6AA1-25C0-4486-BFBE-2682F13D0C00}" type="presOf" srcId="{01FE2A77-7651-42F9-978C-48F687CD92DC}" destId="{49E16E55-DC0A-47E0-BE96-D52DFD397EBE}" srcOrd="1" destOrd="0" presId="urn:microsoft.com/office/officeart/2005/8/layout/orgChart1"/>
    <dgm:cxn modelId="{AD37B6AE-1812-468A-8742-FA1842CF23FE}" srcId="{F88DBF2B-78D8-4AB3-9F8A-DA40BD18546E}" destId="{CBB87F4C-8828-4160-B33D-6AB4047D1EB6}" srcOrd="1" destOrd="0" parTransId="{D829A1B8-4D91-4190-A0D2-EEFF560785E1}" sibTransId="{185547B7-FD1C-464F-882B-F05C24495A08}"/>
    <dgm:cxn modelId="{7D8432B1-0B71-4AFC-A2BA-4EB287429023}" type="presOf" srcId="{8B70309A-AC1C-4C8B-B8EC-DCFB692D0D1E}" destId="{2832AB1E-F143-4745-AC4D-6AF1267FA91C}" srcOrd="1" destOrd="0" presId="urn:microsoft.com/office/officeart/2005/8/layout/orgChart1"/>
    <dgm:cxn modelId="{A0ABBEC0-2C55-4E72-90C9-5EDA3283FD4D}" type="presOf" srcId="{49618B75-0928-497A-A20A-86BC31339894}" destId="{751C339E-623E-4619-9714-E622BC0063F7}" srcOrd="0" destOrd="0" presId="urn:microsoft.com/office/officeart/2005/8/layout/orgChart1"/>
    <dgm:cxn modelId="{6728B6C4-B3EB-4FBE-8510-F6C2E06E6A5E}" type="presOf" srcId="{BA9183C3-97C7-4067-9ECE-4A3410CA1A35}" destId="{2858770C-CD70-4132-9CC9-D36C3C69B385}" srcOrd="1" destOrd="0" presId="urn:microsoft.com/office/officeart/2005/8/layout/orgChart1"/>
    <dgm:cxn modelId="{90C523C8-B80A-41BA-B56A-1D6614CF9FA6}" type="presOf" srcId="{AAE85425-75B3-4567-8BBB-D91E1C738F57}" destId="{5F73489E-4C40-46DA-BE1C-9E4F04325CCE}" srcOrd="1" destOrd="0" presId="urn:microsoft.com/office/officeart/2005/8/layout/orgChart1"/>
    <dgm:cxn modelId="{C5C6E7D2-B9B6-4815-8E08-05052F9AE29F}" type="presOf" srcId="{CBB87F4C-8828-4160-B33D-6AB4047D1EB6}" destId="{3561635D-5495-401A-88E4-0B0B2DAFC02C}" srcOrd="1" destOrd="0" presId="urn:microsoft.com/office/officeart/2005/8/layout/orgChart1"/>
    <dgm:cxn modelId="{2D84F1D2-512A-49D7-8D3D-AC5D325FA32E}" srcId="{01FE2A77-7651-42F9-978C-48F687CD92DC}" destId="{AB3A60DF-D80F-4188-82B4-60BE37B8148B}" srcOrd="1" destOrd="0" parTransId="{49618B75-0928-497A-A20A-86BC31339894}" sibTransId="{54AFF69B-75E3-4412-A075-49089AB149A4}"/>
    <dgm:cxn modelId="{DA79C8D9-9785-482A-BDDF-4A6A176B0253}" srcId="{E9B013A4-7E7F-490F-805F-5E29987DC30A}" destId="{BA9183C3-97C7-4067-9ECE-4A3410CA1A35}" srcOrd="0" destOrd="0" parTransId="{4A37840E-5504-436F-B8F8-DA23E34015DB}" sibTransId="{4F36FB3B-7F26-4F88-A5FB-0F3DADBFF303}"/>
    <dgm:cxn modelId="{A05C17DB-1D44-4E94-8831-0EAC017CC85D}" type="presOf" srcId="{AAE85425-75B3-4567-8BBB-D91E1C738F57}" destId="{5E0A1445-E134-4481-A7E4-DF20C5162853}" srcOrd="0" destOrd="0" presId="urn:microsoft.com/office/officeart/2005/8/layout/orgChart1"/>
    <dgm:cxn modelId="{540F61F5-A2DD-4AE9-96EA-740102C9CE50}" type="presOf" srcId="{B64722EE-A2E8-4880-8625-0DF1E8B4058A}" destId="{52CA1839-6921-40D7-A0BB-B86D51508457}" srcOrd="1" destOrd="0" presId="urn:microsoft.com/office/officeart/2005/8/layout/orgChart1"/>
    <dgm:cxn modelId="{878221F9-F550-49F9-90EC-F1875DC96F64}" type="presOf" srcId="{E9B013A4-7E7F-490F-805F-5E29987DC30A}" destId="{1C2ACEDA-9442-4A63-9400-09DF53AEF2D4}" srcOrd="1" destOrd="0" presId="urn:microsoft.com/office/officeart/2005/8/layout/orgChart1"/>
    <dgm:cxn modelId="{88CF46FA-1B35-4EA0-8D65-FD4DDC12873B}" type="presOf" srcId="{CBB87F4C-8828-4160-B33D-6AB4047D1EB6}" destId="{B68CA8A2-7E3E-4F1B-BD2A-C728723BFF6C}" srcOrd="0" destOrd="0" presId="urn:microsoft.com/office/officeart/2005/8/layout/orgChart1"/>
    <dgm:cxn modelId="{1007179F-9674-4638-8F0F-053A32969132}" type="presParOf" srcId="{9DF2E657-48A2-48EA-AA61-AEF5CB8BC453}" destId="{10F18881-706C-42A4-BD1B-FB4945657BC2}" srcOrd="0" destOrd="0" presId="urn:microsoft.com/office/officeart/2005/8/layout/orgChart1"/>
    <dgm:cxn modelId="{3BA11DBC-348C-495D-A25C-CA7C5C5B81F9}" type="presParOf" srcId="{10F18881-706C-42A4-BD1B-FB4945657BC2}" destId="{E2927260-9B85-4879-A164-C1EE32782054}" srcOrd="0" destOrd="0" presId="urn:microsoft.com/office/officeart/2005/8/layout/orgChart1"/>
    <dgm:cxn modelId="{B90CBACE-49A3-4015-83EA-53CDE0704D82}" type="presParOf" srcId="{E2927260-9B85-4879-A164-C1EE32782054}" destId="{5E0A1445-E134-4481-A7E4-DF20C5162853}" srcOrd="0" destOrd="0" presId="urn:microsoft.com/office/officeart/2005/8/layout/orgChart1"/>
    <dgm:cxn modelId="{67D70DD0-24F1-47CC-9643-CAC5252EF83C}" type="presParOf" srcId="{E2927260-9B85-4879-A164-C1EE32782054}" destId="{5F73489E-4C40-46DA-BE1C-9E4F04325CCE}" srcOrd="1" destOrd="0" presId="urn:microsoft.com/office/officeart/2005/8/layout/orgChart1"/>
    <dgm:cxn modelId="{B8501566-6BF5-4161-9C70-5E94C585B003}" type="presParOf" srcId="{10F18881-706C-42A4-BD1B-FB4945657BC2}" destId="{4B1861B3-3D27-4330-964A-9A55F8508611}" srcOrd="1" destOrd="0" presId="urn:microsoft.com/office/officeart/2005/8/layout/orgChart1"/>
    <dgm:cxn modelId="{977F53D3-6E21-4D41-BD3F-E1C9628E4A96}" type="presParOf" srcId="{4B1861B3-3D27-4330-964A-9A55F8508611}" destId="{71BC9856-68FA-42A2-8EE4-D794A84473E8}" srcOrd="0" destOrd="0" presId="urn:microsoft.com/office/officeart/2005/8/layout/orgChart1"/>
    <dgm:cxn modelId="{2AF5A652-C6D1-4832-A787-0C01E169D939}" type="presParOf" srcId="{4B1861B3-3D27-4330-964A-9A55F8508611}" destId="{88E13372-AA5E-4823-88BD-B5E3E47235D0}" srcOrd="1" destOrd="0" presId="urn:microsoft.com/office/officeart/2005/8/layout/orgChart1"/>
    <dgm:cxn modelId="{14C42D85-D6A7-46A1-874D-137EED17A149}" type="presParOf" srcId="{88E13372-AA5E-4823-88BD-B5E3E47235D0}" destId="{131B85D9-A0E5-474C-B3D7-D0515A837682}" srcOrd="0" destOrd="0" presId="urn:microsoft.com/office/officeart/2005/8/layout/orgChart1"/>
    <dgm:cxn modelId="{673AE411-AB51-41E2-AF60-D34570AC128A}" type="presParOf" srcId="{131B85D9-A0E5-474C-B3D7-D0515A837682}" destId="{C3CA48F3-0A13-4583-9EA9-D2DFCE7BCFD8}" srcOrd="0" destOrd="0" presId="urn:microsoft.com/office/officeart/2005/8/layout/orgChart1"/>
    <dgm:cxn modelId="{8C13141B-2061-46E7-80E8-5ACAFCC6C762}" type="presParOf" srcId="{131B85D9-A0E5-474C-B3D7-D0515A837682}" destId="{49E16E55-DC0A-47E0-BE96-D52DFD397EBE}" srcOrd="1" destOrd="0" presId="urn:microsoft.com/office/officeart/2005/8/layout/orgChart1"/>
    <dgm:cxn modelId="{292A4040-95F4-4ED1-8837-39D9A05D99A6}" type="presParOf" srcId="{88E13372-AA5E-4823-88BD-B5E3E47235D0}" destId="{539369F8-BDE1-4B09-BF90-C1590AFDE2B2}" srcOrd="1" destOrd="0" presId="urn:microsoft.com/office/officeart/2005/8/layout/orgChart1"/>
    <dgm:cxn modelId="{C97247C2-680E-4097-910E-F604111E709F}" type="presParOf" srcId="{539369F8-BDE1-4B09-BF90-C1590AFDE2B2}" destId="{DEA32B0F-AF28-4E3B-AABD-942C091438A8}" srcOrd="0" destOrd="0" presId="urn:microsoft.com/office/officeart/2005/8/layout/orgChart1"/>
    <dgm:cxn modelId="{9E9D5F20-05C5-4A21-AFC0-F6AEF95A2EA3}" type="presParOf" srcId="{539369F8-BDE1-4B09-BF90-C1590AFDE2B2}" destId="{4C89F576-F433-46B2-BAFC-4C61170AA838}" srcOrd="1" destOrd="0" presId="urn:microsoft.com/office/officeart/2005/8/layout/orgChart1"/>
    <dgm:cxn modelId="{CBCF8A68-41CF-4153-AA64-2EC7A3D84BFB}" type="presParOf" srcId="{4C89F576-F433-46B2-BAFC-4C61170AA838}" destId="{1F63F426-370E-4BD4-B040-D6855F34235C}" srcOrd="0" destOrd="0" presId="urn:microsoft.com/office/officeart/2005/8/layout/orgChart1"/>
    <dgm:cxn modelId="{6C59532C-F1D1-42C8-AFFF-50D9264C221F}" type="presParOf" srcId="{1F63F426-370E-4BD4-B040-D6855F34235C}" destId="{7C114A86-187B-4DDA-AB6C-464A49E0D700}" srcOrd="0" destOrd="0" presId="urn:microsoft.com/office/officeart/2005/8/layout/orgChart1"/>
    <dgm:cxn modelId="{B9C05536-7A07-4D93-8774-06B700617139}" type="presParOf" srcId="{1F63F426-370E-4BD4-B040-D6855F34235C}" destId="{2947A801-07B5-4101-921C-9D7E122B7C77}" srcOrd="1" destOrd="0" presId="urn:microsoft.com/office/officeart/2005/8/layout/orgChart1"/>
    <dgm:cxn modelId="{AA83DBDE-EF3D-4381-BD81-EE0747B18D39}" type="presParOf" srcId="{4C89F576-F433-46B2-BAFC-4C61170AA838}" destId="{379BFEB4-1C8E-427E-9E16-F4F4408833AD}" srcOrd="1" destOrd="0" presId="urn:microsoft.com/office/officeart/2005/8/layout/orgChart1"/>
    <dgm:cxn modelId="{3BFC10C7-2CFC-4BA4-9636-08E1202AB275}" type="presParOf" srcId="{4C89F576-F433-46B2-BAFC-4C61170AA838}" destId="{A4272B68-8A3E-46E3-A65A-9BDDCF73D422}" srcOrd="2" destOrd="0" presId="urn:microsoft.com/office/officeart/2005/8/layout/orgChart1"/>
    <dgm:cxn modelId="{6E0BF32A-2E38-4514-B93C-664F61006FF0}" type="presParOf" srcId="{539369F8-BDE1-4B09-BF90-C1590AFDE2B2}" destId="{751C339E-623E-4619-9714-E622BC0063F7}" srcOrd="2" destOrd="0" presId="urn:microsoft.com/office/officeart/2005/8/layout/orgChart1"/>
    <dgm:cxn modelId="{DEFB9F70-3128-4854-84C2-2B0BC5C46551}" type="presParOf" srcId="{539369F8-BDE1-4B09-BF90-C1590AFDE2B2}" destId="{9337FA76-0633-45A0-BC4A-74222F2F8719}" srcOrd="3" destOrd="0" presId="urn:microsoft.com/office/officeart/2005/8/layout/orgChart1"/>
    <dgm:cxn modelId="{E550929D-567E-4F1A-9C39-4DA7A517F906}" type="presParOf" srcId="{9337FA76-0633-45A0-BC4A-74222F2F8719}" destId="{39C55890-4011-4BDD-B174-80692E85D415}" srcOrd="0" destOrd="0" presId="urn:microsoft.com/office/officeart/2005/8/layout/orgChart1"/>
    <dgm:cxn modelId="{A50D5561-0F08-41E7-9C37-64F6F64C85B2}" type="presParOf" srcId="{39C55890-4011-4BDD-B174-80692E85D415}" destId="{8848A507-1B81-44C3-9323-9281F9A7C1C0}" srcOrd="0" destOrd="0" presId="urn:microsoft.com/office/officeart/2005/8/layout/orgChart1"/>
    <dgm:cxn modelId="{924C301F-382B-4CF1-B752-BB31923435DA}" type="presParOf" srcId="{39C55890-4011-4BDD-B174-80692E85D415}" destId="{1475000C-F170-4F2D-A4DE-9C97049BA4A3}" srcOrd="1" destOrd="0" presId="urn:microsoft.com/office/officeart/2005/8/layout/orgChart1"/>
    <dgm:cxn modelId="{17811494-1DE9-4C26-8599-C4D0261536C1}" type="presParOf" srcId="{9337FA76-0633-45A0-BC4A-74222F2F8719}" destId="{36534F47-277A-4943-9168-1EF69700CE7E}" srcOrd="1" destOrd="0" presId="urn:microsoft.com/office/officeart/2005/8/layout/orgChart1"/>
    <dgm:cxn modelId="{7B0EA864-BF3E-48F0-AA85-F55E958B5E6C}" type="presParOf" srcId="{9337FA76-0633-45A0-BC4A-74222F2F8719}" destId="{AB615420-C6A5-40F1-A42E-BD4F2CB68A5E}" srcOrd="2" destOrd="0" presId="urn:microsoft.com/office/officeart/2005/8/layout/orgChart1"/>
    <dgm:cxn modelId="{0E439D6B-3D6C-4765-9D7A-826D98F9953B}" type="presParOf" srcId="{88E13372-AA5E-4823-88BD-B5E3E47235D0}" destId="{44AC7307-C706-4A38-82D9-2DD0C54F04B6}" srcOrd="2" destOrd="0" presId="urn:microsoft.com/office/officeart/2005/8/layout/orgChart1"/>
    <dgm:cxn modelId="{EFFA944A-E11A-47D3-AA1F-4338CBEE903C}" type="presParOf" srcId="{4B1861B3-3D27-4330-964A-9A55F8508611}" destId="{284215C3-17F8-48E6-80BE-302262CAA598}" srcOrd="2" destOrd="0" presId="urn:microsoft.com/office/officeart/2005/8/layout/orgChart1"/>
    <dgm:cxn modelId="{AE9B2AD0-B238-4C19-9FDE-AF58E30716AD}" type="presParOf" srcId="{4B1861B3-3D27-4330-964A-9A55F8508611}" destId="{64854ABB-C85D-42FD-8238-A1CE881A7B8A}" srcOrd="3" destOrd="0" presId="urn:microsoft.com/office/officeart/2005/8/layout/orgChart1"/>
    <dgm:cxn modelId="{68C30351-CCF2-4CC9-BD62-6DECB494896D}" type="presParOf" srcId="{64854ABB-C85D-42FD-8238-A1CE881A7B8A}" destId="{71342110-2BBA-42A8-AA98-35625B154277}" srcOrd="0" destOrd="0" presId="urn:microsoft.com/office/officeart/2005/8/layout/orgChart1"/>
    <dgm:cxn modelId="{3A7EE544-59D5-4C8D-A893-217814D3FDAA}" type="presParOf" srcId="{71342110-2BBA-42A8-AA98-35625B154277}" destId="{7DDC523B-25B9-41F2-ABEE-F84046298356}" srcOrd="0" destOrd="0" presId="urn:microsoft.com/office/officeart/2005/8/layout/orgChart1"/>
    <dgm:cxn modelId="{7CF8DB61-D611-43B9-930D-4271A3C5F0BD}" type="presParOf" srcId="{71342110-2BBA-42A8-AA98-35625B154277}" destId="{2832AB1E-F143-4745-AC4D-6AF1267FA91C}" srcOrd="1" destOrd="0" presId="urn:microsoft.com/office/officeart/2005/8/layout/orgChart1"/>
    <dgm:cxn modelId="{387B8C65-05EB-486F-8E1A-63FEA08C4A7E}" type="presParOf" srcId="{64854ABB-C85D-42FD-8238-A1CE881A7B8A}" destId="{DCE6BF42-A9BA-4C62-87F9-A3713A03AD50}" srcOrd="1" destOrd="0" presId="urn:microsoft.com/office/officeart/2005/8/layout/orgChart1"/>
    <dgm:cxn modelId="{3644DB31-55DA-4935-8D60-59A567518C90}" type="presParOf" srcId="{DCE6BF42-A9BA-4C62-87F9-A3713A03AD50}" destId="{0CC2BFA0-7499-4635-ABB6-9D6308CD9EF7}" srcOrd="0" destOrd="0" presId="urn:microsoft.com/office/officeart/2005/8/layout/orgChart1"/>
    <dgm:cxn modelId="{76EEC82A-C989-41EA-ABA0-00E66CEC36E1}" type="presParOf" srcId="{DCE6BF42-A9BA-4C62-87F9-A3713A03AD50}" destId="{1F2594AE-D5FA-4DC7-B257-2699416EF2C0}" srcOrd="1" destOrd="0" presId="urn:microsoft.com/office/officeart/2005/8/layout/orgChart1"/>
    <dgm:cxn modelId="{70B96AF2-3D8B-4EFF-88B7-950107A0A3B3}" type="presParOf" srcId="{1F2594AE-D5FA-4DC7-B257-2699416EF2C0}" destId="{97DF6BC3-3144-4A59-B347-073D3B0C3407}" srcOrd="0" destOrd="0" presId="urn:microsoft.com/office/officeart/2005/8/layout/orgChart1"/>
    <dgm:cxn modelId="{0E83162E-004E-4DFE-BB7D-C08C489F4866}" type="presParOf" srcId="{97DF6BC3-3144-4A59-B347-073D3B0C3407}" destId="{4FB2F0DC-A48B-47B3-9991-E1AB39179496}" srcOrd="0" destOrd="0" presId="urn:microsoft.com/office/officeart/2005/8/layout/orgChart1"/>
    <dgm:cxn modelId="{E04E36E0-B6B7-4AAE-8A79-3E7AC046FCAC}" type="presParOf" srcId="{97DF6BC3-3144-4A59-B347-073D3B0C3407}" destId="{03F91150-F68D-41B7-8C88-4835C5EEF905}" srcOrd="1" destOrd="0" presId="urn:microsoft.com/office/officeart/2005/8/layout/orgChart1"/>
    <dgm:cxn modelId="{A1591532-A0A7-4540-A90B-D845FF769092}" type="presParOf" srcId="{1F2594AE-D5FA-4DC7-B257-2699416EF2C0}" destId="{2EB1EAC4-106A-4655-8BC6-5FD57EF812AF}" srcOrd="1" destOrd="0" presId="urn:microsoft.com/office/officeart/2005/8/layout/orgChart1"/>
    <dgm:cxn modelId="{FE8197F3-110F-4DEF-9E48-02B519E8989B}" type="presParOf" srcId="{1F2594AE-D5FA-4DC7-B257-2699416EF2C0}" destId="{FEEE267C-5336-4EC2-B0B1-97CE37C09408}" srcOrd="2" destOrd="0" presId="urn:microsoft.com/office/officeart/2005/8/layout/orgChart1"/>
    <dgm:cxn modelId="{AACD6522-69F3-4C75-84E2-BA895BD640B2}" type="presParOf" srcId="{DCE6BF42-A9BA-4C62-87F9-A3713A03AD50}" destId="{BD338EDC-73EA-49FF-A93C-94C335B885E4}" srcOrd="2" destOrd="0" presId="urn:microsoft.com/office/officeart/2005/8/layout/orgChart1"/>
    <dgm:cxn modelId="{9C91D806-FDC5-4FB2-AD99-0C2F86993EA4}" type="presParOf" srcId="{DCE6BF42-A9BA-4C62-87F9-A3713A03AD50}" destId="{A1911C6C-0210-4BF4-A88A-92382A8B4DC1}" srcOrd="3" destOrd="0" presId="urn:microsoft.com/office/officeart/2005/8/layout/orgChart1"/>
    <dgm:cxn modelId="{D94389F9-EB9E-4967-8161-BC32A16404CA}" type="presParOf" srcId="{A1911C6C-0210-4BF4-A88A-92382A8B4DC1}" destId="{F7EBA09A-027A-4E96-BB42-2C727100F954}" srcOrd="0" destOrd="0" presId="urn:microsoft.com/office/officeart/2005/8/layout/orgChart1"/>
    <dgm:cxn modelId="{084C316A-B974-4515-BF43-BD8FB47902B1}" type="presParOf" srcId="{F7EBA09A-027A-4E96-BB42-2C727100F954}" destId="{D535C539-A15A-452B-BEAB-9072BD4DF457}" srcOrd="0" destOrd="0" presId="urn:microsoft.com/office/officeart/2005/8/layout/orgChart1"/>
    <dgm:cxn modelId="{D4C6E1F8-5510-497C-9593-D2AA072075F9}" type="presParOf" srcId="{F7EBA09A-027A-4E96-BB42-2C727100F954}" destId="{E418ED58-A4EB-4178-AB0F-B214C773270C}" srcOrd="1" destOrd="0" presId="urn:microsoft.com/office/officeart/2005/8/layout/orgChart1"/>
    <dgm:cxn modelId="{F65AE212-BA7E-435E-B303-50777E107EC3}" type="presParOf" srcId="{A1911C6C-0210-4BF4-A88A-92382A8B4DC1}" destId="{196D5826-1080-48AF-B2D6-75A72F168294}" srcOrd="1" destOrd="0" presId="urn:microsoft.com/office/officeart/2005/8/layout/orgChart1"/>
    <dgm:cxn modelId="{30F8FC02-ACBF-46A5-B4F0-28632DCC7C7A}" type="presParOf" srcId="{A1911C6C-0210-4BF4-A88A-92382A8B4DC1}" destId="{EAD82F31-E487-46D8-8396-2932131B8935}" srcOrd="2" destOrd="0" presId="urn:microsoft.com/office/officeart/2005/8/layout/orgChart1"/>
    <dgm:cxn modelId="{6A15F278-3740-46A6-8CDB-8C5D65BAA6E2}" type="presParOf" srcId="{DCE6BF42-A9BA-4C62-87F9-A3713A03AD50}" destId="{A645295E-2211-465F-BD5E-9E799F467944}" srcOrd="4" destOrd="0" presId="urn:microsoft.com/office/officeart/2005/8/layout/orgChart1"/>
    <dgm:cxn modelId="{B997AE32-FC3D-4B37-A0A3-893BC9C94953}" type="presParOf" srcId="{DCE6BF42-A9BA-4C62-87F9-A3713A03AD50}" destId="{64BE8EE2-F13A-48DD-88D7-5B899325CB09}" srcOrd="5" destOrd="0" presId="urn:microsoft.com/office/officeart/2005/8/layout/orgChart1"/>
    <dgm:cxn modelId="{77DFFBB4-3E53-4302-B2A0-C0C59FA41664}" type="presParOf" srcId="{64BE8EE2-F13A-48DD-88D7-5B899325CB09}" destId="{BB15D77F-47CB-4396-9C9F-593B197CE10F}" srcOrd="0" destOrd="0" presId="urn:microsoft.com/office/officeart/2005/8/layout/orgChart1"/>
    <dgm:cxn modelId="{99B8DED9-F6F4-4FCC-9243-B2CE0F8788C0}" type="presParOf" srcId="{BB15D77F-47CB-4396-9C9F-593B197CE10F}" destId="{C2660A17-E27E-46CC-975D-943EC7288301}" srcOrd="0" destOrd="0" presId="urn:microsoft.com/office/officeart/2005/8/layout/orgChart1"/>
    <dgm:cxn modelId="{7410666C-05E6-4FE4-BB6D-F6D534885D1F}" type="presParOf" srcId="{BB15D77F-47CB-4396-9C9F-593B197CE10F}" destId="{52CA1839-6921-40D7-A0BB-B86D51508457}" srcOrd="1" destOrd="0" presId="urn:microsoft.com/office/officeart/2005/8/layout/orgChart1"/>
    <dgm:cxn modelId="{D4338BFB-2326-4B7C-AEB3-3C5455B12FC0}" type="presParOf" srcId="{64BE8EE2-F13A-48DD-88D7-5B899325CB09}" destId="{6FD11C18-1691-4140-B6FB-15D7D472BF70}" srcOrd="1" destOrd="0" presId="urn:microsoft.com/office/officeart/2005/8/layout/orgChart1"/>
    <dgm:cxn modelId="{B3D3A525-84B3-4453-8F47-2696D0699BA5}" type="presParOf" srcId="{64BE8EE2-F13A-48DD-88D7-5B899325CB09}" destId="{F22258E6-6D30-4FA1-9D7B-0A05A384A4F1}" srcOrd="2" destOrd="0" presId="urn:microsoft.com/office/officeart/2005/8/layout/orgChart1"/>
    <dgm:cxn modelId="{43806505-F975-4F25-921E-091B641C8FA8}" type="presParOf" srcId="{64854ABB-C85D-42FD-8238-A1CE881A7B8A}" destId="{DC990C6A-3BE6-45BB-BF14-059652FC28B9}" srcOrd="2" destOrd="0" presId="urn:microsoft.com/office/officeart/2005/8/layout/orgChart1"/>
    <dgm:cxn modelId="{85248B27-BAFC-4805-928B-49B0A1DAC076}" type="presParOf" srcId="{10F18881-706C-42A4-BD1B-FB4945657BC2}" destId="{8BC694AD-97EA-4E23-8922-889DD91DE999}" srcOrd="2" destOrd="0" presId="urn:microsoft.com/office/officeart/2005/8/layout/orgChart1"/>
    <dgm:cxn modelId="{C152D635-C8B7-4203-8538-AC338DACC4DB}" type="presParOf" srcId="{9DF2E657-48A2-48EA-AA61-AEF5CB8BC453}" destId="{7704B41E-D3F6-4724-A97C-ACF99C557087}" srcOrd="1" destOrd="0" presId="urn:microsoft.com/office/officeart/2005/8/layout/orgChart1"/>
    <dgm:cxn modelId="{75356D3A-EE02-4203-AC17-732772D3038C}" type="presParOf" srcId="{7704B41E-D3F6-4724-A97C-ACF99C557087}" destId="{FD749917-9097-480C-82D4-0B959E19EFCB}" srcOrd="0" destOrd="0" presId="urn:microsoft.com/office/officeart/2005/8/layout/orgChart1"/>
    <dgm:cxn modelId="{E661A83B-C4DE-4697-9FEB-8DB2739BBA2A}" type="presParOf" srcId="{FD749917-9097-480C-82D4-0B959E19EFCB}" destId="{B68CA8A2-7E3E-4F1B-BD2A-C728723BFF6C}" srcOrd="0" destOrd="0" presId="urn:microsoft.com/office/officeart/2005/8/layout/orgChart1"/>
    <dgm:cxn modelId="{F72E5F8E-59D3-447E-A749-21A9F95D9C83}" type="presParOf" srcId="{FD749917-9097-480C-82D4-0B959E19EFCB}" destId="{3561635D-5495-401A-88E4-0B0B2DAFC02C}" srcOrd="1" destOrd="0" presId="urn:microsoft.com/office/officeart/2005/8/layout/orgChart1"/>
    <dgm:cxn modelId="{AA66D5EA-B4F8-4122-8E00-B74528169195}" type="presParOf" srcId="{7704B41E-D3F6-4724-A97C-ACF99C557087}" destId="{A11A96F3-3E03-4142-834D-5B77CBA5900F}" srcOrd="1" destOrd="0" presId="urn:microsoft.com/office/officeart/2005/8/layout/orgChart1"/>
    <dgm:cxn modelId="{0247B689-F539-4F27-A53D-D2F82134B332}" type="presParOf" srcId="{A11A96F3-3E03-4142-834D-5B77CBA5900F}" destId="{B17D1705-33C9-4516-8007-C41A35A0B814}" srcOrd="0" destOrd="0" presId="urn:microsoft.com/office/officeart/2005/8/layout/orgChart1"/>
    <dgm:cxn modelId="{6D3B2294-C39C-478D-982A-AEF080B86BCE}" type="presParOf" srcId="{A11A96F3-3E03-4142-834D-5B77CBA5900F}" destId="{3F0E7FCD-DAF6-4C6D-A1E0-84B4FB6E43EF}" srcOrd="1" destOrd="0" presId="urn:microsoft.com/office/officeart/2005/8/layout/orgChart1"/>
    <dgm:cxn modelId="{298A42D3-1C49-456C-BFD1-64C8460ECB73}" type="presParOf" srcId="{3F0E7FCD-DAF6-4C6D-A1E0-84B4FB6E43EF}" destId="{7FAFB66F-EAF2-4EBA-A89B-23107DCF183A}" srcOrd="0" destOrd="0" presId="urn:microsoft.com/office/officeart/2005/8/layout/orgChart1"/>
    <dgm:cxn modelId="{924146CB-63CE-4F20-8B3A-7480DE9F9F82}" type="presParOf" srcId="{7FAFB66F-EAF2-4EBA-A89B-23107DCF183A}" destId="{0DDE8059-E54D-44E4-AFA6-359D3AD09FFA}" srcOrd="0" destOrd="0" presId="urn:microsoft.com/office/officeart/2005/8/layout/orgChart1"/>
    <dgm:cxn modelId="{D542280D-FA80-4BA0-956C-4021FF03350B}" type="presParOf" srcId="{7FAFB66F-EAF2-4EBA-A89B-23107DCF183A}" destId="{1C2ACEDA-9442-4A63-9400-09DF53AEF2D4}" srcOrd="1" destOrd="0" presId="urn:microsoft.com/office/officeart/2005/8/layout/orgChart1"/>
    <dgm:cxn modelId="{DF7E31A3-E51C-4B0C-B3E4-2C85F1B60C80}" type="presParOf" srcId="{3F0E7FCD-DAF6-4C6D-A1E0-84B4FB6E43EF}" destId="{BD819739-5D50-4F81-B10E-ABFE4FA7959C}" srcOrd="1" destOrd="0" presId="urn:microsoft.com/office/officeart/2005/8/layout/orgChart1"/>
    <dgm:cxn modelId="{834E92AD-BD34-4034-A57B-ED125AD53641}" type="presParOf" srcId="{BD819739-5D50-4F81-B10E-ABFE4FA7959C}" destId="{7D95B1A9-6F49-4A29-8781-87B9D69F080B}" srcOrd="0" destOrd="0" presId="urn:microsoft.com/office/officeart/2005/8/layout/orgChart1"/>
    <dgm:cxn modelId="{762F8645-6DF4-459C-B83F-B4C783AED502}" type="presParOf" srcId="{BD819739-5D50-4F81-B10E-ABFE4FA7959C}" destId="{B83BC683-57E4-4A9B-850C-EA10C1165BB2}" srcOrd="1" destOrd="0" presId="urn:microsoft.com/office/officeart/2005/8/layout/orgChart1"/>
    <dgm:cxn modelId="{F5E37487-A6F6-4037-851A-33FBC5F867A4}" type="presParOf" srcId="{B83BC683-57E4-4A9B-850C-EA10C1165BB2}" destId="{67C6E853-6568-4AA7-8DC2-3249586868BC}" srcOrd="0" destOrd="0" presId="urn:microsoft.com/office/officeart/2005/8/layout/orgChart1"/>
    <dgm:cxn modelId="{3568591A-E158-4B77-AA88-8F4EC901367C}" type="presParOf" srcId="{67C6E853-6568-4AA7-8DC2-3249586868BC}" destId="{DD57CA25-B086-4994-A39D-97AF9604BC08}" srcOrd="0" destOrd="0" presId="urn:microsoft.com/office/officeart/2005/8/layout/orgChart1"/>
    <dgm:cxn modelId="{302A2908-B1F3-4C1A-8B68-2A301D02D190}" type="presParOf" srcId="{67C6E853-6568-4AA7-8DC2-3249586868BC}" destId="{2858770C-CD70-4132-9CC9-D36C3C69B385}" srcOrd="1" destOrd="0" presId="urn:microsoft.com/office/officeart/2005/8/layout/orgChart1"/>
    <dgm:cxn modelId="{5E52769F-49D8-45E9-8DB3-14C594D3DA99}" type="presParOf" srcId="{B83BC683-57E4-4A9B-850C-EA10C1165BB2}" destId="{05064475-FE89-4072-BFF1-B8AD5FABF604}" srcOrd="1" destOrd="0" presId="urn:microsoft.com/office/officeart/2005/8/layout/orgChart1"/>
    <dgm:cxn modelId="{B09DA453-D2C3-4A02-A714-13878DA9D102}" type="presParOf" srcId="{B83BC683-57E4-4A9B-850C-EA10C1165BB2}" destId="{E7F882A8-D173-4242-934A-AEC99755A3D4}" srcOrd="2" destOrd="0" presId="urn:microsoft.com/office/officeart/2005/8/layout/orgChart1"/>
    <dgm:cxn modelId="{B9DEAB7F-5266-4843-A736-429C76236E16}" type="presParOf" srcId="{3F0E7FCD-DAF6-4C6D-A1E0-84B4FB6E43EF}" destId="{F6C9CD5D-EF54-48CD-A34A-A3E3CF9F8EAD}" srcOrd="2" destOrd="0" presId="urn:microsoft.com/office/officeart/2005/8/layout/orgChart1"/>
    <dgm:cxn modelId="{35ADB512-1E47-443B-A2FB-44E5B8DA1059}" type="presParOf" srcId="{7704B41E-D3F6-4724-A97C-ACF99C557087}" destId="{930C42C6-FED0-43D5-9ED3-E280A660E42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71A56DA-D8D0-43D9-8FB9-0033C26DB338}"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US"/>
        </a:p>
      </dgm:t>
    </dgm:pt>
    <dgm:pt modelId="{2A6A15AB-A053-419B-92AA-51646707E5F5}">
      <dgm:prSet phldrT="[Text]" phldr="0" custT="1"/>
      <dgm:spPr/>
      <dgm:t>
        <a:bodyPr/>
        <a:lstStyle/>
        <a:p>
          <a:r>
            <a:rPr lang="en-US" sz="1400"/>
            <a:t>Partition 1</a:t>
          </a:r>
        </a:p>
      </dgm:t>
    </dgm:pt>
    <dgm:pt modelId="{A42890B8-A2F4-4B8B-B1DA-C30720D663A7}" type="parTrans" cxnId="{18577E0A-FE37-4685-80DC-C2D406B8F631}">
      <dgm:prSet/>
      <dgm:spPr/>
      <dgm:t>
        <a:bodyPr/>
        <a:lstStyle/>
        <a:p>
          <a:endParaRPr lang="en-US" sz="1400"/>
        </a:p>
      </dgm:t>
    </dgm:pt>
    <dgm:pt modelId="{9164C610-FE3E-4E94-BE92-F89E852B2B81}" type="sibTrans" cxnId="{18577E0A-FE37-4685-80DC-C2D406B8F631}">
      <dgm:prSet/>
      <dgm:spPr/>
      <dgm:t>
        <a:bodyPr/>
        <a:lstStyle/>
        <a:p>
          <a:endParaRPr lang="en-US" sz="1400"/>
        </a:p>
      </dgm:t>
    </dgm:pt>
    <dgm:pt modelId="{666EDB98-8AAD-4AC8-84F0-0534D38E7881}">
      <dgm:prSet phldrT="[Text]" phldr="0" custT="1"/>
      <dgm:spPr/>
      <dgm:t>
        <a:bodyPr/>
        <a:lstStyle/>
        <a:p>
          <a:r>
            <a:rPr lang="en-US" sz="1400"/>
            <a:t>Metadata</a:t>
          </a:r>
        </a:p>
      </dgm:t>
    </dgm:pt>
    <dgm:pt modelId="{46C86CF3-1DFA-4882-996F-62D3B1B8C7BA}" type="parTrans" cxnId="{CA191CE0-9DC3-4F36-94B7-F30BCF092947}">
      <dgm:prSet/>
      <dgm:spPr/>
      <dgm:t>
        <a:bodyPr/>
        <a:lstStyle/>
        <a:p>
          <a:endParaRPr lang="en-US" sz="1400"/>
        </a:p>
      </dgm:t>
    </dgm:pt>
    <dgm:pt modelId="{BAA59FBF-6CF6-46B8-B263-E9E22BDEDD6E}" type="sibTrans" cxnId="{CA191CE0-9DC3-4F36-94B7-F30BCF092947}">
      <dgm:prSet/>
      <dgm:spPr/>
      <dgm:t>
        <a:bodyPr/>
        <a:lstStyle/>
        <a:p>
          <a:endParaRPr lang="en-US" sz="1400"/>
        </a:p>
      </dgm:t>
    </dgm:pt>
    <dgm:pt modelId="{FB970A30-FBD7-43C5-AFFE-EA44195AC80A}">
      <dgm:prSet phldrT="[Text]" phldr="0" custT="1"/>
      <dgm:spPr/>
      <dgm:t>
        <a:bodyPr/>
        <a:lstStyle/>
        <a:p>
          <a:r>
            <a:rPr lang="en-US" sz="1400"/>
            <a:t>Nodes</a:t>
          </a:r>
        </a:p>
      </dgm:t>
    </dgm:pt>
    <dgm:pt modelId="{2D3086DE-07C6-4951-B806-0049C2170D19}" type="parTrans" cxnId="{47332163-6618-4BC6-B113-A5738CB38FA4}">
      <dgm:prSet/>
      <dgm:spPr/>
      <dgm:t>
        <a:bodyPr/>
        <a:lstStyle/>
        <a:p>
          <a:endParaRPr lang="en-US" sz="1400"/>
        </a:p>
      </dgm:t>
    </dgm:pt>
    <dgm:pt modelId="{8A85CAAE-92B8-4293-BCB7-93E112BBDBA2}" type="sibTrans" cxnId="{47332163-6618-4BC6-B113-A5738CB38FA4}">
      <dgm:prSet/>
      <dgm:spPr/>
      <dgm:t>
        <a:bodyPr/>
        <a:lstStyle/>
        <a:p>
          <a:endParaRPr lang="en-US" sz="1400"/>
        </a:p>
      </dgm:t>
    </dgm:pt>
    <dgm:pt modelId="{7546005B-4401-4A52-99B4-3C96167E8619}">
      <dgm:prSet phldrT="[Text]" phldr="0" custT="1"/>
      <dgm:spPr/>
      <dgm:t>
        <a:bodyPr/>
        <a:lstStyle/>
        <a:p>
          <a:r>
            <a:rPr lang="en-US" sz="1400"/>
            <a:t>Neighbors</a:t>
          </a:r>
        </a:p>
      </dgm:t>
    </dgm:pt>
    <dgm:pt modelId="{41BC46CB-8DAA-4005-A66C-4DABE0CD55D1}" type="parTrans" cxnId="{650E64E4-1763-466A-9BFD-835C593F24F7}">
      <dgm:prSet/>
      <dgm:spPr/>
      <dgm:t>
        <a:bodyPr/>
        <a:lstStyle/>
        <a:p>
          <a:endParaRPr lang="en-US" sz="1400"/>
        </a:p>
      </dgm:t>
    </dgm:pt>
    <dgm:pt modelId="{C3D22F4D-2585-4DCE-AFA8-1777A87A24EA}" type="sibTrans" cxnId="{650E64E4-1763-466A-9BFD-835C593F24F7}">
      <dgm:prSet/>
      <dgm:spPr/>
      <dgm:t>
        <a:bodyPr/>
        <a:lstStyle/>
        <a:p>
          <a:endParaRPr lang="en-US" sz="1400"/>
        </a:p>
      </dgm:t>
    </dgm:pt>
    <dgm:pt modelId="{9E7C95AE-5ABA-4355-B7C8-BB3F232D2EDA}">
      <dgm:prSet phldrT="[Text]" phldr="0" custT="1"/>
      <dgm:spPr/>
      <dgm:t>
        <a:bodyPr/>
        <a:lstStyle/>
        <a:p>
          <a:r>
            <a:rPr lang="en-US" sz="1400"/>
            <a:t>Node 1</a:t>
          </a:r>
        </a:p>
      </dgm:t>
    </dgm:pt>
    <dgm:pt modelId="{CCD357EE-4392-4B7B-9897-E5CD5953DB6F}" type="parTrans" cxnId="{A43B9D7C-83EB-4418-9A51-DDA2F165FA13}">
      <dgm:prSet custT="1"/>
      <dgm:spPr/>
      <dgm:t>
        <a:bodyPr/>
        <a:lstStyle/>
        <a:p>
          <a:endParaRPr lang="en-US" sz="1400"/>
        </a:p>
      </dgm:t>
    </dgm:pt>
    <dgm:pt modelId="{34C36D94-602A-4DEB-B2D5-BA45F310E94D}" type="sibTrans" cxnId="{A43B9D7C-83EB-4418-9A51-DDA2F165FA13}">
      <dgm:prSet/>
      <dgm:spPr/>
      <dgm:t>
        <a:bodyPr/>
        <a:lstStyle/>
        <a:p>
          <a:endParaRPr lang="en-US" sz="1400"/>
        </a:p>
      </dgm:t>
    </dgm:pt>
    <dgm:pt modelId="{1461293A-AD0E-4E9B-ACFB-8A1E49313F9A}">
      <dgm:prSet phldrT="[Text]" phldr="0" custT="1"/>
      <dgm:spPr/>
      <dgm:t>
        <a:bodyPr/>
        <a:lstStyle/>
        <a:p>
          <a:r>
            <a:rPr lang="en-US" sz="1400"/>
            <a:t>Node 2</a:t>
          </a:r>
        </a:p>
      </dgm:t>
    </dgm:pt>
    <dgm:pt modelId="{D6743959-BDE4-43D6-845D-3350E97A3BA4}" type="parTrans" cxnId="{158EF203-0BDE-448D-A5A8-66A832BD39CF}">
      <dgm:prSet custT="1"/>
      <dgm:spPr/>
      <dgm:t>
        <a:bodyPr/>
        <a:lstStyle/>
        <a:p>
          <a:endParaRPr lang="en-US" sz="1400"/>
        </a:p>
      </dgm:t>
    </dgm:pt>
    <dgm:pt modelId="{9BE53946-E090-4B08-ABC5-E03003638C92}" type="sibTrans" cxnId="{158EF203-0BDE-448D-A5A8-66A832BD39CF}">
      <dgm:prSet/>
      <dgm:spPr/>
      <dgm:t>
        <a:bodyPr/>
        <a:lstStyle/>
        <a:p>
          <a:endParaRPr lang="en-US" sz="1400"/>
        </a:p>
      </dgm:t>
    </dgm:pt>
    <dgm:pt modelId="{F0C5C222-892E-4F97-819A-3B1B82376C75}">
      <dgm:prSet phldrT="[Text]" phldr="0" custT="1"/>
      <dgm:spPr/>
      <dgm:t>
        <a:bodyPr/>
        <a:lstStyle/>
        <a:p>
          <a:r>
            <a:rPr lang="en-US" sz="1400"/>
            <a:t>Neighbor1</a:t>
          </a:r>
        </a:p>
      </dgm:t>
    </dgm:pt>
    <dgm:pt modelId="{030EF21F-539E-40C7-ACE4-EC01B1C9705E}" type="parTrans" cxnId="{51548B8C-957F-4363-A197-96C3AFED38D4}">
      <dgm:prSet custT="1"/>
      <dgm:spPr/>
      <dgm:t>
        <a:bodyPr/>
        <a:lstStyle/>
        <a:p>
          <a:endParaRPr lang="en-US" sz="1400"/>
        </a:p>
      </dgm:t>
    </dgm:pt>
    <dgm:pt modelId="{FBE16DC4-9A34-430C-8BDE-E30D41E72EDD}" type="sibTrans" cxnId="{51548B8C-957F-4363-A197-96C3AFED38D4}">
      <dgm:prSet/>
      <dgm:spPr/>
      <dgm:t>
        <a:bodyPr/>
        <a:lstStyle/>
        <a:p>
          <a:endParaRPr lang="en-US" sz="1400"/>
        </a:p>
      </dgm:t>
    </dgm:pt>
    <dgm:pt modelId="{0299CB0D-25FA-4D69-8DEA-95699176533D}">
      <dgm:prSet phldrT="[Text]" phldr="0" custT="1"/>
      <dgm:spPr/>
      <dgm:t>
        <a:bodyPr/>
        <a:lstStyle/>
        <a:p>
          <a:r>
            <a:rPr lang="en-US" sz="1400"/>
            <a:t>Neighbor2</a:t>
          </a:r>
        </a:p>
      </dgm:t>
    </dgm:pt>
    <dgm:pt modelId="{63AF4808-235C-4243-8DC4-BFE81B98B374}" type="parTrans" cxnId="{83304EC6-DB35-4A1F-9149-5B2F8E0B62EB}">
      <dgm:prSet custT="1"/>
      <dgm:spPr/>
      <dgm:t>
        <a:bodyPr/>
        <a:lstStyle/>
        <a:p>
          <a:endParaRPr lang="en-US" sz="1400"/>
        </a:p>
      </dgm:t>
    </dgm:pt>
    <dgm:pt modelId="{241C3047-A2A4-4177-8323-A02D1DEF4699}" type="sibTrans" cxnId="{83304EC6-DB35-4A1F-9149-5B2F8E0B62EB}">
      <dgm:prSet/>
      <dgm:spPr/>
      <dgm:t>
        <a:bodyPr/>
        <a:lstStyle/>
        <a:p>
          <a:endParaRPr lang="en-US" sz="1400"/>
        </a:p>
      </dgm:t>
    </dgm:pt>
    <dgm:pt modelId="{F32C2549-2A3E-4D8B-80D2-24444111696D}">
      <dgm:prSet phldrT="[Text]" phldr="0" custT="1"/>
      <dgm:spPr/>
      <dgm:t>
        <a:bodyPr/>
        <a:lstStyle/>
        <a:p>
          <a:r>
            <a:rPr lang="en-US" sz="1400"/>
            <a:t>Neighbor1</a:t>
          </a:r>
        </a:p>
      </dgm:t>
    </dgm:pt>
    <dgm:pt modelId="{28F8C139-9590-412B-95DD-E993EFED1618}" type="parTrans" cxnId="{A39F9AB7-9EC4-456A-9280-3D828FB98D8F}">
      <dgm:prSet custT="1"/>
      <dgm:spPr/>
      <dgm:t>
        <a:bodyPr/>
        <a:lstStyle/>
        <a:p>
          <a:endParaRPr lang="en-US" sz="1400"/>
        </a:p>
      </dgm:t>
    </dgm:pt>
    <dgm:pt modelId="{4636CC94-41B8-4B0F-A640-0EB9653A2C56}" type="sibTrans" cxnId="{A39F9AB7-9EC4-456A-9280-3D828FB98D8F}">
      <dgm:prSet/>
      <dgm:spPr/>
      <dgm:t>
        <a:bodyPr/>
        <a:lstStyle/>
        <a:p>
          <a:endParaRPr lang="en-US" sz="1400"/>
        </a:p>
      </dgm:t>
    </dgm:pt>
    <dgm:pt modelId="{A543C1F8-4560-4721-A111-786814615FA0}" type="pres">
      <dgm:prSet presAssocID="{071A56DA-D8D0-43D9-8FB9-0033C26DB338}" presName="mainComposite" presStyleCnt="0">
        <dgm:presLayoutVars>
          <dgm:chPref val="1"/>
          <dgm:dir/>
          <dgm:animOne val="branch"/>
          <dgm:animLvl val="lvl"/>
          <dgm:resizeHandles val="exact"/>
        </dgm:presLayoutVars>
      </dgm:prSet>
      <dgm:spPr/>
    </dgm:pt>
    <dgm:pt modelId="{A2FE1159-6E07-43F7-8D03-AF65E8AEF915}" type="pres">
      <dgm:prSet presAssocID="{071A56DA-D8D0-43D9-8FB9-0033C26DB338}" presName="hierFlow" presStyleCnt="0"/>
      <dgm:spPr/>
    </dgm:pt>
    <dgm:pt modelId="{9A7BA8B2-51FC-4CEC-8855-0392258F0AE8}" type="pres">
      <dgm:prSet presAssocID="{071A56DA-D8D0-43D9-8FB9-0033C26DB338}" presName="firstBuf" presStyleCnt="0"/>
      <dgm:spPr/>
    </dgm:pt>
    <dgm:pt modelId="{6C39BDF6-91C7-475C-949F-E08371721529}" type="pres">
      <dgm:prSet presAssocID="{071A56DA-D8D0-43D9-8FB9-0033C26DB338}" presName="hierChild1" presStyleCnt="0">
        <dgm:presLayoutVars>
          <dgm:chPref val="1"/>
          <dgm:animOne val="branch"/>
          <dgm:animLvl val="lvl"/>
        </dgm:presLayoutVars>
      </dgm:prSet>
      <dgm:spPr/>
    </dgm:pt>
    <dgm:pt modelId="{F9240C3C-CFD4-424B-92E1-BC397DBB917C}" type="pres">
      <dgm:prSet presAssocID="{2A6A15AB-A053-419B-92AA-51646707E5F5}" presName="Name17" presStyleCnt="0"/>
      <dgm:spPr/>
    </dgm:pt>
    <dgm:pt modelId="{C56244B4-356A-4104-AA0B-E7D9FF121005}" type="pres">
      <dgm:prSet presAssocID="{2A6A15AB-A053-419B-92AA-51646707E5F5}" presName="level1Shape" presStyleLbl="node0" presStyleIdx="0" presStyleCnt="1" custScaleX="72568" custScaleY="61713" custLinFactNeighborX="-20851" custLinFactNeighborY="-44996">
        <dgm:presLayoutVars>
          <dgm:chPref val="3"/>
        </dgm:presLayoutVars>
      </dgm:prSet>
      <dgm:spPr/>
    </dgm:pt>
    <dgm:pt modelId="{706FC6CA-993B-49E0-A842-2595F2B02FA4}" type="pres">
      <dgm:prSet presAssocID="{2A6A15AB-A053-419B-92AA-51646707E5F5}" presName="hierChild2" presStyleCnt="0"/>
      <dgm:spPr/>
    </dgm:pt>
    <dgm:pt modelId="{7CE3D0AA-A22D-4F55-BBA5-CEB4EE46CC53}" type="pres">
      <dgm:prSet presAssocID="{CCD357EE-4392-4B7B-9897-E5CD5953DB6F}" presName="Name25" presStyleLbl="parChTrans1D2" presStyleIdx="0" presStyleCnt="2"/>
      <dgm:spPr/>
    </dgm:pt>
    <dgm:pt modelId="{0ADC490C-39D5-4ACB-844C-A6CC9110AED4}" type="pres">
      <dgm:prSet presAssocID="{CCD357EE-4392-4B7B-9897-E5CD5953DB6F}" presName="connTx" presStyleLbl="parChTrans1D2" presStyleIdx="0" presStyleCnt="2"/>
      <dgm:spPr/>
    </dgm:pt>
    <dgm:pt modelId="{4170AACB-B912-4B07-B8DB-27CEB8FF8276}" type="pres">
      <dgm:prSet presAssocID="{9E7C95AE-5ABA-4355-B7C8-BB3F232D2EDA}" presName="Name30" presStyleCnt="0"/>
      <dgm:spPr/>
    </dgm:pt>
    <dgm:pt modelId="{5E0C98C4-0221-4624-A8AE-71339809AA4F}" type="pres">
      <dgm:prSet presAssocID="{9E7C95AE-5ABA-4355-B7C8-BB3F232D2EDA}" presName="level2Shape" presStyleLbl="node2" presStyleIdx="0" presStyleCnt="2" custScaleX="68123" custScaleY="39185" custLinFactNeighborX="3609" custLinFactNeighborY="-52557"/>
      <dgm:spPr/>
    </dgm:pt>
    <dgm:pt modelId="{4C7FC370-95D9-4B52-B93D-C99B51109723}" type="pres">
      <dgm:prSet presAssocID="{9E7C95AE-5ABA-4355-B7C8-BB3F232D2EDA}" presName="hierChild3" presStyleCnt="0"/>
      <dgm:spPr/>
    </dgm:pt>
    <dgm:pt modelId="{95F9DC32-0A1E-41BB-8709-42C04F136B6D}" type="pres">
      <dgm:prSet presAssocID="{030EF21F-539E-40C7-ACE4-EC01B1C9705E}" presName="Name25" presStyleLbl="parChTrans1D3" presStyleIdx="0" presStyleCnt="3"/>
      <dgm:spPr/>
    </dgm:pt>
    <dgm:pt modelId="{C506F720-FF5F-4286-B6CD-9E067A62489C}" type="pres">
      <dgm:prSet presAssocID="{030EF21F-539E-40C7-ACE4-EC01B1C9705E}" presName="connTx" presStyleLbl="parChTrans1D3" presStyleIdx="0" presStyleCnt="3"/>
      <dgm:spPr/>
    </dgm:pt>
    <dgm:pt modelId="{176297F2-2A43-412C-994C-7B0767D2E761}" type="pres">
      <dgm:prSet presAssocID="{F0C5C222-892E-4F97-819A-3B1B82376C75}" presName="Name30" presStyleCnt="0"/>
      <dgm:spPr/>
    </dgm:pt>
    <dgm:pt modelId="{E4E52C89-0899-4CD7-934D-CD0C51A14A5E}" type="pres">
      <dgm:prSet presAssocID="{F0C5C222-892E-4F97-819A-3B1B82376C75}" presName="level2Shape" presStyleLbl="node3" presStyleIdx="0" presStyleCnt="3" custScaleX="65700" custScaleY="39493" custLinFactNeighborX="25707" custLinFactNeighborY="-41615"/>
      <dgm:spPr/>
    </dgm:pt>
    <dgm:pt modelId="{7F98D117-6F86-4C8D-980B-BD77606793D7}" type="pres">
      <dgm:prSet presAssocID="{F0C5C222-892E-4F97-819A-3B1B82376C75}" presName="hierChild3" presStyleCnt="0"/>
      <dgm:spPr/>
    </dgm:pt>
    <dgm:pt modelId="{8F3ACD54-63C1-423A-B0D6-B04D64A9CED2}" type="pres">
      <dgm:prSet presAssocID="{63AF4808-235C-4243-8DC4-BFE81B98B374}" presName="Name25" presStyleLbl="parChTrans1D3" presStyleIdx="1" presStyleCnt="3"/>
      <dgm:spPr/>
    </dgm:pt>
    <dgm:pt modelId="{7672D932-2572-4454-BE7C-DEDC61A7BB06}" type="pres">
      <dgm:prSet presAssocID="{63AF4808-235C-4243-8DC4-BFE81B98B374}" presName="connTx" presStyleLbl="parChTrans1D3" presStyleIdx="1" presStyleCnt="3"/>
      <dgm:spPr/>
    </dgm:pt>
    <dgm:pt modelId="{EAE6C5DC-113E-4413-B450-CA7D7ADEC25D}" type="pres">
      <dgm:prSet presAssocID="{0299CB0D-25FA-4D69-8DEA-95699176533D}" presName="Name30" presStyleCnt="0"/>
      <dgm:spPr/>
    </dgm:pt>
    <dgm:pt modelId="{DF898491-F847-4133-A68B-815519C31A98}" type="pres">
      <dgm:prSet presAssocID="{0299CB0D-25FA-4D69-8DEA-95699176533D}" presName="level2Shape" presStyleLbl="node3" presStyleIdx="1" presStyleCnt="3" custScaleX="65764" custScaleY="39493" custLinFactNeighborX="25643" custLinFactNeighborY="-29674"/>
      <dgm:spPr/>
    </dgm:pt>
    <dgm:pt modelId="{B226C065-1088-4D6C-836D-E8A4C4541382}" type="pres">
      <dgm:prSet presAssocID="{0299CB0D-25FA-4D69-8DEA-95699176533D}" presName="hierChild3" presStyleCnt="0"/>
      <dgm:spPr/>
    </dgm:pt>
    <dgm:pt modelId="{D13398BC-4933-49AC-81C1-B6351086F015}" type="pres">
      <dgm:prSet presAssocID="{D6743959-BDE4-43D6-845D-3350E97A3BA4}" presName="Name25" presStyleLbl="parChTrans1D2" presStyleIdx="1" presStyleCnt="2"/>
      <dgm:spPr/>
    </dgm:pt>
    <dgm:pt modelId="{1BCEC63E-34DE-4DAB-B4B9-E782B854682C}" type="pres">
      <dgm:prSet presAssocID="{D6743959-BDE4-43D6-845D-3350E97A3BA4}" presName="connTx" presStyleLbl="parChTrans1D2" presStyleIdx="1" presStyleCnt="2"/>
      <dgm:spPr/>
    </dgm:pt>
    <dgm:pt modelId="{BDD38C76-AFBC-4997-9EF2-7784CEFD0DCA}" type="pres">
      <dgm:prSet presAssocID="{1461293A-AD0E-4E9B-ACFB-8A1E49313F9A}" presName="Name30" presStyleCnt="0"/>
      <dgm:spPr/>
    </dgm:pt>
    <dgm:pt modelId="{0F68E6D9-FCE6-4789-9623-04A5DBAC86C7}" type="pres">
      <dgm:prSet presAssocID="{1461293A-AD0E-4E9B-ACFB-8A1E49313F9A}" presName="level2Shape" presStyleLbl="node2" presStyleIdx="1" presStyleCnt="2" custScaleX="68123" custScaleY="39185" custLinFactNeighborX="1672" custLinFactNeighborY="-35340"/>
      <dgm:spPr/>
    </dgm:pt>
    <dgm:pt modelId="{1C11D61E-EAF7-444C-8FE8-50CD04E5130F}" type="pres">
      <dgm:prSet presAssocID="{1461293A-AD0E-4E9B-ACFB-8A1E49313F9A}" presName="hierChild3" presStyleCnt="0"/>
      <dgm:spPr/>
    </dgm:pt>
    <dgm:pt modelId="{5B895DB4-9D53-4166-B98D-1A945228DA31}" type="pres">
      <dgm:prSet presAssocID="{28F8C139-9590-412B-95DD-E993EFED1618}" presName="Name25" presStyleLbl="parChTrans1D3" presStyleIdx="2" presStyleCnt="3"/>
      <dgm:spPr/>
    </dgm:pt>
    <dgm:pt modelId="{D9256ED9-5ADC-49F3-B94B-D97D2B8C2E58}" type="pres">
      <dgm:prSet presAssocID="{28F8C139-9590-412B-95DD-E993EFED1618}" presName="connTx" presStyleLbl="parChTrans1D3" presStyleIdx="2" presStyleCnt="3"/>
      <dgm:spPr/>
    </dgm:pt>
    <dgm:pt modelId="{A89F86E4-057C-4894-8719-3A4C8F749CFD}" type="pres">
      <dgm:prSet presAssocID="{F32C2549-2A3E-4D8B-80D2-24444111696D}" presName="Name30" presStyleCnt="0"/>
      <dgm:spPr/>
    </dgm:pt>
    <dgm:pt modelId="{35EC409B-103F-4323-A5F7-9A5928098050}" type="pres">
      <dgm:prSet presAssocID="{F32C2549-2A3E-4D8B-80D2-24444111696D}" presName="level2Shape" presStyleLbl="node3" presStyleIdx="2" presStyleCnt="3" custScaleX="65764" custScaleY="39185" custLinFactNeighborX="25643" custLinFactNeighborY="-29231"/>
      <dgm:spPr/>
    </dgm:pt>
    <dgm:pt modelId="{68885315-FC65-44E6-84F6-019A3D5DE6B9}" type="pres">
      <dgm:prSet presAssocID="{F32C2549-2A3E-4D8B-80D2-24444111696D}" presName="hierChild3" presStyleCnt="0"/>
      <dgm:spPr/>
    </dgm:pt>
    <dgm:pt modelId="{A47F99AB-5BE4-4853-B386-DADBA5D4D8CE}" type="pres">
      <dgm:prSet presAssocID="{071A56DA-D8D0-43D9-8FB9-0033C26DB338}" presName="bgShapesFlow" presStyleCnt="0"/>
      <dgm:spPr/>
    </dgm:pt>
    <dgm:pt modelId="{293FCE22-0353-48A9-962E-8251ED0BF9D6}" type="pres">
      <dgm:prSet presAssocID="{666EDB98-8AAD-4AC8-84F0-0534D38E7881}" presName="rectComp" presStyleCnt="0"/>
      <dgm:spPr/>
    </dgm:pt>
    <dgm:pt modelId="{9EAD5063-54CE-4C5D-B9C6-DDA1392A3442}" type="pres">
      <dgm:prSet presAssocID="{666EDB98-8AAD-4AC8-84F0-0534D38E7881}" presName="bgRect" presStyleLbl="bgShp" presStyleIdx="0" presStyleCnt="3" custScaleX="99237" custScaleY="126067" custLinFactNeighborX="-39369" custLinFactNeighborY="258"/>
      <dgm:spPr/>
    </dgm:pt>
    <dgm:pt modelId="{492CB0F7-58A9-41CB-B891-C555C8352BD6}" type="pres">
      <dgm:prSet presAssocID="{666EDB98-8AAD-4AC8-84F0-0534D38E7881}" presName="bgRectTx" presStyleLbl="bgShp" presStyleIdx="0" presStyleCnt="3">
        <dgm:presLayoutVars>
          <dgm:bulletEnabled val="1"/>
        </dgm:presLayoutVars>
      </dgm:prSet>
      <dgm:spPr/>
    </dgm:pt>
    <dgm:pt modelId="{D4AF87B9-B114-4CAF-9B10-A8462D2DF3DE}" type="pres">
      <dgm:prSet presAssocID="{666EDB98-8AAD-4AC8-84F0-0534D38E7881}" presName="spComp" presStyleCnt="0"/>
      <dgm:spPr/>
    </dgm:pt>
    <dgm:pt modelId="{D6E34D24-5A34-41EA-BED1-3B5C3F34E4BA}" type="pres">
      <dgm:prSet presAssocID="{666EDB98-8AAD-4AC8-84F0-0534D38E7881}" presName="hSp" presStyleCnt="0"/>
      <dgm:spPr/>
    </dgm:pt>
    <dgm:pt modelId="{7A90D099-001D-477F-839E-7B711D7AC568}" type="pres">
      <dgm:prSet presAssocID="{FB970A30-FBD7-43C5-AFFE-EA44195AC80A}" presName="rectComp" presStyleCnt="0"/>
      <dgm:spPr/>
    </dgm:pt>
    <dgm:pt modelId="{02C45630-3F60-46C9-8C58-2DB696D6B3B4}" type="pres">
      <dgm:prSet presAssocID="{FB970A30-FBD7-43C5-AFFE-EA44195AC80A}" presName="bgRect" presStyleLbl="bgShp" presStyleIdx="1" presStyleCnt="3" custScaleX="93425" custScaleY="126067" custLinFactNeighborX="-1484"/>
      <dgm:spPr/>
    </dgm:pt>
    <dgm:pt modelId="{3B00A52C-52FD-41F3-BAE2-9C44F7FC3993}" type="pres">
      <dgm:prSet presAssocID="{FB970A30-FBD7-43C5-AFFE-EA44195AC80A}" presName="bgRectTx" presStyleLbl="bgShp" presStyleIdx="1" presStyleCnt="3">
        <dgm:presLayoutVars>
          <dgm:bulletEnabled val="1"/>
        </dgm:presLayoutVars>
      </dgm:prSet>
      <dgm:spPr/>
    </dgm:pt>
    <dgm:pt modelId="{E03160CE-0495-45EF-BB94-57A27F966543}" type="pres">
      <dgm:prSet presAssocID="{FB970A30-FBD7-43C5-AFFE-EA44195AC80A}" presName="spComp" presStyleCnt="0"/>
      <dgm:spPr/>
    </dgm:pt>
    <dgm:pt modelId="{D586122C-8DCD-4806-A16A-E9B350A25BAA}" type="pres">
      <dgm:prSet presAssocID="{FB970A30-FBD7-43C5-AFFE-EA44195AC80A}" presName="hSp" presStyleCnt="0"/>
      <dgm:spPr/>
    </dgm:pt>
    <dgm:pt modelId="{015359BD-4206-4804-8695-529292CD2793}" type="pres">
      <dgm:prSet presAssocID="{7546005B-4401-4A52-99B4-3C96167E8619}" presName="rectComp" presStyleCnt="0"/>
      <dgm:spPr/>
    </dgm:pt>
    <dgm:pt modelId="{E9E75C2D-E3AD-43A5-A135-F46E683A2AFA}" type="pres">
      <dgm:prSet presAssocID="{7546005B-4401-4A52-99B4-3C96167E8619}" presName="bgRect" presStyleLbl="bgShp" presStyleIdx="2" presStyleCnt="3" custScaleX="95305" custScaleY="126067" custLinFactNeighborX="78739"/>
      <dgm:spPr/>
    </dgm:pt>
    <dgm:pt modelId="{E292E551-6B0F-44CC-BAC5-773D9A9DA616}" type="pres">
      <dgm:prSet presAssocID="{7546005B-4401-4A52-99B4-3C96167E8619}" presName="bgRectTx" presStyleLbl="bgShp" presStyleIdx="2" presStyleCnt="3">
        <dgm:presLayoutVars>
          <dgm:bulletEnabled val="1"/>
        </dgm:presLayoutVars>
      </dgm:prSet>
      <dgm:spPr/>
    </dgm:pt>
  </dgm:ptLst>
  <dgm:cxnLst>
    <dgm:cxn modelId="{ABC0A702-2F75-4459-A8CE-6A1008BF1E53}" type="presOf" srcId="{CCD357EE-4392-4B7B-9897-E5CD5953DB6F}" destId="{0ADC490C-39D5-4ACB-844C-A6CC9110AED4}" srcOrd="1" destOrd="0" presId="urn:microsoft.com/office/officeart/2005/8/layout/hierarchy5"/>
    <dgm:cxn modelId="{419C0603-5B9F-43BC-9BCC-A7E16C28DDAC}" type="presOf" srcId="{63AF4808-235C-4243-8DC4-BFE81B98B374}" destId="{7672D932-2572-4454-BE7C-DEDC61A7BB06}" srcOrd="1" destOrd="0" presId="urn:microsoft.com/office/officeart/2005/8/layout/hierarchy5"/>
    <dgm:cxn modelId="{158EF203-0BDE-448D-A5A8-66A832BD39CF}" srcId="{2A6A15AB-A053-419B-92AA-51646707E5F5}" destId="{1461293A-AD0E-4E9B-ACFB-8A1E49313F9A}" srcOrd="1" destOrd="0" parTransId="{D6743959-BDE4-43D6-845D-3350E97A3BA4}" sibTransId="{9BE53946-E090-4B08-ABC5-E03003638C92}"/>
    <dgm:cxn modelId="{18577E0A-FE37-4685-80DC-C2D406B8F631}" srcId="{071A56DA-D8D0-43D9-8FB9-0033C26DB338}" destId="{2A6A15AB-A053-419B-92AA-51646707E5F5}" srcOrd="0" destOrd="0" parTransId="{A42890B8-A2F4-4B8B-B1DA-C30720D663A7}" sibTransId="{9164C610-FE3E-4E94-BE92-F89E852B2B81}"/>
    <dgm:cxn modelId="{7A51F812-18BD-44CE-8166-93D8B0C272E8}" type="presOf" srcId="{071A56DA-D8D0-43D9-8FB9-0033C26DB338}" destId="{A543C1F8-4560-4721-A111-786814615FA0}" srcOrd="0" destOrd="0" presId="urn:microsoft.com/office/officeart/2005/8/layout/hierarchy5"/>
    <dgm:cxn modelId="{724FE013-0C3E-44AF-90F7-EBF21A4E0490}" type="presOf" srcId="{63AF4808-235C-4243-8DC4-BFE81B98B374}" destId="{8F3ACD54-63C1-423A-B0D6-B04D64A9CED2}" srcOrd="0" destOrd="0" presId="urn:microsoft.com/office/officeart/2005/8/layout/hierarchy5"/>
    <dgm:cxn modelId="{4FAD2814-8BEB-413C-9B38-A86B5077255A}" type="presOf" srcId="{D6743959-BDE4-43D6-845D-3350E97A3BA4}" destId="{1BCEC63E-34DE-4DAB-B4B9-E782B854682C}" srcOrd="1" destOrd="0" presId="urn:microsoft.com/office/officeart/2005/8/layout/hierarchy5"/>
    <dgm:cxn modelId="{5C5A4D17-E3E1-4D9F-9347-67D63F4CF6CF}" type="presOf" srcId="{7546005B-4401-4A52-99B4-3C96167E8619}" destId="{E9E75C2D-E3AD-43A5-A135-F46E683A2AFA}" srcOrd="0" destOrd="0" presId="urn:microsoft.com/office/officeart/2005/8/layout/hierarchy5"/>
    <dgm:cxn modelId="{0286D12B-C7F8-4613-A25F-626C6229708E}" type="presOf" srcId="{030EF21F-539E-40C7-ACE4-EC01B1C9705E}" destId="{C506F720-FF5F-4286-B6CD-9E067A62489C}" srcOrd="1" destOrd="0" presId="urn:microsoft.com/office/officeart/2005/8/layout/hierarchy5"/>
    <dgm:cxn modelId="{4A5DC630-5FE2-4569-8C7E-E79BBA4227CC}" type="presOf" srcId="{D6743959-BDE4-43D6-845D-3350E97A3BA4}" destId="{D13398BC-4933-49AC-81C1-B6351086F015}" srcOrd="0" destOrd="0" presId="urn:microsoft.com/office/officeart/2005/8/layout/hierarchy5"/>
    <dgm:cxn modelId="{DDFD8037-9CB6-4D3A-B160-6715C53E661F}" type="presOf" srcId="{FB970A30-FBD7-43C5-AFFE-EA44195AC80A}" destId="{02C45630-3F60-46C9-8C58-2DB696D6B3B4}" srcOrd="0" destOrd="0" presId="urn:microsoft.com/office/officeart/2005/8/layout/hierarchy5"/>
    <dgm:cxn modelId="{EB2CAE38-C51A-4065-85AF-BEB32AC36A7C}" type="presOf" srcId="{FB970A30-FBD7-43C5-AFFE-EA44195AC80A}" destId="{3B00A52C-52FD-41F3-BAE2-9C44F7FC3993}" srcOrd="1" destOrd="0" presId="urn:microsoft.com/office/officeart/2005/8/layout/hierarchy5"/>
    <dgm:cxn modelId="{47332163-6618-4BC6-B113-A5738CB38FA4}" srcId="{071A56DA-D8D0-43D9-8FB9-0033C26DB338}" destId="{FB970A30-FBD7-43C5-AFFE-EA44195AC80A}" srcOrd="2" destOrd="0" parTransId="{2D3086DE-07C6-4951-B806-0049C2170D19}" sibTransId="{8A85CAAE-92B8-4293-BCB7-93E112BBDBA2}"/>
    <dgm:cxn modelId="{26B23145-D76C-4828-983F-2DD70B6312D8}" type="presOf" srcId="{28F8C139-9590-412B-95DD-E993EFED1618}" destId="{5B895DB4-9D53-4166-B98D-1A945228DA31}" srcOrd="0" destOrd="0" presId="urn:microsoft.com/office/officeart/2005/8/layout/hierarchy5"/>
    <dgm:cxn modelId="{33A17B68-1A3C-403F-A072-CF11B8AD11C4}" type="presOf" srcId="{9E7C95AE-5ABA-4355-B7C8-BB3F232D2EDA}" destId="{5E0C98C4-0221-4624-A8AE-71339809AA4F}" srcOrd="0" destOrd="0" presId="urn:microsoft.com/office/officeart/2005/8/layout/hierarchy5"/>
    <dgm:cxn modelId="{A093034D-140B-4682-BD9B-21EB6AA73806}" type="presOf" srcId="{666EDB98-8AAD-4AC8-84F0-0534D38E7881}" destId="{492CB0F7-58A9-41CB-B891-C555C8352BD6}" srcOrd="1" destOrd="0" presId="urn:microsoft.com/office/officeart/2005/8/layout/hierarchy5"/>
    <dgm:cxn modelId="{DDA61652-E060-48F9-A984-F80E615C5049}" type="presOf" srcId="{1461293A-AD0E-4E9B-ACFB-8A1E49313F9A}" destId="{0F68E6D9-FCE6-4789-9623-04A5DBAC86C7}" srcOrd="0" destOrd="0" presId="urn:microsoft.com/office/officeart/2005/8/layout/hierarchy5"/>
    <dgm:cxn modelId="{FC2B8458-997D-4A29-B8AB-2DC573651902}" type="presOf" srcId="{030EF21F-539E-40C7-ACE4-EC01B1C9705E}" destId="{95F9DC32-0A1E-41BB-8709-42C04F136B6D}" srcOrd="0" destOrd="0" presId="urn:microsoft.com/office/officeart/2005/8/layout/hierarchy5"/>
    <dgm:cxn modelId="{A43B9D7C-83EB-4418-9A51-DDA2F165FA13}" srcId="{2A6A15AB-A053-419B-92AA-51646707E5F5}" destId="{9E7C95AE-5ABA-4355-B7C8-BB3F232D2EDA}" srcOrd="0" destOrd="0" parTransId="{CCD357EE-4392-4B7B-9897-E5CD5953DB6F}" sibTransId="{34C36D94-602A-4DEB-B2D5-BA45F310E94D}"/>
    <dgm:cxn modelId="{460E0980-39D7-4AFB-ADD8-A452A4240440}" type="presOf" srcId="{666EDB98-8AAD-4AC8-84F0-0534D38E7881}" destId="{9EAD5063-54CE-4C5D-B9C6-DDA1392A3442}" srcOrd="0" destOrd="0" presId="urn:microsoft.com/office/officeart/2005/8/layout/hierarchy5"/>
    <dgm:cxn modelId="{21937E84-86FF-4D80-A2D1-C06109EE015C}" type="presOf" srcId="{CCD357EE-4392-4B7B-9897-E5CD5953DB6F}" destId="{7CE3D0AA-A22D-4F55-BBA5-CEB4EE46CC53}" srcOrd="0" destOrd="0" presId="urn:microsoft.com/office/officeart/2005/8/layout/hierarchy5"/>
    <dgm:cxn modelId="{51548B8C-957F-4363-A197-96C3AFED38D4}" srcId="{9E7C95AE-5ABA-4355-B7C8-BB3F232D2EDA}" destId="{F0C5C222-892E-4F97-819A-3B1B82376C75}" srcOrd="0" destOrd="0" parTransId="{030EF21F-539E-40C7-ACE4-EC01B1C9705E}" sibTransId="{FBE16DC4-9A34-430C-8BDE-E30D41E72EDD}"/>
    <dgm:cxn modelId="{31D37795-40FD-4A5F-B2C4-0A2882A64AD6}" type="presOf" srcId="{2A6A15AB-A053-419B-92AA-51646707E5F5}" destId="{C56244B4-356A-4104-AA0B-E7D9FF121005}" srcOrd="0" destOrd="0" presId="urn:microsoft.com/office/officeart/2005/8/layout/hierarchy5"/>
    <dgm:cxn modelId="{50052D9B-1C29-4AB3-B799-A76587138292}" type="presOf" srcId="{7546005B-4401-4A52-99B4-3C96167E8619}" destId="{E292E551-6B0F-44CC-BAC5-773D9A9DA616}" srcOrd="1" destOrd="0" presId="urn:microsoft.com/office/officeart/2005/8/layout/hierarchy5"/>
    <dgm:cxn modelId="{B88C7E9F-AC6E-4BEA-B1F6-B2B8808A53D6}" type="presOf" srcId="{28F8C139-9590-412B-95DD-E993EFED1618}" destId="{D9256ED9-5ADC-49F3-B94B-D97D2B8C2E58}" srcOrd="1" destOrd="0" presId="urn:microsoft.com/office/officeart/2005/8/layout/hierarchy5"/>
    <dgm:cxn modelId="{B0768FA9-40C4-4580-BEA1-1F4EA6070179}" type="presOf" srcId="{F0C5C222-892E-4F97-819A-3B1B82376C75}" destId="{E4E52C89-0899-4CD7-934D-CD0C51A14A5E}" srcOrd="0" destOrd="0" presId="urn:microsoft.com/office/officeart/2005/8/layout/hierarchy5"/>
    <dgm:cxn modelId="{A39F9AB7-9EC4-456A-9280-3D828FB98D8F}" srcId="{1461293A-AD0E-4E9B-ACFB-8A1E49313F9A}" destId="{F32C2549-2A3E-4D8B-80D2-24444111696D}" srcOrd="0" destOrd="0" parTransId="{28F8C139-9590-412B-95DD-E993EFED1618}" sibTransId="{4636CC94-41B8-4B0F-A640-0EB9653A2C56}"/>
    <dgm:cxn modelId="{83304EC6-DB35-4A1F-9149-5B2F8E0B62EB}" srcId="{9E7C95AE-5ABA-4355-B7C8-BB3F232D2EDA}" destId="{0299CB0D-25FA-4D69-8DEA-95699176533D}" srcOrd="1" destOrd="0" parTransId="{63AF4808-235C-4243-8DC4-BFE81B98B374}" sibTransId="{241C3047-A2A4-4177-8323-A02D1DEF4699}"/>
    <dgm:cxn modelId="{166726D2-4BE0-4ECB-9D78-00AF42D07C27}" type="presOf" srcId="{0299CB0D-25FA-4D69-8DEA-95699176533D}" destId="{DF898491-F847-4133-A68B-815519C31A98}" srcOrd="0" destOrd="0" presId="urn:microsoft.com/office/officeart/2005/8/layout/hierarchy5"/>
    <dgm:cxn modelId="{D49464DE-012B-43F9-8B2D-B41F7044FB42}" type="presOf" srcId="{F32C2549-2A3E-4D8B-80D2-24444111696D}" destId="{35EC409B-103F-4323-A5F7-9A5928098050}" srcOrd="0" destOrd="0" presId="urn:microsoft.com/office/officeart/2005/8/layout/hierarchy5"/>
    <dgm:cxn modelId="{CA191CE0-9DC3-4F36-94B7-F30BCF092947}" srcId="{071A56DA-D8D0-43D9-8FB9-0033C26DB338}" destId="{666EDB98-8AAD-4AC8-84F0-0534D38E7881}" srcOrd="1" destOrd="0" parTransId="{46C86CF3-1DFA-4882-996F-62D3B1B8C7BA}" sibTransId="{BAA59FBF-6CF6-46B8-B263-E9E22BDEDD6E}"/>
    <dgm:cxn modelId="{650E64E4-1763-466A-9BFD-835C593F24F7}" srcId="{071A56DA-D8D0-43D9-8FB9-0033C26DB338}" destId="{7546005B-4401-4A52-99B4-3C96167E8619}" srcOrd="3" destOrd="0" parTransId="{41BC46CB-8DAA-4005-A66C-4DABE0CD55D1}" sibTransId="{C3D22F4D-2585-4DCE-AFA8-1777A87A24EA}"/>
    <dgm:cxn modelId="{3EA3C947-4A75-4530-9336-664115A46B79}" type="presParOf" srcId="{A543C1F8-4560-4721-A111-786814615FA0}" destId="{A2FE1159-6E07-43F7-8D03-AF65E8AEF915}" srcOrd="0" destOrd="0" presId="urn:microsoft.com/office/officeart/2005/8/layout/hierarchy5"/>
    <dgm:cxn modelId="{F2A89382-4283-4364-BB80-A1B0B9585411}" type="presParOf" srcId="{A2FE1159-6E07-43F7-8D03-AF65E8AEF915}" destId="{9A7BA8B2-51FC-4CEC-8855-0392258F0AE8}" srcOrd="0" destOrd="0" presId="urn:microsoft.com/office/officeart/2005/8/layout/hierarchy5"/>
    <dgm:cxn modelId="{835CC59E-6BB5-4399-9ABE-8CE81D29486E}" type="presParOf" srcId="{A2FE1159-6E07-43F7-8D03-AF65E8AEF915}" destId="{6C39BDF6-91C7-475C-949F-E08371721529}" srcOrd="1" destOrd="0" presId="urn:microsoft.com/office/officeart/2005/8/layout/hierarchy5"/>
    <dgm:cxn modelId="{2FA82424-ACB9-40DA-93E6-DD36F03CC9C7}" type="presParOf" srcId="{6C39BDF6-91C7-475C-949F-E08371721529}" destId="{F9240C3C-CFD4-424B-92E1-BC397DBB917C}" srcOrd="0" destOrd="0" presId="urn:microsoft.com/office/officeart/2005/8/layout/hierarchy5"/>
    <dgm:cxn modelId="{03D89A67-70AE-472D-8904-56523EFA6490}" type="presParOf" srcId="{F9240C3C-CFD4-424B-92E1-BC397DBB917C}" destId="{C56244B4-356A-4104-AA0B-E7D9FF121005}" srcOrd="0" destOrd="0" presId="urn:microsoft.com/office/officeart/2005/8/layout/hierarchy5"/>
    <dgm:cxn modelId="{66862BAC-AACB-4151-83BA-FE8052377601}" type="presParOf" srcId="{F9240C3C-CFD4-424B-92E1-BC397DBB917C}" destId="{706FC6CA-993B-49E0-A842-2595F2B02FA4}" srcOrd="1" destOrd="0" presId="urn:microsoft.com/office/officeart/2005/8/layout/hierarchy5"/>
    <dgm:cxn modelId="{384BB1A0-653B-454C-AD72-FF7CB5B760DE}" type="presParOf" srcId="{706FC6CA-993B-49E0-A842-2595F2B02FA4}" destId="{7CE3D0AA-A22D-4F55-BBA5-CEB4EE46CC53}" srcOrd="0" destOrd="0" presId="urn:microsoft.com/office/officeart/2005/8/layout/hierarchy5"/>
    <dgm:cxn modelId="{86B8344F-8766-4775-A295-B884A32F3A1E}" type="presParOf" srcId="{7CE3D0AA-A22D-4F55-BBA5-CEB4EE46CC53}" destId="{0ADC490C-39D5-4ACB-844C-A6CC9110AED4}" srcOrd="0" destOrd="0" presId="urn:microsoft.com/office/officeart/2005/8/layout/hierarchy5"/>
    <dgm:cxn modelId="{4BD02C56-8374-427D-B769-DD722C6367D8}" type="presParOf" srcId="{706FC6CA-993B-49E0-A842-2595F2B02FA4}" destId="{4170AACB-B912-4B07-B8DB-27CEB8FF8276}" srcOrd="1" destOrd="0" presId="urn:microsoft.com/office/officeart/2005/8/layout/hierarchy5"/>
    <dgm:cxn modelId="{6920C2A2-BECB-474E-8125-E165FD62B7EE}" type="presParOf" srcId="{4170AACB-B912-4B07-B8DB-27CEB8FF8276}" destId="{5E0C98C4-0221-4624-A8AE-71339809AA4F}" srcOrd="0" destOrd="0" presId="urn:microsoft.com/office/officeart/2005/8/layout/hierarchy5"/>
    <dgm:cxn modelId="{61DD011C-2B21-412E-A0F2-E5E422FF2EBA}" type="presParOf" srcId="{4170AACB-B912-4B07-B8DB-27CEB8FF8276}" destId="{4C7FC370-95D9-4B52-B93D-C99B51109723}" srcOrd="1" destOrd="0" presId="urn:microsoft.com/office/officeart/2005/8/layout/hierarchy5"/>
    <dgm:cxn modelId="{BEE606EB-37DA-4789-B27A-B3A582314F46}" type="presParOf" srcId="{4C7FC370-95D9-4B52-B93D-C99B51109723}" destId="{95F9DC32-0A1E-41BB-8709-42C04F136B6D}" srcOrd="0" destOrd="0" presId="urn:microsoft.com/office/officeart/2005/8/layout/hierarchy5"/>
    <dgm:cxn modelId="{F432D125-C59A-41EC-BF56-3B84B1B30FB3}" type="presParOf" srcId="{95F9DC32-0A1E-41BB-8709-42C04F136B6D}" destId="{C506F720-FF5F-4286-B6CD-9E067A62489C}" srcOrd="0" destOrd="0" presId="urn:microsoft.com/office/officeart/2005/8/layout/hierarchy5"/>
    <dgm:cxn modelId="{890D84A1-17C3-466E-AA2D-73388F7299C8}" type="presParOf" srcId="{4C7FC370-95D9-4B52-B93D-C99B51109723}" destId="{176297F2-2A43-412C-994C-7B0767D2E761}" srcOrd="1" destOrd="0" presId="urn:microsoft.com/office/officeart/2005/8/layout/hierarchy5"/>
    <dgm:cxn modelId="{8BDA0680-6366-40CE-8BBC-AA12585DBE03}" type="presParOf" srcId="{176297F2-2A43-412C-994C-7B0767D2E761}" destId="{E4E52C89-0899-4CD7-934D-CD0C51A14A5E}" srcOrd="0" destOrd="0" presId="urn:microsoft.com/office/officeart/2005/8/layout/hierarchy5"/>
    <dgm:cxn modelId="{865FA67A-185C-44CE-922C-A810ACE9FFD6}" type="presParOf" srcId="{176297F2-2A43-412C-994C-7B0767D2E761}" destId="{7F98D117-6F86-4C8D-980B-BD77606793D7}" srcOrd="1" destOrd="0" presId="urn:microsoft.com/office/officeart/2005/8/layout/hierarchy5"/>
    <dgm:cxn modelId="{B4E5B6BD-F523-405C-98E4-8ACD2B17B0C1}" type="presParOf" srcId="{4C7FC370-95D9-4B52-B93D-C99B51109723}" destId="{8F3ACD54-63C1-423A-B0D6-B04D64A9CED2}" srcOrd="2" destOrd="0" presId="urn:microsoft.com/office/officeart/2005/8/layout/hierarchy5"/>
    <dgm:cxn modelId="{432B264D-402B-480E-A6FE-28A37809980C}" type="presParOf" srcId="{8F3ACD54-63C1-423A-B0D6-B04D64A9CED2}" destId="{7672D932-2572-4454-BE7C-DEDC61A7BB06}" srcOrd="0" destOrd="0" presId="urn:microsoft.com/office/officeart/2005/8/layout/hierarchy5"/>
    <dgm:cxn modelId="{4EF262D9-C00A-4911-8980-2D368E0ABB41}" type="presParOf" srcId="{4C7FC370-95D9-4B52-B93D-C99B51109723}" destId="{EAE6C5DC-113E-4413-B450-CA7D7ADEC25D}" srcOrd="3" destOrd="0" presId="urn:microsoft.com/office/officeart/2005/8/layout/hierarchy5"/>
    <dgm:cxn modelId="{EA7081FE-37B3-47F5-8A03-9A9422CAB106}" type="presParOf" srcId="{EAE6C5DC-113E-4413-B450-CA7D7ADEC25D}" destId="{DF898491-F847-4133-A68B-815519C31A98}" srcOrd="0" destOrd="0" presId="urn:microsoft.com/office/officeart/2005/8/layout/hierarchy5"/>
    <dgm:cxn modelId="{AE598763-16EA-48C1-8BE8-B55DF967CC29}" type="presParOf" srcId="{EAE6C5DC-113E-4413-B450-CA7D7ADEC25D}" destId="{B226C065-1088-4D6C-836D-E8A4C4541382}" srcOrd="1" destOrd="0" presId="urn:microsoft.com/office/officeart/2005/8/layout/hierarchy5"/>
    <dgm:cxn modelId="{14FE1032-F180-43C1-ACAF-76F43C947C28}" type="presParOf" srcId="{706FC6CA-993B-49E0-A842-2595F2B02FA4}" destId="{D13398BC-4933-49AC-81C1-B6351086F015}" srcOrd="2" destOrd="0" presId="urn:microsoft.com/office/officeart/2005/8/layout/hierarchy5"/>
    <dgm:cxn modelId="{D3E97A63-4D7F-47D4-BF37-946CD71ED13E}" type="presParOf" srcId="{D13398BC-4933-49AC-81C1-B6351086F015}" destId="{1BCEC63E-34DE-4DAB-B4B9-E782B854682C}" srcOrd="0" destOrd="0" presId="urn:microsoft.com/office/officeart/2005/8/layout/hierarchy5"/>
    <dgm:cxn modelId="{906D4C6B-9DF5-483D-9E33-B8FCAA838ECC}" type="presParOf" srcId="{706FC6CA-993B-49E0-A842-2595F2B02FA4}" destId="{BDD38C76-AFBC-4997-9EF2-7784CEFD0DCA}" srcOrd="3" destOrd="0" presId="urn:microsoft.com/office/officeart/2005/8/layout/hierarchy5"/>
    <dgm:cxn modelId="{3A33EFAE-C4CE-439F-AE9F-7119C84834BF}" type="presParOf" srcId="{BDD38C76-AFBC-4997-9EF2-7784CEFD0DCA}" destId="{0F68E6D9-FCE6-4789-9623-04A5DBAC86C7}" srcOrd="0" destOrd="0" presId="urn:microsoft.com/office/officeart/2005/8/layout/hierarchy5"/>
    <dgm:cxn modelId="{620E59CF-F975-4250-8805-A6C95F147C20}" type="presParOf" srcId="{BDD38C76-AFBC-4997-9EF2-7784CEFD0DCA}" destId="{1C11D61E-EAF7-444C-8FE8-50CD04E5130F}" srcOrd="1" destOrd="0" presId="urn:microsoft.com/office/officeart/2005/8/layout/hierarchy5"/>
    <dgm:cxn modelId="{ACC873B9-AA78-49A8-857D-974E9554A21D}" type="presParOf" srcId="{1C11D61E-EAF7-444C-8FE8-50CD04E5130F}" destId="{5B895DB4-9D53-4166-B98D-1A945228DA31}" srcOrd="0" destOrd="0" presId="urn:microsoft.com/office/officeart/2005/8/layout/hierarchy5"/>
    <dgm:cxn modelId="{C9D9AF9F-4435-4721-893A-78CF6BD929D6}" type="presParOf" srcId="{5B895DB4-9D53-4166-B98D-1A945228DA31}" destId="{D9256ED9-5ADC-49F3-B94B-D97D2B8C2E58}" srcOrd="0" destOrd="0" presId="urn:microsoft.com/office/officeart/2005/8/layout/hierarchy5"/>
    <dgm:cxn modelId="{1DFB8C17-E697-4F50-812A-24E50E5C90BF}" type="presParOf" srcId="{1C11D61E-EAF7-444C-8FE8-50CD04E5130F}" destId="{A89F86E4-057C-4894-8719-3A4C8F749CFD}" srcOrd="1" destOrd="0" presId="urn:microsoft.com/office/officeart/2005/8/layout/hierarchy5"/>
    <dgm:cxn modelId="{5A651303-7DCD-443B-8979-2C42BE557326}" type="presParOf" srcId="{A89F86E4-057C-4894-8719-3A4C8F749CFD}" destId="{35EC409B-103F-4323-A5F7-9A5928098050}" srcOrd="0" destOrd="0" presId="urn:microsoft.com/office/officeart/2005/8/layout/hierarchy5"/>
    <dgm:cxn modelId="{D5500FF7-8346-41ED-A665-687A5B7EDDCB}" type="presParOf" srcId="{A89F86E4-057C-4894-8719-3A4C8F749CFD}" destId="{68885315-FC65-44E6-84F6-019A3D5DE6B9}" srcOrd="1" destOrd="0" presId="urn:microsoft.com/office/officeart/2005/8/layout/hierarchy5"/>
    <dgm:cxn modelId="{1F123008-C37C-4D0F-9955-19F41E42D6E7}" type="presParOf" srcId="{A543C1F8-4560-4721-A111-786814615FA0}" destId="{A47F99AB-5BE4-4853-B386-DADBA5D4D8CE}" srcOrd="1" destOrd="0" presId="urn:microsoft.com/office/officeart/2005/8/layout/hierarchy5"/>
    <dgm:cxn modelId="{4C7D0AD1-2038-4058-8513-E624E8ED9E8A}" type="presParOf" srcId="{A47F99AB-5BE4-4853-B386-DADBA5D4D8CE}" destId="{293FCE22-0353-48A9-962E-8251ED0BF9D6}" srcOrd="0" destOrd="0" presId="urn:microsoft.com/office/officeart/2005/8/layout/hierarchy5"/>
    <dgm:cxn modelId="{0C4CE6D6-824D-4D73-B38A-53CBE5DDF974}" type="presParOf" srcId="{293FCE22-0353-48A9-962E-8251ED0BF9D6}" destId="{9EAD5063-54CE-4C5D-B9C6-DDA1392A3442}" srcOrd="0" destOrd="0" presId="urn:microsoft.com/office/officeart/2005/8/layout/hierarchy5"/>
    <dgm:cxn modelId="{253D87B3-E7E6-4760-A69B-49C17A67172F}" type="presParOf" srcId="{293FCE22-0353-48A9-962E-8251ED0BF9D6}" destId="{492CB0F7-58A9-41CB-B891-C555C8352BD6}" srcOrd="1" destOrd="0" presId="urn:microsoft.com/office/officeart/2005/8/layout/hierarchy5"/>
    <dgm:cxn modelId="{576C16DA-E915-401D-9683-2F00FC9C9175}" type="presParOf" srcId="{A47F99AB-5BE4-4853-B386-DADBA5D4D8CE}" destId="{D4AF87B9-B114-4CAF-9B10-A8462D2DF3DE}" srcOrd="1" destOrd="0" presId="urn:microsoft.com/office/officeart/2005/8/layout/hierarchy5"/>
    <dgm:cxn modelId="{455B9528-AA76-4A62-96F7-3637D6073D18}" type="presParOf" srcId="{D4AF87B9-B114-4CAF-9B10-A8462D2DF3DE}" destId="{D6E34D24-5A34-41EA-BED1-3B5C3F34E4BA}" srcOrd="0" destOrd="0" presId="urn:microsoft.com/office/officeart/2005/8/layout/hierarchy5"/>
    <dgm:cxn modelId="{B8DFF739-BC3E-4A24-A456-AA14F343E8E5}" type="presParOf" srcId="{A47F99AB-5BE4-4853-B386-DADBA5D4D8CE}" destId="{7A90D099-001D-477F-839E-7B711D7AC568}" srcOrd="2" destOrd="0" presId="urn:microsoft.com/office/officeart/2005/8/layout/hierarchy5"/>
    <dgm:cxn modelId="{82A3B0BF-00DF-4F2F-B777-4F93817059C0}" type="presParOf" srcId="{7A90D099-001D-477F-839E-7B711D7AC568}" destId="{02C45630-3F60-46C9-8C58-2DB696D6B3B4}" srcOrd="0" destOrd="0" presId="urn:microsoft.com/office/officeart/2005/8/layout/hierarchy5"/>
    <dgm:cxn modelId="{79C47642-8174-412D-BC54-0E9F4EAF6C35}" type="presParOf" srcId="{7A90D099-001D-477F-839E-7B711D7AC568}" destId="{3B00A52C-52FD-41F3-BAE2-9C44F7FC3993}" srcOrd="1" destOrd="0" presId="urn:microsoft.com/office/officeart/2005/8/layout/hierarchy5"/>
    <dgm:cxn modelId="{6984E018-EE09-4757-9EBE-5F839E9E3C00}" type="presParOf" srcId="{A47F99AB-5BE4-4853-B386-DADBA5D4D8CE}" destId="{E03160CE-0495-45EF-BB94-57A27F966543}" srcOrd="3" destOrd="0" presId="urn:microsoft.com/office/officeart/2005/8/layout/hierarchy5"/>
    <dgm:cxn modelId="{5D9F8F2F-C84A-4889-86E6-52778382FF63}" type="presParOf" srcId="{E03160CE-0495-45EF-BB94-57A27F966543}" destId="{D586122C-8DCD-4806-A16A-E9B350A25BAA}" srcOrd="0" destOrd="0" presId="urn:microsoft.com/office/officeart/2005/8/layout/hierarchy5"/>
    <dgm:cxn modelId="{4D37033B-95D1-43D3-A608-D88D5ACD9910}" type="presParOf" srcId="{A47F99AB-5BE4-4853-B386-DADBA5D4D8CE}" destId="{015359BD-4206-4804-8695-529292CD2793}" srcOrd="4" destOrd="0" presId="urn:microsoft.com/office/officeart/2005/8/layout/hierarchy5"/>
    <dgm:cxn modelId="{A1F6F078-F209-4C38-B986-52DE72FC316D}" type="presParOf" srcId="{015359BD-4206-4804-8695-529292CD2793}" destId="{E9E75C2D-E3AD-43A5-A135-F46E683A2AFA}" srcOrd="0" destOrd="0" presId="urn:microsoft.com/office/officeart/2005/8/layout/hierarchy5"/>
    <dgm:cxn modelId="{297C2C30-64E0-4F8C-8EA6-5163382DDAFF}" type="presParOf" srcId="{015359BD-4206-4804-8695-529292CD2793}" destId="{E292E551-6B0F-44CC-BAC5-773D9A9DA616}" srcOrd="1" destOrd="0" presId="urn:microsoft.com/office/officeart/2005/8/layout/hierarchy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71A56DA-D8D0-43D9-8FB9-0033C26DB338}"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US"/>
        </a:p>
      </dgm:t>
    </dgm:pt>
    <dgm:pt modelId="{2A6A15AB-A053-419B-92AA-51646707E5F5}">
      <dgm:prSet phldrT="[Text]" phldr="0" custT="1"/>
      <dgm:spPr/>
      <dgm:t>
        <a:bodyPr/>
        <a:lstStyle/>
        <a:p>
          <a:r>
            <a:rPr lang="en-US" sz="1400"/>
            <a:t>Partition 2</a:t>
          </a:r>
        </a:p>
      </dgm:t>
    </dgm:pt>
    <dgm:pt modelId="{A42890B8-A2F4-4B8B-B1DA-C30720D663A7}" type="parTrans" cxnId="{18577E0A-FE37-4685-80DC-C2D406B8F631}">
      <dgm:prSet/>
      <dgm:spPr/>
      <dgm:t>
        <a:bodyPr/>
        <a:lstStyle/>
        <a:p>
          <a:endParaRPr lang="en-US" sz="1400"/>
        </a:p>
      </dgm:t>
    </dgm:pt>
    <dgm:pt modelId="{9164C610-FE3E-4E94-BE92-F89E852B2B81}" type="sibTrans" cxnId="{18577E0A-FE37-4685-80DC-C2D406B8F631}">
      <dgm:prSet/>
      <dgm:spPr/>
      <dgm:t>
        <a:bodyPr/>
        <a:lstStyle/>
        <a:p>
          <a:endParaRPr lang="en-US" sz="1400"/>
        </a:p>
      </dgm:t>
    </dgm:pt>
    <dgm:pt modelId="{666EDB98-8AAD-4AC8-84F0-0534D38E7881}">
      <dgm:prSet phldrT="[Text]" phldr="0" custT="1"/>
      <dgm:spPr/>
      <dgm:t>
        <a:bodyPr/>
        <a:lstStyle/>
        <a:p>
          <a:r>
            <a:rPr lang="en-US" sz="1400"/>
            <a:t>Metadata</a:t>
          </a:r>
        </a:p>
      </dgm:t>
    </dgm:pt>
    <dgm:pt modelId="{46C86CF3-1DFA-4882-996F-62D3B1B8C7BA}" type="parTrans" cxnId="{CA191CE0-9DC3-4F36-94B7-F30BCF092947}">
      <dgm:prSet/>
      <dgm:spPr/>
      <dgm:t>
        <a:bodyPr/>
        <a:lstStyle/>
        <a:p>
          <a:endParaRPr lang="en-US" sz="1400"/>
        </a:p>
      </dgm:t>
    </dgm:pt>
    <dgm:pt modelId="{BAA59FBF-6CF6-46B8-B263-E9E22BDEDD6E}" type="sibTrans" cxnId="{CA191CE0-9DC3-4F36-94B7-F30BCF092947}">
      <dgm:prSet/>
      <dgm:spPr/>
      <dgm:t>
        <a:bodyPr/>
        <a:lstStyle/>
        <a:p>
          <a:endParaRPr lang="en-US" sz="1400"/>
        </a:p>
      </dgm:t>
    </dgm:pt>
    <dgm:pt modelId="{FB970A30-FBD7-43C5-AFFE-EA44195AC80A}">
      <dgm:prSet phldrT="[Text]" phldr="0" custT="1"/>
      <dgm:spPr/>
      <dgm:t>
        <a:bodyPr/>
        <a:lstStyle/>
        <a:p>
          <a:r>
            <a:rPr lang="en-US" sz="1400"/>
            <a:t>Nodes</a:t>
          </a:r>
        </a:p>
      </dgm:t>
    </dgm:pt>
    <dgm:pt modelId="{2D3086DE-07C6-4951-B806-0049C2170D19}" type="parTrans" cxnId="{47332163-6618-4BC6-B113-A5738CB38FA4}">
      <dgm:prSet/>
      <dgm:spPr/>
      <dgm:t>
        <a:bodyPr/>
        <a:lstStyle/>
        <a:p>
          <a:endParaRPr lang="en-US" sz="1400"/>
        </a:p>
      </dgm:t>
    </dgm:pt>
    <dgm:pt modelId="{8A85CAAE-92B8-4293-BCB7-93E112BBDBA2}" type="sibTrans" cxnId="{47332163-6618-4BC6-B113-A5738CB38FA4}">
      <dgm:prSet/>
      <dgm:spPr/>
      <dgm:t>
        <a:bodyPr/>
        <a:lstStyle/>
        <a:p>
          <a:endParaRPr lang="en-US" sz="1400"/>
        </a:p>
      </dgm:t>
    </dgm:pt>
    <dgm:pt modelId="{7546005B-4401-4A52-99B4-3C96167E8619}">
      <dgm:prSet phldrT="[Text]" phldr="0" custT="1"/>
      <dgm:spPr/>
      <dgm:t>
        <a:bodyPr/>
        <a:lstStyle/>
        <a:p>
          <a:r>
            <a:rPr lang="en-US" sz="1400"/>
            <a:t>Neighbors</a:t>
          </a:r>
        </a:p>
      </dgm:t>
    </dgm:pt>
    <dgm:pt modelId="{41BC46CB-8DAA-4005-A66C-4DABE0CD55D1}" type="parTrans" cxnId="{650E64E4-1763-466A-9BFD-835C593F24F7}">
      <dgm:prSet/>
      <dgm:spPr/>
      <dgm:t>
        <a:bodyPr/>
        <a:lstStyle/>
        <a:p>
          <a:endParaRPr lang="en-US" sz="1400"/>
        </a:p>
      </dgm:t>
    </dgm:pt>
    <dgm:pt modelId="{C3D22F4D-2585-4DCE-AFA8-1777A87A24EA}" type="sibTrans" cxnId="{650E64E4-1763-466A-9BFD-835C593F24F7}">
      <dgm:prSet/>
      <dgm:spPr/>
      <dgm:t>
        <a:bodyPr/>
        <a:lstStyle/>
        <a:p>
          <a:endParaRPr lang="en-US" sz="1400"/>
        </a:p>
      </dgm:t>
    </dgm:pt>
    <dgm:pt modelId="{9E7C95AE-5ABA-4355-B7C8-BB3F232D2EDA}">
      <dgm:prSet phldrT="[Text]" phldr="0" custT="1"/>
      <dgm:spPr/>
      <dgm:t>
        <a:bodyPr/>
        <a:lstStyle/>
        <a:p>
          <a:r>
            <a:rPr lang="en-US" sz="1400"/>
            <a:t>Node 2</a:t>
          </a:r>
        </a:p>
      </dgm:t>
    </dgm:pt>
    <dgm:pt modelId="{CCD357EE-4392-4B7B-9897-E5CD5953DB6F}" type="parTrans" cxnId="{A43B9D7C-83EB-4418-9A51-DDA2F165FA13}">
      <dgm:prSet custT="1"/>
      <dgm:spPr/>
      <dgm:t>
        <a:bodyPr/>
        <a:lstStyle/>
        <a:p>
          <a:endParaRPr lang="en-US" sz="1400"/>
        </a:p>
      </dgm:t>
    </dgm:pt>
    <dgm:pt modelId="{34C36D94-602A-4DEB-B2D5-BA45F310E94D}" type="sibTrans" cxnId="{A43B9D7C-83EB-4418-9A51-DDA2F165FA13}">
      <dgm:prSet/>
      <dgm:spPr/>
      <dgm:t>
        <a:bodyPr/>
        <a:lstStyle/>
        <a:p>
          <a:endParaRPr lang="en-US" sz="1400"/>
        </a:p>
      </dgm:t>
    </dgm:pt>
    <dgm:pt modelId="{1461293A-AD0E-4E9B-ACFB-8A1E49313F9A}">
      <dgm:prSet phldrT="[Text]" phldr="0" custT="1"/>
      <dgm:spPr/>
      <dgm:t>
        <a:bodyPr/>
        <a:lstStyle/>
        <a:p>
          <a:r>
            <a:rPr lang="en-US" sz="1400"/>
            <a:t>Node 3</a:t>
          </a:r>
        </a:p>
      </dgm:t>
    </dgm:pt>
    <dgm:pt modelId="{D6743959-BDE4-43D6-845D-3350E97A3BA4}" type="parTrans" cxnId="{158EF203-0BDE-448D-A5A8-66A832BD39CF}">
      <dgm:prSet custT="1"/>
      <dgm:spPr/>
      <dgm:t>
        <a:bodyPr/>
        <a:lstStyle/>
        <a:p>
          <a:endParaRPr lang="en-US" sz="1400"/>
        </a:p>
      </dgm:t>
    </dgm:pt>
    <dgm:pt modelId="{9BE53946-E090-4B08-ABC5-E03003638C92}" type="sibTrans" cxnId="{158EF203-0BDE-448D-A5A8-66A832BD39CF}">
      <dgm:prSet/>
      <dgm:spPr/>
      <dgm:t>
        <a:bodyPr/>
        <a:lstStyle/>
        <a:p>
          <a:endParaRPr lang="en-US" sz="1400"/>
        </a:p>
      </dgm:t>
    </dgm:pt>
    <dgm:pt modelId="{F0C5C222-892E-4F97-819A-3B1B82376C75}">
      <dgm:prSet phldrT="[Text]" phldr="0" custT="1"/>
      <dgm:spPr/>
      <dgm:t>
        <a:bodyPr/>
        <a:lstStyle/>
        <a:p>
          <a:r>
            <a:rPr lang="en-US" sz="1400"/>
            <a:t>Neighbor2</a:t>
          </a:r>
        </a:p>
      </dgm:t>
    </dgm:pt>
    <dgm:pt modelId="{030EF21F-539E-40C7-ACE4-EC01B1C9705E}" type="parTrans" cxnId="{51548B8C-957F-4363-A197-96C3AFED38D4}">
      <dgm:prSet custT="1"/>
      <dgm:spPr/>
      <dgm:t>
        <a:bodyPr/>
        <a:lstStyle/>
        <a:p>
          <a:endParaRPr lang="en-US" sz="1400"/>
        </a:p>
      </dgm:t>
    </dgm:pt>
    <dgm:pt modelId="{FBE16DC4-9A34-430C-8BDE-E30D41E72EDD}" type="sibTrans" cxnId="{51548B8C-957F-4363-A197-96C3AFED38D4}">
      <dgm:prSet/>
      <dgm:spPr/>
      <dgm:t>
        <a:bodyPr/>
        <a:lstStyle/>
        <a:p>
          <a:endParaRPr lang="en-US" sz="1400"/>
        </a:p>
      </dgm:t>
    </dgm:pt>
    <dgm:pt modelId="{0299CB0D-25FA-4D69-8DEA-95699176533D}">
      <dgm:prSet phldrT="[Text]" phldr="0" custT="1"/>
      <dgm:spPr/>
      <dgm:t>
        <a:bodyPr/>
        <a:lstStyle/>
        <a:p>
          <a:r>
            <a:rPr lang="en-US" sz="1400"/>
            <a:t>Neighbor3</a:t>
          </a:r>
        </a:p>
      </dgm:t>
    </dgm:pt>
    <dgm:pt modelId="{63AF4808-235C-4243-8DC4-BFE81B98B374}" type="parTrans" cxnId="{83304EC6-DB35-4A1F-9149-5B2F8E0B62EB}">
      <dgm:prSet custT="1"/>
      <dgm:spPr/>
      <dgm:t>
        <a:bodyPr/>
        <a:lstStyle/>
        <a:p>
          <a:endParaRPr lang="en-US" sz="1400"/>
        </a:p>
      </dgm:t>
    </dgm:pt>
    <dgm:pt modelId="{241C3047-A2A4-4177-8323-A02D1DEF4699}" type="sibTrans" cxnId="{83304EC6-DB35-4A1F-9149-5B2F8E0B62EB}">
      <dgm:prSet/>
      <dgm:spPr/>
      <dgm:t>
        <a:bodyPr/>
        <a:lstStyle/>
        <a:p>
          <a:endParaRPr lang="en-US" sz="1400"/>
        </a:p>
      </dgm:t>
    </dgm:pt>
    <dgm:pt modelId="{F32C2549-2A3E-4D8B-80D2-24444111696D}">
      <dgm:prSet phldrT="[Text]" phldr="0" custT="1"/>
      <dgm:spPr/>
      <dgm:t>
        <a:bodyPr/>
        <a:lstStyle/>
        <a:p>
          <a:r>
            <a:rPr lang="en-US" sz="1400"/>
            <a:t>Neighbor1</a:t>
          </a:r>
        </a:p>
      </dgm:t>
    </dgm:pt>
    <dgm:pt modelId="{28F8C139-9590-412B-95DD-E993EFED1618}" type="parTrans" cxnId="{A39F9AB7-9EC4-456A-9280-3D828FB98D8F}">
      <dgm:prSet custT="1"/>
      <dgm:spPr/>
      <dgm:t>
        <a:bodyPr/>
        <a:lstStyle/>
        <a:p>
          <a:endParaRPr lang="en-US" sz="1400"/>
        </a:p>
      </dgm:t>
    </dgm:pt>
    <dgm:pt modelId="{4636CC94-41B8-4B0F-A640-0EB9653A2C56}" type="sibTrans" cxnId="{A39F9AB7-9EC4-456A-9280-3D828FB98D8F}">
      <dgm:prSet/>
      <dgm:spPr/>
      <dgm:t>
        <a:bodyPr/>
        <a:lstStyle/>
        <a:p>
          <a:endParaRPr lang="en-US" sz="1400"/>
        </a:p>
      </dgm:t>
    </dgm:pt>
    <dgm:pt modelId="{A543C1F8-4560-4721-A111-786814615FA0}" type="pres">
      <dgm:prSet presAssocID="{071A56DA-D8D0-43D9-8FB9-0033C26DB338}" presName="mainComposite" presStyleCnt="0">
        <dgm:presLayoutVars>
          <dgm:chPref val="1"/>
          <dgm:dir/>
          <dgm:animOne val="branch"/>
          <dgm:animLvl val="lvl"/>
          <dgm:resizeHandles val="exact"/>
        </dgm:presLayoutVars>
      </dgm:prSet>
      <dgm:spPr/>
    </dgm:pt>
    <dgm:pt modelId="{A2FE1159-6E07-43F7-8D03-AF65E8AEF915}" type="pres">
      <dgm:prSet presAssocID="{071A56DA-D8D0-43D9-8FB9-0033C26DB338}" presName="hierFlow" presStyleCnt="0"/>
      <dgm:spPr/>
    </dgm:pt>
    <dgm:pt modelId="{9A7BA8B2-51FC-4CEC-8855-0392258F0AE8}" type="pres">
      <dgm:prSet presAssocID="{071A56DA-D8D0-43D9-8FB9-0033C26DB338}" presName="firstBuf" presStyleCnt="0"/>
      <dgm:spPr/>
    </dgm:pt>
    <dgm:pt modelId="{6C39BDF6-91C7-475C-949F-E08371721529}" type="pres">
      <dgm:prSet presAssocID="{071A56DA-D8D0-43D9-8FB9-0033C26DB338}" presName="hierChild1" presStyleCnt="0">
        <dgm:presLayoutVars>
          <dgm:chPref val="1"/>
          <dgm:animOne val="branch"/>
          <dgm:animLvl val="lvl"/>
        </dgm:presLayoutVars>
      </dgm:prSet>
      <dgm:spPr/>
    </dgm:pt>
    <dgm:pt modelId="{F9240C3C-CFD4-424B-92E1-BC397DBB917C}" type="pres">
      <dgm:prSet presAssocID="{2A6A15AB-A053-419B-92AA-51646707E5F5}" presName="Name17" presStyleCnt="0"/>
      <dgm:spPr/>
    </dgm:pt>
    <dgm:pt modelId="{C56244B4-356A-4104-AA0B-E7D9FF121005}" type="pres">
      <dgm:prSet presAssocID="{2A6A15AB-A053-419B-92AA-51646707E5F5}" presName="level1Shape" presStyleLbl="node0" presStyleIdx="0" presStyleCnt="1" custScaleX="72568" custScaleY="61713" custLinFactNeighborX="-20851" custLinFactNeighborY="-44996">
        <dgm:presLayoutVars>
          <dgm:chPref val="3"/>
        </dgm:presLayoutVars>
      </dgm:prSet>
      <dgm:spPr/>
    </dgm:pt>
    <dgm:pt modelId="{706FC6CA-993B-49E0-A842-2595F2B02FA4}" type="pres">
      <dgm:prSet presAssocID="{2A6A15AB-A053-419B-92AA-51646707E5F5}" presName="hierChild2" presStyleCnt="0"/>
      <dgm:spPr/>
    </dgm:pt>
    <dgm:pt modelId="{7CE3D0AA-A22D-4F55-BBA5-CEB4EE46CC53}" type="pres">
      <dgm:prSet presAssocID="{CCD357EE-4392-4B7B-9897-E5CD5953DB6F}" presName="Name25" presStyleLbl="parChTrans1D2" presStyleIdx="0" presStyleCnt="2"/>
      <dgm:spPr/>
    </dgm:pt>
    <dgm:pt modelId="{0ADC490C-39D5-4ACB-844C-A6CC9110AED4}" type="pres">
      <dgm:prSet presAssocID="{CCD357EE-4392-4B7B-9897-E5CD5953DB6F}" presName="connTx" presStyleLbl="parChTrans1D2" presStyleIdx="0" presStyleCnt="2"/>
      <dgm:spPr/>
    </dgm:pt>
    <dgm:pt modelId="{4170AACB-B912-4B07-B8DB-27CEB8FF8276}" type="pres">
      <dgm:prSet presAssocID="{9E7C95AE-5ABA-4355-B7C8-BB3F232D2EDA}" presName="Name30" presStyleCnt="0"/>
      <dgm:spPr/>
    </dgm:pt>
    <dgm:pt modelId="{5E0C98C4-0221-4624-A8AE-71339809AA4F}" type="pres">
      <dgm:prSet presAssocID="{9E7C95AE-5ABA-4355-B7C8-BB3F232D2EDA}" presName="level2Shape" presStyleLbl="node2" presStyleIdx="0" presStyleCnt="2" custScaleX="68123" custScaleY="39185" custLinFactNeighborX="3609" custLinFactNeighborY="-52557"/>
      <dgm:spPr/>
    </dgm:pt>
    <dgm:pt modelId="{4C7FC370-95D9-4B52-B93D-C99B51109723}" type="pres">
      <dgm:prSet presAssocID="{9E7C95AE-5ABA-4355-B7C8-BB3F232D2EDA}" presName="hierChild3" presStyleCnt="0"/>
      <dgm:spPr/>
    </dgm:pt>
    <dgm:pt modelId="{95F9DC32-0A1E-41BB-8709-42C04F136B6D}" type="pres">
      <dgm:prSet presAssocID="{030EF21F-539E-40C7-ACE4-EC01B1C9705E}" presName="Name25" presStyleLbl="parChTrans1D3" presStyleIdx="0" presStyleCnt="3"/>
      <dgm:spPr/>
    </dgm:pt>
    <dgm:pt modelId="{C506F720-FF5F-4286-B6CD-9E067A62489C}" type="pres">
      <dgm:prSet presAssocID="{030EF21F-539E-40C7-ACE4-EC01B1C9705E}" presName="connTx" presStyleLbl="parChTrans1D3" presStyleIdx="0" presStyleCnt="3"/>
      <dgm:spPr/>
    </dgm:pt>
    <dgm:pt modelId="{176297F2-2A43-412C-994C-7B0767D2E761}" type="pres">
      <dgm:prSet presAssocID="{F0C5C222-892E-4F97-819A-3B1B82376C75}" presName="Name30" presStyleCnt="0"/>
      <dgm:spPr/>
    </dgm:pt>
    <dgm:pt modelId="{E4E52C89-0899-4CD7-934D-CD0C51A14A5E}" type="pres">
      <dgm:prSet presAssocID="{F0C5C222-892E-4F97-819A-3B1B82376C75}" presName="level2Shape" presStyleLbl="node3" presStyleIdx="0" presStyleCnt="3" custScaleX="65700" custScaleY="39493" custLinFactNeighborX="25707" custLinFactNeighborY="-41615"/>
      <dgm:spPr/>
    </dgm:pt>
    <dgm:pt modelId="{7F98D117-6F86-4C8D-980B-BD77606793D7}" type="pres">
      <dgm:prSet presAssocID="{F0C5C222-892E-4F97-819A-3B1B82376C75}" presName="hierChild3" presStyleCnt="0"/>
      <dgm:spPr/>
    </dgm:pt>
    <dgm:pt modelId="{8F3ACD54-63C1-423A-B0D6-B04D64A9CED2}" type="pres">
      <dgm:prSet presAssocID="{63AF4808-235C-4243-8DC4-BFE81B98B374}" presName="Name25" presStyleLbl="parChTrans1D3" presStyleIdx="1" presStyleCnt="3"/>
      <dgm:spPr/>
    </dgm:pt>
    <dgm:pt modelId="{7672D932-2572-4454-BE7C-DEDC61A7BB06}" type="pres">
      <dgm:prSet presAssocID="{63AF4808-235C-4243-8DC4-BFE81B98B374}" presName="connTx" presStyleLbl="parChTrans1D3" presStyleIdx="1" presStyleCnt="3"/>
      <dgm:spPr/>
    </dgm:pt>
    <dgm:pt modelId="{EAE6C5DC-113E-4413-B450-CA7D7ADEC25D}" type="pres">
      <dgm:prSet presAssocID="{0299CB0D-25FA-4D69-8DEA-95699176533D}" presName="Name30" presStyleCnt="0"/>
      <dgm:spPr/>
    </dgm:pt>
    <dgm:pt modelId="{DF898491-F847-4133-A68B-815519C31A98}" type="pres">
      <dgm:prSet presAssocID="{0299CB0D-25FA-4D69-8DEA-95699176533D}" presName="level2Shape" presStyleLbl="node3" presStyleIdx="1" presStyleCnt="3" custScaleX="65764" custScaleY="39493" custLinFactNeighborX="25643" custLinFactNeighborY="-29674"/>
      <dgm:spPr/>
    </dgm:pt>
    <dgm:pt modelId="{B226C065-1088-4D6C-836D-E8A4C4541382}" type="pres">
      <dgm:prSet presAssocID="{0299CB0D-25FA-4D69-8DEA-95699176533D}" presName="hierChild3" presStyleCnt="0"/>
      <dgm:spPr/>
    </dgm:pt>
    <dgm:pt modelId="{D13398BC-4933-49AC-81C1-B6351086F015}" type="pres">
      <dgm:prSet presAssocID="{D6743959-BDE4-43D6-845D-3350E97A3BA4}" presName="Name25" presStyleLbl="parChTrans1D2" presStyleIdx="1" presStyleCnt="2"/>
      <dgm:spPr/>
    </dgm:pt>
    <dgm:pt modelId="{1BCEC63E-34DE-4DAB-B4B9-E782B854682C}" type="pres">
      <dgm:prSet presAssocID="{D6743959-BDE4-43D6-845D-3350E97A3BA4}" presName="connTx" presStyleLbl="parChTrans1D2" presStyleIdx="1" presStyleCnt="2"/>
      <dgm:spPr/>
    </dgm:pt>
    <dgm:pt modelId="{BDD38C76-AFBC-4997-9EF2-7784CEFD0DCA}" type="pres">
      <dgm:prSet presAssocID="{1461293A-AD0E-4E9B-ACFB-8A1E49313F9A}" presName="Name30" presStyleCnt="0"/>
      <dgm:spPr/>
    </dgm:pt>
    <dgm:pt modelId="{0F68E6D9-FCE6-4789-9623-04A5DBAC86C7}" type="pres">
      <dgm:prSet presAssocID="{1461293A-AD0E-4E9B-ACFB-8A1E49313F9A}" presName="level2Shape" presStyleLbl="node2" presStyleIdx="1" presStyleCnt="2" custScaleX="68123" custScaleY="39185" custLinFactNeighborX="1672" custLinFactNeighborY="-35340"/>
      <dgm:spPr/>
    </dgm:pt>
    <dgm:pt modelId="{1C11D61E-EAF7-444C-8FE8-50CD04E5130F}" type="pres">
      <dgm:prSet presAssocID="{1461293A-AD0E-4E9B-ACFB-8A1E49313F9A}" presName="hierChild3" presStyleCnt="0"/>
      <dgm:spPr/>
    </dgm:pt>
    <dgm:pt modelId="{5B895DB4-9D53-4166-B98D-1A945228DA31}" type="pres">
      <dgm:prSet presAssocID="{28F8C139-9590-412B-95DD-E993EFED1618}" presName="Name25" presStyleLbl="parChTrans1D3" presStyleIdx="2" presStyleCnt="3"/>
      <dgm:spPr/>
    </dgm:pt>
    <dgm:pt modelId="{D9256ED9-5ADC-49F3-B94B-D97D2B8C2E58}" type="pres">
      <dgm:prSet presAssocID="{28F8C139-9590-412B-95DD-E993EFED1618}" presName="connTx" presStyleLbl="parChTrans1D3" presStyleIdx="2" presStyleCnt="3"/>
      <dgm:spPr/>
    </dgm:pt>
    <dgm:pt modelId="{A89F86E4-057C-4894-8719-3A4C8F749CFD}" type="pres">
      <dgm:prSet presAssocID="{F32C2549-2A3E-4D8B-80D2-24444111696D}" presName="Name30" presStyleCnt="0"/>
      <dgm:spPr/>
    </dgm:pt>
    <dgm:pt modelId="{35EC409B-103F-4323-A5F7-9A5928098050}" type="pres">
      <dgm:prSet presAssocID="{F32C2549-2A3E-4D8B-80D2-24444111696D}" presName="level2Shape" presStyleLbl="node3" presStyleIdx="2" presStyleCnt="3" custScaleX="65764" custScaleY="39185" custLinFactNeighborX="25643" custLinFactNeighborY="-29231"/>
      <dgm:spPr/>
    </dgm:pt>
    <dgm:pt modelId="{68885315-FC65-44E6-84F6-019A3D5DE6B9}" type="pres">
      <dgm:prSet presAssocID="{F32C2549-2A3E-4D8B-80D2-24444111696D}" presName="hierChild3" presStyleCnt="0"/>
      <dgm:spPr/>
    </dgm:pt>
    <dgm:pt modelId="{A47F99AB-5BE4-4853-B386-DADBA5D4D8CE}" type="pres">
      <dgm:prSet presAssocID="{071A56DA-D8D0-43D9-8FB9-0033C26DB338}" presName="bgShapesFlow" presStyleCnt="0"/>
      <dgm:spPr/>
    </dgm:pt>
    <dgm:pt modelId="{293FCE22-0353-48A9-962E-8251ED0BF9D6}" type="pres">
      <dgm:prSet presAssocID="{666EDB98-8AAD-4AC8-84F0-0534D38E7881}" presName="rectComp" presStyleCnt="0"/>
      <dgm:spPr/>
    </dgm:pt>
    <dgm:pt modelId="{9EAD5063-54CE-4C5D-B9C6-DDA1392A3442}" type="pres">
      <dgm:prSet presAssocID="{666EDB98-8AAD-4AC8-84F0-0534D38E7881}" presName="bgRect" presStyleLbl="bgShp" presStyleIdx="0" presStyleCnt="3" custScaleX="99237" custScaleY="126067" custLinFactNeighborX="-39369" custLinFactNeighborY="258"/>
      <dgm:spPr/>
    </dgm:pt>
    <dgm:pt modelId="{492CB0F7-58A9-41CB-B891-C555C8352BD6}" type="pres">
      <dgm:prSet presAssocID="{666EDB98-8AAD-4AC8-84F0-0534D38E7881}" presName="bgRectTx" presStyleLbl="bgShp" presStyleIdx="0" presStyleCnt="3">
        <dgm:presLayoutVars>
          <dgm:bulletEnabled val="1"/>
        </dgm:presLayoutVars>
      </dgm:prSet>
      <dgm:spPr/>
    </dgm:pt>
    <dgm:pt modelId="{D4AF87B9-B114-4CAF-9B10-A8462D2DF3DE}" type="pres">
      <dgm:prSet presAssocID="{666EDB98-8AAD-4AC8-84F0-0534D38E7881}" presName="spComp" presStyleCnt="0"/>
      <dgm:spPr/>
    </dgm:pt>
    <dgm:pt modelId="{D6E34D24-5A34-41EA-BED1-3B5C3F34E4BA}" type="pres">
      <dgm:prSet presAssocID="{666EDB98-8AAD-4AC8-84F0-0534D38E7881}" presName="hSp" presStyleCnt="0"/>
      <dgm:spPr/>
    </dgm:pt>
    <dgm:pt modelId="{7A90D099-001D-477F-839E-7B711D7AC568}" type="pres">
      <dgm:prSet presAssocID="{FB970A30-FBD7-43C5-AFFE-EA44195AC80A}" presName="rectComp" presStyleCnt="0"/>
      <dgm:spPr/>
    </dgm:pt>
    <dgm:pt modelId="{02C45630-3F60-46C9-8C58-2DB696D6B3B4}" type="pres">
      <dgm:prSet presAssocID="{FB970A30-FBD7-43C5-AFFE-EA44195AC80A}" presName="bgRect" presStyleLbl="bgShp" presStyleIdx="1" presStyleCnt="3" custScaleX="93425" custScaleY="126067" custLinFactNeighborX="-1484"/>
      <dgm:spPr/>
    </dgm:pt>
    <dgm:pt modelId="{3B00A52C-52FD-41F3-BAE2-9C44F7FC3993}" type="pres">
      <dgm:prSet presAssocID="{FB970A30-FBD7-43C5-AFFE-EA44195AC80A}" presName="bgRectTx" presStyleLbl="bgShp" presStyleIdx="1" presStyleCnt="3">
        <dgm:presLayoutVars>
          <dgm:bulletEnabled val="1"/>
        </dgm:presLayoutVars>
      </dgm:prSet>
      <dgm:spPr/>
    </dgm:pt>
    <dgm:pt modelId="{E03160CE-0495-45EF-BB94-57A27F966543}" type="pres">
      <dgm:prSet presAssocID="{FB970A30-FBD7-43C5-AFFE-EA44195AC80A}" presName="spComp" presStyleCnt="0"/>
      <dgm:spPr/>
    </dgm:pt>
    <dgm:pt modelId="{D586122C-8DCD-4806-A16A-E9B350A25BAA}" type="pres">
      <dgm:prSet presAssocID="{FB970A30-FBD7-43C5-AFFE-EA44195AC80A}" presName="hSp" presStyleCnt="0"/>
      <dgm:spPr/>
    </dgm:pt>
    <dgm:pt modelId="{015359BD-4206-4804-8695-529292CD2793}" type="pres">
      <dgm:prSet presAssocID="{7546005B-4401-4A52-99B4-3C96167E8619}" presName="rectComp" presStyleCnt="0"/>
      <dgm:spPr/>
    </dgm:pt>
    <dgm:pt modelId="{E9E75C2D-E3AD-43A5-A135-F46E683A2AFA}" type="pres">
      <dgm:prSet presAssocID="{7546005B-4401-4A52-99B4-3C96167E8619}" presName="bgRect" presStyleLbl="bgShp" presStyleIdx="2" presStyleCnt="3" custScaleX="95305" custScaleY="126067" custLinFactNeighborX="78739"/>
      <dgm:spPr/>
    </dgm:pt>
    <dgm:pt modelId="{E292E551-6B0F-44CC-BAC5-773D9A9DA616}" type="pres">
      <dgm:prSet presAssocID="{7546005B-4401-4A52-99B4-3C96167E8619}" presName="bgRectTx" presStyleLbl="bgShp" presStyleIdx="2" presStyleCnt="3">
        <dgm:presLayoutVars>
          <dgm:bulletEnabled val="1"/>
        </dgm:presLayoutVars>
      </dgm:prSet>
      <dgm:spPr/>
    </dgm:pt>
  </dgm:ptLst>
  <dgm:cxnLst>
    <dgm:cxn modelId="{ABC0A702-2F75-4459-A8CE-6A1008BF1E53}" type="presOf" srcId="{CCD357EE-4392-4B7B-9897-E5CD5953DB6F}" destId="{0ADC490C-39D5-4ACB-844C-A6CC9110AED4}" srcOrd="1" destOrd="0" presId="urn:microsoft.com/office/officeart/2005/8/layout/hierarchy5"/>
    <dgm:cxn modelId="{419C0603-5B9F-43BC-9BCC-A7E16C28DDAC}" type="presOf" srcId="{63AF4808-235C-4243-8DC4-BFE81B98B374}" destId="{7672D932-2572-4454-BE7C-DEDC61A7BB06}" srcOrd="1" destOrd="0" presId="urn:microsoft.com/office/officeart/2005/8/layout/hierarchy5"/>
    <dgm:cxn modelId="{158EF203-0BDE-448D-A5A8-66A832BD39CF}" srcId="{2A6A15AB-A053-419B-92AA-51646707E5F5}" destId="{1461293A-AD0E-4E9B-ACFB-8A1E49313F9A}" srcOrd="1" destOrd="0" parTransId="{D6743959-BDE4-43D6-845D-3350E97A3BA4}" sibTransId="{9BE53946-E090-4B08-ABC5-E03003638C92}"/>
    <dgm:cxn modelId="{18577E0A-FE37-4685-80DC-C2D406B8F631}" srcId="{071A56DA-D8D0-43D9-8FB9-0033C26DB338}" destId="{2A6A15AB-A053-419B-92AA-51646707E5F5}" srcOrd="0" destOrd="0" parTransId="{A42890B8-A2F4-4B8B-B1DA-C30720D663A7}" sibTransId="{9164C610-FE3E-4E94-BE92-F89E852B2B81}"/>
    <dgm:cxn modelId="{7A51F812-18BD-44CE-8166-93D8B0C272E8}" type="presOf" srcId="{071A56DA-D8D0-43D9-8FB9-0033C26DB338}" destId="{A543C1F8-4560-4721-A111-786814615FA0}" srcOrd="0" destOrd="0" presId="urn:microsoft.com/office/officeart/2005/8/layout/hierarchy5"/>
    <dgm:cxn modelId="{724FE013-0C3E-44AF-90F7-EBF21A4E0490}" type="presOf" srcId="{63AF4808-235C-4243-8DC4-BFE81B98B374}" destId="{8F3ACD54-63C1-423A-B0D6-B04D64A9CED2}" srcOrd="0" destOrd="0" presId="urn:microsoft.com/office/officeart/2005/8/layout/hierarchy5"/>
    <dgm:cxn modelId="{4FAD2814-8BEB-413C-9B38-A86B5077255A}" type="presOf" srcId="{D6743959-BDE4-43D6-845D-3350E97A3BA4}" destId="{1BCEC63E-34DE-4DAB-B4B9-E782B854682C}" srcOrd="1" destOrd="0" presId="urn:microsoft.com/office/officeart/2005/8/layout/hierarchy5"/>
    <dgm:cxn modelId="{5C5A4D17-E3E1-4D9F-9347-67D63F4CF6CF}" type="presOf" srcId="{7546005B-4401-4A52-99B4-3C96167E8619}" destId="{E9E75C2D-E3AD-43A5-A135-F46E683A2AFA}" srcOrd="0" destOrd="0" presId="urn:microsoft.com/office/officeart/2005/8/layout/hierarchy5"/>
    <dgm:cxn modelId="{0286D12B-C7F8-4613-A25F-626C6229708E}" type="presOf" srcId="{030EF21F-539E-40C7-ACE4-EC01B1C9705E}" destId="{C506F720-FF5F-4286-B6CD-9E067A62489C}" srcOrd="1" destOrd="0" presId="urn:microsoft.com/office/officeart/2005/8/layout/hierarchy5"/>
    <dgm:cxn modelId="{4A5DC630-5FE2-4569-8C7E-E79BBA4227CC}" type="presOf" srcId="{D6743959-BDE4-43D6-845D-3350E97A3BA4}" destId="{D13398BC-4933-49AC-81C1-B6351086F015}" srcOrd="0" destOrd="0" presId="urn:microsoft.com/office/officeart/2005/8/layout/hierarchy5"/>
    <dgm:cxn modelId="{DDFD8037-9CB6-4D3A-B160-6715C53E661F}" type="presOf" srcId="{FB970A30-FBD7-43C5-AFFE-EA44195AC80A}" destId="{02C45630-3F60-46C9-8C58-2DB696D6B3B4}" srcOrd="0" destOrd="0" presId="urn:microsoft.com/office/officeart/2005/8/layout/hierarchy5"/>
    <dgm:cxn modelId="{EB2CAE38-C51A-4065-85AF-BEB32AC36A7C}" type="presOf" srcId="{FB970A30-FBD7-43C5-AFFE-EA44195AC80A}" destId="{3B00A52C-52FD-41F3-BAE2-9C44F7FC3993}" srcOrd="1" destOrd="0" presId="urn:microsoft.com/office/officeart/2005/8/layout/hierarchy5"/>
    <dgm:cxn modelId="{47332163-6618-4BC6-B113-A5738CB38FA4}" srcId="{071A56DA-D8D0-43D9-8FB9-0033C26DB338}" destId="{FB970A30-FBD7-43C5-AFFE-EA44195AC80A}" srcOrd="2" destOrd="0" parTransId="{2D3086DE-07C6-4951-B806-0049C2170D19}" sibTransId="{8A85CAAE-92B8-4293-BCB7-93E112BBDBA2}"/>
    <dgm:cxn modelId="{26B23145-D76C-4828-983F-2DD70B6312D8}" type="presOf" srcId="{28F8C139-9590-412B-95DD-E993EFED1618}" destId="{5B895DB4-9D53-4166-B98D-1A945228DA31}" srcOrd="0" destOrd="0" presId="urn:microsoft.com/office/officeart/2005/8/layout/hierarchy5"/>
    <dgm:cxn modelId="{33A17B68-1A3C-403F-A072-CF11B8AD11C4}" type="presOf" srcId="{9E7C95AE-5ABA-4355-B7C8-BB3F232D2EDA}" destId="{5E0C98C4-0221-4624-A8AE-71339809AA4F}" srcOrd="0" destOrd="0" presId="urn:microsoft.com/office/officeart/2005/8/layout/hierarchy5"/>
    <dgm:cxn modelId="{A093034D-140B-4682-BD9B-21EB6AA73806}" type="presOf" srcId="{666EDB98-8AAD-4AC8-84F0-0534D38E7881}" destId="{492CB0F7-58A9-41CB-B891-C555C8352BD6}" srcOrd="1" destOrd="0" presId="urn:microsoft.com/office/officeart/2005/8/layout/hierarchy5"/>
    <dgm:cxn modelId="{DDA61652-E060-48F9-A984-F80E615C5049}" type="presOf" srcId="{1461293A-AD0E-4E9B-ACFB-8A1E49313F9A}" destId="{0F68E6D9-FCE6-4789-9623-04A5DBAC86C7}" srcOrd="0" destOrd="0" presId="urn:microsoft.com/office/officeart/2005/8/layout/hierarchy5"/>
    <dgm:cxn modelId="{FC2B8458-997D-4A29-B8AB-2DC573651902}" type="presOf" srcId="{030EF21F-539E-40C7-ACE4-EC01B1C9705E}" destId="{95F9DC32-0A1E-41BB-8709-42C04F136B6D}" srcOrd="0" destOrd="0" presId="urn:microsoft.com/office/officeart/2005/8/layout/hierarchy5"/>
    <dgm:cxn modelId="{A43B9D7C-83EB-4418-9A51-DDA2F165FA13}" srcId="{2A6A15AB-A053-419B-92AA-51646707E5F5}" destId="{9E7C95AE-5ABA-4355-B7C8-BB3F232D2EDA}" srcOrd="0" destOrd="0" parTransId="{CCD357EE-4392-4B7B-9897-E5CD5953DB6F}" sibTransId="{34C36D94-602A-4DEB-B2D5-BA45F310E94D}"/>
    <dgm:cxn modelId="{460E0980-39D7-4AFB-ADD8-A452A4240440}" type="presOf" srcId="{666EDB98-8AAD-4AC8-84F0-0534D38E7881}" destId="{9EAD5063-54CE-4C5D-B9C6-DDA1392A3442}" srcOrd="0" destOrd="0" presId="urn:microsoft.com/office/officeart/2005/8/layout/hierarchy5"/>
    <dgm:cxn modelId="{21937E84-86FF-4D80-A2D1-C06109EE015C}" type="presOf" srcId="{CCD357EE-4392-4B7B-9897-E5CD5953DB6F}" destId="{7CE3D0AA-A22D-4F55-BBA5-CEB4EE46CC53}" srcOrd="0" destOrd="0" presId="urn:microsoft.com/office/officeart/2005/8/layout/hierarchy5"/>
    <dgm:cxn modelId="{51548B8C-957F-4363-A197-96C3AFED38D4}" srcId="{9E7C95AE-5ABA-4355-B7C8-BB3F232D2EDA}" destId="{F0C5C222-892E-4F97-819A-3B1B82376C75}" srcOrd="0" destOrd="0" parTransId="{030EF21F-539E-40C7-ACE4-EC01B1C9705E}" sibTransId="{FBE16DC4-9A34-430C-8BDE-E30D41E72EDD}"/>
    <dgm:cxn modelId="{31D37795-40FD-4A5F-B2C4-0A2882A64AD6}" type="presOf" srcId="{2A6A15AB-A053-419B-92AA-51646707E5F5}" destId="{C56244B4-356A-4104-AA0B-E7D9FF121005}" srcOrd="0" destOrd="0" presId="urn:microsoft.com/office/officeart/2005/8/layout/hierarchy5"/>
    <dgm:cxn modelId="{50052D9B-1C29-4AB3-B799-A76587138292}" type="presOf" srcId="{7546005B-4401-4A52-99B4-3C96167E8619}" destId="{E292E551-6B0F-44CC-BAC5-773D9A9DA616}" srcOrd="1" destOrd="0" presId="urn:microsoft.com/office/officeart/2005/8/layout/hierarchy5"/>
    <dgm:cxn modelId="{B88C7E9F-AC6E-4BEA-B1F6-B2B8808A53D6}" type="presOf" srcId="{28F8C139-9590-412B-95DD-E993EFED1618}" destId="{D9256ED9-5ADC-49F3-B94B-D97D2B8C2E58}" srcOrd="1" destOrd="0" presId="urn:microsoft.com/office/officeart/2005/8/layout/hierarchy5"/>
    <dgm:cxn modelId="{B0768FA9-40C4-4580-BEA1-1F4EA6070179}" type="presOf" srcId="{F0C5C222-892E-4F97-819A-3B1B82376C75}" destId="{E4E52C89-0899-4CD7-934D-CD0C51A14A5E}" srcOrd="0" destOrd="0" presId="urn:microsoft.com/office/officeart/2005/8/layout/hierarchy5"/>
    <dgm:cxn modelId="{A39F9AB7-9EC4-456A-9280-3D828FB98D8F}" srcId="{1461293A-AD0E-4E9B-ACFB-8A1E49313F9A}" destId="{F32C2549-2A3E-4D8B-80D2-24444111696D}" srcOrd="0" destOrd="0" parTransId="{28F8C139-9590-412B-95DD-E993EFED1618}" sibTransId="{4636CC94-41B8-4B0F-A640-0EB9653A2C56}"/>
    <dgm:cxn modelId="{83304EC6-DB35-4A1F-9149-5B2F8E0B62EB}" srcId="{9E7C95AE-5ABA-4355-B7C8-BB3F232D2EDA}" destId="{0299CB0D-25FA-4D69-8DEA-95699176533D}" srcOrd="1" destOrd="0" parTransId="{63AF4808-235C-4243-8DC4-BFE81B98B374}" sibTransId="{241C3047-A2A4-4177-8323-A02D1DEF4699}"/>
    <dgm:cxn modelId="{166726D2-4BE0-4ECB-9D78-00AF42D07C27}" type="presOf" srcId="{0299CB0D-25FA-4D69-8DEA-95699176533D}" destId="{DF898491-F847-4133-A68B-815519C31A98}" srcOrd="0" destOrd="0" presId="urn:microsoft.com/office/officeart/2005/8/layout/hierarchy5"/>
    <dgm:cxn modelId="{D49464DE-012B-43F9-8B2D-B41F7044FB42}" type="presOf" srcId="{F32C2549-2A3E-4D8B-80D2-24444111696D}" destId="{35EC409B-103F-4323-A5F7-9A5928098050}" srcOrd="0" destOrd="0" presId="urn:microsoft.com/office/officeart/2005/8/layout/hierarchy5"/>
    <dgm:cxn modelId="{CA191CE0-9DC3-4F36-94B7-F30BCF092947}" srcId="{071A56DA-D8D0-43D9-8FB9-0033C26DB338}" destId="{666EDB98-8AAD-4AC8-84F0-0534D38E7881}" srcOrd="1" destOrd="0" parTransId="{46C86CF3-1DFA-4882-996F-62D3B1B8C7BA}" sibTransId="{BAA59FBF-6CF6-46B8-B263-E9E22BDEDD6E}"/>
    <dgm:cxn modelId="{650E64E4-1763-466A-9BFD-835C593F24F7}" srcId="{071A56DA-D8D0-43D9-8FB9-0033C26DB338}" destId="{7546005B-4401-4A52-99B4-3C96167E8619}" srcOrd="3" destOrd="0" parTransId="{41BC46CB-8DAA-4005-A66C-4DABE0CD55D1}" sibTransId="{C3D22F4D-2585-4DCE-AFA8-1777A87A24EA}"/>
    <dgm:cxn modelId="{3EA3C947-4A75-4530-9336-664115A46B79}" type="presParOf" srcId="{A543C1F8-4560-4721-A111-786814615FA0}" destId="{A2FE1159-6E07-43F7-8D03-AF65E8AEF915}" srcOrd="0" destOrd="0" presId="urn:microsoft.com/office/officeart/2005/8/layout/hierarchy5"/>
    <dgm:cxn modelId="{F2A89382-4283-4364-BB80-A1B0B9585411}" type="presParOf" srcId="{A2FE1159-6E07-43F7-8D03-AF65E8AEF915}" destId="{9A7BA8B2-51FC-4CEC-8855-0392258F0AE8}" srcOrd="0" destOrd="0" presId="urn:microsoft.com/office/officeart/2005/8/layout/hierarchy5"/>
    <dgm:cxn modelId="{835CC59E-6BB5-4399-9ABE-8CE81D29486E}" type="presParOf" srcId="{A2FE1159-6E07-43F7-8D03-AF65E8AEF915}" destId="{6C39BDF6-91C7-475C-949F-E08371721529}" srcOrd="1" destOrd="0" presId="urn:microsoft.com/office/officeart/2005/8/layout/hierarchy5"/>
    <dgm:cxn modelId="{2FA82424-ACB9-40DA-93E6-DD36F03CC9C7}" type="presParOf" srcId="{6C39BDF6-91C7-475C-949F-E08371721529}" destId="{F9240C3C-CFD4-424B-92E1-BC397DBB917C}" srcOrd="0" destOrd="0" presId="urn:microsoft.com/office/officeart/2005/8/layout/hierarchy5"/>
    <dgm:cxn modelId="{03D89A67-70AE-472D-8904-56523EFA6490}" type="presParOf" srcId="{F9240C3C-CFD4-424B-92E1-BC397DBB917C}" destId="{C56244B4-356A-4104-AA0B-E7D9FF121005}" srcOrd="0" destOrd="0" presId="urn:microsoft.com/office/officeart/2005/8/layout/hierarchy5"/>
    <dgm:cxn modelId="{66862BAC-AACB-4151-83BA-FE8052377601}" type="presParOf" srcId="{F9240C3C-CFD4-424B-92E1-BC397DBB917C}" destId="{706FC6CA-993B-49E0-A842-2595F2B02FA4}" srcOrd="1" destOrd="0" presId="urn:microsoft.com/office/officeart/2005/8/layout/hierarchy5"/>
    <dgm:cxn modelId="{384BB1A0-653B-454C-AD72-FF7CB5B760DE}" type="presParOf" srcId="{706FC6CA-993B-49E0-A842-2595F2B02FA4}" destId="{7CE3D0AA-A22D-4F55-BBA5-CEB4EE46CC53}" srcOrd="0" destOrd="0" presId="urn:microsoft.com/office/officeart/2005/8/layout/hierarchy5"/>
    <dgm:cxn modelId="{86B8344F-8766-4775-A295-B884A32F3A1E}" type="presParOf" srcId="{7CE3D0AA-A22D-4F55-BBA5-CEB4EE46CC53}" destId="{0ADC490C-39D5-4ACB-844C-A6CC9110AED4}" srcOrd="0" destOrd="0" presId="urn:microsoft.com/office/officeart/2005/8/layout/hierarchy5"/>
    <dgm:cxn modelId="{4BD02C56-8374-427D-B769-DD722C6367D8}" type="presParOf" srcId="{706FC6CA-993B-49E0-A842-2595F2B02FA4}" destId="{4170AACB-B912-4B07-B8DB-27CEB8FF8276}" srcOrd="1" destOrd="0" presId="urn:microsoft.com/office/officeart/2005/8/layout/hierarchy5"/>
    <dgm:cxn modelId="{6920C2A2-BECB-474E-8125-E165FD62B7EE}" type="presParOf" srcId="{4170AACB-B912-4B07-B8DB-27CEB8FF8276}" destId="{5E0C98C4-0221-4624-A8AE-71339809AA4F}" srcOrd="0" destOrd="0" presId="urn:microsoft.com/office/officeart/2005/8/layout/hierarchy5"/>
    <dgm:cxn modelId="{61DD011C-2B21-412E-A0F2-E5E422FF2EBA}" type="presParOf" srcId="{4170AACB-B912-4B07-B8DB-27CEB8FF8276}" destId="{4C7FC370-95D9-4B52-B93D-C99B51109723}" srcOrd="1" destOrd="0" presId="urn:microsoft.com/office/officeart/2005/8/layout/hierarchy5"/>
    <dgm:cxn modelId="{BEE606EB-37DA-4789-B27A-B3A582314F46}" type="presParOf" srcId="{4C7FC370-95D9-4B52-B93D-C99B51109723}" destId="{95F9DC32-0A1E-41BB-8709-42C04F136B6D}" srcOrd="0" destOrd="0" presId="urn:microsoft.com/office/officeart/2005/8/layout/hierarchy5"/>
    <dgm:cxn modelId="{F432D125-C59A-41EC-BF56-3B84B1B30FB3}" type="presParOf" srcId="{95F9DC32-0A1E-41BB-8709-42C04F136B6D}" destId="{C506F720-FF5F-4286-B6CD-9E067A62489C}" srcOrd="0" destOrd="0" presId="urn:microsoft.com/office/officeart/2005/8/layout/hierarchy5"/>
    <dgm:cxn modelId="{890D84A1-17C3-466E-AA2D-73388F7299C8}" type="presParOf" srcId="{4C7FC370-95D9-4B52-B93D-C99B51109723}" destId="{176297F2-2A43-412C-994C-7B0767D2E761}" srcOrd="1" destOrd="0" presId="urn:microsoft.com/office/officeart/2005/8/layout/hierarchy5"/>
    <dgm:cxn modelId="{8BDA0680-6366-40CE-8BBC-AA12585DBE03}" type="presParOf" srcId="{176297F2-2A43-412C-994C-7B0767D2E761}" destId="{E4E52C89-0899-4CD7-934D-CD0C51A14A5E}" srcOrd="0" destOrd="0" presId="urn:microsoft.com/office/officeart/2005/8/layout/hierarchy5"/>
    <dgm:cxn modelId="{865FA67A-185C-44CE-922C-A810ACE9FFD6}" type="presParOf" srcId="{176297F2-2A43-412C-994C-7B0767D2E761}" destId="{7F98D117-6F86-4C8D-980B-BD77606793D7}" srcOrd="1" destOrd="0" presId="urn:microsoft.com/office/officeart/2005/8/layout/hierarchy5"/>
    <dgm:cxn modelId="{B4E5B6BD-F523-405C-98E4-8ACD2B17B0C1}" type="presParOf" srcId="{4C7FC370-95D9-4B52-B93D-C99B51109723}" destId="{8F3ACD54-63C1-423A-B0D6-B04D64A9CED2}" srcOrd="2" destOrd="0" presId="urn:microsoft.com/office/officeart/2005/8/layout/hierarchy5"/>
    <dgm:cxn modelId="{432B264D-402B-480E-A6FE-28A37809980C}" type="presParOf" srcId="{8F3ACD54-63C1-423A-B0D6-B04D64A9CED2}" destId="{7672D932-2572-4454-BE7C-DEDC61A7BB06}" srcOrd="0" destOrd="0" presId="urn:microsoft.com/office/officeart/2005/8/layout/hierarchy5"/>
    <dgm:cxn modelId="{4EF262D9-C00A-4911-8980-2D368E0ABB41}" type="presParOf" srcId="{4C7FC370-95D9-4B52-B93D-C99B51109723}" destId="{EAE6C5DC-113E-4413-B450-CA7D7ADEC25D}" srcOrd="3" destOrd="0" presId="urn:microsoft.com/office/officeart/2005/8/layout/hierarchy5"/>
    <dgm:cxn modelId="{EA7081FE-37B3-47F5-8A03-9A9422CAB106}" type="presParOf" srcId="{EAE6C5DC-113E-4413-B450-CA7D7ADEC25D}" destId="{DF898491-F847-4133-A68B-815519C31A98}" srcOrd="0" destOrd="0" presId="urn:microsoft.com/office/officeart/2005/8/layout/hierarchy5"/>
    <dgm:cxn modelId="{AE598763-16EA-48C1-8BE8-B55DF967CC29}" type="presParOf" srcId="{EAE6C5DC-113E-4413-B450-CA7D7ADEC25D}" destId="{B226C065-1088-4D6C-836D-E8A4C4541382}" srcOrd="1" destOrd="0" presId="urn:microsoft.com/office/officeart/2005/8/layout/hierarchy5"/>
    <dgm:cxn modelId="{14FE1032-F180-43C1-ACAF-76F43C947C28}" type="presParOf" srcId="{706FC6CA-993B-49E0-A842-2595F2B02FA4}" destId="{D13398BC-4933-49AC-81C1-B6351086F015}" srcOrd="2" destOrd="0" presId="urn:microsoft.com/office/officeart/2005/8/layout/hierarchy5"/>
    <dgm:cxn modelId="{D3E97A63-4D7F-47D4-BF37-946CD71ED13E}" type="presParOf" srcId="{D13398BC-4933-49AC-81C1-B6351086F015}" destId="{1BCEC63E-34DE-4DAB-B4B9-E782B854682C}" srcOrd="0" destOrd="0" presId="urn:microsoft.com/office/officeart/2005/8/layout/hierarchy5"/>
    <dgm:cxn modelId="{906D4C6B-9DF5-483D-9E33-B8FCAA838ECC}" type="presParOf" srcId="{706FC6CA-993B-49E0-A842-2595F2B02FA4}" destId="{BDD38C76-AFBC-4997-9EF2-7784CEFD0DCA}" srcOrd="3" destOrd="0" presId="urn:microsoft.com/office/officeart/2005/8/layout/hierarchy5"/>
    <dgm:cxn modelId="{3A33EFAE-C4CE-439F-AE9F-7119C84834BF}" type="presParOf" srcId="{BDD38C76-AFBC-4997-9EF2-7784CEFD0DCA}" destId="{0F68E6D9-FCE6-4789-9623-04A5DBAC86C7}" srcOrd="0" destOrd="0" presId="urn:microsoft.com/office/officeart/2005/8/layout/hierarchy5"/>
    <dgm:cxn modelId="{620E59CF-F975-4250-8805-A6C95F147C20}" type="presParOf" srcId="{BDD38C76-AFBC-4997-9EF2-7784CEFD0DCA}" destId="{1C11D61E-EAF7-444C-8FE8-50CD04E5130F}" srcOrd="1" destOrd="0" presId="urn:microsoft.com/office/officeart/2005/8/layout/hierarchy5"/>
    <dgm:cxn modelId="{ACC873B9-AA78-49A8-857D-974E9554A21D}" type="presParOf" srcId="{1C11D61E-EAF7-444C-8FE8-50CD04E5130F}" destId="{5B895DB4-9D53-4166-B98D-1A945228DA31}" srcOrd="0" destOrd="0" presId="urn:microsoft.com/office/officeart/2005/8/layout/hierarchy5"/>
    <dgm:cxn modelId="{C9D9AF9F-4435-4721-893A-78CF6BD929D6}" type="presParOf" srcId="{5B895DB4-9D53-4166-B98D-1A945228DA31}" destId="{D9256ED9-5ADC-49F3-B94B-D97D2B8C2E58}" srcOrd="0" destOrd="0" presId="urn:microsoft.com/office/officeart/2005/8/layout/hierarchy5"/>
    <dgm:cxn modelId="{1DFB8C17-E697-4F50-812A-24E50E5C90BF}" type="presParOf" srcId="{1C11D61E-EAF7-444C-8FE8-50CD04E5130F}" destId="{A89F86E4-057C-4894-8719-3A4C8F749CFD}" srcOrd="1" destOrd="0" presId="urn:microsoft.com/office/officeart/2005/8/layout/hierarchy5"/>
    <dgm:cxn modelId="{5A651303-7DCD-443B-8979-2C42BE557326}" type="presParOf" srcId="{A89F86E4-057C-4894-8719-3A4C8F749CFD}" destId="{35EC409B-103F-4323-A5F7-9A5928098050}" srcOrd="0" destOrd="0" presId="urn:microsoft.com/office/officeart/2005/8/layout/hierarchy5"/>
    <dgm:cxn modelId="{D5500FF7-8346-41ED-A665-687A5B7EDDCB}" type="presParOf" srcId="{A89F86E4-057C-4894-8719-3A4C8F749CFD}" destId="{68885315-FC65-44E6-84F6-019A3D5DE6B9}" srcOrd="1" destOrd="0" presId="urn:microsoft.com/office/officeart/2005/8/layout/hierarchy5"/>
    <dgm:cxn modelId="{1F123008-C37C-4D0F-9955-19F41E42D6E7}" type="presParOf" srcId="{A543C1F8-4560-4721-A111-786814615FA0}" destId="{A47F99AB-5BE4-4853-B386-DADBA5D4D8CE}" srcOrd="1" destOrd="0" presId="urn:microsoft.com/office/officeart/2005/8/layout/hierarchy5"/>
    <dgm:cxn modelId="{4C7D0AD1-2038-4058-8513-E624E8ED9E8A}" type="presParOf" srcId="{A47F99AB-5BE4-4853-B386-DADBA5D4D8CE}" destId="{293FCE22-0353-48A9-962E-8251ED0BF9D6}" srcOrd="0" destOrd="0" presId="urn:microsoft.com/office/officeart/2005/8/layout/hierarchy5"/>
    <dgm:cxn modelId="{0C4CE6D6-824D-4D73-B38A-53CBE5DDF974}" type="presParOf" srcId="{293FCE22-0353-48A9-962E-8251ED0BF9D6}" destId="{9EAD5063-54CE-4C5D-B9C6-DDA1392A3442}" srcOrd="0" destOrd="0" presId="urn:microsoft.com/office/officeart/2005/8/layout/hierarchy5"/>
    <dgm:cxn modelId="{253D87B3-E7E6-4760-A69B-49C17A67172F}" type="presParOf" srcId="{293FCE22-0353-48A9-962E-8251ED0BF9D6}" destId="{492CB0F7-58A9-41CB-B891-C555C8352BD6}" srcOrd="1" destOrd="0" presId="urn:microsoft.com/office/officeart/2005/8/layout/hierarchy5"/>
    <dgm:cxn modelId="{576C16DA-E915-401D-9683-2F00FC9C9175}" type="presParOf" srcId="{A47F99AB-5BE4-4853-B386-DADBA5D4D8CE}" destId="{D4AF87B9-B114-4CAF-9B10-A8462D2DF3DE}" srcOrd="1" destOrd="0" presId="urn:microsoft.com/office/officeart/2005/8/layout/hierarchy5"/>
    <dgm:cxn modelId="{455B9528-AA76-4A62-96F7-3637D6073D18}" type="presParOf" srcId="{D4AF87B9-B114-4CAF-9B10-A8462D2DF3DE}" destId="{D6E34D24-5A34-41EA-BED1-3B5C3F34E4BA}" srcOrd="0" destOrd="0" presId="urn:microsoft.com/office/officeart/2005/8/layout/hierarchy5"/>
    <dgm:cxn modelId="{B8DFF739-BC3E-4A24-A456-AA14F343E8E5}" type="presParOf" srcId="{A47F99AB-5BE4-4853-B386-DADBA5D4D8CE}" destId="{7A90D099-001D-477F-839E-7B711D7AC568}" srcOrd="2" destOrd="0" presId="urn:microsoft.com/office/officeart/2005/8/layout/hierarchy5"/>
    <dgm:cxn modelId="{82A3B0BF-00DF-4F2F-B777-4F93817059C0}" type="presParOf" srcId="{7A90D099-001D-477F-839E-7B711D7AC568}" destId="{02C45630-3F60-46C9-8C58-2DB696D6B3B4}" srcOrd="0" destOrd="0" presId="urn:microsoft.com/office/officeart/2005/8/layout/hierarchy5"/>
    <dgm:cxn modelId="{79C47642-8174-412D-BC54-0E9F4EAF6C35}" type="presParOf" srcId="{7A90D099-001D-477F-839E-7B711D7AC568}" destId="{3B00A52C-52FD-41F3-BAE2-9C44F7FC3993}" srcOrd="1" destOrd="0" presId="urn:microsoft.com/office/officeart/2005/8/layout/hierarchy5"/>
    <dgm:cxn modelId="{6984E018-EE09-4757-9EBE-5F839E9E3C00}" type="presParOf" srcId="{A47F99AB-5BE4-4853-B386-DADBA5D4D8CE}" destId="{E03160CE-0495-45EF-BB94-57A27F966543}" srcOrd="3" destOrd="0" presId="urn:microsoft.com/office/officeart/2005/8/layout/hierarchy5"/>
    <dgm:cxn modelId="{5D9F8F2F-C84A-4889-86E6-52778382FF63}" type="presParOf" srcId="{E03160CE-0495-45EF-BB94-57A27F966543}" destId="{D586122C-8DCD-4806-A16A-E9B350A25BAA}" srcOrd="0" destOrd="0" presId="urn:microsoft.com/office/officeart/2005/8/layout/hierarchy5"/>
    <dgm:cxn modelId="{4D37033B-95D1-43D3-A608-D88D5ACD9910}" type="presParOf" srcId="{A47F99AB-5BE4-4853-B386-DADBA5D4D8CE}" destId="{015359BD-4206-4804-8695-529292CD2793}" srcOrd="4" destOrd="0" presId="urn:microsoft.com/office/officeart/2005/8/layout/hierarchy5"/>
    <dgm:cxn modelId="{A1F6F078-F209-4C38-B986-52DE72FC316D}" type="presParOf" srcId="{015359BD-4206-4804-8695-529292CD2793}" destId="{E9E75C2D-E3AD-43A5-A135-F46E683A2AFA}" srcOrd="0" destOrd="0" presId="urn:microsoft.com/office/officeart/2005/8/layout/hierarchy5"/>
    <dgm:cxn modelId="{297C2C30-64E0-4F8C-8EA6-5163382DDAFF}" type="presParOf" srcId="{015359BD-4206-4804-8695-529292CD2793}" destId="{E292E551-6B0F-44CC-BAC5-773D9A9DA616}" srcOrd="1" destOrd="0" presId="urn:microsoft.com/office/officeart/2005/8/layout/hierarchy5"/>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2534167-5CAE-4DD0-AE1E-EAAED03EEBE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97CC50B-A655-4010-B5BF-52FEA208274F}">
      <dgm:prSet phldrT="[Text]"/>
      <dgm:spPr/>
      <dgm:t>
        <a:bodyPr/>
        <a:lstStyle/>
        <a:p>
          <a:r>
            <a:rPr lang="en-US"/>
            <a:t>Shard 1</a:t>
          </a:r>
        </a:p>
      </dgm:t>
    </dgm:pt>
    <dgm:pt modelId="{4392F1ED-6669-42CE-86CE-4E2E984E7857}" type="parTrans" cxnId="{E52C29F3-F475-4261-9F72-AB53585A8502}">
      <dgm:prSet/>
      <dgm:spPr/>
      <dgm:t>
        <a:bodyPr/>
        <a:lstStyle/>
        <a:p>
          <a:endParaRPr lang="en-US"/>
        </a:p>
      </dgm:t>
    </dgm:pt>
    <dgm:pt modelId="{7FB66921-756E-4942-BB91-9739DB43E8EE}" type="sibTrans" cxnId="{E52C29F3-F475-4261-9F72-AB53585A8502}">
      <dgm:prSet/>
      <dgm:spPr/>
      <dgm:t>
        <a:bodyPr/>
        <a:lstStyle/>
        <a:p>
          <a:endParaRPr lang="en-US"/>
        </a:p>
      </dgm:t>
    </dgm:pt>
    <dgm:pt modelId="{7C5BAA89-30AB-4CDF-8D7D-36D7694C301C}">
      <dgm:prSet phldrT="[Text]"/>
      <dgm:spPr/>
      <dgm:t>
        <a:bodyPr/>
        <a:lstStyle/>
        <a:p>
          <a:r>
            <a:rPr lang="en-US"/>
            <a:t>Shard 2</a:t>
          </a:r>
        </a:p>
      </dgm:t>
    </dgm:pt>
    <dgm:pt modelId="{DA44F2F2-2672-40CF-BA73-B8512EBDF13A}" type="parTrans" cxnId="{411B5C81-45EF-4390-9EAC-B95632860BFD}">
      <dgm:prSet/>
      <dgm:spPr/>
      <dgm:t>
        <a:bodyPr/>
        <a:lstStyle/>
        <a:p>
          <a:endParaRPr lang="en-US"/>
        </a:p>
      </dgm:t>
    </dgm:pt>
    <dgm:pt modelId="{EF5D5748-D252-4B16-97DA-B87779BBE6C6}" type="sibTrans" cxnId="{411B5C81-45EF-4390-9EAC-B95632860BFD}">
      <dgm:prSet/>
      <dgm:spPr/>
      <dgm:t>
        <a:bodyPr/>
        <a:lstStyle/>
        <a:p>
          <a:endParaRPr lang="en-US"/>
        </a:p>
      </dgm:t>
    </dgm:pt>
    <dgm:pt modelId="{225FBFD2-DDD5-4118-B040-705EFD3EB36A}">
      <dgm:prSet phldrT="[Text]"/>
      <dgm:spPr/>
      <dgm:t>
        <a:bodyPr/>
        <a:lstStyle/>
        <a:p>
          <a:r>
            <a:rPr lang="en-US"/>
            <a:t>Shard 3</a:t>
          </a:r>
        </a:p>
      </dgm:t>
    </dgm:pt>
    <dgm:pt modelId="{0B3CDCA7-BD94-41DF-A3E2-FFFE5DF451BA}" type="parTrans" cxnId="{F537F755-F5FA-4255-96D2-CAE53F5BBD3A}">
      <dgm:prSet/>
      <dgm:spPr/>
      <dgm:t>
        <a:bodyPr/>
        <a:lstStyle/>
        <a:p>
          <a:endParaRPr lang="en-US"/>
        </a:p>
      </dgm:t>
    </dgm:pt>
    <dgm:pt modelId="{77350DFC-449E-4707-8096-C07B7E0EB784}" type="sibTrans" cxnId="{F537F755-F5FA-4255-96D2-CAE53F5BBD3A}">
      <dgm:prSet/>
      <dgm:spPr/>
      <dgm:t>
        <a:bodyPr/>
        <a:lstStyle/>
        <a:p>
          <a:endParaRPr lang="en-US"/>
        </a:p>
      </dgm:t>
    </dgm:pt>
    <dgm:pt modelId="{C35F32EF-C250-441B-8127-21855345023F}">
      <dgm:prSet phldrT="[Text]"/>
      <dgm:spPr/>
      <dgm:t>
        <a:bodyPr/>
        <a:lstStyle/>
        <a:p>
          <a:r>
            <a:rPr lang="en-US"/>
            <a:t>Node  1..10</a:t>
          </a:r>
        </a:p>
      </dgm:t>
    </dgm:pt>
    <dgm:pt modelId="{F1F5E14B-E5BF-4705-BBF7-7345DCCCD691}" type="parTrans" cxnId="{7A04AE6D-AE41-432B-865D-DD76D6A8F77B}">
      <dgm:prSet/>
      <dgm:spPr/>
      <dgm:t>
        <a:bodyPr/>
        <a:lstStyle/>
        <a:p>
          <a:endParaRPr lang="en-US"/>
        </a:p>
      </dgm:t>
    </dgm:pt>
    <dgm:pt modelId="{79A9251C-1B14-4A6B-9938-63E812DBB338}" type="sibTrans" cxnId="{7A04AE6D-AE41-432B-865D-DD76D6A8F77B}">
      <dgm:prSet/>
      <dgm:spPr/>
      <dgm:t>
        <a:bodyPr/>
        <a:lstStyle/>
        <a:p>
          <a:endParaRPr lang="en-US"/>
        </a:p>
      </dgm:t>
    </dgm:pt>
    <dgm:pt modelId="{0ABCE063-DDAB-4894-87F6-BEA7E607C46A}">
      <dgm:prSet phldrT="[Text]"/>
      <dgm:spPr/>
      <dgm:t>
        <a:bodyPr/>
        <a:lstStyle/>
        <a:p>
          <a:r>
            <a:rPr lang="en-US"/>
            <a:t>Node 11..30</a:t>
          </a:r>
        </a:p>
      </dgm:t>
    </dgm:pt>
    <dgm:pt modelId="{6B9E700A-6A01-4E70-90C1-34589112175A}" type="parTrans" cxnId="{F972E63A-0296-479C-9B3A-90BC3D274AE6}">
      <dgm:prSet/>
      <dgm:spPr/>
      <dgm:t>
        <a:bodyPr/>
        <a:lstStyle/>
        <a:p>
          <a:endParaRPr lang="en-US"/>
        </a:p>
      </dgm:t>
    </dgm:pt>
    <dgm:pt modelId="{49B66E00-8F4E-429B-BF87-C6B0343D4B88}" type="sibTrans" cxnId="{F972E63A-0296-479C-9B3A-90BC3D274AE6}">
      <dgm:prSet/>
      <dgm:spPr/>
      <dgm:t>
        <a:bodyPr/>
        <a:lstStyle/>
        <a:p>
          <a:endParaRPr lang="en-US"/>
        </a:p>
      </dgm:t>
    </dgm:pt>
    <dgm:pt modelId="{1906CFAB-2409-4390-9862-D278B5549964}">
      <dgm:prSet phldrT="[Text]"/>
      <dgm:spPr/>
      <dgm:t>
        <a:bodyPr/>
        <a:lstStyle/>
        <a:p>
          <a:r>
            <a:rPr lang="en-US"/>
            <a:t>Node 31..60</a:t>
          </a:r>
        </a:p>
      </dgm:t>
    </dgm:pt>
    <dgm:pt modelId="{65223C56-0A4B-48DF-937F-AA04EF441894}" type="parTrans" cxnId="{E5714189-2FE1-4D50-B1B1-8E7B12FF4A4A}">
      <dgm:prSet/>
      <dgm:spPr/>
      <dgm:t>
        <a:bodyPr/>
        <a:lstStyle/>
        <a:p>
          <a:endParaRPr lang="en-US"/>
        </a:p>
      </dgm:t>
    </dgm:pt>
    <dgm:pt modelId="{91FABC79-EAEC-49D1-AAF9-3B5FB68E0CEC}" type="sibTrans" cxnId="{E5714189-2FE1-4D50-B1B1-8E7B12FF4A4A}">
      <dgm:prSet/>
      <dgm:spPr/>
      <dgm:t>
        <a:bodyPr/>
        <a:lstStyle/>
        <a:p>
          <a:endParaRPr lang="en-US"/>
        </a:p>
      </dgm:t>
    </dgm:pt>
    <dgm:pt modelId="{8B9BAE4B-2F55-4E88-A384-331EBF2E98D5}">
      <dgm:prSet phldrT="[Text]"/>
      <dgm:spPr/>
      <dgm:t>
        <a:bodyPr/>
        <a:lstStyle/>
        <a:p>
          <a:r>
            <a:rPr lang="en-US"/>
            <a:t>Client</a:t>
          </a:r>
        </a:p>
      </dgm:t>
    </dgm:pt>
    <dgm:pt modelId="{79FE7CFD-47A2-4361-B7B2-7B02A8A64EEB}" type="parTrans" cxnId="{C0A029C0-B15F-439B-8C7C-557556469F8A}">
      <dgm:prSet/>
      <dgm:spPr/>
      <dgm:t>
        <a:bodyPr/>
        <a:lstStyle/>
        <a:p>
          <a:endParaRPr lang="en-US"/>
        </a:p>
      </dgm:t>
    </dgm:pt>
    <dgm:pt modelId="{51985EFB-525E-49CE-9FCC-CE76A7109550}" type="sibTrans" cxnId="{C0A029C0-B15F-439B-8C7C-557556469F8A}">
      <dgm:prSet/>
      <dgm:spPr/>
      <dgm:t>
        <a:bodyPr/>
        <a:lstStyle/>
        <a:p>
          <a:endParaRPr lang="en-US"/>
        </a:p>
      </dgm:t>
    </dgm:pt>
    <dgm:pt modelId="{1E5D184E-F33C-41BA-BBA9-B42304D09C82}" type="pres">
      <dgm:prSet presAssocID="{A2534167-5CAE-4DD0-AE1E-EAAED03EEBE9}" presName="hierChild1" presStyleCnt="0">
        <dgm:presLayoutVars>
          <dgm:orgChart val="1"/>
          <dgm:chPref val="1"/>
          <dgm:dir/>
          <dgm:animOne val="branch"/>
          <dgm:animLvl val="lvl"/>
          <dgm:resizeHandles/>
        </dgm:presLayoutVars>
      </dgm:prSet>
      <dgm:spPr/>
    </dgm:pt>
    <dgm:pt modelId="{B6857227-9C98-4598-B3DE-648A6A5FE2FD}" type="pres">
      <dgm:prSet presAssocID="{8B9BAE4B-2F55-4E88-A384-331EBF2E98D5}" presName="hierRoot1" presStyleCnt="0">
        <dgm:presLayoutVars>
          <dgm:hierBranch val="init"/>
        </dgm:presLayoutVars>
      </dgm:prSet>
      <dgm:spPr/>
    </dgm:pt>
    <dgm:pt modelId="{125A41E0-6FAD-4C20-9CBE-1E52FD7D2A55}" type="pres">
      <dgm:prSet presAssocID="{8B9BAE4B-2F55-4E88-A384-331EBF2E98D5}" presName="rootComposite1" presStyleCnt="0"/>
      <dgm:spPr/>
    </dgm:pt>
    <dgm:pt modelId="{3DACDFDF-553A-4031-AD3E-8DC3C3EA5C09}" type="pres">
      <dgm:prSet presAssocID="{8B9BAE4B-2F55-4E88-A384-331EBF2E98D5}" presName="rootText1" presStyleLbl="node0" presStyleIdx="0" presStyleCnt="1">
        <dgm:presLayoutVars>
          <dgm:chPref val="3"/>
        </dgm:presLayoutVars>
      </dgm:prSet>
      <dgm:spPr/>
    </dgm:pt>
    <dgm:pt modelId="{728A2417-C79B-4BA1-B625-0C0FDEC67A4A}" type="pres">
      <dgm:prSet presAssocID="{8B9BAE4B-2F55-4E88-A384-331EBF2E98D5}" presName="rootConnector1" presStyleLbl="node1" presStyleIdx="0" presStyleCnt="0"/>
      <dgm:spPr/>
    </dgm:pt>
    <dgm:pt modelId="{15E42E26-9A76-49BC-9860-9D183DA8B2C3}" type="pres">
      <dgm:prSet presAssocID="{8B9BAE4B-2F55-4E88-A384-331EBF2E98D5}" presName="hierChild2" presStyleCnt="0"/>
      <dgm:spPr/>
    </dgm:pt>
    <dgm:pt modelId="{2417FEA5-F101-44C9-95CA-BCB5D1D11CD0}" type="pres">
      <dgm:prSet presAssocID="{4392F1ED-6669-42CE-86CE-4E2E984E7857}" presName="Name37" presStyleLbl="parChTrans1D2" presStyleIdx="0" presStyleCnt="3"/>
      <dgm:spPr/>
    </dgm:pt>
    <dgm:pt modelId="{6EA0A3A6-C637-4A83-BDA3-8DD2D3DF3012}" type="pres">
      <dgm:prSet presAssocID="{097CC50B-A655-4010-B5BF-52FEA208274F}" presName="hierRoot2" presStyleCnt="0">
        <dgm:presLayoutVars>
          <dgm:hierBranch val="init"/>
        </dgm:presLayoutVars>
      </dgm:prSet>
      <dgm:spPr/>
    </dgm:pt>
    <dgm:pt modelId="{3FFC5522-89F4-4763-99D3-CF3F143DB573}" type="pres">
      <dgm:prSet presAssocID="{097CC50B-A655-4010-B5BF-52FEA208274F}" presName="rootComposite" presStyleCnt="0"/>
      <dgm:spPr/>
    </dgm:pt>
    <dgm:pt modelId="{6D1AE469-96A4-4BA8-94E2-D3F221D525A8}" type="pres">
      <dgm:prSet presAssocID="{097CC50B-A655-4010-B5BF-52FEA208274F}" presName="rootText" presStyleLbl="node2" presStyleIdx="0" presStyleCnt="3">
        <dgm:presLayoutVars>
          <dgm:chPref val="3"/>
        </dgm:presLayoutVars>
      </dgm:prSet>
      <dgm:spPr/>
    </dgm:pt>
    <dgm:pt modelId="{37D9E379-1188-43ED-9E95-52CD00C51BDA}" type="pres">
      <dgm:prSet presAssocID="{097CC50B-A655-4010-B5BF-52FEA208274F}" presName="rootConnector" presStyleLbl="node2" presStyleIdx="0" presStyleCnt="3"/>
      <dgm:spPr/>
    </dgm:pt>
    <dgm:pt modelId="{FD46305A-B38F-45C0-ACC4-9C745C54B962}" type="pres">
      <dgm:prSet presAssocID="{097CC50B-A655-4010-B5BF-52FEA208274F}" presName="hierChild4" presStyleCnt="0"/>
      <dgm:spPr/>
    </dgm:pt>
    <dgm:pt modelId="{8E875F11-2522-47A9-AC71-C5FA623029E6}" type="pres">
      <dgm:prSet presAssocID="{F1F5E14B-E5BF-4705-BBF7-7345DCCCD691}" presName="Name37" presStyleLbl="parChTrans1D3" presStyleIdx="0" presStyleCnt="3"/>
      <dgm:spPr/>
    </dgm:pt>
    <dgm:pt modelId="{03304CDC-9ECF-469A-9D21-BD90B240C517}" type="pres">
      <dgm:prSet presAssocID="{C35F32EF-C250-441B-8127-21855345023F}" presName="hierRoot2" presStyleCnt="0">
        <dgm:presLayoutVars>
          <dgm:hierBranch val="init"/>
        </dgm:presLayoutVars>
      </dgm:prSet>
      <dgm:spPr/>
    </dgm:pt>
    <dgm:pt modelId="{0584CA8D-4317-4DF5-9458-F6B33D7C2982}" type="pres">
      <dgm:prSet presAssocID="{C35F32EF-C250-441B-8127-21855345023F}" presName="rootComposite" presStyleCnt="0"/>
      <dgm:spPr/>
    </dgm:pt>
    <dgm:pt modelId="{30040BF7-A852-41F2-B738-BE3F9C88165A}" type="pres">
      <dgm:prSet presAssocID="{C35F32EF-C250-441B-8127-21855345023F}" presName="rootText" presStyleLbl="node3" presStyleIdx="0" presStyleCnt="3">
        <dgm:presLayoutVars>
          <dgm:chPref val="3"/>
        </dgm:presLayoutVars>
      </dgm:prSet>
      <dgm:spPr/>
    </dgm:pt>
    <dgm:pt modelId="{506211F2-0774-416D-B5DF-EB31BBC6F01B}" type="pres">
      <dgm:prSet presAssocID="{C35F32EF-C250-441B-8127-21855345023F}" presName="rootConnector" presStyleLbl="node3" presStyleIdx="0" presStyleCnt="3"/>
      <dgm:spPr/>
    </dgm:pt>
    <dgm:pt modelId="{CCA3CFB1-9ADF-4ACA-9E6D-4A047B2E98A7}" type="pres">
      <dgm:prSet presAssocID="{C35F32EF-C250-441B-8127-21855345023F}" presName="hierChild4" presStyleCnt="0"/>
      <dgm:spPr/>
    </dgm:pt>
    <dgm:pt modelId="{867B4B6C-2372-426B-B4A3-F880BC8C1E89}" type="pres">
      <dgm:prSet presAssocID="{C35F32EF-C250-441B-8127-21855345023F}" presName="hierChild5" presStyleCnt="0"/>
      <dgm:spPr/>
    </dgm:pt>
    <dgm:pt modelId="{6EF8AD99-5C12-4D62-BA3F-D44991872527}" type="pres">
      <dgm:prSet presAssocID="{097CC50B-A655-4010-B5BF-52FEA208274F}" presName="hierChild5" presStyleCnt="0"/>
      <dgm:spPr/>
    </dgm:pt>
    <dgm:pt modelId="{B6DB5A74-51BC-4927-BE6C-417FCD1EEA5A}" type="pres">
      <dgm:prSet presAssocID="{DA44F2F2-2672-40CF-BA73-B8512EBDF13A}" presName="Name37" presStyleLbl="parChTrans1D2" presStyleIdx="1" presStyleCnt="3"/>
      <dgm:spPr/>
    </dgm:pt>
    <dgm:pt modelId="{FD597F4F-A968-4B2B-870F-449BA4945C72}" type="pres">
      <dgm:prSet presAssocID="{7C5BAA89-30AB-4CDF-8D7D-36D7694C301C}" presName="hierRoot2" presStyleCnt="0">
        <dgm:presLayoutVars>
          <dgm:hierBranch val="init"/>
        </dgm:presLayoutVars>
      </dgm:prSet>
      <dgm:spPr/>
    </dgm:pt>
    <dgm:pt modelId="{93D4F05A-7511-4A46-94D4-3D0E47F04C0D}" type="pres">
      <dgm:prSet presAssocID="{7C5BAA89-30AB-4CDF-8D7D-36D7694C301C}" presName="rootComposite" presStyleCnt="0"/>
      <dgm:spPr/>
    </dgm:pt>
    <dgm:pt modelId="{8936F4B3-F12D-44E1-8505-D697A8065D99}" type="pres">
      <dgm:prSet presAssocID="{7C5BAA89-30AB-4CDF-8D7D-36D7694C301C}" presName="rootText" presStyleLbl="node2" presStyleIdx="1" presStyleCnt="3">
        <dgm:presLayoutVars>
          <dgm:chPref val="3"/>
        </dgm:presLayoutVars>
      </dgm:prSet>
      <dgm:spPr/>
    </dgm:pt>
    <dgm:pt modelId="{4162BAF9-A25F-4ACE-876E-54E0894A5343}" type="pres">
      <dgm:prSet presAssocID="{7C5BAA89-30AB-4CDF-8D7D-36D7694C301C}" presName="rootConnector" presStyleLbl="node2" presStyleIdx="1" presStyleCnt="3"/>
      <dgm:spPr/>
    </dgm:pt>
    <dgm:pt modelId="{D1E24BD6-ED5C-41AD-B84F-54FDB4590F57}" type="pres">
      <dgm:prSet presAssocID="{7C5BAA89-30AB-4CDF-8D7D-36D7694C301C}" presName="hierChild4" presStyleCnt="0"/>
      <dgm:spPr/>
    </dgm:pt>
    <dgm:pt modelId="{57021FF3-ACA0-429F-83BE-879E93CF0A8A}" type="pres">
      <dgm:prSet presAssocID="{6B9E700A-6A01-4E70-90C1-34589112175A}" presName="Name37" presStyleLbl="parChTrans1D3" presStyleIdx="1" presStyleCnt="3"/>
      <dgm:spPr/>
    </dgm:pt>
    <dgm:pt modelId="{52BDE7E5-2EA1-435C-8AD3-90F7183F8173}" type="pres">
      <dgm:prSet presAssocID="{0ABCE063-DDAB-4894-87F6-BEA7E607C46A}" presName="hierRoot2" presStyleCnt="0">
        <dgm:presLayoutVars>
          <dgm:hierBranch val="init"/>
        </dgm:presLayoutVars>
      </dgm:prSet>
      <dgm:spPr/>
    </dgm:pt>
    <dgm:pt modelId="{F73A5F54-97C4-4EC7-82E5-6AEF02EC4563}" type="pres">
      <dgm:prSet presAssocID="{0ABCE063-DDAB-4894-87F6-BEA7E607C46A}" presName="rootComposite" presStyleCnt="0"/>
      <dgm:spPr/>
    </dgm:pt>
    <dgm:pt modelId="{3B005E65-2E13-42BA-B0FC-FC7E3952239F}" type="pres">
      <dgm:prSet presAssocID="{0ABCE063-DDAB-4894-87F6-BEA7E607C46A}" presName="rootText" presStyleLbl="node3" presStyleIdx="1" presStyleCnt="3">
        <dgm:presLayoutVars>
          <dgm:chPref val="3"/>
        </dgm:presLayoutVars>
      </dgm:prSet>
      <dgm:spPr/>
    </dgm:pt>
    <dgm:pt modelId="{97BD63CA-7357-4BC5-A20C-8AFD6EE72A1E}" type="pres">
      <dgm:prSet presAssocID="{0ABCE063-DDAB-4894-87F6-BEA7E607C46A}" presName="rootConnector" presStyleLbl="node3" presStyleIdx="1" presStyleCnt="3"/>
      <dgm:spPr/>
    </dgm:pt>
    <dgm:pt modelId="{70F2F0F6-9B2E-48FE-905F-FA1424A7673D}" type="pres">
      <dgm:prSet presAssocID="{0ABCE063-DDAB-4894-87F6-BEA7E607C46A}" presName="hierChild4" presStyleCnt="0"/>
      <dgm:spPr/>
    </dgm:pt>
    <dgm:pt modelId="{3271044D-DFD9-4A17-BC6D-A6424B340D4C}" type="pres">
      <dgm:prSet presAssocID="{0ABCE063-DDAB-4894-87F6-BEA7E607C46A}" presName="hierChild5" presStyleCnt="0"/>
      <dgm:spPr/>
    </dgm:pt>
    <dgm:pt modelId="{9C47FEEC-16AA-42A0-9530-9742267ED778}" type="pres">
      <dgm:prSet presAssocID="{7C5BAA89-30AB-4CDF-8D7D-36D7694C301C}" presName="hierChild5" presStyleCnt="0"/>
      <dgm:spPr/>
    </dgm:pt>
    <dgm:pt modelId="{5E9C7BCE-6B22-4F33-9A50-18F56950BF92}" type="pres">
      <dgm:prSet presAssocID="{0B3CDCA7-BD94-41DF-A3E2-FFFE5DF451BA}" presName="Name37" presStyleLbl="parChTrans1D2" presStyleIdx="2" presStyleCnt="3"/>
      <dgm:spPr/>
    </dgm:pt>
    <dgm:pt modelId="{95AA98C9-AD6A-4587-A181-4AFAD932380B}" type="pres">
      <dgm:prSet presAssocID="{225FBFD2-DDD5-4118-B040-705EFD3EB36A}" presName="hierRoot2" presStyleCnt="0">
        <dgm:presLayoutVars>
          <dgm:hierBranch val="init"/>
        </dgm:presLayoutVars>
      </dgm:prSet>
      <dgm:spPr/>
    </dgm:pt>
    <dgm:pt modelId="{68F0D5B9-C9C9-4E62-973D-6D524924A64D}" type="pres">
      <dgm:prSet presAssocID="{225FBFD2-DDD5-4118-B040-705EFD3EB36A}" presName="rootComposite" presStyleCnt="0"/>
      <dgm:spPr/>
    </dgm:pt>
    <dgm:pt modelId="{D30274B2-747E-493D-9D67-4DA8E61C9A27}" type="pres">
      <dgm:prSet presAssocID="{225FBFD2-DDD5-4118-B040-705EFD3EB36A}" presName="rootText" presStyleLbl="node2" presStyleIdx="2" presStyleCnt="3">
        <dgm:presLayoutVars>
          <dgm:chPref val="3"/>
        </dgm:presLayoutVars>
      </dgm:prSet>
      <dgm:spPr/>
    </dgm:pt>
    <dgm:pt modelId="{1312EB29-2E3D-4EBF-BD84-D3AB4791A2E3}" type="pres">
      <dgm:prSet presAssocID="{225FBFD2-DDD5-4118-B040-705EFD3EB36A}" presName="rootConnector" presStyleLbl="node2" presStyleIdx="2" presStyleCnt="3"/>
      <dgm:spPr/>
    </dgm:pt>
    <dgm:pt modelId="{5210F05F-3972-430D-B6A5-04011549957D}" type="pres">
      <dgm:prSet presAssocID="{225FBFD2-DDD5-4118-B040-705EFD3EB36A}" presName="hierChild4" presStyleCnt="0"/>
      <dgm:spPr/>
    </dgm:pt>
    <dgm:pt modelId="{FB685DD6-E03C-40B4-83AD-07F50675C687}" type="pres">
      <dgm:prSet presAssocID="{65223C56-0A4B-48DF-937F-AA04EF441894}" presName="Name37" presStyleLbl="parChTrans1D3" presStyleIdx="2" presStyleCnt="3"/>
      <dgm:spPr/>
    </dgm:pt>
    <dgm:pt modelId="{DE51D65A-D0C7-4138-BFDF-0C20F106D83A}" type="pres">
      <dgm:prSet presAssocID="{1906CFAB-2409-4390-9862-D278B5549964}" presName="hierRoot2" presStyleCnt="0">
        <dgm:presLayoutVars>
          <dgm:hierBranch val="init"/>
        </dgm:presLayoutVars>
      </dgm:prSet>
      <dgm:spPr/>
    </dgm:pt>
    <dgm:pt modelId="{18F93B1E-94F6-4655-B582-75AFFE8DFB71}" type="pres">
      <dgm:prSet presAssocID="{1906CFAB-2409-4390-9862-D278B5549964}" presName="rootComposite" presStyleCnt="0"/>
      <dgm:spPr/>
    </dgm:pt>
    <dgm:pt modelId="{69A376CE-89EB-4988-8B3D-8CBC73145A15}" type="pres">
      <dgm:prSet presAssocID="{1906CFAB-2409-4390-9862-D278B5549964}" presName="rootText" presStyleLbl="node3" presStyleIdx="2" presStyleCnt="3">
        <dgm:presLayoutVars>
          <dgm:chPref val="3"/>
        </dgm:presLayoutVars>
      </dgm:prSet>
      <dgm:spPr/>
    </dgm:pt>
    <dgm:pt modelId="{5CE47F25-E040-4D86-8CA1-D0E892F01CAF}" type="pres">
      <dgm:prSet presAssocID="{1906CFAB-2409-4390-9862-D278B5549964}" presName="rootConnector" presStyleLbl="node3" presStyleIdx="2" presStyleCnt="3"/>
      <dgm:spPr/>
    </dgm:pt>
    <dgm:pt modelId="{19E56088-02D9-444D-BF5C-6673AE48F37B}" type="pres">
      <dgm:prSet presAssocID="{1906CFAB-2409-4390-9862-D278B5549964}" presName="hierChild4" presStyleCnt="0"/>
      <dgm:spPr/>
    </dgm:pt>
    <dgm:pt modelId="{13136F26-81C8-4B0D-A604-B71776A2E367}" type="pres">
      <dgm:prSet presAssocID="{1906CFAB-2409-4390-9862-D278B5549964}" presName="hierChild5" presStyleCnt="0"/>
      <dgm:spPr/>
    </dgm:pt>
    <dgm:pt modelId="{664FE231-4FFD-4084-9472-EC7A441405DB}" type="pres">
      <dgm:prSet presAssocID="{225FBFD2-DDD5-4118-B040-705EFD3EB36A}" presName="hierChild5" presStyleCnt="0"/>
      <dgm:spPr/>
    </dgm:pt>
    <dgm:pt modelId="{C1037122-F161-44BF-862A-146FF84F10A6}" type="pres">
      <dgm:prSet presAssocID="{8B9BAE4B-2F55-4E88-A384-331EBF2E98D5}" presName="hierChild3" presStyleCnt="0"/>
      <dgm:spPr/>
    </dgm:pt>
  </dgm:ptLst>
  <dgm:cxnLst>
    <dgm:cxn modelId="{FF742806-EA54-4711-AFCB-A86C606A7746}" type="presOf" srcId="{6B9E700A-6A01-4E70-90C1-34589112175A}" destId="{57021FF3-ACA0-429F-83BE-879E93CF0A8A}" srcOrd="0" destOrd="0" presId="urn:microsoft.com/office/officeart/2005/8/layout/orgChart1"/>
    <dgm:cxn modelId="{39949909-5A85-425A-AE50-7E7E6BB1BB3B}" type="presOf" srcId="{65223C56-0A4B-48DF-937F-AA04EF441894}" destId="{FB685DD6-E03C-40B4-83AD-07F50675C687}" srcOrd="0" destOrd="0" presId="urn:microsoft.com/office/officeart/2005/8/layout/orgChart1"/>
    <dgm:cxn modelId="{A2295715-2594-4F96-B01A-D31F4EA1E603}" type="presOf" srcId="{0B3CDCA7-BD94-41DF-A3E2-FFFE5DF451BA}" destId="{5E9C7BCE-6B22-4F33-9A50-18F56950BF92}" srcOrd="0" destOrd="0" presId="urn:microsoft.com/office/officeart/2005/8/layout/orgChart1"/>
    <dgm:cxn modelId="{F0623017-769C-4DAF-B6C9-23A5C1F5F16B}" type="presOf" srcId="{0ABCE063-DDAB-4894-87F6-BEA7E607C46A}" destId="{3B005E65-2E13-42BA-B0FC-FC7E3952239F}" srcOrd="0" destOrd="0" presId="urn:microsoft.com/office/officeart/2005/8/layout/orgChart1"/>
    <dgm:cxn modelId="{897BD133-35F2-4ADF-B2AC-311A0B5AF16A}" type="presOf" srcId="{097CC50B-A655-4010-B5BF-52FEA208274F}" destId="{6D1AE469-96A4-4BA8-94E2-D3F221D525A8}" srcOrd="0" destOrd="0" presId="urn:microsoft.com/office/officeart/2005/8/layout/orgChart1"/>
    <dgm:cxn modelId="{F972E63A-0296-479C-9B3A-90BC3D274AE6}" srcId="{7C5BAA89-30AB-4CDF-8D7D-36D7694C301C}" destId="{0ABCE063-DDAB-4894-87F6-BEA7E607C46A}" srcOrd="0" destOrd="0" parTransId="{6B9E700A-6A01-4E70-90C1-34589112175A}" sibTransId="{49B66E00-8F4E-429B-BF87-C6B0343D4B88}"/>
    <dgm:cxn modelId="{D343345B-44FF-4B15-9ED9-E1F8BDD236E1}" type="presOf" srcId="{A2534167-5CAE-4DD0-AE1E-EAAED03EEBE9}" destId="{1E5D184E-F33C-41BA-BBA9-B42304D09C82}" srcOrd="0" destOrd="0" presId="urn:microsoft.com/office/officeart/2005/8/layout/orgChart1"/>
    <dgm:cxn modelId="{308B7B65-CC95-4516-9383-B4D32EC8B267}" type="presOf" srcId="{8B9BAE4B-2F55-4E88-A384-331EBF2E98D5}" destId="{3DACDFDF-553A-4031-AD3E-8DC3C3EA5C09}" srcOrd="0" destOrd="0" presId="urn:microsoft.com/office/officeart/2005/8/layout/orgChart1"/>
    <dgm:cxn modelId="{A5E40146-0BEE-4087-B9AC-AB79AC776057}" type="presOf" srcId="{4392F1ED-6669-42CE-86CE-4E2E984E7857}" destId="{2417FEA5-F101-44C9-95CA-BCB5D1D11CD0}" srcOrd="0" destOrd="0" presId="urn:microsoft.com/office/officeart/2005/8/layout/orgChart1"/>
    <dgm:cxn modelId="{47F89C47-5C97-43E3-8B15-CF69D66E2107}" type="presOf" srcId="{C35F32EF-C250-441B-8127-21855345023F}" destId="{506211F2-0774-416D-B5DF-EB31BBC6F01B}" srcOrd="1" destOrd="0" presId="urn:microsoft.com/office/officeart/2005/8/layout/orgChart1"/>
    <dgm:cxn modelId="{0603DD4C-9625-460C-A2BE-1810E1EF8E8E}" type="presOf" srcId="{225FBFD2-DDD5-4118-B040-705EFD3EB36A}" destId="{1312EB29-2E3D-4EBF-BD84-D3AB4791A2E3}" srcOrd="1" destOrd="0" presId="urn:microsoft.com/office/officeart/2005/8/layout/orgChart1"/>
    <dgm:cxn modelId="{7A04AE6D-AE41-432B-865D-DD76D6A8F77B}" srcId="{097CC50B-A655-4010-B5BF-52FEA208274F}" destId="{C35F32EF-C250-441B-8127-21855345023F}" srcOrd="0" destOrd="0" parTransId="{F1F5E14B-E5BF-4705-BBF7-7345DCCCD691}" sibTransId="{79A9251C-1B14-4A6B-9938-63E812DBB338}"/>
    <dgm:cxn modelId="{7E384570-790D-47BF-90B2-CE0B94FFFEE3}" type="presOf" srcId="{1906CFAB-2409-4390-9862-D278B5549964}" destId="{69A376CE-89EB-4988-8B3D-8CBC73145A15}" srcOrd="0" destOrd="0" presId="urn:microsoft.com/office/officeart/2005/8/layout/orgChart1"/>
    <dgm:cxn modelId="{F537F755-F5FA-4255-96D2-CAE53F5BBD3A}" srcId="{8B9BAE4B-2F55-4E88-A384-331EBF2E98D5}" destId="{225FBFD2-DDD5-4118-B040-705EFD3EB36A}" srcOrd="2" destOrd="0" parTransId="{0B3CDCA7-BD94-41DF-A3E2-FFFE5DF451BA}" sibTransId="{77350DFC-449E-4707-8096-C07B7E0EB784}"/>
    <dgm:cxn modelId="{411B5C81-45EF-4390-9EAC-B95632860BFD}" srcId="{8B9BAE4B-2F55-4E88-A384-331EBF2E98D5}" destId="{7C5BAA89-30AB-4CDF-8D7D-36D7694C301C}" srcOrd="1" destOrd="0" parTransId="{DA44F2F2-2672-40CF-BA73-B8512EBDF13A}" sibTransId="{EF5D5748-D252-4B16-97DA-B87779BBE6C6}"/>
    <dgm:cxn modelId="{E5714189-2FE1-4D50-B1B1-8E7B12FF4A4A}" srcId="{225FBFD2-DDD5-4118-B040-705EFD3EB36A}" destId="{1906CFAB-2409-4390-9862-D278B5549964}" srcOrd="0" destOrd="0" parTransId="{65223C56-0A4B-48DF-937F-AA04EF441894}" sibTransId="{91FABC79-EAEC-49D1-AAF9-3B5FB68E0CEC}"/>
    <dgm:cxn modelId="{5262B692-953D-448A-9AC9-1DB28F8D3F49}" type="presOf" srcId="{DA44F2F2-2672-40CF-BA73-B8512EBDF13A}" destId="{B6DB5A74-51BC-4927-BE6C-417FCD1EEA5A}" srcOrd="0" destOrd="0" presId="urn:microsoft.com/office/officeart/2005/8/layout/orgChart1"/>
    <dgm:cxn modelId="{15864C98-FE5A-4E5A-9089-49C6884EBA05}" type="presOf" srcId="{8B9BAE4B-2F55-4E88-A384-331EBF2E98D5}" destId="{728A2417-C79B-4BA1-B625-0C0FDEC67A4A}" srcOrd="1" destOrd="0" presId="urn:microsoft.com/office/officeart/2005/8/layout/orgChart1"/>
    <dgm:cxn modelId="{0464F2A0-C100-450A-BCCF-41E138D9C89B}" type="presOf" srcId="{C35F32EF-C250-441B-8127-21855345023F}" destId="{30040BF7-A852-41F2-B738-BE3F9C88165A}" srcOrd="0" destOrd="0" presId="urn:microsoft.com/office/officeart/2005/8/layout/orgChart1"/>
    <dgm:cxn modelId="{23A264AF-348E-4397-91C2-3F15891612C2}" type="presOf" srcId="{F1F5E14B-E5BF-4705-BBF7-7345DCCCD691}" destId="{8E875F11-2522-47A9-AC71-C5FA623029E6}" srcOrd="0" destOrd="0" presId="urn:microsoft.com/office/officeart/2005/8/layout/orgChart1"/>
    <dgm:cxn modelId="{EA4606B1-D5E0-4288-BB3F-14A1CD722C08}" type="presOf" srcId="{0ABCE063-DDAB-4894-87F6-BEA7E607C46A}" destId="{97BD63CA-7357-4BC5-A20C-8AFD6EE72A1E}" srcOrd="1" destOrd="0" presId="urn:microsoft.com/office/officeart/2005/8/layout/orgChart1"/>
    <dgm:cxn modelId="{C0A029C0-B15F-439B-8C7C-557556469F8A}" srcId="{A2534167-5CAE-4DD0-AE1E-EAAED03EEBE9}" destId="{8B9BAE4B-2F55-4E88-A384-331EBF2E98D5}" srcOrd="0" destOrd="0" parTransId="{79FE7CFD-47A2-4361-B7B2-7B02A8A64EEB}" sibTransId="{51985EFB-525E-49CE-9FCC-CE76A7109550}"/>
    <dgm:cxn modelId="{F505B9C5-6AF4-41EB-AA9E-7ECC02A6C1F2}" type="presOf" srcId="{7C5BAA89-30AB-4CDF-8D7D-36D7694C301C}" destId="{4162BAF9-A25F-4ACE-876E-54E0894A5343}" srcOrd="1" destOrd="0" presId="urn:microsoft.com/office/officeart/2005/8/layout/orgChart1"/>
    <dgm:cxn modelId="{BC68E4CE-8414-4D30-9C9A-CE6F265AC8CD}" type="presOf" srcId="{7C5BAA89-30AB-4CDF-8D7D-36D7694C301C}" destId="{8936F4B3-F12D-44E1-8505-D697A8065D99}" srcOrd="0" destOrd="0" presId="urn:microsoft.com/office/officeart/2005/8/layout/orgChart1"/>
    <dgm:cxn modelId="{72AF3EDC-115A-4DB9-BE32-CA8A290C5076}" type="presOf" srcId="{225FBFD2-DDD5-4118-B040-705EFD3EB36A}" destId="{D30274B2-747E-493D-9D67-4DA8E61C9A27}" srcOrd="0" destOrd="0" presId="urn:microsoft.com/office/officeart/2005/8/layout/orgChart1"/>
    <dgm:cxn modelId="{38D17FE9-B64D-40FA-A7E4-7BDB5D977B57}" type="presOf" srcId="{097CC50B-A655-4010-B5BF-52FEA208274F}" destId="{37D9E379-1188-43ED-9E95-52CD00C51BDA}" srcOrd="1" destOrd="0" presId="urn:microsoft.com/office/officeart/2005/8/layout/orgChart1"/>
    <dgm:cxn modelId="{E52C29F3-F475-4261-9F72-AB53585A8502}" srcId="{8B9BAE4B-2F55-4E88-A384-331EBF2E98D5}" destId="{097CC50B-A655-4010-B5BF-52FEA208274F}" srcOrd="0" destOrd="0" parTransId="{4392F1ED-6669-42CE-86CE-4E2E984E7857}" sibTransId="{7FB66921-756E-4942-BB91-9739DB43E8EE}"/>
    <dgm:cxn modelId="{09C288FE-91B1-4555-B914-8439138A163C}" type="presOf" srcId="{1906CFAB-2409-4390-9862-D278B5549964}" destId="{5CE47F25-E040-4D86-8CA1-D0E892F01CAF}" srcOrd="1" destOrd="0" presId="urn:microsoft.com/office/officeart/2005/8/layout/orgChart1"/>
    <dgm:cxn modelId="{20D842C0-A7BF-4B40-9DE3-69D5FA95D10F}" type="presParOf" srcId="{1E5D184E-F33C-41BA-BBA9-B42304D09C82}" destId="{B6857227-9C98-4598-B3DE-648A6A5FE2FD}" srcOrd="0" destOrd="0" presId="urn:microsoft.com/office/officeart/2005/8/layout/orgChart1"/>
    <dgm:cxn modelId="{81E5CA93-D0AA-48FD-8A1F-361C123A305A}" type="presParOf" srcId="{B6857227-9C98-4598-B3DE-648A6A5FE2FD}" destId="{125A41E0-6FAD-4C20-9CBE-1E52FD7D2A55}" srcOrd="0" destOrd="0" presId="urn:microsoft.com/office/officeart/2005/8/layout/orgChart1"/>
    <dgm:cxn modelId="{FA895A97-7F1F-470A-BF3B-D570DF5C562D}" type="presParOf" srcId="{125A41E0-6FAD-4C20-9CBE-1E52FD7D2A55}" destId="{3DACDFDF-553A-4031-AD3E-8DC3C3EA5C09}" srcOrd="0" destOrd="0" presId="urn:microsoft.com/office/officeart/2005/8/layout/orgChart1"/>
    <dgm:cxn modelId="{DDFC3B9B-7903-4A4B-9EA5-3E7C8CCEA186}" type="presParOf" srcId="{125A41E0-6FAD-4C20-9CBE-1E52FD7D2A55}" destId="{728A2417-C79B-4BA1-B625-0C0FDEC67A4A}" srcOrd="1" destOrd="0" presId="urn:microsoft.com/office/officeart/2005/8/layout/orgChart1"/>
    <dgm:cxn modelId="{5A2DC429-42A8-4101-8D69-E7F00AE2CB01}" type="presParOf" srcId="{B6857227-9C98-4598-B3DE-648A6A5FE2FD}" destId="{15E42E26-9A76-49BC-9860-9D183DA8B2C3}" srcOrd="1" destOrd="0" presId="urn:microsoft.com/office/officeart/2005/8/layout/orgChart1"/>
    <dgm:cxn modelId="{8AE74A0F-B8BE-475F-AC82-E89F00868B72}" type="presParOf" srcId="{15E42E26-9A76-49BC-9860-9D183DA8B2C3}" destId="{2417FEA5-F101-44C9-95CA-BCB5D1D11CD0}" srcOrd="0" destOrd="0" presId="urn:microsoft.com/office/officeart/2005/8/layout/orgChart1"/>
    <dgm:cxn modelId="{18A0AEE0-BB49-4E20-9F44-3511253DB3AF}" type="presParOf" srcId="{15E42E26-9A76-49BC-9860-9D183DA8B2C3}" destId="{6EA0A3A6-C637-4A83-BDA3-8DD2D3DF3012}" srcOrd="1" destOrd="0" presId="urn:microsoft.com/office/officeart/2005/8/layout/orgChart1"/>
    <dgm:cxn modelId="{9E82AA5F-2E20-4259-B069-C62BDAE5192B}" type="presParOf" srcId="{6EA0A3A6-C637-4A83-BDA3-8DD2D3DF3012}" destId="{3FFC5522-89F4-4763-99D3-CF3F143DB573}" srcOrd="0" destOrd="0" presId="urn:microsoft.com/office/officeart/2005/8/layout/orgChart1"/>
    <dgm:cxn modelId="{09FF9E7E-D304-4643-82AD-905A21904B38}" type="presParOf" srcId="{3FFC5522-89F4-4763-99D3-CF3F143DB573}" destId="{6D1AE469-96A4-4BA8-94E2-D3F221D525A8}" srcOrd="0" destOrd="0" presId="urn:microsoft.com/office/officeart/2005/8/layout/orgChart1"/>
    <dgm:cxn modelId="{0FC9F658-7A28-4EC4-8105-7AE29A12E0C5}" type="presParOf" srcId="{3FFC5522-89F4-4763-99D3-CF3F143DB573}" destId="{37D9E379-1188-43ED-9E95-52CD00C51BDA}" srcOrd="1" destOrd="0" presId="urn:microsoft.com/office/officeart/2005/8/layout/orgChart1"/>
    <dgm:cxn modelId="{63A9F44F-851B-49A1-831C-520D6A21E85A}" type="presParOf" srcId="{6EA0A3A6-C637-4A83-BDA3-8DD2D3DF3012}" destId="{FD46305A-B38F-45C0-ACC4-9C745C54B962}" srcOrd="1" destOrd="0" presId="urn:microsoft.com/office/officeart/2005/8/layout/orgChart1"/>
    <dgm:cxn modelId="{64BFD996-2C0B-4622-9B43-158BB53441C5}" type="presParOf" srcId="{FD46305A-B38F-45C0-ACC4-9C745C54B962}" destId="{8E875F11-2522-47A9-AC71-C5FA623029E6}" srcOrd="0" destOrd="0" presId="urn:microsoft.com/office/officeart/2005/8/layout/orgChart1"/>
    <dgm:cxn modelId="{5FE30CA2-D2AC-4F66-B64B-7EC615AF1DBC}" type="presParOf" srcId="{FD46305A-B38F-45C0-ACC4-9C745C54B962}" destId="{03304CDC-9ECF-469A-9D21-BD90B240C517}" srcOrd="1" destOrd="0" presId="urn:microsoft.com/office/officeart/2005/8/layout/orgChart1"/>
    <dgm:cxn modelId="{2EB982E8-CEA7-405A-A8B9-34E4B9BA03C1}" type="presParOf" srcId="{03304CDC-9ECF-469A-9D21-BD90B240C517}" destId="{0584CA8D-4317-4DF5-9458-F6B33D7C2982}" srcOrd="0" destOrd="0" presId="urn:microsoft.com/office/officeart/2005/8/layout/orgChart1"/>
    <dgm:cxn modelId="{C385A5B6-D5FB-4A82-83FB-E1D8A48873E7}" type="presParOf" srcId="{0584CA8D-4317-4DF5-9458-F6B33D7C2982}" destId="{30040BF7-A852-41F2-B738-BE3F9C88165A}" srcOrd="0" destOrd="0" presId="urn:microsoft.com/office/officeart/2005/8/layout/orgChart1"/>
    <dgm:cxn modelId="{DAC8EDDE-49BB-43A5-B139-1A1937E535F4}" type="presParOf" srcId="{0584CA8D-4317-4DF5-9458-F6B33D7C2982}" destId="{506211F2-0774-416D-B5DF-EB31BBC6F01B}" srcOrd="1" destOrd="0" presId="urn:microsoft.com/office/officeart/2005/8/layout/orgChart1"/>
    <dgm:cxn modelId="{A106C4DD-A071-4B49-88CA-8CBF176AD08F}" type="presParOf" srcId="{03304CDC-9ECF-469A-9D21-BD90B240C517}" destId="{CCA3CFB1-9ADF-4ACA-9E6D-4A047B2E98A7}" srcOrd="1" destOrd="0" presId="urn:microsoft.com/office/officeart/2005/8/layout/orgChart1"/>
    <dgm:cxn modelId="{FD6A144E-AAD2-4E10-B454-EF3578EF72CF}" type="presParOf" srcId="{03304CDC-9ECF-469A-9D21-BD90B240C517}" destId="{867B4B6C-2372-426B-B4A3-F880BC8C1E89}" srcOrd="2" destOrd="0" presId="urn:microsoft.com/office/officeart/2005/8/layout/orgChart1"/>
    <dgm:cxn modelId="{605CA4F8-F586-4054-8A93-75D9709930A3}" type="presParOf" srcId="{6EA0A3A6-C637-4A83-BDA3-8DD2D3DF3012}" destId="{6EF8AD99-5C12-4D62-BA3F-D44991872527}" srcOrd="2" destOrd="0" presId="urn:microsoft.com/office/officeart/2005/8/layout/orgChart1"/>
    <dgm:cxn modelId="{3AAEACDE-CDFD-4820-9175-D0D118614C64}" type="presParOf" srcId="{15E42E26-9A76-49BC-9860-9D183DA8B2C3}" destId="{B6DB5A74-51BC-4927-BE6C-417FCD1EEA5A}" srcOrd="2" destOrd="0" presId="urn:microsoft.com/office/officeart/2005/8/layout/orgChart1"/>
    <dgm:cxn modelId="{8939FCF4-E7A4-4D36-B7E9-986218EB508C}" type="presParOf" srcId="{15E42E26-9A76-49BC-9860-9D183DA8B2C3}" destId="{FD597F4F-A968-4B2B-870F-449BA4945C72}" srcOrd="3" destOrd="0" presId="urn:microsoft.com/office/officeart/2005/8/layout/orgChart1"/>
    <dgm:cxn modelId="{7FED69B1-88C0-4FAD-A759-9534973E19C4}" type="presParOf" srcId="{FD597F4F-A968-4B2B-870F-449BA4945C72}" destId="{93D4F05A-7511-4A46-94D4-3D0E47F04C0D}" srcOrd="0" destOrd="0" presId="urn:microsoft.com/office/officeart/2005/8/layout/orgChart1"/>
    <dgm:cxn modelId="{BDC94166-5EF5-45DF-A4A0-FFB52FF890AC}" type="presParOf" srcId="{93D4F05A-7511-4A46-94D4-3D0E47F04C0D}" destId="{8936F4B3-F12D-44E1-8505-D697A8065D99}" srcOrd="0" destOrd="0" presId="urn:microsoft.com/office/officeart/2005/8/layout/orgChart1"/>
    <dgm:cxn modelId="{F7341C6F-BA74-4E6F-B350-BD39A27A2B30}" type="presParOf" srcId="{93D4F05A-7511-4A46-94D4-3D0E47F04C0D}" destId="{4162BAF9-A25F-4ACE-876E-54E0894A5343}" srcOrd="1" destOrd="0" presId="urn:microsoft.com/office/officeart/2005/8/layout/orgChart1"/>
    <dgm:cxn modelId="{8A75104C-BF80-4E57-9436-EDA345A8451D}" type="presParOf" srcId="{FD597F4F-A968-4B2B-870F-449BA4945C72}" destId="{D1E24BD6-ED5C-41AD-B84F-54FDB4590F57}" srcOrd="1" destOrd="0" presId="urn:microsoft.com/office/officeart/2005/8/layout/orgChart1"/>
    <dgm:cxn modelId="{C6E7236B-E5C1-4267-8B26-BAC6E725E3AC}" type="presParOf" srcId="{D1E24BD6-ED5C-41AD-B84F-54FDB4590F57}" destId="{57021FF3-ACA0-429F-83BE-879E93CF0A8A}" srcOrd="0" destOrd="0" presId="urn:microsoft.com/office/officeart/2005/8/layout/orgChart1"/>
    <dgm:cxn modelId="{F4E10B4A-7B62-4A9D-B819-B514A107E703}" type="presParOf" srcId="{D1E24BD6-ED5C-41AD-B84F-54FDB4590F57}" destId="{52BDE7E5-2EA1-435C-8AD3-90F7183F8173}" srcOrd="1" destOrd="0" presId="urn:microsoft.com/office/officeart/2005/8/layout/orgChart1"/>
    <dgm:cxn modelId="{670AE928-5E84-4084-804C-35963B36B8C4}" type="presParOf" srcId="{52BDE7E5-2EA1-435C-8AD3-90F7183F8173}" destId="{F73A5F54-97C4-4EC7-82E5-6AEF02EC4563}" srcOrd="0" destOrd="0" presId="urn:microsoft.com/office/officeart/2005/8/layout/orgChart1"/>
    <dgm:cxn modelId="{1EECB9A7-B25B-4973-8B53-552B0A2C4354}" type="presParOf" srcId="{F73A5F54-97C4-4EC7-82E5-6AEF02EC4563}" destId="{3B005E65-2E13-42BA-B0FC-FC7E3952239F}" srcOrd="0" destOrd="0" presId="urn:microsoft.com/office/officeart/2005/8/layout/orgChart1"/>
    <dgm:cxn modelId="{782636B1-8D08-4A2F-A18C-D1C8525DC2F0}" type="presParOf" srcId="{F73A5F54-97C4-4EC7-82E5-6AEF02EC4563}" destId="{97BD63CA-7357-4BC5-A20C-8AFD6EE72A1E}" srcOrd="1" destOrd="0" presId="urn:microsoft.com/office/officeart/2005/8/layout/orgChart1"/>
    <dgm:cxn modelId="{61365809-660F-4DEA-AC37-EB61940F3AEC}" type="presParOf" srcId="{52BDE7E5-2EA1-435C-8AD3-90F7183F8173}" destId="{70F2F0F6-9B2E-48FE-905F-FA1424A7673D}" srcOrd="1" destOrd="0" presId="urn:microsoft.com/office/officeart/2005/8/layout/orgChart1"/>
    <dgm:cxn modelId="{242CC66A-8E90-49E8-9C94-2195AF52F65F}" type="presParOf" srcId="{52BDE7E5-2EA1-435C-8AD3-90F7183F8173}" destId="{3271044D-DFD9-4A17-BC6D-A6424B340D4C}" srcOrd="2" destOrd="0" presId="urn:microsoft.com/office/officeart/2005/8/layout/orgChart1"/>
    <dgm:cxn modelId="{ED16A00F-F4BA-4130-81F0-4D9C15A56CF5}" type="presParOf" srcId="{FD597F4F-A968-4B2B-870F-449BA4945C72}" destId="{9C47FEEC-16AA-42A0-9530-9742267ED778}" srcOrd="2" destOrd="0" presId="urn:microsoft.com/office/officeart/2005/8/layout/orgChart1"/>
    <dgm:cxn modelId="{07DA66CD-6641-4C3A-A98E-20E0AAAB628C}" type="presParOf" srcId="{15E42E26-9A76-49BC-9860-9D183DA8B2C3}" destId="{5E9C7BCE-6B22-4F33-9A50-18F56950BF92}" srcOrd="4" destOrd="0" presId="urn:microsoft.com/office/officeart/2005/8/layout/orgChart1"/>
    <dgm:cxn modelId="{8CE8AE5C-6444-43A2-8C65-2F777310ACC5}" type="presParOf" srcId="{15E42E26-9A76-49BC-9860-9D183DA8B2C3}" destId="{95AA98C9-AD6A-4587-A181-4AFAD932380B}" srcOrd="5" destOrd="0" presId="urn:microsoft.com/office/officeart/2005/8/layout/orgChart1"/>
    <dgm:cxn modelId="{B47C5C8C-5038-43E5-A367-75C4E067D30A}" type="presParOf" srcId="{95AA98C9-AD6A-4587-A181-4AFAD932380B}" destId="{68F0D5B9-C9C9-4E62-973D-6D524924A64D}" srcOrd="0" destOrd="0" presId="urn:microsoft.com/office/officeart/2005/8/layout/orgChart1"/>
    <dgm:cxn modelId="{10DA1B78-BDBF-4A97-AC25-B45FBC335A1A}" type="presParOf" srcId="{68F0D5B9-C9C9-4E62-973D-6D524924A64D}" destId="{D30274B2-747E-493D-9D67-4DA8E61C9A27}" srcOrd="0" destOrd="0" presId="urn:microsoft.com/office/officeart/2005/8/layout/orgChart1"/>
    <dgm:cxn modelId="{C81FDDA3-FE4F-4DA3-B385-7840706A0A1E}" type="presParOf" srcId="{68F0D5B9-C9C9-4E62-973D-6D524924A64D}" destId="{1312EB29-2E3D-4EBF-BD84-D3AB4791A2E3}" srcOrd="1" destOrd="0" presId="urn:microsoft.com/office/officeart/2005/8/layout/orgChart1"/>
    <dgm:cxn modelId="{62C07153-4E03-43B2-BC89-B2414FAEF7F5}" type="presParOf" srcId="{95AA98C9-AD6A-4587-A181-4AFAD932380B}" destId="{5210F05F-3972-430D-B6A5-04011549957D}" srcOrd="1" destOrd="0" presId="urn:microsoft.com/office/officeart/2005/8/layout/orgChart1"/>
    <dgm:cxn modelId="{CB027E6D-B8EE-4996-88A5-FC57EDE95733}" type="presParOf" srcId="{5210F05F-3972-430D-B6A5-04011549957D}" destId="{FB685DD6-E03C-40B4-83AD-07F50675C687}" srcOrd="0" destOrd="0" presId="urn:microsoft.com/office/officeart/2005/8/layout/orgChart1"/>
    <dgm:cxn modelId="{28E55159-A6ED-4862-841F-D7EC362A6B63}" type="presParOf" srcId="{5210F05F-3972-430D-B6A5-04011549957D}" destId="{DE51D65A-D0C7-4138-BFDF-0C20F106D83A}" srcOrd="1" destOrd="0" presId="urn:microsoft.com/office/officeart/2005/8/layout/orgChart1"/>
    <dgm:cxn modelId="{0C83DBA9-01AE-40E7-9457-81AD48814B00}" type="presParOf" srcId="{DE51D65A-D0C7-4138-BFDF-0C20F106D83A}" destId="{18F93B1E-94F6-4655-B582-75AFFE8DFB71}" srcOrd="0" destOrd="0" presId="urn:microsoft.com/office/officeart/2005/8/layout/orgChart1"/>
    <dgm:cxn modelId="{A891B4E2-2805-4ACB-9861-B3269ACDB9DF}" type="presParOf" srcId="{18F93B1E-94F6-4655-B582-75AFFE8DFB71}" destId="{69A376CE-89EB-4988-8B3D-8CBC73145A15}" srcOrd="0" destOrd="0" presId="urn:microsoft.com/office/officeart/2005/8/layout/orgChart1"/>
    <dgm:cxn modelId="{00A8F496-5206-4E51-8188-74BF3F3D2B1D}" type="presParOf" srcId="{18F93B1E-94F6-4655-B582-75AFFE8DFB71}" destId="{5CE47F25-E040-4D86-8CA1-D0E892F01CAF}" srcOrd="1" destOrd="0" presId="urn:microsoft.com/office/officeart/2005/8/layout/orgChart1"/>
    <dgm:cxn modelId="{35A54EDE-FFEB-4628-996A-B22F7EEEBC76}" type="presParOf" srcId="{DE51D65A-D0C7-4138-BFDF-0C20F106D83A}" destId="{19E56088-02D9-444D-BF5C-6673AE48F37B}" srcOrd="1" destOrd="0" presId="urn:microsoft.com/office/officeart/2005/8/layout/orgChart1"/>
    <dgm:cxn modelId="{68A2AAA1-A381-44BB-8CA4-5704DDDEAF9F}" type="presParOf" srcId="{DE51D65A-D0C7-4138-BFDF-0C20F106D83A}" destId="{13136F26-81C8-4B0D-A604-B71776A2E367}" srcOrd="2" destOrd="0" presId="urn:microsoft.com/office/officeart/2005/8/layout/orgChart1"/>
    <dgm:cxn modelId="{68758D86-996B-4D23-AC07-5544CA68221C}" type="presParOf" srcId="{95AA98C9-AD6A-4587-A181-4AFAD932380B}" destId="{664FE231-4FFD-4084-9472-EC7A441405DB}" srcOrd="2" destOrd="0" presId="urn:microsoft.com/office/officeart/2005/8/layout/orgChart1"/>
    <dgm:cxn modelId="{05AEEF86-93D1-4FBB-868F-5DF00FCDB516}" type="presParOf" srcId="{B6857227-9C98-4598-B3DE-648A6A5FE2FD}" destId="{C1037122-F161-44BF-862A-146FF84F10A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FFFB9B-63ED-4B63-BF7B-0B67DE84C6A0}">
      <dsp:nvSpPr>
        <dsp:cNvPr id="0" name=""/>
        <dsp:cNvSpPr/>
      </dsp:nvSpPr>
      <dsp:spPr>
        <a:xfrm>
          <a:off x="2073203" y="1544267"/>
          <a:ext cx="1101950" cy="1101950"/>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err="1"/>
            <a:t>DeepGNN</a:t>
          </a:r>
          <a:endParaRPr lang="en-US" sz="1400" kern="1200" dirty="0"/>
        </a:p>
      </dsp:txBody>
      <dsp:txXfrm>
        <a:off x="2234580" y="1705644"/>
        <a:ext cx="779196" cy="779196"/>
      </dsp:txXfrm>
    </dsp:sp>
    <dsp:sp modelId="{4CEB95D9-0185-4FD2-82EF-9B2137671ECB}">
      <dsp:nvSpPr>
        <dsp:cNvPr id="0" name=""/>
        <dsp:cNvSpPr/>
      </dsp:nvSpPr>
      <dsp:spPr>
        <a:xfrm rot="16200000">
          <a:off x="2507678" y="1143717"/>
          <a:ext cx="233001" cy="374663"/>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542628" y="1253600"/>
        <a:ext cx="163101" cy="224797"/>
      </dsp:txXfrm>
    </dsp:sp>
    <dsp:sp modelId="{EFDFD8EE-3235-4F7D-A82D-F5D773A6F53E}">
      <dsp:nvSpPr>
        <dsp:cNvPr id="0" name=""/>
        <dsp:cNvSpPr/>
      </dsp:nvSpPr>
      <dsp:spPr>
        <a:xfrm>
          <a:off x="2073203" y="2691"/>
          <a:ext cx="1101950" cy="110195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Bing</a:t>
          </a:r>
        </a:p>
      </dsp:txBody>
      <dsp:txXfrm>
        <a:off x="2234580" y="164068"/>
        <a:ext cx="779196" cy="779196"/>
      </dsp:txXfrm>
    </dsp:sp>
    <dsp:sp modelId="{756988D8-315C-48DB-95B9-C35BDF8CC147}">
      <dsp:nvSpPr>
        <dsp:cNvPr id="0" name=""/>
        <dsp:cNvSpPr/>
      </dsp:nvSpPr>
      <dsp:spPr>
        <a:xfrm>
          <a:off x="3271871" y="1907910"/>
          <a:ext cx="233001" cy="374663"/>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271871" y="1982843"/>
        <a:ext cx="163101" cy="224797"/>
      </dsp:txXfrm>
    </dsp:sp>
    <dsp:sp modelId="{AF0303BC-D86F-4716-B02F-69CBA545D55A}">
      <dsp:nvSpPr>
        <dsp:cNvPr id="0" name=""/>
        <dsp:cNvSpPr/>
      </dsp:nvSpPr>
      <dsp:spPr>
        <a:xfrm>
          <a:off x="3614779" y="1544267"/>
          <a:ext cx="1101950" cy="1101950"/>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External 3P Users</a:t>
          </a:r>
        </a:p>
      </dsp:txBody>
      <dsp:txXfrm>
        <a:off x="3776156" y="1705644"/>
        <a:ext cx="779196" cy="779196"/>
      </dsp:txXfrm>
    </dsp:sp>
    <dsp:sp modelId="{DE47922B-BCD7-4D0A-8FFF-A8D99413DF26}">
      <dsp:nvSpPr>
        <dsp:cNvPr id="0" name=""/>
        <dsp:cNvSpPr/>
      </dsp:nvSpPr>
      <dsp:spPr>
        <a:xfrm rot="5400000">
          <a:off x="2507678" y="2672104"/>
          <a:ext cx="233001" cy="374663"/>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542628" y="2712087"/>
        <a:ext cx="163101" cy="224797"/>
      </dsp:txXfrm>
    </dsp:sp>
    <dsp:sp modelId="{13E28116-E8AD-4A05-999A-5A6981AF3BAB}">
      <dsp:nvSpPr>
        <dsp:cNvPr id="0" name=""/>
        <dsp:cNvSpPr/>
      </dsp:nvSpPr>
      <dsp:spPr>
        <a:xfrm>
          <a:off x="2073203" y="3085843"/>
          <a:ext cx="1101950" cy="1101950"/>
        </a:xfrm>
        <a:prstGeom prst="ellipse">
          <a:avLst/>
        </a:prstGeom>
        <a:solidFill>
          <a:srgbClr val="00B05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Office</a:t>
          </a:r>
        </a:p>
        <a:p>
          <a:pPr marL="0" lvl="0" indent="0" algn="ctr" defTabSz="622300">
            <a:lnSpc>
              <a:spcPct val="90000"/>
            </a:lnSpc>
            <a:spcBef>
              <a:spcPct val="0"/>
            </a:spcBef>
            <a:spcAft>
              <a:spcPct val="35000"/>
            </a:spcAft>
            <a:buNone/>
          </a:pPr>
          <a:r>
            <a:rPr lang="en-US" sz="1400" kern="1200" dirty="0"/>
            <a:t>MSR</a:t>
          </a:r>
        </a:p>
      </dsp:txBody>
      <dsp:txXfrm>
        <a:off x="2234580" y="3247220"/>
        <a:ext cx="779196" cy="779196"/>
      </dsp:txXfrm>
    </dsp:sp>
    <dsp:sp modelId="{EEDB3A7A-0092-416F-AED7-6CA19996C229}">
      <dsp:nvSpPr>
        <dsp:cNvPr id="0" name=""/>
        <dsp:cNvSpPr/>
      </dsp:nvSpPr>
      <dsp:spPr>
        <a:xfrm rot="10800000">
          <a:off x="1743484" y="1907910"/>
          <a:ext cx="233001" cy="374663"/>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1813384" y="1982843"/>
        <a:ext cx="163101" cy="224797"/>
      </dsp:txXfrm>
    </dsp:sp>
    <dsp:sp modelId="{DCB4ED6D-A564-4584-94E4-3F19A79C9E2E}">
      <dsp:nvSpPr>
        <dsp:cNvPr id="0" name=""/>
        <dsp:cNvSpPr/>
      </dsp:nvSpPr>
      <dsp:spPr>
        <a:xfrm>
          <a:off x="531628" y="1544267"/>
          <a:ext cx="1101950" cy="1101950"/>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LinkedIn</a:t>
          </a:r>
        </a:p>
      </dsp:txBody>
      <dsp:txXfrm>
        <a:off x="693005" y="1705644"/>
        <a:ext cx="779196" cy="779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81E6C-9A48-407D-9336-F7E7EEDC8D6A}">
      <dsp:nvSpPr>
        <dsp:cNvPr id="0" name=""/>
        <dsp:cNvSpPr/>
      </dsp:nvSpPr>
      <dsp:spPr>
        <a:xfrm>
          <a:off x="5056" y="271633"/>
          <a:ext cx="1567507" cy="94050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Initialize Graph Engine</a:t>
          </a:r>
        </a:p>
      </dsp:txBody>
      <dsp:txXfrm>
        <a:off x="32602" y="299179"/>
        <a:ext cx="1512415" cy="885412"/>
      </dsp:txXfrm>
    </dsp:sp>
    <dsp:sp modelId="{24E72222-586B-4A76-B4B7-E97BFC612C13}">
      <dsp:nvSpPr>
        <dsp:cNvPr id="0" name=""/>
        <dsp:cNvSpPr/>
      </dsp:nvSpPr>
      <dsp:spPr>
        <a:xfrm>
          <a:off x="1710504" y="547514"/>
          <a:ext cx="332311" cy="38874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710504" y="625262"/>
        <a:ext cx="232618" cy="233245"/>
      </dsp:txXfrm>
    </dsp:sp>
    <dsp:sp modelId="{EF5F099D-DEC3-47E7-9BC5-CFA1C2314C54}">
      <dsp:nvSpPr>
        <dsp:cNvPr id="0" name=""/>
        <dsp:cNvSpPr/>
      </dsp:nvSpPr>
      <dsp:spPr>
        <a:xfrm>
          <a:off x="2199567" y="271633"/>
          <a:ext cx="1567507" cy="94050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Create Dataset</a:t>
          </a:r>
        </a:p>
      </dsp:txBody>
      <dsp:txXfrm>
        <a:off x="2227113" y="299179"/>
        <a:ext cx="1512415" cy="885412"/>
      </dsp:txXfrm>
    </dsp:sp>
    <dsp:sp modelId="{B59BBD87-5D1E-496F-9B07-7BFAEB788614}">
      <dsp:nvSpPr>
        <dsp:cNvPr id="0" name=""/>
        <dsp:cNvSpPr/>
      </dsp:nvSpPr>
      <dsp:spPr>
        <a:xfrm>
          <a:off x="3905015" y="547514"/>
          <a:ext cx="332311" cy="38874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3905015" y="625262"/>
        <a:ext cx="232618" cy="233245"/>
      </dsp:txXfrm>
    </dsp:sp>
    <dsp:sp modelId="{29F59816-BEEF-45EE-846D-E08FE449CA8C}">
      <dsp:nvSpPr>
        <dsp:cNvPr id="0" name=""/>
        <dsp:cNvSpPr/>
      </dsp:nvSpPr>
      <dsp:spPr>
        <a:xfrm>
          <a:off x="4394078" y="271633"/>
          <a:ext cx="1567507" cy="94050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Implement GNN Model</a:t>
          </a:r>
        </a:p>
      </dsp:txBody>
      <dsp:txXfrm>
        <a:off x="4421624" y="299179"/>
        <a:ext cx="1512415" cy="885412"/>
      </dsp:txXfrm>
    </dsp:sp>
    <dsp:sp modelId="{7CF5BF03-7821-425E-ABAD-4C3E1A2DF473}">
      <dsp:nvSpPr>
        <dsp:cNvPr id="0" name=""/>
        <dsp:cNvSpPr/>
      </dsp:nvSpPr>
      <dsp:spPr>
        <a:xfrm>
          <a:off x="6099526" y="547514"/>
          <a:ext cx="332311" cy="38874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099526" y="625262"/>
        <a:ext cx="232618" cy="233245"/>
      </dsp:txXfrm>
    </dsp:sp>
    <dsp:sp modelId="{9E2A2B54-B27C-4484-8FFE-074EE853F8DC}">
      <dsp:nvSpPr>
        <dsp:cNvPr id="0" name=""/>
        <dsp:cNvSpPr/>
      </dsp:nvSpPr>
      <dsp:spPr>
        <a:xfrm>
          <a:off x="6588588" y="271633"/>
          <a:ext cx="1567507" cy="94050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Implement Training task</a:t>
          </a:r>
        </a:p>
      </dsp:txBody>
      <dsp:txXfrm>
        <a:off x="6616134" y="299179"/>
        <a:ext cx="1512415" cy="885412"/>
      </dsp:txXfrm>
    </dsp:sp>
    <dsp:sp modelId="{8DF05A39-212B-4BC6-A2B1-5810306234F5}">
      <dsp:nvSpPr>
        <dsp:cNvPr id="0" name=""/>
        <dsp:cNvSpPr/>
      </dsp:nvSpPr>
      <dsp:spPr>
        <a:xfrm>
          <a:off x="8294037" y="547514"/>
          <a:ext cx="332311" cy="38874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8294037" y="625262"/>
        <a:ext cx="232618" cy="233245"/>
      </dsp:txXfrm>
    </dsp:sp>
    <dsp:sp modelId="{11E56ADB-3EE1-4EF3-888B-FC24BCCD4F98}">
      <dsp:nvSpPr>
        <dsp:cNvPr id="0" name=""/>
        <dsp:cNvSpPr/>
      </dsp:nvSpPr>
      <dsp:spPr>
        <a:xfrm>
          <a:off x="8783099" y="271633"/>
          <a:ext cx="1567507" cy="94050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Start Training</a:t>
          </a:r>
        </a:p>
      </dsp:txBody>
      <dsp:txXfrm>
        <a:off x="8810645" y="299179"/>
        <a:ext cx="1512415" cy="8854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81E6C-9A48-407D-9336-F7E7EEDC8D6A}">
      <dsp:nvSpPr>
        <dsp:cNvPr id="0" name=""/>
        <dsp:cNvSpPr/>
      </dsp:nvSpPr>
      <dsp:spPr>
        <a:xfrm>
          <a:off x="257626" y="240"/>
          <a:ext cx="748636" cy="449181"/>
        </a:xfrm>
        <a:prstGeom prst="roundRect">
          <a:avLst>
            <a:gd name="adj" fmla="val 10000"/>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Initialize Graph Engine</a:t>
          </a:r>
        </a:p>
      </dsp:txBody>
      <dsp:txXfrm>
        <a:off x="270782" y="13396"/>
        <a:ext cx="722324" cy="422869"/>
      </dsp:txXfrm>
    </dsp:sp>
    <dsp:sp modelId="{24E72222-586B-4A76-B4B7-E97BFC612C13}">
      <dsp:nvSpPr>
        <dsp:cNvPr id="0" name=""/>
        <dsp:cNvSpPr/>
      </dsp:nvSpPr>
      <dsp:spPr>
        <a:xfrm>
          <a:off x="107214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1072143" y="169132"/>
        <a:ext cx="111097" cy="111397"/>
      </dsp:txXfrm>
    </dsp:sp>
    <dsp:sp modelId="{EF5F099D-DEC3-47E7-9BC5-CFA1C2314C54}">
      <dsp:nvSpPr>
        <dsp:cNvPr id="0" name=""/>
        <dsp:cNvSpPr/>
      </dsp:nvSpPr>
      <dsp:spPr>
        <a:xfrm>
          <a:off x="1305717"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Create Dataset</a:t>
          </a:r>
        </a:p>
      </dsp:txBody>
      <dsp:txXfrm>
        <a:off x="1318873" y="13396"/>
        <a:ext cx="722324" cy="422869"/>
      </dsp:txXfrm>
    </dsp:sp>
    <dsp:sp modelId="{B59BBD87-5D1E-496F-9B07-7BFAEB788614}">
      <dsp:nvSpPr>
        <dsp:cNvPr id="0" name=""/>
        <dsp:cNvSpPr/>
      </dsp:nvSpPr>
      <dsp:spPr>
        <a:xfrm>
          <a:off x="212023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120233" y="169132"/>
        <a:ext cx="111097" cy="111397"/>
      </dsp:txXfrm>
    </dsp:sp>
    <dsp:sp modelId="{29F59816-BEEF-45EE-846D-E08FE449CA8C}">
      <dsp:nvSpPr>
        <dsp:cNvPr id="0" name=""/>
        <dsp:cNvSpPr/>
      </dsp:nvSpPr>
      <dsp:spPr>
        <a:xfrm>
          <a:off x="2353808"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GNN Model</a:t>
          </a:r>
        </a:p>
      </dsp:txBody>
      <dsp:txXfrm>
        <a:off x="2366964" y="13396"/>
        <a:ext cx="722324" cy="422869"/>
      </dsp:txXfrm>
    </dsp:sp>
    <dsp:sp modelId="{7CF5BF03-7821-425E-ABAD-4C3E1A2DF473}">
      <dsp:nvSpPr>
        <dsp:cNvPr id="0" name=""/>
        <dsp:cNvSpPr/>
      </dsp:nvSpPr>
      <dsp:spPr>
        <a:xfrm>
          <a:off x="3168324"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168324" y="169132"/>
        <a:ext cx="111097" cy="111397"/>
      </dsp:txXfrm>
    </dsp:sp>
    <dsp:sp modelId="{9E2A2B54-B27C-4484-8FFE-074EE853F8DC}">
      <dsp:nvSpPr>
        <dsp:cNvPr id="0" name=""/>
        <dsp:cNvSpPr/>
      </dsp:nvSpPr>
      <dsp:spPr>
        <a:xfrm>
          <a:off x="3401899"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Training task</a:t>
          </a:r>
        </a:p>
      </dsp:txBody>
      <dsp:txXfrm>
        <a:off x="3415055" y="13396"/>
        <a:ext cx="722324" cy="422869"/>
      </dsp:txXfrm>
    </dsp:sp>
    <dsp:sp modelId="{8DF05A39-212B-4BC6-A2B1-5810306234F5}">
      <dsp:nvSpPr>
        <dsp:cNvPr id="0" name=""/>
        <dsp:cNvSpPr/>
      </dsp:nvSpPr>
      <dsp:spPr>
        <a:xfrm>
          <a:off x="4216415"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4216415" y="169132"/>
        <a:ext cx="111097" cy="111397"/>
      </dsp:txXfrm>
    </dsp:sp>
    <dsp:sp modelId="{11E56ADB-3EE1-4EF3-888B-FC24BCCD4F98}">
      <dsp:nvSpPr>
        <dsp:cNvPr id="0" name=""/>
        <dsp:cNvSpPr/>
      </dsp:nvSpPr>
      <dsp:spPr>
        <a:xfrm>
          <a:off x="4449989"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Start Training</a:t>
          </a:r>
        </a:p>
      </dsp:txBody>
      <dsp:txXfrm>
        <a:off x="4463145" y="13396"/>
        <a:ext cx="722324" cy="4228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81E6C-9A48-407D-9336-F7E7EEDC8D6A}">
      <dsp:nvSpPr>
        <dsp:cNvPr id="0" name=""/>
        <dsp:cNvSpPr/>
      </dsp:nvSpPr>
      <dsp:spPr>
        <a:xfrm>
          <a:off x="257626" y="240"/>
          <a:ext cx="748636" cy="449181"/>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Initialize Graph Engine</a:t>
          </a:r>
        </a:p>
      </dsp:txBody>
      <dsp:txXfrm>
        <a:off x="270782" y="13396"/>
        <a:ext cx="722324" cy="422869"/>
      </dsp:txXfrm>
    </dsp:sp>
    <dsp:sp modelId="{24E72222-586B-4A76-B4B7-E97BFC612C13}">
      <dsp:nvSpPr>
        <dsp:cNvPr id="0" name=""/>
        <dsp:cNvSpPr/>
      </dsp:nvSpPr>
      <dsp:spPr>
        <a:xfrm>
          <a:off x="107214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1072143" y="169132"/>
        <a:ext cx="111097" cy="111397"/>
      </dsp:txXfrm>
    </dsp:sp>
    <dsp:sp modelId="{EF5F099D-DEC3-47E7-9BC5-CFA1C2314C54}">
      <dsp:nvSpPr>
        <dsp:cNvPr id="0" name=""/>
        <dsp:cNvSpPr/>
      </dsp:nvSpPr>
      <dsp:spPr>
        <a:xfrm>
          <a:off x="1305717" y="240"/>
          <a:ext cx="748636" cy="449181"/>
        </a:xfrm>
        <a:prstGeom prst="roundRect">
          <a:avLst>
            <a:gd name="adj" fmla="val 10000"/>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Create Dataset</a:t>
          </a:r>
        </a:p>
      </dsp:txBody>
      <dsp:txXfrm>
        <a:off x="1318873" y="13396"/>
        <a:ext cx="722324" cy="422869"/>
      </dsp:txXfrm>
    </dsp:sp>
    <dsp:sp modelId="{B59BBD87-5D1E-496F-9B07-7BFAEB788614}">
      <dsp:nvSpPr>
        <dsp:cNvPr id="0" name=""/>
        <dsp:cNvSpPr/>
      </dsp:nvSpPr>
      <dsp:spPr>
        <a:xfrm>
          <a:off x="212023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120233" y="169132"/>
        <a:ext cx="111097" cy="111397"/>
      </dsp:txXfrm>
    </dsp:sp>
    <dsp:sp modelId="{29F59816-BEEF-45EE-846D-E08FE449CA8C}">
      <dsp:nvSpPr>
        <dsp:cNvPr id="0" name=""/>
        <dsp:cNvSpPr/>
      </dsp:nvSpPr>
      <dsp:spPr>
        <a:xfrm>
          <a:off x="2353808"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GNN Model</a:t>
          </a:r>
        </a:p>
      </dsp:txBody>
      <dsp:txXfrm>
        <a:off x="2366964" y="13396"/>
        <a:ext cx="722324" cy="422869"/>
      </dsp:txXfrm>
    </dsp:sp>
    <dsp:sp modelId="{7CF5BF03-7821-425E-ABAD-4C3E1A2DF473}">
      <dsp:nvSpPr>
        <dsp:cNvPr id="0" name=""/>
        <dsp:cNvSpPr/>
      </dsp:nvSpPr>
      <dsp:spPr>
        <a:xfrm>
          <a:off x="3168324"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168324" y="169132"/>
        <a:ext cx="111097" cy="111397"/>
      </dsp:txXfrm>
    </dsp:sp>
    <dsp:sp modelId="{9E2A2B54-B27C-4484-8FFE-074EE853F8DC}">
      <dsp:nvSpPr>
        <dsp:cNvPr id="0" name=""/>
        <dsp:cNvSpPr/>
      </dsp:nvSpPr>
      <dsp:spPr>
        <a:xfrm>
          <a:off x="3401899"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Training task</a:t>
          </a:r>
        </a:p>
      </dsp:txBody>
      <dsp:txXfrm>
        <a:off x="3415055" y="13396"/>
        <a:ext cx="722324" cy="422869"/>
      </dsp:txXfrm>
    </dsp:sp>
    <dsp:sp modelId="{8DF05A39-212B-4BC6-A2B1-5810306234F5}">
      <dsp:nvSpPr>
        <dsp:cNvPr id="0" name=""/>
        <dsp:cNvSpPr/>
      </dsp:nvSpPr>
      <dsp:spPr>
        <a:xfrm>
          <a:off x="4216415"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4216415" y="169132"/>
        <a:ext cx="111097" cy="111397"/>
      </dsp:txXfrm>
    </dsp:sp>
    <dsp:sp modelId="{11E56ADB-3EE1-4EF3-888B-FC24BCCD4F98}">
      <dsp:nvSpPr>
        <dsp:cNvPr id="0" name=""/>
        <dsp:cNvSpPr/>
      </dsp:nvSpPr>
      <dsp:spPr>
        <a:xfrm>
          <a:off x="4449989"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Start Training</a:t>
          </a:r>
        </a:p>
      </dsp:txBody>
      <dsp:txXfrm>
        <a:off x="4463145" y="13396"/>
        <a:ext cx="722324" cy="4228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81E6C-9A48-407D-9336-F7E7EEDC8D6A}">
      <dsp:nvSpPr>
        <dsp:cNvPr id="0" name=""/>
        <dsp:cNvSpPr/>
      </dsp:nvSpPr>
      <dsp:spPr>
        <a:xfrm>
          <a:off x="257626"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Initialize Graph Engine</a:t>
          </a:r>
        </a:p>
      </dsp:txBody>
      <dsp:txXfrm>
        <a:off x="270782" y="13396"/>
        <a:ext cx="722324" cy="422869"/>
      </dsp:txXfrm>
    </dsp:sp>
    <dsp:sp modelId="{24E72222-586B-4A76-B4B7-E97BFC612C13}">
      <dsp:nvSpPr>
        <dsp:cNvPr id="0" name=""/>
        <dsp:cNvSpPr/>
      </dsp:nvSpPr>
      <dsp:spPr>
        <a:xfrm>
          <a:off x="107214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1072143" y="169132"/>
        <a:ext cx="111097" cy="111397"/>
      </dsp:txXfrm>
    </dsp:sp>
    <dsp:sp modelId="{EF5F099D-DEC3-47E7-9BC5-CFA1C2314C54}">
      <dsp:nvSpPr>
        <dsp:cNvPr id="0" name=""/>
        <dsp:cNvSpPr/>
      </dsp:nvSpPr>
      <dsp:spPr>
        <a:xfrm>
          <a:off x="1305717"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Create Dataset</a:t>
          </a:r>
        </a:p>
      </dsp:txBody>
      <dsp:txXfrm>
        <a:off x="1318873" y="13396"/>
        <a:ext cx="722324" cy="422869"/>
      </dsp:txXfrm>
    </dsp:sp>
    <dsp:sp modelId="{B59BBD87-5D1E-496F-9B07-7BFAEB788614}">
      <dsp:nvSpPr>
        <dsp:cNvPr id="0" name=""/>
        <dsp:cNvSpPr/>
      </dsp:nvSpPr>
      <dsp:spPr>
        <a:xfrm>
          <a:off x="212023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120233" y="169132"/>
        <a:ext cx="111097" cy="111397"/>
      </dsp:txXfrm>
    </dsp:sp>
    <dsp:sp modelId="{29F59816-BEEF-45EE-846D-E08FE449CA8C}">
      <dsp:nvSpPr>
        <dsp:cNvPr id="0" name=""/>
        <dsp:cNvSpPr/>
      </dsp:nvSpPr>
      <dsp:spPr>
        <a:xfrm>
          <a:off x="2353808" y="240"/>
          <a:ext cx="748636" cy="449181"/>
        </a:xfrm>
        <a:prstGeom prst="roundRect">
          <a:avLst>
            <a:gd name="adj" fmla="val 10000"/>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GNN Model</a:t>
          </a:r>
        </a:p>
      </dsp:txBody>
      <dsp:txXfrm>
        <a:off x="2366964" y="13396"/>
        <a:ext cx="722324" cy="422869"/>
      </dsp:txXfrm>
    </dsp:sp>
    <dsp:sp modelId="{7CF5BF03-7821-425E-ABAD-4C3E1A2DF473}">
      <dsp:nvSpPr>
        <dsp:cNvPr id="0" name=""/>
        <dsp:cNvSpPr/>
      </dsp:nvSpPr>
      <dsp:spPr>
        <a:xfrm>
          <a:off x="3168324"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168324" y="169132"/>
        <a:ext cx="111097" cy="111397"/>
      </dsp:txXfrm>
    </dsp:sp>
    <dsp:sp modelId="{9E2A2B54-B27C-4484-8FFE-074EE853F8DC}">
      <dsp:nvSpPr>
        <dsp:cNvPr id="0" name=""/>
        <dsp:cNvSpPr/>
      </dsp:nvSpPr>
      <dsp:spPr>
        <a:xfrm>
          <a:off x="3401899"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Training task</a:t>
          </a:r>
        </a:p>
      </dsp:txBody>
      <dsp:txXfrm>
        <a:off x="3415055" y="13396"/>
        <a:ext cx="722324" cy="422869"/>
      </dsp:txXfrm>
    </dsp:sp>
    <dsp:sp modelId="{8DF05A39-212B-4BC6-A2B1-5810306234F5}">
      <dsp:nvSpPr>
        <dsp:cNvPr id="0" name=""/>
        <dsp:cNvSpPr/>
      </dsp:nvSpPr>
      <dsp:spPr>
        <a:xfrm>
          <a:off x="4216415"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4216415" y="169132"/>
        <a:ext cx="111097" cy="111397"/>
      </dsp:txXfrm>
    </dsp:sp>
    <dsp:sp modelId="{11E56ADB-3EE1-4EF3-888B-FC24BCCD4F98}">
      <dsp:nvSpPr>
        <dsp:cNvPr id="0" name=""/>
        <dsp:cNvSpPr/>
      </dsp:nvSpPr>
      <dsp:spPr>
        <a:xfrm>
          <a:off x="4449989"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Start Training</a:t>
          </a:r>
        </a:p>
      </dsp:txBody>
      <dsp:txXfrm>
        <a:off x="4463145" y="13396"/>
        <a:ext cx="722324" cy="4228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81E6C-9A48-407D-9336-F7E7EEDC8D6A}">
      <dsp:nvSpPr>
        <dsp:cNvPr id="0" name=""/>
        <dsp:cNvSpPr/>
      </dsp:nvSpPr>
      <dsp:spPr>
        <a:xfrm>
          <a:off x="257626"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Initialize Graph Engine</a:t>
          </a:r>
        </a:p>
      </dsp:txBody>
      <dsp:txXfrm>
        <a:off x="270782" y="13396"/>
        <a:ext cx="722324" cy="422869"/>
      </dsp:txXfrm>
    </dsp:sp>
    <dsp:sp modelId="{24E72222-586B-4A76-B4B7-E97BFC612C13}">
      <dsp:nvSpPr>
        <dsp:cNvPr id="0" name=""/>
        <dsp:cNvSpPr/>
      </dsp:nvSpPr>
      <dsp:spPr>
        <a:xfrm>
          <a:off x="107214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1072143" y="169132"/>
        <a:ext cx="111097" cy="111397"/>
      </dsp:txXfrm>
    </dsp:sp>
    <dsp:sp modelId="{EF5F099D-DEC3-47E7-9BC5-CFA1C2314C54}">
      <dsp:nvSpPr>
        <dsp:cNvPr id="0" name=""/>
        <dsp:cNvSpPr/>
      </dsp:nvSpPr>
      <dsp:spPr>
        <a:xfrm>
          <a:off x="1305717"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Create Dataset</a:t>
          </a:r>
        </a:p>
      </dsp:txBody>
      <dsp:txXfrm>
        <a:off x="1318873" y="13396"/>
        <a:ext cx="722324" cy="422869"/>
      </dsp:txXfrm>
    </dsp:sp>
    <dsp:sp modelId="{B59BBD87-5D1E-496F-9B07-7BFAEB788614}">
      <dsp:nvSpPr>
        <dsp:cNvPr id="0" name=""/>
        <dsp:cNvSpPr/>
      </dsp:nvSpPr>
      <dsp:spPr>
        <a:xfrm>
          <a:off x="212023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120233" y="169132"/>
        <a:ext cx="111097" cy="111397"/>
      </dsp:txXfrm>
    </dsp:sp>
    <dsp:sp modelId="{29F59816-BEEF-45EE-846D-E08FE449CA8C}">
      <dsp:nvSpPr>
        <dsp:cNvPr id="0" name=""/>
        <dsp:cNvSpPr/>
      </dsp:nvSpPr>
      <dsp:spPr>
        <a:xfrm>
          <a:off x="2353808"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GNN Model</a:t>
          </a:r>
        </a:p>
      </dsp:txBody>
      <dsp:txXfrm>
        <a:off x="2366964" y="13396"/>
        <a:ext cx="722324" cy="422869"/>
      </dsp:txXfrm>
    </dsp:sp>
    <dsp:sp modelId="{7CF5BF03-7821-425E-ABAD-4C3E1A2DF473}">
      <dsp:nvSpPr>
        <dsp:cNvPr id="0" name=""/>
        <dsp:cNvSpPr/>
      </dsp:nvSpPr>
      <dsp:spPr>
        <a:xfrm>
          <a:off x="3168324"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168324" y="169132"/>
        <a:ext cx="111097" cy="111397"/>
      </dsp:txXfrm>
    </dsp:sp>
    <dsp:sp modelId="{9E2A2B54-B27C-4484-8FFE-074EE853F8DC}">
      <dsp:nvSpPr>
        <dsp:cNvPr id="0" name=""/>
        <dsp:cNvSpPr/>
      </dsp:nvSpPr>
      <dsp:spPr>
        <a:xfrm>
          <a:off x="3401899" y="240"/>
          <a:ext cx="748636" cy="449181"/>
        </a:xfrm>
        <a:prstGeom prst="roundRect">
          <a:avLst>
            <a:gd name="adj" fmla="val 10000"/>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Training task</a:t>
          </a:r>
        </a:p>
      </dsp:txBody>
      <dsp:txXfrm>
        <a:off x="3415055" y="13396"/>
        <a:ext cx="722324" cy="422869"/>
      </dsp:txXfrm>
    </dsp:sp>
    <dsp:sp modelId="{8DF05A39-212B-4BC6-A2B1-5810306234F5}">
      <dsp:nvSpPr>
        <dsp:cNvPr id="0" name=""/>
        <dsp:cNvSpPr/>
      </dsp:nvSpPr>
      <dsp:spPr>
        <a:xfrm>
          <a:off x="4216415"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4216415" y="169132"/>
        <a:ext cx="111097" cy="111397"/>
      </dsp:txXfrm>
    </dsp:sp>
    <dsp:sp modelId="{11E56ADB-3EE1-4EF3-888B-FC24BCCD4F98}">
      <dsp:nvSpPr>
        <dsp:cNvPr id="0" name=""/>
        <dsp:cNvSpPr/>
      </dsp:nvSpPr>
      <dsp:spPr>
        <a:xfrm>
          <a:off x="4449989"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Start Training</a:t>
          </a:r>
        </a:p>
      </dsp:txBody>
      <dsp:txXfrm>
        <a:off x="4463145" y="13396"/>
        <a:ext cx="722324" cy="4228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81E6C-9A48-407D-9336-F7E7EEDC8D6A}">
      <dsp:nvSpPr>
        <dsp:cNvPr id="0" name=""/>
        <dsp:cNvSpPr/>
      </dsp:nvSpPr>
      <dsp:spPr>
        <a:xfrm>
          <a:off x="257626"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Initialize Graph Engine</a:t>
          </a:r>
        </a:p>
      </dsp:txBody>
      <dsp:txXfrm>
        <a:off x="270782" y="13396"/>
        <a:ext cx="722324" cy="422869"/>
      </dsp:txXfrm>
    </dsp:sp>
    <dsp:sp modelId="{24E72222-586B-4A76-B4B7-E97BFC612C13}">
      <dsp:nvSpPr>
        <dsp:cNvPr id="0" name=""/>
        <dsp:cNvSpPr/>
      </dsp:nvSpPr>
      <dsp:spPr>
        <a:xfrm>
          <a:off x="107214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1072143" y="169132"/>
        <a:ext cx="111097" cy="111397"/>
      </dsp:txXfrm>
    </dsp:sp>
    <dsp:sp modelId="{EF5F099D-DEC3-47E7-9BC5-CFA1C2314C54}">
      <dsp:nvSpPr>
        <dsp:cNvPr id="0" name=""/>
        <dsp:cNvSpPr/>
      </dsp:nvSpPr>
      <dsp:spPr>
        <a:xfrm>
          <a:off x="1305717"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Create Dataset</a:t>
          </a:r>
        </a:p>
      </dsp:txBody>
      <dsp:txXfrm>
        <a:off x="1318873" y="13396"/>
        <a:ext cx="722324" cy="422869"/>
      </dsp:txXfrm>
    </dsp:sp>
    <dsp:sp modelId="{B59BBD87-5D1E-496F-9B07-7BFAEB788614}">
      <dsp:nvSpPr>
        <dsp:cNvPr id="0" name=""/>
        <dsp:cNvSpPr/>
      </dsp:nvSpPr>
      <dsp:spPr>
        <a:xfrm>
          <a:off x="2120233"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120233" y="169132"/>
        <a:ext cx="111097" cy="111397"/>
      </dsp:txXfrm>
    </dsp:sp>
    <dsp:sp modelId="{29F59816-BEEF-45EE-846D-E08FE449CA8C}">
      <dsp:nvSpPr>
        <dsp:cNvPr id="0" name=""/>
        <dsp:cNvSpPr/>
      </dsp:nvSpPr>
      <dsp:spPr>
        <a:xfrm>
          <a:off x="2353808"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GNN Model</a:t>
          </a:r>
        </a:p>
      </dsp:txBody>
      <dsp:txXfrm>
        <a:off x="2366964" y="13396"/>
        <a:ext cx="722324" cy="422869"/>
      </dsp:txXfrm>
    </dsp:sp>
    <dsp:sp modelId="{7CF5BF03-7821-425E-ABAD-4C3E1A2DF473}">
      <dsp:nvSpPr>
        <dsp:cNvPr id="0" name=""/>
        <dsp:cNvSpPr/>
      </dsp:nvSpPr>
      <dsp:spPr>
        <a:xfrm>
          <a:off x="3168324"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168324" y="169132"/>
        <a:ext cx="111097" cy="111397"/>
      </dsp:txXfrm>
    </dsp:sp>
    <dsp:sp modelId="{9E2A2B54-B27C-4484-8FFE-074EE853F8DC}">
      <dsp:nvSpPr>
        <dsp:cNvPr id="0" name=""/>
        <dsp:cNvSpPr/>
      </dsp:nvSpPr>
      <dsp:spPr>
        <a:xfrm>
          <a:off x="3401899" y="240"/>
          <a:ext cx="748636" cy="449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Implement Training task</a:t>
          </a:r>
        </a:p>
      </dsp:txBody>
      <dsp:txXfrm>
        <a:off x="3415055" y="13396"/>
        <a:ext cx="722324" cy="422869"/>
      </dsp:txXfrm>
    </dsp:sp>
    <dsp:sp modelId="{8DF05A39-212B-4BC6-A2B1-5810306234F5}">
      <dsp:nvSpPr>
        <dsp:cNvPr id="0" name=""/>
        <dsp:cNvSpPr/>
      </dsp:nvSpPr>
      <dsp:spPr>
        <a:xfrm>
          <a:off x="4216415" y="132000"/>
          <a:ext cx="158710" cy="1856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4216415" y="169132"/>
        <a:ext cx="111097" cy="111397"/>
      </dsp:txXfrm>
    </dsp:sp>
    <dsp:sp modelId="{11E56ADB-3EE1-4EF3-888B-FC24BCCD4F98}">
      <dsp:nvSpPr>
        <dsp:cNvPr id="0" name=""/>
        <dsp:cNvSpPr/>
      </dsp:nvSpPr>
      <dsp:spPr>
        <a:xfrm>
          <a:off x="4449989" y="240"/>
          <a:ext cx="748636" cy="449181"/>
        </a:xfrm>
        <a:prstGeom prst="roundRect">
          <a:avLst>
            <a:gd name="adj" fmla="val 10000"/>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Start Training</a:t>
          </a:r>
        </a:p>
      </dsp:txBody>
      <dsp:txXfrm>
        <a:off x="4463145" y="13396"/>
        <a:ext cx="722324" cy="4228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5B1A9-6F49-4A29-8781-87B9D69F080B}">
      <dsp:nvSpPr>
        <dsp:cNvPr id="0" name=""/>
        <dsp:cNvSpPr/>
      </dsp:nvSpPr>
      <dsp:spPr>
        <a:xfrm>
          <a:off x="3142798" y="997681"/>
          <a:ext cx="123482" cy="378680"/>
        </a:xfrm>
        <a:custGeom>
          <a:avLst/>
          <a:gdLst/>
          <a:ahLst/>
          <a:cxnLst/>
          <a:rect l="0" t="0" r="0" b="0"/>
          <a:pathLst>
            <a:path>
              <a:moveTo>
                <a:pt x="0" y="0"/>
              </a:moveTo>
              <a:lnTo>
                <a:pt x="0" y="378680"/>
              </a:lnTo>
              <a:lnTo>
                <a:pt x="123482" y="3786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095B46-BD3D-4C3D-9912-C99F43906E4C}">
      <dsp:nvSpPr>
        <dsp:cNvPr id="0" name=""/>
        <dsp:cNvSpPr/>
      </dsp:nvSpPr>
      <dsp:spPr>
        <a:xfrm>
          <a:off x="2475991" y="413196"/>
          <a:ext cx="996094" cy="172875"/>
        </a:xfrm>
        <a:custGeom>
          <a:avLst/>
          <a:gdLst/>
          <a:ahLst/>
          <a:cxnLst/>
          <a:rect l="0" t="0" r="0" b="0"/>
          <a:pathLst>
            <a:path>
              <a:moveTo>
                <a:pt x="0" y="0"/>
              </a:moveTo>
              <a:lnTo>
                <a:pt x="0" y="86437"/>
              </a:lnTo>
              <a:lnTo>
                <a:pt x="996094" y="86437"/>
              </a:lnTo>
              <a:lnTo>
                <a:pt x="996094" y="1728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45295E-2211-465F-BD5E-9E799F467944}">
      <dsp:nvSpPr>
        <dsp:cNvPr id="0" name=""/>
        <dsp:cNvSpPr/>
      </dsp:nvSpPr>
      <dsp:spPr>
        <a:xfrm>
          <a:off x="2146703" y="997681"/>
          <a:ext cx="123482" cy="1547650"/>
        </a:xfrm>
        <a:custGeom>
          <a:avLst/>
          <a:gdLst/>
          <a:ahLst/>
          <a:cxnLst/>
          <a:rect l="0" t="0" r="0" b="0"/>
          <a:pathLst>
            <a:path>
              <a:moveTo>
                <a:pt x="0" y="0"/>
              </a:moveTo>
              <a:lnTo>
                <a:pt x="0" y="1547650"/>
              </a:lnTo>
              <a:lnTo>
                <a:pt x="123482" y="154765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338EDC-73EA-49FF-A93C-94C335B885E4}">
      <dsp:nvSpPr>
        <dsp:cNvPr id="0" name=""/>
        <dsp:cNvSpPr/>
      </dsp:nvSpPr>
      <dsp:spPr>
        <a:xfrm>
          <a:off x="2146703" y="997681"/>
          <a:ext cx="123482" cy="963165"/>
        </a:xfrm>
        <a:custGeom>
          <a:avLst/>
          <a:gdLst/>
          <a:ahLst/>
          <a:cxnLst/>
          <a:rect l="0" t="0" r="0" b="0"/>
          <a:pathLst>
            <a:path>
              <a:moveTo>
                <a:pt x="0" y="0"/>
              </a:moveTo>
              <a:lnTo>
                <a:pt x="0" y="963165"/>
              </a:lnTo>
              <a:lnTo>
                <a:pt x="123482" y="9631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C2BFA0-7499-4635-ABB6-9D6308CD9EF7}">
      <dsp:nvSpPr>
        <dsp:cNvPr id="0" name=""/>
        <dsp:cNvSpPr/>
      </dsp:nvSpPr>
      <dsp:spPr>
        <a:xfrm>
          <a:off x="2146703" y="997681"/>
          <a:ext cx="123482" cy="378680"/>
        </a:xfrm>
        <a:custGeom>
          <a:avLst/>
          <a:gdLst/>
          <a:ahLst/>
          <a:cxnLst/>
          <a:rect l="0" t="0" r="0" b="0"/>
          <a:pathLst>
            <a:path>
              <a:moveTo>
                <a:pt x="0" y="0"/>
              </a:moveTo>
              <a:lnTo>
                <a:pt x="0" y="378680"/>
              </a:lnTo>
              <a:lnTo>
                <a:pt x="123482" y="3786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4215C3-17F8-48E6-80BE-302262CAA598}">
      <dsp:nvSpPr>
        <dsp:cNvPr id="0" name=""/>
        <dsp:cNvSpPr/>
      </dsp:nvSpPr>
      <dsp:spPr>
        <a:xfrm>
          <a:off x="2430271" y="413196"/>
          <a:ext cx="91440" cy="172875"/>
        </a:xfrm>
        <a:custGeom>
          <a:avLst/>
          <a:gdLst/>
          <a:ahLst/>
          <a:cxnLst/>
          <a:rect l="0" t="0" r="0" b="0"/>
          <a:pathLst>
            <a:path>
              <a:moveTo>
                <a:pt x="45720" y="0"/>
              </a:moveTo>
              <a:lnTo>
                <a:pt x="45720" y="1728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1C339E-623E-4619-9714-E622BC0063F7}">
      <dsp:nvSpPr>
        <dsp:cNvPr id="0" name=""/>
        <dsp:cNvSpPr/>
      </dsp:nvSpPr>
      <dsp:spPr>
        <a:xfrm>
          <a:off x="1150609" y="997681"/>
          <a:ext cx="123482" cy="963165"/>
        </a:xfrm>
        <a:custGeom>
          <a:avLst/>
          <a:gdLst/>
          <a:ahLst/>
          <a:cxnLst/>
          <a:rect l="0" t="0" r="0" b="0"/>
          <a:pathLst>
            <a:path>
              <a:moveTo>
                <a:pt x="0" y="0"/>
              </a:moveTo>
              <a:lnTo>
                <a:pt x="0" y="963165"/>
              </a:lnTo>
              <a:lnTo>
                <a:pt x="123482" y="9631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A32B0F-AF28-4E3B-AABD-942C091438A8}">
      <dsp:nvSpPr>
        <dsp:cNvPr id="0" name=""/>
        <dsp:cNvSpPr/>
      </dsp:nvSpPr>
      <dsp:spPr>
        <a:xfrm>
          <a:off x="1150609" y="997681"/>
          <a:ext cx="123482" cy="378680"/>
        </a:xfrm>
        <a:custGeom>
          <a:avLst/>
          <a:gdLst/>
          <a:ahLst/>
          <a:cxnLst/>
          <a:rect l="0" t="0" r="0" b="0"/>
          <a:pathLst>
            <a:path>
              <a:moveTo>
                <a:pt x="0" y="0"/>
              </a:moveTo>
              <a:lnTo>
                <a:pt x="0" y="378680"/>
              </a:lnTo>
              <a:lnTo>
                <a:pt x="123482" y="3786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BC9856-68FA-42A2-8EE4-D794A84473E8}">
      <dsp:nvSpPr>
        <dsp:cNvPr id="0" name=""/>
        <dsp:cNvSpPr/>
      </dsp:nvSpPr>
      <dsp:spPr>
        <a:xfrm>
          <a:off x="1479896" y="413196"/>
          <a:ext cx="996094" cy="172875"/>
        </a:xfrm>
        <a:custGeom>
          <a:avLst/>
          <a:gdLst/>
          <a:ahLst/>
          <a:cxnLst/>
          <a:rect l="0" t="0" r="0" b="0"/>
          <a:pathLst>
            <a:path>
              <a:moveTo>
                <a:pt x="996094" y="0"/>
              </a:moveTo>
              <a:lnTo>
                <a:pt x="996094" y="86437"/>
              </a:lnTo>
              <a:lnTo>
                <a:pt x="0" y="86437"/>
              </a:lnTo>
              <a:lnTo>
                <a:pt x="0" y="1728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0A1445-E134-4481-A7E4-DF20C5162853}">
      <dsp:nvSpPr>
        <dsp:cNvPr id="0" name=""/>
        <dsp:cNvSpPr/>
      </dsp:nvSpPr>
      <dsp:spPr>
        <a:xfrm>
          <a:off x="2064381" y="1587"/>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Graph</a:t>
          </a:r>
        </a:p>
      </dsp:txBody>
      <dsp:txXfrm>
        <a:off x="2064381" y="1587"/>
        <a:ext cx="823218" cy="411609"/>
      </dsp:txXfrm>
    </dsp:sp>
    <dsp:sp modelId="{C3CA48F3-0A13-4583-9EA9-D2DFCE7BCFD8}">
      <dsp:nvSpPr>
        <dsp:cNvPr id="0" name=""/>
        <dsp:cNvSpPr/>
      </dsp:nvSpPr>
      <dsp:spPr>
        <a:xfrm>
          <a:off x="1068287" y="586072"/>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1</a:t>
          </a:r>
        </a:p>
      </dsp:txBody>
      <dsp:txXfrm>
        <a:off x="1068287" y="586072"/>
        <a:ext cx="823218" cy="411609"/>
      </dsp:txXfrm>
    </dsp:sp>
    <dsp:sp modelId="{7C114A86-187B-4DDA-AB6C-464A49E0D700}">
      <dsp:nvSpPr>
        <dsp:cNvPr id="0" name=""/>
        <dsp:cNvSpPr/>
      </dsp:nvSpPr>
      <dsp:spPr>
        <a:xfrm>
          <a:off x="1274092" y="1170557"/>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Feature 10</a:t>
          </a:r>
        </a:p>
      </dsp:txBody>
      <dsp:txXfrm>
        <a:off x="1274092" y="1170557"/>
        <a:ext cx="823218" cy="411609"/>
      </dsp:txXfrm>
    </dsp:sp>
    <dsp:sp modelId="{8848A507-1B81-44C3-9323-9281F9A7C1C0}">
      <dsp:nvSpPr>
        <dsp:cNvPr id="0" name=""/>
        <dsp:cNvSpPr/>
      </dsp:nvSpPr>
      <dsp:spPr>
        <a:xfrm>
          <a:off x="1274092" y="1755043"/>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Feature 11</a:t>
          </a:r>
        </a:p>
      </dsp:txBody>
      <dsp:txXfrm>
        <a:off x="1274092" y="1755043"/>
        <a:ext cx="823218" cy="411609"/>
      </dsp:txXfrm>
    </dsp:sp>
    <dsp:sp modelId="{7DDC523B-25B9-41F2-ABEE-F84046298356}">
      <dsp:nvSpPr>
        <dsp:cNvPr id="0" name=""/>
        <dsp:cNvSpPr/>
      </dsp:nvSpPr>
      <dsp:spPr>
        <a:xfrm>
          <a:off x="2064381" y="586072"/>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2</a:t>
          </a:r>
        </a:p>
      </dsp:txBody>
      <dsp:txXfrm>
        <a:off x="2064381" y="586072"/>
        <a:ext cx="823218" cy="411609"/>
      </dsp:txXfrm>
    </dsp:sp>
    <dsp:sp modelId="{4FB2F0DC-A48B-47B3-9991-E1AB39179496}">
      <dsp:nvSpPr>
        <dsp:cNvPr id="0" name=""/>
        <dsp:cNvSpPr/>
      </dsp:nvSpPr>
      <dsp:spPr>
        <a:xfrm>
          <a:off x="2270186" y="1170557"/>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Feature 20</a:t>
          </a:r>
        </a:p>
      </dsp:txBody>
      <dsp:txXfrm>
        <a:off x="2270186" y="1170557"/>
        <a:ext cx="823218" cy="411609"/>
      </dsp:txXfrm>
    </dsp:sp>
    <dsp:sp modelId="{D535C539-A15A-452B-BEAB-9072BD4DF457}">
      <dsp:nvSpPr>
        <dsp:cNvPr id="0" name=""/>
        <dsp:cNvSpPr/>
      </dsp:nvSpPr>
      <dsp:spPr>
        <a:xfrm>
          <a:off x="2270186" y="1755043"/>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Feature 21</a:t>
          </a:r>
        </a:p>
      </dsp:txBody>
      <dsp:txXfrm>
        <a:off x="2270186" y="1755043"/>
        <a:ext cx="823218" cy="411609"/>
      </dsp:txXfrm>
    </dsp:sp>
    <dsp:sp modelId="{C2660A17-E27E-46CC-975D-943EC7288301}">
      <dsp:nvSpPr>
        <dsp:cNvPr id="0" name=""/>
        <dsp:cNvSpPr/>
      </dsp:nvSpPr>
      <dsp:spPr>
        <a:xfrm>
          <a:off x="2270186" y="2339528"/>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Feature 22</a:t>
          </a:r>
        </a:p>
      </dsp:txBody>
      <dsp:txXfrm>
        <a:off x="2270186" y="2339528"/>
        <a:ext cx="823218" cy="411609"/>
      </dsp:txXfrm>
    </dsp:sp>
    <dsp:sp modelId="{0DDE8059-E54D-44E4-AFA6-359D3AD09FFA}">
      <dsp:nvSpPr>
        <dsp:cNvPr id="0" name=""/>
        <dsp:cNvSpPr/>
      </dsp:nvSpPr>
      <dsp:spPr>
        <a:xfrm>
          <a:off x="3060476" y="586072"/>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3</a:t>
          </a:r>
        </a:p>
      </dsp:txBody>
      <dsp:txXfrm>
        <a:off x="3060476" y="586072"/>
        <a:ext cx="823218" cy="411609"/>
      </dsp:txXfrm>
    </dsp:sp>
    <dsp:sp modelId="{DD57CA25-B086-4994-A39D-97AF9604BC08}">
      <dsp:nvSpPr>
        <dsp:cNvPr id="0" name=""/>
        <dsp:cNvSpPr/>
      </dsp:nvSpPr>
      <dsp:spPr>
        <a:xfrm>
          <a:off x="3266281" y="1170557"/>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Feature 30</a:t>
          </a:r>
        </a:p>
      </dsp:txBody>
      <dsp:txXfrm>
        <a:off x="3266281" y="1170557"/>
        <a:ext cx="823218" cy="4116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75C2D-E3AD-43A5-A135-F46E683A2AFA}">
      <dsp:nvSpPr>
        <dsp:cNvPr id="0" name=""/>
        <dsp:cNvSpPr/>
      </dsp:nvSpPr>
      <dsp:spPr>
        <a:xfrm>
          <a:off x="3650831" y="0"/>
          <a:ext cx="872882" cy="275272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a:t>Features</a:t>
          </a:r>
        </a:p>
      </dsp:txBody>
      <dsp:txXfrm>
        <a:off x="3650831" y="0"/>
        <a:ext cx="872882" cy="825817"/>
      </dsp:txXfrm>
    </dsp:sp>
    <dsp:sp modelId="{02C45630-3F60-46C9-8C58-2DB696D6B3B4}">
      <dsp:nvSpPr>
        <dsp:cNvPr id="0" name=""/>
        <dsp:cNvSpPr/>
      </dsp:nvSpPr>
      <dsp:spPr>
        <a:xfrm>
          <a:off x="2245408" y="0"/>
          <a:ext cx="904192" cy="275272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a:t>Nodes</a:t>
          </a:r>
        </a:p>
      </dsp:txBody>
      <dsp:txXfrm>
        <a:off x="2245408" y="0"/>
        <a:ext cx="904192" cy="825817"/>
      </dsp:txXfrm>
    </dsp:sp>
    <dsp:sp modelId="{9EAD5063-54CE-4C5D-B9C6-DDA1392A3442}">
      <dsp:nvSpPr>
        <dsp:cNvPr id="0" name=""/>
        <dsp:cNvSpPr/>
      </dsp:nvSpPr>
      <dsp:spPr>
        <a:xfrm>
          <a:off x="913476" y="0"/>
          <a:ext cx="856108" cy="275272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a:t>Metadata</a:t>
          </a:r>
        </a:p>
      </dsp:txBody>
      <dsp:txXfrm>
        <a:off x="913476" y="0"/>
        <a:ext cx="856108" cy="825817"/>
      </dsp:txXfrm>
    </dsp:sp>
    <dsp:sp modelId="{C56244B4-356A-4104-AA0B-E7D9FF121005}">
      <dsp:nvSpPr>
        <dsp:cNvPr id="0" name=""/>
        <dsp:cNvSpPr/>
      </dsp:nvSpPr>
      <dsp:spPr>
        <a:xfrm>
          <a:off x="967240" y="1684202"/>
          <a:ext cx="713423"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Graph</a:t>
          </a:r>
        </a:p>
      </dsp:txBody>
      <dsp:txXfrm>
        <a:off x="975113" y="1692075"/>
        <a:ext cx="697677" cy="253074"/>
      </dsp:txXfrm>
    </dsp:sp>
    <dsp:sp modelId="{7CE3D0AA-A22D-4F55-BBA5-CEB4EE46CC53}">
      <dsp:nvSpPr>
        <dsp:cNvPr id="0" name=""/>
        <dsp:cNvSpPr/>
      </dsp:nvSpPr>
      <dsp:spPr>
        <a:xfrm rot="18816494">
          <a:off x="1536595" y="1473620"/>
          <a:ext cx="928645" cy="17578"/>
        </a:xfrm>
        <a:custGeom>
          <a:avLst/>
          <a:gdLst/>
          <a:ahLst/>
          <a:cxnLst/>
          <a:rect l="0" t="0" r="0" b="0"/>
          <a:pathLst>
            <a:path>
              <a:moveTo>
                <a:pt x="0" y="8789"/>
              </a:moveTo>
              <a:lnTo>
                <a:pt x="928645" y="87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77701" y="1459193"/>
        <a:ext cx="46432" cy="46432"/>
      </dsp:txXfrm>
    </dsp:sp>
    <dsp:sp modelId="{5E0C98C4-0221-4624-A8AE-71339809AA4F}">
      <dsp:nvSpPr>
        <dsp:cNvPr id="0" name=""/>
        <dsp:cNvSpPr/>
      </dsp:nvSpPr>
      <dsp:spPr>
        <a:xfrm>
          <a:off x="2321172" y="1011795"/>
          <a:ext cx="753493"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Node 1</a:t>
          </a:r>
        </a:p>
      </dsp:txBody>
      <dsp:txXfrm>
        <a:off x="2329045" y="1019668"/>
        <a:ext cx="737747" cy="253074"/>
      </dsp:txXfrm>
    </dsp:sp>
    <dsp:sp modelId="{95F9DC32-0A1E-41BB-8709-42C04F136B6D}">
      <dsp:nvSpPr>
        <dsp:cNvPr id="0" name=""/>
        <dsp:cNvSpPr/>
      </dsp:nvSpPr>
      <dsp:spPr>
        <a:xfrm rot="20793637">
          <a:off x="3065560" y="1060131"/>
          <a:ext cx="665064" cy="17578"/>
        </a:xfrm>
        <a:custGeom>
          <a:avLst/>
          <a:gdLst/>
          <a:ahLst/>
          <a:cxnLst/>
          <a:rect l="0" t="0" r="0" b="0"/>
          <a:pathLst>
            <a:path>
              <a:moveTo>
                <a:pt x="0" y="8789"/>
              </a:moveTo>
              <a:lnTo>
                <a:pt x="665064" y="878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1465" y="1052293"/>
        <a:ext cx="33253" cy="33253"/>
      </dsp:txXfrm>
    </dsp:sp>
    <dsp:sp modelId="{E4E52C89-0899-4CD7-934D-CD0C51A14A5E}">
      <dsp:nvSpPr>
        <dsp:cNvPr id="0" name=""/>
        <dsp:cNvSpPr/>
      </dsp:nvSpPr>
      <dsp:spPr>
        <a:xfrm>
          <a:off x="3721518" y="857223"/>
          <a:ext cx="727402"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Feature 10</a:t>
          </a:r>
        </a:p>
      </dsp:txBody>
      <dsp:txXfrm>
        <a:off x="3729391" y="865096"/>
        <a:ext cx="711656" cy="253074"/>
      </dsp:txXfrm>
    </dsp:sp>
    <dsp:sp modelId="{8F3ACD54-63C1-423A-B0D6-B04D64A9CED2}">
      <dsp:nvSpPr>
        <dsp:cNvPr id="0" name=""/>
        <dsp:cNvSpPr/>
      </dsp:nvSpPr>
      <dsp:spPr>
        <a:xfrm rot="806363">
          <a:off x="3065560" y="1214703"/>
          <a:ext cx="665064" cy="17578"/>
        </a:xfrm>
        <a:custGeom>
          <a:avLst/>
          <a:gdLst/>
          <a:ahLst/>
          <a:cxnLst/>
          <a:rect l="0" t="0" r="0" b="0"/>
          <a:pathLst>
            <a:path>
              <a:moveTo>
                <a:pt x="0" y="8789"/>
              </a:moveTo>
              <a:lnTo>
                <a:pt x="665064" y="878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1465" y="1206865"/>
        <a:ext cx="33253" cy="33253"/>
      </dsp:txXfrm>
    </dsp:sp>
    <dsp:sp modelId="{DF898491-F847-4133-A68B-815519C31A98}">
      <dsp:nvSpPr>
        <dsp:cNvPr id="0" name=""/>
        <dsp:cNvSpPr/>
      </dsp:nvSpPr>
      <dsp:spPr>
        <a:xfrm>
          <a:off x="3721518" y="1166367"/>
          <a:ext cx="727402"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Feature 11</a:t>
          </a:r>
        </a:p>
      </dsp:txBody>
      <dsp:txXfrm>
        <a:off x="3729391" y="1174240"/>
        <a:ext cx="711656" cy="253074"/>
      </dsp:txXfrm>
    </dsp:sp>
    <dsp:sp modelId="{D13398BC-4933-49AC-81C1-B6351086F015}">
      <dsp:nvSpPr>
        <dsp:cNvPr id="0" name=""/>
        <dsp:cNvSpPr/>
      </dsp:nvSpPr>
      <dsp:spPr>
        <a:xfrm rot="534796">
          <a:off x="1676748" y="1860050"/>
          <a:ext cx="648337" cy="17578"/>
        </a:xfrm>
        <a:custGeom>
          <a:avLst/>
          <a:gdLst/>
          <a:ahLst/>
          <a:cxnLst/>
          <a:rect l="0" t="0" r="0" b="0"/>
          <a:pathLst>
            <a:path>
              <a:moveTo>
                <a:pt x="0" y="8789"/>
              </a:moveTo>
              <a:lnTo>
                <a:pt x="648337" y="87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84709" y="1852631"/>
        <a:ext cx="32416" cy="32416"/>
      </dsp:txXfrm>
    </dsp:sp>
    <dsp:sp modelId="{0F68E6D9-FCE6-4789-9623-04A5DBAC86C7}">
      <dsp:nvSpPr>
        <dsp:cNvPr id="0" name=""/>
        <dsp:cNvSpPr/>
      </dsp:nvSpPr>
      <dsp:spPr>
        <a:xfrm>
          <a:off x="2321172" y="1784655"/>
          <a:ext cx="753493"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Node 2</a:t>
          </a:r>
        </a:p>
      </dsp:txBody>
      <dsp:txXfrm>
        <a:off x="2329045" y="1792528"/>
        <a:ext cx="737747" cy="253074"/>
      </dsp:txXfrm>
    </dsp:sp>
    <dsp:sp modelId="{5B895DB4-9D53-4166-B98D-1A945228DA31}">
      <dsp:nvSpPr>
        <dsp:cNvPr id="0" name=""/>
        <dsp:cNvSpPr/>
      </dsp:nvSpPr>
      <dsp:spPr>
        <a:xfrm rot="20067356">
          <a:off x="3039627" y="1755704"/>
          <a:ext cx="716929" cy="17578"/>
        </a:xfrm>
        <a:custGeom>
          <a:avLst/>
          <a:gdLst/>
          <a:ahLst/>
          <a:cxnLst/>
          <a:rect l="0" t="0" r="0" b="0"/>
          <a:pathLst>
            <a:path>
              <a:moveTo>
                <a:pt x="0" y="8789"/>
              </a:moveTo>
              <a:lnTo>
                <a:pt x="716929" y="878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0169" y="1746570"/>
        <a:ext cx="35846" cy="35846"/>
      </dsp:txXfrm>
    </dsp:sp>
    <dsp:sp modelId="{35EC409B-103F-4323-A5F7-9A5928098050}">
      <dsp:nvSpPr>
        <dsp:cNvPr id="0" name=""/>
        <dsp:cNvSpPr/>
      </dsp:nvSpPr>
      <dsp:spPr>
        <a:xfrm>
          <a:off x="3721518" y="1475511"/>
          <a:ext cx="727402"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Feature 20</a:t>
          </a:r>
        </a:p>
      </dsp:txBody>
      <dsp:txXfrm>
        <a:off x="3729391" y="1483384"/>
        <a:ext cx="711656" cy="253074"/>
      </dsp:txXfrm>
    </dsp:sp>
    <dsp:sp modelId="{7EE738C1-EC3F-4A96-A36B-FD9D0778046B}">
      <dsp:nvSpPr>
        <dsp:cNvPr id="0" name=""/>
        <dsp:cNvSpPr/>
      </dsp:nvSpPr>
      <dsp:spPr>
        <a:xfrm>
          <a:off x="3074666" y="1910276"/>
          <a:ext cx="646852" cy="17578"/>
        </a:xfrm>
        <a:custGeom>
          <a:avLst/>
          <a:gdLst/>
          <a:ahLst/>
          <a:cxnLst/>
          <a:rect l="0" t="0" r="0" b="0"/>
          <a:pathLst>
            <a:path>
              <a:moveTo>
                <a:pt x="0" y="8789"/>
              </a:moveTo>
              <a:lnTo>
                <a:pt x="646852" y="878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1921" y="1902894"/>
        <a:ext cx="32342" cy="32342"/>
      </dsp:txXfrm>
    </dsp:sp>
    <dsp:sp modelId="{5DAD1CB3-28A1-4F91-B8A7-0D678EE3C9FA}">
      <dsp:nvSpPr>
        <dsp:cNvPr id="0" name=""/>
        <dsp:cNvSpPr/>
      </dsp:nvSpPr>
      <dsp:spPr>
        <a:xfrm>
          <a:off x="3721518" y="1784655"/>
          <a:ext cx="727402"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Feature 21</a:t>
          </a:r>
        </a:p>
      </dsp:txBody>
      <dsp:txXfrm>
        <a:off x="3729391" y="1792528"/>
        <a:ext cx="711656" cy="253074"/>
      </dsp:txXfrm>
    </dsp:sp>
    <dsp:sp modelId="{5559781C-FC91-491F-B9BC-EDF1AA85199A}">
      <dsp:nvSpPr>
        <dsp:cNvPr id="0" name=""/>
        <dsp:cNvSpPr/>
      </dsp:nvSpPr>
      <dsp:spPr>
        <a:xfrm rot="1532644">
          <a:off x="3039627" y="2064848"/>
          <a:ext cx="716929" cy="17578"/>
        </a:xfrm>
        <a:custGeom>
          <a:avLst/>
          <a:gdLst/>
          <a:ahLst/>
          <a:cxnLst/>
          <a:rect l="0" t="0" r="0" b="0"/>
          <a:pathLst>
            <a:path>
              <a:moveTo>
                <a:pt x="0" y="8789"/>
              </a:moveTo>
              <a:lnTo>
                <a:pt x="716929" y="878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0169" y="2055714"/>
        <a:ext cx="35846" cy="35846"/>
      </dsp:txXfrm>
    </dsp:sp>
    <dsp:sp modelId="{00692F14-7EDF-4598-A3BF-688254A0EFDE}">
      <dsp:nvSpPr>
        <dsp:cNvPr id="0" name=""/>
        <dsp:cNvSpPr/>
      </dsp:nvSpPr>
      <dsp:spPr>
        <a:xfrm>
          <a:off x="3721518" y="2093799"/>
          <a:ext cx="727402"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Feature 22</a:t>
          </a:r>
        </a:p>
      </dsp:txBody>
      <dsp:txXfrm>
        <a:off x="3729391" y="2101672"/>
        <a:ext cx="711656" cy="253074"/>
      </dsp:txXfrm>
    </dsp:sp>
    <dsp:sp modelId="{32B8B1AD-5AB4-4B2D-B4F7-0260C8FF1075}">
      <dsp:nvSpPr>
        <dsp:cNvPr id="0" name=""/>
        <dsp:cNvSpPr/>
      </dsp:nvSpPr>
      <dsp:spPr>
        <a:xfrm rot="2897643">
          <a:off x="1519555" y="2169194"/>
          <a:ext cx="962725" cy="17578"/>
        </a:xfrm>
        <a:custGeom>
          <a:avLst/>
          <a:gdLst/>
          <a:ahLst/>
          <a:cxnLst/>
          <a:rect l="0" t="0" r="0" b="0"/>
          <a:pathLst>
            <a:path>
              <a:moveTo>
                <a:pt x="0" y="8789"/>
              </a:moveTo>
              <a:lnTo>
                <a:pt x="962725" y="87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76849" y="2153915"/>
        <a:ext cx="48136" cy="48136"/>
      </dsp:txXfrm>
    </dsp:sp>
    <dsp:sp modelId="{AE0241D0-2355-4A59-9C09-B10F3EBFE602}">
      <dsp:nvSpPr>
        <dsp:cNvPr id="0" name=""/>
        <dsp:cNvSpPr/>
      </dsp:nvSpPr>
      <dsp:spPr>
        <a:xfrm>
          <a:off x="2321172" y="2402943"/>
          <a:ext cx="753493"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Node 3</a:t>
          </a:r>
        </a:p>
      </dsp:txBody>
      <dsp:txXfrm>
        <a:off x="2329045" y="2410816"/>
        <a:ext cx="737747" cy="253074"/>
      </dsp:txXfrm>
    </dsp:sp>
    <dsp:sp modelId="{B24F4487-558A-42D7-AFF1-1022498B5829}">
      <dsp:nvSpPr>
        <dsp:cNvPr id="0" name=""/>
        <dsp:cNvSpPr/>
      </dsp:nvSpPr>
      <dsp:spPr>
        <a:xfrm>
          <a:off x="3074666" y="2528564"/>
          <a:ext cx="646852" cy="17578"/>
        </a:xfrm>
        <a:custGeom>
          <a:avLst/>
          <a:gdLst/>
          <a:ahLst/>
          <a:cxnLst/>
          <a:rect l="0" t="0" r="0" b="0"/>
          <a:pathLst>
            <a:path>
              <a:moveTo>
                <a:pt x="0" y="8789"/>
              </a:moveTo>
              <a:lnTo>
                <a:pt x="646852" y="878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1921" y="2521182"/>
        <a:ext cx="32342" cy="32342"/>
      </dsp:txXfrm>
    </dsp:sp>
    <dsp:sp modelId="{B75980F3-A565-43C4-8340-E3741CD220BE}">
      <dsp:nvSpPr>
        <dsp:cNvPr id="0" name=""/>
        <dsp:cNvSpPr/>
      </dsp:nvSpPr>
      <dsp:spPr>
        <a:xfrm>
          <a:off x="3721518" y="2402943"/>
          <a:ext cx="727402" cy="2688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Feature 30</a:t>
          </a:r>
        </a:p>
      </dsp:txBody>
      <dsp:txXfrm>
        <a:off x="3729391" y="2410816"/>
        <a:ext cx="711656" cy="2530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5B1A9-6F49-4A29-8781-87B9D69F080B}">
      <dsp:nvSpPr>
        <dsp:cNvPr id="0" name=""/>
        <dsp:cNvSpPr/>
      </dsp:nvSpPr>
      <dsp:spPr>
        <a:xfrm>
          <a:off x="3173174" y="1004028"/>
          <a:ext cx="333024" cy="385031"/>
        </a:xfrm>
        <a:custGeom>
          <a:avLst/>
          <a:gdLst/>
          <a:ahLst/>
          <a:cxnLst/>
          <a:rect l="0" t="0" r="0" b="0"/>
          <a:pathLst>
            <a:path>
              <a:moveTo>
                <a:pt x="0" y="0"/>
              </a:moveTo>
              <a:lnTo>
                <a:pt x="0" y="385031"/>
              </a:lnTo>
              <a:lnTo>
                <a:pt x="333024" y="3850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7D1705-33C9-4516-8007-C41A35A0B814}">
      <dsp:nvSpPr>
        <dsp:cNvPr id="0" name=""/>
        <dsp:cNvSpPr/>
      </dsp:nvSpPr>
      <dsp:spPr>
        <a:xfrm>
          <a:off x="3914071" y="432246"/>
          <a:ext cx="254144" cy="365978"/>
        </a:xfrm>
        <a:custGeom>
          <a:avLst/>
          <a:gdLst/>
          <a:ahLst/>
          <a:cxnLst/>
          <a:rect l="0" t="0" r="0" b="0"/>
          <a:pathLst>
            <a:path>
              <a:moveTo>
                <a:pt x="254144" y="0"/>
              </a:moveTo>
              <a:lnTo>
                <a:pt x="254144" y="365978"/>
              </a:lnTo>
              <a:lnTo>
                <a:pt x="0" y="36597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45295E-2211-465F-BD5E-9E799F467944}">
      <dsp:nvSpPr>
        <dsp:cNvPr id="0" name=""/>
        <dsp:cNvSpPr/>
      </dsp:nvSpPr>
      <dsp:spPr>
        <a:xfrm>
          <a:off x="1897680" y="997681"/>
          <a:ext cx="123482" cy="1547650"/>
        </a:xfrm>
        <a:custGeom>
          <a:avLst/>
          <a:gdLst/>
          <a:ahLst/>
          <a:cxnLst/>
          <a:rect l="0" t="0" r="0" b="0"/>
          <a:pathLst>
            <a:path>
              <a:moveTo>
                <a:pt x="0" y="0"/>
              </a:moveTo>
              <a:lnTo>
                <a:pt x="0" y="1547650"/>
              </a:lnTo>
              <a:lnTo>
                <a:pt x="123482" y="154765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338EDC-73EA-49FF-A93C-94C335B885E4}">
      <dsp:nvSpPr>
        <dsp:cNvPr id="0" name=""/>
        <dsp:cNvSpPr/>
      </dsp:nvSpPr>
      <dsp:spPr>
        <a:xfrm>
          <a:off x="1897680" y="997681"/>
          <a:ext cx="123482" cy="963165"/>
        </a:xfrm>
        <a:custGeom>
          <a:avLst/>
          <a:gdLst/>
          <a:ahLst/>
          <a:cxnLst/>
          <a:rect l="0" t="0" r="0" b="0"/>
          <a:pathLst>
            <a:path>
              <a:moveTo>
                <a:pt x="0" y="0"/>
              </a:moveTo>
              <a:lnTo>
                <a:pt x="0" y="963165"/>
              </a:lnTo>
              <a:lnTo>
                <a:pt x="123482" y="9631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C2BFA0-7499-4635-ABB6-9D6308CD9EF7}">
      <dsp:nvSpPr>
        <dsp:cNvPr id="0" name=""/>
        <dsp:cNvSpPr/>
      </dsp:nvSpPr>
      <dsp:spPr>
        <a:xfrm>
          <a:off x="1897680" y="997681"/>
          <a:ext cx="123482" cy="378680"/>
        </a:xfrm>
        <a:custGeom>
          <a:avLst/>
          <a:gdLst/>
          <a:ahLst/>
          <a:cxnLst/>
          <a:rect l="0" t="0" r="0" b="0"/>
          <a:pathLst>
            <a:path>
              <a:moveTo>
                <a:pt x="0" y="0"/>
              </a:moveTo>
              <a:lnTo>
                <a:pt x="0" y="378680"/>
              </a:lnTo>
              <a:lnTo>
                <a:pt x="123482" y="3786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4215C3-17F8-48E6-80BE-302262CAA598}">
      <dsp:nvSpPr>
        <dsp:cNvPr id="0" name=""/>
        <dsp:cNvSpPr/>
      </dsp:nvSpPr>
      <dsp:spPr>
        <a:xfrm>
          <a:off x="1728920" y="413196"/>
          <a:ext cx="498047" cy="172875"/>
        </a:xfrm>
        <a:custGeom>
          <a:avLst/>
          <a:gdLst/>
          <a:ahLst/>
          <a:cxnLst/>
          <a:rect l="0" t="0" r="0" b="0"/>
          <a:pathLst>
            <a:path>
              <a:moveTo>
                <a:pt x="0" y="0"/>
              </a:moveTo>
              <a:lnTo>
                <a:pt x="0" y="86437"/>
              </a:lnTo>
              <a:lnTo>
                <a:pt x="498047" y="86437"/>
              </a:lnTo>
              <a:lnTo>
                <a:pt x="498047" y="1728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1C339E-623E-4619-9714-E622BC0063F7}">
      <dsp:nvSpPr>
        <dsp:cNvPr id="0" name=""/>
        <dsp:cNvSpPr/>
      </dsp:nvSpPr>
      <dsp:spPr>
        <a:xfrm>
          <a:off x="901585" y="997681"/>
          <a:ext cx="123482" cy="963165"/>
        </a:xfrm>
        <a:custGeom>
          <a:avLst/>
          <a:gdLst/>
          <a:ahLst/>
          <a:cxnLst/>
          <a:rect l="0" t="0" r="0" b="0"/>
          <a:pathLst>
            <a:path>
              <a:moveTo>
                <a:pt x="0" y="0"/>
              </a:moveTo>
              <a:lnTo>
                <a:pt x="0" y="963165"/>
              </a:lnTo>
              <a:lnTo>
                <a:pt x="123482" y="9631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A32B0F-AF28-4E3B-AABD-942C091438A8}">
      <dsp:nvSpPr>
        <dsp:cNvPr id="0" name=""/>
        <dsp:cNvSpPr/>
      </dsp:nvSpPr>
      <dsp:spPr>
        <a:xfrm>
          <a:off x="901585" y="997681"/>
          <a:ext cx="123482" cy="378680"/>
        </a:xfrm>
        <a:custGeom>
          <a:avLst/>
          <a:gdLst/>
          <a:ahLst/>
          <a:cxnLst/>
          <a:rect l="0" t="0" r="0" b="0"/>
          <a:pathLst>
            <a:path>
              <a:moveTo>
                <a:pt x="0" y="0"/>
              </a:moveTo>
              <a:lnTo>
                <a:pt x="0" y="378680"/>
              </a:lnTo>
              <a:lnTo>
                <a:pt x="123482" y="3786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BC9856-68FA-42A2-8EE4-D794A84473E8}">
      <dsp:nvSpPr>
        <dsp:cNvPr id="0" name=""/>
        <dsp:cNvSpPr/>
      </dsp:nvSpPr>
      <dsp:spPr>
        <a:xfrm>
          <a:off x="1230873" y="413196"/>
          <a:ext cx="498047" cy="172875"/>
        </a:xfrm>
        <a:custGeom>
          <a:avLst/>
          <a:gdLst/>
          <a:ahLst/>
          <a:cxnLst/>
          <a:rect l="0" t="0" r="0" b="0"/>
          <a:pathLst>
            <a:path>
              <a:moveTo>
                <a:pt x="498047" y="0"/>
              </a:moveTo>
              <a:lnTo>
                <a:pt x="498047" y="86437"/>
              </a:lnTo>
              <a:lnTo>
                <a:pt x="0" y="86437"/>
              </a:lnTo>
              <a:lnTo>
                <a:pt x="0" y="1728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0A1445-E134-4481-A7E4-DF20C5162853}">
      <dsp:nvSpPr>
        <dsp:cNvPr id="0" name=""/>
        <dsp:cNvSpPr/>
      </dsp:nvSpPr>
      <dsp:spPr>
        <a:xfrm>
          <a:off x="1317311" y="1587"/>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Partition 1</a:t>
          </a:r>
        </a:p>
      </dsp:txBody>
      <dsp:txXfrm>
        <a:off x="1317311" y="1587"/>
        <a:ext cx="823218" cy="411609"/>
      </dsp:txXfrm>
    </dsp:sp>
    <dsp:sp modelId="{C3CA48F3-0A13-4583-9EA9-D2DFCE7BCFD8}">
      <dsp:nvSpPr>
        <dsp:cNvPr id="0" name=""/>
        <dsp:cNvSpPr/>
      </dsp:nvSpPr>
      <dsp:spPr>
        <a:xfrm>
          <a:off x="819263" y="586072"/>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1</a:t>
          </a:r>
        </a:p>
      </dsp:txBody>
      <dsp:txXfrm>
        <a:off x="819263" y="586072"/>
        <a:ext cx="823218" cy="411609"/>
      </dsp:txXfrm>
    </dsp:sp>
    <dsp:sp modelId="{7C114A86-187B-4DDA-AB6C-464A49E0D700}">
      <dsp:nvSpPr>
        <dsp:cNvPr id="0" name=""/>
        <dsp:cNvSpPr/>
      </dsp:nvSpPr>
      <dsp:spPr>
        <a:xfrm>
          <a:off x="1025068" y="1170557"/>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Neighbor1</a:t>
          </a:r>
        </a:p>
      </dsp:txBody>
      <dsp:txXfrm>
        <a:off x="1025068" y="1170557"/>
        <a:ext cx="823218" cy="411609"/>
      </dsp:txXfrm>
    </dsp:sp>
    <dsp:sp modelId="{8848A507-1B81-44C3-9323-9281F9A7C1C0}">
      <dsp:nvSpPr>
        <dsp:cNvPr id="0" name=""/>
        <dsp:cNvSpPr/>
      </dsp:nvSpPr>
      <dsp:spPr>
        <a:xfrm>
          <a:off x="1025068" y="1755043"/>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Neighbor2</a:t>
          </a:r>
        </a:p>
      </dsp:txBody>
      <dsp:txXfrm>
        <a:off x="1025068" y="1755043"/>
        <a:ext cx="823218" cy="411609"/>
      </dsp:txXfrm>
    </dsp:sp>
    <dsp:sp modelId="{7DDC523B-25B9-41F2-ABEE-F84046298356}">
      <dsp:nvSpPr>
        <dsp:cNvPr id="0" name=""/>
        <dsp:cNvSpPr/>
      </dsp:nvSpPr>
      <dsp:spPr>
        <a:xfrm>
          <a:off x="1815358" y="586072"/>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2</a:t>
          </a:r>
        </a:p>
      </dsp:txBody>
      <dsp:txXfrm>
        <a:off x="1815358" y="586072"/>
        <a:ext cx="823218" cy="411609"/>
      </dsp:txXfrm>
    </dsp:sp>
    <dsp:sp modelId="{4FB2F0DC-A48B-47B3-9991-E1AB39179496}">
      <dsp:nvSpPr>
        <dsp:cNvPr id="0" name=""/>
        <dsp:cNvSpPr/>
      </dsp:nvSpPr>
      <dsp:spPr>
        <a:xfrm>
          <a:off x="2021162" y="1170557"/>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Neighbor1</a:t>
          </a:r>
        </a:p>
      </dsp:txBody>
      <dsp:txXfrm>
        <a:off x="2021162" y="1170557"/>
        <a:ext cx="823218" cy="411609"/>
      </dsp:txXfrm>
    </dsp:sp>
    <dsp:sp modelId="{D535C539-A15A-452B-BEAB-9072BD4DF457}">
      <dsp:nvSpPr>
        <dsp:cNvPr id="0" name=""/>
        <dsp:cNvSpPr/>
      </dsp:nvSpPr>
      <dsp:spPr>
        <a:xfrm>
          <a:off x="2021162" y="1755043"/>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Neighbor2</a:t>
          </a:r>
        </a:p>
      </dsp:txBody>
      <dsp:txXfrm>
        <a:off x="2021162" y="1755043"/>
        <a:ext cx="823218" cy="411609"/>
      </dsp:txXfrm>
    </dsp:sp>
    <dsp:sp modelId="{C2660A17-E27E-46CC-975D-943EC7288301}">
      <dsp:nvSpPr>
        <dsp:cNvPr id="0" name=""/>
        <dsp:cNvSpPr/>
      </dsp:nvSpPr>
      <dsp:spPr>
        <a:xfrm>
          <a:off x="2021162" y="2339528"/>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Neighbor3</a:t>
          </a:r>
        </a:p>
      </dsp:txBody>
      <dsp:txXfrm>
        <a:off x="2021162" y="2339528"/>
        <a:ext cx="823218" cy="411609"/>
      </dsp:txXfrm>
    </dsp:sp>
    <dsp:sp modelId="{B68CA8A2-7E3E-4F1B-BD2A-C728723BFF6C}">
      <dsp:nvSpPr>
        <dsp:cNvPr id="0" name=""/>
        <dsp:cNvSpPr/>
      </dsp:nvSpPr>
      <dsp:spPr>
        <a:xfrm>
          <a:off x="3756606" y="20636"/>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 Partition 2</a:t>
          </a:r>
        </a:p>
      </dsp:txBody>
      <dsp:txXfrm>
        <a:off x="3756606" y="20636"/>
        <a:ext cx="823218" cy="411609"/>
      </dsp:txXfrm>
    </dsp:sp>
    <dsp:sp modelId="{0DDE8059-E54D-44E4-AFA6-359D3AD09FFA}">
      <dsp:nvSpPr>
        <dsp:cNvPr id="0" name=""/>
        <dsp:cNvSpPr/>
      </dsp:nvSpPr>
      <dsp:spPr>
        <a:xfrm>
          <a:off x="3090853" y="592419"/>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3</a:t>
          </a:r>
        </a:p>
      </dsp:txBody>
      <dsp:txXfrm>
        <a:off x="3090853" y="592419"/>
        <a:ext cx="823218" cy="411609"/>
      </dsp:txXfrm>
    </dsp:sp>
    <dsp:sp modelId="{DD57CA25-B086-4994-A39D-97AF9604BC08}">
      <dsp:nvSpPr>
        <dsp:cNvPr id="0" name=""/>
        <dsp:cNvSpPr/>
      </dsp:nvSpPr>
      <dsp:spPr>
        <a:xfrm>
          <a:off x="3506199" y="1183256"/>
          <a:ext cx="823218" cy="4116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Neighbor1</a:t>
          </a:r>
        </a:p>
      </dsp:txBody>
      <dsp:txXfrm>
        <a:off x="3506199" y="1183256"/>
        <a:ext cx="823218" cy="41160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75C2D-E3AD-43A5-A135-F46E683A2AFA}">
      <dsp:nvSpPr>
        <dsp:cNvPr id="0" name=""/>
        <dsp:cNvSpPr/>
      </dsp:nvSpPr>
      <dsp:spPr>
        <a:xfrm>
          <a:off x="3903421" y="-30931"/>
          <a:ext cx="1373428" cy="21486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Neighbors</a:t>
          </a:r>
        </a:p>
      </dsp:txBody>
      <dsp:txXfrm>
        <a:off x="3903421" y="-30931"/>
        <a:ext cx="1373428" cy="644600"/>
      </dsp:txXfrm>
    </dsp:sp>
    <dsp:sp modelId="{02C45630-3F60-46C9-8C58-2DB696D6B3B4}">
      <dsp:nvSpPr>
        <dsp:cNvPr id="0" name=""/>
        <dsp:cNvSpPr/>
      </dsp:nvSpPr>
      <dsp:spPr>
        <a:xfrm>
          <a:off x="2059553" y="-30931"/>
          <a:ext cx="1293743" cy="21486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Nodes</a:t>
          </a:r>
        </a:p>
      </dsp:txBody>
      <dsp:txXfrm>
        <a:off x="2059553" y="-30931"/>
        <a:ext cx="1293743" cy="644600"/>
      </dsp:txXfrm>
    </dsp:sp>
    <dsp:sp modelId="{9EAD5063-54CE-4C5D-B9C6-DDA1392A3442}">
      <dsp:nvSpPr>
        <dsp:cNvPr id="0" name=""/>
        <dsp:cNvSpPr/>
      </dsp:nvSpPr>
      <dsp:spPr>
        <a:xfrm>
          <a:off x="0" y="-30931"/>
          <a:ext cx="1550528" cy="21486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Metadata</a:t>
          </a:r>
        </a:p>
      </dsp:txBody>
      <dsp:txXfrm>
        <a:off x="0" y="-30931"/>
        <a:ext cx="1550528" cy="644600"/>
      </dsp:txXfrm>
    </dsp:sp>
    <dsp:sp modelId="{C56244B4-356A-4104-AA0B-E7D9FF121005}">
      <dsp:nvSpPr>
        <dsp:cNvPr id="0" name=""/>
        <dsp:cNvSpPr/>
      </dsp:nvSpPr>
      <dsp:spPr>
        <a:xfrm>
          <a:off x="126538" y="908026"/>
          <a:ext cx="1101432" cy="4683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Partition 1</a:t>
          </a:r>
        </a:p>
      </dsp:txBody>
      <dsp:txXfrm>
        <a:off x="140255" y="921743"/>
        <a:ext cx="1073998" cy="440903"/>
      </dsp:txXfrm>
    </dsp:sp>
    <dsp:sp modelId="{7CE3D0AA-A22D-4F55-BBA5-CEB4EE46CC53}">
      <dsp:nvSpPr>
        <dsp:cNvPr id="0" name=""/>
        <dsp:cNvSpPr/>
      </dsp:nvSpPr>
      <dsp:spPr>
        <a:xfrm rot="20366433">
          <a:off x="1194694" y="925987"/>
          <a:ext cx="1044922" cy="65459"/>
        </a:xfrm>
        <a:custGeom>
          <a:avLst/>
          <a:gdLst/>
          <a:ahLst/>
          <a:cxnLst/>
          <a:rect l="0" t="0" r="0" b="0"/>
          <a:pathLst>
            <a:path>
              <a:moveTo>
                <a:pt x="0" y="32729"/>
              </a:moveTo>
              <a:lnTo>
                <a:pt x="1044922" y="327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691032" y="932594"/>
        <a:ext cx="52246" cy="52246"/>
      </dsp:txXfrm>
    </dsp:sp>
    <dsp:sp modelId="{5E0C98C4-0221-4624-A8AE-71339809AA4F}">
      <dsp:nvSpPr>
        <dsp:cNvPr id="0" name=""/>
        <dsp:cNvSpPr/>
      </dsp:nvSpPr>
      <dsp:spPr>
        <a:xfrm>
          <a:off x="2206340" y="626553"/>
          <a:ext cx="1033966" cy="2973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1</a:t>
          </a:r>
        </a:p>
      </dsp:txBody>
      <dsp:txXfrm>
        <a:off x="2215050" y="635263"/>
        <a:ext cx="1016546" cy="279953"/>
      </dsp:txXfrm>
    </dsp:sp>
    <dsp:sp modelId="{95F9DC32-0A1E-41BB-8709-42C04F136B6D}">
      <dsp:nvSpPr>
        <dsp:cNvPr id="0" name=""/>
        <dsp:cNvSpPr/>
      </dsp:nvSpPr>
      <dsp:spPr>
        <a:xfrm rot="21151257">
          <a:off x="3236263" y="680643"/>
          <a:ext cx="950606" cy="65459"/>
        </a:xfrm>
        <a:custGeom>
          <a:avLst/>
          <a:gdLst/>
          <a:ahLst/>
          <a:cxnLst/>
          <a:rect l="0" t="0" r="0" b="0"/>
          <a:pathLst>
            <a:path>
              <a:moveTo>
                <a:pt x="0" y="32729"/>
              </a:moveTo>
              <a:lnTo>
                <a:pt x="950606" y="327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87801" y="689607"/>
        <a:ext cx="47530" cy="47530"/>
      </dsp:txXfrm>
    </dsp:sp>
    <dsp:sp modelId="{E4E52C89-0899-4CD7-934D-CD0C51A14A5E}">
      <dsp:nvSpPr>
        <dsp:cNvPr id="0" name=""/>
        <dsp:cNvSpPr/>
      </dsp:nvSpPr>
      <dsp:spPr>
        <a:xfrm>
          <a:off x="4182826" y="501650"/>
          <a:ext cx="997190" cy="299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Neighbor1</a:t>
          </a:r>
        </a:p>
      </dsp:txBody>
      <dsp:txXfrm>
        <a:off x="4191604" y="510428"/>
        <a:ext cx="979634" cy="282155"/>
      </dsp:txXfrm>
    </dsp:sp>
    <dsp:sp modelId="{8F3ACD54-63C1-423A-B0D6-B04D64A9CED2}">
      <dsp:nvSpPr>
        <dsp:cNvPr id="0" name=""/>
        <dsp:cNvSpPr/>
      </dsp:nvSpPr>
      <dsp:spPr>
        <a:xfrm rot="1320066">
          <a:off x="3203330" y="932726"/>
          <a:ext cx="1015500" cy="65459"/>
        </a:xfrm>
        <a:custGeom>
          <a:avLst/>
          <a:gdLst/>
          <a:ahLst/>
          <a:cxnLst/>
          <a:rect l="0" t="0" r="0" b="0"/>
          <a:pathLst>
            <a:path>
              <a:moveTo>
                <a:pt x="0" y="32729"/>
              </a:moveTo>
              <a:lnTo>
                <a:pt x="1015500" y="327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85693" y="940068"/>
        <a:ext cx="50775" cy="50775"/>
      </dsp:txXfrm>
    </dsp:sp>
    <dsp:sp modelId="{DF898491-F847-4133-A68B-815519C31A98}">
      <dsp:nvSpPr>
        <dsp:cNvPr id="0" name=""/>
        <dsp:cNvSpPr/>
      </dsp:nvSpPr>
      <dsp:spPr>
        <a:xfrm>
          <a:off x="4181855" y="1005815"/>
          <a:ext cx="998161" cy="299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Neighbor2</a:t>
          </a:r>
        </a:p>
      </dsp:txBody>
      <dsp:txXfrm>
        <a:off x="4190633" y="1014593"/>
        <a:ext cx="980605" cy="282155"/>
      </dsp:txXfrm>
    </dsp:sp>
    <dsp:sp modelId="{D13398BC-4933-49AC-81C1-B6351086F015}">
      <dsp:nvSpPr>
        <dsp:cNvPr id="0" name=""/>
        <dsp:cNvSpPr/>
      </dsp:nvSpPr>
      <dsp:spPr>
        <a:xfrm rot="1318272">
          <a:off x="1190810" y="1300892"/>
          <a:ext cx="1023289" cy="65459"/>
        </a:xfrm>
        <a:custGeom>
          <a:avLst/>
          <a:gdLst/>
          <a:ahLst/>
          <a:cxnLst/>
          <a:rect l="0" t="0" r="0" b="0"/>
          <a:pathLst>
            <a:path>
              <a:moveTo>
                <a:pt x="0" y="32729"/>
              </a:moveTo>
              <a:lnTo>
                <a:pt x="1023289" y="327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676873" y="1308040"/>
        <a:ext cx="51164" cy="51164"/>
      </dsp:txXfrm>
    </dsp:sp>
    <dsp:sp modelId="{0F68E6D9-FCE6-4789-9623-04A5DBAC86C7}">
      <dsp:nvSpPr>
        <dsp:cNvPr id="0" name=""/>
        <dsp:cNvSpPr/>
      </dsp:nvSpPr>
      <dsp:spPr>
        <a:xfrm>
          <a:off x="2176940" y="1376362"/>
          <a:ext cx="1033966" cy="2973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2</a:t>
          </a:r>
        </a:p>
      </dsp:txBody>
      <dsp:txXfrm>
        <a:off x="2185650" y="1385072"/>
        <a:ext cx="1016546" cy="279953"/>
      </dsp:txXfrm>
    </dsp:sp>
    <dsp:sp modelId="{5B895DB4-9D53-4166-B98D-1A945228DA31}">
      <dsp:nvSpPr>
        <dsp:cNvPr id="0" name=""/>
        <dsp:cNvSpPr/>
      </dsp:nvSpPr>
      <dsp:spPr>
        <a:xfrm rot="164022">
          <a:off x="3210354" y="1515499"/>
          <a:ext cx="972053" cy="65459"/>
        </a:xfrm>
        <a:custGeom>
          <a:avLst/>
          <a:gdLst/>
          <a:ahLst/>
          <a:cxnLst/>
          <a:rect l="0" t="0" r="0" b="0"/>
          <a:pathLst>
            <a:path>
              <a:moveTo>
                <a:pt x="0" y="32729"/>
              </a:moveTo>
              <a:lnTo>
                <a:pt x="972053" y="327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72079" y="1523928"/>
        <a:ext cx="48602" cy="48602"/>
      </dsp:txXfrm>
    </dsp:sp>
    <dsp:sp modelId="{35EC409B-103F-4323-A5F7-9A5928098050}">
      <dsp:nvSpPr>
        <dsp:cNvPr id="0" name=""/>
        <dsp:cNvSpPr/>
      </dsp:nvSpPr>
      <dsp:spPr>
        <a:xfrm>
          <a:off x="4181855" y="1422723"/>
          <a:ext cx="998161" cy="2973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Neighbor1</a:t>
          </a:r>
        </a:p>
      </dsp:txBody>
      <dsp:txXfrm>
        <a:off x="4190565" y="1431433"/>
        <a:ext cx="980741" cy="27995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75C2D-E3AD-43A5-A135-F46E683A2AFA}">
      <dsp:nvSpPr>
        <dsp:cNvPr id="0" name=""/>
        <dsp:cNvSpPr/>
      </dsp:nvSpPr>
      <dsp:spPr>
        <a:xfrm>
          <a:off x="3903421" y="-30931"/>
          <a:ext cx="1373428" cy="21486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Neighbors</a:t>
          </a:r>
        </a:p>
      </dsp:txBody>
      <dsp:txXfrm>
        <a:off x="3903421" y="-30931"/>
        <a:ext cx="1373428" cy="644600"/>
      </dsp:txXfrm>
    </dsp:sp>
    <dsp:sp modelId="{02C45630-3F60-46C9-8C58-2DB696D6B3B4}">
      <dsp:nvSpPr>
        <dsp:cNvPr id="0" name=""/>
        <dsp:cNvSpPr/>
      </dsp:nvSpPr>
      <dsp:spPr>
        <a:xfrm>
          <a:off x="2059553" y="-30931"/>
          <a:ext cx="1293743" cy="21486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Nodes</a:t>
          </a:r>
        </a:p>
      </dsp:txBody>
      <dsp:txXfrm>
        <a:off x="2059553" y="-30931"/>
        <a:ext cx="1293743" cy="644600"/>
      </dsp:txXfrm>
    </dsp:sp>
    <dsp:sp modelId="{9EAD5063-54CE-4C5D-B9C6-DDA1392A3442}">
      <dsp:nvSpPr>
        <dsp:cNvPr id="0" name=""/>
        <dsp:cNvSpPr/>
      </dsp:nvSpPr>
      <dsp:spPr>
        <a:xfrm>
          <a:off x="0" y="-30931"/>
          <a:ext cx="1550528" cy="21486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Metadata</a:t>
          </a:r>
        </a:p>
      </dsp:txBody>
      <dsp:txXfrm>
        <a:off x="0" y="-30931"/>
        <a:ext cx="1550528" cy="644600"/>
      </dsp:txXfrm>
    </dsp:sp>
    <dsp:sp modelId="{C56244B4-356A-4104-AA0B-E7D9FF121005}">
      <dsp:nvSpPr>
        <dsp:cNvPr id="0" name=""/>
        <dsp:cNvSpPr/>
      </dsp:nvSpPr>
      <dsp:spPr>
        <a:xfrm>
          <a:off x="126538" y="908026"/>
          <a:ext cx="1101432" cy="4683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Partition 2</a:t>
          </a:r>
        </a:p>
      </dsp:txBody>
      <dsp:txXfrm>
        <a:off x="140255" y="921743"/>
        <a:ext cx="1073998" cy="440903"/>
      </dsp:txXfrm>
    </dsp:sp>
    <dsp:sp modelId="{7CE3D0AA-A22D-4F55-BBA5-CEB4EE46CC53}">
      <dsp:nvSpPr>
        <dsp:cNvPr id="0" name=""/>
        <dsp:cNvSpPr/>
      </dsp:nvSpPr>
      <dsp:spPr>
        <a:xfrm rot="20366433">
          <a:off x="1194694" y="925987"/>
          <a:ext cx="1044922" cy="65459"/>
        </a:xfrm>
        <a:custGeom>
          <a:avLst/>
          <a:gdLst/>
          <a:ahLst/>
          <a:cxnLst/>
          <a:rect l="0" t="0" r="0" b="0"/>
          <a:pathLst>
            <a:path>
              <a:moveTo>
                <a:pt x="0" y="32729"/>
              </a:moveTo>
              <a:lnTo>
                <a:pt x="1044922" y="327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691032" y="932594"/>
        <a:ext cx="52246" cy="52246"/>
      </dsp:txXfrm>
    </dsp:sp>
    <dsp:sp modelId="{5E0C98C4-0221-4624-A8AE-71339809AA4F}">
      <dsp:nvSpPr>
        <dsp:cNvPr id="0" name=""/>
        <dsp:cNvSpPr/>
      </dsp:nvSpPr>
      <dsp:spPr>
        <a:xfrm>
          <a:off x="2206340" y="626553"/>
          <a:ext cx="1033966" cy="2973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2</a:t>
          </a:r>
        </a:p>
      </dsp:txBody>
      <dsp:txXfrm>
        <a:off x="2215050" y="635263"/>
        <a:ext cx="1016546" cy="279953"/>
      </dsp:txXfrm>
    </dsp:sp>
    <dsp:sp modelId="{95F9DC32-0A1E-41BB-8709-42C04F136B6D}">
      <dsp:nvSpPr>
        <dsp:cNvPr id="0" name=""/>
        <dsp:cNvSpPr/>
      </dsp:nvSpPr>
      <dsp:spPr>
        <a:xfrm rot="21151257">
          <a:off x="3236263" y="680643"/>
          <a:ext cx="950606" cy="65459"/>
        </a:xfrm>
        <a:custGeom>
          <a:avLst/>
          <a:gdLst/>
          <a:ahLst/>
          <a:cxnLst/>
          <a:rect l="0" t="0" r="0" b="0"/>
          <a:pathLst>
            <a:path>
              <a:moveTo>
                <a:pt x="0" y="32729"/>
              </a:moveTo>
              <a:lnTo>
                <a:pt x="950606" y="327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87801" y="689607"/>
        <a:ext cx="47530" cy="47530"/>
      </dsp:txXfrm>
    </dsp:sp>
    <dsp:sp modelId="{E4E52C89-0899-4CD7-934D-CD0C51A14A5E}">
      <dsp:nvSpPr>
        <dsp:cNvPr id="0" name=""/>
        <dsp:cNvSpPr/>
      </dsp:nvSpPr>
      <dsp:spPr>
        <a:xfrm>
          <a:off x="4182826" y="501650"/>
          <a:ext cx="997190" cy="299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Neighbor2</a:t>
          </a:r>
        </a:p>
      </dsp:txBody>
      <dsp:txXfrm>
        <a:off x="4191604" y="510428"/>
        <a:ext cx="979634" cy="282155"/>
      </dsp:txXfrm>
    </dsp:sp>
    <dsp:sp modelId="{8F3ACD54-63C1-423A-B0D6-B04D64A9CED2}">
      <dsp:nvSpPr>
        <dsp:cNvPr id="0" name=""/>
        <dsp:cNvSpPr/>
      </dsp:nvSpPr>
      <dsp:spPr>
        <a:xfrm rot="1320066">
          <a:off x="3203330" y="932726"/>
          <a:ext cx="1015500" cy="65459"/>
        </a:xfrm>
        <a:custGeom>
          <a:avLst/>
          <a:gdLst/>
          <a:ahLst/>
          <a:cxnLst/>
          <a:rect l="0" t="0" r="0" b="0"/>
          <a:pathLst>
            <a:path>
              <a:moveTo>
                <a:pt x="0" y="32729"/>
              </a:moveTo>
              <a:lnTo>
                <a:pt x="1015500" y="327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85693" y="940068"/>
        <a:ext cx="50775" cy="50775"/>
      </dsp:txXfrm>
    </dsp:sp>
    <dsp:sp modelId="{DF898491-F847-4133-A68B-815519C31A98}">
      <dsp:nvSpPr>
        <dsp:cNvPr id="0" name=""/>
        <dsp:cNvSpPr/>
      </dsp:nvSpPr>
      <dsp:spPr>
        <a:xfrm>
          <a:off x="4181855" y="1005815"/>
          <a:ext cx="998161" cy="299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Neighbor3</a:t>
          </a:r>
        </a:p>
      </dsp:txBody>
      <dsp:txXfrm>
        <a:off x="4190633" y="1014593"/>
        <a:ext cx="980605" cy="282155"/>
      </dsp:txXfrm>
    </dsp:sp>
    <dsp:sp modelId="{D13398BC-4933-49AC-81C1-B6351086F015}">
      <dsp:nvSpPr>
        <dsp:cNvPr id="0" name=""/>
        <dsp:cNvSpPr/>
      </dsp:nvSpPr>
      <dsp:spPr>
        <a:xfrm rot="1318272">
          <a:off x="1190810" y="1300892"/>
          <a:ext cx="1023289" cy="65459"/>
        </a:xfrm>
        <a:custGeom>
          <a:avLst/>
          <a:gdLst/>
          <a:ahLst/>
          <a:cxnLst/>
          <a:rect l="0" t="0" r="0" b="0"/>
          <a:pathLst>
            <a:path>
              <a:moveTo>
                <a:pt x="0" y="32729"/>
              </a:moveTo>
              <a:lnTo>
                <a:pt x="1023289" y="327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676873" y="1308040"/>
        <a:ext cx="51164" cy="51164"/>
      </dsp:txXfrm>
    </dsp:sp>
    <dsp:sp modelId="{0F68E6D9-FCE6-4789-9623-04A5DBAC86C7}">
      <dsp:nvSpPr>
        <dsp:cNvPr id="0" name=""/>
        <dsp:cNvSpPr/>
      </dsp:nvSpPr>
      <dsp:spPr>
        <a:xfrm>
          <a:off x="2176940" y="1376362"/>
          <a:ext cx="1033966" cy="2973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Node 3</a:t>
          </a:r>
        </a:p>
      </dsp:txBody>
      <dsp:txXfrm>
        <a:off x="2185650" y="1385072"/>
        <a:ext cx="1016546" cy="279953"/>
      </dsp:txXfrm>
    </dsp:sp>
    <dsp:sp modelId="{5B895DB4-9D53-4166-B98D-1A945228DA31}">
      <dsp:nvSpPr>
        <dsp:cNvPr id="0" name=""/>
        <dsp:cNvSpPr/>
      </dsp:nvSpPr>
      <dsp:spPr>
        <a:xfrm rot="164022">
          <a:off x="3210354" y="1515499"/>
          <a:ext cx="972053" cy="65459"/>
        </a:xfrm>
        <a:custGeom>
          <a:avLst/>
          <a:gdLst/>
          <a:ahLst/>
          <a:cxnLst/>
          <a:rect l="0" t="0" r="0" b="0"/>
          <a:pathLst>
            <a:path>
              <a:moveTo>
                <a:pt x="0" y="32729"/>
              </a:moveTo>
              <a:lnTo>
                <a:pt x="972053" y="327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72079" y="1523928"/>
        <a:ext cx="48602" cy="48602"/>
      </dsp:txXfrm>
    </dsp:sp>
    <dsp:sp modelId="{35EC409B-103F-4323-A5F7-9A5928098050}">
      <dsp:nvSpPr>
        <dsp:cNvPr id="0" name=""/>
        <dsp:cNvSpPr/>
      </dsp:nvSpPr>
      <dsp:spPr>
        <a:xfrm>
          <a:off x="4181855" y="1422723"/>
          <a:ext cx="998161" cy="2973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Neighbor1</a:t>
          </a:r>
        </a:p>
      </dsp:txBody>
      <dsp:txXfrm>
        <a:off x="4190565" y="1431433"/>
        <a:ext cx="980741" cy="27995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85DD6-E03C-40B4-83AD-07F50675C687}">
      <dsp:nvSpPr>
        <dsp:cNvPr id="0" name=""/>
        <dsp:cNvSpPr/>
      </dsp:nvSpPr>
      <dsp:spPr>
        <a:xfrm>
          <a:off x="2965088" y="2812671"/>
          <a:ext cx="176369" cy="540866"/>
        </a:xfrm>
        <a:custGeom>
          <a:avLst/>
          <a:gdLst/>
          <a:ahLst/>
          <a:cxnLst/>
          <a:rect l="0" t="0" r="0" b="0"/>
          <a:pathLst>
            <a:path>
              <a:moveTo>
                <a:pt x="0" y="0"/>
              </a:moveTo>
              <a:lnTo>
                <a:pt x="0" y="540866"/>
              </a:lnTo>
              <a:lnTo>
                <a:pt x="176369" y="5408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9C7BCE-6B22-4F33-9A50-18F56950BF92}">
      <dsp:nvSpPr>
        <dsp:cNvPr id="0" name=""/>
        <dsp:cNvSpPr/>
      </dsp:nvSpPr>
      <dsp:spPr>
        <a:xfrm>
          <a:off x="2012693" y="1977855"/>
          <a:ext cx="1422713" cy="246917"/>
        </a:xfrm>
        <a:custGeom>
          <a:avLst/>
          <a:gdLst/>
          <a:ahLst/>
          <a:cxnLst/>
          <a:rect l="0" t="0" r="0" b="0"/>
          <a:pathLst>
            <a:path>
              <a:moveTo>
                <a:pt x="0" y="0"/>
              </a:moveTo>
              <a:lnTo>
                <a:pt x="0" y="123458"/>
              </a:lnTo>
              <a:lnTo>
                <a:pt x="1422713" y="123458"/>
              </a:lnTo>
              <a:lnTo>
                <a:pt x="1422713" y="2469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021FF3-ACA0-429F-83BE-879E93CF0A8A}">
      <dsp:nvSpPr>
        <dsp:cNvPr id="0" name=""/>
        <dsp:cNvSpPr/>
      </dsp:nvSpPr>
      <dsp:spPr>
        <a:xfrm>
          <a:off x="1542375" y="2812671"/>
          <a:ext cx="176369" cy="540866"/>
        </a:xfrm>
        <a:custGeom>
          <a:avLst/>
          <a:gdLst/>
          <a:ahLst/>
          <a:cxnLst/>
          <a:rect l="0" t="0" r="0" b="0"/>
          <a:pathLst>
            <a:path>
              <a:moveTo>
                <a:pt x="0" y="0"/>
              </a:moveTo>
              <a:lnTo>
                <a:pt x="0" y="540866"/>
              </a:lnTo>
              <a:lnTo>
                <a:pt x="176369" y="5408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DB5A74-51BC-4927-BE6C-417FCD1EEA5A}">
      <dsp:nvSpPr>
        <dsp:cNvPr id="0" name=""/>
        <dsp:cNvSpPr/>
      </dsp:nvSpPr>
      <dsp:spPr>
        <a:xfrm>
          <a:off x="1966973" y="1977855"/>
          <a:ext cx="91440" cy="246917"/>
        </a:xfrm>
        <a:custGeom>
          <a:avLst/>
          <a:gdLst/>
          <a:ahLst/>
          <a:cxnLst/>
          <a:rect l="0" t="0" r="0" b="0"/>
          <a:pathLst>
            <a:path>
              <a:moveTo>
                <a:pt x="45720" y="0"/>
              </a:moveTo>
              <a:lnTo>
                <a:pt x="45720" y="2469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875F11-2522-47A9-AC71-C5FA623029E6}">
      <dsp:nvSpPr>
        <dsp:cNvPr id="0" name=""/>
        <dsp:cNvSpPr/>
      </dsp:nvSpPr>
      <dsp:spPr>
        <a:xfrm>
          <a:off x="119662" y="2812671"/>
          <a:ext cx="176369" cy="540866"/>
        </a:xfrm>
        <a:custGeom>
          <a:avLst/>
          <a:gdLst/>
          <a:ahLst/>
          <a:cxnLst/>
          <a:rect l="0" t="0" r="0" b="0"/>
          <a:pathLst>
            <a:path>
              <a:moveTo>
                <a:pt x="0" y="0"/>
              </a:moveTo>
              <a:lnTo>
                <a:pt x="0" y="540866"/>
              </a:lnTo>
              <a:lnTo>
                <a:pt x="176369" y="5408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17FEA5-F101-44C9-95CA-BCB5D1D11CD0}">
      <dsp:nvSpPr>
        <dsp:cNvPr id="0" name=""/>
        <dsp:cNvSpPr/>
      </dsp:nvSpPr>
      <dsp:spPr>
        <a:xfrm>
          <a:off x="589980" y="1977855"/>
          <a:ext cx="1422713" cy="246917"/>
        </a:xfrm>
        <a:custGeom>
          <a:avLst/>
          <a:gdLst/>
          <a:ahLst/>
          <a:cxnLst/>
          <a:rect l="0" t="0" r="0" b="0"/>
          <a:pathLst>
            <a:path>
              <a:moveTo>
                <a:pt x="1422713" y="0"/>
              </a:moveTo>
              <a:lnTo>
                <a:pt x="1422713" y="123458"/>
              </a:lnTo>
              <a:lnTo>
                <a:pt x="0" y="123458"/>
              </a:lnTo>
              <a:lnTo>
                <a:pt x="0" y="2469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ACDFDF-553A-4031-AD3E-8DC3C3EA5C09}">
      <dsp:nvSpPr>
        <dsp:cNvPr id="0" name=""/>
        <dsp:cNvSpPr/>
      </dsp:nvSpPr>
      <dsp:spPr>
        <a:xfrm>
          <a:off x="1424795" y="1389957"/>
          <a:ext cx="1175796" cy="5878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Client</a:t>
          </a:r>
        </a:p>
      </dsp:txBody>
      <dsp:txXfrm>
        <a:off x="1424795" y="1389957"/>
        <a:ext cx="1175796" cy="587898"/>
      </dsp:txXfrm>
    </dsp:sp>
    <dsp:sp modelId="{6D1AE469-96A4-4BA8-94E2-D3F221D525A8}">
      <dsp:nvSpPr>
        <dsp:cNvPr id="0" name=""/>
        <dsp:cNvSpPr/>
      </dsp:nvSpPr>
      <dsp:spPr>
        <a:xfrm>
          <a:off x="2082" y="2224772"/>
          <a:ext cx="1175796" cy="5878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Shard 1</a:t>
          </a:r>
        </a:p>
      </dsp:txBody>
      <dsp:txXfrm>
        <a:off x="2082" y="2224772"/>
        <a:ext cx="1175796" cy="587898"/>
      </dsp:txXfrm>
    </dsp:sp>
    <dsp:sp modelId="{30040BF7-A852-41F2-B738-BE3F9C88165A}">
      <dsp:nvSpPr>
        <dsp:cNvPr id="0" name=""/>
        <dsp:cNvSpPr/>
      </dsp:nvSpPr>
      <dsp:spPr>
        <a:xfrm>
          <a:off x="296031" y="3059588"/>
          <a:ext cx="1175796" cy="5878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Node  1..10</a:t>
          </a:r>
        </a:p>
      </dsp:txBody>
      <dsp:txXfrm>
        <a:off x="296031" y="3059588"/>
        <a:ext cx="1175796" cy="587898"/>
      </dsp:txXfrm>
    </dsp:sp>
    <dsp:sp modelId="{8936F4B3-F12D-44E1-8505-D697A8065D99}">
      <dsp:nvSpPr>
        <dsp:cNvPr id="0" name=""/>
        <dsp:cNvSpPr/>
      </dsp:nvSpPr>
      <dsp:spPr>
        <a:xfrm>
          <a:off x="1424795" y="2224772"/>
          <a:ext cx="1175796" cy="5878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Shard 2</a:t>
          </a:r>
        </a:p>
      </dsp:txBody>
      <dsp:txXfrm>
        <a:off x="1424795" y="2224772"/>
        <a:ext cx="1175796" cy="587898"/>
      </dsp:txXfrm>
    </dsp:sp>
    <dsp:sp modelId="{3B005E65-2E13-42BA-B0FC-FC7E3952239F}">
      <dsp:nvSpPr>
        <dsp:cNvPr id="0" name=""/>
        <dsp:cNvSpPr/>
      </dsp:nvSpPr>
      <dsp:spPr>
        <a:xfrm>
          <a:off x="1718744" y="3059588"/>
          <a:ext cx="1175796" cy="5878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Node 11..30</a:t>
          </a:r>
        </a:p>
      </dsp:txBody>
      <dsp:txXfrm>
        <a:off x="1718744" y="3059588"/>
        <a:ext cx="1175796" cy="587898"/>
      </dsp:txXfrm>
    </dsp:sp>
    <dsp:sp modelId="{D30274B2-747E-493D-9D67-4DA8E61C9A27}">
      <dsp:nvSpPr>
        <dsp:cNvPr id="0" name=""/>
        <dsp:cNvSpPr/>
      </dsp:nvSpPr>
      <dsp:spPr>
        <a:xfrm>
          <a:off x="2847509" y="2224772"/>
          <a:ext cx="1175796" cy="5878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Shard 3</a:t>
          </a:r>
        </a:p>
      </dsp:txBody>
      <dsp:txXfrm>
        <a:off x="2847509" y="2224772"/>
        <a:ext cx="1175796" cy="587898"/>
      </dsp:txXfrm>
    </dsp:sp>
    <dsp:sp modelId="{69A376CE-89EB-4988-8B3D-8CBC73145A15}">
      <dsp:nvSpPr>
        <dsp:cNvPr id="0" name=""/>
        <dsp:cNvSpPr/>
      </dsp:nvSpPr>
      <dsp:spPr>
        <a:xfrm>
          <a:off x="3141458" y="3059588"/>
          <a:ext cx="1175796" cy="5878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Node 31..60</a:t>
          </a:r>
        </a:p>
      </dsp:txBody>
      <dsp:txXfrm>
        <a:off x="3141458" y="3059588"/>
        <a:ext cx="1175796" cy="58789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BA6A1C1-1BF8-46E5-A529-D5D93D44FC29}" type="datetime8">
              <a:rPr lang="en-US" smtClean="0">
                <a:latin typeface="Segoe UI" pitchFamily="34" charset="0"/>
              </a:rPr>
              <a:t>5/4/2022 12:53 PM</a:t>
            </a:fld>
            <a:endParaRPr lang="en-US">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218BE1A9-DDFE-4224-B8CF-29A4CEEC20B3}" type="datetime8">
              <a:rPr lang="en-US" smtClean="0"/>
              <a:t>5/4/2022 10:44 AM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1F748942-5BF7-478F-87CC-677DF0F52FDD}"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5/4/2022 10:44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70044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16E8E98-ED40-4501-BB49-CCCDB780EFEB}" type="datetime8">
              <a:rPr lang="en-US" smtClean="0"/>
              <a:t>5/4/2022 10:44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2316067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33E04B-5900-4433-B9DC-46C2787ED829}" type="slidenum">
              <a:rPr kumimoji="0" lang="en-US" sz="25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276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5BC63-4938-4EE4-BB8A-ED520DBACF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0847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DDA631-7010-49E0-B547-AA6E560E60C4}" type="slidenum">
              <a:rPr kumimoji="0" lang="en-US" sz="25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582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33E04B-5900-4433-B9DC-46C2787ED829}" type="slidenum">
              <a:rPr kumimoji="0" lang="en-US" sz="25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308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33E04B-5900-4433-B9DC-46C2787ED829}" type="slidenum">
              <a:rPr kumimoji="0" lang="en-US" sz="25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276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33E04B-5900-4433-B9DC-46C2787ED829}" type="slidenum">
              <a:rPr kumimoji="0" lang="en-US" sz="25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637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B4925B05-3FDD-4BEF-B33D-E68315023643}" type="datetime8">
              <a:rPr lang="en-US" smtClean="0"/>
              <a:t>5/4/2022 10:44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9</a:t>
            </a:fld>
            <a:endParaRPr lang="en-US"/>
          </a:p>
        </p:txBody>
      </p:sp>
    </p:spTree>
    <p:extLst>
      <p:ext uri="{BB962C8B-B14F-4D97-AF65-F5344CB8AC3E}">
        <p14:creationId xmlns:p14="http://schemas.microsoft.com/office/powerpoint/2010/main" val="2316067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9D6B70C7-DE53-41C7-A6A8-65D4F6118D53}" type="datetime8">
              <a:rPr lang="en-US" smtClean="0"/>
              <a:t>5/4/2022 10:44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10</a:t>
            </a:fld>
            <a:endParaRPr lang="en-US"/>
          </a:p>
        </p:txBody>
      </p:sp>
    </p:spTree>
    <p:extLst>
      <p:ext uri="{BB962C8B-B14F-4D97-AF65-F5344CB8AC3E}">
        <p14:creationId xmlns:p14="http://schemas.microsoft.com/office/powerpoint/2010/main" val="2445391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683D9-397A-4AAF-A9A1-2E40A05C9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8160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683D9-397A-4AAF-A9A1-2E40A05C9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639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683D9-397A-4AAF-A9A1-2E40A05C9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5312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683D9-397A-4AAF-A9A1-2E40A05C9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5942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683D9-397A-4AAF-A9A1-2E40A05C9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750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683D9-397A-4AAF-A9A1-2E40A05C9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693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683D9-397A-4AAF-A9A1-2E40A05C9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7371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B0680C29-043E-454D-BDAA-ED63972AC3A3}" type="datetime8">
              <a:rPr lang="en-US" smtClean="0"/>
              <a:t>5/4/2022 10:44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18</a:t>
            </a:fld>
            <a:endParaRPr lang="en-US"/>
          </a:p>
        </p:txBody>
      </p:sp>
    </p:spTree>
    <p:extLst>
      <p:ext uri="{BB962C8B-B14F-4D97-AF65-F5344CB8AC3E}">
        <p14:creationId xmlns:p14="http://schemas.microsoft.com/office/powerpoint/2010/main" val="2316067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DDA631-7010-49E0-B547-AA6E560E60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236196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4.xml"/><Relationship Id="rId4" Type="http://schemas.openxmlformats.org/officeDocument/2006/relationships/image" Target="../media/image20.jpe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4.xml"/><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8FABDF-76A5-4F50-8EE8-C8ACC78365F0}"/>
              </a:ext>
              <a:ext uri="{C183D7F6-B498-43B3-948B-1728B52AA6E4}">
                <adec:decorative xmlns:adec="http://schemas.microsoft.com/office/drawing/2017/decorative" val="1"/>
              </a:ext>
            </a:extLst>
          </p:cNvPr>
          <p:cNvPicPr>
            <a:picLocks noChangeAspect="1"/>
          </p:cNvPicPr>
          <p:nvPr userDrawn="1"/>
        </p:nvPicPr>
        <p:blipFill>
          <a:blip r:embed="rId2">
            <a:alphaModFix amt="78000"/>
            <a:extLst>
              <a:ext uri="{BEBA8EAE-BF5A-486C-A8C5-ECC9F3942E4B}">
                <a14:imgProps xmlns:a14="http://schemas.microsoft.com/office/drawing/2010/main">
                  <a14:imgLayer r:embed="rId3">
                    <a14:imgEffect>
                      <a14:sharpenSoften amount="-20000"/>
                    </a14:imgEffect>
                    <a14:imgEffect>
                      <a14:saturation sat="85000"/>
                    </a14:imgEffect>
                    <a14:imgEffect>
                      <a14:brightnessContrast bright="5000" contrast="-10000"/>
                    </a14:imgEffect>
                  </a14:imgLayer>
                </a14:imgProps>
              </a:ext>
            </a:extLst>
          </a:blip>
          <a:stretch>
            <a:fillRect/>
          </a:stretch>
        </p:blipFill>
        <p:spPr bwMode="ltGray">
          <a:xfrm>
            <a:off x="0" y="0"/>
            <a:ext cx="12181810" cy="6854348"/>
          </a:xfrm>
          <a:prstGeom prst="rect">
            <a:avLst/>
          </a:prstGeom>
        </p:spPr>
      </p:pic>
      <p:sp>
        <p:nvSpPr>
          <p:cNvPr id="4" name="Rectangle 3">
            <a:extLst>
              <a:ext uri="{FF2B5EF4-FFF2-40B4-BE49-F238E27FC236}">
                <a16:creationId xmlns:a16="http://schemas.microsoft.com/office/drawing/2014/main" id="{B63226E8-54E8-4F80-81C6-9E6C0608F994}"/>
              </a:ext>
              <a:ext uri="{C183D7F6-B498-43B3-948B-1728B52AA6E4}">
                <adec:decorative xmlns:adec="http://schemas.microsoft.com/office/drawing/2017/decorative" val="1"/>
              </a:ext>
            </a:extLst>
          </p:cNvPr>
          <p:cNvSpPr/>
          <p:nvPr userDrawn="1"/>
        </p:nvSpPr>
        <p:spPr bwMode="auto">
          <a:xfrm>
            <a:off x="0" y="0"/>
            <a:ext cx="12191999" cy="6858000"/>
          </a:xfrm>
          <a:prstGeom prst="rect">
            <a:avLst/>
          </a:prstGeom>
          <a:gradFill flip="none" rotWithShape="1">
            <a:gsLst>
              <a:gs pos="53000">
                <a:schemeClr val="bg1">
                  <a:alpha val="78000"/>
                </a:schemeClr>
              </a:gs>
              <a:gs pos="72000">
                <a:schemeClr val="bg1">
                  <a:alpha val="0"/>
                </a:schemeClr>
              </a:gs>
            </a:gsLst>
            <a:lin ang="30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a:extLst>
              <a:ext uri="{FF2B5EF4-FFF2-40B4-BE49-F238E27FC236}">
                <a16:creationId xmlns:a16="http://schemas.microsoft.com/office/drawing/2014/main" id="{C880A44E-F927-4790-B06F-1363DB04B664}"/>
              </a:ext>
              <a:ext uri="{C183D7F6-B498-43B3-948B-1728B52AA6E4}">
                <adec:decorative xmlns:adec="http://schemas.microsoft.com/office/drawing/2017/decorative" val="1"/>
              </a:ext>
            </a:extLst>
          </p:cNvPr>
          <p:cNvPicPr>
            <a:picLocks noChangeAspect="1"/>
          </p:cNvPicPr>
          <p:nvPr userDrawn="1"/>
        </p:nvPicPr>
        <p:blipFill rotWithShape="1">
          <a:blip r:embed="rId4"/>
          <a:srcRect l="69" t="499" r="-1" b="70689"/>
          <a:stretch/>
        </p:blipFill>
        <p:spPr bwMode="ltGray">
          <a:xfrm>
            <a:off x="1729" y="6268560"/>
            <a:ext cx="12190271" cy="585788"/>
          </a:xfrm>
          <a:prstGeom prst="rect">
            <a:avLst/>
          </a:prstGeom>
        </p:spPr>
      </p:pic>
      <p:pic>
        <p:nvPicPr>
          <p:cNvPr id="14" name="Picture 13" descr="MLADS logo, black version">
            <a:extLst>
              <a:ext uri="{FF2B5EF4-FFF2-40B4-BE49-F238E27FC236}">
                <a16:creationId xmlns:a16="http://schemas.microsoft.com/office/drawing/2014/main" id="{5C69A88A-B1E5-4A6E-9EC9-17624BAAEC32}"/>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black">
          <a:xfrm>
            <a:off x="584200" y="2474899"/>
            <a:ext cx="3739222" cy="995392"/>
          </a:xfrm>
          <a:prstGeom prst="rect">
            <a:avLst/>
          </a:prstGeom>
        </p:spPr>
      </p:pic>
      <p:sp>
        <p:nvSpPr>
          <p:cNvPr id="16" name="TextBox 15">
            <a:extLst>
              <a:ext uri="{FF2B5EF4-FFF2-40B4-BE49-F238E27FC236}">
                <a16:creationId xmlns:a16="http://schemas.microsoft.com/office/drawing/2014/main" id="{A9BA1E57-0213-48DB-96B8-90D950222DC4}"/>
              </a:ext>
            </a:extLst>
          </p:cNvPr>
          <p:cNvSpPr txBox="1"/>
          <p:nvPr userDrawn="1"/>
        </p:nvSpPr>
        <p:spPr>
          <a:xfrm>
            <a:off x="584200" y="4820614"/>
            <a:ext cx="5239512" cy="338554"/>
          </a:xfrm>
          <a:prstGeom prst="rect">
            <a:avLst/>
          </a:prstGeom>
        </p:spPr>
        <p:txBody>
          <a:bodyPr vert="horz" wrap="square" lIns="0" tIns="0" rIns="0" bIns="0" rtlCol="0">
            <a:spAutoFit/>
          </a:bodyPr>
          <a:lstStyle>
            <a:lvl1pPr marR="0" lvl="0" indent="0" algn="r" defTabSz="932742" fontAlgn="auto">
              <a:lnSpc>
                <a:spcPct val="100000"/>
              </a:lnSpc>
              <a:spcBef>
                <a:spcPct val="20000"/>
              </a:spcBef>
              <a:spcAft>
                <a:spcPts val="0"/>
              </a:spcAft>
              <a:buClrTx/>
              <a:buSzPct val="90000"/>
              <a:buFont typeface="Wingdings" panose="05000000000000000000" pitchFamily="2" charset="2"/>
              <a:buNone/>
              <a:tabLst/>
              <a:defRPr sz="2200" cap="all" spc="0" baseline="0">
                <a:gradFill>
                  <a:gsLst>
                    <a:gs pos="2917">
                      <a:srgbClr val="FFFFFF"/>
                    </a:gs>
                    <a:gs pos="30000">
                      <a:srgbClr val="FFFFFF"/>
                    </a:gs>
                  </a:gsLst>
                  <a:lin ang="5400000" scaled="0"/>
                </a:gradFill>
                <a:cs typeface="Segoe UI Semilight" panose="020B0402040204020203" pitchFamily="34" charset="0"/>
              </a:defRPr>
            </a:lvl1pPr>
            <a:lvl2pPr marL="457200" marR="0" indent="-228600" defTabSz="932742" fontAlgn="auto">
              <a:lnSpc>
                <a:spcPct val="100000"/>
              </a:lnSpc>
              <a:spcBef>
                <a:spcPct val="20000"/>
              </a:spcBef>
              <a:spcAft>
                <a:spcPts val="0"/>
              </a:spcAft>
              <a:buClrTx/>
              <a:buSzPct val="90000"/>
              <a:buFont typeface="Wingdings" panose="05000000000000000000" pitchFamily="2" charset="2"/>
              <a:buChar char=""/>
              <a:tabLst/>
              <a:defRPr sz="20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2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November 8–12</a:t>
            </a:r>
          </a:p>
        </p:txBody>
      </p:sp>
      <p:sp>
        <p:nvSpPr>
          <p:cNvPr id="18" name="Rectangle 17">
            <a:extLst>
              <a:ext uri="{FF2B5EF4-FFF2-40B4-BE49-F238E27FC236}">
                <a16:creationId xmlns:a16="http://schemas.microsoft.com/office/drawing/2014/main" id="{DEC32DD8-2956-4ADE-B214-892D7212798A}"/>
              </a:ext>
            </a:extLst>
          </p:cNvPr>
          <p:cNvSpPr/>
          <p:nvPr userDrawn="1"/>
        </p:nvSpPr>
        <p:spPr>
          <a:xfrm>
            <a:off x="584200" y="3618450"/>
            <a:ext cx="6096000" cy="715581"/>
          </a:xfrm>
          <a:prstGeom prst="rect">
            <a:avLst/>
          </a:prstGeom>
        </p:spPr>
        <p:txBody>
          <a:bodyPr vert="horz" wrap="square" lIns="0" tIns="0" rIns="0" bIns="0" rtlCol="0" anchor="t">
            <a:spAutoFit/>
          </a:bodyPr>
          <a:lstStyle/>
          <a:p>
            <a:pPr marL="0" marR="0" lvl="0" indent="0" algn="l" defTabSz="932742" rtl="0" eaLnBrk="1" fontAlgn="auto" latinLnBrk="0" hangingPunct="1">
              <a:lnSpc>
                <a:spcPct val="110000"/>
              </a:lnSpc>
              <a:spcBef>
                <a:spcPct val="0"/>
              </a:spcBef>
              <a:spcAft>
                <a:spcPts val="0"/>
              </a:spcAft>
              <a:buClrTx/>
              <a:buSzTx/>
              <a:buFontTx/>
              <a:buNone/>
              <a:tabLst/>
              <a:defRPr/>
            </a:pPr>
            <a:r>
              <a:rPr kumimoji="0" lang="en-US" sz="2200" b="0" i="0" u="none" strike="noStrike" kern="1200" cap="none" spc="-50" normalizeH="0" baseline="0" noProof="0">
                <a:ln w="3175">
                  <a:noFill/>
                </a:ln>
                <a:solidFill>
                  <a:schemeClr val="tx1"/>
                </a:solidFill>
                <a:effectLst/>
                <a:uLnTx/>
                <a:uFillTx/>
                <a:latin typeface="Segoe UI"/>
                <a:ea typeface="+mn-ea"/>
                <a:cs typeface="Segoe UI Semilight" panose="020B0402040204020203" pitchFamily="34" charset="0"/>
              </a:rPr>
              <a:t>MACHINE LEARNING, AI,</a:t>
            </a:r>
            <a:br>
              <a:rPr kumimoji="0" lang="en-US" sz="2200" b="0" i="0" u="none" strike="noStrike" kern="1200" cap="none" spc="-50" normalizeH="0" baseline="0" noProof="0">
                <a:ln w="3175">
                  <a:noFill/>
                </a:ln>
                <a:solidFill>
                  <a:schemeClr val="tx1"/>
                </a:solidFill>
                <a:effectLst/>
                <a:uLnTx/>
                <a:uFillTx/>
                <a:latin typeface="Segoe UI"/>
                <a:ea typeface="+mn-ea"/>
                <a:cs typeface="Segoe UI Semilight" panose="020B0402040204020203" pitchFamily="34" charset="0"/>
              </a:rPr>
            </a:br>
            <a:r>
              <a:rPr kumimoji="0" lang="en-US" sz="2200" b="0" i="0" u="none" strike="noStrike" kern="1200" cap="none" spc="-50" normalizeH="0" baseline="0" noProof="0">
                <a:ln w="3175">
                  <a:noFill/>
                </a:ln>
                <a:solidFill>
                  <a:schemeClr val="tx1"/>
                </a:solidFill>
                <a:effectLst/>
                <a:uLnTx/>
                <a:uFillTx/>
                <a:latin typeface="Segoe UI"/>
                <a:ea typeface="+mn-ea"/>
                <a:cs typeface="Segoe UI Semilight" panose="020B0402040204020203" pitchFamily="34" charset="0"/>
              </a:rPr>
              <a:t>AND DATA SCIENCE CONFERENCE</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7"/>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42009667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A9332-F753-479E-823D-0A3F0BDC6756}"/>
              </a:ext>
              <a:ext uri="{C183D7F6-B498-43B3-948B-1728B52AA6E4}">
                <adec:decorative xmlns:adec="http://schemas.microsoft.com/office/drawing/2017/decorative" val="1"/>
              </a:ext>
            </a:extLst>
          </p:cNvPr>
          <p:cNvPicPr>
            <a:picLocks noChangeAspect="1"/>
          </p:cNvPicPr>
          <p:nvPr userDrawn="1"/>
        </p:nvPicPr>
        <p:blipFill>
          <a:blip r:embed="rId2">
            <a:alphaModFix amt="78000"/>
            <a:extLst>
              <a:ext uri="{BEBA8EAE-BF5A-486C-A8C5-ECC9F3942E4B}">
                <a14:imgProps xmlns:a14="http://schemas.microsoft.com/office/drawing/2010/main">
                  <a14:imgLayer r:embed="rId3">
                    <a14:imgEffect>
                      <a14:sharpenSoften amount="-20000"/>
                    </a14:imgEffect>
                    <a14:imgEffect>
                      <a14:saturation sat="85000"/>
                    </a14:imgEffect>
                    <a14:imgEffect>
                      <a14:brightnessContrast bright="5000" contrast="-10000"/>
                    </a14:imgEffect>
                  </a14:imgLayer>
                </a14:imgProps>
              </a:ext>
            </a:extLst>
          </a:blip>
          <a:stretch>
            <a:fillRect/>
          </a:stretch>
        </p:blipFill>
        <p:spPr bwMode="ltGray">
          <a:xfrm>
            <a:off x="0" y="0"/>
            <a:ext cx="12181810" cy="6854348"/>
          </a:xfrm>
          <a:prstGeom prst="rect">
            <a:avLst/>
          </a:prstGeom>
        </p:spPr>
      </p:pic>
      <p:sp>
        <p:nvSpPr>
          <p:cNvPr id="3" name="Rectangle 2">
            <a:extLst>
              <a:ext uri="{FF2B5EF4-FFF2-40B4-BE49-F238E27FC236}">
                <a16:creationId xmlns:a16="http://schemas.microsoft.com/office/drawing/2014/main" id="{C11CE629-DD12-4E17-B73F-8240C06F7631}"/>
              </a:ext>
              <a:ext uri="{C183D7F6-B498-43B3-948B-1728B52AA6E4}">
                <adec:decorative xmlns:adec="http://schemas.microsoft.com/office/drawing/2017/decorative" val="1"/>
              </a:ext>
            </a:extLst>
          </p:cNvPr>
          <p:cNvSpPr/>
          <p:nvPr userDrawn="1"/>
        </p:nvSpPr>
        <p:spPr bwMode="auto">
          <a:xfrm>
            <a:off x="0" y="0"/>
            <a:ext cx="12191999" cy="6858000"/>
          </a:xfrm>
          <a:prstGeom prst="rect">
            <a:avLst/>
          </a:prstGeom>
          <a:gradFill flip="none" rotWithShape="1">
            <a:gsLst>
              <a:gs pos="0">
                <a:schemeClr val="bg1"/>
              </a:gs>
              <a:gs pos="72000">
                <a:schemeClr val="bg1">
                  <a:alpha val="0"/>
                </a:schemeClr>
              </a:gs>
            </a:gsLst>
            <a:lin ang="48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4"/>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quare photo ">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F4BA02-665B-4B0C-B91F-3B8C4BC6A71B}"/>
              </a:ext>
              <a:ext uri="{C183D7F6-B498-43B3-948B-1728B52AA6E4}">
                <adec:decorative xmlns:adec="http://schemas.microsoft.com/office/drawing/2017/decorative" val="1"/>
              </a:ext>
            </a:extLst>
          </p:cNvPr>
          <p:cNvPicPr>
            <a:picLocks noChangeAspect="1"/>
          </p:cNvPicPr>
          <p:nvPr userDrawn="1"/>
        </p:nvPicPr>
        <p:blipFill>
          <a:blip r:embed="rId2">
            <a:alphaModFix amt="78000"/>
            <a:extLst>
              <a:ext uri="{BEBA8EAE-BF5A-486C-A8C5-ECC9F3942E4B}">
                <a14:imgProps xmlns:a14="http://schemas.microsoft.com/office/drawing/2010/main">
                  <a14:imgLayer r:embed="rId3">
                    <a14:imgEffect>
                      <a14:sharpenSoften amount="-20000"/>
                    </a14:imgEffect>
                    <a14:imgEffect>
                      <a14:saturation sat="85000"/>
                    </a14:imgEffect>
                    <a14:imgEffect>
                      <a14:brightnessContrast bright="5000" contrast="-10000"/>
                    </a14:imgEffect>
                  </a14:imgLayer>
                </a14:imgProps>
              </a:ext>
            </a:extLst>
          </a:blip>
          <a:stretch>
            <a:fillRect/>
          </a:stretch>
        </p:blipFill>
        <p:spPr bwMode="ltGray">
          <a:xfrm>
            <a:off x="0" y="0"/>
            <a:ext cx="12181810" cy="6854348"/>
          </a:xfrm>
          <a:prstGeom prst="rect">
            <a:avLst/>
          </a:prstGeom>
        </p:spPr>
      </p:pic>
      <p:sp>
        <p:nvSpPr>
          <p:cNvPr id="4" name="Rectangle 3">
            <a:extLst>
              <a:ext uri="{FF2B5EF4-FFF2-40B4-BE49-F238E27FC236}">
                <a16:creationId xmlns:a16="http://schemas.microsoft.com/office/drawing/2014/main" id="{44B4A563-C35A-46B9-855B-9967FD808277}"/>
              </a:ext>
              <a:ext uri="{C183D7F6-B498-43B3-948B-1728B52AA6E4}">
                <adec:decorative xmlns:adec="http://schemas.microsoft.com/office/drawing/2017/decorative" val="1"/>
              </a:ext>
            </a:extLst>
          </p:cNvPr>
          <p:cNvSpPr/>
          <p:nvPr userDrawn="1"/>
        </p:nvSpPr>
        <p:spPr bwMode="auto">
          <a:xfrm>
            <a:off x="0" y="0"/>
            <a:ext cx="12191999" cy="6858000"/>
          </a:xfrm>
          <a:prstGeom prst="rect">
            <a:avLst/>
          </a:prstGeom>
          <a:gradFill flip="none" rotWithShape="1">
            <a:gsLst>
              <a:gs pos="0">
                <a:schemeClr val="bg1"/>
              </a:gs>
              <a:gs pos="72000">
                <a:schemeClr val="bg1">
                  <a:alpha val="0"/>
                </a:schemeClr>
              </a:gs>
            </a:gsLst>
            <a:lin ang="48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4"/>
          <a:stretch>
            <a:fillRect/>
          </a:stretch>
        </p:blipFill>
        <p:spPr bwMode="black">
          <a:xfrm>
            <a:off x="584200" y="585788"/>
            <a:ext cx="1366440" cy="292608"/>
          </a:xfrm>
          <a:prstGeom prst="rect">
            <a:avLst/>
          </a:prstGeom>
        </p:spPr>
      </p:pic>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D0A41231-C6CE-4AFD-9607-ABBB7D2CC252}"/>
              </a:ext>
            </a:extLst>
          </p:cNvPr>
          <p:cNvSpPr>
            <a:spLocks noGrp="1"/>
          </p:cNvSpPr>
          <p:nvPr>
            <p:ph type="pic" sz="quarter" idx="11" hasCustomPrompt="1"/>
          </p:nvPr>
        </p:nvSpPr>
        <p:spPr bwMode="ltGray">
          <a:xfrm>
            <a:off x="5334000" y="0"/>
            <a:ext cx="6858000" cy="6858000"/>
          </a:xfrm>
          <a:blipFill>
            <a:blip r:embed="rId5"/>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Box 2">
            <a:extLst>
              <a:ext uri="{FF2B5EF4-FFF2-40B4-BE49-F238E27FC236}">
                <a16:creationId xmlns:a16="http://schemas.microsoft.com/office/drawing/2014/main" id="{D79E5E85-F114-47D3-AC93-5A79E05D3421}"/>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D491A9F8-1591-4332-B570-1C86B64F6640}"/>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Box 2">
            <a:extLst>
              <a:ext uri="{FF2B5EF4-FFF2-40B4-BE49-F238E27FC236}">
                <a16:creationId xmlns:a16="http://schemas.microsoft.com/office/drawing/2014/main" id="{17434205-4866-4F05-B94E-AC9475CA472D}"/>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2A7DDB67-8089-4476-9E9B-2E5E3101A3E0}"/>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4" name="TextBox 3">
            <a:extLst>
              <a:ext uri="{FF2B5EF4-FFF2-40B4-BE49-F238E27FC236}">
                <a16:creationId xmlns:a16="http://schemas.microsoft.com/office/drawing/2014/main" id="{34609A96-8D2E-49FC-A370-DE43887A9459}"/>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
        <p:nvSpPr>
          <p:cNvPr id="4" name="TextBox 3">
            <a:extLst>
              <a:ext uri="{FF2B5EF4-FFF2-40B4-BE49-F238E27FC236}">
                <a16:creationId xmlns:a16="http://schemas.microsoft.com/office/drawing/2014/main" id="{83E6783A-1418-4BA7-831E-EBADC39A07B4}"/>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extBox 1">
            <a:extLst>
              <a:ext uri="{FF2B5EF4-FFF2-40B4-BE49-F238E27FC236}">
                <a16:creationId xmlns:a16="http://schemas.microsoft.com/office/drawing/2014/main" id="{BE0D01C5-C8C7-407C-A46E-21DD4E5B0F55}"/>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extBox 1">
            <a:extLst>
              <a:ext uri="{FF2B5EF4-FFF2-40B4-BE49-F238E27FC236}">
                <a16:creationId xmlns:a16="http://schemas.microsoft.com/office/drawing/2014/main" id="{80FBB376-AA5E-498D-A174-55FF8E99E476}"/>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extBox 1">
            <a:extLst>
              <a:ext uri="{FF2B5EF4-FFF2-40B4-BE49-F238E27FC236}">
                <a16:creationId xmlns:a16="http://schemas.microsoft.com/office/drawing/2014/main" id="{A8157328-8A1B-41F0-8DAC-54113F69DA4C}"/>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Box 2">
            <a:extLst>
              <a:ext uri="{FF2B5EF4-FFF2-40B4-BE49-F238E27FC236}">
                <a16:creationId xmlns:a16="http://schemas.microsoft.com/office/drawing/2014/main" id="{B660DF93-D27E-4463-AC6F-E449986B3F09}"/>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extBox 1">
            <a:extLst>
              <a:ext uri="{FF2B5EF4-FFF2-40B4-BE49-F238E27FC236}">
                <a16:creationId xmlns:a16="http://schemas.microsoft.com/office/drawing/2014/main" id="{37EC09DE-8096-4D45-A59D-B3DBAA91793F}"/>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extBox 1">
            <a:extLst>
              <a:ext uri="{FF2B5EF4-FFF2-40B4-BE49-F238E27FC236}">
                <a16:creationId xmlns:a16="http://schemas.microsoft.com/office/drawing/2014/main" id="{2FD0DEFC-903F-4CE9-B049-B32204965496}"/>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6500"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extBox 1">
            <a:extLst>
              <a:ext uri="{FF2B5EF4-FFF2-40B4-BE49-F238E27FC236}">
                <a16:creationId xmlns:a16="http://schemas.microsoft.com/office/drawing/2014/main" id="{CCEFF733-5D2A-4C51-8D92-CA984FFB10ED}"/>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354523" y="2309812"/>
            <a:ext cx="7254865" cy="3959226"/>
          </a:xfrm>
        </p:spPr>
        <p:txBody>
          <a:bodyPr anchor="t"/>
          <a:lstStyle>
            <a:lvl1pPr marL="0" indent="0">
              <a:spcAft>
                <a:spcPts val="800"/>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4D240C2-7917-4C99-96A5-75F15720872C}"/>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5583785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EB5FBAF-D5DB-4D1E-9D76-AE83D1B7417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4E3CFC1C-EB69-4D6F-B6C2-472FF06131DC}"/>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116502554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
        <p:nvSpPr>
          <p:cNvPr id="3" name="TextBox 2">
            <a:extLst>
              <a:ext uri="{FF2B5EF4-FFF2-40B4-BE49-F238E27FC236}">
                <a16:creationId xmlns:a16="http://schemas.microsoft.com/office/drawing/2014/main" id="{621DD4BA-B54E-42AA-8762-EE25928D5310}"/>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BD9124-3043-4767-BE1F-22E68C6904FE}"/>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bwMode="ltGray">
          <a:xfrm flipH="1">
            <a:off x="5095" y="1825"/>
            <a:ext cx="12181810" cy="6854348"/>
          </a:xfrm>
          <a:prstGeom prst="rect">
            <a:avLst/>
          </a:prstGeom>
        </p:spPr>
      </p:pic>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FFFF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
        <p:nvSpPr>
          <p:cNvPr id="3" name="TextBox 2">
            <a:extLst>
              <a:ext uri="{FF2B5EF4-FFF2-40B4-BE49-F238E27FC236}">
                <a16:creationId xmlns:a16="http://schemas.microsoft.com/office/drawing/2014/main" id="{621DD4BA-B54E-42AA-8762-EE25928D5310}"/>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41694133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
        <p:nvSpPr>
          <p:cNvPr id="4" name="TextBox 3">
            <a:extLst>
              <a:ext uri="{FF2B5EF4-FFF2-40B4-BE49-F238E27FC236}">
                <a16:creationId xmlns:a16="http://schemas.microsoft.com/office/drawing/2014/main" id="{7F30BE1B-3732-40A7-9031-44A6F78C7B44}"/>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DA0365-DB80-4263-BE54-B87AFC98BA6C}"/>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bwMode="ltGray">
          <a:xfrm flipH="1">
            <a:off x="5095" y="1825"/>
            <a:ext cx="12181810" cy="6854348"/>
          </a:xfrm>
          <a:prstGeom prst="rect">
            <a:avLst/>
          </a:prstGeom>
        </p:spPr>
      </p:pic>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FFFFFF"/>
                </a:solidFill>
                <a:effectLst/>
                <a:latin typeface="+mj-lt"/>
                <a:ea typeface="+mn-ea"/>
                <a:cs typeface="Segoe UI" pitchFamily="34" charset="0"/>
              </a:defRPr>
            </a:lvl1pPr>
          </a:lstStyle>
          <a:p>
            <a:r>
              <a:rPr lang="en-US"/>
              <a:t>Section title</a:t>
            </a:r>
          </a:p>
        </p:txBody>
      </p:sp>
      <p:sp>
        <p:nvSpPr>
          <p:cNvPr id="4" name="TextBox 3">
            <a:extLst>
              <a:ext uri="{FF2B5EF4-FFF2-40B4-BE49-F238E27FC236}">
                <a16:creationId xmlns:a16="http://schemas.microsoft.com/office/drawing/2014/main" id="{7F30BE1B-3732-40A7-9031-44A6F78C7B44}"/>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7595940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3">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4" name="TextBox 3">
            <a:extLst>
              <a:ext uri="{FF2B5EF4-FFF2-40B4-BE49-F238E27FC236}">
                <a16:creationId xmlns:a16="http://schemas.microsoft.com/office/drawing/2014/main" id="{2C7C8FCD-CD57-4238-A18B-5436E94472E3}"/>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9AE3AB-076C-4A84-AAF3-F4D1439255A9}"/>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692FDA-9B55-4DD1-A1C3-34FFE0DAE701}"/>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solidFill>
                  <a:schemeClr val="tx1"/>
                </a:solidFill>
                <a:latin typeface="Consolas" panose="020B0609020204030204" pitchFamily="49" charset="0"/>
                <a:cs typeface="Consolas" panose="020B0609020204030204" pitchFamily="49" charset="0"/>
              </a:defRPr>
            </a:lvl1pPr>
            <a:lvl2pPr marL="346553" indent="0">
              <a:buNone/>
              <a:defRPr sz="2400">
                <a:solidFill>
                  <a:schemeClr val="tx1"/>
                </a:solidFill>
                <a:latin typeface="Consolas" panose="020B0609020204030204" pitchFamily="49" charset="0"/>
                <a:cs typeface="Consolas" panose="020B0609020204030204" pitchFamily="49" charset="0"/>
              </a:defRPr>
            </a:lvl2pPr>
            <a:lvl3pPr marL="584607" indent="0">
              <a:buNone/>
              <a:defRPr sz="2000">
                <a:solidFill>
                  <a:schemeClr val="tx1"/>
                </a:solidFill>
                <a:latin typeface="Consolas" panose="020B0609020204030204" pitchFamily="49" charset="0"/>
                <a:cs typeface="Consolas" panose="020B0609020204030204" pitchFamily="49" charset="0"/>
              </a:defRPr>
            </a:lvl3pPr>
            <a:lvl4pPr marL="814563" indent="0">
              <a:buNone/>
              <a:defRPr sz="1800">
                <a:solidFill>
                  <a:schemeClr val="tx1"/>
                </a:solidFill>
                <a:latin typeface="Consolas" panose="020B0609020204030204" pitchFamily="49" charset="0"/>
                <a:cs typeface="Consolas" panose="020B0609020204030204" pitchFamily="49" charset="0"/>
              </a:defRPr>
            </a:lvl4pPr>
            <a:lvl5pPr marL="1050997" indent="0">
              <a:buNone/>
              <a:defRPr sz="18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761FB231-9049-4832-8C8C-F78BA17206DC}"/>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343058790"/>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AC4E5-FAF1-4738-917E-4936FAFBBF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1A2D23-CE65-4BED-A8F0-2C768131D2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FFA3B4-08EC-4FDA-B896-CEB528BF0B20}"/>
              </a:ext>
            </a:extLst>
          </p:cNvPr>
          <p:cNvSpPr>
            <a:spLocks noGrp="1"/>
          </p:cNvSpPr>
          <p:nvPr>
            <p:ph type="dt" sz="half" idx="10"/>
          </p:nvPr>
        </p:nvSpPr>
        <p:spPr/>
        <p:txBody>
          <a:bodyPr/>
          <a:lstStyle/>
          <a:p>
            <a:fld id="{006A41C6-ECA5-4838-9C8E-9B45604A3BCE}" type="datetime1">
              <a:rPr lang="en-US" smtClean="0"/>
              <a:t>5/4/2022</a:t>
            </a:fld>
            <a:endParaRPr lang="en-US"/>
          </a:p>
        </p:txBody>
      </p:sp>
      <p:sp>
        <p:nvSpPr>
          <p:cNvPr id="5" name="Footer Placeholder 4">
            <a:extLst>
              <a:ext uri="{FF2B5EF4-FFF2-40B4-BE49-F238E27FC236}">
                <a16:creationId xmlns:a16="http://schemas.microsoft.com/office/drawing/2014/main" id="{8E2570E3-9F95-4578-9F37-B9D2B1A3B860}"/>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2C33DAB2-E122-4BD6-8AD8-2712C1A74FA3}"/>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33528726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9B47-3899-471C-B477-110E1E3806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3E8E5E-EC88-4268-8643-2FE48B0A8E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B6AE95-58CE-417A-A749-C85E06991092}"/>
              </a:ext>
            </a:extLst>
          </p:cNvPr>
          <p:cNvSpPr>
            <a:spLocks noGrp="1"/>
          </p:cNvSpPr>
          <p:nvPr>
            <p:ph type="dt" sz="half" idx="10"/>
          </p:nvPr>
        </p:nvSpPr>
        <p:spPr/>
        <p:txBody>
          <a:bodyPr/>
          <a:lstStyle/>
          <a:p>
            <a:fld id="{BD7AFBCC-1D37-4654-AEE9-43268AB8E0F5}" type="datetime1">
              <a:rPr lang="en-US" smtClean="0"/>
              <a:t>5/4/2022</a:t>
            </a:fld>
            <a:endParaRPr lang="en-US"/>
          </a:p>
        </p:txBody>
      </p:sp>
      <p:sp>
        <p:nvSpPr>
          <p:cNvPr id="5" name="Footer Placeholder 4">
            <a:extLst>
              <a:ext uri="{FF2B5EF4-FFF2-40B4-BE49-F238E27FC236}">
                <a16:creationId xmlns:a16="http://schemas.microsoft.com/office/drawing/2014/main" id="{24F88088-9D5A-48FB-8E52-4FA7A76E8516}"/>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46288E67-C5EE-4341-BCFD-BA09E2FB64F6}"/>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18682934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7CE05-4CE6-4109-A885-90AC02A40F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34C84F-2ACA-4E9A-92DB-3A3B19E4BE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E76EDB-62E3-4222-8AD3-18420A1CE973}"/>
              </a:ext>
            </a:extLst>
          </p:cNvPr>
          <p:cNvSpPr>
            <a:spLocks noGrp="1"/>
          </p:cNvSpPr>
          <p:nvPr>
            <p:ph type="dt" sz="half" idx="10"/>
          </p:nvPr>
        </p:nvSpPr>
        <p:spPr/>
        <p:txBody>
          <a:bodyPr/>
          <a:lstStyle/>
          <a:p>
            <a:fld id="{556FA5BC-0A7D-41B1-BDA6-B8E1CD806AC9}" type="datetime1">
              <a:rPr lang="en-US" smtClean="0"/>
              <a:t>5/4/2022</a:t>
            </a:fld>
            <a:endParaRPr lang="en-US"/>
          </a:p>
        </p:txBody>
      </p:sp>
      <p:sp>
        <p:nvSpPr>
          <p:cNvPr id="5" name="Footer Placeholder 4">
            <a:extLst>
              <a:ext uri="{FF2B5EF4-FFF2-40B4-BE49-F238E27FC236}">
                <a16:creationId xmlns:a16="http://schemas.microsoft.com/office/drawing/2014/main" id="{4C76202D-2D81-4A9F-8A06-680FC73A533E}"/>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1F336FED-317D-46D7-B451-17CC96C17E06}"/>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26130574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4D5B-6772-43A7-A911-7C5E507C03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E22FC8-3048-4670-82B8-6A2317BD1B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C67FEF-2ECA-4667-94B9-F5DC5FE527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F2D73B-868D-462B-9DEE-186B8C3B0101}"/>
              </a:ext>
            </a:extLst>
          </p:cNvPr>
          <p:cNvSpPr>
            <a:spLocks noGrp="1"/>
          </p:cNvSpPr>
          <p:nvPr>
            <p:ph type="dt" sz="half" idx="10"/>
          </p:nvPr>
        </p:nvSpPr>
        <p:spPr/>
        <p:txBody>
          <a:bodyPr/>
          <a:lstStyle/>
          <a:p>
            <a:fld id="{A16D0FB2-971D-48CC-A054-B5AE6246D9A4}" type="datetime1">
              <a:rPr lang="en-US" smtClean="0"/>
              <a:t>5/4/2022</a:t>
            </a:fld>
            <a:endParaRPr lang="en-US"/>
          </a:p>
        </p:txBody>
      </p:sp>
      <p:sp>
        <p:nvSpPr>
          <p:cNvPr id="6" name="Footer Placeholder 5">
            <a:extLst>
              <a:ext uri="{FF2B5EF4-FFF2-40B4-BE49-F238E27FC236}">
                <a16:creationId xmlns:a16="http://schemas.microsoft.com/office/drawing/2014/main" id="{716790A2-028D-4682-AAE1-4AF3B6CD8CD1}"/>
              </a:ext>
            </a:extLst>
          </p:cNvPr>
          <p:cNvSpPr>
            <a:spLocks noGrp="1"/>
          </p:cNvSpPr>
          <p:nvPr>
            <p:ph type="ftr" sz="quarter" idx="11"/>
          </p:nvPr>
        </p:nvSpPr>
        <p:spPr/>
        <p:txBody>
          <a:bodyPr/>
          <a:lstStyle/>
          <a:p>
            <a:r>
              <a:rPr lang="en-US"/>
              <a:t>http://aka.ms/Deepgraph</a:t>
            </a:r>
          </a:p>
        </p:txBody>
      </p:sp>
      <p:sp>
        <p:nvSpPr>
          <p:cNvPr id="7" name="Slide Number Placeholder 6">
            <a:extLst>
              <a:ext uri="{FF2B5EF4-FFF2-40B4-BE49-F238E27FC236}">
                <a16:creationId xmlns:a16="http://schemas.microsoft.com/office/drawing/2014/main" id="{FB21945B-F0FA-4429-B53E-A320081FA0E5}"/>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5428593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551FC-BDFB-4723-87BF-B7388C6E35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06F121-EB73-445C-8B17-6B326A8C9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44121B-0AD0-49DF-B7AE-BD9F7586D5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3583F7-66E3-4859-B410-A65BFE0B87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C629A5-7F1F-4E46-925B-97EDB7E772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A2E52B-742D-47B1-8C9D-5DBB2FB8CFCE}"/>
              </a:ext>
            </a:extLst>
          </p:cNvPr>
          <p:cNvSpPr>
            <a:spLocks noGrp="1"/>
          </p:cNvSpPr>
          <p:nvPr>
            <p:ph type="dt" sz="half" idx="10"/>
          </p:nvPr>
        </p:nvSpPr>
        <p:spPr/>
        <p:txBody>
          <a:bodyPr/>
          <a:lstStyle/>
          <a:p>
            <a:fld id="{294D9879-0908-4C9E-B866-3EEFC2196671}" type="datetime1">
              <a:rPr lang="en-US" smtClean="0"/>
              <a:t>5/4/2022</a:t>
            </a:fld>
            <a:endParaRPr lang="en-US"/>
          </a:p>
        </p:txBody>
      </p:sp>
      <p:sp>
        <p:nvSpPr>
          <p:cNvPr id="8" name="Footer Placeholder 7">
            <a:extLst>
              <a:ext uri="{FF2B5EF4-FFF2-40B4-BE49-F238E27FC236}">
                <a16:creationId xmlns:a16="http://schemas.microsoft.com/office/drawing/2014/main" id="{591A3F9A-8473-4809-A9B2-7847D09A9E5C}"/>
              </a:ext>
            </a:extLst>
          </p:cNvPr>
          <p:cNvSpPr>
            <a:spLocks noGrp="1"/>
          </p:cNvSpPr>
          <p:nvPr>
            <p:ph type="ftr" sz="quarter" idx="11"/>
          </p:nvPr>
        </p:nvSpPr>
        <p:spPr/>
        <p:txBody>
          <a:bodyPr/>
          <a:lstStyle/>
          <a:p>
            <a:r>
              <a:rPr lang="en-US"/>
              <a:t>http://aka.ms/Deepgraph</a:t>
            </a:r>
          </a:p>
        </p:txBody>
      </p:sp>
      <p:sp>
        <p:nvSpPr>
          <p:cNvPr id="9" name="Slide Number Placeholder 8">
            <a:extLst>
              <a:ext uri="{FF2B5EF4-FFF2-40B4-BE49-F238E27FC236}">
                <a16:creationId xmlns:a16="http://schemas.microsoft.com/office/drawing/2014/main" id="{DB72A443-6FA6-4C62-85DD-2D1ABD0FD4F3}"/>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4770067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C4C0B-1BEA-4258-9771-B0F8348383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7CF337-EE20-41F8-99A3-0DF2DE0DEE03}"/>
              </a:ext>
            </a:extLst>
          </p:cNvPr>
          <p:cNvSpPr>
            <a:spLocks noGrp="1"/>
          </p:cNvSpPr>
          <p:nvPr>
            <p:ph type="dt" sz="half" idx="10"/>
          </p:nvPr>
        </p:nvSpPr>
        <p:spPr/>
        <p:txBody>
          <a:bodyPr/>
          <a:lstStyle/>
          <a:p>
            <a:fld id="{A6CA09A5-2498-4696-B703-5A6885FFFDF0}" type="datetime1">
              <a:rPr lang="en-US" smtClean="0"/>
              <a:t>5/4/2022</a:t>
            </a:fld>
            <a:endParaRPr lang="en-US"/>
          </a:p>
        </p:txBody>
      </p:sp>
      <p:sp>
        <p:nvSpPr>
          <p:cNvPr id="4" name="Footer Placeholder 3">
            <a:extLst>
              <a:ext uri="{FF2B5EF4-FFF2-40B4-BE49-F238E27FC236}">
                <a16:creationId xmlns:a16="http://schemas.microsoft.com/office/drawing/2014/main" id="{F4DC63D7-FB59-4FA4-A3E8-2BEFF09F0E2F}"/>
              </a:ext>
            </a:extLst>
          </p:cNvPr>
          <p:cNvSpPr>
            <a:spLocks noGrp="1"/>
          </p:cNvSpPr>
          <p:nvPr>
            <p:ph type="ftr" sz="quarter" idx="11"/>
          </p:nvPr>
        </p:nvSpPr>
        <p:spPr/>
        <p:txBody>
          <a:bodyPr/>
          <a:lstStyle/>
          <a:p>
            <a:r>
              <a:rPr lang="en-US"/>
              <a:t>http://aka.ms/Deepgraph</a:t>
            </a:r>
          </a:p>
        </p:txBody>
      </p:sp>
      <p:sp>
        <p:nvSpPr>
          <p:cNvPr id="5" name="Slide Number Placeholder 4">
            <a:extLst>
              <a:ext uri="{FF2B5EF4-FFF2-40B4-BE49-F238E27FC236}">
                <a16:creationId xmlns:a16="http://schemas.microsoft.com/office/drawing/2014/main" id="{A47D11C4-423E-4A31-8B5C-164AB42A6975}"/>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13746071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870A29-F21A-48F3-A548-0C7D43D83022}"/>
              </a:ext>
            </a:extLst>
          </p:cNvPr>
          <p:cNvSpPr>
            <a:spLocks noGrp="1"/>
          </p:cNvSpPr>
          <p:nvPr>
            <p:ph type="dt" sz="half" idx="10"/>
          </p:nvPr>
        </p:nvSpPr>
        <p:spPr/>
        <p:txBody>
          <a:bodyPr/>
          <a:lstStyle/>
          <a:p>
            <a:fld id="{02DDC5EE-EB01-42BE-9CB0-CCEB9B09F3E9}" type="datetime1">
              <a:rPr lang="en-US" smtClean="0"/>
              <a:t>5/4/2022</a:t>
            </a:fld>
            <a:endParaRPr lang="en-US"/>
          </a:p>
        </p:txBody>
      </p:sp>
      <p:sp>
        <p:nvSpPr>
          <p:cNvPr id="3" name="Footer Placeholder 2">
            <a:extLst>
              <a:ext uri="{FF2B5EF4-FFF2-40B4-BE49-F238E27FC236}">
                <a16:creationId xmlns:a16="http://schemas.microsoft.com/office/drawing/2014/main" id="{EABFA29A-FCC0-4FE4-8D5B-967C5F8733DC}"/>
              </a:ext>
            </a:extLst>
          </p:cNvPr>
          <p:cNvSpPr>
            <a:spLocks noGrp="1"/>
          </p:cNvSpPr>
          <p:nvPr>
            <p:ph type="ftr" sz="quarter" idx="11"/>
          </p:nvPr>
        </p:nvSpPr>
        <p:spPr/>
        <p:txBody>
          <a:bodyPr/>
          <a:lstStyle/>
          <a:p>
            <a:r>
              <a:rPr lang="en-US"/>
              <a:t>http://aka.ms/Deepgraph</a:t>
            </a:r>
          </a:p>
        </p:txBody>
      </p:sp>
      <p:sp>
        <p:nvSpPr>
          <p:cNvPr id="4" name="Slide Number Placeholder 3">
            <a:extLst>
              <a:ext uri="{FF2B5EF4-FFF2-40B4-BE49-F238E27FC236}">
                <a16:creationId xmlns:a16="http://schemas.microsoft.com/office/drawing/2014/main" id="{DDA433A3-7B98-4B52-AA0D-1F6B76C8D3CD}"/>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19147450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FA8C3-0824-45B3-905A-23F5F20E2A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D304AF-84F2-4CD4-948A-BE0B768258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AC8A89-7813-46DA-AE05-021A7D7B52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079043-2421-446F-90C6-9F46FA5ABBCC}"/>
              </a:ext>
            </a:extLst>
          </p:cNvPr>
          <p:cNvSpPr>
            <a:spLocks noGrp="1"/>
          </p:cNvSpPr>
          <p:nvPr>
            <p:ph type="dt" sz="half" idx="10"/>
          </p:nvPr>
        </p:nvSpPr>
        <p:spPr/>
        <p:txBody>
          <a:bodyPr/>
          <a:lstStyle/>
          <a:p>
            <a:fld id="{B88F392F-E5C6-4E8B-9971-FDF29B3A329E}" type="datetime1">
              <a:rPr lang="en-US" smtClean="0"/>
              <a:t>5/4/2022</a:t>
            </a:fld>
            <a:endParaRPr lang="en-US"/>
          </a:p>
        </p:txBody>
      </p:sp>
      <p:sp>
        <p:nvSpPr>
          <p:cNvPr id="6" name="Footer Placeholder 5">
            <a:extLst>
              <a:ext uri="{FF2B5EF4-FFF2-40B4-BE49-F238E27FC236}">
                <a16:creationId xmlns:a16="http://schemas.microsoft.com/office/drawing/2014/main" id="{BE009EEB-4580-4898-8044-DF3D61CECA7C}"/>
              </a:ext>
            </a:extLst>
          </p:cNvPr>
          <p:cNvSpPr>
            <a:spLocks noGrp="1"/>
          </p:cNvSpPr>
          <p:nvPr>
            <p:ph type="ftr" sz="quarter" idx="11"/>
          </p:nvPr>
        </p:nvSpPr>
        <p:spPr/>
        <p:txBody>
          <a:bodyPr/>
          <a:lstStyle/>
          <a:p>
            <a:r>
              <a:rPr lang="en-US"/>
              <a:t>http://aka.ms/Deepgraph</a:t>
            </a:r>
          </a:p>
        </p:txBody>
      </p:sp>
      <p:sp>
        <p:nvSpPr>
          <p:cNvPr id="7" name="Slide Number Placeholder 6">
            <a:extLst>
              <a:ext uri="{FF2B5EF4-FFF2-40B4-BE49-F238E27FC236}">
                <a16:creationId xmlns:a16="http://schemas.microsoft.com/office/drawing/2014/main" id="{5E050969-2A9D-4B39-A792-9AA851CF0146}"/>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7935418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DD17-D141-4611-B781-B4C3BA8802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B8F19C-3354-477F-90FC-834EAF43EE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EF4575-FB2B-44ED-B39F-99993AD05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A34ED-4C2B-43F5-8E6F-2CD52929D272}"/>
              </a:ext>
            </a:extLst>
          </p:cNvPr>
          <p:cNvSpPr>
            <a:spLocks noGrp="1"/>
          </p:cNvSpPr>
          <p:nvPr>
            <p:ph type="dt" sz="half" idx="10"/>
          </p:nvPr>
        </p:nvSpPr>
        <p:spPr/>
        <p:txBody>
          <a:bodyPr/>
          <a:lstStyle/>
          <a:p>
            <a:fld id="{63E64426-EA85-4F5A-9489-781673851481}" type="datetime1">
              <a:rPr lang="en-US" smtClean="0"/>
              <a:t>5/4/2022</a:t>
            </a:fld>
            <a:endParaRPr lang="en-US"/>
          </a:p>
        </p:txBody>
      </p:sp>
      <p:sp>
        <p:nvSpPr>
          <p:cNvPr id="6" name="Footer Placeholder 5">
            <a:extLst>
              <a:ext uri="{FF2B5EF4-FFF2-40B4-BE49-F238E27FC236}">
                <a16:creationId xmlns:a16="http://schemas.microsoft.com/office/drawing/2014/main" id="{E21AD9B5-8215-4BEF-9002-0C8D65E6FFB1}"/>
              </a:ext>
            </a:extLst>
          </p:cNvPr>
          <p:cNvSpPr>
            <a:spLocks noGrp="1"/>
          </p:cNvSpPr>
          <p:nvPr>
            <p:ph type="ftr" sz="quarter" idx="11"/>
          </p:nvPr>
        </p:nvSpPr>
        <p:spPr/>
        <p:txBody>
          <a:bodyPr/>
          <a:lstStyle/>
          <a:p>
            <a:r>
              <a:rPr lang="en-US"/>
              <a:t>http://aka.ms/Deepgraph</a:t>
            </a:r>
          </a:p>
        </p:txBody>
      </p:sp>
      <p:sp>
        <p:nvSpPr>
          <p:cNvPr id="7" name="Slide Number Placeholder 6">
            <a:extLst>
              <a:ext uri="{FF2B5EF4-FFF2-40B4-BE49-F238E27FC236}">
                <a16:creationId xmlns:a16="http://schemas.microsoft.com/office/drawing/2014/main" id="{151BB26C-F8E4-4F49-A203-3AD1CD516ACE}"/>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17352740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4BAE1-D48F-4B47-B928-A5C7A9CE08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CD923E-1F77-41CB-846F-FE1E2B9061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76724-E02C-4C18-976E-92A582880658}"/>
              </a:ext>
            </a:extLst>
          </p:cNvPr>
          <p:cNvSpPr>
            <a:spLocks noGrp="1"/>
          </p:cNvSpPr>
          <p:nvPr>
            <p:ph type="dt" sz="half" idx="10"/>
          </p:nvPr>
        </p:nvSpPr>
        <p:spPr/>
        <p:txBody>
          <a:bodyPr/>
          <a:lstStyle/>
          <a:p>
            <a:fld id="{4DE37635-A02F-42B5-B152-8ECCE777B65B}" type="datetime1">
              <a:rPr lang="en-US" smtClean="0"/>
              <a:t>5/4/2022</a:t>
            </a:fld>
            <a:endParaRPr lang="en-US"/>
          </a:p>
        </p:txBody>
      </p:sp>
      <p:sp>
        <p:nvSpPr>
          <p:cNvPr id="5" name="Footer Placeholder 4">
            <a:extLst>
              <a:ext uri="{FF2B5EF4-FFF2-40B4-BE49-F238E27FC236}">
                <a16:creationId xmlns:a16="http://schemas.microsoft.com/office/drawing/2014/main" id="{B0322F05-3949-4DF9-B2F4-8BB82EF42190}"/>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21FA32D6-A0F9-48DA-A567-08657B0505B1}"/>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34637427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D68A87-8AF6-4802-B507-03CBE30E1B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C74F3E-979A-4D1C-AA1B-1ADC39BCA1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61A490-60DD-43C8-9922-F4D6C25279D5}"/>
              </a:ext>
            </a:extLst>
          </p:cNvPr>
          <p:cNvSpPr>
            <a:spLocks noGrp="1"/>
          </p:cNvSpPr>
          <p:nvPr>
            <p:ph type="dt" sz="half" idx="10"/>
          </p:nvPr>
        </p:nvSpPr>
        <p:spPr/>
        <p:txBody>
          <a:bodyPr/>
          <a:lstStyle/>
          <a:p>
            <a:fld id="{955F1FCB-3C95-4ACE-BF81-C481EE4FF489}" type="datetime1">
              <a:rPr lang="en-US" smtClean="0"/>
              <a:t>5/4/2022</a:t>
            </a:fld>
            <a:endParaRPr lang="en-US"/>
          </a:p>
        </p:txBody>
      </p:sp>
      <p:sp>
        <p:nvSpPr>
          <p:cNvPr id="5" name="Footer Placeholder 4">
            <a:extLst>
              <a:ext uri="{FF2B5EF4-FFF2-40B4-BE49-F238E27FC236}">
                <a16:creationId xmlns:a16="http://schemas.microsoft.com/office/drawing/2014/main" id="{B861EB65-4E27-43EA-8739-D89129498925}"/>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504FB8E0-DCAF-47A0-B555-37E72385BF20}"/>
              </a:ext>
            </a:extLst>
          </p:cNvPr>
          <p:cNvSpPr>
            <a:spLocks noGrp="1"/>
          </p:cNvSpPr>
          <p:nvPr>
            <p:ph type="sldNum" sz="quarter" idx="12"/>
          </p:nvPr>
        </p:nvSpPr>
        <p:spPr/>
        <p:txBody>
          <a:bodyPr/>
          <a:lstStyle/>
          <a:p>
            <a:fld id="{83364AA7-E83E-46BF-8190-6986D6366939}" type="slidenum">
              <a:rPr lang="en-US" smtClean="0"/>
              <a:t>‹#›</a:t>
            </a:fld>
            <a:endParaRPr lang="en-US"/>
          </a:p>
        </p:txBody>
      </p:sp>
    </p:spTree>
    <p:extLst>
      <p:ext uri="{BB962C8B-B14F-4D97-AF65-F5344CB8AC3E}">
        <p14:creationId xmlns:p14="http://schemas.microsoft.com/office/powerpoint/2010/main" val="33896502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Slide ">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A9332-F753-479E-823D-0A3F0BDC6756}"/>
              </a:ext>
              <a:ext uri="{C183D7F6-B498-43B3-948B-1728B52AA6E4}">
                <adec:decorative xmlns:adec="http://schemas.microsoft.com/office/drawing/2017/decorative" val="1"/>
              </a:ext>
            </a:extLst>
          </p:cNvPr>
          <p:cNvPicPr>
            <a:picLocks noChangeAspect="1"/>
          </p:cNvPicPr>
          <p:nvPr userDrawn="1"/>
        </p:nvPicPr>
        <p:blipFill>
          <a:blip r:embed="rId2">
            <a:alphaModFix amt="78000"/>
            <a:extLst>
              <a:ext uri="{BEBA8EAE-BF5A-486C-A8C5-ECC9F3942E4B}">
                <a14:imgProps xmlns:a14="http://schemas.microsoft.com/office/drawing/2010/main">
                  <a14:imgLayer r:embed="rId3">
                    <a14:imgEffect>
                      <a14:sharpenSoften amount="-20000"/>
                    </a14:imgEffect>
                    <a14:imgEffect>
                      <a14:saturation sat="85000"/>
                    </a14:imgEffect>
                    <a14:imgEffect>
                      <a14:brightnessContrast bright="5000" contrast="-10000"/>
                    </a14:imgEffect>
                  </a14:imgLayer>
                </a14:imgProps>
              </a:ext>
            </a:extLst>
          </a:blip>
          <a:stretch>
            <a:fillRect/>
          </a:stretch>
        </p:blipFill>
        <p:spPr bwMode="ltGray">
          <a:xfrm>
            <a:off x="0" y="0"/>
            <a:ext cx="12181810" cy="6854348"/>
          </a:xfrm>
          <a:prstGeom prst="rect">
            <a:avLst/>
          </a:prstGeom>
        </p:spPr>
      </p:pic>
      <p:sp>
        <p:nvSpPr>
          <p:cNvPr id="3" name="Rectangle 2">
            <a:extLst>
              <a:ext uri="{FF2B5EF4-FFF2-40B4-BE49-F238E27FC236}">
                <a16:creationId xmlns:a16="http://schemas.microsoft.com/office/drawing/2014/main" id="{C11CE629-DD12-4E17-B73F-8240C06F7631}"/>
              </a:ext>
              <a:ext uri="{C183D7F6-B498-43B3-948B-1728B52AA6E4}">
                <adec:decorative xmlns:adec="http://schemas.microsoft.com/office/drawing/2017/decorative" val="1"/>
              </a:ext>
            </a:extLst>
          </p:cNvPr>
          <p:cNvSpPr/>
          <p:nvPr userDrawn="1"/>
        </p:nvSpPr>
        <p:spPr bwMode="auto">
          <a:xfrm>
            <a:off x="0" y="0"/>
            <a:ext cx="12191999" cy="6858000"/>
          </a:xfrm>
          <a:prstGeom prst="rect">
            <a:avLst/>
          </a:prstGeom>
          <a:gradFill flip="none" rotWithShape="1">
            <a:gsLst>
              <a:gs pos="0">
                <a:schemeClr val="bg1"/>
              </a:gs>
              <a:gs pos="72000">
                <a:schemeClr val="bg1">
                  <a:alpha val="0"/>
                </a:schemeClr>
              </a:gs>
            </a:gsLst>
            <a:lin ang="48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4"/>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22027797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354523" y="2309812"/>
            <a:ext cx="7254865" cy="3959226"/>
          </a:xfrm>
        </p:spPr>
        <p:txBody>
          <a:bodyPr anchor="t"/>
          <a:lstStyle>
            <a:lvl1pPr marL="0" indent="0">
              <a:spcAft>
                <a:spcPts val="800"/>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4D240C2-7917-4C99-96A5-75F15720872C}"/>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67675742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DE31-3289-4D64-B85C-BA99F190C9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824D0B-F3AF-4239-81BB-8EA57390E4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D494D4-2C41-4465-A040-3729149B1A7A}"/>
              </a:ext>
            </a:extLst>
          </p:cNvPr>
          <p:cNvSpPr>
            <a:spLocks noGrp="1"/>
          </p:cNvSpPr>
          <p:nvPr>
            <p:ph type="dt" sz="half" idx="10"/>
          </p:nvPr>
        </p:nvSpPr>
        <p:spPr/>
        <p:txBody>
          <a:bodyPr/>
          <a:lstStyle/>
          <a:p>
            <a:fld id="{E2EFDCC9-3A95-486F-9AC5-4B309C4AD7BB}" type="datetime1">
              <a:rPr lang="en-US" smtClean="0"/>
              <a:t>5/4/2022</a:t>
            </a:fld>
            <a:endParaRPr lang="en-US"/>
          </a:p>
        </p:txBody>
      </p:sp>
      <p:sp>
        <p:nvSpPr>
          <p:cNvPr id="5" name="Footer Placeholder 4">
            <a:extLst>
              <a:ext uri="{FF2B5EF4-FFF2-40B4-BE49-F238E27FC236}">
                <a16:creationId xmlns:a16="http://schemas.microsoft.com/office/drawing/2014/main" id="{8566E0FE-1B04-428F-B9D1-CFB586BD427A}"/>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70E5FD2E-9C8E-4052-8561-9259C00A2180}"/>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6196670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6B6DB-D1DC-4CE3-8779-5A0F7046C3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099278-0C8F-480E-988C-6B8AAA7CC2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A962FA-17C0-4B26-8259-1677B4EBC356}"/>
              </a:ext>
            </a:extLst>
          </p:cNvPr>
          <p:cNvSpPr>
            <a:spLocks noGrp="1"/>
          </p:cNvSpPr>
          <p:nvPr>
            <p:ph type="dt" sz="half" idx="10"/>
          </p:nvPr>
        </p:nvSpPr>
        <p:spPr/>
        <p:txBody>
          <a:bodyPr/>
          <a:lstStyle/>
          <a:p>
            <a:fld id="{C797082C-D5B6-4B5D-AED3-5040683C9B44}" type="datetime1">
              <a:rPr lang="en-US" smtClean="0"/>
              <a:t>5/4/2022</a:t>
            </a:fld>
            <a:endParaRPr lang="en-US"/>
          </a:p>
        </p:txBody>
      </p:sp>
      <p:sp>
        <p:nvSpPr>
          <p:cNvPr id="5" name="Footer Placeholder 4">
            <a:extLst>
              <a:ext uri="{FF2B5EF4-FFF2-40B4-BE49-F238E27FC236}">
                <a16:creationId xmlns:a16="http://schemas.microsoft.com/office/drawing/2014/main" id="{AF4D0949-AD93-4892-B489-84E24C9A4FAC}"/>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C3A204C4-9307-4614-8BC4-6A8E79932EE7}"/>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13748942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BE99-F9A6-48F2-9157-DA708E99B1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F4CBC2-12BF-4A6D-902D-FDA7C69468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86C85C-4A3A-48AE-9FE3-77E3D3DE0B82}"/>
              </a:ext>
            </a:extLst>
          </p:cNvPr>
          <p:cNvSpPr>
            <a:spLocks noGrp="1"/>
          </p:cNvSpPr>
          <p:nvPr>
            <p:ph type="dt" sz="half" idx="10"/>
          </p:nvPr>
        </p:nvSpPr>
        <p:spPr/>
        <p:txBody>
          <a:bodyPr/>
          <a:lstStyle/>
          <a:p>
            <a:fld id="{44CB87EE-D22E-4661-94EE-44CE61D00A8D}" type="datetime1">
              <a:rPr lang="en-US" smtClean="0"/>
              <a:t>5/4/2022</a:t>
            </a:fld>
            <a:endParaRPr lang="en-US"/>
          </a:p>
        </p:txBody>
      </p:sp>
      <p:sp>
        <p:nvSpPr>
          <p:cNvPr id="5" name="Footer Placeholder 4">
            <a:extLst>
              <a:ext uri="{FF2B5EF4-FFF2-40B4-BE49-F238E27FC236}">
                <a16:creationId xmlns:a16="http://schemas.microsoft.com/office/drawing/2014/main" id="{ED83744E-567B-4674-91B7-42C8907BE540}"/>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D952B724-D601-4227-B01D-3344C517C55E}"/>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22784920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138F-F085-47D1-8AF2-6DC457E34F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DC2E73-287F-4070-A11A-C833D183F2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35ABBA-324B-4057-9D0A-2467C53628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969D30-2ADD-4808-A722-EACA9506FF36}"/>
              </a:ext>
            </a:extLst>
          </p:cNvPr>
          <p:cNvSpPr>
            <a:spLocks noGrp="1"/>
          </p:cNvSpPr>
          <p:nvPr>
            <p:ph type="dt" sz="half" idx="10"/>
          </p:nvPr>
        </p:nvSpPr>
        <p:spPr/>
        <p:txBody>
          <a:bodyPr/>
          <a:lstStyle/>
          <a:p>
            <a:fld id="{AC89EA44-2BF2-4C01-BD6C-448FCB419202}" type="datetime1">
              <a:rPr lang="en-US" smtClean="0"/>
              <a:t>5/4/2022</a:t>
            </a:fld>
            <a:endParaRPr lang="en-US"/>
          </a:p>
        </p:txBody>
      </p:sp>
      <p:sp>
        <p:nvSpPr>
          <p:cNvPr id="6" name="Footer Placeholder 5">
            <a:extLst>
              <a:ext uri="{FF2B5EF4-FFF2-40B4-BE49-F238E27FC236}">
                <a16:creationId xmlns:a16="http://schemas.microsoft.com/office/drawing/2014/main" id="{5E712D2D-09BF-47F5-87F8-B249961DB82E}"/>
              </a:ext>
            </a:extLst>
          </p:cNvPr>
          <p:cNvSpPr>
            <a:spLocks noGrp="1"/>
          </p:cNvSpPr>
          <p:nvPr>
            <p:ph type="ftr" sz="quarter" idx="11"/>
          </p:nvPr>
        </p:nvSpPr>
        <p:spPr/>
        <p:txBody>
          <a:bodyPr/>
          <a:lstStyle/>
          <a:p>
            <a:r>
              <a:rPr lang="en-US"/>
              <a:t>http://aka.ms/Deepgraph</a:t>
            </a:r>
          </a:p>
        </p:txBody>
      </p:sp>
      <p:sp>
        <p:nvSpPr>
          <p:cNvPr id="7" name="Slide Number Placeholder 6">
            <a:extLst>
              <a:ext uri="{FF2B5EF4-FFF2-40B4-BE49-F238E27FC236}">
                <a16:creationId xmlns:a16="http://schemas.microsoft.com/office/drawing/2014/main" id="{6616F178-A31E-49B5-B44B-F79309FDA117}"/>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13180666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DB3C-2C84-4BDD-8C25-CB8A31D703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78BE0C-A043-4EE7-9CD8-C7AC95460F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7FFC93-17D5-46E6-A142-1980011867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7EBB13-DE90-4410-BB48-E630CA109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416B52-CB2E-48DA-B5AB-948B1440DA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EC4A28-DBAE-4FE8-B8B1-612AB3285BA4}"/>
              </a:ext>
            </a:extLst>
          </p:cNvPr>
          <p:cNvSpPr>
            <a:spLocks noGrp="1"/>
          </p:cNvSpPr>
          <p:nvPr>
            <p:ph type="dt" sz="half" idx="10"/>
          </p:nvPr>
        </p:nvSpPr>
        <p:spPr/>
        <p:txBody>
          <a:bodyPr/>
          <a:lstStyle/>
          <a:p>
            <a:fld id="{9CC9498E-F0B4-4127-B516-64E3CC9D2C70}" type="datetime1">
              <a:rPr lang="en-US" smtClean="0"/>
              <a:t>5/4/2022</a:t>
            </a:fld>
            <a:endParaRPr lang="en-US"/>
          </a:p>
        </p:txBody>
      </p:sp>
      <p:sp>
        <p:nvSpPr>
          <p:cNvPr id="8" name="Footer Placeholder 7">
            <a:extLst>
              <a:ext uri="{FF2B5EF4-FFF2-40B4-BE49-F238E27FC236}">
                <a16:creationId xmlns:a16="http://schemas.microsoft.com/office/drawing/2014/main" id="{C89BAC9E-C6F7-4D21-9371-EA15067CDA98}"/>
              </a:ext>
            </a:extLst>
          </p:cNvPr>
          <p:cNvSpPr>
            <a:spLocks noGrp="1"/>
          </p:cNvSpPr>
          <p:nvPr>
            <p:ph type="ftr" sz="quarter" idx="11"/>
          </p:nvPr>
        </p:nvSpPr>
        <p:spPr/>
        <p:txBody>
          <a:bodyPr/>
          <a:lstStyle/>
          <a:p>
            <a:r>
              <a:rPr lang="en-US"/>
              <a:t>http://aka.ms/Deepgraph</a:t>
            </a:r>
          </a:p>
        </p:txBody>
      </p:sp>
      <p:sp>
        <p:nvSpPr>
          <p:cNvPr id="9" name="Slide Number Placeholder 8">
            <a:extLst>
              <a:ext uri="{FF2B5EF4-FFF2-40B4-BE49-F238E27FC236}">
                <a16:creationId xmlns:a16="http://schemas.microsoft.com/office/drawing/2014/main" id="{EB0110BA-7E29-4FC8-8FAA-7B779981DDDD}"/>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38549358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60731-D561-4AAE-839A-EFDD73BFA9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6289A0-78F8-465E-98C1-1842EF21EF18}"/>
              </a:ext>
            </a:extLst>
          </p:cNvPr>
          <p:cNvSpPr>
            <a:spLocks noGrp="1"/>
          </p:cNvSpPr>
          <p:nvPr>
            <p:ph type="dt" sz="half" idx="10"/>
          </p:nvPr>
        </p:nvSpPr>
        <p:spPr/>
        <p:txBody>
          <a:bodyPr/>
          <a:lstStyle/>
          <a:p>
            <a:fld id="{C7951ED7-FC79-4ECA-A379-868371AB5665}" type="datetime1">
              <a:rPr lang="en-US" smtClean="0"/>
              <a:t>5/4/2022</a:t>
            </a:fld>
            <a:endParaRPr lang="en-US"/>
          </a:p>
        </p:txBody>
      </p:sp>
      <p:sp>
        <p:nvSpPr>
          <p:cNvPr id="4" name="Footer Placeholder 3">
            <a:extLst>
              <a:ext uri="{FF2B5EF4-FFF2-40B4-BE49-F238E27FC236}">
                <a16:creationId xmlns:a16="http://schemas.microsoft.com/office/drawing/2014/main" id="{2516054A-EE52-421D-A3D4-51A4A9CD49B8}"/>
              </a:ext>
            </a:extLst>
          </p:cNvPr>
          <p:cNvSpPr>
            <a:spLocks noGrp="1"/>
          </p:cNvSpPr>
          <p:nvPr>
            <p:ph type="ftr" sz="quarter" idx="11"/>
          </p:nvPr>
        </p:nvSpPr>
        <p:spPr/>
        <p:txBody>
          <a:bodyPr/>
          <a:lstStyle/>
          <a:p>
            <a:r>
              <a:rPr lang="en-US"/>
              <a:t>http://aka.ms/Deepgraph</a:t>
            </a:r>
          </a:p>
        </p:txBody>
      </p:sp>
      <p:sp>
        <p:nvSpPr>
          <p:cNvPr id="5" name="Slide Number Placeholder 4">
            <a:extLst>
              <a:ext uri="{FF2B5EF4-FFF2-40B4-BE49-F238E27FC236}">
                <a16:creationId xmlns:a16="http://schemas.microsoft.com/office/drawing/2014/main" id="{E36455F3-2BBF-41BF-B634-225E65DBA172}"/>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36580548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3AB397-07C3-4866-8040-D42B57C473DA}"/>
              </a:ext>
            </a:extLst>
          </p:cNvPr>
          <p:cNvSpPr>
            <a:spLocks noGrp="1"/>
          </p:cNvSpPr>
          <p:nvPr>
            <p:ph type="dt" sz="half" idx="10"/>
          </p:nvPr>
        </p:nvSpPr>
        <p:spPr/>
        <p:txBody>
          <a:bodyPr/>
          <a:lstStyle/>
          <a:p>
            <a:fld id="{0A7550B4-6C66-4780-9AB4-EAC45C5FF135}" type="datetime1">
              <a:rPr lang="en-US" smtClean="0"/>
              <a:t>5/4/2022</a:t>
            </a:fld>
            <a:endParaRPr lang="en-US"/>
          </a:p>
        </p:txBody>
      </p:sp>
      <p:sp>
        <p:nvSpPr>
          <p:cNvPr id="3" name="Footer Placeholder 2">
            <a:extLst>
              <a:ext uri="{FF2B5EF4-FFF2-40B4-BE49-F238E27FC236}">
                <a16:creationId xmlns:a16="http://schemas.microsoft.com/office/drawing/2014/main" id="{43CC5D2D-072A-4367-8158-837A6392C062}"/>
              </a:ext>
            </a:extLst>
          </p:cNvPr>
          <p:cNvSpPr>
            <a:spLocks noGrp="1"/>
          </p:cNvSpPr>
          <p:nvPr>
            <p:ph type="ftr" sz="quarter" idx="11"/>
          </p:nvPr>
        </p:nvSpPr>
        <p:spPr/>
        <p:txBody>
          <a:bodyPr/>
          <a:lstStyle/>
          <a:p>
            <a:r>
              <a:rPr lang="en-US"/>
              <a:t>http://aka.ms/Deepgraph</a:t>
            </a:r>
          </a:p>
        </p:txBody>
      </p:sp>
      <p:sp>
        <p:nvSpPr>
          <p:cNvPr id="4" name="Slide Number Placeholder 3">
            <a:extLst>
              <a:ext uri="{FF2B5EF4-FFF2-40B4-BE49-F238E27FC236}">
                <a16:creationId xmlns:a16="http://schemas.microsoft.com/office/drawing/2014/main" id="{AA822CF7-FDE5-4168-A5A7-E54909BF29D2}"/>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13535142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D06D6-C870-43A2-A562-01B6AF48B1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202C0C-ABFD-4AAF-B6D0-3B2DE42534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CE2D03-8A8E-490E-BE1A-CEB1522456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A41CCB-9FC0-4A70-B27C-A89A48BBB5F2}"/>
              </a:ext>
            </a:extLst>
          </p:cNvPr>
          <p:cNvSpPr>
            <a:spLocks noGrp="1"/>
          </p:cNvSpPr>
          <p:nvPr>
            <p:ph type="dt" sz="half" idx="10"/>
          </p:nvPr>
        </p:nvSpPr>
        <p:spPr/>
        <p:txBody>
          <a:bodyPr/>
          <a:lstStyle/>
          <a:p>
            <a:fld id="{238C75CD-EBFC-40EF-8991-A7FAB0F1D3E2}" type="datetime1">
              <a:rPr lang="en-US" smtClean="0"/>
              <a:t>5/4/2022</a:t>
            </a:fld>
            <a:endParaRPr lang="en-US"/>
          </a:p>
        </p:txBody>
      </p:sp>
      <p:sp>
        <p:nvSpPr>
          <p:cNvPr id="6" name="Footer Placeholder 5">
            <a:extLst>
              <a:ext uri="{FF2B5EF4-FFF2-40B4-BE49-F238E27FC236}">
                <a16:creationId xmlns:a16="http://schemas.microsoft.com/office/drawing/2014/main" id="{402AA7FD-A71A-44F7-8A70-3A259ECA5F42}"/>
              </a:ext>
            </a:extLst>
          </p:cNvPr>
          <p:cNvSpPr>
            <a:spLocks noGrp="1"/>
          </p:cNvSpPr>
          <p:nvPr>
            <p:ph type="ftr" sz="quarter" idx="11"/>
          </p:nvPr>
        </p:nvSpPr>
        <p:spPr/>
        <p:txBody>
          <a:bodyPr/>
          <a:lstStyle/>
          <a:p>
            <a:r>
              <a:rPr lang="en-US"/>
              <a:t>http://aka.ms/Deepgraph</a:t>
            </a:r>
          </a:p>
        </p:txBody>
      </p:sp>
      <p:sp>
        <p:nvSpPr>
          <p:cNvPr id="7" name="Slide Number Placeholder 6">
            <a:extLst>
              <a:ext uri="{FF2B5EF4-FFF2-40B4-BE49-F238E27FC236}">
                <a16:creationId xmlns:a16="http://schemas.microsoft.com/office/drawing/2014/main" id="{10CC0972-F2A8-4D96-9803-E7BC51306CC3}"/>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42788499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E940-BE81-40A2-B44B-734F11A1D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EAE0A-2110-4F72-86F7-9A5CED15AD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78D6EC-EB5D-4CE9-9D2D-C557FD215F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D2BC9E-C3CE-4166-99BC-D69F4957023A}"/>
              </a:ext>
            </a:extLst>
          </p:cNvPr>
          <p:cNvSpPr>
            <a:spLocks noGrp="1"/>
          </p:cNvSpPr>
          <p:nvPr>
            <p:ph type="dt" sz="half" idx="10"/>
          </p:nvPr>
        </p:nvSpPr>
        <p:spPr/>
        <p:txBody>
          <a:bodyPr/>
          <a:lstStyle/>
          <a:p>
            <a:fld id="{C3C4FEA0-1B84-44A8-8B30-2650E39455D7}" type="datetime1">
              <a:rPr lang="en-US" smtClean="0"/>
              <a:t>5/4/2022</a:t>
            </a:fld>
            <a:endParaRPr lang="en-US"/>
          </a:p>
        </p:txBody>
      </p:sp>
      <p:sp>
        <p:nvSpPr>
          <p:cNvPr id="6" name="Footer Placeholder 5">
            <a:extLst>
              <a:ext uri="{FF2B5EF4-FFF2-40B4-BE49-F238E27FC236}">
                <a16:creationId xmlns:a16="http://schemas.microsoft.com/office/drawing/2014/main" id="{4D0AD62E-67B8-445C-A0DB-88B9A25EF864}"/>
              </a:ext>
            </a:extLst>
          </p:cNvPr>
          <p:cNvSpPr>
            <a:spLocks noGrp="1"/>
          </p:cNvSpPr>
          <p:nvPr>
            <p:ph type="ftr" sz="quarter" idx="11"/>
          </p:nvPr>
        </p:nvSpPr>
        <p:spPr/>
        <p:txBody>
          <a:bodyPr/>
          <a:lstStyle/>
          <a:p>
            <a:r>
              <a:rPr lang="en-US"/>
              <a:t>http://aka.ms/Deepgraph</a:t>
            </a:r>
          </a:p>
        </p:txBody>
      </p:sp>
      <p:sp>
        <p:nvSpPr>
          <p:cNvPr id="7" name="Slide Number Placeholder 6">
            <a:extLst>
              <a:ext uri="{FF2B5EF4-FFF2-40B4-BE49-F238E27FC236}">
                <a16:creationId xmlns:a16="http://schemas.microsoft.com/office/drawing/2014/main" id="{1CE176C8-671E-4F63-8FB5-745928FF228F}"/>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1901824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E21FD-3F2B-47C1-9B2F-C6B9506AA6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D77E06-B822-457E-98C0-3D23BCCA60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88D39C-27D0-4888-9217-AFB4DA7AED50}"/>
              </a:ext>
            </a:extLst>
          </p:cNvPr>
          <p:cNvSpPr>
            <a:spLocks noGrp="1"/>
          </p:cNvSpPr>
          <p:nvPr>
            <p:ph type="dt" sz="half" idx="10"/>
          </p:nvPr>
        </p:nvSpPr>
        <p:spPr/>
        <p:txBody>
          <a:bodyPr/>
          <a:lstStyle/>
          <a:p>
            <a:fld id="{975B9F08-2313-434E-B16D-C65AC9C1C23B}" type="datetime1">
              <a:rPr lang="en-US" smtClean="0"/>
              <a:t>5/4/2022</a:t>
            </a:fld>
            <a:endParaRPr lang="en-US"/>
          </a:p>
        </p:txBody>
      </p:sp>
      <p:sp>
        <p:nvSpPr>
          <p:cNvPr id="5" name="Footer Placeholder 4">
            <a:extLst>
              <a:ext uri="{FF2B5EF4-FFF2-40B4-BE49-F238E27FC236}">
                <a16:creationId xmlns:a16="http://schemas.microsoft.com/office/drawing/2014/main" id="{E391FC46-20A7-49F6-A0A1-2B7D506C5610}"/>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CBF2C5B4-0F46-41F2-8226-C1930BC7241A}"/>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42322794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24C3C9-3CDB-4858-875A-38803A21BE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99D904-21F1-4A07-AD04-7EB4F8BF6F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9EBD1F-589D-4F5B-BA92-06C33A9CE140}"/>
              </a:ext>
            </a:extLst>
          </p:cNvPr>
          <p:cNvSpPr>
            <a:spLocks noGrp="1"/>
          </p:cNvSpPr>
          <p:nvPr>
            <p:ph type="dt" sz="half" idx="10"/>
          </p:nvPr>
        </p:nvSpPr>
        <p:spPr/>
        <p:txBody>
          <a:bodyPr/>
          <a:lstStyle/>
          <a:p>
            <a:fld id="{CA012A83-0152-43C5-9AD2-3EE6C6D9064B}" type="datetime1">
              <a:rPr lang="en-US" smtClean="0"/>
              <a:t>5/4/2022</a:t>
            </a:fld>
            <a:endParaRPr lang="en-US"/>
          </a:p>
        </p:txBody>
      </p:sp>
      <p:sp>
        <p:nvSpPr>
          <p:cNvPr id="5" name="Footer Placeholder 4">
            <a:extLst>
              <a:ext uri="{FF2B5EF4-FFF2-40B4-BE49-F238E27FC236}">
                <a16:creationId xmlns:a16="http://schemas.microsoft.com/office/drawing/2014/main" id="{42F7CB5D-C43E-4856-B8D6-B606CA7BD372}"/>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B21E53AE-2B51-4E4F-9BDA-AE72C283DFF1}"/>
              </a:ext>
            </a:extLst>
          </p:cNvPr>
          <p:cNvSpPr>
            <a:spLocks noGrp="1"/>
          </p:cNvSpPr>
          <p:nvPr>
            <p:ph type="sldNum" sz="quarter" idx="12"/>
          </p:nvPr>
        </p:nvSpPr>
        <p:spPr/>
        <p:txBody>
          <a:bodyPr/>
          <a:lstStyle/>
          <a:p>
            <a:fld id="{862003D8-ED34-47BB-9444-BBF9ECF83544}" type="slidenum">
              <a:rPr lang="en-US" smtClean="0"/>
              <a:t>‹#›</a:t>
            </a:fld>
            <a:endParaRPr lang="en-US"/>
          </a:p>
        </p:txBody>
      </p:sp>
    </p:spTree>
    <p:extLst>
      <p:ext uri="{BB962C8B-B14F-4D97-AF65-F5344CB8AC3E}">
        <p14:creationId xmlns:p14="http://schemas.microsoft.com/office/powerpoint/2010/main" val="27161184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Box 2">
            <a:extLst>
              <a:ext uri="{FF2B5EF4-FFF2-40B4-BE49-F238E27FC236}">
                <a16:creationId xmlns:a16="http://schemas.microsoft.com/office/drawing/2014/main" id="{D79E5E85-F114-47D3-AC93-5A79E05D3421}"/>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256719888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ver photo white">
    <p:bg>
      <p:bgRef idx="1001">
        <a:schemeClr val="bg1"/>
      </p:bgRef>
    </p:bg>
    <p:spTree>
      <p:nvGrpSpPr>
        <p:cNvPr id="1" name=""/>
        <p:cNvGrpSpPr/>
        <p:nvPr/>
      </p:nvGrpSpPr>
      <p:grpSpPr>
        <a:xfrm>
          <a:off x="0" y="0"/>
          <a:ext cx="0" cy="0"/>
          <a:chOff x="0" y="0"/>
          <a:chExt cx="0" cy="0"/>
        </a:xfrm>
      </p:grpSpPr>
      <p:grpSp>
        <p:nvGrpSpPr>
          <p:cNvPr id="27" name="Microsoft logo">
            <a:extLst>
              <a:ext uri="{FF2B5EF4-FFF2-40B4-BE49-F238E27FC236}">
                <a16:creationId xmlns:a16="http://schemas.microsoft.com/office/drawing/2014/main" id="{DDB717DA-67C2-444C-955A-3952A3B0D788}"/>
              </a:ext>
            </a:extLst>
          </p:cNvPr>
          <p:cNvGrpSpPr>
            <a:grpSpLocks noChangeAspect="1"/>
          </p:cNvGrpSpPr>
          <p:nvPr userDrawn="1"/>
        </p:nvGrpSpPr>
        <p:grpSpPr>
          <a:xfrm>
            <a:off x="584723" y="585216"/>
            <a:ext cx="1355433" cy="292608"/>
            <a:chOff x="1145381" y="1213104"/>
            <a:chExt cx="3756565" cy="810959"/>
          </a:xfrm>
        </p:grpSpPr>
        <p:grpSp>
          <p:nvGrpSpPr>
            <p:cNvPr id="24" name="Group 23">
              <a:extLst>
                <a:ext uri="{FF2B5EF4-FFF2-40B4-BE49-F238E27FC236}">
                  <a16:creationId xmlns:a16="http://schemas.microsoft.com/office/drawing/2014/main" id="{957292CA-2B56-4434-8B8C-6C9D0074A75B}"/>
                </a:ext>
              </a:extLst>
            </p:cNvPr>
            <p:cNvGrpSpPr/>
            <p:nvPr userDrawn="1"/>
          </p:nvGrpSpPr>
          <p:grpSpPr>
            <a:xfrm>
              <a:off x="2186464" y="1338168"/>
              <a:ext cx="2715482" cy="534447"/>
              <a:chOff x="2186464" y="1338168"/>
              <a:chExt cx="2715482" cy="534447"/>
            </a:xfrm>
          </p:grpSpPr>
          <p:sp>
            <p:nvSpPr>
              <p:cNvPr id="9" name="Freeform: Shape 8">
                <a:extLst>
                  <a:ext uri="{FF2B5EF4-FFF2-40B4-BE49-F238E27FC236}">
                    <a16:creationId xmlns:a16="http://schemas.microsoft.com/office/drawing/2014/main" id="{50DAFCDC-37D4-4FEA-8624-BB29F9CD02C8}"/>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135D50-EF52-4D02-966D-911D8F69F4F9}"/>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D52DFF8-E8D3-40F4-88B8-AAF7E840B168}"/>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C38EE20-1943-44DC-B808-59AFFC6C4345}"/>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4059616-FE18-41E5-93BD-F40D4222F116}"/>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A0D65CF-62EB-4A1A-AD7A-2BC56504C4B3}"/>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9EDA220-432C-4FC0-8795-69FCC9268B5E}"/>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C984F17-BD73-4493-B7BC-C33BD06454F2}"/>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0081D5A-3680-4228-A156-AD3EFB2325FE}"/>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0F72B533-3C36-431F-9957-A4C821DE2FAC}"/>
                </a:ext>
              </a:extLst>
            </p:cNvPr>
            <p:cNvGrpSpPr/>
            <p:nvPr userDrawn="1"/>
          </p:nvGrpSpPr>
          <p:grpSpPr>
            <a:xfrm>
              <a:off x="1145381" y="1213104"/>
              <a:ext cx="810768" cy="810959"/>
              <a:chOff x="1145381" y="1213104"/>
              <a:chExt cx="810768" cy="810959"/>
            </a:xfrm>
          </p:grpSpPr>
          <p:sp>
            <p:nvSpPr>
              <p:cNvPr id="19" name="Freeform: Shape 18">
                <a:extLst>
                  <a:ext uri="{FF2B5EF4-FFF2-40B4-BE49-F238E27FC236}">
                    <a16:creationId xmlns:a16="http://schemas.microsoft.com/office/drawing/2014/main" id="{2D870DEA-51CB-409F-9831-058F72F2800D}"/>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E6B71BA-FDD2-447D-86AC-E64253388B3D}"/>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AA4A958-B0A9-4901-87D6-9E8EA0CD34B7}"/>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8C24DC8-8724-47DB-8CA2-CE4A781CD5D5}"/>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240875"/>
            <a:ext cx="4167887" cy="1292662"/>
          </a:xfrm>
        </p:spPr>
        <p:txBody>
          <a:bodyPr anchor="b" anchorCtr="0">
            <a:spAutoFit/>
          </a:bodyPr>
          <a:lstStyle>
            <a:lvl1pPr>
              <a:defRPr sz="4200">
                <a:solidFill>
                  <a:schemeClr val="tx2"/>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400110"/>
          </a:xfrm>
          <a:noFill/>
        </p:spPr>
        <p:txBody>
          <a:bodyPr wrap="square" lIns="0" tIns="0" rIns="0" bIns="0">
            <a:spAutoFit/>
          </a:bodyPr>
          <a:lstStyle>
            <a:lvl1pPr marL="0" indent="0">
              <a:spcBef>
                <a:spcPts val="0"/>
              </a:spcBef>
              <a:buNone/>
              <a:defRPr sz="2600" spc="0" baseline="0">
                <a:solidFill>
                  <a:schemeClr val="tx2"/>
                </a:solidFill>
                <a:latin typeface="+mn-lt"/>
                <a:cs typeface="Segoe UI" panose="020B0502040204020203" pitchFamily="34" charset="0"/>
              </a:defRPr>
            </a:lvl1pPr>
          </a:lstStyle>
          <a:p>
            <a:pPr lvl="0"/>
            <a:r>
              <a:rPr lang="en-US"/>
              <a:t>Subtitle or speaker name</a:t>
            </a:r>
          </a:p>
        </p:txBody>
      </p:sp>
      <p:sp>
        <p:nvSpPr>
          <p:cNvPr id="4" name="Picture Placeholder 3">
            <a:extLst>
              <a:ext uri="{FF2B5EF4-FFF2-40B4-BE49-F238E27FC236}">
                <a16:creationId xmlns:a16="http://schemas.microsoft.com/office/drawing/2014/main" id="{CD62B5DC-F996-4CA2-9F9B-B138D17F7D98}"/>
              </a:ext>
            </a:extLst>
          </p:cNvPr>
          <p:cNvSpPr>
            <a:spLocks noGrp="1"/>
          </p:cNvSpPr>
          <p:nvPr>
            <p:ph type="pic" sz="quarter" idx="13"/>
          </p:nvPr>
        </p:nvSpPr>
        <p:spPr>
          <a:xfrm>
            <a:off x="5334000" y="0"/>
            <a:ext cx="6858000" cy="6858000"/>
          </a:xfrm>
          <a:blipFill>
            <a:blip r:embed="rId2"/>
            <a:stretch>
              <a:fillRect/>
            </a:stretch>
          </a:blipFill>
        </p:spPr>
        <p:txBody>
          <a:bodyPr tIns="2743200" anchor="t">
            <a:noAutofit/>
          </a:bodyPr>
          <a:lstStyle>
            <a:lvl1pPr marL="0" indent="0" algn="ctr">
              <a:buNone/>
              <a:defRPr sz="2400">
                <a:solidFill>
                  <a:schemeClr val="bg1"/>
                </a:solidFill>
                <a:latin typeface="+mj-lt"/>
              </a:defRPr>
            </a:lvl1pPr>
          </a:lstStyle>
          <a:p>
            <a:r>
              <a:rPr lang="en-US"/>
              <a:t>Click icon to add picture</a:t>
            </a:r>
          </a:p>
        </p:txBody>
      </p:sp>
    </p:spTree>
    <p:extLst>
      <p:ext uri="{BB962C8B-B14F-4D97-AF65-F5344CB8AC3E}">
        <p14:creationId xmlns:p14="http://schemas.microsoft.com/office/powerpoint/2010/main" val="36716162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over photo white low">
    <p:bg>
      <p:bgRef idx="1001">
        <a:schemeClr val="bg1"/>
      </p:bgRef>
    </p:bg>
    <p:spTree>
      <p:nvGrpSpPr>
        <p:cNvPr id="1" name=""/>
        <p:cNvGrpSpPr/>
        <p:nvPr/>
      </p:nvGrpSpPr>
      <p:grpSpPr>
        <a:xfrm>
          <a:off x="0" y="0"/>
          <a:ext cx="0" cy="0"/>
          <a:chOff x="0" y="0"/>
          <a:chExt cx="0" cy="0"/>
        </a:xfrm>
      </p:grpSpPr>
      <p:grpSp>
        <p:nvGrpSpPr>
          <p:cNvPr id="27" name="Microsoft logo">
            <a:extLst>
              <a:ext uri="{FF2B5EF4-FFF2-40B4-BE49-F238E27FC236}">
                <a16:creationId xmlns:a16="http://schemas.microsoft.com/office/drawing/2014/main" id="{DDB717DA-67C2-444C-955A-3952A3B0D788}"/>
              </a:ext>
            </a:extLst>
          </p:cNvPr>
          <p:cNvGrpSpPr>
            <a:grpSpLocks noChangeAspect="1"/>
          </p:cNvGrpSpPr>
          <p:nvPr userDrawn="1"/>
        </p:nvGrpSpPr>
        <p:grpSpPr>
          <a:xfrm>
            <a:off x="584723" y="585216"/>
            <a:ext cx="1355433" cy="292608"/>
            <a:chOff x="1145381" y="1213104"/>
            <a:chExt cx="3756565" cy="810959"/>
          </a:xfrm>
        </p:grpSpPr>
        <p:grpSp>
          <p:nvGrpSpPr>
            <p:cNvPr id="24" name="Group 23">
              <a:extLst>
                <a:ext uri="{FF2B5EF4-FFF2-40B4-BE49-F238E27FC236}">
                  <a16:creationId xmlns:a16="http://schemas.microsoft.com/office/drawing/2014/main" id="{957292CA-2B56-4434-8B8C-6C9D0074A75B}"/>
                </a:ext>
              </a:extLst>
            </p:cNvPr>
            <p:cNvGrpSpPr/>
            <p:nvPr userDrawn="1"/>
          </p:nvGrpSpPr>
          <p:grpSpPr>
            <a:xfrm>
              <a:off x="2186464" y="1338168"/>
              <a:ext cx="2715482" cy="534447"/>
              <a:chOff x="2186464" y="1338168"/>
              <a:chExt cx="2715482" cy="534447"/>
            </a:xfrm>
          </p:grpSpPr>
          <p:sp>
            <p:nvSpPr>
              <p:cNvPr id="9" name="Freeform: Shape 8">
                <a:extLst>
                  <a:ext uri="{FF2B5EF4-FFF2-40B4-BE49-F238E27FC236}">
                    <a16:creationId xmlns:a16="http://schemas.microsoft.com/office/drawing/2014/main" id="{50DAFCDC-37D4-4FEA-8624-BB29F9CD02C8}"/>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135D50-EF52-4D02-966D-911D8F69F4F9}"/>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D52DFF8-E8D3-40F4-88B8-AAF7E840B168}"/>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C38EE20-1943-44DC-B808-59AFFC6C4345}"/>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4059616-FE18-41E5-93BD-F40D4222F116}"/>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A0D65CF-62EB-4A1A-AD7A-2BC56504C4B3}"/>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9EDA220-432C-4FC0-8795-69FCC9268B5E}"/>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C984F17-BD73-4493-B7BC-C33BD06454F2}"/>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0081D5A-3680-4228-A156-AD3EFB2325FE}"/>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0F72B533-3C36-431F-9957-A4C821DE2FAC}"/>
                </a:ext>
              </a:extLst>
            </p:cNvPr>
            <p:cNvGrpSpPr/>
            <p:nvPr userDrawn="1"/>
          </p:nvGrpSpPr>
          <p:grpSpPr>
            <a:xfrm>
              <a:off x="1145381" y="1213104"/>
              <a:ext cx="810768" cy="810959"/>
              <a:chOff x="1145381" y="1213104"/>
              <a:chExt cx="810768" cy="810959"/>
            </a:xfrm>
          </p:grpSpPr>
          <p:sp>
            <p:nvSpPr>
              <p:cNvPr id="19" name="Freeform: Shape 18">
                <a:extLst>
                  <a:ext uri="{FF2B5EF4-FFF2-40B4-BE49-F238E27FC236}">
                    <a16:creationId xmlns:a16="http://schemas.microsoft.com/office/drawing/2014/main" id="{2D870DEA-51CB-409F-9831-058F72F2800D}"/>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E6B71BA-FDD2-447D-86AC-E64253388B3D}"/>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AA4A958-B0A9-4901-87D6-9E8EA0CD34B7}"/>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8C24DC8-8724-47DB-8CA2-CE4A781CD5D5}"/>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97788" y="2659975"/>
            <a:ext cx="4167887" cy="1292662"/>
          </a:xfrm>
        </p:spPr>
        <p:txBody>
          <a:bodyPr anchor="b" anchorCtr="0">
            <a:spAutoFit/>
          </a:bodyPr>
          <a:lstStyle>
            <a:lvl1pPr>
              <a:defRPr sz="4200">
                <a:solidFill>
                  <a:schemeClr val="tx2"/>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91567" y="4381500"/>
            <a:ext cx="4164583" cy="400110"/>
          </a:xfrm>
          <a:noFill/>
        </p:spPr>
        <p:txBody>
          <a:bodyPr wrap="square" lIns="0" tIns="0" rIns="0" bIns="0">
            <a:spAutoFit/>
          </a:bodyPr>
          <a:lstStyle>
            <a:lvl1pPr marL="0" indent="0">
              <a:spcBef>
                <a:spcPts val="0"/>
              </a:spcBef>
              <a:buNone/>
              <a:defRPr sz="2600" spc="0" baseline="0">
                <a:solidFill>
                  <a:schemeClr val="tx1"/>
                </a:solidFill>
                <a:latin typeface="+mn-lt"/>
                <a:cs typeface="Segoe UI" panose="020B0502040204020203" pitchFamily="34" charset="0"/>
              </a:defRPr>
            </a:lvl1pPr>
          </a:lstStyle>
          <a:p>
            <a:pPr lvl="0"/>
            <a:r>
              <a:rPr lang="en-US"/>
              <a:t>Subtitle or speaker name</a:t>
            </a:r>
          </a:p>
        </p:txBody>
      </p:sp>
      <p:sp>
        <p:nvSpPr>
          <p:cNvPr id="4" name="Picture Placeholder 3">
            <a:extLst>
              <a:ext uri="{FF2B5EF4-FFF2-40B4-BE49-F238E27FC236}">
                <a16:creationId xmlns:a16="http://schemas.microsoft.com/office/drawing/2014/main" id="{CD62B5DC-F996-4CA2-9F9B-B138D17F7D98}"/>
              </a:ext>
            </a:extLst>
          </p:cNvPr>
          <p:cNvSpPr>
            <a:spLocks noGrp="1"/>
          </p:cNvSpPr>
          <p:nvPr>
            <p:ph type="pic" sz="quarter" idx="13"/>
          </p:nvPr>
        </p:nvSpPr>
        <p:spPr>
          <a:xfrm>
            <a:off x="5334000" y="0"/>
            <a:ext cx="6858000" cy="6858000"/>
          </a:xfrm>
          <a:blipFill>
            <a:blip r:embed="rId2"/>
            <a:stretch>
              <a:fillRect/>
            </a:stretch>
          </a:blipFill>
        </p:spPr>
        <p:txBody>
          <a:bodyPr tIns="2743200" anchor="t">
            <a:noAutofit/>
          </a:bodyPr>
          <a:lstStyle>
            <a:lvl1pPr marL="0" indent="0" algn="ctr">
              <a:buNone/>
              <a:defRPr sz="2400">
                <a:solidFill>
                  <a:schemeClr val="bg1"/>
                </a:solidFill>
                <a:latin typeface="+mj-lt"/>
              </a:defRPr>
            </a:lvl1pPr>
          </a:lstStyle>
          <a:p>
            <a:r>
              <a:rPr lang="en-US"/>
              <a:t>Click icon to add picture</a:t>
            </a:r>
          </a:p>
        </p:txBody>
      </p:sp>
    </p:spTree>
    <p:extLst>
      <p:ext uri="{BB962C8B-B14F-4D97-AF65-F5344CB8AC3E}">
        <p14:creationId xmlns:p14="http://schemas.microsoft.com/office/powerpoint/2010/main" val="41354064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760">
          <p15:clr>
            <a:srgbClr val="FBAE40"/>
          </p15:clr>
        </p15:guide>
        <p15:guide id="6" orient="horz" pos="2229">
          <p15:clr>
            <a:srgbClr val="5ACBF0"/>
          </p15:clr>
        </p15:guide>
        <p15:guide id="7" pos="2996">
          <p15:clr>
            <a:srgbClr val="5ACBF0"/>
          </p15:clr>
        </p15:guide>
        <p15:guide id="8" orient="horz"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ver photo color">
    <p:bg>
      <p:bgPr>
        <a:solidFill>
          <a:schemeClr val="tx2"/>
        </a:solidFill>
        <a:effectLst/>
      </p:bgPr>
    </p:bg>
    <p:spTree>
      <p:nvGrpSpPr>
        <p:cNvPr id="1" name=""/>
        <p:cNvGrpSpPr/>
        <p:nvPr/>
      </p:nvGrpSpPr>
      <p:grpSpPr>
        <a:xfrm>
          <a:off x="0" y="0"/>
          <a:ext cx="0" cy="0"/>
          <a:chOff x="0" y="0"/>
          <a:chExt cx="0" cy="0"/>
        </a:xfrm>
      </p:grpSpPr>
      <p:grpSp>
        <p:nvGrpSpPr>
          <p:cNvPr id="28" name="Microsoft logo">
            <a:extLst>
              <a:ext uri="{FF2B5EF4-FFF2-40B4-BE49-F238E27FC236}">
                <a16:creationId xmlns:a16="http://schemas.microsoft.com/office/drawing/2014/main" id="{9D9D421D-4676-4076-81A7-9793F50D0E20}"/>
              </a:ext>
            </a:extLst>
          </p:cNvPr>
          <p:cNvGrpSpPr/>
          <p:nvPr userDrawn="1"/>
        </p:nvGrpSpPr>
        <p:grpSpPr>
          <a:xfrm>
            <a:off x="584723" y="585216"/>
            <a:ext cx="1355433" cy="292608"/>
            <a:chOff x="584723" y="585216"/>
            <a:chExt cx="1355433" cy="292608"/>
          </a:xfrm>
        </p:grpSpPr>
        <p:grpSp>
          <p:nvGrpSpPr>
            <p:cNvPr id="27" name="Group 26">
              <a:extLst>
                <a:ext uri="{FF2B5EF4-FFF2-40B4-BE49-F238E27FC236}">
                  <a16:creationId xmlns:a16="http://schemas.microsoft.com/office/drawing/2014/main" id="{A18C1B82-2B0E-41E4-ABE9-239573926743}"/>
                </a:ext>
              </a:extLst>
            </p:cNvPr>
            <p:cNvGrpSpPr/>
            <p:nvPr userDrawn="1"/>
          </p:nvGrpSpPr>
          <p:grpSpPr>
            <a:xfrm>
              <a:off x="960364" y="630341"/>
              <a:ext cx="979792" cy="192838"/>
              <a:chOff x="960364" y="630341"/>
              <a:chExt cx="979792" cy="192838"/>
            </a:xfrm>
          </p:grpSpPr>
          <p:sp>
            <p:nvSpPr>
              <p:cNvPr id="17" name="Freeform: Shape 16">
                <a:extLst>
                  <a:ext uri="{FF2B5EF4-FFF2-40B4-BE49-F238E27FC236}">
                    <a16:creationId xmlns:a16="http://schemas.microsoft.com/office/drawing/2014/main" id="{CB8D9BBC-188A-43CD-BC79-2048B3296414}"/>
                  </a:ext>
                </a:extLst>
              </p:cNvPr>
              <p:cNvSpPr/>
              <p:nvPr/>
            </p:nvSpPr>
            <p:spPr>
              <a:xfrm>
                <a:off x="960364" y="643057"/>
                <a:ext cx="192460" cy="175276"/>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A6ADDF0-7975-430F-801E-4EB42A11F120}"/>
                  </a:ext>
                </a:extLst>
              </p:cNvPr>
              <p:cNvSpPr/>
              <p:nvPr/>
            </p:nvSpPr>
            <p:spPr>
              <a:xfrm>
                <a:off x="1175919" y="692134"/>
                <a:ext cx="34368" cy="127161"/>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717D931-3668-4B1E-BDBC-3F6D5B4634FC}"/>
                  </a:ext>
                </a:extLst>
              </p:cNvPr>
              <p:cNvSpPr/>
              <p:nvPr/>
            </p:nvSpPr>
            <p:spPr>
              <a:xfrm>
                <a:off x="1173170" y="639414"/>
                <a:ext cx="37805" cy="3780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EB9854-7E85-4061-AF71-F701DAFAF84A}"/>
                  </a:ext>
                </a:extLst>
              </p:cNvPr>
              <p:cNvSpPr/>
              <p:nvPr/>
            </p:nvSpPr>
            <p:spPr>
              <a:xfrm>
                <a:off x="1225202" y="689144"/>
                <a:ext cx="99667" cy="13403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B2C7F2C-EF52-4A2C-8471-39FF8C849D0C}"/>
                  </a:ext>
                </a:extLst>
              </p:cNvPr>
              <p:cNvSpPr/>
              <p:nvPr/>
            </p:nvSpPr>
            <p:spPr>
              <a:xfrm>
                <a:off x="1344424" y="689969"/>
                <a:ext cx="75609" cy="130598"/>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77B4E25-95A9-44F6-A4DD-5BA23220C0CF}"/>
                  </a:ext>
                </a:extLst>
              </p:cNvPr>
              <p:cNvSpPr/>
              <p:nvPr/>
            </p:nvSpPr>
            <p:spPr>
              <a:xfrm>
                <a:off x="1418178"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3A538F6-88B0-48D5-8614-75E9DDD4D07D}"/>
                  </a:ext>
                </a:extLst>
              </p:cNvPr>
              <p:cNvSpPr/>
              <p:nvPr/>
            </p:nvSpPr>
            <p:spPr>
              <a:xfrm>
                <a:off x="1559910" y="689144"/>
                <a:ext cx="85920" cy="13403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84EC517-1D18-4689-A9CD-7B4B05CC334E}"/>
                  </a:ext>
                </a:extLst>
              </p:cNvPr>
              <p:cNvSpPr/>
              <p:nvPr/>
            </p:nvSpPr>
            <p:spPr>
              <a:xfrm>
                <a:off x="1655075"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E5ACB7F-4DBB-498D-9A02-EE721FD78C3E}"/>
                  </a:ext>
                </a:extLst>
              </p:cNvPr>
              <p:cNvSpPr/>
              <p:nvPr/>
            </p:nvSpPr>
            <p:spPr>
              <a:xfrm>
                <a:off x="1785501" y="630341"/>
                <a:ext cx="154655" cy="19246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509A2C2A-CAFD-4938-AFF2-7B0DF572A939}"/>
                </a:ext>
              </a:extLst>
            </p:cNvPr>
            <p:cNvGrpSpPr/>
            <p:nvPr userDrawn="1"/>
          </p:nvGrpSpPr>
          <p:grpSpPr>
            <a:xfrm>
              <a:off x="584723" y="585216"/>
              <a:ext cx="292539" cy="292608"/>
              <a:chOff x="1145381" y="1213104"/>
              <a:chExt cx="810768" cy="810959"/>
            </a:xfrm>
          </p:grpSpPr>
          <p:sp>
            <p:nvSpPr>
              <p:cNvPr id="12" name="Freeform: Shape 11">
                <a:extLst>
                  <a:ext uri="{FF2B5EF4-FFF2-40B4-BE49-F238E27FC236}">
                    <a16:creationId xmlns:a16="http://schemas.microsoft.com/office/drawing/2014/main" id="{9CCEA4A3-FE0D-477B-8F17-553CA3158C32}"/>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823EB85-6A5E-417E-A8AB-AD3DE9310F68}"/>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5B35482-D0B3-46AC-90EE-2E904D4145A9}"/>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DC5390A-38AD-4FB5-A4BA-F6DA87BEC332}"/>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240875"/>
            <a:ext cx="4167887" cy="1292662"/>
          </a:xfrm>
        </p:spPr>
        <p:txBody>
          <a:bodyPr anchor="b" anchorCtr="0">
            <a:spAutoFit/>
          </a:bodyPr>
          <a:lstStyle>
            <a:lvl1pPr>
              <a:defRPr sz="4200">
                <a:solidFill>
                  <a:schemeClr val="accent2"/>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400110"/>
          </a:xfrm>
          <a:noFill/>
        </p:spPr>
        <p:txBody>
          <a:bodyPr wrap="square" lIns="0" tIns="0" rIns="0" bIns="0">
            <a:spAutoFit/>
          </a:bodyPr>
          <a:lstStyle>
            <a:lvl1pPr marL="0" indent="0">
              <a:spcBef>
                <a:spcPts val="0"/>
              </a:spcBef>
              <a:buNone/>
              <a:defRPr sz="2600" spc="0" baseline="0">
                <a:solidFill>
                  <a:schemeClr val="accent2"/>
                </a:solidFill>
                <a:latin typeface="+mn-lt"/>
                <a:cs typeface="Segoe UI" panose="020B0502040204020203" pitchFamily="34" charset="0"/>
              </a:defRPr>
            </a:lvl1pPr>
          </a:lstStyle>
          <a:p>
            <a:pPr lvl="0"/>
            <a:r>
              <a:rPr lang="en-US"/>
              <a:t>Subtitle or speaker name</a:t>
            </a:r>
          </a:p>
        </p:txBody>
      </p:sp>
      <p:sp>
        <p:nvSpPr>
          <p:cNvPr id="8" name="Picture Placeholder 3">
            <a:extLst>
              <a:ext uri="{FF2B5EF4-FFF2-40B4-BE49-F238E27FC236}">
                <a16:creationId xmlns:a16="http://schemas.microsoft.com/office/drawing/2014/main" id="{BD91FA40-9A23-4F19-9B4C-A48B5B8F4F63}"/>
              </a:ext>
            </a:extLst>
          </p:cNvPr>
          <p:cNvSpPr>
            <a:spLocks noGrp="1"/>
          </p:cNvSpPr>
          <p:nvPr>
            <p:ph type="pic" sz="quarter" idx="13"/>
          </p:nvPr>
        </p:nvSpPr>
        <p:spPr>
          <a:xfrm>
            <a:off x="5334000" y="0"/>
            <a:ext cx="6858000" cy="6858000"/>
          </a:xfrm>
          <a:blipFill>
            <a:blip r:embed="rId2"/>
            <a:stretch>
              <a:fillRect/>
            </a:stretch>
          </a:blipFill>
        </p:spPr>
        <p:txBody>
          <a:bodyPr tIns="2743200" anchor="t">
            <a:noAutofit/>
          </a:bodyPr>
          <a:lstStyle>
            <a:lvl1pPr marL="0" indent="0" algn="ctr">
              <a:buNone/>
              <a:defRPr sz="2400">
                <a:solidFill>
                  <a:schemeClr val="bg1"/>
                </a:solidFill>
                <a:latin typeface="+mj-lt"/>
              </a:defRPr>
            </a:lvl1pPr>
          </a:lstStyle>
          <a:p>
            <a:r>
              <a:rPr lang="en-US"/>
              <a:t>Click icon to add picture</a:t>
            </a:r>
          </a:p>
        </p:txBody>
      </p:sp>
    </p:spTree>
    <p:extLst>
      <p:ext uri="{BB962C8B-B14F-4D97-AF65-F5344CB8AC3E}">
        <p14:creationId xmlns:p14="http://schemas.microsoft.com/office/powerpoint/2010/main" val="28310200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over photo color low">
    <p:bg>
      <p:bgPr>
        <a:solidFill>
          <a:schemeClr val="tx2"/>
        </a:solidFill>
        <a:effectLst/>
      </p:bgPr>
    </p:bg>
    <p:spTree>
      <p:nvGrpSpPr>
        <p:cNvPr id="1" name=""/>
        <p:cNvGrpSpPr/>
        <p:nvPr/>
      </p:nvGrpSpPr>
      <p:grpSpPr>
        <a:xfrm>
          <a:off x="0" y="0"/>
          <a:ext cx="0" cy="0"/>
          <a:chOff x="0" y="0"/>
          <a:chExt cx="0" cy="0"/>
        </a:xfrm>
      </p:grpSpPr>
      <p:grpSp>
        <p:nvGrpSpPr>
          <p:cNvPr id="28" name="Microsoft logo">
            <a:extLst>
              <a:ext uri="{FF2B5EF4-FFF2-40B4-BE49-F238E27FC236}">
                <a16:creationId xmlns:a16="http://schemas.microsoft.com/office/drawing/2014/main" id="{9D9D421D-4676-4076-81A7-9793F50D0E20}"/>
              </a:ext>
            </a:extLst>
          </p:cNvPr>
          <p:cNvGrpSpPr/>
          <p:nvPr userDrawn="1"/>
        </p:nvGrpSpPr>
        <p:grpSpPr>
          <a:xfrm>
            <a:off x="584723" y="585216"/>
            <a:ext cx="1355433" cy="292608"/>
            <a:chOff x="584723" y="585216"/>
            <a:chExt cx="1355433" cy="292608"/>
          </a:xfrm>
        </p:grpSpPr>
        <p:grpSp>
          <p:nvGrpSpPr>
            <p:cNvPr id="27" name="Group 26">
              <a:extLst>
                <a:ext uri="{FF2B5EF4-FFF2-40B4-BE49-F238E27FC236}">
                  <a16:creationId xmlns:a16="http://schemas.microsoft.com/office/drawing/2014/main" id="{A18C1B82-2B0E-41E4-ABE9-239573926743}"/>
                </a:ext>
              </a:extLst>
            </p:cNvPr>
            <p:cNvGrpSpPr/>
            <p:nvPr userDrawn="1"/>
          </p:nvGrpSpPr>
          <p:grpSpPr>
            <a:xfrm>
              <a:off x="960364" y="630341"/>
              <a:ext cx="979792" cy="192838"/>
              <a:chOff x="960364" y="630341"/>
              <a:chExt cx="979792" cy="192838"/>
            </a:xfrm>
          </p:grpSpPr>
          <p:sp>
            <p:nvSpPr>
              <p:cNvPr id="17" name="Freeform: Shape 16">
                <a:extLst>
                  <a:ext uri="{FF2B5EF4-FFF2-40B4-BE49-F238E27FC236}">
                    <a16:creationId xmlns:a16="http://schemas.microsoft.com/office/drawing/2014/main" id="{CB8D9BBC-188A-43CD-BC79-2048B3296414}"/>
                  </a:ext>
                </a:extLst>
              </p:cNvPr>
              <p:cNvSpPr/>
              <p:nvPr/>
            </p:nvSpPr>
            <p:spPr>
              <a:xfrm>
                <a:off x="960364" y="643057"/>
                <a:ext cx="192460" cy="175276"/>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A6ADDF0-7975-430F-801E-4EB42A11F120}"/>
                  </a:ext>
                </a:extLst>
              </p:cNvPr>
              <p:cNvSpPr/>
              <p:nvPr/>
            </p:nvSpPr>
            <p:spPr>
              <a:xfrm>
                <a:off x="1175919" y="692134"/>
                <a:ext cx="34368" cy="127161"/>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717D931-3668-4B1E-BDBC-3F6D5B4634FC}"/>
                  </a:ext>
                </a:extLst>
              </p:cNvPr>
              <p:cNvSpPr/>
              <p:nvPr/>
            </p:nvSpPr>
            <p:spPr>
              <a:xfrm>
                <a:off x="1173170" y="639414"/>
                <a:ext cx="37805" cy="3780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EB9854-7E85-4061-AF71-F701DAFAF84A}"/>
                  </a:ext>
                </a:extLst>
              </p:cNvPr>
              <p:cNvSpPr/>
              <p:nvPr/>
            </p:nvSpPr>
            <p:spPr>
              <a:xfrm>
                <a:off x="1225202" y="689144"/>
                <a:ext cx="99667" cy="13403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B2C7F2C-EF52-4A2C-8471-39FF8C849D0C}"/>
                  </a:ext>
                </a:extLst>
              </p:cNvPr>
              <p:cNvSpPr/>
              <p:nvPr/>
            </p:nvSpPr>
            <p:spPr>
              <a:xfrm>
                <a:off x="1344424" y="689969"/>
                <a:ext cx="75609" cy="130598"/>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77B4E25-95A9-44F6-A4DD-5BA23220C0CF}"/>
                  </a:ext>
                </a:extLst>
              </p:cNvPr>
              <p:cNvSpPr/>
              <p:nvPr/>
            </p:nvSpPr>
            <p:spPr>
              <a:xfrm>
                <a:off x="1418178"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3A538F6-88B0-48D5-8614-75E9DDD4D07D}"/>
                  </a:ext>
                </a:extLst>
              </p:cNvPr>
              <p:cNvSpPr/>
              <p:nvPr/>
            </p:nvSpPr>
            <p:spPr>
              <a:xfrm>
                <a:off x="1559910" y="689144"/>
                <a:ext cx="85920" cy="13403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84EC517-1D18-4689-A9CD-7B4B05CC334E}"/>
                  </a:ext>
                </a:extLst>
              </p:cNvPr>
              <p:cNvSpPr/>
              <p:nvPr/>
            </p:nvSpPr>
            <p:spPr>
              <a:xfrm>
                <a:off x="1655075"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E5ACB7F-4DBB-498D-9A02-EE721FD78C3E}"/>
                  </a:ext>
                </a:extLst>
              </p:cNvPr>
              <p:cNvSpPr/>
              <p:nvPr/>
            </p:nvSpPr>
            <p:spPr>
              <a:xfrm>
                <a:off x="1785501" y="630341"/>
                <a:ext cx="154655" cy="19246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509A2C2A-CAFD-4938-AFF2-7B0DF572A939}"/>
                </a:ext>
              </a:extLst>
            </p:cNvPr>
            <p:cNvGrpSpPr/>
            <p:nvPr userDrawn="1"/>
          </p:nvGrpSpPr>
          <p:grpSpPr>
            <a:xfrm>
              <a:off x="584723" y="585216"/>
              <a:ext cx="292539" cy="292608"/>
              <a:chOff x="1145381" y="1213104"/>
              <a:chExt cx="810768" cy="810959"/>
            </a:xfrm>
          </p:grpSpPr>
          <p:sp>
            <p:nvSpPr>
              <p:cNvPr id="12" name="Freeform: Shape 11">
                <a:extLst>
                  <a:ext uri="{FF2B5EF4-FFF2-40B4-BE49-F238E27FC236}">
                    <a16:creationId xmlns:a16="http://schemas.microsoft.com/office/drawing/2014/main" id="{9CCEA4A3-FE0D-477B-8F17-553CA3158C32}"/>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823EB85-6A5E-417E-A8AB-AD3DE9310F68}"/>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5B35482-D0B3-46AC-90EE-2E904D4145A9}"/>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DC5390A-38AD-4FB5-A4BA-F6DA87BEC332}"/>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90421" y="2659975"/>
            <a:ext cx="4167887" cy="1292662"/>
          </a:xfrm>
        </p:spPr>
        <p:txBody>
          <a:bodyPr anchor="b" anchorCtr="0">
            <a:spAutoFit/>
          </a:bodyPr>
          <a:lstStyle>
            <a:lvl1pPr>
              <a:defRPr sz="4200">
                <a:solidFill>
                  <a:schemeClr val="accent2"/>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4200" y="4381500"/>
            <a:ext cx="4164583" cy="400110"/>
          </a:xfrm>
          <a:noFill/>
        </p:spPr>
        <p:txBody>
          <a:bodyPr wrap="square" lIns="0" tIns="0" rIns="0" bIns="0">
            <a:spAutoFit/>
          </a:bodyPr>
          <a:lstStyle>
            <a:lvl1pPr marL="0" indent="0">
              <a:spcBef>
                <a:spcPts val="0"/>
              </a:spcBef>
              <a:buNone/>
              <a:defRPr sz="2600" spc="0" baseline="0">
                <a:solidFill>
                  <a:schemeClr val="bg1"/>
                </a:solidFill>
                <a:latin typeface="+mn-lt"/>
                <a:cs typeface="Segoe UI" panose="020B0502040204020203" pitchFamily="34" charset="0"/>
              </a:defRPr>
            </a:lvl1pPr>
          </a:lstStyle>
          <a:p>
            <a:pPr lvl="0"/>
            <a:r>
              <a:rPr lang="en-US"/>
              <a:t>Subtitle or speaker name</a:t>
            </a:r>
          </a:p>
        </p:txBody>
      </p:sp>
      <p:sp>
        <p:nvSpPr>
          <p:cNvPr id="8" name="Picture Placeholder 3">
            <a:extLst>
              <a:ext uri="{FF2B5EF4-FFF2-40B4-BE49-F238E27FC236}">
                <a16:creationId xmlns:a16="http://schemas.microsoft.com/office/drawing/2014/main" id="{BD91FA40-9A23-4F19-9B4C-A48B5B8F4F63}"/>
              </a:ext>
            </a:extLst>
          </p:cNvPr>
          <p:cNvSpPr>
            <a:spLocks noGrp="1"/>
          </p:cNvSpPr>
          <p:nvPr>
            <p:ph type="pic" sz="quarter" idx="13"/>
          </p:nvPr>
        </p:nvSpPr>
        <p:spPr>
          <a:xfrm>
            <a:off x="5334000" y="0"/>
            <a:ext cx="6858000" cy="6858000"/>
          </a:xfrm>
          <a:blipFill>
            <a:blip r:embed="rId2"/>
            <a:stretch>
              <a:fillRect/>
            </a:stretch>
          </a:blipFill>
        </p:spPr>
        <p:txBody>
          <a:bodyPr tIns="2743200" anchor="t">
            <a:noAutofit/>
          </a:bodyPr>
          <a:lstStyle>
            <a:lvl1pPr marL="0" indent="0" algn="ctr">
              <a:buNone/>
              <a:defRPr sz="2400">
                <a:solidFill>
                  <a:schemeClr val="bg1"/>
                </a:solidFill>
                <a:latin typeface="+mj-lt"/>
              </a:defRPr>
            </a:lvl1pPr>
          </a:lstStyle>
          <a:p>
            <a:r>
              <a:rPr lang="en-US"/>
              <a:t>Click icon to add picture</a:t>
            </a:r>
          </a:p>
        </p:txBody>
      </p:sp>
    </p:spTree>
    <p:extLst>
      <p:ext uri="{BB962C8B-B14F-4D97-AF65-F5344CB8AC3E}">
        <p14:creationId xmlns:p14="http://schemas.microsoft.com/office/powerpoint/2010/main" val="5158259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guide id="8" orient="horz" pos="27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ver photo color K">
    <p:bg>
      <p:bgPr>
        <a:solidFill>
          <a:schemeClr val="tx1"/>
        </a:solidFill>
        <a:effectLst/>
      </p:bgPr>
    </p:bg>
    <p:spTree>
      <p:nvGrpSpPr>
        <p:cNvPr id="1" name=""/>
        <p:cNvGrpSpPr/>
        <p:nvPr/>
      </p:nvGrpSpPr>
      <p:grpSpPr>
        <a:xfrm>
          <a:off x="0" y="0"/>
          <a:ext cx="0" cy="0"/>
          <a:chOff x="0" y="0"/>
          <a:chExt cx="0" cy="0"/>
        </a:xfrm>
      </p:grpSpPr>
      <p:grpSp>
        <p:nvGrpSpPr>
          <p:cNvPr id="28" name="Microsoft logo">
            <a:extLst>
              <a:ext uri="{FF2B5EF4-FFF2-40B4-BE49-F238E27FC236}">
                <a16:creationId xmlns:a16="http://schemas.microsoft.com/office/drawing/2014/main" id="{9D9D421D-4676-4076-81A7-9793F50D0E20}"/>
              </a:ext>
            </a:extLst>
          </p:cNvPr>
          <p:cNvGrpSpPr/>
          <p:nvPr userDrawn="1"/>
        </p:nvGrpSpPr>
        <p:grpSpPr>
          <a:xfrm>
            <a:off x="584723" y="585216"/>
            <a:ext cx="1355433" cy="292608"/>
            <a:chOff x="584723" y="585216"/>
            <a:chExt cx="1355433" cy="292608"/>
          </a:xfrm>
        </p:grpSpPr>
        <p:grpSp>
          <p:nvGrpSpPr>
            <p:cNvPr id="27" name="Group 26">
              <a:extLst>
                <a:ext uri="{FF2B5EF4-FFF2-40B4-BE49-F238E27FC236}">
                  <a16:creationId xmlns:a16="http://schemas.microsoft.com/office/drawing/2014/main" id="{A18C1B82-2B0E-41E4-ABE9-239573926743}"/>
                </a:ext>
              </a:extLst>
            </p:cNvPr>
            <p:cNvGrpSpPr/>
            <p:nvPr userDrawn="1"/>
          </p:nvGrpSpPr>
          <p:grpSpPr>
            <a:xfrm>
              <a:off x="960364" y="630341"/>
              <a:ext cx="979792" cy="192838"/>
              <a:chOff x="960364" y="630341"/>
              <a:chExt cx="979792" cy="192838"/>
            </a:xfrm>
          </p:grpSpPr>
          <p:sp>
            <p:nvSpPr>
              <p:cNvPr id="17" name="Freeform: Shape 16">
                <a:extLst>
                  <a:ext uri="{FF2B5EF4-FFF2-40B4-BE49-F238E27FC236}">
                    <a16:creationId xmlns:a16="http://schemas.microsoft.com/office/drawing/2014/main" id="{CB8D9BBC-188A-43CD-BC79-2048B3296414}"/>
                  </a:ext>
                </a:extLst>
              </p:cNvPr>
              <p:cNvSpPr/>
              <p:nvPr/>
            </p:nvSpPr>
            <p:spPr>
              <a:xfrm>
                <a:off x="960364" y="643057"/>
                <a:ext cx="192460" cy="175276"/>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A6ADDF0-7975-430F-801E-4EB42A11F120}"/>
                  </a:ext>
                </a:extLst>
              </p:cNvPr>
              <p:cNvSpPr/>
              <p:nvPr/>
            </p:nvSpPr>
            <p:spPr>
              <a:xfrm>
                <a:off x="1175919" y="692134"/>
                <a:ext cx="34368" cy="127161"/>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717D931-3668-4B1E-BDBC-3F6D5B4634FC}"/>
                  </a:ext>
                </a:extLst>
              </p:cNvPr>
              <p:cNvSpPr/>
              <p:nvPr/>
            </p:nvSpPr>
            <p:spPr>
              <a:xfrm>
                <a:off x="1173170" y="639414"/>
                <a:ext cx="37805" cy="3780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EB9854-7E85-4061-AF71-F701DAFAF84A}"/>
                  </a:ext>
                </a:extLst>
              </p:cNvPr>
              <p:cNvSpPr/>
              <p:nvPr/>
            </p:nvSpPr>
            <p:spPr>
              <a:xfrm>
                <a:off x="1225202" y="689144"/>
                <a:ext cx="99667" cy="13403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B2C7F2C-EF52-4A2C-8471-39FF8C849D0C}"/>
                  </a:ext>
                </a:extLst>
              </p:cNvPr>
              <p:cNvSpPr/>
              <p:nvPr/>
            </p:nvSpPr>
            <p:spPr>
              <a:xfrm>
                <a:off x="1344424" y="689969"/>
                <a:ext cx="75609" cy="130598"/>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77B4E25-95A9-44F6-A4DD-5BA23220C0CF}"/>
                  </a:ext>
                </a:extLst>
              </p:cNvPr>
              <p:cNvSpPr/>
              <p:nvPr/>
            </p:nvSpPr>
            <p:spPr>
              <a:xfrm>
                <a:off x="1418178"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3A538F6-88B0-48D5-8614-75E9DDD4D07D}"/>
                  </a:ext>
                </a:extLst>
              </p:cNvPr>
              <p:cNvSpPr/>
              <p:nvPr/>
            </p:nvSpPr>
            <p:spPr>
              <a:xfrm>
                <a:off x="1559910" y="689144"/>
                <a:ext cx="85920" cy="13403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84EC517-1D18-4689-A9CD-7B4B05CC334E}"/>
                  </a:ext>
                </a:extLst>
              </p:cNvPr>
              <p:cNvSpPr/>
              <p:nvPr/>
            </p:nvSpPr>
            <p:spPr>
              <a:xfrm>
                <a:off x="1655075"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E5ACB7F-4DBB-498D-9A02-EE721FD78C3E}"/>
                  </a:ext>
                </a:extLst>
              </p:cNvPr>
              <p:cNvSpPr/>
              <p:nvPr/>
            </p:nvSpPr>
            <p:spPr>
              <a:xfrm>
                <a:off x="1785501" y="630341"/>
                <a:ext cx="154655" cy="19246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509A2C2A-CAFD-4938-AFF2-7B0DF572A939}"/>
                </a:ext>
              </a:extLst>
            </p:cNvPr>
            <p:cNvGrpSpPr/>
            <p:nvPr userDrawn="1"/>
          </p:nvGrpSpPr>
          <p:grpSpPr>
            <a:xfrm>
              <a:off x="584723" y="585216"/>
              <a:ext cx="292539" cy="292608"/>
              <a:chOff x="1145381" y="1213104"/>
              <a:chExt cx="810768" cy="810959"/>
            </a:xfrm>
          </p:grpSpPr>
          <p:sp>
            <p:nvSpPr>
              <p:cNvPr id="12" name="Freeform: Shape 11">
                <a:extLst>
                  <a:ext uri="{FF2B5EF4-FFF2-40B4-BE49-F238E27FC236}">
                    <a16:creationId xmlns:a16="http://schemas.microsoft.com/office/drawing/2014/main" id="{9CCEA4A3-FE0D-477B-8F17-553CA3158C32}"/>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823EB85-6A5E-417E-A8AB-AD3DE9310F68}"/>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5B35482-D0B3-46AC-90EE-2E904D4145A9}"/>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DC5390A-38AD-4FB5-A4BA-F6DA87BEC332}"/>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240875"/>
            <a:ext cx="4167887" cy="1292662"/>
          </a:xfrm>
        </p:spPr>
        <p:txBody>
          <a:bodyPr anchor="b" anchorCtr="0">
            <a:spAutoFit/>
          </a:bodyPr>
          <a:lstStyle>
            <a:lvl1pPr>
              <a:defRPr sz="4200">
                <a:solidFill>
                  <a:schemeClr val="accent2"/>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400110"/>
          </a:xfrm>
          <a:noFill/>
        </p:spPr>
        <p:txBody>
          <a:bodyPr wrap="square" lIns="0" tIns="0" rIns="0" bIns="0">
            <a:spAutoFit/>
          </a:bodyPr>
          <a:lstStyle>
            <a:lvl1pPr marL="0" indent="0">
              <a:spcBef>
                <a:spcPts val="0"/>
              </a:spcBef>
              <a:buNone/>
              <a:defRPr sz="2600" spc="0" baseline="0">
                <a:solidFill>
                  <a:schemeClr val="accent2"/>
                </a:solidFill>
                <a:latin typeface="+mn-lt"/>
                <a:cs typeface="Segoe UI" panose="020B0502040204020203" pitchFamily="34" charset="0"/>
              </a:defRPr>
            </a:lvl1pPr>
          </a:lstStyle>
          <a:p>
            <a:pPr lvl="0"/>
            <a:r>
              <a:rPr lang="en-US"/>
              <a:t>Subtitle or speaker name</a:t>
            </a:r>
          </a:p>
        </p:txBody>
      </p:sp>
      <p:sp>
        <p:nvSpPr>
          <p:cNvPr id="8" name="Picture Placeholder 3">
            <a:extLst>
              <a:ext uri="{FF2B5EF4-FFF2-40B4-BE49-F238E27FC236}">
                <a16:creationId xmlns:a16="http://schemas.microsoft.com/office/drawing/2014/main" id="{BD91FA40-9A23-4F19-9B4C-A48B5B8F4F63}"/>
              </a:ext>
            </a:extLst>
          </p:cNvPr>
          <p:cNvSpPr>
            <a:spLocks noGrp="1"/>
          </p:cNvSpPr>
          <p:nvPr>
            <p:ph type="pic" sz="quarter" idx="13"/>
          </p:nvPr>
        </p:nvSpPr>
        <p:spPr>
          <a:xfrm>
            <a:off x="5334000" y="0"/>
            <a:ext cx="6858000" cy="6858000"/>
          </a:xfrm>
          <a:blipFill>
            <a:blip r:embed="rId2"/>
            <a:stretch>
              <a:fillRect/>
            </a:stretch>
          </a:blipFill>
        </p:spPr>
        <p:txBody>
          <a:bodyPr tIns="2743200" anchor="t">
            <a:noAutofit/>
          </a:bodyPr>
          <a:lstStyle>
            <a:lvl1pPr marL="0" indent="0" algn="ctr">
              <a:buNone/>
              <a:defRPr sz="2400">
                <a:solidFill>
                  <a:schemeClr val="bg1"/>
                </a:solidFill>
                <a:latin typeface="+mj-lt"/>
              </a:defRPr>
            </a:lvl1pPr>
          </a:lstStyle>
          <a:p>
            <a:r>
              <a:rPr lang="en-US"/>
              <a:t>Click icon to add picture</a:t>
            </a:r>
          </a:p>
        </p:txBody>
      </p:sp>
    </p:spTree>
    <p:extLst>
      <p:ext uri="{BB962C8B-B14F-4D97-AF65-F5344CB8AC3E}">
        <p14:creationId xmlns:p14="http://schemas.microsoft.com/office/powerpoint/2010/main" val="36416717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ver full photo">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62B5DC-F996-4CA2-9F9B-B138D17F7D98}"/>
              </a:ext>
            </a:extLst>
          </p:cNvPr>
          <p:cNvSpPr>
            <a:spLocks noGrp="1"/>
          </p:cNvSpPr>
          <p:nvPr>
            <p:ph type="pic" sz="quarter" idx="13"/>
          </p:nvPr>
        </p:nvSpPr>
        <p:spPr>
          <a:xfrm>
            <a:off x="0" y="0"/>
            <a:ext cx="12192000" cy="6858000"/>
          </a:xfrm>
          <a:blipFill>
            <a:blip r:embed="rId2"/>
            <a:stretch>
              <a:fillRect/>
            </a:stretch>
          </a:blipFill>
        </p:spPr>
        <p:txBody>
          <a:bodyPr tIns="2743200" anchor="t">
            <a:noAutofit/>
          </a:bodyPr>
          <a:lstStyle>
            <a:lvl1pPr marL="0" indent="0" algn="ctr">
              <a:buNone/>
              <a:defRPr sz="2400">
                <a:latin typeface="+mj-lt"/>
              </a:defRPr>
            </a:lvl1pPr>
          </a:lstStyle>
          <a:p>
            <a:r>
              <a:rPr lang="en-US"/>
              <a:t>Click icon to add picture</a:t>
            </a:r>
          </a:p>
        </p:txBody>
      </p:sp>
      <p:grpSp>
        <p:nvGrpSpPr>
          <p:cNvPr id="42" name="Microsoft logo">
            <a:extLst>
              <a:ext uri="{FF2B5EF4-FFF2-40B4-BE49-F238E27FC236}">
                <a16:creationId xmlns:a16="http://schemas.microsoft.com/office/drawing/2014/main" id="{2DC7B30F-D1E7-4D5B-B805-D7C394CE713E}"/>
              </a:ext>
            </a:extLst>
          </p:cNvPr>
          <p:cNvGrpSpPr>
            <a:grpSpLocks noChangeAspect="1"/>
          </p:cNvGrpSpPr>
          <p:nvPr userDrawn="1"/>
        </p:nvGrpSpPr>
        <p:grpSpPr>
          <a:xfrm>
            <a:off x="584723" y="585216"/>
            <a:ext cx="1355433" cy="292608"/>
            <a:chOff x="1145381" y="1213104"/>
            <a:chExt cx="3756565" cy="810959"/>
          </a:xfrm>
        </p:grpSpPr>
        <p:grpSp>
          <p:nvGrpSpPr>
            <p:cNvPr id="43" name="Group 42">
              <a:extLst>
                <a:ext uri="{FF2B5EF4-FFF2-40B4-BE49-F238E27FC236}">
                  <a16:creationId xmlns:a16="http://schemas.microsoft.com/office/drawing/2014/main" id="{90EE551E-2074-4F07-878D-EE2BAA1D54B0}"/>
                </a:ext>
              </a:extLst>
            </p:cNvPr>
            <p:cNvGrpSpPr/>
            <p:nvPr userDrawn="1"/>
          </p:nvGrpSpPr>
          <p:grpSpPr>
            <a:xfrm>
              <a:off x="2186464" y="1338168"/>
              <a:ext cx="2715482" cy="534447"/>
              <a:chOff x="2186464" y="1338168"/>
              <a:chExt cx="2715482" cy="534447"/>
            </a:xfrm>
          </p:grpSpPr>
          <p:sp>
            <p:nvSpPr>
              <p:cNvPr id="49" name="Freeform: Shape 48">
                <a:extLst>
                  <a:ext uri="{FF2B5EF4-FFF2-40B4-BE49-F238E27FC236}">
                    <a16:creationId xmlns:a16="http://schemas.microsoft.com/office/drawing/2014/main" id="{40C7DD23-1147-47E5-AB21-FE22353CA359}"/>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5C36935-33CE-4AF1-BBE0-66AF4F73417D}"/>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84468AF5-A131-4C58-9146-B0E6FDF2AF11}"/>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CE5B6E8-B0CC-4807-802F-39AD1DF9AB3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9A4FA78-B353-49C8-84D5-DF32E2D06F56}"/>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A469E722-B234-4BD5-802D-B0F98450DF00}"/>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F85E89E5-3CF7-4EB0-9ED9-6D80FD75303D}"/>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CF06CFE-65F0-4499-A910-654776B04AC1}"/>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CD99839E-E756-4FCD-8E21-0D04E458364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44" name="Group 43">
              <a:extLst>
                <a:ext uri="{FF2B5EF4-FFF2-40B4-BE49-F238E27FC236}">
                  <a16:creationId xmlns:a16="http://schemas.microsoft.com/office/drawing/2014/main" id="{16617D82-4424-4F17-BA3A-DD80D24E5C39}"/>
                </a:ext>
              </a:extLst>
            </p:cNvPr>
            <p:cNvGrpSpPr/>
            <p:nvPr userDrawn="1"/>
          </p:nvGrpSpPr>
          <p:grpSpPr>
            <a:xfrm>
              <a:off x="1145381" y="1213104"/>
              <a:ext cx="810768" cy="810959"/>
              <a:chOff x="1145381" y="1213104"/>
              <a:chExt cx="810768" cy="810959"/>
            </a:xfrm>
          </p:grpSpPr>
          <p:sp>
            <p:nvSpPr>
              <p:cNvPr id="45" name="Freeform: Shape 44">
                <a:extLst>
                  <a:ext uri="{FF2B5EF4-FFF2-40B4-BE49-F238E27FC236}">
                    <a16:creationId xmlns:a16="http://schemas.microsoft.com/office/drawing/2014/main" id="{58C182FD-796D-4AD0-894D-D2F282EA73B4}"/>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893AB82-719F-453D-B274-531C4588F8B4}"/>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19F1EEF-9D67-4B16-B94B-F3CC485D3AF7}"/>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31E54F77-4CD1-442A-BC9A-6A2619EA2F12}"/>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240875"/>
            <a:ext cx="4167887" cy="1292662"/>
          </a:xfrm>
        </p:spPr>
        <p:txBody>
          <a:bodyPr anchor="b" anchorCtr="0">
            <a:spAutoFit/>
          </a:bodyPr>
          <a:lstStyle>
            <a:lvl1pPr>
              <a:defRPr sz="42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400110"/>
          </a:xfrm>
          <a:noFill/>
        </p:spPr>
        <p:txBody>
          <a:bodyPr wrap="square" lIns="0" tIns="0" rIns="0" bIns="0">
            <a:spAutoFit/>
          </a:bodyPr>
          <a:lstStyle>
            <a:lvl1pPr marL="0" indent="0">
              <a:spcBef>
                <a:spcPts val="0"/>
              </a:spcBef>
              <a:buNone/>
              <a:defRPr sz="2600" spc="0" baseline="0">
                <a:solidFill>
                  <a:schemeClr val="tx1"/>
                </a:solidFill>
                <a:latin typeface="+mn-lt"/>
                <a:cs typeface="Segoe UI" panose="020B0502040204020203" pitchFamily="34" charset="0"/>
              </a:defRPr>
            </a:lvl1pPr>
          </a:lstStyle>
          <a:p>
            <a:pPr lvl="0"/>
            <a:r>
              <a:rPr lang="en-US"/>
              <a:t>Subtitle or speaker name</a:t>
            </a:r>
          </a:p>
        </p:txBody>
      </p:sp>
    </p:spTree>
    <p:extLst>
      <p:ext uri="{BB962C8B-B14F-4D97-AF65-F5344CB8AC3E}">
        <p14:creationId xmlns:p14="http://schemas.microsoft.com/office/powerpoint/2010/main" val="15682592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vider photo colo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887206"/>
            <a:ext cx="5698237" cy="646331"/>
          </a:xfrm>
        </p:spPr>
        <p:txBody>
          <a:bodyPr wrap="square" anchor="b" anchorCtr="0">
            <a:spAutoFit/>
          </a:bodyPr>
          <a:lstStyle>
            <a:lvl1pPr>
              <a:defRPr sz="4200">
                <a:solidFill>
                  <a:schemeClr val="accent2"/>
                </a:solidFill>
              </a:defRPr>
            </a:lvl1pPr>
          </a:lstStyle>
          <a:p>
            <a:r>
              <a:rPr lang="en-US"/>
              <a:t>Divider title</a:t>
            </a:r>
          </a:p>
        </p:txBody>
      </p:sp>
      <p:sp>
        <p:nvSpPr>
          <p:cNvPr id="5" name="Text Placeholder 4"/>
          <p:cNvSpPr>
            <a:spLocks noGrp="1"/>
          </p:cNvSpPr>
          <p:nvPr>
            <p:ph type="body" sz="quarter" idx="12" hasCustomPrompt="1"/>
          </p:nvPr>
        </p:nvSpPr>
        <p:spPr>
          <a:xfrm>
            <a:off x="582042" y="3962400"/>
            <a:ext cx="5704458" cy="400110"/>
          </a:xfrm>
          <a:noFill/>
        </p:spPr>
        <p:txBody>
          <a:bodyPr wrap="square" lIns="0" tIns="0" rIns="0" bIns="0">
            <a:spAutoFit/>
          </a:bodyPr>
          <a:lstStyle>
            <a:lvl1pPr marL="0" indent="0">
              <a:spcBef>
                <a:spcPts val="0"/>
              </a:spcBef>
              <a:buNone/>
              <a:defRPr sz="2600" spc="0" baseline="0">
                <a:solidFill>
                  <a:schemeClr val="accent2"/>
                </a:solidFill>
                <a:latin typeface="+mn-lt"/>
                <a:cs typeface="Segoe UI" panose="020B0502040204020203" pitchFamily="34" charset="0"/>
              </a:defRPr>
            </a:lvl1pPr>
          </a:lstStyle>
          <a:p>
            <a:pPr lvl="0"/>
            <a:r>
              <a:rPr lang="en-US"/>
              <a:t>Subtitle</a:t>
            </a:r>
          </a:p>
        </p:txBody>
      </p:sp>
      <p:sp>
        <p:nvSpPr>
          <p:cNvPr id="22" name="Footnote">
            <a:extLst>
              <a:ext uri="{FF2B5EF4-FFF2-40B4-BE49-F238E27FC236}">
                <a16:creationId xmlns:a16="http://schemas.microsoft.com/office/drawing/2014/main" id="{B1E8E561-18A3-4504-A56D-8A204F660D52}"/>
              </a:ext>
            </a:extLst>
          </p:cNvPr>
          <p:cNvSpPr>
            <a:spLocks noGrp="1"/>
          </p:cNvSpPr>
          <p:nvPr>
            <p:ph type="body" sz="quarter" idx="11" hasCustomPrompt="1"/>
          </p:nvPr>
        </p:nvSpPr>
        <p:spPr>
          <a:xfrm>
            <a:off x="585786" y="6269038"/>
            <a:ext cx="5705856"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6" name="Picture Placeholder 5">
            <a:extLst>
              <a:ext uri="{FF2B5EF4-FFF2-40B4-BE49-F238E27FC236}">
                <a16:creationId xmlns:a16="http://schemas.microsoft.com/office/drawing/2014/main" id="{3FE865E2-BAED-41AD-AE79-206C8129C485}"/>
              </a:ext>
            </a:extLst>
          </p:cNvPr>
          <p:cNvSpPr>
            <a:spLocks noGrp="1"/>
          </p:cNvSpPr>
          <p:nvPr>
            <p:ph type="pic" sz="quarter" idx="13"/>
          </p:nvPr>
        </p:nvSpPr>
        <p:spPr>
          <a:xfrm>
            <a:off x="6858000" y="0"/>
            <a:ext cx="5334000" cy="6858000"/>
          </a:xfrm>
          <a:blipFill>
            <a:blip r:embed="rId2"/>
            <a:stretch>
              <a:fillRect/>
            </a:stretch>
          </a:blipFill>
        </p:spPr>
        <p:txBody>
          <a:bodyPr tIns="2743200">
            <a:noAutofit/>
          </a:bodyPr>
          <a:lstStyle>
            <a:lvl1pPr marL="0" indent="0" algn="ctr">
              <a:buNone/>
              <a:defRPr sz="2400">
                <a:latin typeface="+mj-lt"/>
              </a:defRPr>
            </a:lvl1pPr>
          </a:lstStyle>
          <a:p>
            <a:r>
              <a:rPr lang="en-US"/>
              <a:t>Click icon to add picture</a:t>
            </a:r>
          </a:p>
        </p:txBody>
      </p:sp>
    </p:spTree>
    <p:extLst>
      <p:ext uri="{BB962C8B-B14F-4D97-AF65-F5344CB8AC3E}">
        <p14:creationId xmlns:p14="http://schemas.microsoft.com/office/powerpoint/2010/main" val="19156500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4320">
          <p15:clr>
            <a:srgbClr val="FBAE40"/>
          </p15:clr>
        </p15:guide>
        <p15:guide id="5" orient="horz" pos="2160">
          <p15:clr>
            <a:srgbClr val="FBAE40"/>
          </p15:clr>
        </p15:guide>
        <p15:guide id="6" orient="horz" pos="2229">
          <p15:clr>
            <a:srgbClr val="5ACBF0"/>
          </p15:clr>
        </p15:guide>
        <p15:guide id="7" pos="3960">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vider photo color B">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887206"/>
            <a:ext cx="5698237" cy="646331"/>
          </a:xfrm>
        </p:spPr>
        <p:txBody>
          <a:bodyPr wrap="square" anchor="b" anchorCtr="0">
            <a:spAutoFit/>
          </a:bodyPr>
          <a:lstStyle>
            <a:lvl1pPr>
              <a:defRPr sz="4200">
                <a:solidFill>
                  <a:schemeClr val="bg1"/>
                </a:solidFill>
              </a:defRPr>
            </a:lvl1pPr>
          </a:lstStyle>
          <a:p>
            <a:r>
              <a:rPr lang="en-US"/>
              <a:t>Divider title</a:t>
            </a:r>
          </a:p>
        </p:txBody>
      </p:sp>
      <p:sp>
        <p:nvSpPr>
          <p:cNvPr id="5" name="Text Placeholder 4"/>
          <p:cNvSpPr>
            <a:spLocks noGrp="1"/>
          </p:cNvSpPr>
          <p:nvPr>
            <p:ph type="body" sz="quarter" idx="12" hasCustomPrompt="1"/>
          </p:nvPr>
        </p:nvSpPr>
        <p:spPr>
          <a:xfrm>
            <a:off x="582042" y="3962400"/>
            <a:ext cx="5704458" cy="400110"/>
          </a:xfrm>
          <a:noFill/>
        </p:spPr>
        <p:txBody>
          <a:bodyPr wrap="square" lIns="0" tIns="0" rIns="0" bIns="0">
            <a:spAutoFit/>
          </a:bodyPr>
          <a:lstStyle>
            <a:lvl1pPr marL="0" indent="0">
              <a:spcBef>
                <a:spcPts val="0"/>
              </a:spcBef>
              <a:buNone/>
              <a:defRPr sz="2600" spc="0" baseline="0">
                <a:solidFill>
                  <a:schemeClr val="bg1"/>
                </a:solidFill>
                <a:latin typeface="+mn-lt"/>
                <a:cs typeface="Segoe UI" panose="020B0502040204020203" pitchFamily="34" charset="0"/>
              </a:defRPr>
            </a:lvl1pPr>
          </a:lstStyle>
          <a:p>
            <a:pPr lvl="0"/>
            <a:r>
              <a:rPr lang="en-US"/>
              <a:t>Subtitle</a:t>
            </a:r>
          </a:p>
        </p:txBody>
      </p:sp>
      <p:sp>
        <p:nvSpPr>
          <p:cNvPr id="22" name="Footnote">
            <a:extLst>
              <a:ext uri="{FF2B5EF4-FFF2-40B4-BE49-F238E27FC236}">
                <a16:creationId xmlns:a16="http://schemas.microsoft.com/office/drawing/2014/main" id="{B1E8E561-18A3-4504-A56D-8A204F660D52}"/>
              </a:ext>
            </a:extLst>
          </p:cNvPr>
          <p:cNvSpPr>
            <a:spLocks noGrp="1"/>
          </p:cNvSpPr>
          <p:nvPr>
            <p:ph type="body" sz="quarter" idx="11" hasCustomPrompt="1"/>
          </p:nvPr>
        </p:nvSpPr>
        <p:spPr>
          <a:xfrm>
            <a:off x="585786" y="6269038"/>
            <a:ext cx="5705856"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6" name="Picture Placeholder 5">
            <a:extLst>
              <a:ext uri="{FF2B5EF4-FFF2-40B4-BE49-F238E27FC236}">
                <a16:creationId xmlns:a16="http://schemas.microsoft.com/office/drawing/2014/main" id="{3FE865E2-BAED-41AD-AE79-206C8129C485}"/>
              </a:ext>
            </a:extLst>
          </p:cNvPr>
          <p:cNvSpPr>
            <a:spLocks noGrp="1"/>
          </p:cNvSpPr>
          <p:nvPr>
            <p:ph type="pic" sz="quarter" idx="13"/>
          </p:nvPr>
        </p:nvSpPr>
        <p:spPr>
          <a:xfrm>
            <a:off x="6858000" y="0"/>
            <a:ext cx="5334000" cy="6858000"/>
          </a:xfrm>
          <a:blipFill>
            <a:blip r:embed="rId2"/>
            <a:stretch>
              <a:fillRect/>
            </a:stretch>
          </a:blipFill>
        </p:spPr>
        <p:txBody>
          <a:bodyPr tIns="2743200">
            <a:noAutofit/>
          </a:bodyPr>
          <a:lstStyle>
            <a:lvl1pPr marL="0" indent="0" algn="ctr">
              <a:buNone/>
              <a:defRPr sz="2400">
                <a:latin typeface="+mj-lt"/>
              </a:defRPr>
            </a:lvl1pPr>
          </a:lstStyle>
          <a:p>
            <a:r>
              <a:rPr lang="en-US"/>
              <a:t>Click icon to add picture</a:t>
            </a:r>
          </a:p>
        </p:txBody>
      </p:sp>
    </p:spTree>
    <p:extLst>
      <p:ext uri="{BB962C8B-B14F-4D97-AF65-F5344CB8AC3E}">
        <p14:creationId xmlns:p14="http://schemas.microsoft.com/office/powerpoint/2010/main" val="3943814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4320">
          <p15:clr>
            <a:srgbClr val="FBAE40"/>
          </p15:clr>
        </p15:guide>
        <p15:guide id="5" orient="horz" pos="2160">
          <p15:clr>
            <a:srgbClr val="FBAE40"/>
          </p15:clr>
        </p15:guide>
        <p15:guide id="6" orient="horz" pos="2229">
          <p15:clr>
            <a:srgbClr val="5ACBF0"/>
          </p15:clr>
        </p15:guide>
        <p15:guide id="7" pos="3960">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vider photo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887206"/>
            <a:ext cx="5698237" cy="646331"/>
          </a:xfrm>
        </p:spPr>
        <p:txBody>
          <a:bodyPr wrap="square" anchor="b" anchorCtr="0">
            <a:spAutoFit/>
          </a:bodyPr>
          <a:lstStyle>
            <a:lvl1pPr>
              <a:defRPr sz="4200">
                <a:solidFill>
                  <a:schemeClr val="tx1"/>
                </a:solidFill>
              </a:defRPr>
            </a:lvl1pPr>
          </a:lstStyle>
          <a:p>
            <a:r>
              <a:rPr lang="en-US"/>
              <a:t>Divider title</a:t>
            </a:r>
          </a:p>
        </p:txBody>
      </p:sp>
      <p:sp>
        <p:nvSpPr>
          <p:cNvPr id="5" name="Text Placeholder 4"/>
          <p:cNvSpPr>
            <a:spLocks noGrp="1"/>
          </p:cNvSpPr>
          <p:nvPr>
            <p:ph type="body" sz="quarter" idx="12" hasCustomPrompt="1"/>
          </p:nvPr>
        </p:nvSpPr>
        <p:spPr>
          <a:xfrm>
            <a:off x="582042" y="3962400"/>
            <a:ext cx="5704458" cy="400110"/>
          </a:xfrm>
          <a:noFill/>
        </p:spPr>
        <p:txBody>
          <a:bodyPr wrap="square" lIns="0" tIns="0" rIns="0" bIns="0">
            <a:spAutoFit/>
          </a:bodyPr>
          <a:lstStyle>
            <a:lvl1pPr marL="0" indent="0">
              <a:spcBef>
                <a:spcPts val="0"/>
              </a:spcBef>
              <a:buNone/>
              <a:defRPr sz="2600" spc="0" baseline="0">
                <a:solidFill>
                  <a:schemeClr val="tx1"/>
                </a:solidFill>
                <a:latin typeface="+mn-lt"/>
                <a:cs typeface="Segoe UI" panose="020B0502040204020203" pitchFamily="34" charset="0"/>
              </a:defRPr>
            </a:lvl1pPr>
          </a:lstStyle>
          <a:p>
            <a:pPr lvl="0"/>
            <a:r>
              <a:rPr lang="en-US"/>
              <a:t>Subtitle</a:t>
            </a:r>
          </a:p>
        </p:txBody>
      </p:sp>
      <p:sp>
        <p:nvSpPr>
          <p:cNvPr id="22" name="Footnote">
            <a:extLst>
              <a:ext uri="{FF2B5EF4-FFF2-40B4-BE49-F238E27FC236}">
                <a16:creationId xmlns:a16="http://schemas.microsoft.com/office/drawing/2014/main" id="{B1E8E561-18A3-4504-A56D-8A204F660D52}"/>
              </a:ext>
            </a:extLst>
          </p:cNvPr>
          <p:cNvSpPr>
            <a:spLocks noGrp="1"/>
          </p:cNvSpPr>
          <p:nvPr>
            <p:ph type="body" sz="quarter" idx="11" hasCustomPrompt="1"/>
          </p:nvPr>
        </p:nvSpPr>
        <p:spPr>
          <a:xfrm>
            <a:off x="585786" y="6269038"/>
            <a:ext cx="5705856"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6" name="Picture Placeholder 5">
            <a:extLst>
              <a:ext uri="{FF2B5EF4-FFF2-40B4-BE49-F238E27FC236}">
                <a16:creationId xmlns:a16="http://schemas.microsoft.com/office/drawing/2014/main" id="{3FE865E2-BAED-41AD-AE79-206C8129C485}"/>
              </a:ext>
            </a:extLst>
          </p:cNvPr>
          <p:cNvSpPr>
            <a:spLocks noGrp="1"/>
          </p:cNvSpPr>
          <p:nvPr>
            <p:ph type="pic" sz="quarter" idx="13"/>
          </p:nvPr>
        </p:nvSpPr>
        <p:spPr>
          <a:xfrm>
            <a:off x="6858000" y="0"/>
            <a:ext cx="5334000" cy="6858000"/>
          </a:xfrm>
          <a:blipFill>
            <a:blip r:embed="rId2"/>
            <a:stretch>
              <a:fillRect/>
            </a:stretch>
          </a:blipFill>
        </p:spPr>
        <p:txBody>
          <a:bodyPr tIns="2743200">
            <a:noAutofit/>
          </a:bodyPr>
          <a:lstStyle>
            <a:lvl1pPr marL="0" indent="0" algn="ctr">
              <a:buNone/>
              <a:defRPr sz="2400">
                <a:latin typeface="+mj-lt"/>
              </a:defRPr>
            </a:lvl1pPr>
          </a:lstStyle>
          <a:p>
            <a:r>
              <a:rPr lang="en-US"/>
              <a:t>Click icon to add picture</a:t>
            </a:r>
          </a:p>
        </p:txBody>
      </p:sp>
    </p:spTree>
    <p:extLst>
      <p:ext uri="{BB962C8B-B14F-4D97-AF65-F5344CB8AC3E}">
        <p14:creationId xmlns:p14="http://schemas.microsoft.com/office/powerpoint/2010/main" val="810968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4320">
          <p15:clr>
            <a:srgbClr val="FBAE40"/>
          </p15:clr>
        </p15:guide>
        <p15:guide id="5" orient="horz" pos="2160">
          <p15:clr>
            <a:srgbClr val="FBAE40"/>
          </p15:clr>
        </p15:guide>
        <p15:guide id="6" orient="horz" pos="2229">
          <p15:clr>
            <a:srgbClr val="5ACBF0"/>
          </p15:clr>
        </p15:guide>
        <p15:guide id="7" pos="3960">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lor B">
    <p:bg>
      <p:bgPr>
        <a:solidFill>
          <a:schemeClr val="accent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889504"/>
            <a:ext cx="11025188" cy="649224"/>
          </a:xfrm>
          <a:noFill/>
        </p:spPr>
        <p:txBody>
          <a:bodyPr lIns="0" tIns="0" rIns="0" bIns="0" anchor="b" anchorCtr="0">
            <a:noAutofit/>
          </a:bodyPr>
          <a:lstStyle>
            <a:lvl1pPr>
              <a:defRPr sz="3600" spc="-50" baseline="0">
                <a:solidFill>
                  <a:schemeClr val="tx2"/>
                </a:solidFill>
                <a:latin typeface="+mj-lt"/>
                <a:cs typeface="Segoe UI" panose="020B0502040204020203" pitchFamily="34" charset="0"/>
              </a:defRPr>
            </a:lvl1pPr>
          </a:lstStyle>
          <a:p>
            <a:r>
              <a:rPr lang="en-US"/>
              <a:t>Big bold point or quote here</a:t>
            </a:r>
          </a:p>
        </p:txBody>
      </p:sp>
      <p:sp>
        <p:nvSpPr>
          <p:cNvPr id="3" name="Text Placeholder 2">
            <a:extLst>
              <a:ext uri="{FF2B5EF4-FFF2-40B4-BE49-F238E27FC236}">
                <a16:creationId xmlns:a16="http://schemas.microsoft.com/office/drawing/2014/main" id="{AD4572A2-C2A0-44C0-B1DB-65C2566E5307}"/>
              </a:ext>
            </a:extLst>
          </p:cNvPr>
          <p:cNvSpPr>
            <a:spLocks noGrp="1"/>
          </p:cNvSpPr>
          <p:nvPr>
            <p:ph type="body" sz="quarter" idx="14" hasCustomPrompt="1"/>
          </p:nvPr>
        </p:nvSpPr>
        <p:spPr>
          <a:xfrm>
            <a:off x="584200" y="3959352"/>
            <a:ext cx="11025188" cy="400110"/>
          </a:xfrm>
        </p:spPr>
        <p:txBody>
          <a:bodyPr>
            <a:noAutofit/>
          </a:bodyPr>
          <a:lstStyle>
            <a:lvl1pPr marL="0" indent="0">
              <a:buNone/>
              <a:defRPr sz="2600">
                <a:solidFill>
                  <a:schemeClr val="tx1"/>
                </a:solidFill>
              </a:defRPr>
            </a:lvl1pPr>
            <a:lvl2pPr marL="228600" indent="0">
              <a:buNone/>
              <a:defRPr/>
            </a:lvl2pPr>
          </a:lstStyle>
          <a:p>
            <a:pPr lvl="0"/>
            <a:r>
              <a:rPr lang="en-US"/>
              <a:t>Use sparingly as a breath or focus point</a:t>
            </a:r>
          </a:p>
        </p:txBody>
      </p:sp>
    </p:spTree>
    <p:extLst>
      <p:ext uri="{BB962C8B-B14F-4D97-AF65-F5344CB8AC3E}">
        <p14:creationId xmlns:p14="http://schemas.microsoft.com/office/powerpoint/2010/main" val="34666104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olor Big Text">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889504"/>
            <a:ext cx="11025188" cy="649224"/>
          </a:xfrm>
          <a:noFill/>
        </p:spPr>
        <p:txBody>
          <a:bodyPr lIns="0" tIns="0" rIns="0" bIns="0" anchor="b" anchorCtr="0">
            <a:noAutofit/>
          </a:bodyPr>
          <a:lstStyle>
            <a:lvl1pPr>
              <a:defRPr sz="3600" spc="-50" baseline="0">
                <a:solidFill>
                  <a:schemeClr val="accent2"/>
                </a:solidFill>
                <a:latin typeface="+mj-lt"/>
                <a:cs typeface="Segoe UI" panose="020B0502040204020203" pitchFamily="34" charset="0"/>
              </a:defRPr>
            </a:lvl1pPr>
          </a:lstStyle>
          <a:p>
            <a:r>
              <a:rPr lang="en-US"/>
              <a:t>Big bold point or quote here</a:t>
            </a:r>
          </a:p>
        </p:txBody>
      </p:sp>
      <p:sp>
        <p:nvSpPr>
          <p:cNvPr id="3" name="Text Placeholder 2">
            <a:extLst>
              <a:ext uri="{FF2B5EF4-FFF2-40B4-BE49-F238E27FC236}">
                <a16:creationId xmlns:a16="http://schemas.microsoft.com/office/drawing/2014/main" id="{AD4572A2-C2A0-44C0-B1DB-65C2566E5307}"/>
              </a:ext>
            </a:extLst>
          </p:cNvPr>
          <p:cNvSpPr>
            <a:spLocks noGrp="1"/>
          </p:cNvSpPr>
          <p:nvPr>
            <p:ph type="body" sz="quarter" idx="14" hasCustomPrompt="1"/>
          </p:nvPr>
        </p:nvSpPr>
        <p:spPr>
          <a:xfrm>
            <a:off x="584200" y="3959352"/>
            <a:ext cx="11025188" cy="400110"/>
          </a:xfrm>
        </p:spPr>
        <p:txBody>
          <a:bodyPr>
            <a:noAutofit/>
          </a:bodyPr>
          <a:lstStyle>
            <a:lvl1pPr marL="0" indent="0">
              <a:buNone/>
              <a:defRPr sz="2600">
                <a:solidFill>
                  <a:schemeClr val="bg1"/>
                </a:solidFill>
              </a:defRPr>
            </a:lvl1pPr>
            <a:lvl2pPr marL="228600" indent="0">
              <a:buNone/>
              <a:defRPr/>
            </a:lvl2pPr>
          </a:lstStyle>
          <a:p>
            <a:pPr lvl="0"/>
            <a:r>
              <a:rPr lang="en-US"/>
              <a:t>Use sparingly as a breath or focus point</a:t>
            </a:r>
          </a:p>
        </p:txBody>
      </p:sp>
      <p:grpSp>
        <p:nvGrpSpPr>
          <p:cNvPr id="4" name="Microsoft logo">
            <a:extLst>
              <a:ext uri="{FF2B5EF4-FFF2-40B4-BE49-F238E27FC236}">
                <a16:creationId xmlns:a16="http://schemas.microsoft.com/office/drawing/2014/main" id="{321B49DF-7331-4C16-BC27-8A88DFD2A8C5}"/>
              </a:ext>
            </a:extLst>
          </p:cNvPr>
          <p:cNvGrpSpPr/>
          <p:nvPr userDrawn="1"/>
        </p:nvGrpSpPr>
        <p:grpSpPr>
          <a:xfrm>
            <a:off x="10338670" y="6289993"/>
            <a:ext cx="1270718" cy="274320"/>
            <a:chOff x="10338670" y="6289993"/>
            <a:chExt cx="1270718" cy="274320"/>
          </a:xfrm>
        </p:grpSpPr>
        <p:grpSp>
          <p:nvGrpSpPr>
            <p:cNvPr id="5" name="Group 4">
              <a:extLst>
                <a:ext uri="{FF2B5EF4-FFF2-40B4-BE49-F238E27FC236}">
                  <a16:creationId xmlns:a16="http://schemas.microsoft.com/office/drawing/2014/main" id="{2D8AD1B7-4434-4B3A-B773-BA1A5A1F8AD8}"/>
                </a:ext>
              </a:extLst>
            </p:cNvPr>
            <p:cNvGrpSpPr/>
            <p:nvPr userDrawn="1"/>
          </p:nvGrpSpPr>
          <p:grpSpPr>
            <a:xfrm>
              <a:off x="10690833" y="6332298"/>
              <a:ext cx="918555" cy="180785"/>
              <a:chOff x="10690833" y="6332298"/>
              <a:chExt cx="918555" cy="180785"/>
            </a:xfrm>
          </p:grpSpPr>
          <p:sp>
            <p:nvSpPr>
              <p:cNvPr id="12" name="Freeform: Shape 11">
                <a:extLst>
                  <a:ext uri="{FF2B5EF4-FFF2-40B4-BE49-F238E27FC236}">
                    <a16:creationId xmlns:a16="http://schemas.microsoft.com/office/drawing/2014/main" id="{8D263E2A-D97C-4AC1-BCBE-3EA9C8FF6280}"/>
                  </a:ext>
                </a:extLst>
              </p:cNvPr>
              <p:cNvSpPr/>
              <p:nvPr/>
            </p:nvSpPr>
            <p:spPr>
              <a:xfrm>
                <a:off x="10690833" y="6344219"/>
                <a:ext cx="180431" cy="164321"/>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F96B2B2-9419-40DD-856E-FFC561C163B5}"/>
                  </a:ext>
                </a:extLst>
              </p:cNvPr>
              <p:cNvSpPr/>
              <p:nvPr/>
            </p:nvSpPr>
            <p:spPr>
              <a:xfrm>
                <a:off x="10892916" y="6390229"/>
                <a:ext cx="32220" cy="119213"/>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334EEF2-23C3-4BF2-92DE-2C758E6A6D55}"/>
                  </a:ext>
                </a:extLst>
              </p:cNvPr>
              <p:cNvSpPr/>
              <p:nvPr/>
            </p:nvSpPr>
            <p:spPr>
              <a:xfrm>
                <a:off x="10890338" y="6340804"/>
                <a:ext cx="35442" cy="35442"/>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83411937-420C-4D84-9985-0D0635C2B361}"/>
                  </a:ext>
                </a:extLst>
              </p:cNvPr>
              <p:cNvSpPr/>
              <p:nvPr/>
            </p:nvSpPr>
            <p:spPr>
              <a:xfrm>
                <a:off x="10939119" y="6387426"/>
                <a:ext cx="93438" cy="125657"/>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6F1EBC4A-6ADB-4384-B157-1866CF1335AA}"/>
                  </a:ext>
                </a:extLst>
              </p:cNvPr>
              <p:cNvSpPr/>
              <p:nvPr/>
            </p:nvSpPr>
            <p:spPr>
              <a:xfrm>
                <a:off x="11050890" y="6388199"/>
                <a:ext cx="70884" cy="122435"/>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91BDF8B-A2F9-4C43-BED6-8B640A88AD87}"/>
                  </a:ext>
                </a:extLst>
              </p:cNvPr>
              <p:cNvSpPr/>
              <p:nvPr/>
            </p:nvSpPr>
            <p:spPr>
              <a:xfrm>
                <a:off x="11120033"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09D6173-54F6-4DBA-B0AB-CC2409AF4061}"/>
                  </a:ext>
                </a:extLst>
              </p:cNvPr>
              <p:cNvSpPr/>
              <p:nvPr/>
            </p:nvSpPr>
            <p:spPr>
              <a:xfrm>
                <a:off x="11252908" y="6387426"/>
                <a:ext cx="80550" cy="125657"/>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08C7B68-B688-41B2-B093-563003E6AA6D}"/>
                  </a:ext>
                </a:extLst>
              </p:cNvPr>
              <p:cNvSpPr/>
              <p:nvPr/>
            </p:nvSpPr>
            <p:spPr>
              <a:xfrm>
                <a:off x="11342124"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9146BC9-376F-4D05-B2BA-24C7542FF0DC}"/>
                  </a:ext>
                </a:extLst>
              </p:cNvPr>
              <p:cNvSpPr/>
              <p:nvPr/>
            </p:nvSpPr>
            <p:spPr>
              <a:xfrm>
                <a:off x="11464399" y="6332298"/>
                <a:ext cx="144989" cy="180431"/>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6" name="Group 5">
              <a:extLst>
                <a:ext uri="{FF2B5EF4-FFF2-40B4-BE49-F238E27FC236}">
                  <a16:creationId xmlns:a16="http://schemas.microsoft.com/office/drawing/2014/main" id="{62E5E881-3FB4-4FC6-8A2E-5D4D03AE7392}"/>
                </a:ext>
              </a:extLst>
            </p:cNvPr>
            <p:cNvGrpSpPr/>
            <p:nvPr userDrawn="1"/>
          </p:nvGrpSpPr>
          <p:grpSpPr>
            <a:xfrm>
              <a:off x="10338670" y="6289993"/>
              <a:ext cx="274255" cy="274320"/>
              <a:chOff x="1145381" y="1213104"/>
              <a:chExt cx="810768" cy="810959"/>
            </a:xfrm>
          </p:grpSpPr>
          <p:sp>
            <p:nvSpPr>
              <p:cNvPr id="7" name="Freeform: Shape 6">
                <a:extLst>
                  <a:ext uri="{FF2B5EF4-FFF2-40B4-BE49-F238E27FC236}">
                    <a16:creationId xmlns:a16="http://schemas.microsoft.com/office/drawing/2014/main" id="{0E9822CC-4F5E-43F8-B065-552194AAB75A}"/>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BEAA875C-D7FA-4026-954B-5E0A850C20BC}"/>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18CCC498-E954-4094-9B5E-8EDC3E55BE51}"/>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10C1C84-7452-4F60-85E1-C10A63D5EF11}"/>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1" name="Footnote">
            <a:extLst>
              <a:ext uri="{FF2B5EF4-FFF2-40B4-BE49-F238E27FC236}">
                <a16:creationId xmlns:a16="http://schemas.microsoft.com/office/drawing/2014/main" id="{77E1E2A5-1FA6-47C1-B4AE-515AFB409DF2}"/>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Tree>
    <p:extLst>
      <p:ext uri="{BB962C8B-B14F-4D97-AF65-F5344CB8AC3E}">
        <p14:creationId xmlns:p14="http://schemas.microsoft.com/office/powerpoint/2010/main" val="4257125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5216" y="5181599"/>
            <a:ext cx="11024172" cy="548640"/>
          </a:xfrm>
        </p:spPr>
        <p:txBody>
          <a:bodyPr tIns="0" anchor="t" anchorCtr="0">
            <a:noAutofit/>
          </a:bodyPr>
          <a:lstStyle>
            <a:lvl1pPr>
              <a:defRPr>
                <a:solidFill>
                  <a:schemeClr val="tx1"/>
                </a:solidFill>
              </a:defRPr>
            </a:lvl1pPr>
          </a:lstStyle>
          <a:p>
            <a:r>
              <a:rPr lang="en-US"/>
              <a:t>Divider title</a:t>
            </a:r>
          </a:p>
        </p:txBody>
      </p:sp>
      <p:sp>
        <p:nvSpPr>
          <p:cNvPr id="11" name="Picture Placeholder 10">
            <a:extLst>
              <a:ext uri="{FF2B5EF4-FFF2-40B4-BE49-F238E27FC236}">
                <a16:creationId xmlns:a16="http://schemas.microsoft.com/office/drawing/2014/main" id="{3446F0D6-AD3D-40E8-9C6D-38C41DDA199A}"/>
              </a:ext>
            </a:extLst>
          </p:cNvPr>
          <p:cNvSpPr>
            <a:spLocks noGrp="1"/>
          </p:cNvSpPr>
          <p:nvPr>
            <p:ph type="pic" sz="quarter" idx="13" hasCustomPrompt="1"/>
          </p:nvPr>
        </p:nvSpPr>
        <p:spPr>
          <a:xfrm>
            <a:off x="0" y="0"/>
            <a:ext cx="12192000" cy="4876800"/>
          </a:xfrm>
          <a:solidFill>
            <a:schemeClr val="bg2"/>
          </a:solidFill>
        </p:spPr>
        <p:txBody>
          <a:bodyPr anchor="ctr" anchorCtr="0">
            <a:noAutofit/>
          </a:bodyPr>
          <a:lstStyle>
            <a:lvl1pPr marL="0" indent="0" algn="ctr">
              <a:buNone/>
              <a:defRPr>
                <a:solidFill>
                  <a:schemeClr val="tx1"/>
                </a:solidFill>
              </a:defRPr>
            </a:lvl1pPr>
          </a:lstStyle>
          <a:p>
            <a:r>
              <a:rPr lang="en-US"/>
              <a:t>Photo placeholder</a:t>
            </a:r>
          </a:p>
        </p:txBody>
      </p:sp>
      <p:sp>
        <p:nvSpPr>
          <p:cNvPr id="5" name="Text Placeholder 4">
            <a:extLst>
              <a:ext uri="{FF2B5EF4-FFF2-40B4-BE49-F238E27FC236}">
                <a16:creationId xmlns:a16="http://schemas.microsoft.com/office/drawing/2014/main" id="{9A0A3464-EBAE-44E2-8258-81BC7FCF61C5}"/>
              </a:ext>
            </a:extLst>
          </p:cNvPr>
          <p:cNvSpPr>
            <a:spLocks noGrp="1"/>
          </p:cNvSpPr>
          <p:nvPr>
            <p:ph type="body" sz="quarter" idx="12" hasCustomPrompt="1"/>
          </p:nvPr>
        </p:nvSpPr>
        <p:spPr>
          <a:xfrm>
            <a:off x="585216" y="5852160"/>
            <a:ext cx="11024172" cy="416878"/>
          </a:xfrm>
          <a:noFill/>
        </p:spPr>
        <p:txBody>
          <a:bodyPr wrap="square" lIns="0" tIns="0" rIns="0" bIns="0">
            <a:noAutofit/>
          </a:bodyPr>
          <a:lstStyle>
            <a:lvl1pPr marL="0" indent="0">
              <a:spcBef>
                <a:spcPts val="0"/>
              </a:spcBef>
              <a:buNone/>
              <a:defRPr sz="2600" spc="0" baseline="0">
                <a:solidFill>
                  <a:schemeClr val="tx1"/>
                </a:solidFill>
                <a:latin typeface="+mn-lt"/>
                <a:cs typeface="Segoe UI" panose="020B0502040204020203" pitchFamily="34" charset="0"/>
              </a:defRPr>
            </a:lvl1pPr>
          </a:lstStyle>
          <a:p>
            <a:pPr lvl="0"/>
            <a:r>
              <a:rPr lang="en-US"/>
              <a:t>Subtitle</a:t>
            </a:r>
          </a:p>
        </p:txBody>
      </p:sp>
      <p:grpSp>
        <p:nvGrpSpPr>
          <p:cNvPr id="6" name="Microsoft logo">
            <a:extLst>
              <a:ext uri="{FF2B5EF4-FFF2-40B4-BE49-F238E27FC236}">
                <a16:creationId xmlns:a16="http://schemas.microsoft.com/office/drawing/2014/main" id="{AB086898-E683-4693-AD05-B47BCD6E5710}"/>
              </a:ext>
            </a:extLst>
          </p:cNvPr>
          <p:cNvGrpSpPr>
            <a:grpSpLocks noChangeAspect="1"/>
          </p:cNvGrpSpPr>
          <p:nvPr userDrawn="1"/>
        </p:nvGrpSpPr>
        <p:grpSpPr>
          <a:xfrm>
            <a:off x="10338670" y="6289993"/>
            <a:ext cx="1270718" cy="274320"/>
            <a:chOff x="1145381" y="1213104"/>
            <a:chExt cx="3756565" cy="810959"/>
          </a:xfrm>
        </p:grpSpPr>
        <p:grpSp>
          <p:nvGrpSpPr>
            <p:cNvPr id="7" name="Group 6">
              <a:extLst>
                <a:ext uri="{FF2B5EF4-FFF2-40B4-BE49-F238E27FC236}">
                  <a16:creationId xmlns:a16="http://schemas.microsoft.com/office/drawing/2014/main" id="{818D15FA-505E-48F9-A85A-10D9CB797FE7}"/>
                </a:ext>
              </a:extLst>
            </p:cNvPr>
            <p:cNvGrpSpPr/>
            <p:nvPr userDrawn="1"/>
          </p:nvGrpSpPr>
          <p:grpSpPr>
            <a:xfrm>
              <a:off x="2186464" y="1338168"/>
              <a:ext cx="2715482" cy="534447"/>
              <a:chOff x="2186464" y="1338168"/>
              <a:chExt cx="2715482" cy="534447"/>
            </a:xfrm>
          </p:grpSpPr>
          <p:sp>
            <p:nvSpPr>
              <p:cNvPr id="15" name="Freeform: Shape 14">
                <a:extLst>
                  <a:ext uri="{FF2B5EF4-FFF2-40B4-BE49-F238E27FC236}">
                    <a16:creationId xmlns:a16="http://schemas.microsoft.com/office/drawing/2014/main" id="{60A8F91F-B40A-4C9A-ABF1-E6FC63D6478F}"/>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E42AB91-A3DE-43BE-9943-950CFB36A107}"/>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8F5A0F9-18D0-4934-A363-121DBAD86C68}"/>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F523DD6-F910-4DA3-96E2-4CC235E2E3C0}"/>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48958944-BFF5-455D-9A10-C04C4CEFD6B9}"/>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A01E225-ECA3-4677-BC8B-B01DC3F6797D}"/>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96598B4-41DE-40EE-8EB0-FEA249EF3F7B}"/>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9E0F917-CE15-4542-9AC0-AC325F7C6FCF}"/>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8F30D26-8C25-4B15-BE7D-A47935F63315}"/>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A44CB827-5DDF-4625-A78E-DB000B162662}"/>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0948FD22-7BB4-4035-9D46-5230F98E6AF8}"/>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5D4CB4F-5907-4F93-8921-2B2F34F8CE2A}"/>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1B38ECF6-1AB5-4DB9-9291-133396EEAB9D}"/>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F6A619B-0F18-4D31-AB16-D560526C6077}"/>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2463002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Onesheet light nophoto">
    <p:bg>
      <p:bgPr>
        <a:solidFill>
          <a:schemeClr val="accent6"/>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7B98C6-2774-4271-9663-C05DF3A4B882}"/>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2" y="292608"/>
            <a:ext cx="11021126" cy="557784"/>
          </a:xfrm>
        </p:spPr>
        <p:txBody>
          <a:bodyPr bIns="0" anchor="ctr">
            <a:noAutofit/>
          </a:bodyPr>
          <a:lstStyle>
            <a:lvl1pPr>
              <a:defRPr sz="2400" spc="-50" baseline="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4008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cxnSp>
        <p:nvCxnSpPr>
          <p:cNvPr id="24" name="Straight Connector 23">
            <a:extLst>
              <a:ext uri="{FF2B5EF4-FFF2-40B4-BE49-F238E27FC236}">
                <a16:creationId xmlns:a16="http://schemas.microsoft.com/office/drawing/2014/main" id="{FCA8B0F8-6CC1-40A6-B8B0-1B567168118D}"/>
              </a:ext>
            </a:extLst>
          </p:cNvPr>
          <p:cNvCxnSpPr/>
          <p:nvPr userDrawn="1"/>
        </p:nvCxnSpPr>
        <p:spPr>
          <a:xfrm>
            <a:off x="0" y="1192732"/>
            <a:ext cx="12191377" cy="0"/>
          </a:xfrm>
          <a:prstGeom prst="line">
            <a:avLst/>
          </a:prstGeom>
          <a:ln w="15875">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21618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48">
          <p15:clr>
            <a:srgbClr val="FBAE40"/>
          </p15:clr>
        </p15:guide>
        <p15:guide id="5" pos="40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hoto Top Colo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5216" y="5181599"/>
            <a:ext cx="11024172" cy="548640"/>
          </a:xfrm>
        </p:spPr>
        <p:txBody>
          <a:bodyPr tIns="0" anchor="t" anchorCtr="0">
            <a:noAutofit/>
          </a:bodyPr>
          <a:lstStyle>
            <a:lvl1pPr>
              <a:defRPr>
                <a:solidFill>
                  <a:schemeClr val="accent2"/>
                </a:solidFill>
              </a:defRPr>
            </a:lvl1pPr>
          </a:lstStyle>
          <a:p>
            <a:r>
              <a:rPr lang="en-US"/>
              <a:t>Divider title</a:t>
            </a:r>
          </a:p>
        </p:txBody>
      </p:sp>
      <p:sp>
        <p:nvSpPr>
          <p:cNvPr id="11" name="Picture Placeholder 10">
            <a:extLst>
              <a:ext uri="{FF2B5EF4-FFF2-40B4-BE49-F238E27FC236}">
                <a16:creationId xmlns:a16="http://schemas.microsoft.com/office/drawing/2014/main" id="{3446F0D6-AD3D-40E8-9C6D-38C41DDA199A}"/>
              </a:ext>
            </a:extLst>
          </p:cNvPr>
          <p:cNvSpPr>
            <a:spLocks noGrp="1"/>
          </p:cNvSpPr>
          <p:nvPr>
            <p:ph type="pic" sz="quarter" idx="13" hasCustomPrompt="1"/>
          </p:nvPr>
        </p:nvSpPr>
        <p:spPr>
          <a:xfrm>
            <a:off x="0" y="0"/>
            <a:ext cx="12192000" cy="4876800"/>
          </a:xfrm>
          <a:solidFill>
            <a:schemeClr val="bg2"/>
          </a:solidFill>
        </p:spPr>
        <p:txBody>
          <a:bodyPr anchor="ctr" anchorCtr="0">
            <a:noAutofit/>
          </a:bodyPr>
          <a:lstStyle>
            <a:lvl1pPr marL="0" indent="0" algn="ctr">
              <a:buNone/>
              <a:defRPr>
                <a:solidFill>
                  <a:schemeClr val="tx1"/>
                </a:solidFill>
              </a:defRPr>
            </a:lvl1pPr>
          </a:lstStyle>
          <a:p>
            <a:r>
              <a:rPr lang="en-US"/>
              <a:t>Photo placeholder</a:t>
            </a:r>
          </a:p>
        </p:txBody>
      </p:sp>
      <p:sp>
        <p:nvSpPr>
          <p:cNvPr id="5" name="Text Placeholder 4">
            <a:extLst>
              <a:ext uri="{FF2B5EF4-FFF2-40B4-BE49-F238E27FC236}">
                <a16:creationId xmlns:a16="http://schemas.microsoft.com/office/drawing/2014/main" id="{9A0A3464-EBAE-44E2-8258-81BC7FCF61C5}"/>
              </a:ext>
            </a:extLst>
          </p:cNvPr>
          <p:cNvSpPr>
            <a:spLocks noGrp="1"/>
          </p:cNvSpPr>
          <p:nvPr>
            <p:ph type="body" sz="quarter" idx="12" hasCustomPrompt="1"/>
          </p:nvPr>
        </p:nvSpPr>
        <p:spPr>
          <a:xfrm>
            <a:off x="585216" y="5852160"/>
            <a:ext cx="11024172" cy="416878"/>
          </a:xfrm>
          <a:noFill/>
        </p:spPr>
        <p:txBody>
          <a:bodyPr wrap="square" lIns="0" tIns="0" rIns="0" bIns="0">
            <a:noAutofit/>
          </a:bodyPr>
          <a:lstStyle>
            <a:lvl1pPr marL="0" indent="0">
              <a:spcBef>
                <a:spcPts val="0"/>
              </a:spcBef>
              <a:buNone/>
              <a:defRPr sz="2600" spc="0" baseline="0">
                <a:solidFill>
                  <a:schemeClr val="bg1"/>
                </a:solidFill>
                <a:latin typeface="+mn-lt"/>
                <a:cs typeface="Segoe UI" panose="020B0502040204020203" pitchFamily="34" charset="0"/>
              </a:defRPr>
            </a:lvl1pPr>
          </a:lstStyle>
          <a:p>
            <a:pPr lvl="0"/>
            <a:r>
              <a:rPr lang="en-US"/>
              <a:t>Subtitle</a:t>
            </a:r>
          </a:p>
        </p:txBody>
      </p:sp>
      <p:grpSp>
        <p:nvGrpSpPr>
          <p:cNvPr id="24" name="Microsoft logo">
            <a:extLst>
              <a:ext uri="{FF2B5EF4-FFF2-40B4-BE49-F238E27FC236}">
                <a16:creationId xmlns:a16="http://schemas.microsoft.com/office/drawing/2014/main" id="{93B4E04A-ADC9-4754-80D4-9546CB5657BA}"/>
              </a:ext>
            </a:extLst>
          </p:cNvPr>
          <p:cNvGrpSpPr/>
          <p:nvPr userDrawn="1"/>
        </p:nvGrpSpPr>
        <p:grpSpPr>
          <a:xfrm>
            <a:off x="10338670" y="6289993"/>
            <a:ext cx="1270718" cy="274320"/>
            <a:chOff x="10338670" y="6289993"/>
            <a:chExt cx="1270718" cy="274320"/>
          </a:xfrm>
        </p:grpSpPr>
        <p:grpSp>
          <p:nvGrpSpPr>
            <p:cNvPr id="25" name="Group 24">
              <a:extLst>
                <a:ext uri="{FF2B5EF4-FFF2-40B4-BE49-F238E27FC236}">
                  <a16:creationId xmlns:a16="http://schemas.microsoft.com/office/drawing/2014/main" id="{3D4E3B10-BA9C-4465-89AF-7CF7A584F0D9}"/>
                </a:ext>
              </a:extLst>
            </p:cNvPr>
            <p:cNvGrpSpPr/>
            <p:nvPr userDrawn="1"/>
          </p:nvGrpSpPr>
          <p:grpSpPr>
            <a:xfrm>
              <a:off x="10690833" y="6332298"/>
              <a:ext cx="918555" cy="180785"/>
              <a:chOff x="10690833" y="6332298"/>
              <a:chExt cx="918555" cy="180785"/>
            </a:xfrm>
          </p:grpSpPr>
          <p:sp>
            <p:nvSpPr>
              <p:cNvPr id="31" name="Freeform: Shape 30">
                <a:extLst>
                  <a:ext uri="{FF2B5EF4-FFF2-40B4-BE49-F238E27FC236}">
                    <a16:creationId xmlns:a16="http://schemas.microsoft.com/office/drawing/2014/main" id="{DEF90CC6-4329-4953-A4AA-149D3E1E50F4}"/>
                  </a:ext>
                </a:extLst>
              </p:cNvPr>
              <p:cNvSpPr/>
              <p:nvPr/>
            </p:nvSpPr>
            <p:spPr>
              <a:xfrm>
                <a:off x="10690833" y="6344219"/>
                <a:ext cx="180431" cy="164321"/>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2AE6BF-B28C-4E05-8B9E-0BB02C891C76}"/>
                  </a:ext>
                </a:extLst>
              </p:cNvPr>
              <p:cNvSpPr/>
              <p:nvPr/>
            </p:nvSpPr>
            <p:spPr>
              <a:xfrm>
                <a:off x="10892916" y="6390229"/>
                <a:ext cx="32220" cy="119213"/>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36A7FB9-53F3-42F5-9995-121D6FAC514A}"/>
                  </a:ext>
                </a:extLst>
              </p:cNvPr>
              <p:cNvSpPr/>
              <p:nvPr/>
            </p:nvSpPr>
            <p:spPr>
              <a:xfrm>
                <a:off x="10890338" y="6340804"/>
                <a:ext cx="35442" cy="35442"/>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D3DC3819-88B5-4F07-AC0A-3BBDBEE85BE5}"/>
                  </a:ext>
                </a:extLst>
              </p:cNvPr>
              <p:cNvSpPr/>
              <p:nvPr/>
            </p:nvSpPr>
            <p:spPr>
              <a:xfrm>
                <a:off x="10939119" y="6387426"/>
                <a:ext cx="93438" cy="125657"/>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B28FE6C-8AD9-49C0-BEC2-71869E2C0EA2}"/>
                  </a:ext>
                </a:extLst>
              </p:cNvPr>
              <p:cNvSpPr/>
              <p:nvPr/>
            </p:nvSpPr>
            <p:spPr>
              <a:xfrm>
                <a:off x="11050890" y="6388199"/>
                <a:ext cx="70884" cy="122435"/>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0790A81B-FDC0-45AB-9FE9-6F8E7E63E911}"/>
                  </a:ext>
                </a:extLst>
              </p:cNvPr>
              <p:cNvSpPr/>
              <p:nvPr/>
            </p:nvSpPr>
            <p:spPr>
              <a:xfrm>
                <a:off x="11120033"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E7F6BBA-5D3A-4F69-A63F-488E300B3715}"/>
                  </a:ext>
                </a:extLst>
              </p:cNvPr>
              <p:cNvSpPr/>
              <p:nvPr/>
            </p:nvSpPr>
            <p:spPr>
              <a:xfrm>
                <a:off x="11252908" y="6387426"/>
                <a:ext cx="80550" cy="125657"/>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9EB4E2B-30D8-48C1-A501-FE554FCD5D37}"/>
                  </a:ext>
                </a:extLst>
              </p:cNvPr>
              <p:cNvSpPr/>
              <p:nvPr/>
            </p:nvSpPr>
            <p:spPr>
              <a:xfrm>
                <a:off x="11342124"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FB4A887-C256-40A5-8861-4E9E896140CC}"/>
                  </a:ext>
                </a:extLst>
              </p:cNvPr>
              <p:cNvSpPr/>
              <p:nvPr/>
            </p:nvSpPr>
            <p:spPr>
              <a:xfrm>
                <a:off x="11464399" y="6332298"/>
                <a:ext cx="144989" cy="180431"/>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A02F8CD2-AF69-423D-BAF2-E3DD67C5330A}"/>
                </a:ext>
              </a:extLst>
            </p:cNvPr>
            <p:cNvGrpSpPr/>
            <p:nvPr userDrawn="1"/>
          </p:nvGrpSpPr>
          <p:grpSpPr>
            <a:xfrm>
              <a:off x="10338670" y="6289993"/>
              <a:ext cx="274255" cy="274320"/>
              <a:chOff x="1145381" y="1213104"/>
              <a:chExt cx="810768" cy="810959"/>
            </a:xfrm>
          </p:grpSpPr>
          <p:sp>
            <p:nvSpPr>
              <p:cNvPr id="27" name="Freeform: Shape 26">
                <a:extLst>
                  <a:ext uri="{FF2B5EF4-FFF2-40B4-BE49-F238E27FC236}">
                    <a16:creationId xmlns:a16="http://schemas.microsoft.com/office/drawing/2014/main" id="{438D2DC3-1E82-4140-AF24-B2CC1BC0B7E3}"/>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41B41DB-ACFF-4FF5-AB28-CF7F668D1839}"/>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FBB6DAFB-75C4-4EBD-BA11-536B36BD7551}"/>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7DF4449-3C83-491D-97B0-D9CEF8E75F19}"/>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117923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hoto Bott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5216" y="457200"/>
            <a:ext cx="11018520" cy="548640"/>
          </a:xfrm>
        </p:spPr>
        <p:txBody>
          <a:bodyPr anchor="t" anchorCtr="0">
            <a:noAutofit/>
          </a:bodyPr>
          <a:lstStyle>
            <a:lvl1pPr>
              <a:defRPr>
                <a:solidFill>
                  <a:schemeClr val="tx1"/>
                </a:solidFill>
              </a:defRPr>
            </a:lvl1pPr>
          </a:lstStyle>
          <a:p>
            <a:r>
              <a:rPr lang="en-US"/>
              <a:t>Divider title</a:t>
            </a:r>
          </a:p>
        </p:txBody>
      </p:sp>
      <p:sp>
        <p:nvSpPr>
          <p:cNvPr id="11" name="Picture Placeholder 10">
            <a:extLst>
              <a:ext uri="{FF2B5EF4-FFF2-40B4-BE49-F238E27FC236}">
                <a16:creationId xmlns:a16="http://schemas.microsoft.com/office/drawing/2014/main" id="{3446F0D6-AD3D-40E8-9C6D-38C41DDA199A}"/>
              </a:ext>
            </a:extLst>
          </p:cNvPr>
          <p:cNvSpPr>
            <a:spLocks noGrp="1"/>
          </p:cNvSpPr>
          <p:nvPr>
            <p:ph type="pic" sz="quarter" idx="13" hasCustomPrompt="1"/>
          </p:nvPr>
        </p:nvSpPr>
        <p:spPr>
          <a:xfrm>
            <a:off x="0" y="1981200"/>
            <a:ext cx="12192000" cy="4876800"/>
          </a:xfrm>
          <a:solidFill>
            <a:schemeClr val="bg2"/>
          </a:solidFill>
        </p:spPr>
        <p:txBody>
          <a:bodyPr anchor="ctr" anchorCtr="0">
            <a:noAutofit/>
          </a:bodyPr>
          <a:lstStyle>
            <a:lvl1pPr marL="0" indent="0" algn="ctr">
              <a:buNone/>
              <a:defRPr>
                <a:solidFill>
                  <a:schemeClr val="tx1"/>
                </a:solidFill>
              </a:defRPr>
            </a:lvl1pPr>
          </a:lstStyle>
          <a:p>
            <a:r>
              <a:rPr lang="en-US"/>
              <a:t>Photo placeholder</a:t>
            </a:r>
          </a:p>
        </p:txBody>
      </p:sp>
      <p:sp>
        <p:nvSpPr>
          <p:cNvPr id="5" name="Text Placeholder 4">
            <a:extLst>
              <a:ext uri="{FF2B5EF4-FFF2-40B4-BE49-F238E27FC236}">
                <a16:creationId xmlns:a16="http://schemas.microsoft.com/office/drawing/2014/main" id="{0D459F1F-6138-4811-8FE6-72272B63300F}"/>
              </a:ext>
            </a:extLst>
          </p:cNvPr>
          <p:cNvSpPr>
            <a:spLocks noGrp="1"/>
          </p:cNvSpPr>
          <p:nvPr>
            <p:ph type="body" sz="quarter" idx="12" hasCustomPrompt="1"/>
          </p:nvPr>
        </p:nvSpPr>
        <p:spPr>
          <a:xfrm>
            <a:off x="585216" y="1124712"/>
            <a:ext cx="11024172" cy="416878"/>
          </a:xfrm>
          <a:noFill/>
        </p:spPr>
        <p:txBody>
          <a:bodyPr wrap="square" lIns="0" tIns="0" rIns="0" bIns="0">
            <a:noAutofit/>
          </a:bodyPr>
          <a:lstStyle>
            <a:lvl1pPr marL="0" indent="0">
              <a:spcBef>
                <a:spcPts val="0"/>
              </a:spcBef>
              <a:buNone/>
              <a:defRPr sz="2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34559999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48">
          <p15:clr>
            <a:srgbClr val="5ACBF0"/>
          </p15:clr>
        </p15:guide>
        <p15:guide id="3" pos="3360">
          <p15:clr>
            <a:srgbClr val="FBAE40"/>
          </p15:clr>
        </p15:guide>
        <p15:guide id="5" orient="horz" pos="2160">
          <p15:clr>
            <a:srgbClr val="FBAE40"/>
          </p15:clr>
        </p15:guide>
        <p15:guide id="6" orient="horz" pos="288">
          <p15:clr>
            <a:srgbClr val="5ACBF0"/>
          </p15:clr>
        </p15:guide>
        <p15:guide id="7" pos="2996">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5216" y="2428215"/>
            <a:ext cx="4170934" cy="1107996"/>
          </a:xfrm>
        </p:spPr>
        <p:txBody>
          <a:bodyPr anchor="b" anchorCtr="0">
            <a:noAutofit/>
          </a:bodyPr>
          <a:lstStyle>
            <a:lvl1pPr>
              <a:defRPr>
                <a:solidFill>
                  <a:schemeClr val="accent1"/>
                </a:solidFill>
              </a:defRPr>
            </a:lvl1pPr>
          </a:lstStyle>
          <a:p>
            <a:r>
              <a:rPr lang="en-US"/>
              <a:t>Slide title</a:t>
            </a:r>
            <a:br>
              <a:rPr lang="en-US"/>
            </a:br>
            <a:r>
              <a:rPr lang="en-US"/>
              <a:t>placeholder</a:t>
            </a:r>
          </a:p>
        </p:txBody>
      </p:sp>
      <p:sp>
        <p:nvSpPr>
          <p:cNvPr id="5" name="Rectangle 4">
            <a:extLst>
              <a:ext uri="{FF2B5EF4-FFF2-40B4-BE49-F238E27FC236}">
                <a16:creationId xmlns:a16="http://schemas.microsoft.com/office/drawing/2014/main" id="{919288C7-3EA5-46EF-8EAD-F79E3AF45E97}"/>
              </a:ext>
            </a:extLst>
          </p:cNvPr>
          <p:cNvSpPr/>
          <p:nvPr userDrawn="1"/>
        </p:nvSpPr>
        <p:spPr bwMode="auto">
          <a:xfrm>
            <a:off x="5334447" y="0"/>
            <a:ext cx="6857552"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EFCD0E95-B1A9-48CE-B951-36218794DC38}"/>
              </a:ext>
            </a:extLst>
          </p:cNvPr>
          <p:cNvSpPr>
            <a:spLocks noGrp="1"/>
          </p:cNvSpPr>
          <p:nvPr>
            <p:ph type="body" sz="quarter" idx="15" hasCustomPrompt="1"/>
          </p:nvPr>
        </p:nvSpPr>
        <p:spPr bwMode="gray">
          <a:xfrm>
            <a:off x="6366990" y="2103120"/>
            <a:ext cx="5236741" cy="914400"/>
          </a:xfrm>
        </p:spPr>
        <p:txBody>
          <a:bodyPr tIns="91440" bIns="91440" anchor="ctr" anchorCtr="0">
            <a:noAutofit/>
          </a:bodyPr>
          <a:lstStyle>
            <a:lvl1pPr marL="0" marR="0" indent="0" algn="l" defTabSz="932742" rtl="0" eaLnBrk="1" fontAlgn="auto" latinLnBrk="0" hangingPunct="1">
              <a:lnSpc>
                <a:spcPct val="85000"/>
              </a:lnSpc>
              <a:spcBef>
                <a:spcPts val="0"/>
              </a:spcBef>
              <a:spcAft>
                <a:spcPts val="0"/>
              </a:spcAft>
              <a:buClrTx/>
              <a:buSzPct val="90000"/>
              <a:buFont typeface="Wingdings" panose="05000000000000000000" pitchFamily="2" charset="2"/>
              <a:buNone/>
              <a:tabLst/>
              <a:defRPr sz="2600">
                <a:solidFill>
                  <a:schemeClr val="bg1"/>
                </a:solidFill>
              </a:defRPr>
            </a:lvl1pPr>
            <a:lvl2pPr marL="228600" indent="0">
              <a:lnSpc>
                <a:spcPct val="90000"/>
              </a:lnSpc>
              <a:spcBef>
                <a:spcPts val="3000"/>
              </a:spcBef>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Edit Master </a:t>
            </a:r>
            <a:br>
              <a:rPr lang="en-US"/>
            </a:br>
            <a:r>
              <a:rPr lang="en-US"/>
              <a:t>text styles</a:t>
            </a:r>
          </a:p>
        </p:txBody>
      </p:sp>
      <p:sp>
        <p:nvSpPr>
          <p:cNvPr id="14" name="Text Placeholder 3">
            <a:extLst>
              <a:ext uri="{FF2B5EF4-FFF2-40B4-BE49-F238E27FC236}">
                <a16:creationId xmlns:a16="http://schemas.microsoft.com/office/drawing/2014/main" id="{9FD48DF2-F81A-4159-9E17-07DE35AEA4A1}"/>
              </a:ext>
            </a:extLst>
          </p:cNvPr>
          <p:cNvSpPr>
            <a:spLocks noGrp="1"/>
          </p:cNvSpPr>
          <p:nvPr>
            <p:ph type="body" sz="quarter" idx="16" hasCustomPrompt="1"/>
          </p:nvPr>
        </p:nvSpPr>
        <p:spPr bwMode="gray">
          <a:xfrm>
            <a:off x="6366990" y="3017520"/>
            <a:ext cx="5236741" cy="914400"/>
          </a:xfrm>
        </p:spPr>
        <p:txBody>
          <a:bodyPr tIns="91440" bIns="91440" anchor="ctr" anchorCtr="0">
            <a:noAutofit/>
          </a:bodyPr>
          <a:lstStyle>
            <a:lvl1pPr marL="0" marR="0" indent="0" algn="l" defTabSz="932742" rtl="0" eaLnBrk="1" fontAlgn="auto" latinLnBrk="0" hangingPunct="1">
              <a:lnSpc>
                <a:spcPct val="85000"/>
              </a:lnSpc>
              <a:spcBef>
                <a:spcPts val="0"/>
              </a:spcBef>
              <a:spcAft>
                <a:spcPts val="0"/>
              </a:spcAft>
              <a:buClrTx/>
              <a:buSzPct val="90000"/>
              <a:buFont typeface="Wingdings" panose="05000000000000000000" pitchFamily="2" charset="2"/>
              <a:buNone/>
              <a:tabLst/>
              <a:defRPr sz="2600">
                <a:solidFill>
                  <a:schemeClr val="bg1"/>
                </a:solidFill>
              </a:defRPr>
            </a:lvl1pPr>
            <a:lvl2pPr marL="228600" indent="0">
              <a:lnSpc>
                <a:spcPct val="90000"/>
              </a:lnSpc>
              <a:spcBef>
                <a:spcPts val="3000"/>
              </a:spcBef>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Edit Master </a:t>
            </a:r>
            <a:br>
              <a:rPr lang="en-US"/>
            </a:br>
            <a:r>
              <a:rPr lang="en-US"/>
              <a:t>text styles</a:t>
            </a:r>
          </a:p>
        </p:txBody>
      </p:sp>
      <p:sp>
        <p:nvSpPr>
          <p:cNvPr id="15" name="Text Placeholder 3">
            <a:extLst>
              <a:ext uri="{FF2B5EF4-FFF2-40B4-BE49-F238E27FC236}">
                <a16:creationId xmlns:a16="http://schemas.microsoft.com/office/drawing/2014/main" id="{5E64F869-6ABA-4F9B-8805-E7463447C087}"/>
              </a:ext>
            </a:extLst>
          </p:cNvPr>
          <p:cNvSpPr>
            <a:spLocks noGrp="1"/>
          </p:cNvSpPr>
          <p:nvPr>
            <p:ph type="body" sz="quarter" idx="17" hasCustomPrompt="1"/>
          </p:nvPr>
        </p:nvSpPr>
        <p:spPr bwMode="gray">
          <a:xfrm>
            <a:off x="6366990" y="3931920"/>
            <a:ext cx="5236741" cy="914400"/>
          </a:xfrm>
        </p:spPr>
        <p:txBody>
          <a:bodyPr tIns="91440" bIns="91440" anchor="ctr" anchorCtr="0">
            <a:noAutofit/>
          </a:bodyPr>
          <a:lstStyle>
            <a:lvl1pPr marL="0" marR="0" indent="0" algn="l" defTabSz="932742" rtl="0" eaLnBrk="1" fontAlgn="auto" latinLnBrk="0" hangingPunct="1">
              <a:lnSpc>
                <a:spcPct val="85000"/>
              </a:lnSpc>
              <a:spcBef>
                <a:spcPts val="0"/>
              </a:spcBef>
              <a:spcAft>
                <a:spcPts val="0"/>
              </a:spcAft>
              <a:buClrTx/>
              <a:buSzPct val="90000"/>
              <a:buFont typeface="Wingdings" panose="05000000000000000000" pitchFamily="2" charset="2"/>
              <a:buNone/>
              <a:tabLst/>
              <a:defRPr sz="2600">
                <a:solidFill>
                  <a:schemeClr val="bg1"/>
                </a:solidFill>
              </a:defRPr>
            </a:lvl1pPr>
            <a:lvl2pPr marL="228600" indent="0">
              <a:lnSpc>
                <a:spcPct val="90000"/>
              </a:lnSpc>
              <a:spcBef>
                <a:spcPts val="3000"/>
              </a:spcBef>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Edit Master </a:t>
            </a:r>
            <a:br>
              <a:rPr lang="en-US"/>
            </a:br>
            <a:r>
              <a:rPr lang="en-US"/>
              <a:t>text styles</a:t>
            </a:r>
          </a:p>
        </p:txBody>
      </p:sp>
      <p:sp>
        <p:nvSpPr>
          <p:cNvPr id="16" name="Text Placeholder 3">
            <a:extLst>
              <a:ext uri="{FF2B5EF4-FFF2-40B4-BE49-F238E27FC236}">
                <a16:creationId xmlns:a16="http://schemas.microsoft.com/office/drawing/2014/main" id="{690630B9-D010-4199-92E3-37250A18374E}"/>
              </a:ext>
            </a:extLst>
          </p:cNvPr>
          <p:cNvSpPr>
            <a:spLocks noGrp="1"/>
          </p:cNvSpPr>
          <p:nvPr>
            <p:ph type="body" sz="quarter" idx="18" hasCustomPrompt="1"/>
          </p:nvPr>
        </p:nvSpPr>
        <p:spPr bwMode="gray">
          <a:xfrm>
            <a:off x="6366990" y="4846320"/>
            <a:ext cx="5236741" cy="914400"/>
          </a:xfrm>
        </p:spPr>
        <p:txBody>
          <a:bodyPr tIns="91440" bIns="91440" anchor="ctr" anchorCtr="0">
            <a:noAutofit/>
          </a:bodyPr>
          <a:lstStyle>
            <a:lvl1pPr marL="0" marR="0" indent="0" algn="l" defTabSz="932742" rtl="0" eaLnBrk="1" fontAlgn="auto" latinLnBrk="0" hangingPunct="1">
              <a:lnSpc>
                <a:spcPct val="85000"/>
              </a:lnSpc>
              <a:spcBef>
                <a:spcPts val="0"/>
              </a:spcBef>
              <a:spcAft>
                <a:spcPts val="0"/>
              </a:spcAft>
              <a:buClrTx/>
              <a:buSzPct val="90000"/>
              <a:buFont typeface="Wingdings" panose="05000000000000000000" pitchFamily="2" charset="2"/>
              <a:buNone/>
              <a:tabLst/>
              <a:defRPr sz="2600">
                <a:solidFill>
                  <a:schemeClr val="bg1"/>
                </a:solidFill>
              </a:defRPr>
            </a:lvl1pPr>
            <a:lvl2pPr marL="228600" indent="0">
              <a:lnSpc>
                <a:spcPct val="90000"/>
              </a:lnSpc>
              <a:spcBef>
                <a:spcPts val="3000"/>
              </a:spcBef>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Edit Master </a:t>
            </a:r>
            <a:br>
              <a:rPr lang="en-US"/>
            </a:br>
            <a:r>
              <a:rPr lang="en-US"/>
              <a:t>text styles</a:t>
            </a:r>
          </a:p>
        </p:txBody>
      </p:sp>
      <p:sp>
        <p:nvSpPr>
          <p:cNvPr id="17" name="Text Placeholder 3">
            <a:extLst>
              <a:ext uri="{FF2B5EF4-FFF2-40B4-BE49-F238E27FC236}">
                <a16:creationId xmlns:a16="http://schemas.microsoft.com/office/drawing/2014/main" id="{FEA78805-1B96-403E-B0F6-B6252395AC78}"/>
              </a:ext>
            </a:extLst>
          </p:cNvPr>
          <p:cNvSpPr>
            <a:spLocks noGrp="1"/>
          </p:cNvSpPr>
          <p:nvPr>
            <p:ph type="body" sz="quarter" idx="19" hasCustomPrompt="1"/>
          </p:nvPr>
        </p:nvSpPr>
        <p:spPr bwMode="gray">
          <a:xfrm>
            <a:off x="6366990" y="1188720"/>
            <a:ext cx="5236741" cy="914400"/>
          </a:xfrm>
        </p:spPr>
        <p:txBody>
          <a:bodyPr tIns="91440" bIns="91440" anchor="ctr" anchorCtr="0">
            <a:noAutofit/>
          </a:bodyPr>
          <a:lstStyle>
            <a:lvl1pPr marL="0" marR="0" indent="0" algn="l" defTabSz="932742" rtl="0" eaLnBrk="1" fontAlgn="auto" latinLnBrk="0" hangingPunct="1">
              <a:lnSpc>
                <a:spcPct val="85000"/>
              </a:lnSpc>
              <a:spcBef>
                <a:spcPts val="0"/>
              </a:spcBef>
              <a:spcAft>
                <a:spcPts val="0"/>
              </a:spcAft>
              <a:buClrTx/>
              <a:buSzPct val="90000"/>
              <a:buFont typeface="Wingdings" panose="05000000000000000000" pitchFamily="2" charset="2"/>
              <a:buNone/>
              <a:tabLst/>
              <a:defRPr sz="2600">
                <a:solidFill>
                  <a:schemeClr val="bg1"/>
                </a:solidFill>
              </a:defRPr>
            </a:lvl1pPr>
            <a:lvl2pPr marL="228600" indent="0">
              <a:lnSpc>
                <a:spcPct val="90000"/>
              </a:lnSpc>
              <a:spcBef>
                <a:spcPts val="3000"/>
              </a:spcBef>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Edit Master </a:t>
            </a:r>
            <a:br>
              <a:rPr lang="en-US"/>
            </a:br>
            <a:r>
              <a:rPr lang="en-US"/>
              <a:t>text styles</a:t>
            </a:r>
          </a:p>
        </p:txBody>
      </p:sp>
      <p:sp>
        <p:nvSpPr>
          <p:cNvPr id="18" name="Text Placeholder 4">
            <a:extLst>
              <a:ext uri="{FF2B5EF4-FFF2-40B4-BE49-F238E27FC236}">
                <a16:creationId xmlns:a16="http://schemas.microsoft.com/office/drawing/2014/main" id="{31D8190E-066F-4D1D-A119-5E11E927E7C9}"/>
              </a:ext>
            </a:extLst>
          </p:cNvPr>
          <p:cNvSpPr>
            <a:spLocks noGrp="1"/>
          </p:cNvSpPr>
          <p:nvPr>
            <p:ph type="body" sz="quarter" idx="12" hasCustomPrompt="1"/>
          </p:nvPr>
        </p:nvSpPr>
        <p:spPr>
          <a:xfrm>
            <a:off x="582042" y="3962400"/>
            <a:ext cx="4174108" cy="400110"/>
          </a:xfrm>
          <a:noFill/>
        </p:spPr>
        <p:txBody>
          <a:bodyPr wrap="square" lIns="0" tIns="0" rIns="0" bIns="0">
            <a:spAutoFit/>
          </a:bodyPr>
          <a:lstStyle>
            <a:lvl1pPr marL="0" indent="0">
              <a:spcBef>
                <a:spcPts val="0"/>
              </a:spcBef>
              <a:buNone/>
              <a:defRPr sz="2600" spc="0" baseline="0">
                <a:solidFill>
                  <a:schemeClr val="tx1"/>
                </a:solidFill>
                <a:latin typeface="+mn-lt"/>
                <a:cs typeface="Segoe UI" panose="020B0502040204020203" pitchFamily="34" charset="0"/>
              </a:defRPr>
            </a:lvl1pPr>
          </a:lstStyle>
          <a:p>
            <a:pPr lvl="0"/>
            <a:r>
              <a:rPr lang="en-US"/>
              <a:t>Subtitle</a:t>
            </a:r>
          </a:p>
        </p:txBody>
      </p:sp>
      <p:grpSp>
        <p:nvGrpSpPr>
          <p:cNvPr id="19" name="Microsoft logo">
            <a:extLst>
              <a:ext uri="{FF2B5EF4-FFF2-40B4-BE49-F238E27FC236}">
                <a16:creationId xmlns:a16="http://schemas.microsoft.com/office/drawing/2014/main" id="{1A13225E-DD93-4270-A928-E33FF0CB72F4}"/>
              </a:ext>
            </a:extLst>
          </p:cNvPr>
          <p:cNvGrpSpPr/>
          <p:nvPr userDrawn="1"/>
        </p:nvGrpSpPr>
        <p:grpSpPr>
          <a:xfrm>
            <a:off x="10338670" y="6289993"/>
            <a:ext cx="1270718" cy="274320"/>
            <a:chOff x="10338670" y="6289993"/>
            <a:chExt cx="1270718" cy="274320"/>
          </a:xfrm>
        </p:grpSpPr>
        <p:grpSp>
          <p:nvGrpSpPr>
            <p:cNvPr id="20" name="Group 19">
              <a:extLst>
                <a:ext uri="{FF2B5EF4-FFF2-40B4-BE49-F238E27FC236}">
                  <a16:creationId xmlns:a16="http://schemas.microsoft.com/office/drawing/2014/main" id="{7013AC73-2EA4-44FA-B8CF-3CFFAEF422EE}"/>
                </a:ext>
              </a:extLst>
            </p:cNvPr>
            <p:cNvGrpSpPr/>
            <p:nvPr userDrawn="1"/>
          </p:nvGrpSpPr>
          <p:grpSpPr>
            <a:xfrm>
              <a:off x="10690833" y="6332298"/>
              <a:ext cx="918555" cy="180785"/>
              <a:chOff x="10690833" y="6332298"/>
              <a:chExt cx="918555" cy="180785"/>
            </a:xfrm>
          </p:grpSpPr>
          <p:sp>
            <p:nvSpPr>
              <p:cNvPr id="26" name="Freeform: Shape 25">
                <a:extLst>
                  <a:ext uri="{FF2B5EF4-FFF2-40B4-BE49-F238E27FC236}">
                    <a16:creationId xmlns:a16="http://schemas.microsoft.com/office/drawing/2014/main" id="{1CDE3969-79E8-40E6-83B6-6774D40C6218}"/>
                  </a:ext>
                </a:extLst>
              </p:cNvPr>
              <p:cNvSpPr/>
              <p:nvPr/>
            </p:nvSpPr>
            <p:spPr>
              <a:xfrm>
                <a:off x="10690833" y="6344219"/>
                <a:ext cx="180431" cy="164321"/>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FF7E030-30B4-4AC9-B67C-79E25F8282F3}"/>
                  </a:ext>
                </a:extLst>
              </p:cNvPr>
              <p:cNvSpPr/>
              <p:nvPr/>
            </p:nvSpPr>
            <p:spPr>
              <a:xfrm>
                <a:off x="10892916" y="6390229"/>
                <a:ext cx="32220" cy="119213"/>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A2F003F-0616-46B1-96DE-0873309E629B}"/>
                  </a:ext>
                </a:extLst>
              </p:cNvPr>
              <p:cNvSpPr/>
              <p:nvPr/>
            </p:nvSpPr>
            <p:spPr>
              <a:xfrm>
                <a:off x="10890338" y="6340804"/>
                <a:ext cx="35442" cy="35442"/>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48EB64F7-4984-4085-9DD1-2FE819198DEC}"/>
                  </a:ext>
                </a:extLst>
              </p:cNvPr>
              <p:cNvSpPr/>
              <p:nvPr/>
            </p:nvSpPr>
            <p:spPr>
              <a:xfrm>
                <a:off x="10939119" y="6387426"/>
                <a:ext cx="93438" cy="125657"/>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372D150-294B-4D44-8D75-B0BD28C744D8}"/>
                  </a:ext>
                </a:extLst>
              </p:cNvPr>
              <p:cNvSpPr/>
              <p:nvPr/>
            </p:nvSpPr>
            <p:spPr>
              <a:xfrm>
                <a:off x="11050890" y="6388199"/>
                <a:ext cx="70884" cy="122435"/>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0E40C93-3863-4196-BE8D-5D84CEBCA80E}"/>
                  </a:ext>
                </a:extLst>
              </p:cNvPr>
              <p:cNvSpPr/>
              <p:nvPr/>
            </p:nvSpPr>
            <p:spPr>
              <a:xfrm>
                <a:off x="11120033"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3A87844-D357-4AB3-BB84-2AA93C82AA7B}"/>
                  </a:ext>
                </a:extLst>
              </p:cNvPr>
              <p:cNvSpPr/>
              <p:nvPr/>
            </p:nvSpPr>
            <p:spPr>
              <a:xfrm>
                <a:off x="11252908" y="6387426"/>
                <a:ext cx="80550" cy="125657"/>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31CFD55F-31E9-45EA-9186-861D56C291C7}"/>
                  </a:ext>
                </a:extLst>
              </p:cNvPr>
              <p:cNvSpPr/>
              <p:nvPr/>
            </p:nvSpPr>
            <p:spPr>
              <a:xfrm>
                <a:off x="11342124"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D0DF79DE-DC61-4CF8-AB56-8D210252EDAA}"/>
                  </a:ext>
                </a:extLst>
              </p:cNvPr>
              <p:cNvSpPr/>
              <p:nvPr/>
            </p:nvSpPr>
            <p:spPr>
              <a:xfrm>
                <a:off x="11464399" y="6332298"/>
                <a:ext cx="144989" cy="180431"/>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21" name="Group 20">
              <a:extLst>
                <a:ext uri="{FF2B5EF4-FFF2-40B4-BE49-F238E27FC236}">
                  <a16:creationId xmlns:a16="http://schemas.microsoft.com/office/drawing/2014/main" id="{449657C2-6AD7-4C12-8464-080E1848AB11}"/>
                </a:ext>
              </a:extLst>
            </p:cNvPr>
            <p:cNvGrpSpPr/>
            <p:nvPr userDrawn="1"/>
          </p:nvGrpSpPr>
          <p:grpSpPr>
            <a:xfrm>
              <a:off x="10338670" y="6289993"/>
              <a:ext cx="274255" cy="274320"/>
              <a:chOff x="1145381" y="1213104"/>
              <a:chExt cx="810768" cy="810959"/>
            </a:xfrm>
          </p:grpSpPr>
          <p:sp>
            <p:nvSpPr>
              <p:cNvPr id="22" name="Freeform: Shape 21">
                <a:extLst>
                  <a:ext uri="{FF2B5EF4-FFF2-40B4-BE49-F238E27FC236}">
                    <a16:creationId xmlns:a16="http://schemas.microsoft.com/office/drawing/2014/main" id="{2319D01F-894E-4A39-911A-38823C040132}"/>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CDBEBA2-2C4A-47BC-85A3-186023C882AF}"/>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457F02F-A78B-4AB9-B714-F2D24C996C38}"/>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5130AB77-7413-4DEB-BE61-04CB9AFBEBD7}"/>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122781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note">
            <a:extLst>
              <a:ext uri="{FF2B5EF4-FFF2-40B4-BE49-F238E27FC236}">
                <a16:creationId xmlns:a16="http://schemas.microsoft.com/office/drawing/2014/main" id="{55184B19-5CF8-4B81-B348-238A9B33B09A}"/>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 name="Microsoft logo">
            <a:extLst>
              <a:ext uri="{FF2B5EF4-FFF2-40B4-BE49-F238E27FC236}">
                <a16:creationId xmlns:a16="http://schemas.microsoft.com/office/drawing/2014/main" id="{57626B41-EFFB-4E10-8B1E-18CDD93783E9}"/>
              </a:ext>
            </a:extLst>
          </p:cNvPr>
          <p:cNvGrpSpPr>
            <a:grpSpLocks noChangeAspect="1"/>
          </p:cNvGrpSpPr>
          <p:nvPr userDrawn="1"/>
        </p:nvGrpSpPr>
        <p:grpSpPr>
          <a:xfrm>
            <a:off x="10338670" y="6289993"/>
            <a:ext cx="1270718" cy="274320"/>
            <a:chOff x="1145381" y="1213104"/>
            <a:chExt cx="3756565" cy="810959"/>
          </a:xfrm>
        </p:grpSpPr>
        <p:grpSp>
          <p:nvGrpSpPr>
            <p:cNvPr id="6" name="Group 5">
              <a:extLst>
                <a:ext uri="{FF2B5EF4-FFF2-40B4-BE49-F238E27FC236}">
                  <a16:creationId xmlns:a16="http://schemas.microsoft.com/office/drawing/2014/main" id="{365FDEED-EF5C-4DA4-86E2-E77C5CDEF22F}"/>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804FAF55-2BA7-4524-A739-ADBAF735256E}"/>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88B977AB-F194-4F0B-997C-6AB68C2E6DAE}"/>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926C67A-CACB-4F75-98E2-AB1E5C754796}"/>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22ACF47-52F9-41A5-8463-A50C6EAD087E}"/>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3E5F873C-257B-4641-8495-A8A80E5BFF2D}"/>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C4C84D3-6153-4000-931A-021B414E5696}"/>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1B34710-3F6E-4DA6-8853-37AAD45206B4}"/>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12EE148-93AF-4D60-8F32-A09198B9D475}"/>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F4F6B79-2F0C-4828-830E-9C1726633BED}"/>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85152463-903A-438D-9627-437532CF515F}"/>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F74167B7-5FA8-439B-B40B-62B87A1A4D71}"/>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6E2EB01-41C6-436D-913E-520CAC6EF84B}"/>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B2DC5DB-8223-4428-ACF3-B84EC3C783B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17CCBBD-9340-4113-AC31-2E82A991F0E9}"/>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3358565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612749"/>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note">
            <a:extLst>
              <a:ext uri="{FF2B5EF4-FFF2-40B4-BE49-F238E27FC236}">
                <a16:creationId xmlns:a16="http://schemas.microsoft.com/office/drawing/2014/main" id="{B4ED5B19-52A7-4D7F-B4B1-DB801BAB9EE2}"/>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4" name="Microsoft logo">
            <a:extLst>
              <a:ext uri="{FF2B5EF4-FFF2-40B4-BE49-F238E27FC236}">
                <a16:creationId xmlns:a16="http://schemas.microsoft.com/office/drawing/2014/main" id="{3A7AA77B-359F-4F95-A464-C69B455A4241}"/>
              </a:ext>
            </a:extLst>
          </p:cNvPr>
          <p:cNvGrpSpPr>
            <a:grpSpLocks noChangeAspect="1"/>
          </p:cNvGrpSpPr>
          <p:nvPr userDrawn="1"/>
        </p:nvGrpSpPr>
        <p:grpSpPr>
          <a:xfrm>
            <a:off x="10338670" y="6289993"/>
            <a:ext cx="1270718" cy="274320"/>
            <a:chOff x="1145381" y="1213104"/>
            <a:chExt cx="3756565" cy="810959"/>
          </a:xfrm>
        </p:grpSpPr>
        <p:grpSp>
          <p:nvGrpSpPr>
            <p:cNvPr id="5" name="Group 4">
              <a:extLst>
                <a:ext uri="{FF2B5EF4-FFF2-40B4-BE49-F238E27FC236}">
                  <a16:creationId xmlns:a16="http://schemas.microsoft.com/office/drawing/2014/main" id="{EEB83B01-DBF5-40F8-AB17-7467A97062B7}"/>
                </a:ext>
              </a:extLst>
            </p:cNvPr>
            <p:cNvGrpSpPr/>
            <p:nvPr userDrawn="1"/>
          </p:nvGrpSpPr>
          <p:grpSpPr>
            <a:xfrm>
              <a:off x="2186464" y="1338168"/>
              <a:ext cx="2715482" cy="534447"/>
              <a:chOff x="2186464" y="1338168"/>
              <a:chExt cx="2715482" cy="534447"/>
            </a:xfrm>
          </p:grpSpPr>
          <p:sp>
            <p:nvSpPr>
              <p:cNvPr id="11" name="Freeform: Shape 10">
                <a:extLst>
                  <a:ext uri="{FF2B5EF4-FFF2-40B4-BE49-F238E27FC236}">
                    <a16:creationId xmlns:a16="http://schemas.microsoft.com/office/drawing/2014/main" id="{67F7A464-7143-49B2-84AD-2C61D724E7D9}"/>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862A1A51-23F2-49C1-9588-AFDD0DCD83C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CFBEA9D-B621-4BEF-8C9F-EBA6283FFD7E}"/>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416D33B-76B4-40AF-83F2-2157CFEA99B9}"/>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D72D4C7-275A-4E1C-AF79-C755851B342E}"/>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E76F5AC-5FBD-48EC-A68F-4B10BD74BFC1}"/>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F0EC09E1-9931-404E-840A-BB1AB010593E}"/>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5CFF187-BBAE-4A27-A03F-C03D4258B87C}"/>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E45399E-42ED-42C7-AFB4-FD94507C0EB6}"/>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6" name="Group 5">
              <a:extLst>
                <a:ext uri="{FF2B5EF4-FFF2-40B4-BE49-F238E27FC236}">
                  <a16:creationId xmlns:a16="http://schemas.microsoft.com/office/drawing/2014/main" id="{8146F3EE-56C2-41E9-86EB-C474CFB650B2}"/>
                </a:ext>
              </a:extLst>
            </p:cNvPr>
            <p:cNvGrpSpPr/>
            <p:nvPr userDrawn="1"/>
          </p:nvGrpSpPr>
          <p:grpSpPr>
            <a:xfrm>
              <a:off x="1145381" y="1213104"/>
              <a:ext cx="810768" cy="810959"/>
              <a:chOff x="1145381" y="1213104"/>
              <a:chExt cx="810768" cy="810959"/>
            </a:xfrm>
          </p:grpSpPr>
          <p:sp>
            <p:nvSpPr>
              <p:cNvPr id="7" name="Freeform: Shape 6">
                <a:extLst>
                  <a:ext uri="{FF2B5EF4-FFF2-40B4-BE49-F238E27FC236}">
                    <a16:creationId xmlns:a16="http://schemas.microsoft.com/office/drawing/2014/main" id="{E819ED0E-3993-4185-8D39-D5ECBD960BB6}"/>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6209B2C5-522D-40AD-984B-03D1FB38C44C}"/>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1CAB4AB-8ABD-47A3-A787-E399B40441C3}"/>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93F799A-3854-47F5-8A36-98CEFE5C88D6}"/>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58863047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Semilight" panose="020B04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Semilight" panose="020B04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Footnote">
            <a:extLst>
              <a:ext uri="{FF2B5EF4-FFF2-40B4-BE49-F238E27FC236}">
                <a16:creationId xmlns:a16="http://schemas.microsoft.com/office/drawing/2014/main" id="{F9B3833A-2D3C-4FED-998E-03D8D5A75A88}"/>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 name="Microsoft logo">
            <a:extLst>
              <a:ext uri="{FF2B5EF4-FFF2-40B4-BE49-F238E27FC236}">
                <a16:creationId xmlns:a16="http://schemas.microsoft.com/office/drawing/2014/main" id="{BBD5BF70-EA1B-4416-AFBB-48E8CA703B09}"/>
              </a:ext>
            </a:extLst>
          </p:cNvPr>
          <p:cNvGrpSpPr>
            <a:grpSpLocks noChangeAspect="1"/>
          </p:cNvGrpSpPr>
          <p:nvPr userDrawn="1"/>
        </p:nvGrpSpPr>
        <p:grpSpPr>
          <a:xfrm>
            <a:off x="10338670" y="6289993"/>
            <a:ext cx="1270718" cy="274320"/>
            <a:chOff x="1145381" y="1213104"/>
            <a:chExt cx="3756565" cy="810959"/>
          </a:xfrm>
        </p:grpSpPr>
        <p:grpSp>
          <p:nvGrpSpPr>
            <p:cNvPr id="7" name="Group 6">
              <a:extLst>
                <a:ext uri="{FF2B5EF4-FFF2-40B4-BE49-F238E27FC236}">
                  <a16:creationId xmlns:a16="http://schemas.microsoft.com/office/drawing/2014/main" id="{BB78FF36-E1C8-453B-9E06-7BD954DA7544}"/>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6CD94B85-C5B1-4B27-B227-31C4C5109052}"/>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BE36A1D-0E2B-4B5C-935F-51B7850FB21B}"/>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942BFD52-31C5-4F98-AE6B-0C24AABDFC71}"/>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373E11C1-8EBB-474A-A587-D97969627501}"/>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F9006FE9-8302-4E2A-B61E-24D2FD51E05F}"/>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F7CA4DB-AD2C-4F29-9807-58DCB81E84E7}"/>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1B0242B-68A4-4745-9994-2F7EB8357E79}"/>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2171F50-1B7C-4C55-B263-EFDB98735A9A}"/>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8C262A1-DA57-4C8E-90E9-911384F8F530}"/>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9554EBB9-DD44-4ED2-AA9A-50CC369ED13B}"/>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4E215A27-21A2-4B1C-8EFD-5F376EF6065A}"/>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0C1450D-CA6F-408E-B6AC-3A2521AD0D80}"/>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557B43C-4812-47D6-ABB1-C0D43F61F000}"/>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ECF5D2BF-2B1D-40BB-9095-19E8A7AFF49C}"/>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01703468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 name="Microsoft logo">
            <a:extLst>
              <a:ext uri="{FF2B5EF4-FFF2-40B4-BE49-F238E27FC236}">
                <a16:creationId xmlns:a16="http://schemas.microsoft.com/office/drawing/2014/main" id="{140ED1A9-FD85-4F00-BA59-CAE99E649EBD}"/>
              </a:ext>
            </a:extLst>
          </p:cNvPr>
          <p:cNvGrpSpPr>
            <a:grpSpLocks noChangeAspect="1"/>
          </p:cNvGrpSpPr>
          <p:nvPr userDrawn="1"/>
        </p:nvGrpSpPr>
        <p:grpSpPr>
          <a:xfrm>
            <a:off x="10338670" y="6289993"/>
            <a:ext cx="1270718" cy="274320"/>
            <a:chOff x="1145381" y="1213104"/>
            <a:chExt cx="3756565" cy="810959"/>
          </a:xfrm>
        </p:grpSpPr>
        <p:grpSp>
          <p:nvGrpSpPr>
            <p:cNvPr id="7" name="Group 6">
              <a:extLst>
                <a:ext uri="{FF2B5EF4-FFF2-40B4-BE49-F238E27FC236}">
                  <a16:creationId xmlns:a16="http://schemas.microsoft.com/office/drawing/2014/main" id="{0242895D-2E62-426D-92E9-152B902E7D0D}"/>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BC61C424-0580-4780-80DD-57B06FFF1A71}"/>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331C794-0A38-43E6-8448-C413112EDF17}"/>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2BE7EDF-03A7-48FC-8284-B7CD929FDFF8}"/>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BF4A947-C076-45B6-AC7C-722B5691E760}"/>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C9F9AE9-F78A-41F4-98E0-9A2B9806B83D}"/>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382A310-1098-4585-8300-8087282BC78E}"/>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B8F4FC9-3872-4C20-8C83-14ACCC3B6564}"/>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6A7C167-7840-4878-B74C-9197DFC807B3}"/>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6BA6E52-38B6-44E1-ACBB-B98DD0CD41D9}"/>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833EA118-DF68-4BA0-9025-50DAA9B2151B}"/>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A664C1AB-0C99-425A-B388-850B5EF3C86E}"/>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E3F9FA6-55B3-4F05-AF1A-BC16AB7D83B9}"/>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2F4C25C-EB82-43BA-8446-384723ABEA5F}"/>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252CAD0-0210-4508-80A1-4B7684B60663}"/>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53650496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lo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accent2"/>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61274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Footnote">
            <a:extLst>
              <a:ext uri="{FF2B5EF4-FFF2-40B4-BE49-F238E27FC236}">
                <a16:creationId xmlns:a16="http://schemas.microsoft.com/office/drawing/2014/main" id="{197C9D8E-4228-41B3-B342-5F2D28DB2EC4}"/>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3" name="Microsoft logo">
            <a:extLst>
              <a:ext uri="{FF2B5EF4-FFF2-40B4-BE49-F238E27FC236}">
                <a16:creationId xmlns:a16="http://schemas.microsoft.com/office/drawing/2014/main" id="{587BEC5F-3F2E-4D23-B2BD-AC34E4F9D12A}"/>
              </a:ext>
            </a:extLst>
          </p:cNvPr>
          <p:cNvGrpSpPr/>
          <p:nvPr userDrawn="1"/>
        </p:nvGrpSpPr>
        <p:grpSpPr>
          <a:xfrm>
            <a:off x="10338670" y="6289993"/>
            <a:ext cx="1270718" cy="274320"/>
            <a:chOff x="10338670" y="6289993"/>
            <a:chExt cx="1270718" cy="274320"/>
          </a:xfrm>
        </p:grpSpPr>
        <p:grpSp>
          <p:nvGrpSpPr>
            <p:cNvPr id="54" name="Group 53">
              <a:extLst>
                <a:ext uri="{FF2B5EF4-FFF2-40B4-BE49-F238E27FC236}">
                  <a16:creationId xmlns:a16="http://schemas.microsoft.com/office/drawing/2014/main" id="{95D2AFB3-0A49-484B-8544-20EE1F8FC7D3}"/>
                </a:ext>
              </a:extLst>
            </p:cNvPr>
            <p:cNvGrpSpPr/>
            <p:nvPr userDrawn="1"/>
          </p:nvGrpSpPr>
          <p:grpSpPr>
            <a:xfrm>
              <a:off x="10690833" y="6332298"/>
              <a:ext cx="918555" cy="180785"/>
              <a:chOff x="10690833" y="6332298"/>
              <a:chExt cx="918555" cy="180785"/>
            </a:xfrm>
          </p:grpSpPr>
          <p:sp>
            <p:nvSpPr>
              <p:cNvPr id="60" name="Freeform: Shape 59">
                <a:extLst>
                  <a:ext uri="{FF2B5EF4-FFF2-40B4-BE49-F238E27FC236}">
                    <a16:creationId xmlns:a16="http://schemas.microsoft.com/office/drawing/2014/main" id="{458AE838-F499-4EDA-9288-3297264C6EDF}"/>
                  </a:ext>
                </a:extLst>
              </p:cNvPr>
              <p:cNvSpPr/>
              <p:nvPr/>
            </p:nvSpPr>
            <p:spPr>
              <a:xfrm>
                <a:off x="10690833" y="6344219"/>
                <a:ext cx="180431" cy="164321"/>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EC858E01-CB8A-4DB0-886E-5F88691A129E}"/>
                  </a:ext>
                </a:extLst>
              </p:cNvPr>
              <p:cNvSpPr/>
              <p:nvPr/>
            </p:nvSpPr>
            <p:spPr>
              <a:xfrm>
                <a:off x="10892916" y="6390229"/>
                <a:ext cx="32220" cy="119213"/>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B38D26A5-EF16-4510-AEE6-D9A6D4BBD7C7}"/>
                  </a:ext>
                </a:extLst>
              </p:cNvPr>
              <p:cNvSpPr/>
              <p:nvPr/>
            </p:nvSpPr>
            <p:spPr>
              <a:xfrm>
                <a:off x="10890338" y="6340804"/>
                <a:ext cx="35442" cy="35442"/>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F4D9AB19-0840-40FE-BB60-2456A9B4F34C}"/>
                  </a:ext>
                </a:extLst>
              </p:cNvPr>
              <p:cNvSpPr/>
              <p:nvPr/>
            </p:nvSpPr>
            <p:spPr>
              <a:xfrm>
                <a:off x="10939119" y="6387426"/>
                <a:ext cx="93438" cy="125657"/>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C1486B5-8C38-4D54-AC15-C43E7746A90B}"/>
                  </a:ext>
                </a:extLst>
              </p:cNvPr>
              <p:cNvSpPr/>
              <p:nvPr/>
            </p:nvSpPr>
            <p:spPr>
              <a:xfrm>
                <a:off x="11050890" y="6388199"/>
                <a:ext cx="70884" cy="122435"/>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51D7DDED-C2B3-44DD-A0E0-C4B56CADBBB5}"/>
                  </a:ext>
                </a:extLst>
              </p:cNvPr>
              <p:cNvSpPr/>
              <p:nvPr/>
            </p:nvSpPr>
            <p:spPr>
              <a:xfrm>
                <a:off x="11120033"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E8DCB274-4B91-4738-A89A-CB9EB82DD1BC}"/>
                  </a:ext>
                </a:extLst>
              </p:cNvPr>
              <p:cNvSpPr/>
              <p:nvPr/>
            </p:nvSpPr>
            <p:spPr>
              <a:xfrm>
                <a:off x="11252908" y="6387426"/>
                <a:ext cx="80550" cy="125657"/>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BD63C8EC-0445-4B3A-9260-2645C0A62625}"/>
                  </a:ext>
                </a:extLst>
              </p:cNvPr>
              <p:cNvSpPr/>
              <p:nvPr/>
            </p:nvSpPr>
            <p:spPr>
              <a:xfrm>
                <a:off x="11342124"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ABB3EC03-1BA9-4FDB-BD73-8CD202D7F4A5}"/>
                  </a:ext>
                </a:extLst>
              </p:cNvPr>
              <p:cNvSpPr/>
              <p:nvPr/>
            </p:nvSpPr>
            <p:spPr>
              <a:xfrm>
                <a:off x="11464399" y="6332298"/>
                <a:ext cx="144989" cy="180431"/>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55" name="Group 54">
              <a:extLst>
                <a:ext uri="{FF2B5EF4-FFF2-40B4-BE49-F238E27FC236}">
                  <a16:creationId xmlns:a16="http://schemas.microsoft.com/office/drawing/2014/main" id="{2D92A5FD-97CC-42CD-8CDD-19AA1F14E169}"/>
                </a:ext>
              </a:extLst>
            </p:cNvPr>
            <p:cNvGrpSpPr/>
            <p:nvPr userDrawn="1"/>
          </p:nvGrpSpPr>
          <p:grpSpPr>
            <a:xfrm>
              <a:off x="10338670" y="6289993"/>
              <a:ext cx="274255" cy="274320"/>
              <a:chOff x="1145381" y="1213104"/>
              <a:chExt cx="810768" cy="810959"/>
            </a:xfrm>
          </p:grpSpPr>
          <p:sp>
            <p:nvSpPr>
              <p:cNvPr id="56" name="Freeform: Shape 55">
                <a:extLst>
                  <a:ext uri="{FF2B5EF4-FFF2-40B4-BE49-F238E27FC236}">
                    <a16:creationId xmlns:a16="http://schemas.microsoft.com/office/drawing/2014/main" id="{B7896B79-A7F7-455F-A873-B9F25602A999}"/>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3899A255-6EE3-4B69-B715-2A30949EF902}"/>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6FC81BC7-8719-476E-A5B8-DB16372556D8}"/>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4837A24C-EC1A-485E-9D8D-A1B9987EE0C8}"/>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5138957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Color Two Column Bulle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lvl1pPr>
              <a:defRPr>
                <a:solidFill>
                  <a:schemeClr val="accent2"/>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Tx/>
              <a:buFont typeface="Wingdings" panose="05000000000000000000" pitchFamily="2" charset="2"/>
              <a:buChar char=""/>
              <a:defRPr sz="2800" b="0">
                <a:solidFill>
                  <a:schemeClr val="bg1"/>
                </a:solidFill>
                <a:latin typeface="+mn-lt"/>
                <a:cs typeface="Segoe UI Semilight" panose="020B0402040204020203" pitchFamily="34" charset="0"/>
              </a:defRPr>
            </a:lvl1pPr>
            <a:lvl2pPr marL="427038" indent="-171450">
              <a:buClrTx/>
              <a:buFont typeface="Wingdings" panose="05000000000000000000" pitchFamily="2" charset="2"/>
              <a:buChar char=""/>
              <a:defRPr sz="2000" b="0">
                <a:solidFill>
                  <a:schemeClr val="bg1"/>
                </a:solidFill>
                <a:latin typeface="+mn-lt"/>
              </a:defRPr>
            </a:lvl2pPr>
            <a:lvl3pPr marL="639763" indent="-188913">
              <a:buClrTx/>
              <a:buFont typeface="Wingdings" panose="05000000000000000000" pitchFamily="2" charset="2"/>
              <a:buChar char=""/>
              <a:tabLst/>
              <a:defRPr sz="1600" b="0">
                <a:solidFill>
                  <a:schemeClr val="bg1"/>
                </a:solidFill>
                <a:latin typeface="+mn-lt"/>
              </a:defRPr>
            </a:lvl3pPr>
            <a:lvl4pPr marL="828675" indent="-176213">
              <a:buClrTx/>
              <a:buFont typeface="Wingdings" panose="05000000000000000000" pitchFamily="2" charset="2"/>
              <a:buChar char=""/>
              <a:defRPr sz="1400" b="0">
                <a:solidFill>
                  <a:schemeClr val="bg1"/>
                </a:solidFill>
                <a:latin typeface="+mn-lt"/>
              </a:defRPr>
            </a:lvl4pPr>
            <a:lvl5pPr marL="1023938" indent="-169863">
              <a:buClrTx/>
              <a:buFont typeface="Wingdings" panose="05000000000000000000" pitchFamily="2" charset="2"/>
              <a:buChar char=""/>
              <a:tabLst/>
              <a:defRPr sz="1400" b="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Tx/>
              <a:buFont typeface="Wingdings" panose="05000000000000000000" pitchFamily="2" charset="2"/>
              <a:buChar char=""/>
              <a:defRPr sz="2800" b="0">
                <a:solidFill>
                  <a:schemeClr val="bg1"/>
                </a:solidFill>
                <a:latin typeface="+mn-lt"/>
                <a:cs typeface="Segoe UI Semilight" panose="020B0402040204020203" pitchFamily="34" charset="0"/>
              </a:defRPr>
            </a:lvl1pPr>
            <a:lvl2pPr marL="427038" indent="-171450">
              <a:buClrTx/>
              <a:buFont typeface="Wingdings" panose="05000000000000000000" pitchFamily="2" charset="2"/>
              <a:buChar char=""/>
              <a:defRPr sz="2000" b="0">
                <a:solidFill>
                  <a:schemeClr val="bg1"/>
                </a:solidFill>
                <a:latin typeface="+mn-lt"/>
              </a:defRPr>
            </a:lvl2pPr>
            <a:lvl3pPr marL="639763" indent="-188913">
              <a:buClrTx/>
              <a:buFont typeface="Wingdings" panose="05000000000000000000" pitchFamily="2" charset="2"/>
              <a:buChar char=""/>
              <a:tabLst/>
              <a:defRPr sz="1600" b="0">
                <a:solidFill>
                  <a:schemeClr val="bg1"/>
                </a:solidFill>
                <a:latin typeface="+mn-lt"/>
              </a:defRPr>
            </a:lvl3pPr>
            <a:lvl4pPr marL="828675" indent="-176213">
              <a:buClrTx/>
              <a:buFont typeface="Wingdings" panose="05000000000000000000" pitchFamily="2" charset="2"/>
              <a:buChar char=""/>
              <a:defRPr sz="1400" b="0">
                <a:solidFill>
                  <a:schemeClr val="bg1"/>
                </a:solidFill>
                <a:latin typeface="+mn-lt"/>
              </a:defRPr>
            </a:lvl4pPr>
            <a:lvl5pPr marL="1023938" indent="-169863">
              <a:buClrTx/>
              <a:buFont typeface="Wingdings" panose="05000000000000000000" pitchFamily="2" charset="2"/>
              <a:buChar char=""/>
              <a:tabLst/>
              <a:defRPr sz="1400" b="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9175034"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23" name="Microsoft logo">
            <a:extLst>
              <a:ext uri="{FF2B5EF4-FFF2-40B4-BE49-F238E27FC236}">
                <a16:creationId xmlns:a16="http://schemas.microsoft.com/office/drawing/2014/main" id="{934CDD4C-D247-478F-B83A-918C2C985454}"/>
              </a:ext>
            </a:extLst>
          </p:cNvPr>
          <p:cNvGrpSpPr/>
          <p:nvPr userDrawn="1"/>
        </p:nvGrpSpPr>
        <p:grpSpPr>
          <a:xfrm>
            <a:off x="10338670" y="6289993"/>
            <a:ext cx="1270718" cy="274320"/>
            <a:chOff x="10338670" y="6289993"/>
            <a:chExt cx="1270718" cy="274320"/>
          </a:xfrm>
        </p:grpSpPr>
        <p:grpSp>
          <p:nvGrpSpPr>
            <p:cNvPr id="24" name="Group 23">
              <a:extLst>
                <a:ext uri="{FF2B5EF4-FFF2-40B4-BE49-F238E27FC236}">
                  <a16:creationId xmlns:a16="http://schemas.microsoft.com/office/drawing/2014/main" id="{E15B45A7-3AD1-4D71-BFFA-C93449B33541}"/>
                </a:ext>
              </a:extLst>
            </p:cNvPr>
            <p:cNvGrpSpPr/>
            <p:nvPr userDrawn="1"/>
          </p:nvGrpSpPr>
          <p:grpSpPr>
            <a:xfrm>
              <a:off x="10690833" y="6332298"/>
              <a:ext cx="918555" cy="180785"/>
              <a:chOff x="10690833" y="6332298"/>
              <a:chExt cx="918555" cy="180785"/>
            </a:xfrm>
          </p:grpSpPr>
          <p:sp>
            <p:nvSpPr>
              <p:cNvPr id="30" name="Freeform: Shape 29">
                <a:extLst>
                  <a:ext uri="{FF2B5EF4-FFF2-40B4-BE49-F238E27FC236}">
                    <a16:creationId xmlns:a16="http://schemas.microsoft.com/office/drawing/2014/main" id="{8C4D8D01-4992-44E4-BC89-17E2063F6B4D}"/>
                  </a:ext>
                </a:extLst>
              </p:cNvPr>
              <p:cNvSpPr/>
              <p:nvPr/>
            </p:nvSpPr>
            <p:spPr>
              <a:xfrm>
                <a:off x="10690833" y="6344219"/>
                <a:ext cx="180431" cy="164321"/>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2EBD533-F4B9-44C1-B21C-4C8F41DD2D08}"/>
                  </a:ext>
                </a:extLst>
              </p:cNvPr>
              <p:cNvSpPr/>
              <p:nvPr/>
            </p:nvSpPr>
            <p:spPr>
              <a:xfrm>
                <a:off x="10892916" y="6390229"/>
                <a:ext cx="32220" cy="119213"/>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7E0FF6E-763D-4302-B01A-32F91A6812E2}"/>
                  </a:ext>
                </a:extLst>
              </p:cNvPr>
              <p:cNvSpPr/>
              <p:nvPr/>
            </p:nvSpPr>
            <p:spPr>
              <a:xfrm>
                <a:off x="10890338" y="6340804"/>
                <a:ext cx="35442" cy="35442"/>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17C8AB1-877D-405F-BFC7-28256ED0220F}"/>
                  </a:ext>
                </a:extLst>
              </p:cNvPr>
              <p:cNvSpPr/>
              <p:nvPr/>
            </p:nvSpPr>
            <p:spPr>
              <a:xfrm>
                <a:off x="10939119" y="6387426"/>
                <a:ext cx="93438" cy="125657"/>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F50F6C0-4030-4BB6-B82C-FF3AED89E4C4}"/>
                  </a:ext>
                </a:extLst>
              </p:cNvPr>
              <p:cNvSpPr/>
              <p:nvPr/>
            </p:nvSpPr>
            <p:spPr>
              <a:xfrm>
                <a:off x="11050890" y="6388199"/>
                <a:ext cx="70884" cy="122435"/>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DE436228-9C43-4EC8-9105-59DFBCD7DDA5}"/>
                  </a:ext>
                </a:extLst>
              </p:cNvPr>
              <p:cNvSpPr/>
              <p:nvPr/>
            </p:nvSpPr>
            <p:spPr>
              <a:xfrm>
                <a:off x="11120033"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B6D3FBB-3961-42C6-A51E-1911F3393632}"/>
                  </a:ext>
                </a:extLst>
              </p:cNvPr>
              <p:cNvSpPr/>
              <p:nvPr/>
            </p:nvSpPr>
            <p:spPr>
              <a:xfrm>
                <a:off x="11252908" y="6387426"/>
                <a:ext cx="80550" cy="125657"/>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CDD2137E-C614-4C1E-82D9-6EC28323B219}"/>
                  </a:ext>
                </a:extLst>
              </p:cNvPr>
              <p:cNvSpPr/>
              <p:nvPr/>
            </p:nvSpPr>
            <p:spPr>
              <a:xfrm>
                <a:off x="11342124"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CF2B263-1148-4A2D-8DAF-EC174582DB31}"/>
                  </a:ext>
                </a:extLst>
              </p:cNvPr>
              <p:cNvSpPr/>
              <p:nvPr/>
            </p:nvSpPr>
            <p:spPr>
              <a:xfrm>
                <a:off x="11464399" y="6332298"/>
                <a:ext cx="144989" cy="180431"/>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67E790B2-C302-4542-A006-1FB5A11E0892}"/>
                </a:ext>
              </a:extLst>
            </p:cNvPr>
            <p:cNvGrpSpPr/>
            <p:nvPr userDrawn="1"/>
          </p:nvGrpSpPr>
          <p:grpSpPr>
            <a:xfrm>
              <a:off x="10338670" y="6289993"/>
              <a:ext cx="274255" cy="274320"/>
              <a:chOff x="1145381" y="1213104"/>
              <a:chExt cx="810768" cy="810959"/>
            </a:xfrm>
          </p:grpSpPr>
          <p:sp>
            <p:nvSpPr>
              <p:cNvPr id="26" name="Freeform: Shape 25">
                <a:extLst>
                  <a:ext uri="{FF2B5EF4-FFF2-40B4-BE49-F238E27FC236}">
                    <a16:creationId xmlns:a16="http://schemas.microsoft.com/office/drawing/2014/main" id="{93AA094E-7385-4204-8647-22F047E9DFB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F7B7AEC-DD30-42DE-8DD4-574D5DEF04E9}"/>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A07F164-8420-4F1C-A6EB-90DF4488AB12}"/>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4D8021E-3B74-4793-B1F7-D6E57B4A6C60}"/>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00410955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a:xfrm>
            <a:off x="588263" y="457200"/>
            <a:ext cx="5696712" cy="553998"/>
          </a:xfrm>
        </p:spPr>
        <p:txBody>
          <a:bodyPr/>
          <a:lstStyle>
            <a:lvl1pPr>
              <a:defRPr>
                <a:solidFill>
                  <a:schemeClr val="tx1"/>
                </a:solidFill>
              </a:defRPr>
            </a:lvl1pPr>
          </a:lstStyle>
          <a:p>
            <a:r>
              <a:rPr lang="en-US"/>
              <a:t>Click to edit title style</a:t>
            </a:r>
          </a:p>
        </p:txBody>
      </p:sp>
      <p:sp>
        <p:nvSpPr>
          <p:cNvPr id="3" name="Text Placeholder 2"/>
          <p:cNvSpPr>
            <a:spLocks noGrp="1"/>
          </p:cNvSpPr>
          <p:nvPr>
            <p:ph type="body" sz="quarter" idx="10"/>
          </p:nvPr>
        </p:nvSpPr>
        <p:spPr>
          <a:xfrm>
            <a:off x="584200" y="1435497"/>
            <a:ext cx="5696712" cy="1612749"/>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note">
            <a:extLst>
              <a:ext uri="{FF2B5EF4-FFF2-40B4-BE49-F238E27FC236}">
                <a16:creationId xmlns:a16="http://schemas.microsoft.com/office/drawing/2014/main" id="{B4ED5B19-52A7-4D7F-B4B1-DB801BAB9EE2}"/>
              </a:ext>
            </a:extLst>
          </p:cNvPr>
          <p:cNvSpPr>
            <a:spLocks noGrp="1"/>
          </p:cNvSpPr>
          <p:nvPr>
            <p:ph type="body" sz="quarter" idx="11" hasCustomPrompt="1"/>
          </p:nvPr>
        </p:nvSpPr>
        <p:spPr>
          <a:xfrm>
            <a:off x="585786" y="6269038"/>
            <a:ext cx="5696712"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1" name="Picture Placeholder 5">
            <a:extLst>
              <a:ext uri="{FF2B5EF4-FFF2-40B4-BE49-F238E27FC236}">
                <a16:creationId xmlns:a16="http://schemas.microsoft.com/office/drawing/2014/main" id="{08747F9E-077E-4B8C-BACF-F8FC9327DF3F}"/>
              </a:ext>
            </a:extLst>
          </p:cNvPr>
          <p:cNvSpPr>
            <a:spLocks noGrp="1"/>
          </p:cNvSpPr>
          <p:nvPr>
            <p:ph type="pic" sz="quarter" idx="13"/>
          </p:nvPr>
        </p:nvSpPr>
        <p:spPr>
          <a:xfrm>
            <a:off x="6858000" y="0"/>
            <a:ext cx="5334000" cy="6858000"/>
          </a:xfrm>
          <a:blipFill>
            <a:blip r:embed="rId2"/>
            <a:stretch>
              <a:fillRect/>
            </a:stretch>
          </a:blipFill>
        </p:spPr>
        <p:txBody>
          <a:bodyPr tIns="2743200">
            <a:noAutofit/>
          </a:bodyPr>
          <a:lstStyle>
            <a:lvl1pPr marL="0" indent="0" algn="ctr">
              <a:buNone/>
              <a:defRPr sz="2400">
                <a:solidFill>
                  <a:schemeClr val="bg1"/>
                </a:solidFill>
                <a:latin typeface="+mj-lt"/>
              </a:defRPr>
            </a:lvl1pPr>
          </a:lstStyle>
          <a:p>
            <a:r>
              <a:rPr lang="en-US"/>
              <a:t>Click icon to add picture</a:t>
            </a:r>
          </a:p>
        </p:txBody>
      </p:sp>
    </p:spTree>
    <p:extLst>
      <p:ext uri="{BB962C8B-B14F-4D97-AF65-F5344CB8AC3E}">
        <p14:creationId xmlns:p14="http://schemas.microsoft.com/office/powerpoint/2010/main" val="271931063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photo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a:xfrm>
            <a:off x="588263" y="457200"/>
            <a:ext cx="9171432" cy="553998"/>
          </a:xfrm>
        </p:spPr>
        <p:txBody>
          <a:bodyPr/>
          <a:lstStyle>
            <a:lvl1pPr>
              <a:defRPr>
                <a:solidFill>
                  <a:schemeClr val="tx1"/>
                </a:solidFill>
              </a:defRPr>
            </a:lvl1pPr>
          </a:lstStyle>
          <a:p>
            <a:r>
              <a:rPr lang="en-US"/>
              <a:t>Click to edit title style</a:t>
            </a:r>
          </a:p>
        </p:txBody>
      </p:sp>
      <p:sp>
        <p:nvSpPr>
          <p:cNvPr id="3" name="Text Placeholder 2"/>
          <p:cNvSpPr>
            <a:spLocks noGrp="1"/>
          </p:cNvSpPr>
          <p:nvPr>
            <p:ph type="body" sz="quarter" idx="10"/>
          </p:nvPr>
        </p:nvSpPr>
        <p:spPr>
          <a:xfrm>
            <a:off x="5175504" y="1435496"/>
            <a:ext cx="7016496" cy="4489704"/>
          </a:xfrm>
          <a:solidFill>
            <a:schemeClr val="accent6"/>
          </a:solidFill>
        </p:spPr>
        <p:txBody>
          <a:bodyPr lIns="457200" tIns="457200" rIns="585216" bIns="457200">
            <a:noAutofit/>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note">
            <a:extLst>
              <a:ext uri="{FF2B5EF4-FFF2-40B4-BE49-F238E27FC236}">
                <a16:creationId xmlns:a16="http://schemas.microsoft.com/office/drawing/2014/main" id="{B4ED5B19-52A7-4D7F-B4B1-DB801BAB9EE2}"/>
              </a:ext>
            </a:extLst>
          </p:cNvPr>
          <p:cNvSpPr>
            <a:spLocks noGrp="1"/>
          </p:cNvSpPr>
          <p:nvPr>
            <p:ph type="body" sz="quarter" idx="11" hasCustomPrompt="1"/>
          </p:nvPr>
        </p:nvSpPr>
        <p:spPr>
          <a:xfrm>
            <a:off x="585786" y="6269038"/>
            <a:ext cx="9171432"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1" name="Picture Placeholder 5">
            <a:extLst>
              <a:ext uri="{FF2B5EF4-FFF2-40B4-BE49-F238E27FC236}">
                <a16:creationId xmlns:a16="http://schemas.microsoft.com/office/drawing/2014/main" id="{08747F9E-077E-4B8C-BACF-F8FC9327DF3F}"/>
              </a:ext>
            </a:extLst>
          </p:cNvPr>
          <p:cNvSpPr>
            <a:spLocks noGrp="1"/>
          </p:cNvSpPr>
          <p:nvPr>
            <p:ph type="pic" sz="quarter" idx="13"/>
          </p:nvPr>
        </p:nvSpPr>
        <p:spPr>
          <a:xfrm>
            <a:off x="0" y="1435608"/>
            <a:ext cx="5175504" cy="4489704"/>
          </a:xfrm>
          <a:solidFill>
            <a:schemeClr val="bg2"/>
          </a:solidFill>
        </p:spPr>
        <p:txBody>
          <a:bodyPr tIns="0" anchor="ctr">
            <a:noAutofit/>
          </a:bodyPr>
          <a:lstStyle>
            <a:lvl1pPr marL="0" indent="0" algn="ctr">
              <a:buNone/>
              <a:defRPr sz="2400">
                <a:solidFill>
                  <a:schemeClr val="tx1"/>
                </a:solidFill>
                <a:latin typeface="+mj-lt"/>
              </a:defRPr>
            </a:lvl1pPr>
          </a:lstStyle>
          <a:p>
            <a:r>
              <a:rPr lang="en-US"/>
              <a:t>Click icon to add picture</a:t>
            </a:r>
          </a:p>
        </p:txBody>
      </p:sp>
      <p:grpSp>
        <p:nvGrpSpPr>
          <p:cNvPr id="6" name="Microsoft logo">
            <a:extLst>
              <a:ext uri="{FF2B5EF4-FFF2-40B4-BE49-F238E27FC236}">
                <a16:creationId xmlns:a16="http://schemas.microsoft.com/office/drawing/2014/main" id="{151C94F4-694F-4D4C-8CE3-C5CB85739880}"/>
              </a:ext>
            </a:extLst>
          </p:cNvPr>
          <p:cNvGrpSpPr>
            <a:grpSpLocks noChangeAspect="1"/>
          </p:cNvGrpSpPr>
          <p:nvPr userDrawn="1"/>
        </p:nvGrpSpPr>
        <p:grpSpPr>
          <a:xfrm>
            <a:off x="10338670" y="6289993"/>
            <a:ext cx="1270718" cy="274320"/>
            <a:chOff x="1145381" y="1213104"/>
            <a:chExt cx="3756565" cy="810959"/>
          </a:xfrm>
        </p:grpSpPr>
        <p:grpSp>
          <p:nvGrpSpPr>
            <p:cNvPr id="7" name="Group 6">
              <a:extLst>
                <a:ext uri="{FF2B5EF4-FFF2-40B4-BE49-F238E27FC236}">
                  <a16:creationId xmlns:a16="http://schemas.microsoft.com/office/drawing/2014/main" id="{861614B7-3235-4D17-9FD5-99DC32A3F172}"/>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61B88A9A-DEBF-4711-BAAE-EBBC70FD2A5C}"/>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8C95380-A404-4F78-AB85-92A17560D455}"/>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DA515AF-63DB-444D-B40A-770D21928A2B}"/>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E62EA14-F8AF-4225-B13C-9C10988CC284}"/>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3C28488-B640-4B85-95A3-BACB93E884AA}"/>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480CAF2-C827-4ED9-BC34-CADF030BBBAA}"/>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0745A2C-93EC-4C94-A428-1E887B73C4F3}"/>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80EF3BB-32AC-4BC6-99A3-C8457CFBFB02}"/>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24BC857-F5EF-4EB7-AE6D-7536AFF03B37}"/>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BBAC7BBD-2873-4964-B232-7540EB7C26F6}"/>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754C261C-BC84-490E-8C8F-0F1D47F25F89}"/>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0535E7A-9FF3-482C-A43F-838FF5905FC2}"/>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5FF3D5B-9138-4634-AD58-23604C7B70F3}"/>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AD375BD-4296-4A3A-AE7A-57E111838788}"/>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02242048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photo colo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a:xfrm>
            <a:off x="588263" y="457200"/>
            <a:ext cx="5696712" cy="553998"/>
          </a:xfrm>
        </p:spPr>
        <p:txBody>
          <a:bodyPr/>
          <a:lstStyle>
            <a:lvl1pPr>
              <a:defRPr>
                <a:solidFill>
                  <a:schemeClr val="accent2"/>
                </a:solidFill>
              </a:defRPr>
            </a:lvl1pPr>
          </a:lstStyle>
          <a:p>
            <a:r>
              <a:rPr lang="en-US"/>
              <a:t>Click to edit title style</a:t>
            </a:r>
          </a:p>
        </p:txBody>
      </p:sp>
      <p:sp>
        <p:nvSpPr>
          <p:cNvPr id="3" name="Text Placeholder 2"/>
          <p:cNvSpPr>
            <a:spLocks noGrp="1"/>
          </p:cNvSpPr>
          <p:nvPr>
            <p:ph type="body" sz="quarter" idx="10"/>
          </p:nvPr>
        </p:nvSpPr>
        <p:spPr>
          <a:xfrm>
            <a:off x="584200" y="1435497"/>
            <a:ext cx="5696712" cy="1612749"/>
          </a:xfrm>
        </p:spPr>
        <p:txBody>
          <a:bodyPr/>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note">
            <a:extLst>
              <a:ext uri="{FF2B5EF4-FFF2-40B4-BE49-F238E27FC236}">
                <a16:creationId xmlns:a16="http://schemas.microsoft.com/office/drawing/2014/main" id="{B4ED5B19-52A7-4D7F-B4B1-DB801BAB9EE2}"/>
              </a:ext>
            </a:extLst>
          </p:cNvPr>
          <p:cNvSpPr>
            <a:spLocks noGrp="1"/>
          </p:cNvSpPr>
          <p:nvPr>
            <p:ph type="body" sz="quarter" idx="11" hasCustomPrompt="1"/>
          </p:nvPr>
        </p:nvSpPr>
        <p:spPr>
          <a:xfrm>
            <a:off x="585786" y="6269038"/>
            <a:ext cx="5696712"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1" name="Picture Placeholder 5">
            <a:extLst>
              <a:ext uri="{FF2B5EF4-FFF2-40B4-BE49-F238E27FC236}">
                <a16:creationId xmlns:a16="http://schemas.microsoft.com/office/drawing/2014/main" id="{08747F9E-077E-4B8C-BACF-F8FC9327DF3F}"/>
              </a:ext>
            </a:extLst>
          </p:cNvPr>
          <p:cNvSpPr>
            <a:spLocks noGrp="1"/>
          </p:cNvSpPr>
          <p:nvPr>
            <p:ph type="pic" sz="quarter" idx="13"/>
          </p:nvPr>
        </p:nvSpPr>
        <p:spPr>
          <a:xfrm>
            <a:off x="6858000" y="0"/>
            <a:ext cx="5334000" cy="6858000"/>
          </a:xfrm>
          <a:blipFill>
            <a:blip r:embed="rId2"/>
            <a:stretch>
              <a:fillRect/>
            </a:stretch>
          </a:blipFill>
        </p:spPr>
        <p:txBody>
          <a:bodyPr tIns="2743200">
            <a:noAutofit/>
          </a:bodyPr>
          <a:lstStyle>
            <a:lvl1pPr marL="0" indent="0" algn="ctr">
              <a:buNone/>
              <a:defRPr sz="2400">
                <a:solidFill>
                  <a:schemeClr val="bg1"/>
                </a:solidFill>
                <a:latin typeface="+mj-lt"/>
              </a:defRPr>
            </a:lvl1pPr>
          </a:lstStyle>
          <a:p>
            <a:r>
              <a:rPr lang="en-US"/>
              <a:t>Click icon to add picture</a:t>
            </a:r>
          </a:p>
        </p:txBody>
      </p:sp>
    </p:spTree>
    <p:extLst>
      <p:ext uri="{BB962C8B-B14F-4D97-AF65-F5344CB8AC3E}">
        <p14:creationId xmlns:p14="http://schemas.microsoft.com/office/powerpoint/2010/main" val="182757684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Onesheet light photo">
    <p:bg>
      <p:bgPr>
        <a:solidFill>
          <a:schemeClr val="accent6"/>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7B98C6-2774-4271-9663-C05DF3A4B882}"/>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2" y="292608"/>
            <a:ext cx="11021125" cy="557784"/>
          </a:xfrm>
        </p:spPr>
        <p:txBody>
          <a:bodyPr bIns="0">
            <a:noAutofit/>
          </a:bodyPr>
          <a:lstStyle>
            <a:lvl1pPr>
              <a:defRPr sz="3600" spc="-50" baseline="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816600"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581501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 name="Microsoft logo">
            <a:extLst>
              <a:ext uri="{FF2B5EF4-FFF2-40B4-BE49-F238E27FC236}">
                <a16:creationId xmlns:a16="http://schemas.microsoft.com/office/drawing/2014/main" id="{140ED1A9-FD85-4F00-BA59-CAE99E649EBD}"/>
              </a:ext>
            </a:extLst>
          </p:cNvPr>
          <p:cNvGrpSpPr>
            <a:grpSpLocks noChangeAspect="1"/>
          </p:cNvGrpSpPr>
          <p:nvPr userDrawn="1"/>
        </p:nvGrpSpPr>
        <p:grpSpPr>
          <a:xfrm>
            <a:off x="10338670" y="6289993"/>
            <a:ext cx="1270718" cy="274320"/>
            <a:chOff x="1145381" y="1213104"/>
            <a:chExt cx="3756565" cy="810959"/>
          </a:xfrm>
        </p:grpSpPr>
        <p:grpSp>
          <p:nvGrpSpPr>
            <p:cNvPr id="7" name="Group 6">
              <a:extLst>
                <a:ext uri="{FF2B5EF4-FFF2-40B4-BE49-F238E27FC236}">
                  <a16:creationId xmlns:a16="http://schemas.microsoft.com/office/drawing/2014/main" id="{0242895D-2E62-426D-92E9-152B902E7D0D}"/>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BC61C424-0580-4780-80DD-57B06FFF1A71}"/>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331C794-0A38-43E6-8448-C413112EDF17}"/>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2BE7EDF-03A7-48FC-8284-B7CD929FDFF8}"/>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BF4A947-C076-45B6-AC7C-722B5691E760}"/>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C9F9AE9-F78A-41F4-98E0-9A2B9806B83D}"/>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382A310-1098-4585-8300-8087282BC78E}"/>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B8F4FC9-3872-4C20-8C83-14ACCC3B6564}"/>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6A7C167-7840-4878-B74C-9197DFC807B3}"/>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6BA6E52-38B6-44E1-ACBB-B98DD0CD41D9}"/>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833EA118-DF68-4BA0-9025-50DAA9B2151B}"/>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A664C1AB-0C99-425A-B388-850B5EF3C86E}"/>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E3F9FA6-55B3-4F05-AF1A-BC16AB7D83B9}"/>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2F4C25C-EB82-43BA-8446-384723ABEA5F}"/>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252CAD0-0210-4508-80A1-4B7684B60663}"/>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6" name="Picture Placeholder 5">
            <a:extLst>
              <a:ext uri="{FF2B5EF4-FFF2-40B4-BE49-F238E27FC236}">
                <a16:creationId xmlns:a16="http://schemas.microsoft.com/office/drawing/2014/main" id="{891B5575-8AA1-494C-8C60-6276B7A84BB5}"/>
              </a:ext>
            </a:extLst>
          </p:cNvPr>
          <p:cNvSpPr>
            <a:spLocks noGrp="1"/>
          </p:cNvSpPr>
          <p:nvPr>
            <p:ph type="pic" sz="quarter" idx="13"/>
          </p:nvPr>
        </p:nvSpPr>
        <p:spPr>
          <a:xfrm>
            <a:off x="6858000" y="1188720"/>
            <a:ext cx="5334000" cy="5669280"/>
          </a:xfrm>
          <a:solidFill>
            <a:schemeClr val="accent6"/>
          </a:solidFill>
        </p:spPr>
        <p:txBody>
          <a:bodyPr tIns="2743200">
            <a:noAutofit/>
          </a:bodyPr>
          <a:lstStyle>
            <a:lvl1pPr marL="0" indent="0" algn="ctr">
              <a:buNone/>
              <a:defRPr sz="2400">
                <a:solidFill>
                  <a:schemeClr val="tx1"/>
                </a:solidFill>
                <a:latin typeface="+mj-lt"/>
              </a:defRPr>
            </a:lvl1pPr>
          </a:lstStyle>
          <a:p>
            <a:r>
              <a:rPr lang="en-US"/>
              <a:t>Click icon to add picture</a:t>
            </a:r>
          </a:p>
        </p:txBody>
      </p:sp>
    </p:spTree>
    <p:extLst>
      <p:ext uri="{BB962C8B-B14F-4D97-AF65-F5344CB8AC3E}">
        <p14:creationId xmlns:p14="http://schemas.microsoft.com/office/powerpoint/2010/main" val="125315765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48">
          <p15:clr>
            <a:srgbClr val="FBAE40"/>
          </p15:clr>
        </p15:guide>
        <p15:guide id="5" pos="4032">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Onesheet light photo sm">
    <p:bg>
      <p:bgPr>
        <a:solidFill>
          <a:schemeClr val="accent6"/>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7B98C6-2774-4271-9663-C05DF3A4B882}"/>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3" y="292608"/>
            <a:ext cx="7223760" cy="557784"/>
          </a:xfrm>
        </p:spPr>
        <p:txBody>
          <a:bodyPr bIns="0">
            <a:noAutofit/>
          </a:bodyPr>
          <a:lstStyle>
            <a:lvl1pPr>
              <a:defRPr sz="3600" spc="-50" baseline="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7223760"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7223760"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5" name="Picture Placeholder 24">
            <a:extLst>
              <a:ext uri="{FF2B5EF4-FFF2-40B4-BE49-F238E27FC236}">
                <a16:creationId xmlns:a16="http://schemas.microsoft.com/office/drawing/2014/main" id="{54AF6DBD-BA24-4809-9DD9-15175971E201}"/>
              </a:ext>
            </a:extLst>
          </p:cNvPr>
          <p:cNvSpPr>
            <a:spLocks noGrp="1"/>
          </p:cNvSpPr>
          <p:nvPr>
            <p:ph type="pic" sz="quarter" idx="24"/>
          </p:nvPr>
        </p:nvSpPr>
        <p:spPr>
          <a:xfrm>
            <a:off x="8388096" y="1190624"/>
            <a:ext cx="3803904" cy="5667376"/>
          </a:xfrm>
          <a:solidFill>
            <a:schemeClr val="bg2"/>
          </a:solidFill>
        </p:spPr>
        <p:txBody>
          <a:bodyPr anchor="ctr">
            <a:noAutofit/>
          </a:bodyPr>
          <a:lstStyle>
            <a:lvl1pPr marL="0" indent="0" algn="ctr">
              <a:buNone/>
              <a:defRPr sz="2000">
                <a:solidFill>
                  <a:schemeClr val="tx1"/>
                </a:solidFill>
              </a:defRPr>
            </a:lvl1pPr>
          </a:lstStyle>
          <a:p>
            <a:endParaRPr lang="en-US"/>
          </a:p>
        </p:txBody>
      </p:sp>
    </p:spTree>
    <p:extLst>
      <p:ext uri="{BB962C8B-B14F-4D97-AF65-F5344CB8AC3E}">
        <p14:creationId xmlns:p14="http://schemas.microsoft.com/office/powerpoint/2010/main" val="130263909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48">
          <p15:clr>
            <a:srgbClr val="FBAE40"/>
          </p15:clr>
        </p15:guide>
        <p15:guide id="5" pos="4032">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Content photo m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a:xfrm>
            <a:off x="588263" y="457200"/>
            <a:ext cx="6273800" cy="553998"/>
          </a:xfrm>
        </p:spPr>
        <p:txBody>
          <a:bodyPr/>
          <a:lstStyle>
            <a:lvl1pPr>
              <a:defRPr>
                <a:solidFill>
                  <a:schemeClr val="tx1"/>
                </a:solidFill>
              </a:defRPr>
            </a:lvl1pPr>
          </a:lstStyle>
          <a:p>
            <a:r>
              <a:rPr lang="en-US"/>
              <a:t>Click to edit title style</a:t>
            </a:r>
          </a:p>
        </p:txBody>
      </p:sp>
      <p:sp>
        <p:nvSpPr>
          <p:cNvPr id="3" name="Text Placeholder 2"/>
          <p:cNvSpPr>
            <a:spLocks noGrp="1"/>
          </p:cNvSpPr>
          <p:nvPr>
            <p:ph type="body" sz="quarter" idx="10"/>
          </p:nvPr>
        </p:nvSpPr>
        <p:spPr>
          <a:xfrm>
            <a:off x="584200" y="1435497"/>
            <a:ext cx="6273800" cy="1612749"/>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note">
            <a:extLst>
              <a:ext uri="{FF2B5EF4-FFF2-40B4-BE49-F238E27FC236}">
                <a16:creationId xmlns:a16="http://schemas.microsoft.com/office/drawing/2014/main" id="{B4ED5B19-52A7-4D7F-B4B1-DB801BAB9EE2}"/>
              </a:ext>
            </a:extLst>
          </p:cNvPr>
          <p:cNvSpPr>
            <a:spLocks noGrp="1"/>
          </p:cNvSpPr>
          <p:nvPr>
            <p:ph type="body" sz="quarter" idx="11" hasCustomPrompt="1"/>
          </p:nvPr>
        </p:nvSpPr>
        <p:spPr>
          <a:xfrm>
            <a:off x="585786" y="6269038"/>
            <a:ext cx="6273800"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1" name="Picture Placeholder 5">
            <a:extLst>
              <a:ext uri="{FF2B5EF4-FFF2-40B4-BE49-F238E27FC236}">
                <a16:creationId xmlns:a16="http://schemas.microsoft.com/office/drawing/2014/main" id="{08747F9E-077E-4B8C-BACF-F8FC9327DF3F}"/>
              </a:ext>
            </a:extLst>
          </p:cNvPr>
          <p:cNvSpPr>
            <a:spLocks noGrp="1"/>
          </p:cNvSpPr>
          <p:nvPr>
            <p:ph type="pic" sz="quarter" idx="13"/>
          </p:nvPr>
        </p:nvSpPr>
        <p:spPr>
          <a:xfrm>
            <a:off x="7442200" y="0"/>
            <a:ext cx="4749800" cy="6858000"/>
          </a:xfrm>
          <a:solidFill>
            <a:schemeClr val="bg2"/>
          </a:solidFill>
        </p:spPr>
        <p:txBody>
          <a:bodyPr tIns="2743200">
            <a:noAutofit/>
          </a:bodyPr>
          <a:lstStyle>
            <a:lvl1pPr marL="0" indent="0" algn="ctr">
              <a:buNone/>
              <a:defRPr sz="2400">
                <a:solidFill>
                  <a:schemeClr val="tx1"/>
                </a:solidFill>
                <a:latin typeface="+mj-lt"/>
              </a:defRPr>
            </a:lvl1pPr>
          </a:lstStyle>
          <a:p>
            <a:r>
              <a:rPr lang="en-US"/>
              <a:t>Click icon to add picture</a:t>
            </a:r>
          </a:p>
        </p:txBody>
      </p:sp>
    </p:spTree>
    <p:extLst>
      <p:ext uri="{BB962C8B-B14F-4D97-AF65-F5344CB8AC3E}">
        <p14:creationId xmlns:p14="http://schemas.microsoft.com/office/powerpoint/2010/main" val="156884599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photo med colo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a:xfrm>
            <a:off x="588263" y="457200"/>
            <a:ext cx="6273800" cy="553998"/>
          </a:xfrm>
        </p:spPr>
        <p:txBody>
          <a:bodyPr/>
          <a:lstStyle>
            <a:lvl1pPr>
              <a:defRPr>
                <a:solidFill>
                  <a:schemeClr val="accent2"/>
                </a:solidFill>
              </a:defRPr>
            </a:lvl1pPr>
          </a:lstStyle>
          <a:p>
            <a:r>
              <a:rPr lang="en-US"/>
              <a:t>Click to edit title style</a:t>
            </a:r>
          </a:p>
        </p:txBody>
      </p:sp>
      <p:sp>
        <p:nvSpPr>
          <p:cNvPr id="3" name="Text Placeholder 2"/>
          <p:cNvSpPr>
            <a:spLocks noGrp="1"/>
          </p:cNvSpPr>
          <p:nvPr>
            <p:ph type="body" sz="quarter" idx="10"/>
          </p:nvPr>
        </p:nvSpPr>
        <p:spPr>
          <a:xfrm>
            <a:off x="584200" y="1435497"/>
            <a:ext cx="6273800" cy="1612749"/>
          </a:xfrm>
        </p:spPr>
        <p:txBody>
          <a:bodyPr/>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note">
            <a:extLst>
              <a:ext uri="{FF2B5EF4-FFF2-40B4-BE49-F238E27FC236}">
                <a16:creationId xmlns:a16="http://schemas.microsoft.com/office/drawing/2014/main" id="{B4ED5B19-52A7-4D7F-B4B1-DB801BAB9EE2}"/>
              </a:ext>
            </a:extLst>
          </p:cNvPr>
          <p:cNvSpPr>
            <a:spLocks noGrp="1"/>
          </p:cNvSpPr>
          <p:nvPr>
            <p:ph type="body" sz="quarter" idx="11" hasCustomPrompt="1"/>
          </p:nvPr>
        </p:nvSpPr>
        <p:spPr>
          <a:xfrm>
            <a:off x="585786" y="6269038"/>
            <a:ext cx="6273800"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1" name="Picture Placeholder 5">
            <a:extLst>
              <a:ext uri="{FF2B5EF4-FFF2-40B4-BE49-F238E27FC236}">
                <a16:creationId xmlns:a16="http://schemas.microsoft.com/office/drawing/2014/main" id="{08747F9E-077E-4B8C-BACF-F8FC9327DF3F}"/>
              </a:ext>
            </a:extLst>
          </p:cNvPr>
          <p:cNvSpPr>
            <a:spLocks noGrp="1"/>
          </p:cNvSpPr>
          <p:nvPr>
            <p:ph type="pic" sz="quarter" idx="13"/>
          </p:nvPr>
        </p:nvSpPr>
        <p:spPr>
          <a:xfrm>
            <a:off x="7442200" y="0"/>
            <a:ext cx="4749800" cy="6858000"/>
          </a:xfrm>
          <a:solidFill>
            <a:schemeClr val="bg2"/>
          </a:solidFill>
        </p:spPr>
        <p:txBody>
          <a:bodyPr tIns="2743200">
            <a:noAutofit/>
          </a:bodyPr>
          <a:lstStyle>
            <a:lvl1pPr marL="0" indent="0" algn="ctr">
              <a:buNone/>
              <a:defRPr sz="2400">
                <a:solidFill>
                  <a:schemeClr val="tx1"/>
                </a:solidFill>
                <a:latin typeface="+mj-lt"/>
              </a:defRPr>
            </a:lvl1pPr>
          </a:lstStyle>
          <a:p>
            <a:r>
              <a:rPr lang="en-US"/>
              <a:t>Click icon to add picture</a:t>
            </a:r>
          </a:p>
        </p:txBody>
      </p:sp>
    </p:spTree>
    <p:extLst>
      <p:ext uri="{BB962C8B-B14F-4D97-AF65-F5344CB8AC3E}">
        <p14:creationId xmlns:p14="http://schemas.microsoft.com/office/powerpoint/2010/main" val="110436904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photo sm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a:xfrm>
            <a:off x="588263" y="457200"/>
            <a:ext cx="7223760" cy="553998"/>
          </a:xfrm>
        </p:spPr>
        <p:txBody>
          <a:bodyPr/>
          <a:lstStyle>
            <a:lvl1pPr>
              <a:defRPr>
                <a:solidFill>
                  <a:schemeClr val="tx1"/>
                </a:solidFill>
              </a:defRPr>
            </a:lvl1pPr>
          </a:lstStyle>
          <a:p>
            <a:r>
              <a:rPr lang="en-US"/>
              <a:t>Click to edit title style</a:t>
            </a:r>
          </a:p>
        </p:txBody>
      </p:sp>
      <p:sp>
        <p:nvSpPr>
          <p:cNvPr id="3" name="Text Placeholder 2"/>
          <p:cNvSpPr>
            <a:spLocks noGrp="1"/>
          </p:cNvSpPr>
          <p:nvPr>
            <p:ph type="body" sz="quarter" idx="10"/>
          </p:nvPr>
        </p:nvSpPr>
        <p:spPr>
          <a:xfrm>
            <a:off x="584200" y="1435497"/>
            <a:ext cx="7223760" cy="1612749"/>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note">
            <a:extLst>
              <a:ext uri="{FF2B5EF4-FFF2-40B4-BE49-F238E27FC236}">
                <a16:creationId xmlns:a16="http://schemas.microsoft.com/office/drawing/2014/main" id="{B4ED5B19-52A7-4D7F-B4B1-DB801BAB9EE2}"/>
              </a:ext>
            </a:extLst>
          </p:cNvPr>
          <p:cNvSpPr>
            <a:spLocks noGrp="1"/>
          </p:cNvSpPr>
          <p:nvPr>
            <p:ph type="body" sz="quarter" idx="11" hasCustomPrompt="1"/>
          </p:nvPr>
        </p:nvSpPr>
        <p:spPr>
          <a:xfrm>
            <a:off x="585786" y="6269038"/>
            <a:ext cx="7223760"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1" name="Picture Placeholder 5">
            <a:extLst>
              <a:ext uri="{FF2B5EF4-FFF2-40B4-BE49-F238E27FC236}">
                <a16:creationId xmlns:a16="http://schemas.microsoft.com/office/drawing/2014/main" id="{08747F9E-077E-4B8C-BACF-F8FC9327DF3F}"/>
              </a:ext>
            </a:extLst>
          </p:cNvPr>
          <p:cNvSpPr>
            <a:spLocks noGrp="1"/>
          </p:cNvSpPr>
          <p:nvPr>
            <p:ph type="pic" sz="quarter" idx="13"/>
          </p:nvPr>
        </p:nvSpPr>
        <p:spPr>
          <a:xfrm>
            <a:off x="8388096" y="0"/>
            <a:ext cx="3803904" cy="6858000"/>
          </a:xfrm>
          <a:solidFill>
            <a:schemeClr val="bg2"/>
          </a:solidFill>
        </p:spPr>
        <p:txBody>
          <a:bodyPr tIns="2743200">
            <a:noAutofit/>
          </a:bodyPr>
          <a:lstStyle>
            <a:lvl1pPr marL="0" indent="0" algn="ctr">
              <a:buNone/>
              <a:defRPr sz="2400">
                <a:solidFill>
                  <a:schemeClr val="tx1"/>
                </a:solidFill>
                <a:latin typeface="+mj-lt"/>
              </a:defRPr>
            </a:lvl1pPr>
          </a:lstStyle>
          <a:p>
            <a:r>
              <a:rPr lang="en-US"/>
              <a:t>Click icon to add picture</a:t>
            </a:r>
          </a:p>
        </p:txBody>
      </p:sp>
    </p:spTree>
    <p:extLst>
      <p:ext uri="{BB962C8B-B14F-4D97-AF65-F5344CB8AC3E}">
        <p14:creationId xmlns:p14="http://schemas.microsoft.com/office/powerpoint/2010/main" val="195732998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full photo">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808C72E-F9A5-45F4-8E4E-057790EEDEDE}"/>
              </a:ext>
            </a:extLst>
          </p:cNvPr>
          <p:cNvSpPr>
            <a:spLocks noGrp="1"/>
          </p:cNvSpPr>
          <p:nvPr>
            <p:ph type="pic" sz="quarter" idx="12"/>
          </p:nvPr>
        </p:nvSpPr>
        <p:spPr>
          <a:xfrm>
            <a:off x="0" y="1"/>
            <a:ext cx="12192000" cy="6857999"/>
          </a:xfrm>
          <a:blipFill>
            <a:blip r:embed="rId2"/>
            <a:stretch>
              <a:fillRect/>
            </a:stretch>
          </a:blipFill>
        </p:spPr>
        <p:txBody>
          <a:bodyPr tIns="2743200">
            <a:noAutofit/>
          </a:bodyPr>
          <a:lstStyle>
            <a:lvl1pPr marL="0" indent="0" algn="ctr">
              <a:buNone/>
              <a:defRPr sz="2400">
                <a:solidFill>
                  <a:schemeClr val="bg1"/>
                </a:solidFill>
                <a:latin typeface="+mj-lt"/>
              </a:defRPr>
            </a:lvl1pPr>
          </a:lstStyle>
          <a:p>
            <a:r>
              <a:rPr lang="en-US"/>
              <a:t>Click icon to add picture</a:t>
            </a: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61274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Footnote">
            <a:extLst>
              <a:ext uri="{FF2B5EF4-FFF2-40B4-BE49-F238E27FC236}">
                <a16:creationId xmlns:a16="http://schemas.microsoft.com/office/drawing/2014/main" id="{197C9D8E-4228-41B3-B342-5F2D28DB2EC4}"/>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Tree>
    <p:extLst>
      <p:ext uri="{BB962C8B-B14F-4D97-AF65-F5344CB8AC3E}">
        <p14:creationId xmlns:p14="http://schemas.microsoft.com/office/powerpoint/2010/main" val="42206055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wo photo column low">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11025188" cy="553998"/>
          </a:xfrm>
        </p:spPr>
        <p:txBody>
          <a:bodyPr tIns="0"/>
          <a:lstStyle>
            <a:lvl1pPr>
              <a:defRPr sz="3600" b="0" spc="-50" baseline="0">
                <a:solidFill>
                  <a:schemeClr val="tx1"/>
                </a:solidFill>
                <a:latin typeface="+mj-lt"/>
                <a:cs typeface="Segoe UI" panose="020B0502040204020203" pitchFamily="34" charset="0"/>
              </a:defRPr>
            </a:lvl1pPr>
          </a:lstStyle>
          <a:p>
            <a:r>
              <a:rPr lang="en-US"/>
              <a:t>Click to edit Master title style</a:t>
            </a:r>
          </a:p>
        </p:txBody>
      </p:sp>
      <p:sp>
        <p:nvSpPr>
          <p:cNvPr id="56" name="Text Placeholder 3">
            <a:extLst>
              <a:ext uri="{FF2B5EF4-FFF2-40B4-BE49-F238E27FC236}">
                <a16:creationId xmlns:a16="http://schemas.microsoft.com/office/drawing/2014/main" id="{3B0D4DC2-E232-45C0-814D-A8CDC5696B54}"/>
              </a:ext>
            </a:extLst>
          </p:cNvPr>
          <p:cNvSpPr>
            <a:spLocks noGrp="1"/>
          </p:cNvSpPr>
          <p:nvPr>
            <p:ph type="body" sz="quarter" idx="10"/>
          </p:nvPr>
        </p:nvSpPr>
        <p:spPr>
          <a:xfrm>
            <a:off x="584200" y="2028031"/>
            <a:ext cx="5212080" cy="3721608"/>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6962" y="2026158"/>
            <a:ext cx="5212080" cy="1828800"/>
          </a:xfrm>
          <a:solidFill>
            <a:schemeClr val="bg2"/>
          </a:solid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57" name="Text Placeholder 3">
            <a:extLst>
              <a:ext uri="{FF2B5EF4-FFF2-40B4-BE49-F238E27FC236}">
                <a16:creationId xmlns:a16="http://schemas.microsoft.com/office/drawing/2014/main" id="{FD95F516-CC7C-4080-AB5D-A240998EC9BC}"/>
              </a:ext>
            </a:extLst>
          </p:cNvPr>
          <p:cNvSpPr>
            <a:spLocks noGrp="1"/>
          </p:cNvSpPr>
          <p:nvPr>
            <p:ph type="body" sz="quarter" idx="15"/>
          </p:nvPr>
        </p:nvSpPr>
        <p:spPr>
          <a:xfrm>
            <a:off x="6400800" y="2026158"/>
            <a:ext cx="5212080" cy="3721608"/>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6400800" y="2026158"/>
            <a:ext cx="5212080" cy="1828800"/>
          </a:xfrm>
          <a:solidFill>
            <a:schemeClr val="bg2"/>
          </a:solid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51" name="Footnote">
            <a:extLst>
              <a:ext uri="{FF2B5EF4-FFF2-40B4-BE49-F238E27FC236}">
                <a16:creationId xmlns:a16="http://schemas.microsoft.com/office/drawing/2014/main" id="{40EA9E40-81EB-4159-9310-84F2B5F14753}"/>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35" name="Microsoft logo">
            <a:extLst>
              <a:ext uri="{FF2B5EF4-FFF2-40B4-BE49-F238E27FC236}">
                <a16:creationId xmlns:a16="http://schemas.microsoft.com/office/drawing/2014/main" id="{A1BE2210-8DDB-498D-850C-E81B12DBAEB3}"/>
              </a:ext>
            </a:extLst>
          </p:cNvPr>
          <p:cNvGrpSpPr>
            <a:grpSpLocks noChangeAspect="1"/>
          </p:cNvGrpSpPr>
          <p:nvPr userDrawn="1"/>
        </p:nvGrpSpPr>
        <p:grpSpPr>
          <a:xfrm>
            <a:off x="10338670" y="6289993"/>
            <a:ext cx="1270718" cy="274320"/>
            <a:chOff x="1145381" y="1213104"/>
            <a:chExt cx="3756565" cy="810959"/>
          </a:xfrm>
        </p:grpSpPr>
        <p:grpSp>
          <p:nvGrpSpPr>
            <p:cNvPr id="36" name="Group 35">
              <a:extLst>
                <a:ext uri="{FF2B5EF4-FFF2-40B4-BE49-F238E27FC236}">
                  <a16:creationId xmlns:a16="http://schemas.microsoft.com/office/drawing/2014/main" id="{436A4B66-DB62-4C6B-9DCA-582CD89858B5}"/>
                </a:ext>
              </a:extLst>
            </p:cNvPr>
            <p:cNvGrpSpPr/>
            <p:nvPr userDrawn="1"/>
          </p:nvGrpSpPr>
          <p:grpSpPr>
            <a:xfrm>
              <a:off x="2186464" y="1338168"/>
              <a:ext cx="2715482" cy="534447"/>
              <a:chOff x="2186464" y="1338168"/>
              <a:chExt cx="2715482" cy="534447"/>
            </a:xfrm>
          </p:grpSpPr>
          <p:sp>
            <p:nvSpPr>
              <p:cNvPr id="42" name="Freeform: Shape 41">
                <a:extLst>
                  <a:ext uri="{FF2B5EF4-FFF2-40B4-BE49-F238E27FC236}">
                    <a16:creationId xmlns:a16="http://schemas.microsoft.com/office/drawing/2014/main" id="{DEA09793-091C-46A5-ACE6-350B0E2F93DB}"/>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511E57E-397A-472A-A704-2E387935490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B6D191-9D57-476D-AA59-B510CFC135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34714E4-0B80-4AE8-B13F-660DAD0C144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E1448D4-D519-45D7-8400-3A7803C6EB7B}"/>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4A1B49-65A0-4E2E-990B-5D13C139F9AF}"/>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BF277A-AEC7-4830-AE1A-617F21900CF8}"/>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3076CA0-9F95-42EC-A419-0538D360F44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D126FC9-46FC-48D3-B8DE-3546690C1E6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5BF21559-4043-415F-A930-0FE76DA2F3A8}"/>
                </a:ext>
              </a:extLst>
            </p:cNvPr>
            <p:cNvGrpSpPr/>
            <p:nvPr userDrawn="1"/>
          </p:nvGrpSpPr>
          <p:grpSpPr>
            <a:xfrm>
              <a:off x="1145381" y="1213104"/>
              <a:ext cx="810768" cy="810959"/>
              <a:chOff x="1145381" y="1213104"/>
              <a:chExt cx="810768" cy="810959"/>
            </a:xfrm>
          </p:grpSpPr>
          <p:sp>
            <p:nvSpPr>
              <p:cNvPr id="38" name="Freeform: Shape 37">
                <a:extLst>
                  <a:ext uri="{FF2B5EF4-FFF2-40B4-BE49-F238E27FC236}">
                    <a16:creationId xmlns:a16="http://schemas.microsoft.com/office/drawing/2014/main" id="{E35CE146-35AD-41E3-B825-5E4D698C4A6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0AA7462-7B98-429A-819C-FEE6ECB4E40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F6C54-5C62-4B12-A0A1-F19D1EB2F88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C377BC-7A02-4CB8-A249-1D18917FAE7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11806989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Onesheet subtitle two photo">
    <p:bg>
      <p:bgPr>
        <a:solidFill>
          <a:schemeClr val="accent6"/>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FAA044B-2B0B-4762-89D0-84A270C29F9D}"/>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cxnSp>
        <p:nvCxnSpPr>
          <p:cNvPr id="25" name="Straight Connector 24">
            <a:extLst>
              <a:ext uri="{FF2B5EF4-FFF2-40B4-BE49-F238E27FC236}">
                <a16:creationId xmlns:a16="http://schemas.microsoft.com/office/drawing/2014/main" id="{8F335321-C6BC-4C38-B8D6-A9BAA5CFF900}"/>
              </a:ext>
            </a:extLst>
          </p:cNvPr>
          <p:cNvCxnSpPr/>
          <p:nvPr userDrawn="1"/>
        </p:nvCxnSpPr>
        <p:spPr>
          <a:xfrm>
            <a:off x="0" y="1192732"/>
            <a:ext cx="12191377" cy="0"/>
          </a:xfrm>
          <a:prstGeom prst="line">
            <a:avLst/>
          </a:prstGeom>
          <a:ln w="158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292608"/>
            <a:ext cx="11025188" cy="369332"/>
          </a:xfrm>
        </p:spPr>
        <p:txBody>
          <a:bodyPr tIns="0"/>
          <a:lstStyle>
            <a:lvl1pPr>
              <a:defRPr sz="2400" b="0" spc="0" baseline="0">
                <a:solidFill>
                  <a:schemeClr val="tx1"/>
                </a:solidFill>
                <a:latin typeface="+mj-lt"/>
                <a:cs typeface="Segoe UI" panose="020B0502040204020203" pitchFamily="34" charset="0"/>
              </a:defRPr>
            </a:lvl1pPr>
          </a:lstStyle>
          <a:p>
            <a:r>
              <a:rPr lang="en-US"/>
              <a:t>Click to edit Master title style</a:t>
            </a:r>
          </a:p>
        </p:txBody>
      </p:sp>
      <p:sp>
        <p:nvSpPr>
          <p:cNvPr id="56" name="Text Placeholder 3">
            <a:extLst>
              <a:ext uri="{FF2B5EF4-FFF2-40B4-BE49-F238E27FC236}">
                <a16:creationId xmlns:a16="http://schemas.microsoft.com/office/drawing/2014/main" id="{3B0D4DC2-E232-45C0-814D-A8CDC5696B54}"/>
              </a:ext>
            </a:extLst>
          </p:cNvPr>
          <p:cNvSpPr>
            <a:spLocks noGrp="1"/>
          </p:cNvSpPr>
          <p:nvPr>
            <p:ph type="body" sz="quarter" idx="10"/>
          </p:nvPr>
        </p:nvSpPr>
        <p:spPr>
          <a:xfrm>
            <a:off x="584200" y="1437481"/>
            <a:ext cx="5212080"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6962" y="1435608"/>
            <a:ext cx="5212080" cy="182880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7" name="Text Placeholder 3">
            <a:extLst>
              <a:ext uri="{FF2B5EF4-FFF2-40B4-BE49-F238E27FC236}">
                <a16:creationId xmlns:a16="http://schemas.microsoft.com/office/drawing/2014/main" id="{FD95F516-CC7C-4080-AB5D-A240998EC9BC}"/>
              </a:ext>
            </a:extLst>
          </p:cNvPr>
          <p:cNvSpPr>
            <a:spLocks noGrp="1"/>
          </p:cNvSpPr>
          <p:nvPr>
            <p:ph type="body" sz="quarter" idx="15"/>
          </p:nvPr>
        </p:nvSpPr>
        <p:spPr>
          <a:xfrm>
            <a:off x="6400800" y="1435608"/>
            <a:ext cx="5212080"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6400800" y="1435608"/>
            <a:ext cx="5212080" cy="182880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grpSp>
        <p:nvGrpSpPr>
          <p:cNvPr id="35" name="Microsoft logo">
            <a:extLst>
              <a:ext uri="{FF2B5EF4-FFF2-40B4-BE49-F238E27FC236}">
                <a16:creationId xmlns:a16="http://schemas.microsoft.com/office/drawing/2014/main" id="{A1BE2210-8DDB-498D-850C-E81B12DBAEB3}"/>
              </a:ext>
            </a:extLst>
          </p:cNvPr>
          <p:cNvGrpSpPr>
            <a:grpSpLocks noChangeAspect="1"/>
          </p:cNvGrpSpPr>
          <p:nvPr userDrawn="1"/>
        </p:nvGrpSpPr>
        <p:grpSpPr>
          <a:xfrm>
            <a:off x="10338670" y="6289993"/>
            <a:ext cx="1270718" cy="274320"/>
            <a:chOff x="1145381" y="1213104"/>
            <a:chExt cx="3756565" cy="810959"/>
          </a:xfrm>
        </p:grpSpPr>
        <p:grpSp>
          <p:nvGrpSpPr>
            <p:cNvPr id="36" name="Group 35">
              <a:extLst>
                <a:ext uri="{FF2B5EF4-FFF2-40B4-BE49-F238E27FC236}">
                  <a16:creationId xmlns:a16="http://schemas.microsoft.com/office/drawing/2014/main" id="{436A4B66-DB62-4C6B-9DCA-582CD89858B5}"/>
                </a:ext>
              </a:extLst>
            </p:cNvPr>
            <p:cNvGrpSpPr/>
            <p:nvPr userDrawn="1"/>
          </p:nvGrpSpPr>
          <p:grpSpPr>
            <a:xfrm>
              <a:off x="2186464" y="1338168"/>
              <a:ext cx="2715482" cy="534447"/>
              <a:chOff x="2186464" y="1338168"/>
              <a:chExt cx="2715482" cy="534447"/>
            </a:xfrm>
          </p:grpSpPr>
          <p:sp>
            <p:nvSpPr>
              <p:cNvPr id="42" name="Freeform: Shape 41">
                <a:extLst>
                  <a:ext uri="{FF2B5EF4-FFF2-40B4-BE49-F238E27FC236}">
                    <a16:creationId xmlns:a16="http://schemas.microsoft.com/office/drawing/2014/main" id="{DEA09793-091C-46A5-ACE6-350B0E2F93DB}"/>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511E57E-397A-472A-A704-2E387935490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B6D191-9D57-476D-AA59-B510CFC135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34714E4-0B80-4AE8-B13F-660DAD0C144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E1448D4-D519-45D7-8400-3A7803C6EB7B}"/>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4A1B49-65A0-4E2E-990B-5D13C139F9AF}"/>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BF277A-AEC7-4830-AE1A-617F21900CF8}"/>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3076CA0-9F95-42EC-A419-0538D360F44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D126FC9-46FC-48D3-B8DE-3546690C1E6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5BF21559-4043-415F-A930-0FE76DA2F3A8}"/>
                </a:ext>
              </a:extLst>
            </p:cNvPr>
            <p:cNvGrpSpPr/>
            <p:nvPr userDrawn="1"/>
          </p:nvGrpSpPr>
          <p:grpSpPr>
            <a:xfrm>
              <a:off x="1145381" y="1213104"/>
              <a:ext cx="810768" cy="810959"/>
              <a:chOff x="1145381" y="1213104"/>
              <a:chExt cx="810768" cy="810959"/>
            </a:xfrm>
          </p:grpSpPr>
          <p:sp>
            <p:nvSpPr>
              <p:cNvPr id="38" name="Freeform: Shape 37">
                <a:extLst>
                  <a:ext uri="{FF2B5EF4-FFF2-40B4-BE49-F238E27FC236}">
                    <a16:creationId xmlns:a16="http://schemas.microsoft.com/office/drawing/2014/main" id="{E35CE146-35AD-41E3-B825-5E4D698C4A6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0AA7462-7B98-429A-819C-FEE6ECB4E40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F6C54-5C62-4B12-A0A1-F19D1EB2F88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C377BC-7A02-4CB8-A249-1D18917FAE7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6" name="Text Placeholder 11">
            <a:extLst>
              <a:ext uri="{FF2B5EF4-FFF2-40B4-BE49-F238E27FC236}">
                <a16:creationId xmlns:a16="http://schemas.microsoft.com/office/drawing/2014/main" id="{A0B7106F-FDB9-4AE2-A058-6C3B4F9C0701}"/>
              </a:ext>
            </a:extLst>
          </p:cNvPr>
          <p:cNvSpPr>
            <a:spLocks noGrp="1"/>
          </p:cNvSpPr>
          <p:nvPr>
            <p:ph type="body" sz="quarter" idx="23"/>
          </p:nvPr>
        </p:nvSpPr>
        <p:spPr>
          <a:xfrm>
            <a:off x="585217" y="731519"/>
            <a:ext cx="11027664" cy="292608"/>
          </a:xfrm>
        </p:spPr>
        <p:txBody>
          <a:bodyPr lIns="0" tIns="0" bIns="0" anchor="t">
            <a:noAutofit/>
          </a:bodyPr>
          <a:lstStyle>
            <a:lvl1pPr marL="0" indent="0">
              <a:spcBef>
                <a:spcPts val="0"/>
              </a:spcBef>
              <a:buNone/>
              <a:defRPr sz="1600">
                <a:solidFill>
                  <a:schemeClr val="tx1"/>
                </a:solidFill>
                <a:latin typeface="+mn-lt"/>
                <a:ea typeface="Segoe UI Emoji" panose="020B0502040204020203" pitchFamily="34" charset="0"/>
                <a:cs typeface="Segoe UI Light" panose="020B0502040204020203" pitchFamily="34" charset="0"/>
              </a:defRPr>
            </a:lvl1pPr>
          </a:lstStyle>
          <a:p>
            <a:pPr lvl="0"/>
            <a:r>
              <a:rPr lang="en-US"/>
              <a:t>Click to edit Master text styles</a:t>
            </a:r>
          </a:p>
        </p:txBody>
      </p:sp>
      <p:sp>
        <p:nvSpPr>
          <p:cNvPr id="27" name="Footnote">
            <a:extLst>
              <a:ext uri="{FF2B5EF4-FFF2-40B4-BE49-F238E27FC236}">
                <a16:creationId xmlns:a16="http://schemas.microsoft.com/office/drawing/2014/main" id="{DD18831E-91B2-46D0-B3EE-F7EEA75B691B}"/>
              </a:ext>
            </a:extLst>
          </p:cNvPr>
          <p:cNvSpPr>
            <a:spLocks noGrp="1"/>
          </p:cNvSpPr>
          <p:nvPr>
            <p:ph type="body" sz="quarter" idx="24"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Tree>
    <p:extLst>
      <p:ext uri="{BB962C8B-B14F-4D97-AF65-F5344CB8AC3E}">
        <p14:creationId xmlns:p14="http://schemas.microsoft.com/office/powerpoint/2010/main" val="254220204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hree photo column">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11025188" cy="553998"/>
          </a:xfrm>
        </p:spPr>
        <p:txBody>
          <a:bodyPr tIns="0"/>
          <a:lstStyle>
            <a:lvl1pPr>
              <a:defRPr sz="3600" b="0" spc="-50" baseline="0">
                <a:solidFill>
                  <a:schemeClr val="tx1"/>
                </a:solidFill>
                <a:latin typeface="+mj-lt"/>
                <a:cs typeface="Segoe UI" panose="020B0502040204020203" pitchFamily="34" charset="0"/>
              </a:defRPr>
            </a:lvl1pPr>
          </a:lstStyle>
          <a:p>
            <a:r>
              <a:rPr lang="en-US"/>
              <a:t>Click to edit Master title style</a:t>
            </a:r>
          </a:p>
        </p:txBody>
      </p:sp>
      <p:sp>
        <p:nvSpPr>
          <p:cNvPr id="56" name="Text Placeholder 3">
            <a:extLst>
              <a:ext uri="{FF2B5EF4-FFF2-40B4-BE49-F238E27FC236}">
                <a16:creationId xmlns:a16="http://schemas.microsoft.com/office/drawing/2014/main" id="{3B0D4DC2-E232-45C0-814D-A8CDC5696B54}"/>
              </a:ext>
            </a:extLst>
          </p:cNvPr>
          <p:cNvSpPr>
            <a:spLocks noGrp="1"/>
          </p:cNvSpPr>
          <p:nvPr>
            <p:ph type="body" sz="quarter" idx="10"/>
          </p:nvPr>
        </p:nvSpPr>
        <p:spPr>
          <a:xfrm>
            <a:off x="584200" y="1437481"/>
            <a:ext cx="3474720"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6962" y="1435608"/>
            <a:ext cx="3474720" cy="1828800"/>
          </a:xfrm>
          <a:blipFill>
            <a:blip r:embed="rId2"/>
            <a:stretch>
              <a:fillRect/>
            </a:stretch>
          </a:blip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57" name="Text Placeholder 3">
            <a:extLst>
              <a:ext uri="{FF2B5EF4-FFF2-40B4-BE49-F238E27FC236}">
                <a16:creationId xmlns:a16="http://schemas.microsoft.com/office/drawing/2014/main" id="{FD95F516-CC7C-4080-AB5D-A240998EC9BC}"/>
              </a:ext>
            </a:extLst>
          </p:cNvPr>
          <p:cNvSpPr>
            <a:spLocks noGrp="1"/>
          </p:cNvSpPr>
          <p:nvPr>
            <p:ph type="body" sz="quarter" idx="15"/>
          </p:nvPr>
        </p:nvSpPr>
        <p:spPr>
          <a:xfrm>
            <a:off x="4361688" y="1435608"/>
            <a:ext cx="3474720"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4358640" y="1435608"/>
            <a:ext cx="3474720" cy="1828800"/>
          </a:xfrm>
          <a:blipFill>
            <a:blip r:embed="rId3"/>
            <a:stretch>
              <a:fillRect/>
            </a:stretch>
          </a:blip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58" name="Text Placeholder 3">
            <a:extLst>
              <a:ext uri="{FF2B5EF4-FFF2-40B4-BE49-F238E27FC236}">
                <a16:creationId xmlns:a16="http://schemas.microsoft.com/office/drawing/2014/main" id="{497B0DEE-281D-4C24-8726-AC0E8A2E7F49}"/>
              </a:ext>
            </a:extLst>
          </p:cNvPr>
          <p:cNvSpPr>
            <a:spLocks noGrp="1"/>
          </p:cNvSpPr>
          <p:nvPr>
            <p:ph type="body" sz="quarter" idx="16"/>
          </p:nvPr>
        </p:nvSpPr>
        <p:spPr>
          <a:xfrm>
            <a:off x="8138160" y="1435608"/>
            <a:ext cx="3474720"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Picture Placeholder 26">
            <a:extLst>
              <a:ext uri="{FF2B5EF4-FFF2-40B4-BE49-F238E27FC236}">
                <a16:creationId xmlns:a16="http://schemas.microsoft.com/office/drawing/2014/main" id="{C35AAB96-8811-4B31-9C98-B8245D1AA113}"/>
              </a:ext>
            </a:extLst>
          </p:cNvPr>
          <p:cNvSpPr>
            <a:spLocks noGrp="1"/>
          </p:cNvSpPr>
          <p:nvPr>
            <p:ph type="pic" sz="quarter" idx="14"/>
          </p:nvPr>
        </p:nvSpPr>
        <p:spPr>
          <a:xfrm>
            <a:off x="8138160" y="1435608"/>
            <a:ext cx="3474720" cy="1828800"/>
          </a:xfrm>
          <a:blipFill>
            <a:blip r:embed="rId4"/>
            <a:stretch>
              <a:fillRect/>
            </a:stretch>
          </a:blip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51" name="Footnote">
            <a:extLst>
              <a:ext uri="{FF2B5EF4-FFF2-40B4-BE49-F238E27FC236}">
                <a16:creationId xmlns:a16="http://schemas.microsoft.com/office/drawing/2014/main" id="{40EA9E40-81EB-4159-9310-84F2B5F14753}"/>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35" name="Microsoft logo">
            <a:extLst>
              <a:ext uri="{FF2B5EF4-FFF2-40B4-BE49-F238E27FC236}">
                <a16:creationId xmlns:a16="http://schemas.microsoft.com/office/drawing/2014/main" id="{A1BE2210-8DDB-498D-850C-E81B12DBAEB3}"/>
              </a:ext>
            </a:extLst>
          </p:cNvPr>
          <p:cNvGrpSpPr>
            <a:grpSpLocks noChangeAspect="1"/>
          </p:cNvGrpSpPr>
          <p:nvPr userDrawn="1"/>
        </p:nvGrpSpPr>
        <p:grpSpPr>
          <a:xfrm>
            <a:off x="10338670" y="6289993"/>
            <a:ext cx="1270718" cy="274320"/>
            <a:chOff x="1145381" y="1213104"/>
            <a:chExt cx="3756565" cy="810959"/>
          </a:xfrm>
        </p:grpSpPr>
        <p:grpSp>
          <p:nvGrpSpPr>
            <p:cNvPr id="36" name="Group 35">
              <a:extLst>
                <a:ext uri="{FF2B5EF4-FFF2-40B4-BE49-F238E27FC236}">
                  <a16:creationId xmlns:a16="http://schemas.microsoft.com/office/drawing/2014/main" id="{436A4B66-DB62-4C6B-9DCA-582CD89858B5}"/>
                </a:ext>
              </a:extLst>
            </p:cNvPr>
            <p:cNvGrpSpPr/>
            <p:nvPr userDrawn="1"/>
          </p:nvGrpSpPr>
          <p:grpSpPr>
            <a:xfrm>
              <a:off x="2186464" y="1338168"/>
              <a:ext cx="2715482" cy="534447"/>
              <a:chOff x="2186464" y="1338168"/>
              <a:chExt cx="2715482" cy="534447"/>
            </a:xfrm>
          </p:grpSpPr>
          <p:sp>
            <p:nvSpPr>
              <p:cNvPr id="42" name="Freeform: Shape 41">
                <a:extLst>
                  <a:ext uri="{FF2B5EF4-FFF2-40B4-BE49-F238E27FC236}">
                    <a16:creationId xmlns:a16="http://schemas.microsoft.com/office/drawing/2014/main" id="{DEA09793-091C-46A5-ACE6-350B0E2F93DB}"/>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511E57E-397A-472A-A704-2E387935490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B6D191-9D57-476D-AA59-B510CFC135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34714E4-0B80-4AE8-B13F-660DAD0C144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E1448D4-D519-45D7-8400-3A7803C6EB7B}"/>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4A1B49-65A0-4E2E-990B-5D13C139F9AF}"/>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BF277A-AEC7-4830-AE1A-617F21900CF8}"/>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3076CA0-9F95-42EC-A419-0538D360F44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D126FC9-46FC-48D3-B8DE-3546690C1E6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5BF21559-4043-415F-A930-0FE76DA2F3A8}"/>
                </a:ext>
              </a:extLst>
            </p:cNvPr>
            <p:cNvGrpSpPr/>
            <p:nvPr userDrawn="1"/>
          </p:nvGrpSpPr>
          <p:grpSpPr>
            <a:xfrm>
              <a:off x="1145381" y="1213104"/>
              <a:ext cx="810768" cy="810959"/>
              <a:chOff x="1145381" y="1213104"/>
              <a:chExt cx="810768" cy="810959"/>
            </a:xfrm>
          </p:grpSpPr>
          <p:sp>
            <p:nvSpPr>
              <p:cNvPr id="38" name="Freeform: Shape 37">
                <a:extLst>
                  <a:ext uri="{FF2B5EF4-FFF2-40B4-BE49-F238E27FC236}">
                    <a16:creationId xmlns:a16="http://schemas.microsoft.com/office/drawing/2014/main" id="{E35CE146-35AD-41E3-B825-5E4D698C4A6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0AA7462-7B98-429A-819C-FEE6ECB4E40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F6C54-5C62-4B12-A0A1-F19D1EB2F88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C377BC-7A02-4CB8-A249-1D18917FAE7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76225690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hree photo column short">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11025188" cy="553998"/>
          </a:xfrm>
        </p:spPr>
        <p:txBody>
          <a:bodyPr tIns="0"/>
          <a:lstStyle>
            <a:lvl1pPr>
              <a:defRPr sz="3600" b="0" spc="-50" baseline="0">
                <a:solidFill>
                  <a:schemeClr val="tx1"/>
                </a:solidFill>
                <a:latin typeface="+mj-lt"/>
                <a:cs typeface="Segoe UI" panose="020B0502040204020203" pitchFamily="34" charset="0"/>
              </a:defRPr>
            </a:lvl1pPr>
          </a:lstStyle>
          <a:p>
            <a:r>
              <a:rPr lang="en-US"/>
              <a:t>Click to edit Master title style</a:t>
            </a:r>
          </a:p>
        </p:txBody>
      </p:sp>
      <p:sp>
        <p:nvSpPr>
          <p:cNvPr id="56" name="Text Placeholder 3">
            <a:extLst>
              <a:ext uri="{FF2B5EF4-FFF2-40B4-BE49-F238E27FC236}">
                <a16:creationId xmlns:a16="http://schemas.microsoft.com/office/drawing/2014/main" id="{3B0D4DC2-E232-45C0-814D-A8CDC5696B54}"/>
              </a:ext>
            </a:extLst>
          </p:cNvPr>
          <p:cNvSpPr>
            <a:spLocks noGrp="1"/>
          </p:cNvSpPr>
          <p:nvPr>
            <p:ph type="body" sz="quarter" idx="10"/>
          </p:nvPr>
        </p:nvSpPr>
        <p:spPr>
          <a:xfrm>
            <a:off x="584200" y="1437481"/>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6962"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7" name="Text Placeholder 3">
            <a:extLst>
              <a:ext uri="{FF2B5EF4-FFF2-40B4-BE49-F238E27FC236}">
                <a16:creationId xmlns:a16="http://schemas.microsoft.com/office/drawing/2014/main" id="{FD95F516-CC7C-4080-AB5D-A240998EC9BC}"/>
              </a:ext>
            </a:extLst>
          </p:cNvPr>
          <p:cNvSpPr>
            <a:spLocks noGrp="1"/>
          </p:cNvSpPr>
          <p:nvPr>
            <p:ph type="body" sz="quarter" idx="15"/>
          </p:nvPr>
        </p:nvSpPr>
        <p:spPr>
          <a:xfrm>
            <a:off x="4361688" y="1435608"/>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4358640"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8" name="Text Placeholder 3">
            <a:extLst>
              <a:ext uri="{FF2B5EF4-FFF2-40B4-BE49-F238E27FC236}">
                <a16:creationId xmlns:a16="http://schemas.microsoft.com/office/drawing/2014/main" id="{497B0DEE-281D-4C24-8726-AC0E8A2E7F49}"/>
              </a:ext>
            </a:extLst>
          </p:cNvPr>
          <p:cNvSpPr>
            <a:spLocks noGrp="1"/>
          </p:cNvSpPr>
          <p:nvPr>
            <p:ph type="body" sz="quarter" idx="16"/>
          </p:nvPr>
        </p:nvSpPr>
        <p:spPr>
          <a:xfrm>
            <a:off x="8138160" y="1435608"/>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Picture Placeholder 26">
            <a:extLst>
              <a:ext uri="{FF2B5EF4-FFF2-40B4-BE49-F238E27FC236}">
                <a16:creationId xmlns:a16="http://schemas.microsoft.com/office/drawing/2014/main" id="{C35AAB96-8811-4B31-9C98-B8245D1AA113}"/>
              </a:ext>
            </a:extLst>
          </p:cNvPr>
          <p:cNvSpPr>
            <a:spLocks noGrp="1"/>
          </p:cNvSpPr>
          <p:nvPr>
            <p:ph type="pic" sz="quarter" idx="14"/>
          </p:nvPr>
        </p:nvSpPr>
        <p:spPr>
          <a:xfrm>
            <a:off x="8138160"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1" name="Footnote">
            <a:extLst>
              <a:ext uri="{FF2B5EF4-FFF2-40B4-BE49-F238E27FC236}">
                <a16:creationId xmlns:a16="http://schemas.microsoft.com/office/drawing/2014/main" id="{40EA9E40-81EB-4159-9310-84F2B5F14753}"/>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35" name="Microsoft logo">
            <a:extLst>
              <a:ext uri="{FF2B5EF4-FFF2-40B4-BE49-F238E27FC236}">
                <a16:creationId xmlns:a16="http://schemas.microsoft.com/office/drawing/2014/main" id="{A1BE2210-8DDB-498D-850C-E81B12DBAEB3}"/>
              </a:ext>
            </a:extLst>
          </p:cNvPr>
          <p:cNvGrpSpPr>
            <a:grpSpLocks noChangeAspect="1"/>
          </p:cNvGrpSpPr>
          <p:nvPr userDrawn="1"/>
        </p:nvGrpSpPr>
        <p:grpSpPr>
          <a:xfrm>
            <a:off x="10338670" y="6289993"/>
            <a:ext cx="1270718" cy="274320"/>
            <a:chOff x="1145381" y="1213104"/>
            <a:chExt cx="3756565" cy="810959"/>
          </a:xfrm>
        </p:grpSpPr>
        <p:grpSp>
          <p:nvGrpSpPr>
            <p:cNvPr id="36" name="Group 35">
              <a:extLst>
                <a:ext uri="{FF2B5EF4-FFF2-40B4-BE49-F238E27FC236}">
                  <a16:creationId xmlns:a16="http://schemas.microsoft.com/office/drawing/2014/main" id="{436A4B66-DB62-4C6B-9DCA-582CD89858B5}"/>
                </a:ext>
              </a:extLst>
            </p:cNvPr>
            <p:cNvGrpSpPr/>
            <p:nvPr userDrawn="1"/>
          </p:nvGrpSpPr>
          <p:grpSpPr>
            <a:xfrm>
              <a:off x="2186464" y="1338168"/>
              <a:ext cx="2715482" cy="534447"/>
              <a:chOff x="2186464" y="1338168"/>
              <a:chExt cx="2715482" cy="534447"/>
            </a:xfrm>
          </p:grpSpPr>
          <p:sp>
            <p:nvSpPr>
              <p:cNvPr id="42" name="Freeform: Shape 41">
                <a:extLst>
                  <a:ext uri="{FF2B5EF4-FFF2-40B4-BE49-F238E27FC236}">
                    <a16:creationId xmlns:a16="http://schemas.microsoft.com/office/drawing/2014/main" id="{DEA09793-091C-46A5-ACE6-350B0E2F93DB}"/>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511E57E-397A-472A-A704-2E387935490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B6D191-9D57-476D-AA59-B510CFC135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34714E4-0B80-4AE8-B13F-660DAD0C144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E1448D4-D519-45D7-8400-3A7803C6EB7B}"/>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4A1B49-65A0-4E2E-990B-5D13C139F9AF}"/>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BF277A-AEC7-4830-AE1A-617F21900CF8}"/>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3076CA0-9F95-42EC-A419-0538D360F44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D126FC9-46FC-48D3-B8DE-3546690C1E6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5BF21559-4043-415F-A930-0FE76DA2F3A8}"/>
                </a:ext>
              </a:extLst>
            </p:cNvPr>
            <p:cNvGrpSpPr/>
            <p:nvPr userDrawn="1"/>
          </p:nvGrpSpPr>
          <p:grpSpPr>
            <a:xfrm>
              <a:off x="1145381" y="1213104"/>
              <a:ext cx="810768" cy="810959"/>
              <a:chOff x="1145381" y="1213104"/>
              <a:chExt cx="810768" cy="810959"/>
            </a:xfrm>
          </p:grpSpPr>
          <p:sp>
            <p:nvSpPr>
              <p:cNvPr id="38" name="Freeform: Shape 37">
                <a:extLst>
                  <a:ext uri="{FF2B5EF4-FFF2-40B4-BE49-F238E27FC236}">
                    <a16:creationId xmlns:a16="http://schemas.microsoft.com/office/drawing/2014/main" id="{E35CE146-35AD-41E3-B825-5E4D698C4A6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0AA7462-7B98-429A-819C-FEE6ECB4E40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F6C54-5C62-4B12-A0A1-F19D1EB2F88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C377BC-7A02-4CB8-A249-1D18917FAE7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1509382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hree photo column short color">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11025188" cy="553998"/>
          </a:xfrm>
        </p:spPr>
        <p:txBody>
          <a:bodyPr tIns="0"/>
          <a:lstStyle>
            <a:lvl1pPr>
              <a:defRPr sz="3600" b="0" spc="-50" baseline="0">
                <a:solidFill>
                  <a:schemeClr val="accent2"/>
                </a:solidFill>
                <a:latin typeface="+mj-lt"/>
                <a:cs typeface="Segoe UI" panose="020B0502040204020203" pitchFamily="34" charset="0"/>
              </a:defRPr>
            </a:lvl1pPr>
          </a:lstStyle>
          <a:p>
            <a:r>
              <a:rPr lang="en-US"/>
              <a:t>Click to edit Master title style</a:t>
            </a:r>
          </a:p>
        </p:txBody>
      </p:sp>
      <p:sp>
        <p:nvSpPr>
          <p:cNvPr id="56" name="Text Placeholder 3">
            <a:extLst>
              <a:ext uri="{FF2B5EF4-FFF2-40B4-BE49-F238E27FC236}">
                <a16:creationId xmlns:a16="http://schemas.microsoft.com/office/drawing/2014/main" id="{3B0D4DC2-E232-45C0-814D-A8CDC5696B54}"/>
              </a:ext>
            </a:extLst>
          </p:cNvPr>
          <p:cNvSpPr>
            <a:spLocks noGrp="1"/>
          </p:cNvSpPr>
          <p:nvPr>
            <p:ph type="body" sz="quarter" idx="10"/>
          </p:nvPr>
        </p:nvSpPr>
        <p:spPr>
          <a:xfrm>
            <a:off x="585581" y="3191256"/>
            <a:ext cx="3474720" cy="2542032"/>
          </a:xfrm>
          <a:solidFill>
            <a:schemeClr val="accent6"/>
          </a:solidFill>
        </p:spPr>
        <p:txBody>
          <a:bodyPr wrap="square" lIns="182880" tIns="182880" rIns="182880" bIns="45720">
            <a:noAutofit/>
          </a:bodyPr>
          <a:lstStyle>
            <a:lvl1pPr marL="0" indent="0">
              <a:spcBef>
                <a:spcPts val="1224"/>
              </a:spcBef>
              <a:buClrTx/>
              <a:buFont typeface="Wingdings" panose="05000000000000000000" pitchFamily="2" charset="2"/>
              <a:buNone/>
              <a:defRPr sz="2000" b="0">
                <a:latin typeface="+mj-lt"/>
                <a:cs typeface="Segoe UI Semilight" panose="020B0402040204020203" pitchFamily="34" charset="0"/>
              </a:defRPr>
            </a:lvl1pPr>
            <a:lvl2pPr marL="255588" indent="0">
              <a:buClrTx/>
              <a:buFont typeface="Wingdings" panose="05000000000000000000" pitchFamily="2" charset="2"/>
              <a:buNone/>
              <a:defRPr sz="2000" b="0">
                <a:latin typeface="+mj-lt"/>
              </a:defRPr>
            </a:lvl2pPr>
            <a:lvl3pPr marL="450850" indent="0">
              <a:buClrTx/>
              <a:buFont typeface="Wingdings" panose="05000000000000000000" pitchFamily="2" charset="2"/>
              <a:buNone/>
              <a:tabLst/>
              <a:defRPr sz="2000" b="0">
                <a:latin typeface="+mj-lt"/>
              </a:defRPr>
            </a:lvl3pPr>
            <a:lvl4pPr marL="652462" indent="0">
              <a:buClrTx/>
              <a:buFont typeface="Wingdings" panose="05000000000000000000" pitchFamily="2" charset="2"/>
              <a:buNone/>
              <a:defRPr sz="2000" b="0">
                <a:latin typeface="+mj-lt"/>
              </a:defRPr>
            </a:lvl4pPr>
            <a:lvl5pPr marL="854075" indent="0">
              <a:buClrTx/>
              <a:buFont typeface="Wingdings" panose="05000000000000000000" pitchFamily="2" charset="2"/>
              <a:buNone/>
              <a:tabLst/>
              <a:defRPr sz="2000" b="0">
                <a:latin typeface="+mj-lt"/>
              </a:defRPr>
            </a:lvl5pPr>
          </a:lstStyle>
          <a:p>
            <a:pPr lvl="0"/>
            <a:r>
              <a:rPr lang="en-US"/>
              <a:t>Click to edit Master text styles</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5581" y="41788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7" name="Text Placeholder 3">
            <a:extLst>
              <a:ext uri="{FF2B5EF4-FFF2-40B4-BE49-F238E27FC236}">
                <a16:creationId xmlns:a16="http://schemas.microsoft.com/office/drawing/2014/main" id="{FD95F516-CC7C-4080-AB5D-A240998EC9BC}"/>
              </a:ext>
            </a:extLst>
          </p:cNvPr>
          <p:cNvSpPr>
            <a:spLocks noGrp="1"/>
          </p:cNvSpPr>
          <p:nvPr>
            <p:ph type="body" sz="quarter" idx="15"/>
          </p:nvPr>
        </p:nvSpPr>
        <p:spPr>
          <a:xfrm>
            <a:off x="4360164" y="3191256"/>
            <a:ext cx="3474720" cy="2542032"/>
          </a:xfrm>
          <a:solidFill>
            <a:schemeClr val="accent6"/>
          </a:solidFill>
        </p:spPr>
        <p:txBody>
          <a:bodyPr wrap="square" lIns="182880" tIns="182880" rIns="182880" bIns="45720">
            <a:noAutofit/>
          </a:bodyPr>
          <a:lstStyle>
            <a:lvl1pPr marL="0" indent="0">
              <a:spcBef>
                <a:spcPts val="1224"/>
              </a:spcBef>
              <a:buClrTx/>
              <a:buFont typeface="Wingdings" panose="05000000000000000000" pitchFamily="2" charset="2"/>
              <a:buNone/>
              <a:defRPr sz="2000" b="0">
                <a:latin typeface="+mj-lt"/>
                <a:cs typeface="Segoe UI Semilight" panose="020B0402040204020203" pitchFamily="34" charset="0"/>
              </a:defRPr>
            </a:lvl1pPr>
            <a:lvl2pPr marL="255588" indent="0">
              <a:buClrTx/>
              <a:buFont typeface="Wingdings" panose="05000000000000000000" pitchFamily="2" charset="2"/>
              <a:buNone/>
              <a:defRPr sz="2000" b="0">
                <a:latin typeface="+mj-lt"/>
              </a:defRPr>
            </a:lvl2pPr>
            <a:lvl3pPr marL="450850" indent="0">
              <a:buClrTx/>
              <a:buFont typeface="Wingdings" panose="05000000000000000000" pitchFamily="2" charset="2"/>
              <a:buNone/>
              <a:tabLst/>
              <a:defRPr sz="2000" b="0">
                <a:latin typeface="+mj-lt"/>
              </a:defRPr>
            </a:lvl3pPr>
            <a:lvl4pPr marL="652462" indent="0">
              <a:buClrTx/>
              <a:buFont typeface="Wingdings" panose="05000000000000000000" pitchFamily="2" charset="2"/>
              <a:buNone/>
              <a:defRPr sz="2000" b="0">
                <a:latin typeface="+mj-lt"/>
              </a:defRPr>
            </a:lvl4pPr>
            <a:lvl5pPr marL="854075" indent="0">
              <a:buClrTx/>
              <a:buFont typeface="Wingdings" panose="05000000000000000000" pitchFamily="2" charset="2"/>
              <a:buNone/>
              <a:tabLst/>
              <a:defRPr sz="2000" b="0">
                <a:latin typeface="+mj-lt"/>
              </a:defRPr>
            </a:lvl5pPr>
          </a:lstStyle>
          <a:p>
            <a:pPr lvl="0"/>
            <a:r>
              <a:rPr lang="en-US"/>
              <a:t>Click to edit Master text styles</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4360164" y="41788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8" name="Text Placeholder 3">
            <a:extLst>
              <a:ext uri="{FF2B5EF4-FFF2-40B4-BE49-F238E27FC236}">
                <a16:creationId xmlns:a16="http://schemas.microsoft.com/office/drawing/2014/main" id="{497B0DEE-281D-4C24-8726-AC0E8A2E7F49}"/>
              </a:ext>
            </a:extLst>
          </p:cNvPr>
          <p:cNvSpPr>
            <a:spLocks noGrp="1"/>
          </p:cNvSpPr>
          <p:nvPr>
            <p:ph type="body" sz="quarter" idx="16"/>
          </p:nvPr>
        </p:nvSpPr>
        <p:spPr>
          <a:xfrm>
            <a:off x="8138160" y="3191256"/>
            <a:ext cx="3474720" cy="2542032"/>
          </a:xfrm>
          <a:solidFill>
            <a:schemeClr val="accent6"/>
          </a:solidFill>
        </p:spPr>
        <p:txBody>
          <a:bodyPr wrap="square" lIns="182880" tIns="182880" rIns="182880" bIns="45720">
            <a:noAutofit/>
          </a:bodyPr>
          <a:lstStyle>
            <a:lvl1pPr marL="0" indent="0">
              <a:spcBef>
                <a:spcPts val="1224"/>
              </a:spcBef>
              <a:buClrTx/>
              <a:buFont typeface="Wingdings" panose="05000000000000000000" pitchFamily="2" charset="2"/>
              <a:buNone/>
              <a:defRPr sz="2000" b="0">
                <a:latin typeface="+mj-lt"/>
                <a:cs typeface="Segoe UI Semilight" panose="020B0402040204020203" pitchFamily="34" charset="0"/>
              </a:defRPr>
            </a:lvl1pPr>
            <a:lvl2pPr marL="255588" indent="0">
              <a:buClrTx/>
              <a:buFont typeface="Wingdings" panose="05000000000000000000" pitchFamily="2" charset="2"/>
              <a:buNone/>
              <a:defRPr sz="2000" b="0">
                <a:latin typeface="+mj-lt"/>
              </a:defRPr>
            </a:lvl2pPr>
            <a:lvl3pPr marL="450850" indent="0">
              <a:buClrTx/>
              <a:buFont typeface="Wingdings" panose="05000000000000000000" pitchFamily="2" charset="2"/>
              <a:buNone/>
              <a:tabLst/>
              <a:defRPr sz="2000" b="0">
                <a:latin typeface="+mj-lt"/>
              </a:defRPr>
            </a:lvl3pPr>
            <a:lvl4pPr marL="652462" indent="0">
              <a:buClrTx/>
              <a:buFont typeface="Wingdings" panose="05000000000000000000" pitchFamily="2" charset="2"/>
              <a:buNone/>
              <a:defRPr sz="2000" b="0">
                <a:latin typeface="+mj-lt"/>
              </a:defRPr>
            </a:lvl4pPr>
            <a:lvl5pPr marL="854075" indent="0">
              <a:buClrTx/>
              <a:buFont typeface="Wingdings" panose="05000000000000000000" pitchFamily="2" charset="2"/>
              <a:buNone/>
              <a:tabLst/>
              <a:defRPr sz="2000" b="0">
                <a:latin typeface="+mj-lt"/>
              </a:defRPr>
            </a:lvl5pPr>
          </a:lstStyle>
          <a:p>
            <a:pPr lvl="0"/>
            <a:r>
              <a:rPr lang="en-US"/>
              <a:t>Click to edit Master text styles</a:t>
            </a:r>
          </a:p>
        </p:txBody>
      </p:sp>
      <p:sp>
        <p:nvSpPr>
          <p:cNvPr id="54" name="Picture Placeholder 26">
            <a:extLst>
              <a:ext uri="{FF2B5EF4-FFF2-40B4-BE49-F238E27FC236}">
                <a16:creationId xmlns:a16="http://schemas.microsoft.com/office/drawing/2014/main" id="{C35AAB96-8811-4B31-9C98-B8245D1AA113}"/>
              </a:ext>
            </a:extLst>
          </p:cNvPr>
          <p:cNvSpPr>
            <a:spLocks noGrp="1"/>
          </p:cNvSpPr>
          <p:nvPr>
            <p:ph type="pic" sz="quarter" idx="14"/>
          </p:nvPr>
        </p:nvSpPr>
        <p:spPr>
          <a:xfrm>
            <a:off x="8138160" y="41788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1" name="Footnote">
            <a:extLst>
              <a:ext uri="{FF2B5EF4-FFF2-40B4-BE49-F238E27FC236}">
                <a16:creationId xmlns:a16="http://schemas.microsoft.com/office/drawing/2014/main" id="{40EA9E40-81EB-4159-9310-84F2B5F14753}"/>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chemeClr val="bg1"/>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26" name="Microsoft logo">
            <a:extLst>
              <a:ext uri="{FF2B5EF4-FFF2-40B4-BE49-F238E27FC236}">
                <a16:creationId xmlns:a16="http://schemas.microsoft.com/office/drawing/2014/main" id="{798E7BF8-44EC-4A65-B8B0-4B14549FC304}"/>
              </a:ext>
            </a:extLst>
          </p:cNvPr>
          <p:cNvGrpSpPr/>
          <p:nvPr userDrawn="1"/>
        </p:nvGrpSpPr>
        <p:grpSpPr>
          <a:xfrm>
            <a:off x="10338670" y="6289993"/>
            <a:ext cx="1270718" cy="274320"/>
            <a:chOff x="10338670" y="6289993"/>
            <a:chExt cx="1270718" cy="274320"/>
          </a:xfrm>
        </p:grpSpPr>
        <p:grpSp>
          <p:nvGrpSpPr>
            <p:cNvPr id="27" name="Group 26">
              <a:extLst>
                <a:ext uri="{FF2B5EF4-FFF2-40B4-BE49-F238E27FC236}">
                  <a16:creationId xmlns:a16="http://schemas.microsoft.com/office/drawing/2014/main" id="{4B71D638-F644-4F84-A12B-A881EDC2FFFC}"/>
                </a:ext>
              </a:extLst>
            </p:cNvPr>
            <p:cNvGrpSpPr/>
            <p:nvPr userDrawn="1"/>
          </p:nvGrpSpPr>
          <p:grpSpPr>
            <a:xfrm>
              <a:off x="10690833" y="6332298"/>
              <a:ext cx="918555" cy="180785"/>
              <a:chOff x="10690833" y="6332298"/>
              <a:chExt cx="918555" cy="180785"/>
            </a:xfrm>
          </p:grpSpPr>
          <p:sp>
            <p:nvSpPr>
              <p:cNvPr id="33" name="Freeform: Shape 32">
                <a:extLst>
                  <a:ext uri="{FF2B5EF4-FFF2-40B4-BE49-F238E27FC236}">
                    <a16:creationId xmlns:a16="http://schemas.microsoft.com/office/drawing/2014/main" id="{97ABF3A8-0C2D-4B2F-9B5C-0979DFB042C6}"/>
                  </a:ext>
                </a:extLst>
              </p:cNvPr>
              <p:cNvSpPr/>
              <p:nvPr/>
            </p:nvSpPr>
            <p:spPr>
              <a:xfrm>
                <a:off x="10690833" y="6344219"/>
                <a:ext cx="180431" cy="164321"/>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C3B3B120-2219-439C-9CCA-A5B44EF02597}"/>
                  </a:ext>
                </a:extLst>
              </p:cNvPr>
              <p:cNvSpPr/>
              <p:nvPr/>
            </p:nvSpPr>
            <p:spPr>
              <a:xfrm>
                <a:off x="10892916" y="6390229"/>
                <a:ext cx="32220" cy="119213"/>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F3FF4EB4-BAB5-43B3-AD67-3DF18301F2BA}"/>
                  </a:ext>
                </a:extLst>
              </p:cNvPr>
              <p:cNvSpPr/>
              <p:nvPr/>
            </p:nvSpPr>
            <p:spPr>
              <a:xfrm>
                <a:off x="10890338" y="6340804"/>
                <a:ext cx="35442" cy="35442"/>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2CF7B26-C113-4742-B420-7981A5D0BF34}"/>
                  </a:ext>
                </a:extLst>
              </p:cNvPr>
              <p:cNvSpPr/>
              <p:nvPr/>
            </p:nvSpPr>
            <p:spPr>
              <a:xfrm>
                <a:off x="10939119" y="6387426"/>
                <a:ext cx="93438" cy="125657"/>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C81D5DB9-E615-40F4-B538-DC6BB91D9922}"/>
                  </a:ext>
                </a:extLst>
              </p:cNvPr>
              <p:cNvSpPr/>
              <p:nvPr/>
            </p:nvSpPr>
            <p:spPr>
              <a:xfrm>
                <a:off x="11050890" y="6388199"/>
                <a:ext cx="70884" cy="122435"/>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DCE2D65-B4A2-4422-85F7-F83FED205A5D}"/>
                  </a:ext>
                </a:extLst>
              </p:cNvPr>
              <p:cNvSpPr/>
              <p:nvPr/>
            </p:nvSpPr>
            <p:spPr>
              <a:xfrm>
                <a:off x="11120033"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E046BD3F-5CE2-4864-9E84-994B4D0686DE}"/>
                  </a:ext>
                </a:extLst>
              </p:cNvPr>
              <p:cNvSpPr/>
              <p:nvPr/>
            </p:nvSpPr>
            <p:spPr>
              <a:xfrm>
                <a:off x="11252908" y="6387426"/>
                <a:ext cx="80550" cy="125657"/>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2615607-D4F7-491D-8FCF-6F31E27FEDFA}"/>
                  </a:ext>
                </a:extLst>
              </p:cNvPr>
              <p:cNvSpPr/>
              <p:nvPr/>
            </p:nvSpPr>
            <p:spPr>
              <a:xfrm>
                <a:off x="11342124"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D6146453-A984-412C-8DDD-99A9776D9339}"/>
                  </a:ext>
                </a:extLst>
              </p:cNvPr>
              <p:cNvSpPr/>
              <p:nvPr/>
            </p:nvSpPr>
            <p:spPr>
              <a:xfrm>
                <a:off x="11464399" y="6332298"/>
                <a:ext cx="144989" cy="180431"/>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28" name="Group 27">
              <a:extLst>
                <a:ext uri="{FF2B5EF4-FFF2-40B4-BE49-F238E27FC236}">
                  <a16:creationId xmlns:a16="http://schemas.microsoft.com/office/drawing/2014/main" id="{EFA317C7-BB09-4F21-B091-3A594B10C275}"/>
                </a:ext>
              </a:extLst>
            </p:cNvPr>
            <p:cNvGrpSpPr/>
            <p:nvPr userDrawn="1"/>
          </p:nvGrpSpPr>
          <p:grpSpPr>
            <a:xfrm>
              <a:off x="10338670" y="6289993"/>
              <a:ext cx="274255" cy="274320"/>
              <a:chOff x="1145381" y="1213104"/>
              <a:chExt cx="810768" cy="810959"/>
            </a:xfrm>
          </p:grpSpPr>
          <p:sp>
            <p:nvSpPr>
              <p:cNvPr id="29" name="Freeform: Shape 28">
                <a:extLst>
                  <a:ext uri="{FF2B5EF4-FFF2-40B4-BE49-F238E27FC236}">
                    <a16:creationId xmlns:a16="http://schemas.microsoft.com/office/drawing/2014/main" id="{B320DE77-EFBA-4B45-8E35-D68A9B29CE79}"/>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F4EFF846-6E7D-4B4E-A642-AE93461E8982}"/>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6E7DD5F-D6A0-44F3-B853-2462CDE916D8}"/>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5589673-770B-42E1-9374-57D0FFE8AA5F}"/>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4" name="Text Placeholder 3">
            <a:extLst>
              <a:ext uri="{FF2B5EF4-FFF2-40B4-BE49-F238E27FC236}">
                <a16:creationId xmlns:a16="http://schemas.microsoft.com/office/drawing/2014/main" id="{C8D46922-4E44-4BC6-9BC9-5D4ABC8502E2}"/>
              </a:ext>
            </a:extLst>
          </p:cNvPr>
          <p:cNvSpPr>
            <a:spLocks noGrp="1"/>
          </p:cNvSpPr>
          <p:nvPr>
            <p:ph type="body" sz="quarter" idx="17"/>
          </p:nvPr>
        </p:nvSpPr>
        <p:spPr>
          <a:xfrm>
            <a:off x="584200" y="1436688"/>
            <a:ext cx="11025188" cy="1612749"/>
          </a:xfrm>
        </p:spPr>
        <p:txBody>
          <a:bodyPr/>
          <a:lstStyle>
            <a:lvl1pPr marL="0" indent="0">
              <a:buNone/>
              <a:defRPr>
                <a:solidFill>
                  <a:schemeClr val="bg1"/>
                </a:solidFill>
              </a:defRPr>
            </a:lvl1pPr>
            <a:lvl2pPr marL="228600" indent="0">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93885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Onesheet three photo column">
    <p:bg>
      <p:bgPr>
        <a:solidFill>
          <a:schemeClr val="accent6"/>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7D0BB771-3D90-4220-8FE8-057A3F603010}"/>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cxnSp>
        <p:nvCxnSpPr>
          <p:cNvPr id="27" name="Straight Connector 26">
            <a:extLst>
              <a:ext uri="{FF2B5EF4-FFF2-40B4-BE49-F238E27FC236}">
                <a16:creationId xmlns:a16="http://schemas.microsoft.com/office/drawing/2014/main" id="{CF94DED9-EDED-47F3-B90A-040BE993DF79}"/>
              </a:ext>
            </a:extLst>
          </p:cNvPr>
          <p:cNvCxnSpPr/>
          <p:nvPr userDrawn="1"/>
        </p:nvCxnSpPr>
        <p:spPr>
          <a:xfrm>
            <a:off x="0" y="1192732"/>
            <a:ext cx="12191377" cy="0"/>
          </a:xfrm>
          <a:prstGeom prst="line">
            <a:avLst/>
          </a:prstGeom>
          <a:ln w="158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292608"/>
            <a:ext cx="11025188" cy="553998"/>
          </a:xfrm>
        </p:spPr>
        <p:txBody>
          <a:bodyPr tIns="0"/>
          <a:lstStyle>
            <a:lvl1pPr>
              <a:defRPr sz="3600" b="0" spc="-50" baseline="0">
                <a:solidFill>
                  <a:schemeClr val="tx1"/>
                </a:solidFill>
                <a:latin typeface="+mj-lt"/>
                <a:cs typeface="Segoe UI" panose="020B0502040204020203" pitchFamily="34" charset="0"/>
              </a:defRPr>
            </a:lvl1pPr>
          </a:lstStyle>
          <a:p>
            <a:r>
              <a:rPr lang="en-US"/>
              <a:t>Click to edit Master title style</a:t>
            </a:r>
          </a:p>
        </p:txBody>
      </p:sp>
      <p:sp>
        <p:nvSpPr>
          <p:cNvPr id="56" name="Text Placeholder 3">
            <a:extLst>
              <a:ext uri="{FF2B5EF4-FFF2-40B4-BE49-F238E27FC236}">
                <a16:creationId xmlns:a16="http://schemas.microsoft.com/office/drawing/2014/main" id="{3B0D4DC2-E232-45C0-814D-A8CDC5696B54}"/>
              </a:ext>
            </a:extLst>
          </p:cNvPr>
          <p:cNvSpPr>
            <a:spLocks noGrp="1"/>
          </p:cNvSpPr>
          <p:nvPr>
            <p:ph type="body" sz="quarter" idx="10"/>
          </p:nvPr>
        </p:nvSpPr>
        <p:spPr>
          <a:xfrm>
            <a:off x="584200" y="1437481"/>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6962"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7" name="Text Placeholder 3">
            <a:extLst>
              <a:ext uri="{FF2B5EF4-FFF2-40B4-BE49-F238E27FC236}">
                <a16:creationId xmlns:a16="http://schemas.microsoft.com/office/drawing/2014/main" id="{FD95F516-CC7C-4080-AB5D-A240998EC9BC}"/>
              </a:ext>
            </a:extLst>
          </p:cNvPr>
          <p:cNvSpPr>
            <a:spLocks noGrp="1"/>
          </p:cNvSpPr>
          <p:nvPr>
            <p:ph type="body" sz="quarter" idx="15"/>
          </p:nvPr>
        </p:nvSpPr>
        <p:spPr>
          <a:xfrm>
            <a:off x="4361688" y="1435608"/>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4358640"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8" name="Text Placeholder 3">
            <a:extLst>
              <a:ext uri="{FF2B5EF4-FFF2-40B4-BE49-F238E27FC236}">
                <a16:creationId xmlns:a16="http://schemas.microsoft.com/office/drawing/2014/main" id="{497B0DEE-281D-4C24-8726-AC0E8A2E7F49}"/>
              </a:ext>
            </a:extLst>
          </p:cNvPr>
          <p:cNvSpPr>
            <a:spLocks noGrp="1"/>
          </p:cNvSpPr>
          <p:nvPr>
            <p:ph type="body" sz="quarter" idx="16"/>
          </p:nvPr>
        </p:nvSpPr>
        <p:spPr>
          <a:xfrm>
            <a:off x="8138160" y="1435608"/>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Picture Placeholder 26">
            <a:extLst>
              <a:ext uri="{FF2B5EF4-FFF2-40B4-BE49-F238E27FC236}">
                <a16:creationId xmlns:a16="http://schemas.microsoft.com/office/drawing/2014/main" id="{C35AAB96-8811-4B31-9C98-B8245D1AA113}"/>
              </a:ext>
            </a:extLst>
          </p:cNvPr>
          <p:cNvSpPr>
            <a:spLocks noGrp="1"/>
          </p:cNvSpPr>
          <p:nvPr>
            <p:ph type="pic" sz="quarter" idx="14"/>
          </p:nvPr>
        </p:nvSpPr>
        <p:spPr>
          <a:xfrm>
            <a:off x="8138160"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grpSp>
        <p:nvGrpSpPr>
          <p:cNvPr id="35" name="Microsoft logo">
            <a:extLst>
              <a:ext uri="{FF2B5EF4-FFF2-40B4-BE49-F238E27FC236}">
                <a16:creationId xmlns:a16="http://schemas.microsoft.com/office/drawing/2014/main" id="{A1BE2210-8DDB-498D-850C-E81B12DBAEB3}"/>
              </a:ext>
            </a:extLst>
          </p:cNvPr>
          <p:cNvGrpSpPr>
            <a:grpSpLocks noChangeAspect="1"/>
          </p:cNvGrpSpPr>
          <p:nvPr userDrawn="1"/>
        </p:nvGrpSpPr>
        <p:grpSpPr>
          <a:xfrm>
            <a:off x="10338670" y="6289993"/>
            <a:ext cx="1270718" cy="274320"/>
            <a:chOff x="1145381" y="1213104"/>
            <a:chExt cx="3756565" cy="810959"/>
          </a:xfrm>
        </p:grpSpPr>
        <p:grpSp>
          <p:nvGrpSpPr>
            <p:cNvPr id="36" name="Group 35">
              <a:extLst>
                <a:ext uri="{FF2B5EF4-FFF2-40B4-BE49-F238E27FC236}">
                  <a16:creationId xmlns:a16="http://schemas.microsoft.com/office/drawing/2014/main" id="{436A4B66-DB62-4C6B-9DCA-582CD89858B5}"/>
                </a:ext>
              </a:extLst>
            </p:cNvPr>
            <p:cNvGrpSpPr/>
            <p:nvPr userDrawn="1"/>
          </p:nvGrpSpPr>
          <p:grpSpPr>
            <a:xfrm>
              <a:off x="2186464" y="1338168"/>
              <a:ext cx="2715482" cy="534447"/>
              <a:chOff x="2186464" y="1338168"/>
              <a:chExt cx="2715482" cy="534447"/>
            </a:xfrm>
          </p:grpSpPr>
          <p:sp>
            <p:nvSpPr>
              <p:cNvPr id="42" name="Freeform: Shape 41">
                <a:extLst>
                  <a:ext uri="{FF2B5EF4-FFF2-40B4-BE49-F238E27FC236}">
                    <a16:creationId xmlns:a16="http://schemas.microsoft.com/office/drawing/2014/main" id="{DEA09793-091C-46A5-ACE6-350B0E2F93DB}"/>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511E57E-397A-472A-A704-2E387935490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B6D191-9D57-476D-AA59-B510CFC135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34714E4-0B80-4AE8-B13F-660DAD0C144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E1448D4-D519-45D7-8400-3A7803C6EB7B}"/>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4A1B49-65A0-4E2E-990B-5D13C139F9AF}"/>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BF277A-AEC7-4830-AE1A-617F21900CF8}"/>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3076CA0-9F95-42EC-A419-0538D360F44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D126FC9-46FC-48D3-B8DE-3546690C1E6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5BF21559-4043-415F-A930-0FE76DA2F3A8}"/>
                </a:ext>
              </a:extLst>
            </p:cNvPr>
            <p:cNvGrpSpPr/>
            <p:nvPr userDrawn="1"/>
          </p:nvGrpSpPr>
          <p:grpSpPr>
            <a:xfrm>
              <a:off x="1145381" y="1213104"/>
              <a:ext cx="810768" cy="810959"/>
              <a:chOff x="1145381" y="1213104"/>
              <a:chExt cx="810768" cy="810959"/>
            </a:xfrm>
          </p:grpSpPr>
          <p:sp>
            <p:nvSpPr>
              <p:cNvPr id="38" name="Freeform: Shape 37">
                <a:extLst>
                  <a:ext uri="{FF2B5EF4-FFF2-40B4-BE49-F238E27FC236}">
                    <a16:creationId xmlns:a16="http://schemas.microsoft.com/office/drawing/2014/main" id="{E35CE146-35AD-41E3-B825-5E4D698C4A6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0AA7462-7B98-429A-819C-FEE6ECB4E40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F6C54-5C62-4B12-A0A1-F19D1EB2F88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C377BC-7A02-4CB8-A249-1D18917FAE7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8" name="Footnote">
            <a:extLst>
              <a:ext uri="{FF2B5EF4-FFF2-40B4-BE49-F238E27FC236}">
                <a16:creationId xmlns:a16="http://schemas.microsoft.com/office/drawing/2014/main" id="{653C8FD5-E43F-4EC9-9CC5-9B06BE8ABEE1}"/>
              </a:ext>
            </a:extLst>
          </p:cNvPr>
          <p:cNvSpPr>
            <a:spLocks noGrp="1"/>
          </p:cNvSpPr>
          <p:nvPr>
            <p:ph type="body" sz="quarter" idx="17"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Tree>
    <p:extLst>
      <p:ext uri="{BB962C8B-B14F-4D97-AF65-F5344CB8AC3E}">
        <p14:creationId xmlns:p14="http://schemas.microsoft.com/office/powerpoint/2010/main" val="3516898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Onesheet subhead three photo column">
    <p:bg>
      <p:bgPr>
        <a:solidFill>
          <a:schemeClr val="accent6"/>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7D0BB771-3D90-4220-8FE8-057A3F603010}"/>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cxnSp>
        <p:nvCxnSpPr>
          <p:cNvPr id="27" name="Straight Connector 26">
            <a:extLst>
              <a:ext uri="{FF2B5EF4-FFF2-40B4-BE49-F238E27FC236}">
                <a16:creationId xmlns:a16="http://schemas.microsoft.com/office/drawing/2014/main" id="{CF94DED9-EDED-47F3-B90A-040BE993DF79}"/>
              </a:ext>
            </a:extLst>
          </p:cNvPr>
          <p:cNvCxnSpPr/>
          <p:nvPr userDrawn="1"/>
        </p:nvCxnSpPr>
        <p:spPr>
          <a:xfrm>
            <a:off x="0" y="1192732"/>
            <a:ext cx="12191377" cy="0"/>
          </a:xfrm>
          <a:prstGeom prst="line">
            <a:avLst/>
          </a:prstGeom>
          <a:ln w="158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292608"/>
            <a:ext cx="11025188" cy="369332"/>
          </a:xfrm>
        </p:spPr>
        <p:txBody>
          <a:bodyPr tIns="0"/>
          <a:lstStyle>
            <a:lvl1pPr>
              <a:defRPr sz="2400" b="0" spc="0" baseline="0">
                <a:solidFill>
                  <a:schemeClr val="tx1"/>
                </a:solidFill>
                <a:latin typeface="+mj-lt"/>
                <a:cs typeface="Segoe UI" panose="020B0502040204020203" pitchFamily="34" charset="0"/>
              </a:defRPr>
            </a:lvl1pPr>
          </a:lstStyle>
          <a:p>
            <a:r>
              <a:rPr lang="en-US"/>
              <a:t>Click to edit Master title style</a:t>
            </a:r>
          </a:p>
        </p:txBody>
      </p:sp>
      <p:sp>
        <p:nvSpPr>
          <p:cNvPr id="56" name="Text Placeholder 3">
            <a:extLst>
              <a:ext uri="{FF2B5EF4-FFF2-40B4-BE49-F238E27FC236}">
                <a16:creationId xmlns:a16="http://schemas.microsoft.com/office/drawing/2014/main" id="{3B0D4DC2-E232-45C0-814D-A8CDC5696B54}"/>
              </a:ext>
            </a:extLst>
          </p:cNvPr>
          <p:cNvSpPr>
            <a:spLocks noGrp="1"/>
          </p:cNvSpPr>
          <p:nvPr>
            <p:ph type="body" sz="quarter" idx="10"/>
          </p:nvPr>
        </p:nvSpPr>
        <p:spPr>
          <a:xfrm>
            <a:off x="584200" y="1437481"/>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6962"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7" name="Text Placeholder 3">
            <a:extLst>
              <a:ext uri="{FF2B5EF4-FFF2-40B4-BE49-F238E27FC236}">
                <a16:creationId xmlns:a16="http://schemas.microsoft.com/office/drawing/2014/main" id="{FD95F516-CC7C-4080-AB5D-A240998EC9BC}"/>
              </a:ext>
            </a:extLst>
          </p:cNvPr>
          <p:cNvSpPr>
            <a:spLocks noGrp="1"/>
          </p:cNvSpPr>
          <p:nvPr>
            <p:ph type="body" sz="quarter" idx="15"/>
          </p:nvPr>
        </p:nvSpPr>
        <p:spPr>
          <a:xfrm>
            <a:off x="4361688" y="1435608"/>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4358640"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sp>
        <p:nvSpPr>
          <p:cNvPr id="58" name="Text Placeholder 3">
            <a:extLst>
              <a:ext uri="{FF2B5EF4-FFF2-40B4-BE49-F238E27FC236}">
                <a16:creationId xmlns:a16="http://schemas.microsoft.com/office/drawing/2014/main" id="{497B0DEE-281D-4C24-8726-AC0E8A2E7F49}"/>
              </a:ext>
            </a:extLst>
          </p:cNvPr>
          <p:cNvSpPr>
            <a:spLocks noGrp="1"/>
          </p:cNvSpPr>
          <p:nvPr>
            <p:ph type="body" sz="quarter" idx="16"/>
          </p:nvPr>
        </p:nvSpPr>
        <p:spPr>
          <a:xfrm>
            <a:off x="8138160" y="1435608"/>
            <a:ext cx="3474720" cy="4572000"/>
          </a:xfrm>
          <a:solidFill>
            <a:schemeClr val="accent6"/>
          </a:solidFill>
        </p:spPr>
        <p:txBody>
          <a:bodyPr wrap="square" lIns="182880" tIns="1737360" rIns="18288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Picture Placeholder 26">
            <a:extLst>
              <a:ext uri="{FF2B5EF4-FFF2-40B4-BE49-F238E27FC236}">
                <a16:creationId xmlns:a16="http://schemas.microsoft.com/office/drawing/2014/main" id="{C35AAB96-8811-4B31-9C98-B8245D1AA113}"/>
              </a:ext>
            </a:extLst>
          </p:cNvPr>
          <p:cNvSpPr>
            <a:spLocks noGrp="1"/>
          </p:cNvSpPr>
          <p:nvPr>
            <p:ph type="pic" sz="quarter" idx="14"/>
          </p:nvPr>
        </p:nvSpPr>
        <p:spPr>
          <a:xfrm>
            <a:off x="8138160" y="1435608"/>
            <a:ext cx="3474720" cy="1554480"/>
          </a:xfrm>
          <a:solidFill>
            <a:schemeClr val="bg2"/>
          </a:solidFill>
        </p:spPr>
        <p:txBody>
          <a:bodyPr tIns="1005840">
            <a:noAutofit/>
          </a:bodyPr>
          <a:lstStyle>
            <a:lvl1pPr marL="0" indent="0" algn="ctr">
              <a:buNone/>
              <a:defRPr sz="2000">
                <a:solidFill>
                  <a:schemeClr val="tx1"/>
                </a:solidFill>
                <a:latin typeface="+mj-lt"/>
              </a:defRPr>
            </a:lvl1pPr>
          </a:lstStyle>
          <a:p>
            <a:r>
              <a:rPr lang="en-US"/>
              <a:t>Click icon to add picture</a:t>
            </a:r>
          </a:p>
        </p:txBody>
      </p:sp>
      <p:grpSp>
        <p:nvGrpSpPr>
          <p:cNvPr id="35" name="Microsoft logo">
            <a:extLst>
              <a:ext uri="{FF2B5EF4-FFF2-40B4-BE49-F238E27FC236}">
                <a16:creationId xmlns:a16="http://schemas.microsoft.com/office/drawing/2014/main" id="{A1BE2210-8DDB-498D-850C-E81B12DBAEB3}"/>
              </a:ext>
            </a:extLst>
          </p:cNvPr>
          <p:cNvGrpSpPr>
            <a:grpSpLocks noChangeAspect="1"/>
          </p:cNvGrpSpPr>
          <p:nvPr userDrawn="1"/>
        </p:nvGrpSpPr>
        <p:grpSpPr>
          <a:xfrm>
            <a:off x="10338670" y="6289993"/>
            <a:ext cx="1270718" cy="274320"/>
            <a:chOff x="1145381" y="1213104"/>
            <a:chExt cx="3756565" cy="810959"/>
          </a:xfrm>
        </p:grpSpPr>
        <p:grpSp>
          <p:nvGrpSpPr>
            <p:cNvPr id="36" name="Group 35">
              <a:extLst>
                <a:ext uri="{FF2B5EF4-FFF2-40B4-BE49-F238E27FC236}">
                  <a16:creationId xmlns:a16="http://schemas.microsoft.com/office/drawing/2014/main" id="{436A4B66-DB62-4C6B-9DCA-582CD89858B5}"/>
                </a:ext>
              </a:extLst>
            </p:cNvPr>
            <p:cNvGrpSpPr/>
            <p:nvPr userDrawn="1"/>
          </p:nvGrpSpPr>
          <p:grpSpPr>
            <a:xfrm>
              <a:off x="2186464" y="1338168"/>
              <a:ext cx="2715482" cy="534447"/>
              <a:chOff x="2186464" y="1338168"/>
              <a:chExt cx="2715482" cy="534447"/>
            </a:xfrm>
          </p:grpSpPr>
          <p:sp>
            <p:nvSpPr>
              <p:cNvPr id="42" name="Freeform: Shape 41">
                <a:extLst>
                  <a:ext uri="{FF2B5EF4-FFF2-40B4-BE49-F238E27FC236}">
                    <a16:creationId xmlns:a16="http://schemas.microsoft.com/office/drawing/2014/main" id="{DEA09793-091C-46A5-ACE6-350B0E2F93DB}"/>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511E57E-397A-472A-A704-2E387935490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B6D191-9D57-476D-AA59-B510CFC135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34714E4-0B80-4AE8-B13F-660DAD0C144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E1448D4-D519-45D7-8400-3A7803C6EB7B}"/>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4A1B49-65A0-4E2E-990B-5D13C139F9AF}"/>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BF277A-AEC7-4830-AE1A-617F21900CF8}"/>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3076CA0-9F95-42EC-A419-0538D360F44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D126FC9-46FC-48D3-B8DE-3546690C1E6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5BF21559-4043-415F-A930-0FE76DA2F3A8}"/>
                </a:ext>
              </a:extLst>
            </p:cNvPr>
            <p:cNvGrpSpPr/>
            <p:nvPr userDrawn="1"/>
          </p:nvGrpSpPr>
          <p:grpSpPr>
            <a:xfrm>
              <a:off x="1145381" y="1213104"/>
              <a:ext cx="810768" cy="810959"/>
              <a:chOff x="1145381" y="1213104"/>
              <a:chExt cx="810768" cy="810959"/>
            </a:xfrm>
          </p:grpSpPr>
          <p:sp>
            <p:nvSpPr>
              <p:cNvPr id="38" name="Freeform: Shape 37">
                <a:extLst>
                  <a:ext uri="{FF2B5EF4-FFF2-40B4-BE49-F238E27FC236}">
                    <a16:creationId xmlns:a16="http://schemas.microsoft.com/office/drawing/2014/main" id="{E35CE146-35AD-41E3-B825-5E4D698C4A6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0AA7462-7B98-429A-819C-FEE6ECB4E40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F6C54-5C62-4B12-A0A1-F19D1EB2F88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C377BC-7A02-4CB8-A249-1D18917FAE7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8" name="Footnote">
            <a:extLst>
              <a:ext uri="{FF2B5EF4-FFF2-40B4-BE49-F238E27FC236}">
                <a16:creationId xmlns:a16="http://schemas.microsoft.com/office/drawing/2014/main" id="{653C8FD5-E43F-4EC9-9CC5-9B06BE8ABEE1}"/>
              </a:ext>
            </a:extLst>
          </p:cNvPr>
          <p:cNvSpPr>
            <a:spLocks noGrp="1"/>
          </p:cNvSpPr>
          <p:nvPr>
            <p:ph type="body" sz="quarter" idx="17"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9" name="Text Placeholder 11">
            <a:extLst>
              <a:ext uri="{FF2B5EF4-FFF2-40B4-BE49-F238E27FC236}">
                <a16:creationId xmlns:a16="http://schemas.microsoft.com/office/drawing/2014/main" id="{0389B0ED-2DEC-4EBE-8EEA-E075886018F9}"/>
              </a:ext>
            </a:extLst>
          </p:cNvPr>
          <p:cNvSpPr>
            <a:spLocks noGrp="1"/>
          </p:cNvSpPr>
          <p:nvPr>
            <p:ph type="body" sz="quarter" idx="23"/>
          </p:nvPr>
        </p:nvSpPr>
        <p:spPr>
          <a:xfrm>
            <a:off x="585217" y="731519"/>
            <a:ext cx="11027664" cy="292608"/>
          </a:xfrm>
        </p:spPr>
        <p:txBody>
          <a:bodyPr lIns="0" tIns="0" bIns="0" anchor="t">
            <a:noAutofit/>
          </a:bodyPr>
          <a:lstStyle>
            <a:lvl1pPr marL="0" indent="0">
              <a:spcBef>
                <a:spcPts val="0"/>
              </a:spcBef>
              <a:buNone/>
              <a:defRPr sz="1600">
                <a:solidFill>
                  <a:schemeClr val="tx1"/>
                </a:solidFill>
                <a:latin typeface="+mn-lt"/>
                <a:ea typeface="Segoe UI Emoji" panose="020B0502040204020203" pitchFamily="34" charset="0"/>
                <a:cs typeface="Segoe UI Light"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41992321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Four photo column">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11025188" cy="553998"/>
          </a:xfrm>
        </p:spPr>
        <p:txBody>
          <a:bodyPr tIns="0"/>
          <a:lstStyle>
            <a:lvl1pPr>
              <a:defRPr sz="3600" b="0" spc="-50" baseline="0">
                <a:solidFill>
                  <a:schemeClr val="tx1"/>
                </a:solidFill>
                <a:latin typeface="+mj-lt"/>
                <a:cs typeface="Segoe UI" panose="020B0502040204020203" pitchFamily="34" charset="0"/>
              </a:defRPr>
            </a:lvl1pPr>
          </a:lstStyle>
          <a:p>
            <a:r>
              <a:rPr lang="en-US"/>
              <a:t>Click to edit Master title style</a:t>
            </a:r>
          </a:p>
        </p:txBody>
      </p:sp>
      <p:sp>
        <p:nvSpPr>
          <p:cNvPr id="25" name="Text Placeholder 3">
            <a:extLst>
              <a:ext uri="{FF2B5EF4-FFF2-40B4-BE49-F238E27FC236}">
                <a16:creationId xmlns:a16="http://schemas.microsoft.com/office/drawing/2014/main" id="{93A00997-C50E-4FB6-8964-690DCB2692D4}"/>
              </a:ext>
            </a:extLst>
          </p:cNvPr>
          <p:cNvSpPr>
            <a:spLocks noGrp="1"/>
          </p:cNvSpPr>
          <p:nvPr>
            <p:ph type="body" sz="quarter" idx="10"/>
          </p:nvPr>
        </p:nvSpPr>
        <p:spPr>
          <a:xfrm>
            <a:off x="584200" y="1437481"/>
            <a:ext cx="2532888"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6962" y="1435608"/>
            <a:ext cx="2535651" cy="1828800"/>
          </a:xfrm>
          <a:blipFill>
            <a:blip r:embed="rId2"/>
            <a:stretch>
              <a:fillRect/>
            </a:stretch>
          </a:blip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26" name="Text Placeholder 3">
            <a:extLst>
              <a:ext uri="{FF2B5EF4-FFF2-40B4-BE49-F238E27FC236}">
                <a16:creationId xmlns:a16="http://schemas.microsoft.com/office/drawing/2014/main" id="{AD40C87E-A4C1-480A-8D55-55896166FEF3}"/>
              </a:ext>
            </a:extLst>
          </p:cNvPr>
          <p:cNvSpPr>
            <a:spLocks noGrp="1"/>
          </p:cNvSpPr>
          <p:nvPr>
            <p:ph type="body" sz="quarter" idx="16"/>
          </p:nvPr>
        </p:nvSpPr>
        <p:spPr>
          <a:xfrm>
            <a:off x="3419856" y="1435608"/>
            <a:ext cx="2532888"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3417051" y="1435608"/>
            <a:ext cx="2535651" cy="1828800"/>
          </a:xfrm>
          <a:blipFill>
            <a:blip r:embed="rId3"/>
            <a:stretch>
              <a:fillRect/>
            </a:stretch>
          </a:blip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27" name="Text Placeholder 3">
            <a:extLst>
              <a:ext uri="{FF2B5EF4-FFF2-40B4-BE49-F238E27FC236}">
                <a16:creationId xmlns:a16="http://schemas.microsoft.com/office/drawing/2014/main" id="{9FB142D9-1EC8-4760-B530-3BE03A2BDA97}"/>
              </a:ext>
            </a:extLst>
          </p:cNvPr>
          <p:cNvSpPr>
            <a:spLocks noGrp="1"/>
          </p:cNvSpPr>
          <p:nvPr>
            <p:ph type="body" sz="quarter" idx="17"/>
          </p:nvPr>
        </p:nvSpPr>
        <p:spPr>
          <a:xfrm>
            <a:off x="6245352" y="1435608"/>
            <a:ext cx="2532888"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Picture Placeholder 26">
            <a:extLst>
              <a:ext uri="{FF2B5EF4-FFF2-40B4-BE49-F238E27FC236}">
                <a16:creationId xmlns:a16="http://schemas.microsoft.com/office/drawing/2014/main" id="{D1380C87-EA84-4ACA-9D38-C5F5407025AC}"/>
              </a:ext>
            </a:extLst>
          </p:cNvPr>
          <p:cNvSpPr>
            <a:spLocks noGrp="1"/>
          </p:cNvSpPr>
          <p:nvPr>
            <p:ph type="pic" sz="quarter" idx="15"/>
          </p:nvPr>
        </p:nvSpPr>
        <p:spPr>
          <a:xfrm>
            <a:off x="6247140" y="1436688"/>
            <a:ext cx="2535651" cy="1828800"/>
          </a:xfrm>
          <a:blipFill>
            <a:blip r:embed="rId4"/>
            <a:stretch>
              <a:fillRect/>
            </a:stretch>
          </a:blip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28" name="Text Placeholder 3">
            <a:extLst>
              <a:ext uri="{FF2B5EF4-FFF2-40B4-BE49-F238E27FC236}">
                <a16:creationId xmlns:a16="http://schemas.microsoft.com/office/drawing/2014/main" id="{74D08713-7BAC-4AC4-A7D3-9316741C75C4}"/>
              </a:ext>
            </a:extLst>
          </p:cNvPr>
          <p:cNvSpPr>
            <a:spLocks noGrp="1"/>
          </p:cNvSpPr>
          <p:nvPr>
            <p:ph type="body" sz="quarter" idx="18"/>
          </p:nvPr>
        </p:nvSpPr>
        <p:spPr>
          <a:xfrm>
            <a:off x="9079992" y="1435608"/>
            <a:ext cx="2532888" cy="4297680"/>
          </a:xfrm>
          <a:solidFill>
            <a:schemeClr val="accent6"/>
          </a:solidFill>
        </p:spPr>
        <p:txBody>
          <a:bodyPr wrap="square" lIns="182880" tIns="201168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Picture Placeholder 26">
            <a:extLst>
              <a:ext uri="{FF2B5EF4-FFF2-40B4-BE49-F238E27FC236}">
                <a16:creationId xmlns:a16="http://schemas.microsoft.com/office/drawing/2014/main" id="{C35AAB96-8811-4B31-9C98-B8245D1AA113}"/>
              </a:ext>
            </a:extLst>
          </p:cNvPr>
          <p:cNvSpPr>
            <a:spLocks noGrp="1"/>
          </p:cNvSpPr>
          <p:nvPr>
            <p:ph type="pic" sz="quarter" idx="14"/>
          </p:nvPr>
        </p:nvSpPr>
        <p:spPr>
          <a:xfrm>
            <a:off x="9077228" y="1435608"/>
            <a:ext cx="2535651" cy="1828800"/>
          </a:xfrm>
          <a:blipFill>
            <a:blip r:embed="rId5"/>
            <a:stretch>
              <a:fillRect/>
            </a:stretch>
          </a:blipFill>
        </p:spPr>
        <p:txBody>
          <a:bodyPr tIns="1005840">
            <a:noAutofit/>
          </a:bodyPr>
          <a:lstStyle>
            <a:lvl1pPr marL="0" indent="0" algn="ctr">
              <a:buNone/>
              <a:defRPr sz="2000">
                <a:solidFill>
                  <a:schemeClr val="bg1"/>
                </a:solidFill>
                <a:latin typeface="+mj-lt"/>
              </a:defRPr>
            </a:lvl1pPr>
          </a:lstStyle>
          <a:p>
            <a:r>
              <a:rPr lang="en-US"/>
              <a:t>Click icon to add picture</a:t>
            </a:r>
          </a:p>
        </p:txBody>
      </p:sp>
      <p:sp>
        <p:nvSpPr>
          <p:cNvPr id="51" name="Footnote">
            <a:extLst>
              <a:ext uri="{FF2B5EF4-FFF2-40B4-BE49-F238E27FC236}">
                <a16:creationId xmlns:a16="http://schemas.microsoft.com/office/drawing/2014/main" id="{40EA9E40-81EB-4159-9310-84F2B5F14753}"/>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35" name="Microsoft logo">
            <a:extLst>
              <a:ext uri="{FF2B5EF4-FFF2-40B4-BE49-F238E27FC236}">
                <a16:creationId xmlns:a16="http://schemas.microsoft.com/office/drawing/2014/main" id="{A1BE2210-8DDB-498D-850C-E81B12DBAEB3}"/>
              </a:ext>
            </a:extLst>
          </p:cNvPr>
          <p:cNvGrpSpPr>
            <a:grpSpLocks noChangeAspect="1"/>
          </p:cNvGrpSpPr>
          <p:nvPr userDrawn="1"/>
        </p:nvGrpSpPr>
        <p:grpSpPr>
          <a:xfrm>
            <a:off x="10338670" y="6289993"/>
            <a:ext cx="1270718" cy="274320"/>
            <a:chOff x="1145381" y="1213104"/>
            <a:chExt cx="3756565" cy="810959"/>
          </a:xfrm>
        </p:grpSpPr>
        <p:grpSp>
          <p:nvGrpSpPr>
            <p:cNvPr id="36" name="Group 35">
              <a:extLst>
                <a:ext uri="{FF2B5EF4-FFF2-40B4-BE49-F238E27FC236}">
                  <a16:creationId xmlns:a16="http://schemas.microsoft.com/office/drawing/2014/main" id="{436A4B66-DB62-4C6B-9DCA-582CD89858B5}"/>
                </a:ext>
              </a:extLst>
            </p:cNvPr>
            <p:cNvGrpSpPr/>
            <p:nvPr userDrawn="1"/>
          </p:nvGrpSpPr>
          <p:grpSpPr>
            <a:xfrm>
              <a:off x="2186464" y="1338168"/>
              <a:ext cx="2715482" cy="534447"/>
              <a:chOff x="2186464" y="1338168"/>
              <a:chExt cx="2715482" cy="534447"/>
            </a:xfrm>
          </p:grpSpPr>
          <p:sp>
            <p:nvSpPr>
              <p:cNvPr id="42" name="Freeform: Shape 41">
                <a:extLst>
                  <a:ext uri="{FF2B5EF4-FFF2-40B4-BE49-F238E27FC236}">
                    <a16:creationId xmlns:a16="http://schemas.microsoft.com/office/drawing/2014/main" id="{DEA09793-091C-46A5-ACE6-350B0E2F93DB}"/>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511E57E-397A-472A-A704-2E387935490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B6D191-9D57-476D-AA59-B510CFC135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34714E4-0B80-4AE8-B13F-660DAD0C144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E1448D4-D519-45D7-8400-3A7803C6EB7B}"/>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4A1B49-65A0-4E2E-990B-5D13C139F9AF}"/>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BF277A-AEC7-4830-AE1A-617F21900CF8}"/>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3076CA0-9F95-42EC-A419-0538D360F44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D126FC9-46FC-48D3-B8DE-3546690C1E6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5BF21559-4043-415F-A930-0FE76DA2F3A8}"/>
                </a:ext>
              </a:extLst>
            </p:cNvPr>
            <p:cNvGrpSpPr/>
            <p:nvPr userDrawn="1"/>
          </p:nvGrpSpPr>
          <p:grpSpPr>
            <a:xfrm>
              <a:off x="1145381" y="1213104"/>
              <a:ext cx="810768" cy="810959"/>
              <a:chOff x="1145381" y="1213104"/>
              <a:chExt cx="810768" cy="810959"/>
            </a:xfrm>
          </p:grpSpPr>
          <p:sp>
            <p:nvSpPr>
              <p:cNvPr id="38" name="Freeform: Shape 37">
                <a:extLst>
                  <a:ext uri="{FF2B5EF4-FFF2-40B4-BE49-F238E27FC236}">
                    <a16:creationId xmlns:a16="http://schemas.microsoft.com/office/drawing/2014/main" id="{E35CE146-35AD-41E3-B825-5E4D698C4A6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0AA7462-7B98-429A-819C-FEE6ECB4E40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F6C54-5C62-4B12-A0A1-F19D1EB2F88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C377BC-7A02-4CB8-A249-1D18917FAE7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47896582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Four photo column short">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11025188" cy="553998"/>
          </a:xfrm>
        </p:spPr>
        <p:txBody>
          <a:bodyPr tIns="0"/>
          <a:lstStyle>
            <a:lvl1pPr>
              <a:defRPr sz="3600" b="0" spc="-50" baseline="0">
                <a:solidFill>
                  <a:schemeClr val="tx1"/>
                </a:solidFill>
                <a:latin typeface="+mj-lt"/>
                <a:cs typeface="Segoe UI" panose="020B0502040204020203" pitchFamily="34" charset="0"/>
              </a:defRPr>
            </a:lvl1pPr>
          </a:lstStyle>
          <a:p>
            <a:r>
              <a:rPr lang="en-US"/>
              <a:t>Click to edit Master title style</a:t>
            </a:r>
          </a:p>
        </p:txBody>
      </p:sp>
      <p:sp>
        <p:nvSpPr>
          <p:cNvPr id="25" name="Text Placeholder 3">
            <a:extLst>
              <a:ext uri="{FF2B5EF4-FFF2-40B4-BE49-F238E27FC236}">
                <a16:creationId xmlns:a16="http://schemas.microsoft.com/office/drawing/2014/main" id="{93A00997-C50E-4FB6-8964-690DCB2692D4}"/>
              </a:ext>
            </a:extLst>
          </p:cNvPr>
          <p:cNvSpPr>
            <a:spLocks noGrp="1"/>
          </p:cNvSpPr>
          <p:nvPr>
            <p:ph type="body" sz="quarter" idx="10"/>
          </p:nvPr>
        </p:nvSpPr>
        <p:spPr>
          <a:xfrm>
            <a:off x="586962" y="2016632"/>
            <a:ext cx="2532888" cy="3716656"/>
          </a:xfrm>
          <a:solidFill>
            <a:schemeClr val="accent6"/>
          </a:solidFill>
        </p:spPr>
        <p:txBody>
          <a:bodyPr wrap="square" lIns="182880" tIns="146304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Picture Placeholder 26">
            <a:extLst>
              <a:ext uri="{FF2B5EF4-FFF2-40B4-BE49-F238E27FC236}">
                <a16:creationId xmlns:a16="http://schemas.microsoft.com/office/drawing/2014/main" id="{3EAE1259-457E-4C7C-9905-8DFF3449CAE6}"/>
              </a:ext>
            </a:extLst>
          </p:cNvPr>
          <p:cNvSpPr>
            <a:spLocks noGrp="1"/>
          </p:cNvSpPr>
          <p:nvPr>
            <p:ph type="pic" sz="quarter" idx="12"/>
          </p:nvPr>
        </p:nvSpPr>
        <p:spPr>
          <a:xfrm>
            <a:off x="585581" y="2016632"/>
            <a:ext cx="2535651" cy="1247775"/>
          </a:xfrm>
          <a:solidFill>
            <a:schemeClr val="bg2"/>
          </a:solidFill>
        </p:spPr>
        <p:txBody>
          <a:bodyPr tIns="0" anchor="ctr">
            <a:noAutofit/>
          </a:bodyPr>
          <a:lstStyle>
            <a:lvl1pPr marL="0" indent="0" algn="ctr">
              <a:buNone/>
              <a:defRPr sz="2000">
                <a:solidFill>
                  <a:schemeClr val="tx1"/>
                </a:solidFill>
                <a:latin typeface="+mj-lt"/>
              </a:defRPr>
            </a:lvl1pPr>
          </a:lstStyle>
          <a:p>
            <a:r>
              <a:rPr lang="en-US"/>
              <a:t>Click icon to add picture</a:t>
            </a:r>
          </a:p>
        </p:txBody>
      </p:sp>
      <p:sp>
        <p:nvSpPr>
          <p:cNvPr id="26" name="Text Placeholder 3">
            <a:extLst>
              <a:ext uri="{FF2B5EF4-FFF2-40B4-BE49-F238E27FC236}">
                <a16:creationId xmlns:a16="http://schemas.microsoft.com/office/drawing/2014/main" id="{AD40C87E-A4C1-480A-8D55-55896166FEF3}"/>
              </a:ext>
            </a:extLst>
          </p:cNvPr>
          <p:cNvSpPr>
            <a:spLocks noGrp="1"/>
          </p:cNvSpPr>
          <p:nvPr>
            <p:ph type="body" sz="quarter" idx="16"/>
          </p:nvPr>
        </p:nvSpPr>
        <p:spPr>
          <a:xfrm>
            <a:off x="3418453" y="2016632"/>
            <a:ext cx="2532888" cy="3716656"/>
          </a:xfrm>
          <a:solidFill>
            <a:schemeClr val="accent6"/>
          </a:solidFill>
        </p:spPr>
        <p:txBody>
          <a:bodyPr wrap="square" lIns="182880" tIns="146304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Picture Placeholder 26">
            <a:extLst>
              <a:ext uri="{FF2B5EF4-FFF2-40B4-BE49-F238E27FC236}">
                <a16:creationId xmlns:a16="http://schemas.microsoft.com/office/drawing/2014/main" id="{B94B2948-59D9-44FF-A4EA-841423139528}"/>
              </a:ext>
            </a:extLst>
          </p:cNvPr>
          <p:cNvSpPr>
            <a:spLocks noGrp="1"/>
          </p:cNvSpPr>
          <p:nvPr>
            <p:ph type="pic" sz="quarter" idx="13"/>
          </p:nvPr>
        </p:nvSpPr>
        <p:spPr>
          <a:xfrm>
            <a:off x="3417072" y="2016632"/>
            <a:ext cx="2535651" cy="1247775"/>
          </a:xfrm>
          <a:solidFill>
            <a:schemeClr val="bg2"/>
          </a:solidFill>
        </p:spPr>
        <p:txBody>
          <a:bodyPr tIns="0" anchor="ctr">
            <a:noAutofit/>
          </a:bodyPr>
          <a:lstStyle>
            <a:lvl1pPr marL="0" indent="0" algn="ctr">
              <a:buNone/>
              <a:defRPr sz="2000">
                <a:solidFill>
                  <a:schemeClr val="tx1"/>
                </a:solidFill>
                <a:latin typeface="+mj-lt"/>
              </a:defRPr>
            </a:lvl1pPr>
          </a:lstStyle>
          <a:p>
            <a:r>
              <a:rPr lang="en-US"/>
              <a:t>Click icon to add picture</a:t>
            </a:r>
          </a:p>
        </p:txBody>
      </p:sp>
      <p:sp>
        <p:nvSpPr>
          <p:cNvPr id="27" name="Text Placeholder 3">
            <a:extLst>
              <a:ext uri="{FF2B5EF4-FFF2-40B4-BE49-F238E27FC236}">
                <a16:creationId xmlns:a16="http://schemas.microsoft.com/office/drawing/2014/main" id="{9FB142D9-1EC8-4760-B530-3BE03A2BDA97}"/>
              </a:ext>
            </a:extLst>
          </p:cNvPr>
          <p:cNvSpPr>
            <a:spLocks noGrp="1"/>
          </p:cNvSpPr>
          <p:nvPr>
            <p:ph type="body" sz="quarter" idx="17"/>
          </p:nvPr>
        </p:nvSpPr>
        <p:spPr>
          <a:xfrm>
            <a:off x="6247627" y="2016632"/>
            <a:ext cx="2532888" cy="3716656"/>
          </a:xfrm>
          <a:solidFill>
            <a:schemeClr val="accent6"/>
          </a:solidFill>
        </p:spPr>
        <p:txBody>
          <a:bodyPr wrap="square" lIns="182880" tIns="146304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Picture Placeholder 26">
            <a:extLst>
              <a:ext uri="{FF2B5EF4-FFF2-40B4-BE49-F238E27FC236}">
                <a16:creationId xmlns:a16="http://schemas.microsoft.com/office/drawing/2014/main" id="{D1380C87-EA84-4ACA-9D38-C5F5407025AC}"/>
              </a:ext>
            </a:extLst>
          </p:cNvPr>
          <p:cNvSpPr>
            <a:spLocks noGrp="1"/>
          </p:cNvSpPr>
          <p:nvPr>
            <p:ph type="pic" sz="quarter" idx="15"/>
          </p:nvPr>
        </p:nvSpPr>
        <p:spPr>
          <a:xfrm>
            <a:off x="6246246" y="2016632"/>
            <a:ext cx="2535651" cy="1247775"/>
          </a:xfrm>
          <a:solidFill>
            <a:schemeClr val="bg2"/>
          </a:solidFill>
        </p:spPr>
        <p:txBody>
          <a:bodyPr tIns="0" anchor="ctr">
            <a:noAutofit/>
          </a:bodyPr>
          <a:lstStyle>
            <a:lvl1pPr marL="0" indent="0" algn="ctr">
              <a:buNone/>
              <a:defRPr sz="2000">
                <a:solidFill>
                  <a:schemeClr val="tx1"/>
                </a:solidFill>
                <a:latin typeface="+mj-lt"/>
              </a:defRPr>
            </a:lvl1pPr>
          </a:lstStyle>
          <a:p>
            <a:r>
              <a:rPr lang="en-US"/>
              <a:t>Click icon to add picture</a:t>
            </a:r>
          </a:p>
        </p:txBody>
      </p:sp>
      <p:sp>
        <p:nvSpPr>
          <p:cNvPr id="28" name="Text Placeholder 3">
            <a:extLst>
              <a:ext uri="{FF2B5EF4-FFF2-40B4-BE49-F238E27FC236}">
                <a16:creationId xmlns:a16="http://schemas.microsoft.com/office/drawing/2014/main" id="{74D08713-7BAC-4AC4-A7D3-9316741C75C4}"/>
              </a:ext>
            </a:extLst>
          </p:cNvPr>
          <p:cNvSpPr>
            <a:spLocks noGrp="1"/>
          </p:cNvSpPr>
          <p:nvPr>
            <p:ph type="body" sz="quarter" idx="18"/>
          </p:nvPr>
        </p:nvSpPr>
        <p:spPr>
          <a:xfrm>
            <a:off x="9078610" y="2016632"/>
            <a:ext cx="2532888" cy="3716656"/>
          </a:xfrm>
          <a:solidFill>
            <a:schemeClr val="accent6"/>
          </a:solidFill>
        </p:spPr>
        <p:txBody>
          <a:bodyPr wrap="square" lIns="182880" tIns="1463040" rIns="91440" bIns="45720">
            <a:noAutofit/>
          </a:bodyPr>
          <a:lstStyle>
            <a:lvl1pPr marL="231775" indent="-231775">
              <a:spcBef>
                <a:spcPts val="1224"/>
              </a:spcBef>
              <a:buClrTx/>
              <a:buFont typeface="Wingdings" panose="05000000000000000000" pitchFamily="2" charset="2"/>
              <a:buChar char=""/>
              <a:defRPr sz="2800" b="0">
                <a:latin typeface="+mn-lt"/>
                <a:cs typeface="Segoe UI Semilight" panose="020B0402040204020203" pitchFamily="34" charset="0"/>
              </a:defRPr>
            </a:lvl1pPr>
            <a:lvl2pPr marL="427038" indent="-171450">
              <a:buClrTx/>
              <a:buFont typeface="Wingdings" panose="05000000000000000000" pitchFamily="2" charset="2"/>
              <a:buChar char=""/>
              <a:defRPr sz="20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400" b="0">
                <a:latin typeface="+mn-lt"/>
              </a:defRPr>
            </a:lvl4pPr>
            <a:lvl5pPr marL="1023938" indent="-169863">
              <a:buClrTx/>
              <a:buFont typeface="Wingdings" panose="05000000000000000000" pitchFamily="2" charset="2"/>
              <a:buChar char=""/>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Picture Placeholder 26">
            <a:extLst>
              <a:ext uri="{FF2B5EF4-FFF2-40B4-BE49-F238E27FC236}">
                <a16:creationId xmlns:a16="http://schemas.microsoft.com/office/drawing/2014/main" id="{C35AAB96-8811-4B31-9C98-B8245D1AA113}"/>
              </a:ext>
            </a:extLst>
          </p:cNvPr>
          <p:cNvSpPr>
            <a:spLocks noGrp="1"/>
          </p:cNvSpPr>
          <p:nvPr>
            <p:ph type="pic" sz="quarter" idx="14"/>
          </p:nvPr>
        </p:nvSpPr>
        <p:spPr>
          <a:xfrm>
            <a:off x="9077229" y="2016632"/>
            <a:ext cx="2535651" cy="1247775"/>
          </a:xfrm>
          <a:solidFill>
            <a:schemeClr val="bg2"/>
          </a:solidFill>
        </p:spPr>
        <p:txBody>
          <a:bodyPr tIns="0" anchor="ctr">
            <a:noAutofit/>
          </a:bodyPr>
          <a:lstStyle>
            <a:lvl1pPr marL="0" indent="0" algn="ctr">
              <a:buNone/>
              <a:defRPr sz="2000">
                <a:solidFill>
                  <a:schemeClr val="tx1"/>
                </a:solidFill>
                <a:latin typeface="+mj-lt"/>
              </a:defRPr>
            </a:lvl1pPr>
          </a:lstStyle>
          <a:p>
            <a:r>
              <a:rPr lang="en-US"/>
              <a:t>Click icon to add picture</a:t>
            </a:r>
          </a:p>
        </p:txBody>
      </p:sp>
      <p:sp>
        <p:nvSpPr>
          <p:cNvPr id="51" name="Footnote">
            <a:extLst>
              <a:ext uri="{FF2B5EF4-FFF2-40B4-BE49-F238E27FC236}">
                <a16:creationId xmlns:a16="http://schemas.microsoft.com/office/drawing/2014/main" id="{40EA9E40-81EB-4159-9310-84F2B5F14753}"/>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35" name="Microsoft logo">
            <a:extLst>
              <a:ext uri="{FF2B5EF4-FFF2-40B4-BE49-F238E27FC236}">
                <a16:creationId xmlns:a16="http://schemas.microsoft.com/office/drawing/2014/main" id="{A1BE2210-8DDB-498D-850C-E81B12DBAEB3}"/>
              </a:ext>
            </a:extLst>
          </p:cNvPr>
          <p:cNvGrpSpPr>
            <a:grpSpLocks noChangeAspect="1"/>
          </p:cNvGrpSpPr>
          <p:nvPr userDrawn="1"/>
        </p:nvGrpSpPr>
        <p:grpSpPr>
          <a:xfrm>
            <a:off x="10338670" y="6289993"/>
            <a:ext cx="1270718" cy="274320"/>
            <a:chOff x="1145381" y="1213104"/>
            <a:chExt cx="3756565" cy="810959"/>
          </a:xfrm>
        </p:grpSpPr>
        <p:grpSp>
          <p:nvGrpSpPr>
            <p:cNvPr id="36" name="Group 35">
              <a:extLst>
                <a:ext uri="{FF2B5EF4-FFF2-40B4-BE49-F238E27FC236}">
                  <a16:creationId xmlns:a16="http://schemas.microsoft.com/office/drawing/2014/main" id="{436A4B66-DB62-4C6B-9DCA-582CD89858B5}"/>
                </a:ext>
              </a:extLst>
            </p:cNvPr>
            <p:cNvGrpSpPr/>
            <p:nvPr userDrawn="1"/>
          </p:nvGrpSpPr>
          <p:grpSpPr>
            <a:xfrm>
              <a:off x="2186464" y="1338168"/>
              <a:ext cx="2715482" cy="534447"/>
              <a:chOff x="2186464" y="1338168"/>
              <a:chExt cx="2715482" cy="534447"/>
            </a:xfrm>
          </p:grpSpPr>
          <p:sp>
            <p:nvSpPr>
              <p:cNvPr id="42" name="Freeform: Shape 41">
                <a:extLst>
                  <a:ext uri="{FF2B5EF4-FFF2-40B4-BE49-F238E27FC236}">
                    <a16:creationId xmlns:a16="http://schemas.microsoft.com/office/drawing/2014/main" id="{DEA09793-091C-46A5-ACE6-350B0E2F93DB}"/>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511E57E-397A-472A-A704-2E387935490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B6D191-9D57-476D-AA59-B510CFC135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34714E4-0B80-4AE8-B13F-660DAD0C144B}"/>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9E1448D4-D519-45D7-8400-3A7803C6EB7B}"/>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4A1B49-65A0-4E2E-990B-5D13C139F9AF}"/>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BF277A-AEC7-4830-AE1A-617F21900CF8}"/>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3076CA0-9F95-42EC-A419-0538D360F44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D126FC9-46FC-48D3-B8DE-3546690C1E6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5BF21559-4043-415F-A930-0FE76DA2F3A8}"/>
                </a:ext>
              </a:extLst>
            </p:cNvPr>
            <p:cNvGrpSpPr/>
            <p:nvPr userDrawn="1"/>
          </p:nvGrpSpPr>
          <p:grpSpPr>
            <a:xfrm>
              <a:off x="1145381" y="1213104"/>
              <a:ext cx="810768" cy="810959"/>
              <a:chOff x="1145381" y="1213104"/>
              <a:chExt cx="810768" cy="810959"/>
            </a:xfrm>
          </p:grpSpPr>
          <p:sp>
            <p:nvSpPr>
              <p:cNvPr id="38" name="Freeform: Shape 37">
                <a:extLst>
                  <a:ext uri="{FF2B5EF4-FFF2-40B4-BE49-F238E27FC236}">
                    <a16:creationId xmlns:a16="http://schemas.microsoft.com/office/drawing/2014/main" id="{E35CE146-35AD-41E3-B825-5E4D698C4A60}"/>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0AA7462-7B98-429A-819C-FEE6ECB4E40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3F6C54-5C62-4B12-A0A1-F19D1EB2F88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C377BC-7A02-4CB8-A249-1D18917FAE7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3376209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mall titl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11025188" cy="372410"/>
          </a:xfrm>
        </p:spPr>
        <p:txBody>
          <a:bodyPr tIns="64008"/>
          <a:lstStyle>
            <a:lvl1pPr>
              <a:defRPr sz="2000" b="0" spc="0">
                <a:solidFill>
                  <a:schemeClr val="tx1"/>
                </a:solidFill>
                <a:latin typeface="+mj-lt"/>
                <a:cs typeface="Segoe UI" panose="020B0502040204020203" pitchFamily="34" charset="0"/>
              </a:defRPr>
            </a:lvl1pPr>
          </a:lstStyle>
          <a:p>
            <a:r>
              <a:rPr lang="en-US"/>
              <a:t>Click to edit Master title style</a:t>
            </a:r>
          </a:p>
        </p:txBody>
      </p:sp>
      <p:grpSp>
        <p:nvGrpSpPr>
          <p:cNvPr id="37" name="Microsoft logo">
            <a:extLst>
              <a:ext uri="{FF2B5EF4-FFF2-40B4-BE49-F238E27FC236}">
                <a16:creationId xmlns:a16="http://schemas.microsoft.com/office/drawing/2014/main" id="{B53ECC24-8266-4FF6-A3CE-75BE2A79ECFC}"/>
              </a:ext>
            </a:extLst>
          </p:cNvPr>
          <p:cNvGrpSpPr>
            <a:grpSpLocks noChangeAspect="1"/>
          </p:cNvGrpSpPr>
          <p:nvPr userDrawn="1"/>
        </p:nvGrpSpPr>
        <p:grpSpPr>
          <a:xfrm>
            <a:off x="10338670" y="6289993"/>
            <a:ext cx="1270718" cy="274320"/>
            <a:chOff x="1145381" y="1213104"/>
            <a:chExt cx="3756565" cy="810959"/>
          </a:xfrm>
        </p:grpSpPr>
        <p:grpSp>
          <p:nvGrpSpPr>
            <p:cNvPr id="38" name="Group 37">
              <a:extLst>
                <a:ext uri="{FF2B5EF4-FFF2-40B4-BE49-F238E27FC236}">
                  <a16:creationId xmlns:a16="http://schemas.microsoft.com/office/drawing/2014/main" id="{ACC68CC2-8E52-4DF4-9886-1372DD58DB34}"/>
                </a:ext>
              </a:extLst>
            </p:cNvPr>
            <p:cNvGrpSpPr/>
            <p:nvPr userDrawn="1"/>
          </p:nvGrpSpPr>
          <p:grpSpPr>
            <a:xfrm>
              <a:off x="2186464" y="1338168"/>
              <a:ext cx="2715482" cy="534447"/>
              <a:chOff x="2186464" y="1338168"/>
              <a:chExt cx="2715482" cy="534447"/>
            </a:xfrm>
          </p:grpSpPr>
          <p:sp>
            <p:nvSpPr>
              <p:cNvPr id="44" name="Freeform: Shape 43">
                <a:extLst>
                  <a:ext uri="{FF2B5EF4-FFF2-40B4-BE49-F238E27FC236}">
                    <a16:creationId xmlns:a16="http://schemas.microsoft.com/office/drawing/2014/main" id="{ABEEEDDC-EE10-4527-93D3-2F577AC2336A}"/>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80487796-E8A0-44CF-8CE3-4ADFA698ECB4}"/>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39726FA3-89C5-4D4A-9173-58B24036B3DE}"/>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79554891-27A8-4AD6-9DC3-58931934F805}"/>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44E31F61-8182-4BC2-9AF6-EE7858C1E418}"/>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AC1C740-0B5E-42E7-A279-2E8638E174EA}"/>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C4D3FB78-081D-4AEB-B3DF-D1302A848090}"/>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68A380E-71CA-4848-831E-AFC00BE1DFFD}"/>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6C1F85FF-4272-447A-B352-C6D1BAA7572B}"/>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39" name="Group 38">
              <a:extLst>
                <a:ext uri="{FF2B5EF4-FFF2-40B4-BE49-F238E27FC236}">
                  <a16:creationId xmlns:a16="http://schemas.microsoft.com/office/drawing/2014/main" id="{75AF521F-87B0-466E-B926-7FCC87D13945}"/>
                </a:ext>
              </a:extLst>
            </p:cNvPr>
            <p:cNvGrpSpPr/>
            <p:nvPr userDrawn="1"/>
          </p:nvGrpSpPr>
          <p:grpSpPr>
            <a:xfrm>
              <a:off x="1145381" y="1213104"/>
              <a:ext cx="810768" cy="810959"/>
              <a:chOff x="1145381" y="1213104"/>
              <a:chExt cx="810768" cy="810959"/>
            </a:xfrm>
          </p:grpSpPr>
          <p:sp>
            <p:nvSpPr>
              <p:cNvPr id="40" name="Freeform: Shape 39">
                <a:extLst>
                  <a:ext uri="{FF2B5EF4-FFF2-40B4-BE49-F238E27FC236}">
                    <a16:creationId xmlns:a16="http://schemas.microsoft.com/office/drawing/2014/main" id="{09EBC8C6-9362-4855-BBB3-CF72DE0E7E04}"/>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62A38E00-35C5-4BA3-913D-C083AF4622C8}"/>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AEDDAD35-347E-4F17-95E3-7B27FEB019C9}"/>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A9AE1AEA-3DE8-40E4-8727-4D6D958B1A2E}"/>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53" name="Footnote">
            <a:extLst>
              <a:ext uri="{FF2B5EF4-FFF2-40B4-BE49-F238E27FC236}">
                <a16:creationId xmlns:a16="http://schemas.microsoft.com/office/drawing/2014/main" id="{DF2ECE4C-5F34-4F6E-B512-E5E45518F1E0}"/>
              </a:ext>
            </a:extLst>
          </p:cNvPr>
          <p:cNvSpPr>
            <a:spLocks noGrp="1"/>
          </p:cNvSpPr>
          <p:nvPr>
            <p:ph type="body" sz="quarter" idx="12"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Tree>
    <p:extLst>
      <p:ext uri="{BB962C8B-B14F-4D97-AF65-F5344CB8AC3E}">
        <p14:creationId xmlns:p14="http://schemas.microsoft.com/office/powerpoint/2010/main" val="394867915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nternal">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hasCustomPrompt="1"/>
          </p:nvPr>
        </p:nvSpPr>
        <p:spPr>
          <a:xfrm>
            <a:off x="588263" y="0"/>
            <a:ext cx="11018520" cy="1172629"/>
          </a:xfrm>
        </p:spPr>
        <p:txBody>
          <a:bodyPr tIns="64008"/>
          <a:lstStyle>
            <a:lvl1pPr>
              <a:defRPr sz="7200" cap="all" baseline="0">
                <a:solidFill>
                  <a:schemeClr val="bg1"/>
                </a:solidFill>
                <a:latin typeface="Segoe UI Semilight" panose="020B0402040204020203" pitchFamily="34" charset="0"/>
                <a:cs typeface="Segoe UI Semilight" panose="020B0402040204020203" pitchFamily="34" charset="0"/>
              </a:defRPr>
            </a:lvl1pPr>
          </a:lstStyle>
          <a:p>
            <a:r>
              <a:rPr lang="en-US"/>
              <a:t>Click to edit title</a:t>
            </a:r>
          </a:p>
        </p:txBody>
      </p:sp>
      <p:sp>
        <p:nvSpPr>
          <p:cNvPr id="39" name="Text Placeholder 3">
            <a:extLst>
              <a:ext uri="{FF2B5EF4-FFF2-40B4-BE49-F238E27FC236}">
                <a16:creationId xmlns:a16="http://schemas.microsoft.com/office/drawing/2014/main" id="{35E98D00-CE1C-4965-A266-BF25A9F3FCC9}"/>
              </a:ext>
            </a:extLst>
          </p:cNvPr>
          <p:cNvSpPr>
            <a:spLocks noGrp="1"/>
          </p:cNvSpPr>
          <p:nvPr>
            <p:ph type="body" sz="quarter" idx="10"/>
          </p:nvPr>
        </p:nvSpPr>
        <p:spPr>
          <a:xfrm>
            <a:off x="586390" y="1434370"/>
            <a:ext cx="11018520" cy="1612749"/>
          </a:xfrm>
        </p:spPr>
        <p:txBody>
          <a:bodyPr wrap="square">
            <a:spAutoFit/>
          </a:bodyPr>
          <a:lstStyle>
            <a:lvl1pPr marL="0" indent="0">
              <a:buNone/>
              <a:defRPr>
                <a:solidFill>
                  <a:schemeClr val="bg1"/>
                </a:solidFill>
              </a:defRPr>
            </a:lvl1pPr>
            <a:lvl2pPr marL="228600" indent="0">
              <a:buNone/>
              <a:defRPr>
                <a:solidFill>
                  <a:schemeClr val="bg1"/>
                </a:solidFill>
              </a:defRPr>
            </a:lvl2pPr>
            <a:lvl3pPr marL="457200" indent="0">
              <a:buNone/>
              <a:defRPr>
                <a:solidFill>
                  <a:schemeClr val="bg1"/>
                </a:solidFill>
              </a:defRPr>
            </a:lvl3pPr>
            <a:lvl4pPr marL="685800" indent="0">
              <a:buNone/>
              <a:defRPr>
                <a:solidFill>
                  <a:schemeClr val="bg1"/>
                </a:solidFill>
              </a:defRPr>
            </a:lvl4pPr>
            <a:lvl5pPr marL="914400"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3" name="Microsoft logo">
            <a:extLst>
              <a:ext uri="{FF2B5EF4-FFF2-40B4-BE49-F238E27FC236}">
                <a16:creationId xmlns:a16="http://schemas.microsoft.com/office/drawing/2014/main" id="{6449033C-3CDC-47AC-8784-660669A3F859}"/>
              </a:ext>
            </a:extLst>
          </p:cNvPr>
          <p:cNvGrpSpPr/>
          <p:nvPr userDrawn="1"/>
        </p:nvGrpSpPr>
        <p:grpSpPr>
          <a:xfrm>
            <a:off x="10338670" y="6289993"/>
            <a:ext cx="1270718" cy="274320"/>
            <a:chOff x="10338670" y="6289993"/>
            <a:chExt cx="1270718" cy="274320"/>
          </a:xfrm>
        </p:grpSpPr>
        <p:grpSp>
          <p:nvGrpSpPr>
            <p:cNvPr id="24" name="Group 23">
              <a:extLst>
                <a:ext uri="{FF2B5EF4-FFF2-40B4-BE49-F238E27FC236}">
                  <a16:creationId xmlns:a16="http://schemas.microsoft.com/office/drawing/2014/main" id="{46A10E53-7F1C-4AA7-A864-B751CBDB6183}"/>
                </a:ext>
              </a:extLst>
            </p:cNvPr>
            <p:cNvGrpSpPr/>
            <p:nvPr userDrawn="1"/>
          </p:nvGrpSpPr>
          <p:grpSpPr>
            <a:xfrm>
              <a:off x="10690833" y="6332298"/>
              <a:ext cx="918555" cy="180785"/>
              <a:chOff x="10690833" y="6332298"/>
              <a:chExt cx="918555" cy="180785"/>
            </a:xfrm>
          </p:grpSpPr>
          <p:sp>
            <p:nvSpPr>
              <p:cNvPr id="30" name="Freeform: Shape 29">
                <a:extLst>
                  <a:ext uri="{FF2B5EF4-FFF2-40B4-BE49-F238E27FC236}">
                    <a16:creationId xmlns:a16="http://schemas.microsoft.com/office/drawing/2014/main" id="{55D99E2C-06E9-48FD-8CFC-FCE0126FFD62}"/>
                  </a:ext>
                </a:extLst>
              </p:cNvPr>
              <p:cNvSpPr/>
              <p:nvPr/>
            </p:nvSpPr>
            <p:spPr>
              <a:xfrm>
                <a:off x="10690833" y="6344219"/>
                <a:ext cx="180431" cy="164321"/>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25DD91B-FD09-45B2-83EE-596D7E27CE5E}"/>
                  </a:ext>
                </a:extLst>
              </p:cNvPr>
              <p:cNvSpPr/>
              <p:nvPr/>
            </p:nvSpPr>
            <p:spPr>
              <a:xfrm>
                <a:off x="10892916" y="6390229"/>
                <a:ext cx="32220" cy="119213"/>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BC34861-E30A-4608-8D6B-F8555949CF9D}"/>
                  </a:ext>
                </a:extLst>
              </p:cNvPr>
              <p:cNvSpPr/>
              <p:nvPr/>
            </p:nvSpPr>
            <p:spPr>
              <a:xfrm>
                <a:off x="10890338" y="6340804"/>
                <a:ext cx="35442" cy="35442"/>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6AA9465-5440-4D1C-8BC1-8EE04436A959}"/>
                  </a:ext>
                </a:extLst>
              </p:cNvPr>
              <p:cNvSpPr/>
              <p:nvPr/>
            </p:nvSpPr>
            <p:spPr>
              <a:xfrm>
                <a:off x="10939119" y="6387426"/>
                <a:ext cx="93438" cy="125657"/>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8481C16F-0A53-4824-870F-68FDF1F34A55}"/>
                  </a:ext>
                </a:extLst>
              </p:cNvPr>
              <p:cNvSpPr/>
              <p:nvPr/>
            </p:nvSpPr>
            <p:spPr>
              <a:xfrm>
                <a:off x="11050890" y="6388199"/>
                <a:ext cx="70884" cy="122435"/>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791395D-8D3A-4829-A04D-4304B530F196}"/>
                  </a:ext>
                </a:extLst>
              </p:cNvPr>
              <p:cNvSpPr/>
              <p:nvPr/>
            </p:nvSpPr>
            <p:spPr>
              <a:xfrm>
                <a:off x="11120033"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AD2C5EB2-83ED-490C-A5CB-3453055542F9}"/>
                  </a:ext>
                </a:extLst>
              </p:cNvPr>
              <p:cNvSpPr/>
              <p:nvPr/>
            </p:nvSpPr>
            <p:spPr>
              <a:xfrm>
                <a:off x="11252908" y="6387426"/>
                <a:ext cx="80550" cy="125657"/>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03226259-49F3-4AB6-BACE-F2F9F6A3C001}"/>
                  </a:ext>
                </a:extLst>
              </p:cNvPr>
              <p:cNvSpPr/>
              <p:nvPr/>
            </p:nvSpPr>
            <p:spPr>
              <a:xfrm>
                <a:off x="11342124" y="6387426"/>
                <a:ext cx="122435" cy="125657"/>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B533B47-8A10-4223-B034-0FA17E95C825}"/>
                  </a:ext>
                </a:extLst>
              </p:cNvPr>
              <p:cNvSpPr/>
              <p:nvPr/>
            </p:nvSpPr>
            <p:spPr>
              <a:xfrm>
                <a:off x="11464399" y="6332298"/>
                <a:ext cx="144989" cy="180431"/>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1F96ED55-EFF5-4414-AD2F-D300FF87AF21}"/>
                </a:ext>
              </a:extLst>
            </p:cNvPr>
            <p:cNvGrpSpPr/>
            <p:nvPr userDrawn="1"/>
          </p:nvGrpSpPr>
          <p:grpSpPr>
            <a:xfrm>
              <a:off x="10338670" y="6289993"/>
              <a:ext cx="274255" cy="274320"/>
              <a:chOff x="1145381" y="1213104"/>
              <a:chExt cx="810768" cy="810959"/>
            </a:xfrm>
          </p:grpSpPr>
          <p:sp>
            <p:nvSpPr>
              <p:cNvPr id="26" name="Freeform: Shape 25">
                <a:extLst>
                  <a:ext uri="{FF2B5EF4-FFF2-40B4-BE49-F238E27FC236}">
                    <a16:creationId xmlns:a16="http://schemas.microsoft.com/office/drawing/2014/main" id="{EA6798C3-6DF5-4089-B229-00C5D7D2347E}"/>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7521ED2-50B8-428F-A533-BE74769D9AC6}"/>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320E842-730C-44F2-B68D-3D36C917C0F4}"/>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142DB31-9066-4401-B80B-0FDA4A40A128}"/>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828353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Onesheet light">
    <p:bg>
      <p:bgPr>
        <a:solidFill>
          <a:schemeClr val="accent6"/>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7B98C6-2774-4271-9663-C05DF3A4B882}"/>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3" y="292608"/>
            <a:ext cx="7315200" cy="557784"/>
          </a:xfrm>
        </p:spPr>
        <p:txBody>
          <a:bodyPr bIns="0">
            <a:noAutofit/>
          </a:bodyPr>
          <a:lstStyle>
            <a:lvl1pPr>
              <a:defRPr sz="3600" spc="-50" baseline="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4008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 name="Microsoft logo">
            <a:extLst>
              <a:ext uri="{FF2B5EF4-FFF2-40B4-BE49-F238E27FC236}">
                <a16:creationId xmlns:a16="http://schemas.microsoft.com/office/drawing/2014/main" id="{140ED1A9-FD85-4F00-BA59-CAE99E649EBD}"/>
              </a:ext>
            </a:extLst>
          </p:cNvPr>
          <p:cNvGrpSpPr>
            <a:grpSpLocks noChangeAspect="1"/>
          </p:cNvGrpSpPr>
          <p:nvPr userDrawn="1"/>
        </p:nvGrpSpPr>
        <p:grpSpPr>
          <a:xfrm>
            <a:off x="10338670" y="6289993"/>
            <a:ext cx="1270718" cy="274320"/>
            <a:chOff x="1145381" y="1213104"/>
            <a:chExt cx="3756565" cy="810959"/>
          </a:xfrm>
        </p:grpSpPr>
        <p:grpSp>
          <p:nvGrpSpPr>
            <p:cNvPr id="7" name="Group 6">
              <a:extLst>
                <a:ext uri="{FF2B5EF4-FFF2-40B4-BE49-F238E27FC236}">
                  <a16:creationId xmlns:a16="http://schemas.microsoft.com/office/drawing/2014/main" id="{0242895D-2E62-426D-92E9-152B902E7D0D}"/>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BC61C424-0580-4780-80DD-57B06FFF1A71}"/>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331C794-0A38-43E6-8448-C413112EDF17}"/>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2BE7EDF-03A7-48FC-8284-B7CD929FDFF8}"/>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BF4A947-C076-45B6-AC7C-722B5691E760}"/>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C9F9AE9-F78A-41F4-98E0-9A2B9806B83D}"/>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382A310-1098-4585-8300-8087282BC78E}"/>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B8F4FC9-3872-4C20-8C83-14ACCC3B6564}"/>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6A7C167-7840-4878-B74C-9197DFC807B3}"/>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6BA6E52-38B6-44E1-ACBB-B98DD0CD41D9}"/>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833EA118-DF68-4BA0-9025-50DAA9B2151B}"/>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A664C1AB-0C99-425A-B388-850B5EF3C86E}"/>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E3F9FA6-55B3-4F05-AF1A-BC16AB7D83B9}"/>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2F4C25C-EB82-43BA-8446-384723ABEA5F}"/>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252CAD0-0210-4508-80A1-4B7684B60663}"/>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5" name="Picture Placeholder 24">
            <a:extLst>
              <a:ext uri="{FF2B5EF4-FFF2-40B4-BE49-F238E27FC236}">
                <a16:creationId xmlns:a16="http://schemas.microsoft.com/office/drawing/2014/main" id="{54AF6DBD-BA24-4809-9DD9-15175971E201}"/>
              </a:ext>
            </a:extLst>
          </p:cNvPr>
          <p:cNvSpPr>
            <a:spLocks noGrp="1"/>
          </p:cNvSpPr>
          <p:nvPr>
            <p:ph type="pic" sz="quarter" idx="24"/>
          </p:nvPr>
        </p:nvSpPr>
        <p:spPr>
          <a:xfrm>
            <a:off x="8141208" y="0"/>
            <a:ext cx="4050792" cy="1188720"/>
          </a:xfrm>
        </p:spPr>
        <p:txBody>
          <a:bodyPr anchor="ctr">
            <a:noAutofit/>
          </a:bodyPr>
          <a:lstStyle>
            <a:lvl1pPr marL="0" indent="0" algn="ctr">
              <a:buNone/>
              <a:defRPr sz="2000">
                <a:solidFill>
                  <a:schemeClr val="tx1"/>
                </a:solidFill>
              </a:defRPr>
            </a:lvl1pPr>
          </a:lstStyle>
          <a:p>
            <a:endParaRPr lang="en-US"/>
          </a:p>
        </p:txBody>
      </p:sp>
      <p:cxnSp>
        <p:nvCxnSpPr>
          <p:cNvPr id="24" name="Straight Connector 23">
            <a:extLst>
              <a:ext uri="{FF2B5EF4-FFF2-40B4-BE49-F238E27FC236}">
                <a16:creationId xmlns:a16="http://schemas.microsoft.com/office/drawing/2014/main" id="{FCA8B0F8-6CC1-40A6-B8B0-1B567168118D}"/>
              </a:ext>
            </a:extLst>
          </p:cNvPr>
          <p:cNvCxnSpPr/>
          <p:nvPr userDrawn="1"/>
        </p:nvCxnSpPr>
        <p:spPr>
          <a:xfrm>
            <a:off x="0" y="1192732"/>
            <a:ext cx="12191377" cy="0"/>
          </a:xfrm>
          <a:prstGeom prst="line">
            <a:avLst/>
          </a:prstGeom>
          <a:ln w="15875">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153749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48">
          <p15:clr>
            <a:srgbClr val="FBAE40"/>
          </p15:clr>
        </p15:guide>
        <p15:guide id="5" pos="4032">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Onesheet">
    <p:bg>
      <p:bgPr>
        <a:solidFill>
          <a:schemeClr val="tx2"/>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7B98C6-2774-4271-9663-C05DF3A4B882}"/>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3" y="292608"/>
            <a:ext cx="7315200" cy="557784"/>
          </a:xfrm>
        </p:spPr>
        <p:txBody>
          <a:bodyPr bIns="0">
            <a:noAutofit/>
          </a:bodyPr>
          <a:lstStyle>
            <a:lvl1pPr>
              <a:defRPr sz="3600" spc="-50" baseline="0">
                <a:solidFill>
                  <a:schemeClr val="bg1"/>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4008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 name="Microsoft logo">
            <a:extLst>
              <a:ext uri="{FF2B5EF4-FFF2-40B4-BE49-F238E27FC236}">
                <a16:creationId xmlns:a16="http://schemas.microsoft.com/office/drawing/2014/main" id="{140ED1A9-FD85-4F00-BA59-CAE99E649EBD}"/>
              </a:ext>
            </a:extLst>
          </p:cNvPr>
          <p:cNvGrpSpPr>
            <a:grpSpLocks noChangeAspect="1"/>
          </p:cNvGrpSpPr>
          <p:nvPr userDrawn="1"/>
        </p:nvGrpSpPr>
        <p:grpSpPr>
          <a:xfrm>
            <a:off x="10338670" y="6289993"/>
            <a:ext cx="1270718" cy="274320"/>
            <a:chOff x="1145381" y="1213104"/>
            <a:chExt cx="3756565" cy="810959"/>
          </a:xfrm>
        </p:grpSpPr>
        <p:grpSp>
          <p:nvGrpSpPr>
            <p:cNvPr id="7" name="Group 6">
              <a:extLst>
                <a:ext uri="{FF2B5EF4-FFF2-40B4-BE49-F238E27FC236}">
                  <a16:creationId xmlns:a16="http://schemas.microsoft.com/office/drawing/2014/main" id="{0242895D-2E62-426D-92E9-152B902E7D0D}"/>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BC61C424-0580-4780-80DD-57B06FFF1A71}"/>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331C794-0A38-43E6-8448-C413112EDF17}"/>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2BE7EDF-03A7-48FC-8284-B7CD929FDFF8}"/>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BF4A947-C076-45B6-AC7C-722B5691E760}"/>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C9F9AE9-F78A-41F4-98E0-9A2B9806B83D}"/>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382A310-1098-4585-8300-8087282BC78E}"/>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B8F4FC9-3872-4C20-8C83-14ACCC3B6564}"/>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6A7C167-7840-4878-B74C-9197DFC807B3}"/>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6BA6E52-38B6-44E1-ACBB-B98DD0CD41D9}"/>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833EA118-DF68-4BA0-9025-50DAA9B2151B}"/>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A664C1AB-0C99-425A-B388-850B5EF3C86E}"/>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E3F9FA6-55B3-4F05-AF1A-BC16AB7D83B9}"/>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2F4C25C-EB82-43BA-8446-384723ABEA5F}"/>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252CAD0-0210-4508-80A1-4B7684B60663}"/>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5" name="Picture Placeholder 24">
            <a:extLst>
              <a:ext uri="{FF2B5EF4-FFF2-40B4-BE49-F238E27FC236}">
                <a16:creationId xmlns:a16="http://schemas.microsoft.com/office/drawing/2014/main" id="{54AF6DBD-BA24-4809-9DD9-15175971E201}"/>
              </a:ext>
            </a:extLst>
          </p:cNvPr>
          <p:cNvSpPr>
            <a:spLocks noGrp="1"/>
          </p:cNvSpPr>
          <p:nvPr>
            <p:ph type="pic" sz="quarter" idx="24"/>
          </p:nvPr>
        </p:nvSpPr>
        <p:spPr>
          <a:xfrm>
            <a:off x="8141208" y="0"/>
            <a:ext cx="4050792" cy="1188720"/>
          </a:xfrm>
        </p:spPr>
        <p:txBody>
          <a:bodyPr anchor="ctr">
            <a:noAutofit/>
          </a:bodyPr>
          <a:lstStyle>
            <a:lvl1pPr marL="0" indent="0" algn="ctr">
              <a:buNone/>
              <a:defRPr sz="2000">
                <a:solidFill>
                  <a:schemeClr val="bg1"/>
                </a:solidFill>
              </a:defRPr>
            </a:lvl1pPr>
          </a:lstStyle>
          <a:p>
            <a:endParaRPr lang="en-US"/>
          </a:p>
        </p:txBody>
      </p:sp>
    </p:spTree>
    <p:extLst>
      <p:ext uri="{BB962C8B-B14F-4D97-AF65-F5344CB8AC3E}">
        <p14:creationId xmlns:p14="http://schemas.microsoft.com/office/powerpoint/2010/main" val="249785536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48">
          <p15:clr>
            <a:srgbClr val="FBAE40"/>
          </p15:clr>
        </p15:guide>
        <p15:guide id="5" pos="4032">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Onesheet subtitle">
    <p:bg>
      <p:bgPr>
        <a:solidFill>
          <a:schemeClr val="tx2"/>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7B98C6-2774-4271-9663-C05DF3A4B882}"/>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3" y="292100"/>
            <a:ext cx="7315200" cy="292608"/>
          </a:xfrm>
        </p:spPr>
        <p:txBody>
          <a:bodyPr bIns="0">
            <a:noAutofit/>
          </a:bodyPr>
          <a:lstStyle>
            <a:lvl1pPr>
              <a:defRPr sz="2400" spc="0" baseline="0">
                <a:solidFill>
                  <a:schemeClr val="bg1"/>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4008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 name="Microsoft logo">
            <a:extLst>
              <a:ext uri="{FF2B5EF4-FFF2-40B4-BE49-F238E27FC236}">
                <a16:creationId xmlns:a16="http://schemas.microsoft.com/office/drawing/2014/main" id="{140ED1A9-FD85-4F00-BA59-CAE99E649EBD}"/>
              </a:ext>
            </a:extLst>
          </p:cNvPr>
          <p:cNvGrpSpPr>
            <a:grpSpLocks noChangeAspect="1"/>
          </p:cNvGrpSpPr>
          <p:nvPr userDrawn="1"/>
        </p:nvGrpSpPr>
        <p:grpSpPr>
          <a:xfrm>
            <a:off x="10338670" y="6289993"/>
            <a:ext cx="1270718" cy="274320"/>
            <a:chOff x="1145381" y="1213104"/>
            <a:chExt cx="3756565" cy="810959"/>
          </a:xfrm>
        </p:grpSpPr>
        <p:grpSp>
          <p:nvGrpSpPr>
            <p:cNvPr id="7" name="Group 6">
              <a:extLst>
                <a:ext uri="{FF2B5EF4-FFF2-40B4-BE49-F238E27FC236}">
                  <a16:creationId xmlns:a16="http://schemas.microsoft.com/office/drawing/2014/main" id="{0242895D-2E62-426D-92E9-152B902E7D0D}"/>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BC61C424-0580-4780-80DD-57B06FFF1A71}"/>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331C794-0A38-43E6-8448-C413112EDF17}"/>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2BE7EDF-03A7-48FC-8284-B7CD929FDFF8}"/>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BF4A947-C076-45B6-AC7C-722B5691E760}"/>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C9F9AE9-F78A-41F4-98E0-9A2B9806B83D}"/>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382A310-1098-4585-8300-8087282BC78E}"/>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B8F4FC9-3872-4C20-8C83-14ACCC3B6564}"/>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6A7C167-7840-4878-B74C-9197DFC807B3}"/>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6BA6E52-38B6-44E1-ACBB-B98DD0CD41D9}"/>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833EA118-DF68-4BA0-9025-50DAA9B2151B}"/>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A664C1AB-0C99-425A-B388-850B5EF3C86E}"/>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E3F9FA6-55B3-4F05-AF1A-BC16AB7D83B9}"/>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2F4C25C-EB82-43BA-8446-384723ABEA5F}"/>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252CAD0-0210-4508-80A1-4B7684B60663}"/>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4" name="Text Placeholder 11">
            <a:extLst>
              <a:ext uri="{FF2B5EF4-FFF2-40B4-BE49-F238E27FC236}">
                <a16:creationId xmlns:a16="http://schemas.microsoft.com/office/drawing/2014/main" id="{2DF80C47-E2B8-45CE-9895-6EB7946EEA50}"/>
              </a:ext>
            </a:extLst>
          </p:cNvPr>
          <p:cNvSpPr>
            <a:spLocks noGrp="1"/>
          </p:cNvSpPr>
          <p:nvPr>
            <p:ph type="body" sz="quarter" idx="23"/>
          </p:nvPr>
        </p:nvSpPr>
        <p:spPr>
          <a:xfrm>
            <a:off x="585217" y="731519"/>
            <a:ext cx="7315200" cy="292608"/>
          </a:xfrm>
        </p:spPr>
        <p:txBody>
          <a:bodyPr lIns="0" tIns="0" bIns="0" anchor="t">
            <a:noAutofit/>
          </a:bodyPr>
          <a:lstStyle>
            <a:lvl1pPr marL="0" indent="0">
              <a:spcBef>
                <a:spcPts val="0"/>
              </a:spcBef>
              <a:buNone/>
              <a:defRPr sz="1600">
                <a:solidFill>
                  <a:schemeClr val="bg1"/>
                </a:solidFill>
                <a:latin typeface="+mn-lt"/>
                <a:ea typeface="Segoe UI Emoji" panose="020B0502040204020203" pitchFamily="34" charset="0"/>
                <a:cs typeface="Segoe UI Light" panose="020B0502040204020203" pitchFamily="34" charset="0"/>
              </a:defRPr>
            </a:lvl1pPr>
          </a:lstStyle>
          <a:p>
            <a:pPr lvl="0"/>
            <a:r>
              <a:rPr lang="en-US"/>
              <a:t>Click to edit Master text styles</a:t>
            </a:r>
          </a:p>
        </p:txBody>
      </p:sp>
      <p:sp>
        <p:nvSpPr>
          <p:cNvPr id="25" name="Picture Placeholder 24">
            <a:extLst>
              <a:ext uri="{FF2B5EF4-FFF2-40B4-BE49-F238E27FC236}">
                <a16:creationId xmlns:a16="http://schemas.microsoft.com/office/drawing/2014/main" id="{54AF6DBD-BA24-4809-9DD9-15175971E201}"/>
              </a:ext>
            </a:extLst>
          </p:cNvPr>
          <p:cNvSpPr>
            <a:spLocks noGrp="1"/>
          </p:cNvSpPr>
          <p:nvPr>
            <p:ph type="pic" sz="quarter" idx="24"/>
          </p:nvPr>
        </p:nvSpPr>
        <p:spPr>
          <a:xfrm>
            <a:off x="8141208" y="0"/>
            <a:ext cx="4050792" cy="1188720"/>
          </a:xfrm>
        </p:spPr>
        <p:txBody>
          <a:bodyPr anchor="ctr">
            <a:noAutofit/>
          </a:bodyPr>
          <a:lstStyle>
            <a:lvl1pPr marL="0" indent="0" algn="ctr">
              <a:buNone/>
              <a:defRPr sz="2000">
                <a:solidFill>
                  <a:schemeClr val="bg1"/>
                </a:solidFill>
              </a:defRPr>
            </a:lvl1pPr>
          </a:lstStyle>
          <a:p>
            <a:endParaRPr lang="en-US"/>
          </a:p>
        </p:txBody>
      </p:sp>
    </p:spTree>
    <p:extLst>
      <p:ext uri="{BB962C8B-B14F-4D97-AF65-F5344CB8AC3E}">
        <p14:creationId xmlns:p14="http://schemas.microsoft.com/office/powerpoint/2010/main" val="311267911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48">
          <p15:clr>
            <a:srgbClr val="FBAE40"/>
          </p15:clr>
        </p15:guide>
        <p15:guide id="5" pos="4032">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_Onesheet light nophoto">
    <p:bg>
      <p:bgPr>
        <a:solidFill>
          <a:schemeClr val="accent6"/>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7B98C6-2774-4271-9663-C05DF3A4B882}"/>
              </a:ext>
            </a:extLst>
          </p:cNvPr>
          <p:cNvSpPr/>
          <p:nvPr userDrawn="1"/>
        </p:nvSpPr>
        <p:spPr>
          <a:xfrm flipV="1">
            <a:off x="0" y="1189038"/>
            <a:ext cx="12192000" cy="56689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2" y="292608"/>
            <a:ext cx="11021126" cy="557784"/>
          </a:xfrm>
        </p:spPr>
        <p:txBody>
          <a:bodyPr bIns="0" anchor="ctr">
            <a:noAutofit/>
          </a:bodyPr>
          <a:lstStyle>
            <a:lvl1pPr>
              <a:defRPr sz="2400" spc="-50" baseline="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400800" y="1437481"/>
            <a:ext cx="5201194" cy="2905919"/>
          </a:xfrm>
        </p:spPr>
        <p:txBody>
          <a:bodyPr wrap="square">
            <a:noAutofit/>
          </a:bodyPr>
          <a:lstStyle>
            <a:lvl1pPr marL="228600" indent="-228600">
              <a:spcBef>
                <a:spcPts val="0"/>
              </a:spcBef>
              <a:spcAft>
                <a:spcPts val="600"/>
              </a:spcAft>
              <a:buClrTx/>
              <a:buFont typeface="Arial" panose="020B0604020202020204" pitchFamily="34" charset="0"/>
              <a:buChar char="•"/>
              <a:defRPr sz="1600" b="0">
                <a:latin typeface="+mn-lt"/>
                <a:cs typeface="Segoe UI Semilight" panose="020B0402040204020203" pitchFamily="34" charset="0"/>
              </a:defRPr>
            </a:lvl1pPr>
            <a:lvl2pPr marL="255588" indent="0">
              <a:buClrTx/>
              <a:buFont typeface="Wingdings" panose="05000000000000000000" pitchFamily="2" charset="2"/>
              <a:buNone/>
              <a:defRPr sz="1600" b="0">
                <a:latin typeface="+mn-lt"/>
              </a:defRPr>
            </a:lvl2pPr>
            <a:lvl3pPr marL="639763" indent="-188913">
              <a:buClrTx/>
              <a:buFont typeface="Wingdings" panose="05000000000000000000" pitchFamily="2" charset="2"/>
              <a:buChar char=""/>
              <a:tabLst/>
              <a:defRPr sz="1600" b="0">
                <a:latin typeface="+mn-lt"/>
              </a:defRPr>
            </a:lvl3pPr>
            <a:lvl4pPr marL="828675" indent="-176213">
              <a:buClrTx/>
              <a:buFont typeface="Wingdings" panose="05000000000000000000" pitchFamily="2" charset="2"/>
              <a:buChar char=""/>
              <a:defRPr sz="1600" b="0">
                <a:latin typeface="+mn-lt"/>
              </a:defRPr>
            </a:lvl4pPr>
            <a:lvl5pPr marL="1023938" indent="-169863">
              <a:buClrTx/>
              <a:buFont typeface="Wingdings" panose="05000000000000000000" pitchFamily="2" charset="2"/>
              <a:buChar char=""/>
              <a:tabLst/>
              <a:defRPr sz="1600" b="0">
                <a:latin typeface="+mn-lt"/>
              </a:defRPr>
            </a:lvl5pPr>
          </a:lstStyle>
          <a:p>
            <a:pPr lvl="0"/>
            <a:r>
              <a:rPr lang="en-US"/>
              <a:t>Click to edit Master text styles</a:t>
            </a:r>
          </a:p>
        </p:txBody>
      </p:sp>
      <p:sp>
        <p:nvSpPr>
          <p:cNvPr id="22" name="Footnote">
            <a:extLst>
              <a:ext uri="{FF2B5EF4-FFF2-40B4-BE49-F238E27FC236}">
                <a16:creationId xmlns:a16="http://schemas.microsoft.com/office/drawing/2014/main" id="{AFFB411A-29DE-49AF-BDB4-E42BA443B217}"/>
              </a:ext>
            </a:extLst>
          </p:cNvPr>
          <p:cNvSpPr>
            <a:spLocks noGrp="1"/>
          </p:cNvSpPr>
          <p:nvPr>
            <p:ph type="body" sz="quarter" idx="12"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cxnSp>
        <p:nvCxnSpPr>
          <p:cNvPr id="24" name="Straight Connector 23">
            <a:extLst>
              <a:ext uri="{FF2B5EF4-FFF2-40B4-BE49-F238E27FC236}">
                <a16:creationId xmlns:a16="http://schemas.microsoft.com/office/drawing/2014/main" id="{FCA8B0F8-6CC1-40A6-B8B0-1B567168118D}"/>
              </a:ext>
            </a:extLst>
          </p:cNvPr>
          <p:cNvCxnSpPr/>
          <p:nvPr userDrawn="1"/>
        </p:nvCxnSpPr>
        <p:spPr>
          <a:xfrm>
            <a:off x="0" y="1192732"/>
            <a:ext cx="12191377" cy="0"/>
          </a:xfrm>
          <a:prstGeom prst="line">
            <a:avLst/>
          </a:prstGeom>
          <a:ln w="15875">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8" name="Microsoft logo">
            <a:extLst>
              <a:ext uri="{FF2B5EF4-FFF2-40B4-BE49-F238E27FC236}">
                <a16:creationId xmlns:a16="http://schemas.microsoft.com/office/drawing/2014/main" id="{95CD184A-1E5D-451F-9770-94B4B4A7A57B}"/>
              </a:ext>
            </a:extLst>
          </p:cNvPr>
          <p:cNvGrpSpPr>
            <a:grpSpLocks noChangeAspect="1"/>
          </p:cNvGrpSpPr>
          <p:nvPr userDrawn="1"/>
        </p:nvGrpSpPr>
        <p:grpSpPr>
          <a:xfrm>
            <a:off x="10338670" y="6289993"/>
            <a:ext cx="1270718" cy="274320"/>
            <a:chOff x="1145381" y="1213104"/>
            <a:chExt cx="3756565" cy="810959"/>
          </a:xfrm>
        </p:grpSpPr>
        <p:grpSp>
          <p:nvGrpSpPr>
            <p:cNvPr id="9" name="Group 8">
              <a:extLst>
                <a:ext uri="{FF2B5EF4-FFF2-40B4-BE49-F238E27FC236}">
                  <a16:creationId xmlns:a16="http://schemas.microsoft.com/office/drawing/2014/main" id="{6A2C40DD-F63A-4C73-AB16-DC49D81CCD23}"/>
                </a:ext>
              </a:extLst>
            </p:cNvPr>
            <p:cNvGrpSpPr/>
            <p:nvPr userDrawn="1"/>
          </p:nvGrpSpPr>
          <p:grpSpPr>
            <a:xfrm>
              <a:off x="2186464" y="1338168"/>
              <a:ext cx="2715482" cy="534447"/>
              <a:chOff x="2186464" y="1338168"/>
              <a:chExt cx="2715482" cy="534447"/>
            </a:xfrm>
          </p:grpSpPr>
          <p:sp>
            <p:nvSpPr>
              <p:cNvPr id="15" name="Freeform: Shape 14">
                <a:extLst>
                  <a:ext uri="{FF2B5EF4-FFF2-40B4-BE49-F238E27FC236}">
                    <a16:creationId xmlns:a16="http://schemas.microsoft.com/office/drawing/2014/main" id="{AB686599-C878-4755-8F60-109C5F3C9EBC}"/>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DCC5679-F939-4E55-B6B7-1D9E4CB5F382}"/>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8E37D90-BF08-4854-BDC2-1A8AC47CF387}"/>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604CD27-8AD8-441E-8DB3-589819F62CA1}"/>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87DA138-0421-481C-8179-CBBB097AFAD9}"/>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BC792AB2-5F50-4AC8-B9BC-CBADB8B8B263}"/>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9F2CD02-DD42-4334-9C4D-60B93DCD05BE}"/>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D823581-E277-4E17-B8FA-686808620C94}"/>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A82442C-7851-427A-B0AB-5FB2D591B925}"/>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10" name="Group 9">
              <a:extLst>
                <a:ext uri="{FF2B5EF4-FFF2-40B4-BE49-F238E27FC236}">
                  <a16:creationId xmlns:a16="http://schemas.microsoft.com/office/drawing/2014/main" id="{0D9F4DCA-AFF3-4244-A4E5-F86888EBCEC8}"/>
                </a:ext>
              </a:extLst>
            </p:cNvPr>
            <p:cNvGrpSpPr/>
            <p:nvPr userDrawn="1"/>
          </p:nvGrpSpPr>
          <p:grpSpPr>
            <a:xfrm>
              <a:off x="1145381" y="1213104"/>
              <a:ext cx="810768" cy="810959"/>
              <a:chOff x="1145381" y="1213104"/>
              <a:chExt cx="810768" cy="810959"/>
            </a:xfrm>
          </p:grpSpPr>
          <p:sp>
            <p:nvSpPr>
              <p:cNvPr id="11" name="Freeform: Shape 10">
                <a:extLst>
                  <a:ext uri="{FF2B5EF4-FFF2-40B4-BE49-F238E27FC236}">
                    <a16:creationId xmlns:a16="http://schemas.microsoft.com/office/drawing/2014/main" id="{A4118E26-9DF7-4D8F-8581-7561BC74DEF8}"/>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8149671-0EDF-4C89-8A38-FF92A3A263AF}"/>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3621C6A-350D-444F-99DE-541F34366376}"/>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F3BAA85-AA3D-4D96-80FB-6E2C2635DF4D}"/>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7769523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48">
          <p15:clr>
            <a:srgbClr val="FBAE40"/>
          </p15:clr>
        </p15:guide>
        <p15:guide id="5" pos="4032">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Title &amp; Non-bullete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D2BCEA-A50F-4A7D-B036-05588E8C44E3}"/>
              </a:ext>
            </a:extLst>
          </p:cNvPr>
          <p:cNvSpPr/>
          <p:nvPr userDrawn="1"/>
        </p:nvSpPr>
        <p:spPr bwMode="auto">
          <a:xfrm>
            <a:off x="0" y="0"/>
            <a:ext cx="11609388" cy="143668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595313"/>
            <a:ext cx="11018520" cy="553998"/>
          </a:xfrm>
        </p:spPr>
        <p:txBody>
          <a:bodyPr/>
          <a:lstStyle>
            <a:lvl1pPr>
              <a:defRPr>
                <a:solidFill>
                  <a:schemeClr val="bg1"/>
                </a:solidFill>
              </a:defRPr>
            </a:lvl1pPr>
          </a:lstStyle>
          <a:p>
            <a:r>
              <a:rPr lang="en-US"/>
              <a:t>Click to edit Master title style</a:t>
            </a:r>
          </a:p>
        </p:txBody>
      </p:sp>
      <p:sp>
        <p:nvSpPr>
          <p:cNvPr id="4" name="Text Placeholder 3"/>
          <p:cNvSpPr>
            <a:spLocks noGrp="1"/>
          </p:cNvSpPr>
          <p:nvPr>
            <p:ph type="body" sz="quarter" idx="10"/>
          </p:nvPr>
        </p:nvSpPr>
        <p:spPr>
          <a:xfrm>
            <a:off x="586390" y="201930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note">
            <a:extLst>
              <a:ext uri="{FF2B5EF4-FFF2-40B4-BE49-F238E27FC236}">
                <a16:creationId xmlns:a16="http://schemas.microsoft.com/office/drawing/2014/main" id="{55184B19-5CF8-4B81-B348-238A9B33B09A}"/>
              </a:ext>
            </a:extLst>
          </p:cNvPr>
          <p:cNvSpPr>
            <a:spLocks noGrp="1"/>
          </p:cNvSpPr>
          <p:nvPr>
            <p:ph type="body" sz="quarter" idx="11" hasCustomPrompt="1"/>
          </p:nvPr>
        </p:nvSpPr>
        <p:spPr>
          <a:xfrm>
            <a:off x="585786" y="6269038"/>
            <a:ext cx="9175034"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grpSp>
        <p:nvGrpSpPr>
          <p:cNvPr id="5" name="Microsoft logo">
            <a:extLst>
              <a:ext uri="{FF2B5EF4-FFF2-40B4-BE49-F238E27FC236}">
                <a16:creationId xmlns:a16="http://schemas.microsoft.com/office/drawing/2014/main" id="{57626B41-EFFB-4E10-8B1E-18CDD93783E9}"/>
              </a:ext>
            </a:extLst>
          </p:cNvPr>
          <p:cNvGrpSpPr>
            <a:grpSpLocks noChangeAspect="1"/>
          </p:cNvGrpSpPr>
          <p:nvPr userDrawn="1"/>
        </p:nvGrpSpPr>
        <p:grpSpPr>
          <a:xfrm>
            <a:off x="10338670" y="6289993"/>
            <a:ext cx="1270718" cy="274320"/>
            <a:chOff x="1145381" y="1213104"/>
            <a:chExt cx="3756565" cy="810959"/>
          </a:xfrm>
        </p:grpSpPr>
        <p:grpSp>
          <p:nvGrpSpPr>
            <p:cNvPr id="6" name="Group 5">
              <a:extLst>
                <a:ext uri="{FF2B5EF4-FFF2-40B4-BE49-F238E27FC236}">
                  <a16:creationId xmlns:a16="http://schemas.microsoft.com/office/drawing/2014/main" id="{365FDEED-EF5C-4DA4-86E2-E77C5CDEF22F}"/>
                </a:ext>
              </a:extLst>
            </p:cNvPr>
            <p:cNvGrpSpPr/>
            <p:nvPr userDrawn="1"/>
          </p:nvGrpSpPr>
          <p:grpSpPr>
            <a:xfrm>
              <a:off x="2186464" y="1338168"/>
              <a:ext cx="2715482" cy="534447"/>
              <a:chOff x="2186464" y="1338168"/>
              <a:chExt cx="2715482" cy="534447"/>
            </a:xfrm>
          </p:grpSpPr>
          <p:sp>
            <p:nvSpPr>
              <p:cNvPr id="13" name="Freeform: Shape 12">
                <a:extLst>
                  <a:ext uri="{FF2B5EF4-FFF2-40B4-BE49-F238E27FC236}">
                    <a16:creationId xmlns:a16="http://schemas.microsoft.com/office/drawing/2014/main" id="{804FAF55-2BA7-4524-A739-ADBAF735256E}"/>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88B977AB-F194-4F0B-997C-6AB68C2E6DAE}"/>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926C67A-CACB-4F75-98E2-AB1E5C754796}"/>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22ACF47-52F9-41A5-8463-A50C6EAD087E}"/>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3E5F873C-257B-4641-8495-A8A80E5BFF2D}"/>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C4C84D3-6153-4000-931A-021B414E5696}"/>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1B34710-3F6E-4DA6-8853-37AAD45206B4}"/>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12EE148-93AF-4D60-8F32-A09198B9D475}"/>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F4F6B79-2F0C-4828-830E-9C1726633BED}"/>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85152463-903A-438D-9627-437532CF515F}"/>
                </a:ext>
              </a:extLst>
            </p:cNvPr>
            <p:cNvGrpSpPr/>
            <p:nvPr userDrawn="1"/>
          </p:nvGrpSpPr>
          <p:grpSpPr>
            <a:xfrm>
              <a:off x="1145381" y="1213104"/>
              <a:ext cx="810768" cy="810959"/>
              <a:chOff x="1145381" y="1213104"/>
              <a:chExt cx="810768" cy="810959"/>
            </a:xfrm>
          </p:grpSpPr>
          <p:sp>
            <p:nvSpPr>
              <p:cNvPr id="9" name="Freeform: Shape 8">
                <a:extLst>
                  <a:ext uri="{FF2B5EF4-FFF2-40B4-BE49-F238E27FC236}">
                    <a16:creationId xmlns:a16="http://schemas.microsoft.com/office/drawing/2014/main" id="{F74167B7-5FA8-439B-B40B-62B87A1A4D71}"/>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6E2EB01-41C6-436D-913E-520CAC6EF84B}"/>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B2DC5DB-8223-4428-ACF3-B84EC3C783BA}"/>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17CCBBD-9340-4113-AC31-2E82A991F0E9}"/>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61435101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Customer story stat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28517F6-C4AE-414E-8BA4-6B703ED9597C}"/>
              </a:ext>
            </a:extLst>
          </p:cNvPr>
          <p:cNvSpPr/>
          <p:nvPr userDrawn="1"/>
        </p:nvSpPr>
        <p:spPr bwMode="auto">
          <a:xfrm>
            <a:off x="0" y="0"/>
            <a:ext cx="475615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CD62B5DC-F996-4CA2-9F9B-B138D17F7D98}"/>
              </a:ext>
            </a:extLst>
          </p:cNvPr>
          <p:cNvSpPr>
            <a:spLocks noGrp="1"/>
          </p:cNvSpPr>
          <p:nvPr>
            <p:ph type="pic" sz="quarter" idx="13"/>
          </p:nvPr>
        </p:nvSpPr>
        <p:spPr>
          <a:xfrm>
            <a:off x="4754880" y="0"/>
            <a:ext cx="7437120" cy="2048256"/>
          </a:xfrm>
          <a:solidFill>
            <a:schemeClr val="bg2"/>
          </a:solidFill>
        </p:spPr>
        <p:txBody>
          <a:bodyPr tIns="0" anchor="ctr">
            <a:noAutofit/>
          </a:bodyPr>
          <a:lstStyle>
            <a:lvl1pPr marL="0" indent="0" algn="ctr">
              <a:buNone/>
              <a:defRPr sz="2400">
                <a:solidFill>
                  <a:schemeClr val="tx1"/>
                </a:solidFill>
                <a:latin typeface="+mj-lt"/>
              </a:defRPr>
            </a:lvl1pPr>
          </a:lstStyle>
          <a:p>
            <a:r>
              <a:rPr lang="en-US"/>
              <a:t>Click icon to add picture</a:t>
            </a:r>
          </a:p>
        </p:txBody>
      </p:sp>
      <p:sp>
        <p:nvSpPr>
          <p:cNvPr id="23" name="Text Placeholder 2">
            <a:extLst>
              <a:ext uri="{FF2B5EF4-FFF2-40B4-BE49-F238E27FC236}">
                <a16:creationId xmlns:a16="http://schemas.microsoft.com/office/drawing/2014/main" id="{014015DA-CDFA-4412-A84B-A61960A0B864}"/>
              </a:ext>
            </a:extLst>
          </p:cNvPr>
          <p:cNvSpPr>
            <a:spLocks noGrp="1"/>
          </p:cNvSpPr>
          <p:nvPr>
            <p:ph type="body" sz="quarter" idx="10"/>
          </p:nvPr>
        </p:nvSpPr>
        <p:spPr>
          <a:xfrm>
            <a:off x="5340096" y="2340864"/>
            <a:ext cx="6269292" cy="1621536"/>
          </a:xfrm>
        </p:spPr>
        <p:txBody>
          <a:bodyPr>
            <a:noAutofit/>
          </a:bodyPr>
          <a:lstStyle>
            <a:lvl1pPr marL="0" indent="0">
              <a:lnSpc>
                <a:spcPct val="105000"/>
              </a:lnSpc>
              <a:spcBef>
                <a:spcPts val="0"/>
              </a:spcBef>
              <a:spcAft>
                <a:spcPts val="600"/>
              </a:spcAft>
              <a:buClrTx/>
              <a:buNone/>
              <a:defRPr sz="900"/>
            </a:lvl1pPr>
            <a:lvl2pPr marL="228600" indent="0">
              <a:buClrTx/>
              <a:buNone/>
              <a:defRPr/>
            </a:lvl2pPr>
            <a:lvl3pPr marL="457200" indent="0">
              <a:buClrTx/>
              <a:buNone/>
              <a:defRPr/>
            </a:lvl3pPr>
            <a:lvl4pPr marL="661988" indent="0">
              <a:buClrTx/>
              <a:buNone/>
              <a:defRPr/>
            </a:lvl4pPr>
            <a:lvl5pPr marL="855663" indent="0">
              <a:buClrTx/>
              <a:buNone/>
              <a:defRPr/>
            </a:lvl5pPr>
          </a:lstStyle>
          <a:p>
            <a:pPr lvl="0"/>
            <a:r>
              <a:rPr lang="en-US"/>
              <a:t>Click to edit Master text styles</a:t>
            </a:r>
          </a:p>
        </p:txBody>
      </p:sp>
      <p:sp>
        <p:nvSpPr>
          <p:cNvPr id="26" name="Footnote">
            <a:extLst>
              <a:ext uri="{FF2B5EF4-FFF2-40B4-BE49-F238E27FC236}">
                <a16:creationId xmlns:a16="http://schemas.microsoft.com/office/drawing/2014/main" id="{34796FFC-ED08-41E4-9724-4E548FDEB09E}"/>
              </a:ext>
            </a:extLst>
          </p:cNvPr>
          <p:cNvSpPr>
            <a:spLocks noGrp="1"/>
          </p:cNvSpPr>
          <p:nvPr>
            <p:ph type="body" sz="quarter" idx="11" hasCustomPrompt="1"/>
          </p:nvPr>
        </p:nvSpPr>
        <p:spPr>
          <a:xfrm>
            <a:off x="5340097" y="6269038"/>
            <a:ext cx="4695913" cy="295275"/>
          </a:xfrm>
        </p:spPr>
        <p:txBody>
          <a:bodyPr anchor="b">
            <a:noAutofit/>
          </a:bodyPr>
          <a:lstStyle>
            <a:lvl1pPr marL="0" indent="0">
              <a:spcBef>
                <a:spcPts val="0"/>
              </a:spcBef>
              <a:buNone/>
              <a:defRPr sz="800" baseline="0">
                <a:solidFill>
                  <a:srgbClr val="737373"/>
                </a:solidFill>
              </a:defRPr>
            </a:lvl1pPr>
            <a:lvl2pPr marL="228600" indent="0">
              <a:buNone/>
              <a:defRPr sz="800"/>
            </a:lvl2pPr>
            <a:lvl3pPr marL="457200" indent="0">
              <a:buNone/>
              <a:defRPr sz="800"/>
            </a:lvl3pPr>
            <a:lvl4pPr marL="661988" indent="0">
              <a:buNone/>
              <a:defRPr sz="800"/>
            </a:lvl4pPr>
            <a:lvl5pPr marL="855663" indent="0">
              <a:buNone/>
              <a:defRPr sz="800"/>
            </a:lvl5pPr>
          </a:lstStyle>
          <a:p>
            <a:pPr lvl="0"/>
            <a:r>
              <a:rPr lang="en-US"/>
              <a:t>Footnotes</a:t>
            </a:r>
          </a:p>
        </p:txBody>
      </p:sp>
      <p:sp>
        <p:nvSpPr>
          <p:cNvPr id="2" name="Title 1">
            <a:extLst>
              <a:ext uri="{FF2B5EF4-FFF2-40B4-BE49-F238E27FC236}">
                <a16:creationId xmlns:a16="http://schemas.microsoft.com/office/drawing/2014/main" id="{19363FFA-07A8-47B5-B6B3-5A16064EB30E}"/>
              </a:ext>
            </a:extLst>
          </p:cNvPr>
          <p:cNvSpPr>
            <a:spLocks noGrp="1"/>
          </p:cNvSpPr>
          <p:nvPr>
            <p:ph type="title"/>
          </p:nvPr>
        </p:nvSpPr>
        <p:spPr>
          <a:xfrm>
            <a:off x="588263" y="585216"/>
            <a:ext cx="3564637" cy="1107996"/>
          </a:xfrm>
        </p:spPr>
        <p:txBody>
          <a:bodyPr/>
          <a:lstStyle>
            <a:lvl1pPr>
              <a:defRPr>
                <a:solidFill>
                  <a:schemeClr val="bg1"/>
                </a:solidFill>
              </a:defRPr>
            </a:lvl1pPr>
          </a:lstStyle>
          <a:p>
            <a:r>
              <a:rPr lang="en-US"/>
              <a:t>Click to edit Master title style</a:t>
            </a:r>
          </a:p>
        </p:txBody>
      </p:sp>
      <p:grpSp>
        <p:nvGrpSpPr>
          <p:cNvPr id="27" name="Microsoft logo">
            <a:extLst>
              <a:ext uri="{FF2B5EF4-FFF2-40B4-BE49-F238E27FC236}">
                <a16:creationId xmlns:a16="http://schemas.microsoft.com/office/drawing/2014/main" id="{F878857A-366D-41F2-B92E-1FD7B76103C3}"/>
              </a:ext>
            </a:extLst>
          </p:cNvPr>
          <p:cNvGrpSpPr>
            <a:grpSpLocks noChangeAspect="1"/>
          </p:cNvGrpSpPr>
          <p:nvPr userDrawn="1"/>
        </p:nvGrpSpPr>
        <p:grpSpPr>
          <a:xfrm>
            <a:off x="10338670" y="6289993"/>
            <a:ext cx="1270718" cy="274320"/>
            <a:chOff x="1145381" y="1213104"/>
            <a:chExt cx="3756565" cy="810959"/>
          </a:xfrm>
        </p:grpSpPr>
        <p:grpSp>
          <p:nvGrpSpPr>
            <p:cNvPr id="28" name="Group 27">
              <a:extLst>
                <a:ext uri="{FF2B5EF4-FFF2-40B4-BE49-F238E27FC236}">
                  <a16:creationId xmlns:a16="http://schemas.microsoft.com/office/drawing/2014/main" id="{40EDEF79-DE0B-4F79-BBB5-5540B2EB8E07}"/>
                </a:ext>
              </a:extLst>
            </p:cNvPr>
            <p:cNvGrpSpPr/>
            <p:nvPr userDrawn="1"/>
          </p:nvGrpSpPr>
          <p:grpSpPr>
            <a:xfrm>
              <a:off x="2186464" y="1338168"/>
              <a:ext cx="2715482" cy="534447"/>
              <a:chOff x="2186464" y="1338168"/>
              <a:chExt cx="2715482" cy="534447"/>
            </a:xfrm>
          </p:grpSpPr>
          <p:sp>
            <p:nvSpPr>
              <p:cNvPr id="34" name="Freeform: Shape 33">
                <a:extLst>
                  <a:ext uri="{FF2B5EF4-FFF2-40B4-BE49-F238E27FC236}">
                    <a16:creationId xmlns:a16="http://schemas.microsoft.com/office/drawing/2014/main" id="{B8A4E4A6-A548-4BE7-A7ED-99987CF7ED6A}"/>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6F004789-264D-4505-A79E-D2130DBEED9F}"/>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786A7F5C-5EE7-4176-808D-3BE0A39BE0F2}"/>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1AC9CE22-0409-4BB2-A735-88C65BB133C5}"/>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8A15AED5-A8E0-4971-9237-73087F81AA84}"/>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52011346-2273-413B-B754-050CDBEEA9D0}"/>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91B1B96-6E07-445C-9F36-0AFE92BDB857}"/>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1579BA1-2E6C-40A4-B733-09F04DF28941}"/>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91601C55-3FC1-4EB1-9FD1-C1576F3066A1}"/>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29" name="Group 28">
              <a:extLst>
                <a:ext uri="{FF2B5EF4-FFF2-40B4-BE49-F238E27FC236}">
                  <a16:creationId xmlns:a16="http://schemas.microsoft.com/office/drawing/2014/main" id="{3BAFC3BC-7289-4358-86E7-630BAAC21949}"/>
                </a:ext>
              </a:extLst>
            </p:cNvPr>
            <p:cNvGrpSpPr/>
            <p:nvPr userDrawn="1"/>
          </p:nvGrpSpPr>
          <p:grpSpPr>
            <a:xfrm>
              <a:off x="1145381" y="1213104"/>
              <a:ext cx="810768" cy="810959"/>
              <a:chOff x="1145381" y="1213104"/>
              <a:chExt cx="810768" cy="810959"/>
            </a:xfrm>
          </p:grpSpPr>
          <p:sp>
            <p:nvSpPr>
              <p:cNvPr id="30" name="Freeform: Shape 29">
                <a:extLst>
                  <a:ext uri="{FF2B5EF4-FFF2-40B4-BE49-F238E27FC236}">
                    <a16:creationId xmlns:a16="http://schemas.microsoft.com/office/drawing/2014/main" id="{89A6919C-3074-44A6-ABBC-73036E474065}"/>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0609F2C-9CFD-4C32-B985-426046AE0126}"/>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0D9482E2-8AAD-444B-8BD8-F7563ED6E554}"/>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CD8832E-1181-4541-8EAB-714F019EEC65}"/>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50780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2616">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losing logo black">
    <p:bg>
      <p:bgPr>
        <a:solidFill>
          <a:schemeClr val="bg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grpSp>
        <p:nvGrpSpPr>
          <p:cNvPr id="22" name="Microsoft logo">
            <a:extLst>
              <a:ext uri="{FF2B5EF4-FFF2-40B4-BE49-F238E27FC236}">
                <a16:creationId xmlns:a16="http://schemas.microsoft.com/office/drawing/2014/main" id="{58923BCE-00AC-4031-A535-2D191E3A6896}"/>
              </a:ext>
            </a:extLst>
          </p:cNvPr>
          <p:cNvGrpSpPr/>
          <p:nvPr userDrawn="1"/>
        </p:nvGrpSpPr>
        <p:grpSpPr>
          <a:xfrm>
            <a:off x="584723" y="585216"/>
            <a:ext cx="1355433" cy="292608"/>
            <a:chOff x="584723" y="585216"/>
            <a:chExt cx="1355433" cy="292608"/>
          </a:xfrm>
        </p:grpSpPr>
        <p:grpSp>
          <p:nvGrpSpPr>
            <p:cNvPr id="23" name="Group 22">
              <a:extLst>
                <a:ext uri="{FF2B5EF4-FFF2-40B4-BE49-F238E27FC236}">
                  <a16:creationId xmlns:a16="http://schemas.microsoft.com/office/drawing/2014/main" id="{F1A5AB4C-C87D-4111-810D-33E8DB754938}"/>
                </a:ext>
              </a:extLst>
            </p:cNvPr>
            <p:cNvGrpSpPr/>
            <p:nvPr userDrawn="1"/>
          </p:nvGrpSpPr>
          <p:grpSpPr>
            <a:xfrm>
              <a:off x="960364" y="630341"/>
              <a:ext cx="979792" cy="192838"/>
              <a:chOff x="960364" y="630341"/>
              <a:chExt cx="979792" cy="192838"/>
            </a:xfrm>
          </p:grpSpPr>
          <p:sp>
            <p:nvSpPr>
              <p:cNvPr id="29" name="Freeform: Shape 28">
                <a:extLst>
                  <a:ext uri="{FF2B5EF4-FFF2-40B4-BE49-F238E27FC236}">
                    <a16:creationId xmlns:a16="http://schemas.microsoft.com/office/drawing/2014/main" id="{2026FF73-553E-4AB6-8360-0643D89A0FDA}"/>
                  </a:ext>
                </a:extLst>
              </p:cNvPr>
              <p:cNvSpPr/>
              <p:nvPr/>
            </p:nvSpPr>
            <p:spPr>
              <a:xfrm>
                <a:off x="960364" y="643057"/>
                <a:ext cx="192460" cy="175276"/>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F659E7C-563B-4D8A-A645-7028F543747D}"/>
                  </a:ext>
                </a:extLst>
              </p:cNvPr>
              <p:cNvSpPr/>
              <p:nvPr/>
            </p:nvSpPr>
            <p:spPr>
              <a:xfrm>
                <a:off x="1175919" y="692134"/>
                <a:ext cx="34368" cy="127161"/>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484F4737-8972-4425-9D7A-1A1D269644A2}"/>
                  </a:ext>
                </a:extLst>
              </p:cNvPr>
              <p:cNvSpPr/>
              <p:nvPr/>
            </p:nvSpPr>
            <p:spPr>
              <a:xfrm>
                <a:off x="1173170" y="639414"/>
                <a:ext cx="37805" cy="3780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3AF1433-7298-4DD3-9B6F-C4FC47229D77}"/>
                  </a:ext>
                </a:extLst>
              </p:cNvPr>
              <p:cNvSpPr/>
              <p:nvPr/>
            </p:nvSpPr>
            <p:spPr>
              <a:xfrm>
                <a:off x="1225202" y="689144"/>
                <a:ext cx="99667" cy="13403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ADBA3C9-FC22-4D79-BDBB-C9BD0334AB63}"/>
                  </a:ext>
                </a:extLst>
              </p:cNvPr>
              <p:cNvSpPr/>
              <p:nvPr/>
            </p:nvSpPr>
            <p:spPr>
              <a:xfrm>
                <a:off x="1344424" y="689969"/>
                <a:ext cx="75609" cy="130598"/>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F1E48EC-D3C3-4C57-8F77-49D8C7279BB4}"/>
                  </a:ext>
                </a:extLst>
              </p:cNvPr>
              <p:cNvSpPr/>
              <p:nvPr/>
            </p:nvSpPr>
            <p:spPr>
              <a:xfrm>
                <a:off x="1418178"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BAFC16AF-6BFD-47D4-8711-AD919082091D}"/>
                  </a:ext>
                </a:extLst>
              </p:cNvPr>
              <p:cNvSpPr/>
              <p:nvPr/>
            </p:nvSpPr>
            <p:spPr>
              <a:xfrm>
                <a:off x="1559910" y="689144"/>
                <a:ext cx="85920" cy="13403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C433AEF-021F-4DF3-99F3-1E72C40F68C6}"/>
                  </a:ext>
                </a:extLst>
              </p:cNvPr>
              <p:cNvSpPr/>
              <p:nvPr/>
            </p:nvSpPr>
            <p:spPr>
              <a:xfrm>
                <a:off x="1655075"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51D5DE8-83EB-4342-8CA6-34FBF10ECEFA}"/>
                  </a:ext>
                </a:extLst>
              </p:cNvPr>
              <p:cNvSpPr/>
              <p:nvPr/>
            </p:nvSpPr>
            <p:spPr>
              <a:xfrm>
                <a:off x="1785501" y="630341"/>
                <a:ext cx="154655" cy="19246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24" name="Group 23">
              <a:extLst>
                <a:ext uri="{FF2B5EF4-FFF2-40B4-BE49-F238E27FC236}">
                  <a16:creationId xmlns:a16="http://schemas.microsoft.com/office/drawing/2014/main" id="{1CDF5D70-BAB0-489C-9AF4-8BD0F70C90B2}"/>
                </a:ext>
              </a:extLst>
            </p:cNvPr>
            <p:cNvGrpSpPr/>
            <p:nvPr userDrawn="1"/>
          </p:nvGrpSpPr>
          <p:grpSpPr>
            <a:xfrm>
              <a:off x="584723" y="585216"/>
              <a:ext cx="292539" cy="292608"/>
              <a:chOff x="1145381" y="1213104"/>
              <a:chExt cx="810768" cy="810959"/>
            </a:xfrm>
          </p:grpSpPr>
          <p:sp>
            <p:nvSpPr>
              <p:cNvPr id="25" name="Freeform: Shape 24">
                <a:extLst>
                  <a:ext uri="{FF2B5EF4-FFF2-40B4-BE49-F238E27FC236}">
                    <a16:creationId xmlns:a16="http://schemas.microsoft.com/office/drawing/2014/main" id="{3822C57A-DD2F-4592-B577-E2F4BB73250A}"/>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7AE28F8E-F001-46D9-931D-A7687E71169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313DE0F-7BE0-4BF4-B12B-DF7D4F8CE4FD}"/>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D947DCD-6D0F-4710-93CA-2B94F786C802}"/>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40656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losing logo color">
    <p:bg>
      <p:bgPr>
        <a:solidFill>
          <a:schemeClr val="bg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grpSp>
        <p:nvGrpSpPr>
          <p:cNvPr id="22" name="Microsoft logo">
            <a:extLst>
              <a:ext uri="{FF2B5EF4-FFF2-40B4-BE49-F238E27FC236}">
                <a16:creationId xmlns:a16="http://schemas.microsoft.com/office/drawing/2014/main" id="{58923BCE-00AC-4031-A535-2D191E3A6896}"/>
              </a:ext>
            </a:extLst>
          </p:cNvPr>
          <p:cNvGrpSpPr/>
          <p:nvPr userDrawn="1"/>
        </p:nvGrpSpPr>
        <p:grpSpPr>
          <a:xfrm>
            <a:off x="584723" y="585216"/>
            <a:ext cx="1355433" cy="292608"/>
            <a:chOff x="584723" y="585216"/>
            <a:chExt cx="1355433" cy="292608"/>
          </a:xfrm>
        </p:grpSpPr>
        <p:grpSp>
          <p:nvGrpSpPr>
            <p:cNvPr id="23" name="Group 22">
              <a:extLst>
                <a:ext uri="{FF2B5EF4-FFF2-40B4-BE49-F238E27FC236}">
                  <a16:creationId xmlns:a16="http://schemas.microsoft.com/office/drawing/2014/main" id="{F1A5AB4C-C87D-4111-810D-33E8DB754938}"/>
                </a:ext>
              </a:extLst>
            </p:cNvPr>
            <p:cNvGrpSpPr/>
            <p:nvPr userDrawn="1"/>
          </p:nvGrpSpPr>
          <p:grpSpPr>
            <a:xfrm>
              <a:off x="960364" y="630341"/>
              <a:ext cx="979792" cy="192838"/>
              <a:chOff x="960364" y="630341"/>
              <a:chExt cx="979792" cy="192838"/>
            </a:xfrm>
          </p:grpSpPr>
          <p:sp>
            <p:nvSpPr>
              <p:cNvPr id="29" name="Freeform: Shape 28">
                <a:extLst>
                  <a:ext uri="{FF2B5EF4-FFF2-40B4-BE49-F238E27FC236}">
                    <a16:creationId xmlns:a16="http://schemas.microsoft.com/office/drawing/2014/main" id="{2026FF73-553E-4AB6-8360-0643D89A0FDA}"/>
                  </a:ext>
                </a:extLst>
              </p:cNvPr>
              <p:cNvSpPr/>
              <p:nvPr/>
            </p:nvSpPr>
            <p:spPr>
              <a:xfrm>
                <a:off x="960364" y="643057"/>
                <a:ext cx="192460" cy="175276"/>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F659E7C-563B-4D8A-A645-7028F543747D}"/>
                  </a:ext>
                </a:extLst>
              </p:cNvPr>
              <p:cNvSpPr/>
              <p:nvPr/>
            </p:nvSpPr>
            <p:spPr>
              <a:xfrm>
                <a:off x="1175919" y="692134"/>
                <a:ext cx="34368" cy="127161"/>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484F4737-8972-4425-9D7A-1A1D269644A2}"/>
                  </a:ext>
                </a:extLst>
              </p:cNvPr>
              <p:cNvSpPr/>
              <p:nvPr/>
            </p:nvSpPr>
            <p:spPr>
              <a:xfrm>
                <a:off x="1173170" y="639414"/>
                <a:ext cx="37805" cy="3780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3AF1433-7298-4DD3-9B6F-C4FC47229D77}"/>
                  </a:ext>
                </a:extLst>
              </p:cNvPr>
              <p:cNvSpPr/>
              <p:nvPr/>
            </p:nvSpPr>
            <p:spPr>
              <a:xfrm>
                <a:off x="1225202" y="689144"/>
                <a:ext cx="99667" cy="13403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ADBA3C9-FC22-4D79-BDBB-C9BD0334AB63}"/>
                  </a:ext>
                </a:extLst>
              </p:cNvPr>
              <p:cNvSpPr/>
              <p:nvPr/>
            </p:nvSpPr>
            <p:spPr>
              <a:xfrm>
                <a:off x="1344424" y="689969"/>
                <a:ext cx="75609" cy="130598"/>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F1E48EC-D3C3-4C57-8F77-49D8C7279BB4}"/>
                  </a:ext>
                </a:extLst>
              </p:cNvPr>
              <p:cNvSpPr/>
              <p:nvPr/>
            </p:nvSpPr>
            <p:spPr>
              <a:xfrm>
                <a:off x="1418178"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BAFC16AF-6BFD-47D4-8711-AD919082091D}"/>
                  </a:ext>
                </a:extLst>
              </p:cNvPr>
              <p:cNvSpPr/>
              <p:nvPr/>
            </p:nvSpPr>
            <p:spPr>
              <a:xfrm>
                <a:off x="1559910" y="689144"/>
                <a:ext cx="85920" cy="13403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C433AEF-021F-4DF3-99F3-1E72C40F68C6}"/>
                  </a:ext>
                </a:extLst>
              </p:cNvPr>
              <p:cNvSpPr/>
              <p:nvPr/>
            </p:nvSpPr>
            <p:spPr>
              <a:xfrm>
                <a:off x="1655075"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51D5DE8-83EB-4342-8CA6-34FBF10ECEFA}"/>
                  </a:ext>
                </a:extLst>
              </p:cNvPr>
              <p:cNvSpPr/>
              <p:nvPr/>
            </p:nvSpPr>
            <p:spPr>
              <a:xfrm>
                <a:off x="1785501" y="630341"/>
                <a:ext cx="154655" cy="19246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24" name="Group 23">
              <a:extLst>
                <a:ext uri="{FF2B5EF4-FFF2-40B4-BE49-F238E27FC236}">
                  <a16:creationId xmlns:a16="http://schemas.microsoft.com/office/drawing/2014/main" id="{1CDF5D70-BAB0-489C-9AF4-8BD0F70C90B2}"/>
                </a:ext>
              </a:extLst>
            </p:cNvPr>
            <p:cNvGrpSpPr/>
            <p:nvPr userDrawn="1"/>
          </p:nvGrpSpPr>
          <p:grpSpPr>
            <a:xfrm>
              <a:off x="584723" y="585216"/>
              <a:ext cx="292539" cy="292608"/>
              <a:chOff x="1145381" y="1213104"/>
              <a:chExt cx="810768" cy="810959"/>
            </a:xfrm>
          </p:grpSpPr>
          <p:sp>
            <p:nvSpPr>
              <p:cNvPr id="25" name="Freeform: Shape 24">
                <a:extLst>
                  <a:ext uri="{FF2B5EF4-FFF2-40B4-BE49-F238E27FC236}">
                    <a16:creationId xmlns:a16="http://schemas.microsoft.com/office/drawing/2014/main" id="{3822C57A-DD2F-4592-B577-E2F4BB73250A}"/>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7AE28F8E-F001-46D9-931D-A7687E71169E}"/>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313DE0F-7BE0-4BF4-B12B-DF7D4F8CE4FD}"/>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D947DCD-6D0F-4710-93CA-2B94F786C802}"/>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900551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losing logo">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grpSp>
        <p:nvGrpSpPr>
          <p:cNvPr id="4" name="Microsoft logo">
            <a:extLst>
              <a:ext uri="{FF2B5EF4-FFF2-40B4-BE49-F238E27FC236}">
                <a16:creationId xmlns:a16="http://schemas.microsoft.com/office/drawing/2014/main" id="{518DEBC0-6C7B-491D-8C21-2AB9708FBF05}"/>
              </a:ext>
            </a:extLst>
          </p:cNvPr>
          <p:cNvGrpSpPr>
            <a:grpSpLocks noChangeAspect="1"/>
          </p:cNvGrpSpPr>
          <p:nvPr userDrawn="1"/>
        </p:nvGrpSpPr>
        <p:grpSpPr>
          <a:xfrm>
            <a:off x="584723" y="585216"/>
            <a:ext cx="1355433" cy="292608"/>
            <a:chOff x="1145381" y="1213104"/>
            <a:chExt cx="3756565" cy="810959"/>
          </a:xfrm>
        </p:grpSpPr>
        <p:grpSp>
          <p:nvGrpSpPr>
            <p:cNvPr id="5" name="Group 4">
              <a:extLst>
                <a:ext uri="{FF2B5EF4-FFF2-40B4-BE49-F238E27FC236}">
                  <a16:creationId xmlns:a16="http://schemas.microsoft.com/office/drawing/2014/main" id="{5ED6E84A-151A-497A-9D07-9506A4B229BD}"/>
                </a:ext>
              </a:extLst>
            </p:cNvPr>
            <p:cNvGrpSpPr/>
            <p:nvPr userDrawn="1"/>
          </p:nvGrpSpPr>
          <p:grpSpPr>
            <a:xfrm>
              <a:off x="2186464" y="1338168"/>
              <a:ext cx="2715482" cy="534447"/>
              <a:chOff x="2186464" y="1338168"/>
              <a:chExt cx="2715482" cy="534447"/>
            </a:xfrm>
          </p:grpSpPr>
          <p:sp>
            <p:nvSpPr>
              <p:cNvPr id="12" name="Freeform: Shape 11">
                <a:extLst>
                  <a:ext uri="{FF2B5EF4-FFF2-40B4-BE49-F238E27FC236}">
                    <a16:creationId xmlns:a16="http://schemas.microsoft.com/office/drawing/2014/main" id="{97ADE953-4261-4200-B880-BFF0279D657C}"/>
                  </a:ext>
                </a:extLst>
              </p:cNvPr>
              <p:cNvSpPr/>
              <p:nvPr/>
            </p:nvSpPr>
            <p:spPr>
              <a:xfrm>
                <a:off x="2186464" y="1373410"/>
                <a:ext cx="533400" cy="485775"/>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737373"/>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BC21D91-06AC-4B1E-8B12-EC556549D22E}"/>
                  </a:ext>
                </a:extLst>
              </p:cNvPr>
              <p:cNvSpPr/>
              <p:nvPr/>
            </p:nvSpPr>
            <p:spPr>
              <a:xfrm>
                <a:off x="2783872" y="1509427"/>
                <a:ext cx="95250" cy="352425"/>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737373"/>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ECB53DF-A40C-4ACC-84B5-F9EBAA1BF0CD}"/>
                  </a:ext>
                </a:extLst>
              </p:cNvPr>
              <p:cNvSpPr/>
              <p:nvPr/>
            </p:nvSpPr>
            <p:spPr>
              <a:xfrm>
                <a:off x="2776252" y="1363314"/>
                <a:ext cx="104775" cy="10477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737373"/>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558338F-7482-4EAC-AAB7-DFFC51292025}"/>
                  </a:ext>
                </a:extLst>
              </p:cNvPr>
              <p:cNvSpPr/>
              <p:nvPr/>
            </p:nvSpPr>
            <p:spPr>
              <a:xfrm>
                <a:off x="2920460" y="1501140"/>
                <a:ext cx="276225" cy="37147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737373"/>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047FB21-3ED2-4B81-BA15-4D404B730D18}"/>
                  </a:ext>
                </a:extLst>
              </p:cNvPr>
              <p:cNvSpPr/>
              <p:nvPr/>
            </p:nvSpPr>
            <p:spPr>
              <a:xfrm>
                <a:off x="3250883" y="1503426"/>
                <a:ext cx="209550" cy="361950"/>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737373"/>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D0E56EA-14A0-45BC-A72E-E9EED6EAFB91}"/>
                  </a:ext>
                </a:extLst>
              </p:cNvPr>
              <p:cNvSpPr/>
              <p:nvPr/>
            </p:nvSpPr>
            <p:spPr>
              <a:xfrm>
                <a:off x="3455289"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0BD6D4E-C750-448F-8C96-2EFAF59A1F6B}"/>
                  </a:ext>
                </a:extLst>
              </p:cNvPr>
              <p:cNvSpPr/>
              <p:nvPr/>
            </p:nvSpPr>
            <p:spPr>
              <a:xfrm>
                <a:off x="3848100" y="1501140"/>
                <a:ext cx="238125" cy="37147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737373"/>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EF392A7A-2CD4-4E48-92E4-7E4454D25F9D}"/>
                  </a:ext>
                </a:extLst>
              </p:cNvPr>
              <p:cNvSpPr/>
              <p:nvPr/>
            </p:nvSpPr>
            <p:spPr>
              <a:xfrm>
                <a:off x="4111847" y="1501140"/>
                <a:ext cx="361950" cy="37147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737373"/>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E94FD77-9EFC-4B05-A143-2C7F8D849573}"/>
                  </a:ext>
                </a:extLst>
              </p:cNvPr>
              <p:cNvSpPr/>
              <p:nvPr/>
            </p:nvSpPr>
            <p:spPr>
              <a:xfrm>
                <a:off x="4473321" y="1338168"/>
                <a:ext cx="428625" cy="53340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737373"/>
              </a:solidFill>
              <a:ln w="9525" cap="flat">
                <a:noFill/>
                <a:prstDash val="solid"/>
                <a:miter/>
              </a:ln>
            </p:spPr>
            <p:txBody>
              <a:bodyPr rtlCol="0" anchor="ctr"/>
              <a:lstStyle/>
              <a:p>
                <a:endParaRPr lang="en-US"/>
              </a:p>
            </p:txBody>
          </p:sp>
        </p:grpSp>
        <p:grpSp>
          <p:nvGrpSpPr>
            <p:cNvPr id="7" name="Group 6">
              <a:extLst>
                <a:ext uri="{FF2B5EF4-FFF2-40B4-BE49-F238E27FC236}">
                  <a16:creationId xmlns:a16="http://schemas.microsoft.com/office/drawing/2014/main" id="{B96DBE1F-EF10-4E12-872A-1D11ABEEA625}"/>
                </a:ext>
              </a:extLst>
            </p:cNvPr>
            <p:cNvGrpSpPr/>
            <p:nvPr userDrawn="1"/>
          </p:nvGrpSpPr>
          <p:grpSpPr>
            <a:xfrm>
              <a:off x="1145381" y="1213104"/>
              <a:ext cx="810768" cy="810959"/>
              <a:chOff x="1145381" y="1213104"/>
              <a:chExt cx="810768" cy="810959"/>
            </a:xfrm>
          </p:grpSpPr>
          <p:sp>
            <p:nvSpPr>
              <p:cNvPr id="8" name="Freeform: Shape 7">
                <a:extLst>
                  <a:ext uri="{FF2B5EF4-FFF2-40B4-BE49-F238E27FC236}">
                    <a16:creationId xmlns:a16="http://schemas.microsoft.com/office/drawing/2014/main" id="{70754E43-447E-483D-ADF1-12E204723A0E}"/>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F506CDE-8DC2-4AA2-885F-C34945B8FCE3}"/>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4749EB7-E3EE-4AC7-B2F7-936F21C79D08}"/>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8F0E2E7-76FE-4117-9C01-3A2FCF6C3457}"/>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16710946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Title Grey &amp; Non-bulleted tex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0DA335-860D-4D33-8554-D824F5CEBD79}"/>
              </a:ext>
            </a:extLst>
          </p:cNvPr>
          <p:cNvSpPr/>
          <p:nvPr userDrawn="1"/>
        </p:nvSpPr>
        <p:spPr>
          <a:xfrm flipV="1">
            <a:off x="0" y="-2"/>
            <a:ext cx="12192000" cy="118917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30"/>
          </a:p>
        </p:txBody>
      </p:sp>
      <p:sp>
        <p:nvSpPr>
          <p:cNvPr id="2" name="Title 1"/>
          <p:cNvSpPr>
            <a:spLocks noGrp="1"/>
          </p:cNvSpPr>
          <p:nvPr>
            <p:ph type="title"/>
          </p:nvPr>
        </p:nvSpPr>
        <p:spPr>
          <a:xfrm>
            <a:off x="269240" y="294181"/>
            <a:ext cx="11655840" cy="853489"/>
          </a:xfrm>
        </p:spPr>
        <p:txBody>
          <a:bodyPr vert="horz" wrap="square" lIns="146304" tIns="91440" rIns="146304" bIns="91440" rtlCol="0" anchor="t">
            <a:noAutofit/>
          </a:bodyPr>
          <a:lstStyle>
            <a:lvl1pPr>
              <a:defRPr lang="en-US" sz="3529" dirty="0"/>
            </a:lvl1pPr>
          </a:lstStyle>
          <a:p>
            <a:pPr lvl="0"/>
            <a:r>
              <a:rPr lang="en-US"/>
              <a:t>Click to edit Master title style</a:t>
            </a:r>
          </a:p>
        </p:txBody>
      </p:sp>
      <p:sp>
        <p:nvSpPr>
          <p:cNvPr id="6" name="Text Placeholder 5"/>
          <p:cNvSpPr>
            <a:spLocks noGrp="1"/>
          </p:cNvSpPr>
          <p:nvPr>
            <p:ph type="body" sz="quarter" idx="10"/>
          </p:nvPr>
        </p:nvSpPr>
        <p:spPr>
          <a:xfrm>
            <a:off x="269240" y="1461379"/>
            <a:ext cx="11653523" cy="1662120"/>
          </a:xfrm>
        </p:spPr>
        <p:txBody>
          <a:bodyPr>
            <a:noAutofit/>
          </a:bodyPr>
          <a:lstStyle>
            <a:lvl1pPr marL="0" indent="0">
              <a:lnSpc>
                <a:spcPct val="100000"/>
              </a:lnSpc>
              <a:spcBef>
                <a:spcPts val="0"/>
              </a:spcBef>
              <a:spcAft>
                <a:spcPts val="1176"/>
              </a:spcAft>
              <a:buNone/>
              <a:defRPr sz="1765">
                <a:gradFill>
                  <a:gsLst>
                    <a:gs pos="1250">
                      <a:schemeClr val="tx1"/>
                    </a:gs>
                    <a:gs pos="99000">
                      <a:schemeClr val="tx1"/>
                    </a:gs>
                  </a:gsLst>
                  <a:lin ang="5400000" scaled="0"/>
                </a:gradFill>
                <a:latin typeface="+mn-lt"/>
              </a:defRPr>
            </a:lvl1pPr>
            <a:lvl2pPr marL="0" indent="0">
              <a:lnSpc>
                <a:spcPct val="100000"/>
              </a:lnSpc>
              <a:spcBef>
                <a:spcPts val="0"/>
              </a:spcBef>
              <a:spcAft>
                <a:spcPts val="588"/>
              </a:spcAft>
              <a:buFontTx/>
              <a:buNone/>
              <a:defRPr sz="1922"/>
            </a:lvl2pPr>
            <a:lvl3pPr marL="219682" indent="0">
              <a:lnSpc>
                <a:spcPct val="100000"/>
              </a:lnSpc>
              <a:spcBef>
                <a:spcPts val="0"/>
              </a:spcBef>
              <a:spcAft>
                <a:spcPts val="588"/>
              </a:spcAft>
              <a:buNone/>
              <a:defRPr/>
            </a:lvl3pPr>
            <a:lvl4pPr marL="439364" indent="0">
              <a:lnSpc>
                <a:spcPct val="100000"/>
              </a:lnSpc>
              <a:spcBef>
                <a:spcPts val="0"/>
              </a:spcBef>
              <a:spcAft>
                <a:spcPts val="588"/>
              </a:spcAft>
              <a:buNone/>
              <a:defRPr/>
            </a:lvl4pPr>
            <a:lvl5pPr marL="659046" indent="0">
              <a:lnSpc>
                <a:spcPct val="100000"/>
              </a:lnSpc>
              <a:spcBef>
                <a:spcPts val="0"/>
              </a:spcBef>
              <a:spcAft>
                <a:spcPts val="588"/>
              </a:spcAft>
              <a:buNone/>
              <a:defRPr/>
            </a:lvl5pPr>
          </a:lstStyle>
          <a:p>
            <a:pPr lvl="0"/>
            <a:r>
              <a:rPr lang="en-US"/>
              <a:t>Edit Master text styles</a:t>
            </a:r>
          </a:p>
        </p:txBody>
      </p:sp>
      <p:pic>
        <p:nvPicPr>
          <p:cNvPr id="10" name="Picture 9"/>
          <p:cNvPicPr>
            <a:picLocks noChangeAspect="1"/>
          </p:cNvPicPr>
          <p:nvPr userDrawn="1"/>
        </p:nvPicPr>
        <p:blipFill>
          <a:blip r:embed="rId2"/>
          <a:stretch>
            <a:fillRect/>
          </a:stretch>
        </p:blipFill>
        <p:spPr>
          <a:xfrm>
            <a:off x="325280" y="6127328"/>
            <a:ext cx="1098703" cy="589808"/>
          </a:xfrm>
          <a:prstGeom prst="rect">
            <a:avLst/>
          </a:prstGeom>
        </p:spPr>
      </p:pic>
      <p:cxnSp>
        <p:nvCxnSpPr>
          <p:cNvPr id="7" name="Straight Connector 6">
            <a:extLst>
              <a:ext uri="{FF2B5EF4-FFF2-40B4-BE49-F238E27FC236}">
                <a16:creationId xmlns:a16="http://schemas.microsoft.com/office/drawing/2014/main" id="{872F4DF8-9CBE-4A89-B808-6ABB1E0C4DA3}"/>
              </a:ext>
            </a:extLst>
          </p:cNvPr>
          <p:cNvCxnSpPr/>
          <p:nvPr userDrawn="1"/>
        </p:nvCxnSpPr>
        <p:spPr>
          <a:xfrm>
            <a:off x="-1" y="1192414"/>
            <a:ext cx="12191377" cy="0"/>
          </a:xfrm>
          <a:prstGeom prst="line">
            <a:avLst/>
          </a:prstGeom>
          <a:ln w="1587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8" name="Text Placeholder 3">
            <a:extLst>
              <a:ext uri="{FF2B5EF4-FFF2-40B4-BE49-F238E27FC236}">
                <a16:creationId xmlns:a16="http://schemas.microsoft.com/office/drawing/2014/main" id="{FCE2275F-5E2E-4A86-AD5F-CD08DB45C86E}"/>
              </a:ext>
            </a:extLst>
          </p:cNvPr>
          <p:cNvSpPr>
            <a:spLocks noGrp="1"/>
          </p:cNvSpPr>
          <p:nvPr>
            <p:ph type="body" sz="quarter" idx="11" hasCustomPrompt="1"/>
          </p:nvPr>
        </p:nvSpPr>
        <p:spPr>
          <a:xfrm>
            <a:off x="2062089" y="6338623"/>
            <a:ext cx="8067823" cy="179310"/>
          </a:xfrm>
        </p:spPr>
        <p:txBody>
          <a:bodyPr wrap="square" lIns="0" tIns="0" rIns="0" bIns="0" anchor="b">
            <a:noAutofit/>
          </a:bodyPr>
          <a:lstStyle>
            <a:lvl1pPr marL="0" indent="0">
              <a:spcBef>
                <a:spcPts val="0"/>
              </a:spcBef>
              <a:buClr>
                <a:schemeClr val="tx2"/>
              </a:buClr>
              <a:buFont typeface="Arial" pitchFamily="34" charset="0"/>
              <a:buNone/>
              <a:defRPr sz="882">
                <a:solidFill>
                  <a:srgbClr val="737373"/>
                </a:solidFill>
                <a:latin typeface="Segoe UI" panose="020B0502040204020203" pitchFamily="34" charset="0"/>
                <a:cs typeface="Segoe UI" panose="020B0502040204020203" pitchFamily="34" charset="0"/>
              </a:defRPr>
            </a:lvl1pPr>
            <a:lvl2pPr marL="510444" indent="-224098">
              <a:defRPr sz="2353"/>
            </a:lvl2pPr>
            <a:lvl3pPr marL="672293" indent="-161849">
              <a:tabLst/>
              <a:defRPr sz="1961"/>
            </a:lvl3pPr>
            <a:lvl4pPr marL="846590" indent="-174298">
              <a:defRPr sz="1765"/>
            </a:lvl4pPr>
            <a:lvl5pPr marL="1008439" indent="-161849">
              <a:tabLst/>
              <a:defRPr sz="1765"/>
            </a:lvl5pPr>
          </a:lstStyle>
          <a:p>
            <a:pPr lvl="0"/>
            <a:r>
              <a:rPr lang="en-US"/>
              <a:t>Footnote</a:t>
            </a:r>
          </a:p>
        </p:txBody>
      </p:sp>
    </p:spTree>
    <p:extLst>
      <p:ext uri="{BB962C8B-B14F-4D97-AF65-F5344CB8AC3E}">
        <p14:creationId xmlns:p14="http://schemas.microsoft.com/office/powerpoint/2010/main" val="4078760987"/>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0" name="Rectangle 9"/>
          <p:cNvSpPr/>
          <p:nvPr userDrawn="1"/>
        </p:nvSpPr>
        <p:spPr bwMode="auto">
          <a:xfrm>
            <a:off x="0" y="896"/>
            <a:ext cx="12192000" cy="776346"/>
          </a:xfrm>
          <a:prstGeom prst="rect">
            <a:avLst/>
          </a:prstGeom>
          <a:solidFill>
            <a:schemeClr val="tx2"/>
          </a:solidFill>
          <a:ln w="10795" cap="flat" cmpd="sng" algn="ctr">
            <a:noFill/>
            <a:prstDash val="solid"/>
            <a:headEnd type="none" w="med" len="med"/>
            <a:tailEnd type="none" w="med" len="med"/>
          </a:ln>
          <a:effectLst/>
        </p:spPr>
        <p:txBody>
          <a:bodyPr vert="horz" wrap="square" lIns="91351" tIns="45675" rIns="91351" bIns="45675" numCol="1" rtlCol="0" anchor="ctr" anchorCtr="0" compatLnSpc="1">
            <a:prstTxWarp prst="textNoShape">
              <a:avLst/>
            </a:prstTxWarp>
          </a:bodyPr>
          <a:lstStyle/>
          <a:p>
            <a:pPr algn="ctr" defTabSz="913101" fontAlgn="base">
              <a:spcBef>
                <a:spcPct val="0"/>
              </a:spcBef>
              <a:spcAft>
                <a:spcPct val="0"/>
              </a:spcAft>
            </a:pPr>
            <a:endParaRPr lang="en-US" sz="1400" kern="0">
              <a:gradFill>
                <a:gsLst>
                  <a:gs pos="0">
                    <a:srgbClr val="FFFFFF"/>
                  </a:gs>
                  <a:gs pos="100000">
                    <a:srgbClr val="FFFFFF"/>
                  </a:gs>
                </a:gsLst>
                <a:lin ang="5400000" scaled="0"/>
              </a:gradFill>
            </a:endParaRPr>
          </a:p>
        </p:txBody>
      </p:sp>
      <p:sp>
        <p:nvSpPr>
          <p:cNvPr id="2" name="Title 1"/>
          <p:cNvSpPr>
            <a:spLocks noGrp="1"/>
          </p:cNvSpPr>
          <p:nvPr>
            <p:ph type="title" hasCustomPrompt="1"/>
          </p:nvPr>
        </p:nvSpPr>
        <p:spPr>
          <a:xfrm>
            <a:off x="310978" y="230951"/>
            <a:ext cx="10472607" cy="443420"/>
          </a:xfrm>
          <a:prstGeom prst="rect">
            <a:avLst/>
          </a:prstGeom>
        </p:spPr>
        <p:txBody>
          <a:bodyPr lIns="0" tIns="0" rIns="0" bIns="0"/>
          <a:lstStyle>
            <a:lvl1pPr>
              <a:defRPr sz="2798" spc="0" baseline="0">
                <a:solidFill>
                  <a:schemeClr val="bg1"/>
                </a:solidFill>
                <a:latin typeface="Segoe UI Bold" panose="020B0802040204020203" pitchFamily="34" charset="0"/>
                <a:cs typeface="Segoe UI Bold" panose="020B0802040204020203" pitchFamily="34" charset="0"/>
              </a:defRPr>
            </a:lvl1pPr>
          </a:lstStyle>
          <a:p>
            <a:r>
              <a:rPr lang="en-US"/>
              <a:t>Feature</a:t>
            </a:r>
          </a:p>
        </p:txBody>
      </p:sp>
    </p:spTree>
    <p:extLst>
      <p:ext uri="{BB962C8B-B14F-4D97-AF65-F5344CB8AC3E}">
        <p14:creationId xmlns:p14="http://schemas.microsoft.com/office/powerpoint/2010/main" val="533852714"/>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Closing logo slide_color">
    <p:bg>
      <p:bgPr>
        <a:solidFill>
          <a:schemeClr val="bg2"/>
        </a:solidFill>
        <a:effectLst/>
      </p:bgPr>
    </p:bg>
    <p:spTree>
      <p:nvGrpSpPr>
        <p:cNvPr id="1" name=""/>
        <p:cNvGrpSpPr/>
        <p:nvPr/>
      </p:nvGrpSpPr>
      <p:grpSpPr>
        <a:xfrm>
          <a:off x="0" y="0"/>
          <a:ext cx="0" cy="0"/>
          <a:chOff x="0" y="0"/>
          <a:chExt cx="0" cy="0"/>
        </a:xfrm>
      </p:grpSpPr>
      <p:pic>
        <p:nvPicPr>
          <p:cNvPr id="3" name="Picture 2" hidden="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6209" y="2394244"/>
            <a:ext cx="4605934" cy="2064706"/>
          </a:xfrm>
          <a:prstGeom prst="rect">
            <a:avLst/>
          </a:prstGeom>
        </p:spPr>
      </p:pic>
      <p:grpSp>
        <p:nvGrpSpPr>
          <p:cNvPr id="8" name="Microsoft logo">
            <a:extLst>
              <a:ext uri="{FF2B5EF4-FFF2-40B4-BE49-F238E27FC236}">
                <a16:creationId xmlns:a16="http://schemas.microsoft.com/office/drawing/2014/main" id="{71779810-0F8D-4F51-A7D9-8304092701AB}"/>
              </a:ext>
            </a:extLst>
          </p:cNvPr>
          <p:cNvGrpSpPr/>
          <p:nvPr userDrawn="1"/>
        </p:nvGrpSpPr>
        <p:grpSpPr>
          <a:xfrm>
            <a:off x="4582934" y="2638074"/>
            <a:ext cx="3026132" cy="704633"/>
            <a:chOff x="584723" y="585216"/>
            <a:chExt cx="1355433" cy="292608"/>
          </a:xfrm>
        </p:grpSpPr>
        <p:grpSp>
          <p:nvGrpSpPr>
            <p:cNvPr id="9" name="Group 8">
              <a:extLst>
                <a:ext uri="{FF2B5EF4-FFF2-40B4-BE49-F238E27FC236}">
                  <a16:creationId xmlns:a16="http://schemas.microsoft.com/office/drawing/2014/main" id="{701C9002-A719-416B-A03E-202A3D8A4DFD}"/>
                </a:ext>
              </a:extLst>
            </p:cNvPr>
            <p:cNvGrpSpPr/>
            <p:nvPr userDrawn="1"/>
          </p:nvGrpSpPr>
          <p:grpSpPr>
            <a:xfrm>
              <a:off x="960364" y="630341"/>
              <a:ext cx="979792" cy="192838"/>
              <a:chOff x="960364" y="630341"/>
              <a:chExt cx="979792" cy="192838"/>
            </a:xfrm>
          </p:grpSpPr>
          <p:sp>
            <p:nvSpPr>
              <p:cNvPr id="15" name="Freeform: Shape 14">
                <a:extLst>
                  <a:ext uri="{FF2B5EF4-FFF2-40B4-BE49-F238E27FC236}">
                    <a16:creationId xmlns:a16="http://schemas.microsoft.com/office/drawing/2014/main" id="{B3C0D70C-3FC0-4912-9E07-946B3D3BD967}"/>
                  </a:ext>
                </a:extLst>
              </p:cNvPr>
              <p:cNvSpPr/>
              <p:nvPr/>
            </p:nvSpPr>
            <p:spPr>
              <a:xfrm>
                <a:off x="960364" y="643057"/>
                <a:ext cx="192460" cy="175276"/>
              </a:xfrm>
              <a:custGeom>
                <a:avLst/>
                <a:gdLst>
                  <a:gd name="connsiteX0" fmla="*/ 290227 w 533400"/>
                  <a:gd name="connsiteY0" fmla="*/ 308420 h 485775"/>
                  <a:gd name="connsiteX1" fmla="*/ 267748 w 533400"/>
                  <a:gd name="connsiteY1" fmla="*/ 371380 h 485775"/>
                  <a:gd name="connsiteX2" fmla="*/ 266509 w 533400"/>
                  <a:gd name="connsiteY2" fmla="*/ 371380 h 485775"/>
                  <a:gd name="connsiteX3" fmla="*/ 245173 w 533400"/>
                  <a:gd name="connsiteY3" fmla="*/ 309086 h 485775"/>
                  <a:gd name="connsiteX4" fmla="*/ 124873 w 533400"/>
                  <a:gd name="connsiteY4" fmla="*/ 7144 h 485775"/>
                  <a:gd name="connsiteX5" fmla="*/ 7144 w 533400"/>
                  <a:gd name="connsiteY5" fmla="*/ 7144 h 485775"/>
                  <a:gd name="connsiteX6" fmla="*/ 7144 w 533400"/>
                  <a:gd name="connsiteY6" fmla="*/ 487109 h 485775"/>
                  <a:gd name="connsiteX7" fmla="*/ 84772 w 533400"/>
                  <a:gd name="connsiteY7" fmla="*/ 487109 h 485775"/>
                  <a:gd name="connsiteX8" fmla="*/ 84772 w 533400"/>
                  <a:gd name="connsiteY8" fmla="*/ 192119 h 485775"/>
                  <a:gd name="connsiteX9" fmla="*/ 83629 w 533400"/>
                  <a:gd name="connsiteY9" fmla="*/ 126682 h 485775"/>
                  <a:gd name="connsiteX10" fmla="*/ 81439 w 533400"/>
                  <a:gd name="connsiteY10" fmla="*/ 95917 h 485775"/>
                  <a:gd name="connsiteX11" fmla="*/ 83153 w 533400"/>
                  <a:gd name="connsiteY11" fmla="*/ 95917 h 485775"/>
                  <a:gd name="connsiteX12" fmla="*/ 94202 w 533400"/>
                  <a:gd name="connsiteY12" fmla="*/ 136969 h 485775"/>
                  <a:gd name="connsiteX13" fmla="*/ 238506 w 533400"/>
                  <a:gd name="connsiteY13" fmla="*/ 487109 h 485775"/>
                  <a:gd name="connsiteX14" fmla="*/ 292798 w 533400"/>
                  <a:gd name="connsiteY14" fmla="*/ 487109 h 485775"/>
                  <a:gd name="connsiteX15" fmla="*/ 436055 w 533400"/>
                  <a:gd name="connsiteY15" fmla="*/ 133826 h 485775"/>
                  <a:gd name="connsiteX16" fmla="*/ 445960 w 533400"/>
                  <a:gd name="connsiteY16" fmla="*/ 95917 h 485775"/>
                  <a:gd name="connsiteX17" fmla="*/ 447675 w 533400"/>
                  <a:gd name="connsiteY17" fmla="*/ 95917 h 485775"/>
                  <a:gd name="connsiteX18" fmla="*/ 443960 w 533400"/>
                  <a:gd name="connsiteY18" fmla="*/ 182118 h 485775"/>
                  <a:gd name="connsiteX19" fmla="*/ 443960 w 533400"/>
                  <a:gd name="connsiteY19" fmla="*/ 487109 h 485775"/>
                  <a:gd name="connsiteX20" fmla="*/ 526733 w 533400"/>
                  <a:gd name="connsiteY20" fmla="*/ 487109 h 485775"/>
                  <a:gd name="connsiteX21" fmla="*/ 526733 w 533400"/>
                  <a:gd name="connsiteY21" fmla="*/ 7144 h 485775"/>
                  <a:gd name="connsiteX22" fmla="*/ 413766 w 533400"/>
                  <a:gd name="connsiteY22" fmla="*/ 7144 h 485775"/>
                  <a:gd name="connsiteX23" fmla="*/ 290227 w 533400"/>
                  <a:gd name="connsiteY23" fmla="*/ 308420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485775">
                    <a:moveTo>
                      <a:pt x="290227" y="308420"/>
                    </a:moveTo>
                    <a:lnTo>
                      <a:pt x="267748" y="371380"/>
                    </a:lnTo>
                    <a:lnTo>
                      <a:pt x="266509" y="371380"/>
                    </a:lnTo>
                    <a:cubicBezTo>
                      <a:pt x="262509" y="356616"/>
                      <a:pt x="255746" y="335756"/>
                      <a:pt x="245173" y="309086"/>
                    </a:cubicBezTo>
                    <a:lnTo>
                      <a:pt x="124873" y="7144"/>
                    </a:lnTo>
                    <a:lnTo>
                      <a:pt x="7144" y="7144"/>
                    </a:lnTo>
                    <a:lnTo>
                      <a:pt x="7144" y="487109"/>
                    </a:lnTo>
                    <a:lnTo>
                      <a:pt x="84772" y="487109"/>
                    </a:lnTo>
                    <a:lnTo>
                      <a:pt x="84772" y="192119"/>
                    </a:lnTo>
                    <a:cubicBezTo>
                      <a:pt x="84772" y="173927"/>
                      <a:pt x="84392" y="151924"/>
                      <a:pt x="83629" y="126682"/>
                    </a:cubicBezTo>
                    <a:cubicBezTo>
                      <a:pt x="83248" y="113919"/>
                      <a:pt x="81820" y="103727"/>
                      <a:pt x="81439" y="95917"/>
                    </a:cubicBezTo>
                    <a:lnTo>
                      <a:pt x="83153" y="95917"/>
                    </a:lnTo>
                    <a:cubicBezTo>
                      <a:pt x="87058" y="114014"/>
                      <a:pt x="91154" y="127730"/>
                      <a:pt x="94202" y="136969"/>
                    </a:cubicBezTo>
                    <a:lnTo>
                      <a:pt x="238506" y="487109"/>
                    </a:lnTo>
                    <a:lnTo>
                      <a:pt x="292798" y="487109"/>
                    </a:lnTo>
                    <a:lnTo>
                      <a:pt x="436055" y="133826"/>
                    </a:lnTo>
                    <a:cubicBezTo>
                      <a:pt x="439293" y="125730"/>
                      <a:pt x="442722" y="110014"/>
                      <a:pt x="445960" y="95917"/>
                    </a:cubicBezTo>
                    <a:lnTo>
                      <a:pt x="447675" y="95917"/>
                    </a:lnTo>
                    <a:cubicBezTo>
                      <a:pt x="445770" y="130874"/>
                      <a:pt x="444246" y="162878"/>
                      <a:pt x="443960" y="182118"/>
                    </a:cubicBezTo>
                    <a:lnTo>
                      <a:pt x="443960" y="487109"/>
                    </a:lnTo>
                    <a:lnTo>
                      <a:pt x="526733" y="487109"/>
                    </a:lnTo>
                    <a:lnTo>
                      <a:pt x="526733" y="7144"/>
                    </a:lnTo>
                    <a:lnTo>
                      <a:pt x="413766" y="7144"/>
                    </a:lnTo>
                    <a:lnTo>
                      <a:pt x="290227" y="308420"/>
                    </a:lnTo>
                    <a:close/>
                  </a:path>
                </a:pathLst>
              </a:custGeom>
              <a:solidFill>
                <a:srgbClr val="FFFFF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E562CAB-50AA-4C24-A5F6-D63C3E016069}"/>
                  </a:ext>
                </a:extLst>
              </p:cNvPr>
              <p:cNvSpPr/>
              <p:nvPr/>
            </p:nvSpPr>
            <p:spPr>
              <a:xfrm>
                <a:off x="1175919" y="692134"/>
                <a:ext cx="34368" cy="127161"/>
              </a:xfrm>
              <a:custGeom>
                <a:avLst/>
                <a:gdLst>
                  <a:gd name="connsiteX0" fmla="*/ 7144 w 95250"/>
                  <a:gd name="connsiteY0" fmla="*/ 7144 h 352425"/>
                  <a:gd name="connsiteX1" fmla="*/ 88106 w 95250"/>
                  <a:gd name="connsiteY1" fmla="*/ 7144 h 352425"/>
                  <a:gd name="connsiteX2" fmla="*/ 88106 w 95250"/>
                  <a:gd name="connsiteY2" fmla="*/ 351092 h 352425"/>
                  <a:gd name="connsiteX3" fmla="*/ 7144 w 95250"/>
                  <a:gd name="connsiteY3" fmla="*/ 351092 h 352425"/>
                </a:gdLst>
                <a:ahLst/>
                <a:cxnLst>
                  <a:cxn ang="0">
                    <a:pos x="connsiteX0" y="connsiteY0"/>
                  </a:cxn>
                  <a:cxn ang="0">
                    <a:pos x="connsiteX1" y="connsiteY1"/>
                  </a:cxn>
                  <a:cxn ang="0">
                    <a:pos x="connsiteX2" y="connsiteY2"/>
                  </a:cxn>
                  <a:cxn ang="0">
                    <a:pos x="connsiteX3" y="connsiteY3"/>
                  </a:cxn>
                </a:cxnLst>
                <a:rect l="l" t="t" r="r" b="b"/>
                <a:pathLst>
                  <a:path w="95250" h="352425">
                    <a:moveTo>
                      <a:pt x="7144" y="7144"/>
                    </a:moveTo>
                    <a:lnTo>
                      <a:pt x="88106" y="7144"/>
                    </a:lnTo>
                    <a:lnTo>
                      <a:pt x="88106" y="351092"/>
                    </a:lnTo>
                    <a:lnTo>
                      <a:pt x="7144" y="351092"/>
                    </a:lnTo>
                    <a:close/>
                  </a:path>
                </a:pathLst>
              </a:custGeom>
              <a:solidFill>
                <a:srgbClr val="FFFFFF"/>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B2690E4-D202-4579-83C7-1C391E416D50}"/>
                  </a:ext>
                </a:extLst>
              </p:cNvPr>
              <p:cNvSpPr/>
              <p:nvPr/>
            </p:nvSpPr>
            <p:spPr>
              <a:xfrm>
                <a:off x="1173170" y="639414"/>
                <a:ext cx="37805" cy="37805"/>
              </a:xfrm>
              <a:custGeom>
                <a:avLst/>
                <a:gdLst>
                  <a:gd name="connsiteX0" fmla="*/ 56102 w 104775"/>
                  <a:gd name="connsiteY0" fmla="*/ 7144 h 104775"/>
                  <a:gd name="connsiteX1" fmla="*/ 21622 w 104775"/>
                  <a:gd name="connsiteY1" fmla="*/ 20669 h 104775"/>
                  <a:gd name="connsiteX2" fmla="*/ 7144 w 104775"/>
                  <a:gd name="connsiteY2" fmla="*/ 54388 h 104775"/>
                  <a:gd name="connsiteX3" fmla="*/ 21431 w 104775"/>
                  <a:gd name="connsiteY3" fmla="*/ 87440 h 104775"/>
                  <a:gd name="connsiteX4" fmla="*/ 56102 w 104775"/>
                  <a:gd name="connsiteY4" fmla="*/ 100584 h 104775"/>
                  <a:gd name="connsiteX5" fmla="*/ 90868 w 104775"/>
                  <a:gd name="connsiteY5" fmla="*/ 87440 h 104775"/>
                  <a:gd name="connsiteX6" fmla="*/ 105346 w 104775"/>
                  <a:gd name="connsiteY6" fmla="*/ 54388 h 104775"/>
                  <a:gd name="connsiteX7" fmla="*/ 91250 w 104775"/>
                  <a:gd name="connsiteY7" fmla="*/ 21050 h 104775"/>
                  <a:gd name="connsiteX8" fmla="*/ 56102 w 104775"/>
                  <a:gd name="connsiteY8"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75" h="104775">
                    <a:moveTo>
                      <a:pt x="56102" y="7144"/>
                    </a:moveTo>
                    <a:cubicBezTo>
                      <a:pt x="42767" y="7144"/>
                      <a:pt x="31147" y="11716"/>
                      <a:pt x="21622" y="20669"/>
                    </a:cubicBezTo>
                    <a:cubicBezTo>
                      <a:pt x="12001" y="29718"/>
                      <a:pt x="7144" y="41053"/>
                      <a:pt x="7144" y="54388"/>
                    </a:cubicBezTo>
                    <a:cubicBezTo>
                      <a:pt x="7144" y="67532"/>
                      <a:pt x="11906" y="78677"/>
                      <a:pt x="21431" y="87440"/>
                    </a:cubicBezTo>
                    <a:cubicBezTo>
                      <a:pt x="30861" y="96203"/>
                      <a:pt x="42481" y="100584"/>
                      <a:pt x="56102" y="100584"/>
                    </a:cubicBezTo>
                    <a:cubicBezTo>
                      <a:pt x="69628" y="100584"/>
                      <a:pt x="81343" y="96107"/>
                      <a:pt x="90868" y="87440"/>
                    </a:cubicBezTo>
                    <a:cubicBezTo>
                      <a:pt x="100489" y="78677"/>
                      <a:pt x="105346" y="67532"/>
                      <a:pt x="105346" y="54388"/>
                    </a:cubicBezTo>
                    <a:cubicBezTo>
                      <a:pt x="105346" y="41434"/>
                      <a:pt x="100584" y="30194"/>
                      <a:pt x="91250" y="21050"/>
                    </a:cubicBezTo>
                    <a:cubicBezTo>
                      <a:pt x="81915" y="11811"/>
                      <a:pt x="70104" y="7144"/>
                      <a:pt x="56102" y="7144"/>
                    </a:cubicBezTo>
                    <a:close/>
                  </a:path>
                </a:pathLst>
              </a:custGeom>
              <a:solidFill>
                <a:srgbClr val="FFFFFF"/>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2EA6DEFD-909F-41F2-8997-28876A1808AE}"/>
                  </a:ext>
                </a:extLst>
              </p:cNvPr>
              <p:cNvSpPr/>
              <p:nvPr/>
            </p:nvSpPr>
            <p:spPr>
              <a:xfrm>
                <a:off x="1225202" y="689144"/>
                <a:ext cx="99667" cy="134035"/>
              </a:xfrm>
              <a:custGeom>
                <a:avLst/>
                <a:gdLst>
                  <a:gd name="connsiteX0" fmla="*/ 237934 w 276225"/>
                  <a:gd name="connsiteY0" fmla="*/ 12002 h 371475"/>
                  <a:gd name="connsiteX1" fmla="*/ 192691 w 276225"/>
                  <a:gd name="connsiteY1" fmla="*/ 7144 h 371475"/>
                  <a:gd name="connsiteX2" fmla="*/ 94297 w 276225"/>
                  <a:gd name="connsiteY2" fmla="*/ 30766 h 371475"/>
                  <a:gd name="connsiteX3" fmla="*/ 29432 w 276225"/>
                  <a:gd name="connsiteY3" fmla="*/ 97536 h 371475"/>
                  <a:gd name="connsiteX4" fmla="*/ 7144 w 276225"/>
                  <a:gd name="connsiteY4" fmla="*/ 196406 h 371475"/>
                  <a:gd name="connsiteX5" fmla="*/ 28766 w 276225"/>
                  <a:gd name="connsiteY5" fmla="*/ 284988 h 371475"/>
                  <a:gd name="connsiteX6" fmla="*/ 89345 w 276225"/>
                  <a:gd name="connsiteY6" fmla="*/ 346234 h 371475"/>
                  <a:gd name="connsiteX7" fmla="*/ 177832 w 276225"/>
                  <a:gd name="connsiteY7" fmla="*/ 367760 h 371475"/>
                  <a:gd name="connsiteX8" fmla="*/ 275463 w 276225"/>
                  <a:gd name="connsiteY8" fmla="*/ 344900 h 371475"/>
                  <a:gd name="connsiteX9" fmla="*/ 276511 w 276225"/>
                  <a:gd name="connsiteY9" fmla="*/ 344233 h 371475"/>
                  <a:gd name="connsiteX10" fmla="*/ 276511 w 276225"/>
                  <a:gd name="connsiteY10" fmla="*/ 270129 h 371475"/>
                  <a:gd name="connsiteX11" fmla="*/ 273082 w 276225"/>
                  <a:gd name="connsiteY11" fmla="*/ 272606 h 371475"/>
                  <a:gd name="connsiteX12" fmla="*/ 233458 w 276225"/>
                  <a:gd name="connsiteY12" fmla="*/ 293180 h 371475"/>
                  <a:gd name="connsiteX13" fmla="*/ 194691 w 276225"/>
                  <a:gd name="connsiteY13" fmla="*/ 300704 h 371475"/>
                  <a:gd name="connsiteX14" fmla="*/ 118967 w 276225"/>
                  <a:gd name="connsiteY14" fmla="*/ 271177 h 371475"/>
                  <a:gd name="connsiteX15" fmla="*/ 91059 w 276225"/>
                  <a:gd name="connsiteY15" fmla="*/ 189357 h 371475"/>
                  <a:gd name="connsiteX16" fmla="*/ 120205 w 276225"/>
                  <a:gd name="connsiteY16" fmla="*/ 105346 h 371475"/>
                  <a:gd name="connsiteX17" fmla="*/ 196120 w 276225"/>
                  <a:gd name="connsiteY17" fmla="*/ 74009 h 371475"/>
                  <a:gd name="connsiteX18" fmla="*/ 273177 w 276225"/>
                  <a:gd name="connsiteY18" fmla="*/ 100775 h 371475"/>
                  <a:gd name="connsiteX19" fmla="*/ 276606 w 276225"/>
                  <a:gd name="connsiteY19" fmla="*/ 103251 h 371475"/>
                  <a:gd name="connsiteX20" fmla="*/ 276606 w 276225"/>
                  <a:gd name="connsiteY20" fmla="*/ 25146 h 371475"/>
                  <a:gd name="connsiteX21" fmla="*/ 275558 w 276225"/>
                  <a:gd name="connsiteY21" fmla="*/ 24575 h 371475"/>
                  <a:gd name="connsiteX22" fmla="*/ 237934 w 276225"/>
                  <a:gd name="connsiteY22" fmla="*/ 12002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225" h="371475">
                    <a:moveTo>
                      <a:pt x="237934" y="12002"/>
                    </a:moveTo>
                    <a:cubicBezTo>
                      <a:pt x="222409" y="8763"/>
                      <a:pt x="207169" y="7144"/>
                      <a:pt x="192691" y="7144"/>
                    </a:cubicBezTo>
                    <a:cubicBezTo>
                      <a:pt x="155543" y="7144"/>
                      <a:pt x="122492" y="15049"/>
                      <a:pt x="94297" y="30766"/>
                    </a:cubicBezTo>
                    <a:cubicBezTo>
                      <a:pt x="66104" y="46482"/>
                      <a:pt x="44291" y="68961"/>
                      <a:pt x="29432" y="97536"/>
                    </a:cubicBezTo>
                    <a:cubicBezTo>
                      <a:pt x="14668" y="126016"/>
                      <a:pt x="7144" y="159258"/>
                      <a:pt x="7144" y="196406"/>
                    </a:cubicBezTo>
                    <a:cubicBezTo>
                      <a:pt x="7144" y="228886"/>
                      <a:pt x="14478" y="258699"/>
                      <a:pt x="28766" y="284988"/>
                    </a:cubicBezTo>
                    <a:cubicBezTo>
                      <a:pt x="43148" y="311372"/>
                      <a:pt x="63532" y="331946"/>
                      <a:pt x="89345" y="346234"/>
                    </a:cubicBezTo>
                    <a:cubicBezTo>
                      <a:pt x="115062" y="360521"/>
                      <a:pt x="144875" y="367760"/>
                      <a:pt x="177832" y="367760"/>
                    </a:cubicBezTo>
                    <a:cubicBezTo>
                      <a:pt x="216313" y="367760"/>
                      <a:pt x="249174" y="360045"/>
                      <a:pt x="275463" y="344900"/>
                    </a:cubicBezTo>
                    <a:lnTo>
                      <a:pt x="276511" y="344233"/>
                    </a:lnTo>
                    <a:lnTo>
                      <a:pt x="276511" y="270129"/>
                    </a:lnTo>
                    <a:lnTo>
                      <a:pt x="273082" y="272606"/>
                    </a:lnTo>
                    <a:cubicBezTo>
                      <a:pt x="261175" y="281273"/>
                      <a:pt x="247841" y="288227"/>
                      <a:pt x="233458" y="293180"/>
                    </a:cubicBezTo>
                    <a:cubicBezTo>
                      <a:pt x="219170" y="298133"/>
                      <a:pt x="206121" y="300704"/>
                      <a:pt x="194691" y="300704"/>
                    </a:cubicBezTo>
                    <a:cubicBezTo>
                      <a:pt x="162973" y="300704"/>
                      <a:pt x="137446" y="290798"/>
                      <a:pt x="118967" y="271177"/>
                    </a:cubicBezTo>
                    <a:cubicBezTo>
                      <a:pt x="100393" y="251555"/>
                      <a:pt x="91059" y="224028"/>
                      <a:pt x="91059" y="189357"/>
                    </a:cubicBezTo>
                    <a:cubicBezTo>
                      <a:pt x="91059" y="154496"/>
                      <a:pt x="100870" y="126206"/>
                      <a:pt x="120205" y="105346"/>
                    </a:cubicBezTo>
                    <a:cubicBezTo>
                      <a:pt x="139446" y="84582"/>
                      <a:pt x="164973" y="74009"/>
                      <a:pt x="196120" y="74009"/>
                    </a:cubicBezTo>
                    <a:cubicBezTo>
                      <a:pt x="222695" y="74009"/>
                      <a:pt x="248603" y="83058"/>
                      <a:pt x="273177" y="100775"/>
                    </a:cubicBezTo>
                    <a:lnTo>
                      <a:pt x="276606" y="103251"/>
                    </a:lnTo>
                    <a:lnTo>
                      <a:pt x="276606" y="25146"/>
                    </a:lnTo>
                    <a:lnTo>
                      <a:pt x="275558" y="24575"/>
                    </a:lnTo>
                    <a:cubicBezTo>
                      <a:pt x="266129" y="19526"/>
                      <a:pt x="253555" y="15240"/>
                      <a:pt x="237934" y="12002"/>
                    </a:cubicBezTo>
                    <a:close/>
                  </a:path>
                </a:pathLst>
              </a:custGeom>
              <a:solidFill>
                <a:srgbClr val="FFFFFF"/>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B8C2FC54-D970-4D19-BF63-6EDA70122EDB}"/>
                  </a:ext>
                </a:extLst>
              </p:cNvPr>
              <p:cNvSpPr/>
              <p:nvPr/>
            </p:nvSpPr>
            <p:spPr>
              <a:xfrm>
                <a:off x="1344424" y="689969"/>
                <a:ext cx="75609" cy="130598"/>
              </a:xfrm>
              <a:custGeom>
                <a:avLst/>
                <a:gdLst>
                  <a:gd name="connsiteX0" fmla="*/ 174117 w 209550"/>
                  <a:gd name="connsiteY0" fmla="*/ 7144 h 361950"/>
                  <a:gd name="connsiteX1" fmla="*/ 120015 w 209550"/>
                  <a:gd name="connsiteY1" fmla="*/ 26575 h 361950"/>
                  <a:gd name="connsiteX2" fmla="*/ 88868 w 209550"/>
                  <a:gd name="connsiteY2" fmla="*/ 72676 h 361950"/>
                  <a:gd name="connsiteX3" fmla="*/ 88011 w 209550"/>
                  <a:gd name="connsiteY3" fmla="*/ 72676 h 361950"/>
                  <a:gd name="connsiteX4" fmla="*/ 88011 w 209550"/>
                  <a:gd name="connsiteY4" fmla="*/ 13145 h 361950"/>
                  <a:gd name="connsiteX5" fmla="*/ 7144 w 209550"/>
                  <a:gd name="connsiteY5" fmla="*/ 13145 h 361950"/>
                  <a:gd name="connsiteX6" fmla="*/ 7144 w 209550"/>
                  <a:gd name="connsiteY6" fmla="*/ 357092 h 361950"/>
                  <a:gd name="connsiteX7" fmla="*/ 88011 w 209550"/>
                  <a:gd name="connsiteY7" fmla="*/ 357092 h 361950"/>
                  <a:gd name="connsiteX8" fmla="*/ 88011 w 209550"/>
                  <a:gd name="connsiteY8" fmla="*/ 181166 h 361950"/>
                  <a:gd name="connsiteX9" fmla="*/ 108204 w 209550"/>
                  <a:gd name="connsiteY9" fmla="*/ 108109 h 361950"/>
                  <a:gd name="connsiteX10" fmla="*/ 160496 w 209550"/>
                  <a:gd name="connsiteY10" fmla="*/ 80486 h 361950"/>
                  <a:gd name="connsiteX11" fmla="*/ 184785 w 209550"/>
                  <a:gd name="connsiteY11" fmla="*/ 84106 h 361950"/>
                  <a:gd name="connsiteX12" fmla="*/ 203644 w 209550"/>
                  <a:gd name="connsiteY12" fmla="*/ 91726 h 361950"/>
                  <a:gd name="connsiteX13" fmla="*/ 207073 w 209550"/>
                  <a:gd name="connsiteY13" fmla="*/ 94202 h 361950"/>
                  <a:gd name="connsiteX14" fmla="*/ 207073 w 209550"/>
                  <a:gd name="connsiteY14" fmla="*/ 12668 h 361950"/>
                  <a:gd name="connsiteX15" fmla="*/ 205740 w 209550"/>
                  <a:gd name="connsiteY15" fmla="*/ 12097 h 361950"/>
                  <a:gd name="connsiteX16" fmla="*/ 174117 w 209550"/>
                  <a:gd name="connsiteY1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361950">
                    <a:moveTo>
                      <a:pt x="174117" y="7144"/>
                    </a:moveTo>
                    <a:cubicBezTo>
                      <a:pt x="153829" y="7144"/>
                      <a:pt x="135636" y="13716"/>
                      <a:pt x="120015" y="26575"/>
                    </a:cubicBezTo>
                    <a:cubicBezTo>
                      <a:pt x="106299" y="37909"/>
                      <a:pt x="96488" y="53340"/>
                      <a:pt x="88868" y="72676"/>
                    </a:cubicBezTo>
                    <a:lnTo>
                      <a:pt x="88011" y="72676"/>
                    </a:lnTo>
                    <a:lnTo>
                      <a:pt x="88011" y="13145"/>
                    </a:lnTo>
                    <a:lnTo>
                      <a:pt x="7144" y="13145"/>
                    </a:lnTo>
                    <a:lnTo>
                      <a:pt x="7144" y="357092"/>
                    </a:lnTo>
                    <a:lnTo>
                      <a:pt x="88011" y="357092"/>
                    </a:lnTo>
                    <a:lnTo>
                      <a:pt x="88011" y="181166"/>
                    </a:lnTo>
                    <a:cubicBezTo>
                      <a:pt x="88011" y="151257"/>
                      <a:pt x="94774" y="126682"/>
                      <a:pt x="108204" y="108109"/>
                    </a:cubicBezTo>
                    <a:cubicBezTo>
                      <a:pt x="121444" y="89726"/>
                      <a:pt x="139065" y="80486"/>
                      <a:pt x="160496" y="80486"/>
                    </a:cubicBezTo>
                    <a:cubicBezTo>
                      <a:pt x="167830" y="80486"/>
                      <a:pt x="176022" y="81725"/>
                      <a:pt x="184785" y="84106"/>
                    </a:cubicBezTo>
                    <a:cubicBezTo>
                      <a:pt x="193548" y="86487"/>
                      <a:pt x="199930" y="89059"/>
                      <a:pt x="203644" y="91726"/>
                    </a:cubicBezTo>
                    <a:lnTo>
                      <a:pt x="207073" y="94202"/>
                    </a:lnTo>
                    <a:lnTo>
                      <a:pt x="207073" y="12668"/>
                    </a:lnTo>
                    <a:lnTo>
                      <a:pt x="205740" y="12097"/>
                    </a:lnTo>
                    <a:cubicBezTo>
                      <a:pt x="198310" y="8763"/>
                      <a:pt x="187642" y="7144"/>
                      <a:pt x="174117" y="7144"/>
                    </a:cubicBezTo>
                    <a:close/>
                  </a:path>
                </a:pathLst>
              </a:custGeom>
              <a:solidFill>
                <a:srgbClr val="FFFFFF"/>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68DCA9C-E4CE-4483-9A64-17478B78CB5B}"/>
                  </a:ext>
                </a:extLst>
              </p:cNvPr>
              <p:cNvSpPr/>
              <p:nvPr/>
            </p:nvSpPr>
            <p:spPr>
              <a:xfrm>
                <a:off x="1418178"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6 w 361950"/>
                  <a:gd name="connsiteY4" fmla="*/ 367665 h 371475"/>
                  <a:gd name="connsiteX5" fmla="*/ 312420 w 361950"/>
                  <a:gd name="connsiteY5" fmla="*/ 317564 h 371475"/>
                  <a:gd name="connsiteX6" fmla="*/ 360807 w 361950"/>
                  <a:gd name="connsiteY6" fmla="*/ 184023 h 371475"/>
                  <a:gd name="connsiteX7" fmla="*/ 315468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630" y="23813"/>
                      <a:pt x="55531" y="56579"/>
                    </a:cubicBezTo>
                    <a:cubicBezTo>
                      <a:pt x="23432" y="89344"/>
                      <a:pt x="7144" y="134684"/>
                      <a:pt x="7144" y="191453"/>
                    </a:cubicBezTo>
                    <a:cubicBezTo>
                      <a:pt x="7144" y="245269"/>
                      <a:pt x="23050" y="288608"/>
                      <a:pt x="54388" y="320135"/>
                    </a:cubicBezTo>
                    <a:cubicBezTo>
                      <a:pt x="85725" y="351663"/>
                      <a:pt x="128397" y="367665"/>
                      <a:pt x="181166" y="367665"/>
                    </a:cubicBezTo>
                    <a:cubicBezTo>
                      <a:pt x="236125" y="367665"/>
                      <a:pt x="280321" y="350806"/>
                      <a:pt x="312420" y="317564"/>
                    </a:cubicBezTo>
                    <a:cubicBezTo>
                      <a:pt x="344519" y="284321"/>
                      <a:pt x="360807" y="239459"/>
                      <a:pt x="360807" y="184023"/>
                    </a:cubicBezTo>
                    <a:cubicBezTo>
                      <a:pt x="360807" y="129254"/>
                      <a:pt x="345567" y="85630"/>
                      <a:pt x="315468"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683" y="84296"/>
                      <a:pt x="155829" y="74295"/>
                      <a:pt x="185166" y="74295"/>
                    </a:cubicBezTo>
                    <a:cubicBezTo>
                      <a:pt x="213550" y="74295"/>
                      <a:pt x="236220" y="83820"/>
                      <a:pt x="252413" y="102775"/>
                    </a:cubicBezTo>
                    <a:cubicBezTo>
                      <a:pt x="268700" y="121730"/>
                      <a:pt x="276987" y="150019"/>
                      <a:pt x="276987" y="186976"/>
                    </a:cubicBezTo>
                    <a:cubicBezTo>
                      <a:pt x="276892" y="224123"/>
                      <a:pt x="269081"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B4BF7D5D-01DE-4AD7-B706-8D455E7EAABA}"/>
                  </a:ext>
                </a:extLst>
              </p:cNvPr>
              <p:cNvSpPr/>
              <p:nvPr/>
            </p:nvSpPr>
            <p:spPr>
              <a:xfrm>
                <a:off x="1559910" y="689144"/>
                <a:ext cx="85920" cy="134035"/>
              </a:xfrm>
              <a:custGeom>
                <a:avLst/>
                <a:gdLst>
                  <a:gd name="connsiteX0" fmla="*/ 147447 w 238125"/>
                  <a:gd name="connsiteY0" fmla="*/ 157543 h 371475"/>
                  <a:gd name="connsiteX1" fmla="*/ 98870 w 238125"/>
                  <a:gd name="connsiteY1" fmla="*/ 132302 h 371475"/>
                  <a:gd name="connsiteX2" fmla="*/ 89059 w 238125"/>
                  <a:gd name="connsiteY2" fmla="*/ 105823 h 371475"/>
                  <a:gd name="connsiteX3" fmla="*/ 101537 w 238125"/>
                  <a:gd name="connsiteY3" fmla="*/ 81343 h 371475"/>
                  <a:gd name="connsiteX4" fmla="*/ 136398 w 238125"/>
                  <a:gd name="connsiteY4" fmla="*/ 71533 h 371475"/>
                  <a:gd name="connsiteX5" fmla="*/ 177927 w 238125"/>
                  <a:gd name="connsiteY5" fmla="*/ 77914 h 371475"/>
                  <a:gd name="connsiteX6" fmla="*/ 214122 w 238125"/>
                  <a:gd name="connsiteY6" fmla="*/ 94679 h 371475"/>
                  <a:gd name="connsiteX7" fmla="*/ 217456 w 238125"/>
                  <a:gd name="connsiteY7" fmla="*/ 96964 h 371475"/>
                  <a:gd name="connsiteX8" fmla="*/ 217456 w 238125"/>
                  <a:gd name="connsiteY8" fmla="*/ 22193 h 371475"/>
                  <a:gd name="connsiteX9" fmla="*/ 216122 w 238125"/>
                  <a:gd name="connsiteY9" fmla="*/ 21622 h 371475"/>
                  <a:gd name="connsiteX10" fmla="*/ 179356 w 238125"/>
                  <a:gd name="connsiteY10" fmla="*/ 11335 h 371475"/>
                  <a:gd name="connsiteX11" fmla="*/ 138970 w 238125"/>
                  <a:gd name="connsiteY11" fmla="*/ 7144 h 371475"/>
                  <a:gd name="connsiteX12" fmla="*/ 44101 w 238125"/>
                  <a:gd name="connsiteY12" fmla="*/ 36481 h 371475"/>
                  <a:gd name="connsiteX13" fmla="*/ 7144 w 238125"/>
                  <a:gd name="connsiteY13" fmla="*/ 112776 h 371475"/>
                  <a:gd name="connsiteX14" fmla="*/ 15145 w 238125"/>
                  <a:gd name="connsiteY14" fmla="*/ 155448 h 371475"/>
                  <a:gd name="connsiteX15" fmla="*/ 39624 w 238125"/>
                  <a:gd name="connsiteY15" fmla="*/ 187452 h 371475"/>
                  <a:gd name="connsiteX16" fmla="*/ 89440 w 238125"/>
                  <a:gd name="connsiteY16" fmla="*/ 215265 h 371475"/>
                  <a:gd name="connsiteX17" fmla="*/ 130873 w 238125"/>
                  <a:gd name="connsiteY17" fmla="*/ 234601 h 371475"/>
                  <a:gd name="connsiteX18" fmla="*/ 149066 w 238125"/>
                  <a:gd name="connsiteY18" fmla="*/ 249555 h 371475"/>
                  <a:gd name="connsiteX19" fmla="*/ 154114 w 238125"/>
                  <a:gd name="connsiteY19" fmla="*/ 269081 h 371475"/>
                  <a:gd name="connsiteX20" fmla="*/ 101155 w 238125"/>
                  <a:gd name="connsiteY20" fmla="*/ 303467 h 371475"/>
                  <a:gd name="connsiteX21" fmla="*/ 56388 w 238125"/>
                  <a:gd name="connsiteY21" fmla="*/ 295275 h 371475"/>
                  <a:gd name="connsiteX22" fmla="*/ 10573 w 238125"/>
                  <a:gd name="connsiteY22" fmla="*/ 272034 h 371475"/>
                  <a:gd name="connsiteX23" fmla="*/ 7144 w 238125"/>
                  <a:gd name="connsiteY23" fmla="*/ 269558 h 371475"/>
                  <a:gd name="connsiteX24" fmla="*/ 7144 w 238125"/>
                  <a:gd name="connsiteY24" fmla="*/ 348425 h 371475"/>
                  <a:gd name="connsiteX25" fmla="*/ 8382 w 238125"/>
                  <a:gd name="connsiteY25" fmla="*/ 348996 h 371475"/>
                  <a:gd name="connsiteX26" fmla="*/ 51816 w 238125"/>
                  <a:gd name="connsiteY26" fmla="*/ 362426 h 371475"/>
                  <a:gd name="connsiteX27" fmla="*/ 98203 w 238125"/>
                  <a:gd name="connsiteY27" fmla="*/ 367760 h 371475"/>
                  <a:gd name="connsiteX28" fmla="*/ 198406 w 238125"/>
                  <a:gd name="connsiteY28" fmla="*/ 338233 h 371475"/>
                  <a:gd name="connsiteX29" fmla="*/ 235744 w 238125"/>
                  <a:gd name="connsiteY29" fmla="*/ 260128 h 371475"/>
                  <a:gd name="connsiteX30" fmla="*/ 215646 w 238125"/>
                  <a:gd name="connsiteY30" fmla="*/ 201073 h 371475"/>
                  <a:gd name="connsiteX31" fmla="*/ 147447 w 238125"/>
                  <a:gd name="connsiteY31" fmla="*/ 157543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125" h="371475">
                    <a:moveTo>
                      <a:pt x="147447" y="157543"/>
                    </a:moveTo>
                    <a:cubicBezTo>
                      <a:pt x="121920" y="147257"/>
                      <a:pt x="105632" y="138779"/>
                      <a:pt x="98870" y="132302"/>
                    </a:cubicBezTo>
                    <a:cubicBezTo>
                      <a:pt x="92393" y="126016"/>
                      <a:pt x="89059" y="117062"/>
                      <a:pt x="89059" y="105823"/>
                    </a:cubicBezTo>
                    <a:cubicBezTo>
                      <a:pt x="89059" y="95821"/>
                      <a:pt x="93154" y="87820"/>
                      <a:pt x="101537" y="81343"/>
                    </a:cubicBezTo>
                    <a:cubicBezTo>
                      <a:pt x="109919" y="74771"/>
                      <a:pt x="121634" y="71533"/>
                      <a:pt x="136398" y="71533"/>
                    </a:cubicBezTo>
                    <a:cubicBezTo>
                      <a:pt x="150019" y="71533"/>
                      <a:pt x="164021" y="73724"/>
                      <a:pt x="177927" y="77914"/>
                    </a:cubicBezTo>
                    <a:cubicBezTo>
                      <a:pt x="191834" y="82106"/>
                      <a:pt x="204026" y="87820"/>
                      <a:pt x="214122" y="94679"/>
                    </a:cubicBezTo>
                    <a:lnTo>
                      <a:pt x="217456" y="96964"/>
                    </a:lnTo>
                    <a:lnTo>
                      <a:pt x="217456" y="22193"/>
                    </a:lnTo>
                    <a:lnTo>
                      <a:pt x="216122" y="21622"/>
                    </a:lnTo>
                    <a:cubicBezTo>
                      <a:pt x="206788" y="17621"/>
                      <a:pt x="194405" y="14192"/>
                      <a:pt x="179356" y="11335"/>
                    </a:cubicBezTo>
                    <a:cubicBezTo>
                      <a:pt x="164402" y="8572"/>
                      <a:pt x="150781" y="7144"/>
                      <a:pt x="138970" y="7144"/>
                    </a:cubicBezTo>
                    <a:cubicBezTo>
                      <a:pt x="100394" y="7144"/>
                      <a:pt x="68485" y="17050"/>
                      <a:pt x="44101" y="36481"/>
                    </a:cubicBezTo>
                    <a:cubicBezTo>
                      <a:pt x="19621" y="56007"/>
                      <a:pt x="7144" y="81725"/>
                      <a:pt x="7144" y="112776"/>
                    </a:cubicBezTo>
                    <a:cubicBezTo>
                      <a:pt x="7144" y="128968"/>
                      <a:pt x="9811" y="143256"/>
                      <a:pt x="15145" y="155448"/>
                    </a:cubicBezTo>
                    <a:cubicBezTo>
                      <a:pt x="20479" y="167640"/>
                      <a:pt x="28670" y="178403"/>
                      <a:pt x="39624" y="187452"/>
                    </a:cubicBezTo>
                    <a:cubicBezTo>
                      <a:pt x="50482" y="196406"/>
                      <a:pt x="67246" y="205740"/>
                      <a:pt x="89440" y="215265"/>
                    </a:cubicBezTo>
                    <a:cubicBezTo>
                      <a:pt x="108109" y="222980"/>
                      <a:pt x="122015" y="229457"/>
                      <a:pt x="130873" y="234601"/>
                    </a:cubicBezTo>
                    <a:cubicBezTo>
                      <a:pt x="139541" y="239649"/>
                      <a:pt x="145637" y="244697"/>
                      <a:pt x="149066" y="249555"/>
                    </a:cubicBezTo>
                    <a:cubicBezTo>
                      <a:pt x="152400" y="254317"/>
                      <a:pt x="154114" y="260890"/>
                      <a:pt x="154114" y="269081"/>
                    </a:cubicBezTo>
                    <a:cubicBezTo>
                      <a:pt x="154114" y="292227"/>
                      <a:pt x="136779" y="303467"/>
                      <a:pt x="101155" y="303467"/>
                    </a:cubicBezTo>
                    <a:cubicBezTo>
                      <a:pt x="87916" y="303467"/>
                      <a:pt x="72866" y="300704"/>
                      <a:pt x="56388" y="295275"/>
                    </a:cubicBezTo>
                    <a:cubicBezTo>
                      <a:pt x="39910" y="289846"/>
                      <a:pt x="24479" y="282035"/>
                      <a:pt x="10573" y="272034"/>
                    </a:cubicBezTo>
                    <a:lnTo>
                      <a:pt x="7144" y="269558"/>
                    </a:lnTo>
                    <a:lnTo>
                      <a:pt x="7144" y="348425"/>
                    </a:lnTo>
                    <a:lnTo>
                      <a:pt x="8382" y="348996"/>
                    </a:lnTo>
                    <a:cubicBezTo>
                      <a:pt x="20003" y="354330"/>
                      <a:pt x="34576" y="358902"/>
                      <a:pt x="51816" y="362426"/>
                    </a:cubicBezTo>
                    <a:cubicBezTo>
                      <a:pt x="69056" y="365951"/>
                      <a:pt x="84677" y="367760"/>
                      <a:pt x="98203" y="367760"/>
                    </a:cubicBezTo>
                    <a:cubicBezTo>
                      <a:pt x="140113" y="367760"/>
                      <a:pt x="173831" y="357854"/>
                      <a:pt x="198406" y="338233"/>
                    </a:cubicBezTo>
                    <a:cubicBezTo>
                      <a:pt x="223171" y="318516"/>
                      <a:pt x="235744" y="292227"/>
                      <a:pt x="235744" y="260128"/>
                    </a:cubicBezTo>
                    <a:cubicBezTo>
                      <a:pt x="235744" y="236982"/>
                      <a:pt x="228981" y="217075"/>
                      <a:pt x="215646" y="201073"/>
                    </a:cubicBezTo>
                    <a:cubicBezTo>
                      <a:pt x="202406" y="185071"/>
                      <a:pt x="179451" y="170498"/>
                      <a:pt x="147447" y="157543"/>
                    </a:cubicBezTo>
                    <a:close/>
                  </a:path>
                </a:pathLst>
              </a:custGeom>
              <a:solidFill>
                <a:srgbClr val="FFFFF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FC33740F-87A0-49AC-94E4-0B064F538071}"/>
                  </a:ext>
                </a:extLst>
              </p:cNvPr>
              <p:cNvSpPr/>
              <p:nvPr/>
            </p:nvSpPr>
            <p:spPr>
              <a:xfrm>
                <a:off x="1655075" y="689144"/>
                <a:ext cx="130598" cy="134035"/>
              </a:xfrm>
              <a:custGeom>
                <a:avLst/>
                <a:gdLst>
                  <a:gd name="connsiteX0" fmla="*/ 189452 w 361950"/>
                  <a:gd name="connsiteY0" fmla="*/ 7144 h 371475"/>
                  <a:gd name="connsiteX1" fmla="*/ 55531 w 361950"/>
                  <a:gd name="connsiteY1" fmla="*/ 56579 h 371475"/>
                  <a:gd name="connsiteX2" fmla="*/ 7144 w 361950"/>
                  <a:gd name="connsiteY2" fmla="*/ 191453 h 371475"/>
                  <a:gd name="connsiteX3" fmla="*/ 54388 w 361950"/>
                  <a:gd name="connsiteY3" fmla="*/ 320135 h 371475"/>
                  <a:gd name="connsiteX4" fmla="*/ 181165 w 361950"/>
                  <a:gd name="connsiteY4" fmla="*/ 367665 h 371475"/>
                  <a:gd name="connsiteX5" fmla="*/ 312420 w 361950"/>
                  <a:gd name="connsiteY5" fmla="*/ 317564 h 371475"/>
                  <a:gd name="connsiteX6" fmla="*/ 360807 w 361950"/>
                  <a:gd name="connsiteY6" fmla="*/ 184023 h 371475"/>
                  <a:gd name="connsiteX7" fmla="*/ 315373 w 361950"/>
                  <a:gd name="connsiteY7" fmla="*/ 54292 h 371475"/>
                  <a:gd name="connsiteX8" fmla="*/ 189452 w 361950"/>
                  <a:gd name="connsiteY8" fmla="*/ 7144 h 371475"/>
                  <a:gd name="connsiteX9" fmla="*/ 253841 w 361950"/>
                  <a:gd name="connsiteY9" fmla="*/ 272034 h 371475"/>
                  <a:gd name="connsiteX10" fmla="*/ 185833 w 361950"/>
                  <a:gd name="connsiteY10" fmla="*/ 300800 h 371475"/>
                  <a:gd name="connsiteX11" fmla="*/ 116110 w 361950"/>
                  <a:gd name="connsiteY11" fmla="*/ 271558 h 371475"/>
                  <a:gd name="connsiteX12" fmla="*/ 91059 w 361950"/>
                  <a:gd name="connsiteY12" fmla="*/ 188881 h 371475"/>
                  <a:gd name="connsiteX13" fmla="*/ 116110 w 361950"/>
                  <a:gd name="connsiteY13" fmla="*/ 104013 h 371475"/>
                  <a:gd name="connsiteX14" fmla="*/ 185166 w 361950"/>
                  <a:gd name="connsiteY14" fmla="*/ 74295 h 371475"/>
                  <a:gd name="connsiteX15" fmla="*/ 252413 w 361950"/>
                  <a:gd name="connsiteY15" fmla="*/ 102775 h 371475"/>
                  <a:gd name="connsiteX16" fmla="*/ 276987 w 361950"/>
                  <a:gd name="connsiteY16" fmla="*/ 186976 h 371475"/>
                  <a:gd name="connsiteX17" fmla="*/ 253841 w 361950"/>
                  <a:gd name="connsiteY17" fmla="*/ 27203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950" h="371475">
                    <a:moveTo>
                      <a:pt x="189452" y="7144"/>
                    </a:moveTo>
                    <a:cubicBezTo>
                      <a:pt x="132683" y="7144"/>
                      <a:pt x="87725" y="23813"/>
                      <a:pt x="55531" y="56579"/>
                    </a:cubicBezTo>
                    <a:cubicBezTo>
                      <a:pt x="23431" y="89344"/>
                      <a:pt x="7144" y="134684"/>
                      <a:pt x="7144" y="191453"/>
                    </a:cubicBezTo>
                    <a:cubicBezTo>
                      <a:pt x="7144" y="245269"/>
                      <a:pt x="23050" y="288608"/>
                      <a:pt x="54388" y="320135"/>
                    </a:cubicBezTo>
                    <a:cubicBezTo>
                      <a:pt x="85725" y="351663"/>
                      <a:pt x="128397" y="367665"/>
                      <a:pt x="181165" y="367665"/>
                    </a:cubicBezTo>
                    <a:cubicBezTo>
                      <a:pt x="236125" y="367665"/>
                      <a:pt x="280321" y="350806"/>
                      <a:pt x="312420" y="317564"/>
                    </a:cubicBezTo>
                    <a:cubicBezTo>
                      <a:pt x="344519" y="284321"/>
                      <a:pt x="360807" y="239459"/>
                      <a:pt x="360807" y="184023"/>
                    </a:cubicBezTo>
                    <a:cubicBezTo>
                      <a:pt x="360807" y="129254"/>
                      <a:pt x="345567" y="85630"/>
                      <a:pt x="315373" y="54292"/>
                    </a:cubicBezTo>
                    <a:cubicBezTo>
                      <a:pt x="285274" y="23051"/>
                      <a:pt x="242888" y="7144"/>
                      <a:pt x="189452" y="7144"/>
                    </a:cubicBezTo>
                    <a:close/>
                    <a:moveTo>
                      <a:pt x="253841" y="272034"/>
                    </a:moveTo>
                    <a:cubicBezTo>
                      <a:pt x="238601" y="291084"/>
                      <a:pt x="215741" y="300800"/>
                      <a:pt x="185833" y="300800"/>
                    </a:cubicBezTo>
                    <a:cubicBezTo>
                      <a:pt x="156115" y="300800"/>
                      <a:pt x="132683" y="290989"/>
                      <a:pt x="116110" y="271558"/>
                    </a:cubicBezTo>
                    <a:cubicBezTo>
                      <a:pt x="99536" y="252032"/>
                      <a:pt x="91059" y="224218"/>
                      <a:pt x="91059" y="188881"/>
                    </a:cubicBezTo>
                    <a:cubicBezTo>
                      <a:pt x="91059" y="152400"/>
                      <a:pt x="99441" y="123825"/>
                      <a:pt x="116110" y="104013"/>
                    </a:cubicBezTo>
                    <a:cubicBezTo>
                      <a:pt x="132588" y="84296"/>
                      <a:pt x="155829" y="74295"/>
                      <a:pt x="185166" y="74295"/>
                    </a:cubicBezTo>
                    <a:cubicBezTo>
                      <a:pt x="213550" y="74295"/>
                      <a:pt x="236220" y="83820"/>
                      <a:pt x="252413" y="102775"/>
                    </a:cubicBezTo>
                    <a:cubicBezTo>
                      <a:pt x="268700" y="121730"/>
                      <a:pt x="276987" y="150019"/>
                      <a:pt x="276987" y="186976"/>
                    </a:cubicBezTo>
                    <a:cubicBezTo>
                      <a:pt x="276892" y="224123"/>
                      <a:pt x="269177" y="252793"/>
                      <a:pt x="253841" y="272034"/>
                    </a:cubicBezTo>
                    <a:close/>
                  </a:path>
                </a:pathLst>
              </a:custGeom>
              <a:solidFill>
                <a:srgbClr val="FFFFFF"/>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6C68E3-7042-41F8-8795-58770D330D4D}"/>
                  </a:ext>
                </a:extLst>
              </p:cNvPr>
              <p:cNvSpPr/>
              <p:nvPr/>
            </p:nvSpPr>
            <p:spPr>
              <a:xfrm>
                <a:off x="1785501" y="630341"/>
                <a:ext cx="154655" cy="192460"/>
              </a:xfrm>
              <a:custGeom>
                <a:avLst/>
                <a:gdLst>
                  <a:gd name="connsiteX0" fmla="*/ 430720 w 428625"/>
                  <a:gd name="connsiteY0" fmla="*/ 244412 h 533400"/>
                  <a:gd name="connsiteX1" fmla="*/ 430720 w 428625"/>
                  <a:gd name="connsiteY1" fmla="*/ 178403 h 533400"/>
                  <a:gd name="connsiteX2" fmla="*/ 348805 w 428625"/>
                  <a:gd name="connsiteY2" fmla="*/ 178403 h 533400"/>
                  <a:gd name="connsiteX3" fmla="*/ 348805 w 428625"/>
                  <a:gd name="connsiteY3" fmla="*/ 75819 h 533400"/>
                  <a:gd name="connsiteX4" fmla="*/ 346043 w 428625"/>
                  <a:gd name="connsiteY4" fmla="*/ 76676 h 533400"/>
                  <a:gd name="connsiteX5" fmla="*/ 269081 w 428625"/>
                  <a:gd name="connsiteY5" fmla="*/ 100203 h 533400"/>
                  <a:gd name="connsiteX6" fmla="*/ 267557 w 428625"/>
                  <a:gd name="connsiteY6" fmla="*/ 100679 h 533400"/>
                  <a:gd name="connsiteX7" fmla="*/ 267557 w 428625"/>
                  <a:gd name="connsiteY7" fmla="*/ 178403 h 533400"/>
                  <a:gd name="connsiteX8" fmla="*/ 146113 w 428625"/>
                  <a:gd name="connsiteY8" fmla="*/ 178403 h 533400"/>
                  <a:gd name="connsiteX9" fmla="*/ 146113 w 428625"/>
                  <a:gd name="connsiteY9" fmla="*/ 135065 h 533400"/>
                  <a:gd name="connsiteX10" fmla="*/ 159544 w 428625"/>
                  <a:gd name="connsiteY10" fmla="*/ 89154 h 533400"/>
                  <a:gd name="connsiteX11" fmla="*/ 197072 w 428625"/>
                  <a:gd name="connsiteY11" fmla="*/ 73819 h 533400"/>
                  <a:gd name="connsiteX12" fmla="*/ 232696 w 428625"/>
                  <a:gd name="connsiteY12" fmla="*/ 81915 h 533400"/>
                  <a:gd name="connsiteX13" fmla="*/ 235744 w 428625"/>
                  <a:gd name="connsiteY13" fmla="*/ 83249 h 533400"/>
                  <a:gd name="connsiteX14" fmla="*/ 235744 w 428625"/>
                  <a:gd name="connsiteY14" fmla="*/ 13716 h 533400"/>
                  <a:gd name="connsiteX15" fmla="*/ 234315 w 428625"/>
                  <a:gd name="connsiteY15" fmla="*/ 13240 h 533400"/>
                  <a:gd name="connsiteX16" fmla="*/ 188785 w 428625"/>
                  <a:gd name="connsiteY16" fmla="*/ 7144 h 533400"/>
                  <a:gd name="connsiteX17" fmla="*/ 124206 w 428625"/>
                  <a:gd name="connsiteY17" fmla="*/ 22670 h 533400"/>
                  <a:gd name="connsiteX18" fmla="*/ 79915 w 428625"/>
                  <a:gd name="connsiteY18" fmla="*/ 66485 h 533400"/>
                  <a:gd name="connsiteX19" fmla="*/ 64198 w 428625"/>
                  <a:gd name="connsiteY19" fmla="*/ 130683 h 533400"/>
                  <a:gd name="connsiteX20" fmla="*/ 64198 w 428625"/>
                  <a:gd name="connsiteY20" fmla="*/ 178308 h 533400"/>
                  <a:gd name="connsiteX21" fmla="*/ 7144 w 428625"/>
                  <a:gd name="connsiteY21" fmla="*/ 178308 h 533400"/>
                  <a:gd name="connsiteX22" fmla="*/ 7144 w 428625"/>
                  <a:gd name="connsiteY22" fmla="*/ 244316 h 533400"/>
                  <a:gd name="connsiteX23" fmla="*/ 64198 w 428625"/>
                  <a:gd name="connsiteY23" fmla="*/ 244316 h 533400"/>
                  <a:gd name="connsiteX24" fmla="*/ 64198 w 428625"/>
                  <a:gd name="connsiteY24" fmla="*/ 522256 h 533400"/>
                  <a:gd name="connsiteX25" fmla="*/ 146113 w 428625"/>
                  <a:gd name="connsiteY25" fmla="*/ 522256 h 533400"/>
                  <a:gd name="connsiteX26" fmla="*/ 146113 w 428625"/>
                  <a:gd name="connsiteY26" fmla="*/ 244412 h 533400"/>
                  <a:gd name="connsiteX27" fmla="*/ 267557 w 428625"/>
                  <a:gd name="connsiteY27" fmla="*/ 244412 h 533400"/>
                  <a:gd name="connsiteX28" fmla="*/ 267557 w 428625"/>
                  <a:gd name="connsiteY28" fmla="*/ 421100 h 533400"/>
                  <a:gd name="connsiteX29" fmla="*/ 369570 w 428625"/>
                  <a:gd name="connsiteY29" fmla="*/ 530733 h 533400"/>
                  <a:gd name="connsiteX30" fmla="*/ 404336 w 428625"/>
                  <a:gd name="connsiteY30" fmla="*/ 526828 h 533400"/>
                  <a:gd name="connsiteX31" fmla="*/ 429673 w 428625"/>
                  <a:gd name="connsiteY31" fmla="*/ 518827 h 533400"/>
                  <a:gd name="connsiteX32" fmla="*/ 430720 w 428625"/>
                  <a:gd name="connsiteY32" fmla="*/ 518255 h 533400"/>
                  <a:gd name="connsiteX33" fmla="*/ 430720 w 428625"/>
                  <a:gd name="connsiteY33" fmla="*/ 451580 h 533400"/>
                  <a:gd name="connsiteX34" fmla="*/ 427387 w 428625"/>
                  <a:gd name="connsiteY34" fmla="*/ 453771 h 533400"/>
                  <a:gd name="connsiteX35" fmla="*/ 410908 w 428625"/>
                  <a:gd name="connsiteY35" fmla="*/ 460915 h 533400"/>
                  <a:gd name="connsiteX36" fmla="*/ 394716 w 428625"/>
                  <a:gd name="connsiteY36" fmla="*/ 463677 h 533400"/>
                  <a:gd name="connsiteX37" fmla="*/ 359855 w 428625"/>
                  <a:gd name="connsiteY37" fmla="*/ 451009 h 533400"/>
                  <a:gd name="connsiteX38" fmla="*/ 348805 w 428625"/>
                  <a:gd name="connsiteY38" fmla="*/ 406813 h 533400"/>
                  <a:gd name="connsiteX39" fmla="*/ 348805 w 428625"/>
                  <a:gd name="connsiteY39" fmla="*/ 244412 h 533400"/>
                  <a:gd name="connsiteX40" fmla="*/ 430720 w 428625"/>
                  <a:gd name="connsiteY40" fmla="*/ 24441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8625" h="533400">
                    <a:moveTo>
                      <a:pt x="430720" y="244412"/>
                    </a:moveTo>
                    <a:lnTo>
                      <a:pt x="430720" y="178403"/>
                    </a:lnTo>
                    <a:lnTo>
                      <a:pt x="348805" y="178403"/>
                    </a:lnTo>
                    <a:lnTo>
                      <a:pt x="348805" y="75819"/>
                    </a:lnTo>
                    <a:lnTo>
                      <a:pt x="346043" y="76676"/>
                    </a:lnTo>
                    <a:lnTo>
                      <a:pt x="269081" y="100203"/>
                    </a:lnTo>
                    <a:lnTo>
                      <a:pt x="267557" y="100679"/>
                    </a:lnTo>
                    <a:lnTo>
                      <a:pt x="267557" y="178403"/>
                    </a:lnTo>
                    <a:lnTo>
                      <a:pt x="146113" y="178403"/>
                    </a:lnTo>
                    <a:lnTo>
                      <a:pt x="146113" y="135065"/>
                    </a:lnTo>
                    <a:cubicBezTo>
                      <a:pt x="146113" y="114872"/>
                      <a:pt x="150590" y="99441"/>
                      <a:pt x="159544" y="89154"/>
                    </a:cubicBezTo>
                    <a:cubicBezTo>
                      <a:pt x="168402" y="78962"/>
                      <a:pt x="180975" y="73819"/>
                      <a:pt x="197072" y="73819"/>
                    </a:cubicBezTo>
                    <a:cubicBezTo>
                      <a:pt x="208597" y="73819"/>
                      <a:pt x="220599" y="76581"/>
                      <a:pt x="232696" y="81915"/>
                    </a:cubicBezTo>
                    <a:lnTo>
                      <a:pt x="235744" y="83249"/>
                    </a:lnTo>
                    <a:lnTo>
                      <a:pt x="235744" y="13716"/>
                    </a:lnTo>
                    <a:lnTo>
                      <a:pt x="234315" y="13240"/>
                    </a:lnTo>
                    <a:cubicBezTo>
                      <a:pt x="223075" y="9239"/>
                      <a:pt x="207740" y="7144"/>
                      <a:pt x="188785" y="7144"/>
                    </a:cubicBezTo>
                    <a:cubicBezTo>
                      <a:pt x="164878" y="7144"/>
                      <a:pt x="143161" y="12383"/>
                      <a:pt x="124206" y="22670"/>
                    </a:cubicBezTo>
                    <a:cubicBezTo>
                      <a:pt x="105251" y="33052"/>
                      <a:pt x="90297" y="47720"/>
                      <a:pt x="79915" y="66485"/>
                    </a:cubicBezTo>
                    <a:cubicBezTo>
                      <a:pt x="69532" y="85153"/>
                      <a:pt x="64198" y="106775"/>
                      <a:pt x="64198" y="130683"/>
                    </a:cubicBezTo>
                    <a:lnTo>
                      <a:pt x="64198" y="178308"/>
                    </a:lnTo>
                    <a:lnTo>
                      <a:pt x="7144" y="178308"/>
                    </a:lnTo>
                    <a:lnTo>
                      <a:pt x="7144" y="244316"/>
                    </a:lnTo>
                    <a:lnTo>
                      <a:pt x="64198" y="244316"/>
                    </a:lnTo>
                    <a:lnTo>
                      <a:pt x="64198" y="522256"/>
                    </a:lnTo>
                    <a:lnTo>
                      <a:pt x="146113" y="522256"/>
                    </a:lnTo>
                    <a:lnTo>
                      <a:pt x="146113" y="244412"/>
                    </a:lnTo>
                    <a:lnTo>
                      <a:pt x="267557" y="244412"/>
                    </a:lnTo>
                    <a:lnTo>
                      <a:pt x="267557" y="421100"/>
                    </a:lnTo>
                    <a:cubicBezTo>
                      <a:pt x="267557" y="493871"/>
                      <a:pt x="301847" y="530733"/>
                      <a:pt x="369570" y="530733"/>
                    </a:cubicBezTo>
                    <a:cubicBezTo>
                      <a:pt x="380714" y="530733"/>
                      <a:pt x="392430" y="529400"/>
                      <a:pt x="404336" y="526828"/>
                    </a:cubicBezTo>
                    <a:cubicBezTo>
                      <a:pt x="416528" y="524161"/>
                      <a:pt x="424815" y="521589"/>
                      <a:pt x="429673" y="518827"/>
                    </a:cubicBezTo>
                    <a:lnTo>
                      <a:pt x="430720" y="518255"/>
                    </a:lnTo>
                    <a:lnTo>
                      <a:pt x="430720" y="451580"/>
                    </a:lnTo>
                    <a:lnTo>
                      <a:pt x="427387" y="453771"/>
                    </a:lnTo>
                    <a:cubicBezTo>
                      <a:pt x="422910" y="456724"/>
                      <a:pt x="417385" y="459200"/>
                      <a:pt x="410908" y="460915"/>
                    </a:cubicBezTo>
                    <a:cubicBezTo>
                      <a:pt x="404431" y="462725"/>
                      <a:pt x="398907" y="463677"/>
                      <a:pt x="394716" y="463677"/>
                    </a:cubicBezTo>
                    <a:cubicBezTo>
                      <a:pt x="378809" y="463677"/>
                      <a:pt x="367093" y="459391"/>
                      <a:pt x="359855" y="451009"/>
                    </a:cubicBezTo>
                    <a:cubicBezTo>
                      <a:pt x="352520" y="442532"/>
                      <a:pt x="348805" y="427673"/>
                      <a:pt x="348805" y="406813"/>
                    </a:cubicBezTo>
                    <a:lnTo>
                      <a:pt x="348805" y="244412"/>
                    </a:lnTo>
                    <a:lnTo>
                      <a:pt x="430720" y="244412"/>
                    </a:lnTo>
                    <a:close/>
                  </a:path>
                </a:pathLst>
              </a:custGeom>
              <a:solidFill>
                <a:srgbClr val="FFFFFF"/>
              </a:solidFill>
              <a:ln w="9525" cap="flat">
                <a:noFill/>
                <a:prstDash val="solid"/>
                <a:miter/>
              </a:ln>
            </p:spPr>
            <p:txBody>
              <a:bodyPr rtlCol="0" anchor="ctr"/>
              <a:lstStyle/>
              <a:p>
                <a:endParaRPr lang="en-US"/>
              </a:p>
            </p:txBody>
          </p:sp>
        </p:grpSp>
        <p:grpSp>
          <p:nvGrpSpPr>
            <p:cNvPr id="10" name="Group 9">
              <a:extLst>
                <a:ext uri="{FF2B5EF4-FFF2-40B4-BE49-F238E27FC236}">
                  <a16:creationId xmlns:a16="http://schemas.microsoft.com/office/drawing/2014/main" id="{2E8098D9-94AE-44B6-A40F-D8E0D14A7AB0}"/>
                </a:ext>
              </a:extLst>
            </p:cNvPr>
            <p:cNvGrpSpPr/>
            <p:nvPr userDrawn="1"/>
          </p:nvGrpSpPr>
          <p:grpSpPr>
            <a:xfrm>
              <a:off x="584723" y="585216"/>
              <a:ext cx="292539" cy="292608"/>
              <a:chOff x="1145381" y="1213104"/>
              <a:chExt cx="810768" cy="810959"/>
            </a:xfrm>
          </p:grpSpPr>
          <p:sp>
            <p:nvSpPr>
              <p:cNvPr id="11" name="Freeform: Shape 10">
                <a:extLst>
                  <a:ext uri="{FF2B5EF4-FFF2-40B4-BE49-F238E27FC236}">
                    <a16:creationId xmlns:a16="http://schemas.microsoft.com/office/drawing/2014/main" id="{4B0D83E4-D79D-402E-BC1B-2F6AAFE92154}"/>
                  </a:ext>
                </a:extLst>
              </p:cNvPr>
              <p:cNvSpPr/>
              <p:nvPr userDrawn="1"/>
            </p:nvSpPr>
            <p:spPr>
              <a:xfrm>
                <a:off x="1145381"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25022"/>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19E288C-3F7B-4F0C-A2F9-55B35B73F21F}"/>
                  </a:ext>
                </a:extLst>
              </p:cNvPr>
              <p:cNvSpPr/>
              <p:nvPr userDrawn="1"/>
            </p:nvSpPr>
            <p:spPr>
              <a:xfrm>
                <a:off x="1565624" y="1213104"/>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7FBA00"/>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891A3FD-D430-48C2-8EC6-908F66EA9C25}"/>
                  </a:ext>
                </a:extLst>
              </p:cNvPr>
              <p:cNvSpPr/>
              <p:nvPr userDrawn="1"/>
            </p:nvSpPr>
            <p:spPr>
              <a:xfrm>
                <a:off x="1145381"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00A4EF"/>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BB1FE04-8E9A-416A-A625-B5B823896F2B}"/>
                  </a:ext>
                </a:extLst>
              </p:cNvPr>
              <p:cNvSpPr/>
              <p:nvPr userDrawn="1"/>
            </p:nvSpPr>
            <p:spPr>
              <a:xfrm>
                <a:off x="1565624" y="1633538"/>
                <a:ext cx="390525" cy="390525"/>
              </a:xfrm>
              <a:custGeom>
                <a:avLst/>
                <a:gdLst>
                  <a:gd name="connsiteX0" fmla="*/ 7144 w 390525"/>
                  <a:gd name="connsiteY0" fmla="*/ 7144 h 390525"/>
                  <a:gd name="connsiteX1" fmla="*/ 387763 w 390525"/>
                  <a:gd name="connsiteY1" fmla="*/ 7144 h 390525"/>
                  <a:gd name="connsiteX2" fmla="*/ 387763 w 390525"/>
                  <a:gd name="connsiteY2" fmla="*/ 387763 h 390525"/>
                  <a:gd name="connsiteX3" fmla="*/ 7144 w 390525"/>
                  <a:gd name="connsiteY3" fmla="*/ 387763 h 390525"/>
                </a:gdLst>
                <a:ahLst/>
                <a:cxnLst>
                  <a:cxn ang="0">
                    <a:pos x="connsiteX0" y="connsiteY0"/>
                  </a:cxn>
                  <a:cxn ang="0">
                    <a:pos x="connsiteX1" y="connsiteY1"/>
                  </a:cxn>
                  <a:cxn ang="0">
                    <a:pos x="connsiteX2" y="connsiteY2"/>
                  </a:cxn>
                  <a:cxn ang="0">
                    <a:pos x="connsiteX3" y="connsiteY3"/>
                  </a:cxn>
                </a:cxnLst>
                <a:rect l="l" t="t" r="r" b="b"/>
                <a:pathLst>
                  <a:path w="390525" h="390525">
                    <a:moveTo>
                      <a:pt x="7144" y="7144"/>
                    </a:moveTo>
                    <a:lnTo>
                      <a:pt x="387763" y="7144"/>
                    </a:lnTo>
                    <a:lnTo>
                      <a:pt x="387763" y="387763"/>
                    </a:lnTo>
                    <a:lnTo>
                      <a:pt x="7144" y="387763"/>
                    </a:lnTo>
                    <a:close/>
                  </a:path>
                </a:pathLst>
              </a:custGeom>
              <a:solidFill>
                <a:srgbClr val="FFB900"/>
              </a:solidFill>
              <a:ln w="9525" cap="flat">
                <a:noFill/>
                <a:prstDash val="solid"/>
                <a:miter/>
              </a:ln>
            </p:spPr>
            <p:txBody>
              <a:bodyPr rtlCol="0" anchor="ctr"/>
              <a:lstStyle/>
              <a:p>
                <a:endParaRPr lang="en-US"/>
              </a:p>
            </p:txBody>
          </p:sp>
        </p:grpSp>
      </p:grpSp>
      <p:sp>
        <p:nvSpPr>
          <p:cNvPr id="24" name="Text Box 3">
            <a:extLst>
              <a:ext uri="{FF2B5EF4-FFF2-40B4-BE49-F238E27FC236}">
                <a16:creationId xmlns:a16="http://schemas.microsoft.com/office/drawing/2014/main" id="{E957A0B6-AE23-45CA-955D-E09D1DE12471}"/>
              </a:ext>
            </a:extLst>
          </p:cNvPr>
          <p:cNvSpPr txBox="1">
            <a:spLocks noChangeArrowheads="1"/>
          </p:cNvSpPr>
          <p:nvPr userDrawn="1"/>
        </p:nvSpPr>
        <p:spPr bwMode="blackWhite">
          <a:xfrm>
            <a:off x="584200" y="6269038"/>
            <a:ext cx="4482124" cy="295275"/>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no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
        <p:nvSpPr>
          <p:cNvPr id="25" name="TextBox 24">
            <a:extLst>
              <a:ext uri="{FF2B5EF4-FFF2-40B4-BE49-F238E27FC236}">
                <a16:creationId xmlns:a16="http://schemas.microsoft.com/office/drawing/2014/main" id="{77772D7D-CF99-4AF6-9073-4283101969F8}"/>
              </a:ext>
            </a:extLst>
          </p:cNvPr>
          <p:cNvSpPr txBox="1"/>
          <p:nvPr userDrawn="1"/>
        </p:nvSpPr>
        <p:spPr>
          <a:xfrm>
            <a:off x="584200" y="5961888"/>
            <a:ext cx="6414960" cy="307150"/>
          </a:xfrm>
          <a:prstGeom prst="rect">
            <a:avLst/>
          </a:prstGeom>
          <a:noFill/>
        </p:spPr>
        <p:txBody>
          <a:bodyPr wrap="square" lIns="0" tIns="0" rIns="0" bIns="0" rtlCol="0" anchor="b">
            <a:noAutofit/>
          </a:bodyPr>
          <a:lstStyle/>
          <a:p>
            <a:pPr>
              <a:lnSpc>
                <a:spcPct val="90000"/>
              </a:lnSpc>
              <a:spcAft>
                <a:spcPts val="588"/>
              </a:spcAft>
            </a:pPr>
            <a:r>
              <a:rPr lang="en-US" sz="2000">
                <a:gradFill>
                  <a:gsLst>
                    <a:gs pos="21239">
                      <a:schemeClr val="tx1"/>
                    </a:gs>
                    <a:gs pos="56000">
                      <a:schemeClr val="tx1"/>
                    </a:gs>
                  </a:gsLst>
                  <a:lin ang="5400000" scaled="1"/>
                </a:gradFill>
              </a:rPr>
              <a:t>Microsoft Advertising. Intelligent connections.</a:t>
            </a:r>
          </a:p>
        </p:txBody>
      </p:sp>
    </p:spTree>
    <p:extLst>
      <p:ext uri="{BB962C8B-B14F-4D97-AF65-F5344CB8AC3E}">
        <p14:creationId xmlns:p14="http://schemas.microsoft.com/office/powerpoint/2010/main" val="172475329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2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269240" y="294181"/>
            <a:ext cx="11655840" cy="853489"/>
          </a:xfrm>
        </p:spPr>
        <p:txBody>
          <a:bodyPr vert="horz" wrap="square" lIns="146304" tIns="91440" rIns="146304" bIns="91440" rtlCol="0" anchor="t">
            <a:noAutofit/>
          </a:bodyPr>
          <a:lstStyle>
            <a:lvl1pPr>
              <a:defRPr lang="en-US" sz="3529" dirty="0"/>
            </a:lvl1pPr>
          </a:lstStyle>
          <a:p>
            <a:pPr lvl="0"/>
            <a:r>
              <a:rPr lang="en-US"/>
              <a:t>Click to edit Master title style</a:t>
            </a:r>
          </a:p>
        </p:txBody>
      </p:sp>
      <p:sp>
        <p:nvSpPr>
          <p:cNvPr id="6" name="Text Placeholder 5"/>
          <p:cNvSpPr>
            <a:spLocks noGrp="1"/>
          </p:cNvSpPr>
          <p:nvPr>
            <p:ph type="body" sz="quarter" idx="10"/>
          </p:nvPr>
        </p:nvSpPr>
        <p:spPr>
          <a:xfrm>
            <a:off x="269240" y="1189177"/>
            <a:ext cx="11653523" cy="1889107"/>
          </a:xfrm>
        </p:spPr>
        <p:txBody>
          <a:bodyPr/>
          <a:lstStyle>
            <a:lvl1pPr marL="0" indent="0">
              <a:buNone/>
              <a:defRPr sz="3137">
                <a:gradFill>
                  <a:gsLst>
                    <a:gs pos="1250">
                      <a:schemeClr val="tx1"/>
                    </a:gs>
                    <a:gs pos="99000">
                      <a:schemeClr val="tx1"/>
                    </a:gs>
                  </a:gsLst>
                  <a:lin ang="5400000" scaled="0"/>
                </a:gradFill>
              </a:defRPr>
            </a:lvl1pPr>
            <a:lvl2pPr marL="0" indent="0">
              <a:buFontTx/>
              <a:buNone/>
              <a:defRPr sz="1922"/>
            </a:lvl2pPr>
            <a:lvl3pPr marL="219682" indent="0">
              <a:buNone/>
              <a:defRPr/>
            </a:lvl3pPr>
            <a:lvl4pPr marL="439364" indent="0">
              <a:buNone/>
              <a:defRPr/>
            </a:lvl4pPr>
            <a:lvl5pPr marL="65904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p:nvPicPr>
        <p:blipFill>
          <a:blip r:embed="rId2"/>
          <a:stretch>
            <a:fillRect/>
          </a:stretch>
        </p:blipFill>
        <p:spPr>
          <a:xfrm>
            <a:off x="325280" y="6127328"/>
            <a:ext cx="1098703" cy="589808"/>
          </a:xfrm>
          <a:prstGeom prst="rect">
            <a:avLst/>
          </a:prstGeom>
        </p:spPr>
      </p:pic>
    </p:spTree>
    <p:extLst>
      <p:ext uri="{BB962C8B-B14F-4D97-AF65-F5344CB8AC3E}">
        <p14:creationId xmlns:p14="http://schemas.microsoft.com/office/powerpoint/2010/main" val="2254143730"/>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C1B8E-F7D2-4C20-A494-E5168A8DEF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6D92CF-ED36-4500-BF9F-7AD048A8350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7FD41F-4DB6-464A-A5F3-41C811C55881}"/>
              </a:ext>
            </a:extLst>
          </p:cNvPr>
          <p:cNvSpPr>
            <a:spLocks noGrp="1"/>
          </p:cNvSpPr>
          <p:nvPr>
            <p:ph type="dt" sz="half" idx="10"/>
          </p:nvPr>
        </p:nvSpPr>
        <p:spPr/>
        <p:txBody>
          <a:bodyPr/>
          <a:lstStyle/>
          <a:p>
            <a:fld id="{6B0EF5B0-B05F-4918-A69F-81A2F13CAF4F}" type="datetime1">
              <a:rPr lang="en-US" smtClean="0"/>
              <a:t>5/4/2022</a:t>
            </a:fld>
            <a:endParaRPr lang="en-US"/>
          </a:p>
        </p:txBody>
      </p:sp>
      <p:sp>
        <p:nvSpPr>
          <p:cNvPr id="5" name="Footer Placeholder 4">
            <a:extLst>
              <a:ext uri="{FF2B5EF4-FFF2-40B4-BE49-F238E27FC236}">
                <a16:creationId xmlns:a16="http://schemas.microsoft.com/office/drawing/2014/main" id="{ED8BD63C-8A38-4B2C-9DAE-B28A96592A61}"/>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BE6BFC0B-AB8F-4A12-8174-037CAAEC1440}"/>
              </a:ext>
            </a:extLst>
          </p:cNvPr>
          <p:cNvSpPr>
            <a:spLocks noGrp="1"/>
          </p:cNvSpPr>
          <p:nvPr>
            <p:ph type="sldNum" sz="quarter" idx="12"/>
          </p:nvPr>
        </p:nvSpPr>
        <p:spPr/>
        <p:txBody>
          <a:bodyPr/>
          <a:lstStyle/>
          <a:p>
            <a:fld id="{71F4B71D-1BA7-4A56-9D77-4E693098DD5B}" type="slidenum">
              <a:rPr lang="en-US" smtClean="0"/>
              <a:t>‹#›</a:t>
            </a:fld>
            <a:endParaRPr lang="en-US"/>
          </a:p>
        </p:txBody>
      </p:sp>
    </p:spTree>
    <p:extLst>
      <p:ext uri="{BB962C8B-B14F-4D97-AF65-F5344CB8AC3E}">
        <p14:creationId xmlns:p14="http://schemas.microsoft.com/office/powerpoint/2010/main" val="105858319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47" Type="http://schemas.openxmlformats.org/officeDocument/2006/relationships/slideLayout" Target="../slideLayouts/slideLayout104.xml"/><Relationship Id="rId50" Type="http://schemas.openxmlformats.org/officeDocument/2006/relationships/slideLayout" Target="../slideLayouts/slideLayout107.xml"/><Relationship Id="rId55" Type="http://schemas.openxmlformats.org/officeDocument/2006/relationships/slideLayout" Target="../slideLayouts/slideLayout112.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9" Type="http://schemas.openxmlformats.org/officeDocument/2006/relationships/slideLayout" Target="../slideLayouts/slideLayout86.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slideLayout" Target="../slideLayouts/slideLayout102.xml"/><Relationship Id="rId53" Type="http://schemas.openxmlformats.org/officeDocument/2006/relationships/slideLayout" Target="../slideLayouts/slideLayout110.xml"/><Relationship Id="rId5" Type="http://schemas.openxmlformats.org/officeDocument/2006/relationships/slideLayout" Target="../slideLayouts/slideLayout62.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48" Type="http://schemas.openxmlformats.org/officeDocument/2006/relationships/slideLayout" Target="../slideLayouts/slideLayout105.xml"/><Relationship Id="rId56" Type="http://schemas.openxmlformats.org/officeDocument/2006/relationships/slideLayout" Target="../slideLayouts/slideLayout113.xml"/><Relationship Id="rId8" Type="http://schemas.openxmlformats.org/officeDocument/2006/relationships/slideLayout" Target="../slideLayouts/slideLayout65.xml"/><Relationship Id="rId51" Type="http://schemas.openxmlformats.org/officeDocument/2006/relationships/slideLayout" Target="../slideLayouts/slideLayout108.xm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slideLayout" Target="../slideLayouts/slideLayout103.xml"/><Relationship Id="rId20" Type="http://schemas.openxmlformats.org/officeDocument/2006/relationships/slideLayout" Target="../slideLayouts/slideLayout77.xml"/><Relationship Id="rId41" Type="http://schemas.openxmlformats.org/officeDocument/2006/relationships/slideLayout" Target="../slideLayouts/slideLayout98.xml"/><Relationship Id="rId54" Type="http://schemas.openxmlformats.org/officeDocument/2006/relationships/slideLayout" Target="../slideLayouts/slideLayout111.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49" Type="http://schemas.openxmlformats.org/officeDocument/2006/relationships/slideLayout" Target="../slideLayouts/slideLayout106.xml"/><Relationship Id="rId57" Type="http://schemas.openxmlformats.org/officeDocument/2006/relationships/theme" Target="../theme/theme4.xml"/><Relationship Id="rId10" Type="http://schemas.openxmlformats.org/officeDocument/2006/relationships/slideLayout" Target="../slideLayouts/slideLayout67.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52"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4"/>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934" r:id="rId1"/>
    <p:sldLayoutId id="2147484610" r:id="rId2"/>
    <p:sldLayoutId id="2147484609" r:id="rId3"/>
    <p:sldLayoutId id="2147484710" r:id="rId4"/>
    <p:sldLayoutId id="2147484240" r:id="rId5"/>
    <p:sldLayoutId id="2147484910" r:id="rId6"/>
    <p:sldLayoutId id="2147484911" r:id="rId7"/>
    <p:sldLayoutId id="2147484639" r:id="rId8"/>
    <p:sldLayoutId id="2147484603" r:id="rId9"/>
    <p:sldLayoutId id="2147484833" r:id="rId10"/>
    <p:sldLayoutId id="2147484834" r:id="rId11"/>
    <p:sldLayoutId id="2147484835" r:id="rId12"/>
    <p:sldLayoutId id="2147484922" r:id="rId13"/>
    <p:sldLayoutId id="2147484923" r:id="rId14"/>
    <p:sldLayoutId id="2147484924" r:id="rId15"/>
    <p:sldLayoutId id="2147484839" r:id="rId16"/>
    <p:sldLayoutId id="2147484840" r:id="rId17"/>
    <p:sldLayoutId id="2147484841" r:id="rId18"/>
    <p:sldLayoutId id="2147484842" r:id="rId19"/>
    <p:sldLayoutId id="2147484843" r:id="rId20"/>
    <p:sldLayoutId id="2147484931" r:id="rId21"/>
    <p:sldLayoutId id="2147484787" r:id="rId22"/>
    <p:sldLayoutId id="2147484249" r:id="rId23"/>
    <p:sldLayoutId id="2147484936" r:id="rId24"/>
    <p:sldLayoutId id="2147484584" r:id="rId25"/>
    <p:sldLayoutId id="2147484937" r:id="rId26"/>
    <p:sldLayoutId id="2147484583" r:id="rId27"/>
    <p:sldLayoutId id="2147484671" r:id="rId28"/>
    <p:sldLayoutId id="2147484673" r:id="rId29"/>
    <p:sldLayoutId id="2147484585" r:id="rId30"/>
    <p:sldLayoutId id="2147484299" r:id="rId31"/>
    <p:sldLayoutId id="2147484263" r:id="rId32"/>
  </p:sldLayoutIdLst>
  <p:transition>
    <p:fade/>
  </p:transition>
  <p:hf hd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6F4E0F-5A12-4693-8AC5-A34B741E4A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A2DA0C-63CC-4B25-A3CD-65A1521B30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F30AF9-BEF2-492C-BEAE-A179F732F9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8248F8-B85C-4A0E-9144-48D9EB5C7B98}" type="datetime1">
              <a:rPr lang="en-US" smtClean="0"/>
              <a:t>5/4/2022</a:t>
            </a:fld>
            <a:endParaRPr lang="en-US"/>
          </a:p>
        </p:txBody>
      </p:sp>
      <p:sp>
        <p:nvSpPr>
          <p:cNvPr id="5" name="Footer Placeholder 4">
            <a:extLst>
              <a:ext uri="{FF2B5EF4-FFF2-40B4-BE49-F238E27FC236}">
                <a16:creationId xmlns:a16="http://schemas.microsoft.com/office/drawing/2014/main" id="{03618716-6965-4DE1-9FBA-ED8F193DD3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http://aka.ms/Deepgraph</a:t>
            </a:r>
          </a:p>
        </p:txBody>
      </p:sp>
      <p:sp>
        <p:nvSpPr>
          <p:cNvPr id="6" name="Slide Number Placeholder 5">
            <a:extLst>
              <a:ext uri="{FF2B5EF4-FFF2-40B4-BE49-F238E27FC236}">
                <a16:creationId xmlns:a16="http://schemas.microsoft.com/office/drawing/2014/main" id="{879603AD-63C7-46F4-95CF-672959D8AF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364AA7-E83E-46BF-8190-6986D6366939}" type="slidenum">
              <a:rPr lang="en-US" smtClean="0"/>
              <a:t>‹#›</a:t>
            </a:fld>
            <a:endParaRPr lang="en-US"/>
          </a:p>
        </p:txBody>
      </p:sp>
    </p:spTree>
    <p:extLst>
      <p:ext uri="{BB962C8B-B14F-4D97-AF65-F5344CB8AC3E}">
        <p14:creationId xmlns:p14="http://schemas.microsoft.com/office/powerpoint/2010/main" val="2389874558"/>
      </p:ext>
    </p:extLst>
  </p:cSld>
  <p:clrMap bg1="lt1" tx1="dk1" bg2="lt2" tx2="dk2" accent1="accent1" accent2="accent2" accent3="accent3" accent4="accent4" accent5="accent5" accent6="accent6" hlink="hlink" folHlink="folHlink"/>
  <p:sldLayoutIdLst>
    <p:sldLayoutId id="2147484939" r:id="rId1"/>
    <p:sldLayoutId id="2147484940" r:id="rId2"/>
    <p:sldLayoutId id="2147484941" r:id="rId3"/>
    <p:sldLayoutId id="2147484942" r:id="rId4"/>
    <p:sldLayoutId id="2147484943" r:id="rId5"/>
    <p:sldLayoutId id="2147484944" r:id="rId6"/>
    <p:sldLayoutId id="2147484945" r:id="rId7"/>
    <p:sldLayoutId id="2147484946" r:id="rId8"/>
    <p:sldLayoutId id="2147484947" r:id="rId9"/>
    <p:sldLayoutId id="2147484948" r:id="rId10"/>
    <p:sldLayoutId id="2147484949" r:id="rId11"/>
    <p:sldLayoutId id="2147485020" r:id="rId12"/>
    <p:sldLayoutId id="2147485021"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76763D-B674-4863-89AC-B8713AC7E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B6A8AE-0DC9-47F7-89B6-922C1A7B9B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68B05E-F942-45E9-9128-FC323A6A34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733523-01A5-495F-9EFE-AD3CDE2DB7E6}" type="datetime1">
              <a:rPr lang="en-US" smtClean="0"/>
              <a:t>5/4/2022</a:t>
            </a:fld>
            <a:endParaRPr lang="en-US"/>
          </a:p>
        </p:txBody>
      </p:sp>
      <p:sp>
        <p:nvSpPr>
          <p:cNvPr id="5" name="Footer Placeholder 4">
            <a:extLst>
              <a:ext uri="{FF2B5EF4-FFF2-40B4-BE49-F238E27FC236}">
                <a16:creationId xmlns:a16="http://schemas.microsoft.com/office/drawing/2014/main" id="{EA2664E0-B93B-445C-9545-34814254AC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http://aka.ms/Deepgraph</a:t>
            </a:r>
          </a:p>
        </p:txBody>
      </p:sp>
      <p:sp>
        <p:nvSpPr>
          <p:cNvPr id="6" name="Slide Number Placeholder 5">
            <a:extLst>
              <a:ext uri="{FF2B5EF4-FFF2-40B4-BE49-F238E27FC236}">
                <a16:creationId xmlns:a16="http://schemas.microsoft.com/office/drawing/2014/main" id="{CDE85113-A3E3-474B-B0AD-CA06832E00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003D8-ED34-47BB-9444-BBF9ECF83544}" type="slidenum">
              <a:rPr lang="en-US" smtClean="0"/>
              <a:t>‹#›</a:t>
            </a:fld>
            <a:endParaRPr lang="en-US"/>
          </a:p>
        </p:txBody>
      </p:sp>
    </p:spTree>
    <p:extLst>
      <p:ext uri="{BB962C8B-B14F-4D97-AF65-F5344CB8AC3E}">
        <p14:creationId xmlns:p14="http://schemas.microsoft.com/office/powerpoint/2010/main" val="918801733"/>
      </p:ext>
    </p:extLst>
  </p:cSld>
  <p:clrMap bg1="lt1" tx1="dk1" bg2="lt2" tx2="dk2" accent1="accent1" accent2="accent2" accent3="accent3" accent4="accent4" accent5="accent5" accent6="accent6" hlink="hlink" folHlink="folHlink"/>
  <p:sldLayoutIdLst>
    <p:sldLayoutId id="2147484951" r:id="rId1"/>
    <p:sldLayoutId id="2147484952" r:id="rId2"/>
    <p:sldLayoutId id="2147484953" r:id="rId3"/>
    <p:sldLayoutId id="2147484954" r:id="rId4"/>
    <p:sldLayoutId id="2147484955" r:id="rId5"/>
    <p:sldLayoutId id="2147484956" r:id="rId6"/>
    <p:sldLayoutId id="2147484957" r:id="rId7"/>
    <p:sldLayoutId id="2147484958" r:id="rId8"/>
    <p:sldLayoutId id="2147484959" r:id="rId9"/>
    <p:sldLayoutId id="2147484960" r:id="rId10"/>
    <p:sldLayoutId id="2147484961" r:id="rId11"/>
    <p:sldLayoutId id="2147485022"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48" name="Rectangle 47">
            <a:extLst>
              <a:ext uri="{FF2B5EF4-FFF2-40B4-BE49-F238E27FC236}">
                <a16:creationId xmlns:a16="http://schemas.microsoft.com/office/drawing/2014/main" id="{30A81270-99E6-48EC-8834-184D8E4068D4}"/>
              </a:ext>
            </a:extLst>
          </p:cNvPr>
          <p:cNvSpPr>
            <a:spLocks/>
          </p:cNvSpPr>
          <p:nvPr userDrawn="1"/>
        </p:nvSpPr>
        <p:spPr bwMode="auto">
          <a:xfrm>
            <a:off x="12920472" y="0"/>
            <a:ext cx="320040" cy="502920"/>
          </a:xfrm>
          <a:prstGeom prst="rect">
            <a:avLst/>
          </a:prstGeom>
          <a:solidFill>
            <a:srgbClr val="FF9349"/>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R255 </a:t>
            </a:r>
            <a:br>
              <a:rPr lang="en-US" sz="800">
                <a:solidFill>
                  <a:srgbClr val="000000"/>
                </a:solidFill>
              </a:rPr>
            </a:br>
            <a:r>
              <a:rPr lang="en-US" sz="800">
                <a:solidFill>
                  <a:srgbClr val="000000"/>
                </a:solidFill>
              </a:rPr>
              <a:t>G147</a:t>
            </a:r>
            <a:br>
              <a:rPr lang="en-US" sz="800">
                <a:solidFill>
                  <a:srgbClr val="000000"/>
                </a:solidFill>
              </a:rPr>
            </a:br>
            <a:r>
              <a:rPr lang="en-US" sz="800">
                <a:solidFill>
                  <a:srgbClr val="000000"/>
                </a:solidFill>
              </a:rPr>
              <a:t>B73</a:t>
            </a:r>
          </a:p>
        </p:txBody>
      </p:sp>
      <p:sp>
        <p:nvSpPr>
          <p:cNvPr id="49" name="Rectangle 48">
            <a:extLst>
              <a:ext uri="{FF2B5EF4-FFF2-40B4-BE49-F238E27FC236}">
                <a16:creationId xmlns:a16="http://schemas.microsoft.com/office/drawing/2014/main" id="{B9A99EF7-E7CD-43AD-9672-3861AE858BE1}"/>
              </a:ext>
            </a:extLst>
          </p:cNvPr>
          <p:cNvSpPr>
            <a:spLocks/>
          </p:cNvSpPr>
          <p:nvPr userDrawn="1"/>
        </p:nvSpPr>
        <p:spPr bwMode="auto">
          <a:xfrm>
            <a:off x="12920472" y="594360"/>
            <a:ext cx="320040" cy="502920"/>
          </a:xfrm>
          <a:prstGeom prst="rect">
            <a:avLst/>
          </a:prstGeom>
          <a:solidFill>
            <a:srgbClr val="FEF000"/>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R254 </a:t>
            </a:r>
            <a:br>
              <a:rPr lang="en-US" sz="800">
                <a:solidFill>
                  <a:srgbClr val="000000"/>
                </a:solidFill>
              </a:rPr>
            </a:br>
            <a:r>
              <a:rPr lang="en-US" sz="800">
                <a:solidFill>
                  <a:srgbClr val="000000"/>
                </a:solidFill>
              </a:rPr>
              <a:t>G240</a:t>
            </a:r>
            <a:br>
              <a:rPr lang="en-US" sz="800">
                <a:solidFill>
                  <a:srgbClr val="000000"/>
                </a:solidFill>
              </a:rPr>
            </a:br>
            <a:r>
              <a:rPr lang="en-US" sz="800">
                <a:solidFill>
                  <a:srgbClr val="000000"/>
                </a:solidFill>
              </a:rPr>
              <a:t>B0</a:t>
            </a:r>
          </a:p>
        </p:txBody>
      </p:sp>
      <p:sp>
        <p:nvSpPr>
          <p:cNvPr id="50" name="Rectangle 49">
            <a:extLst>
              <a:ext uri="{FF2B5EF4-FFF2-40B4-BE49-F238E27FC236}">
                <a16:creationId xmlns:a16="http://schemas.microsoft.com/office/drawing/2014/main" id="{94505DAC-1615-48CF-87C3-89BAF2492859}"/>
              </a:ext>
            </a:extLst>
          </p:cNvPr>
          <p:cNvSpPr>
            <a:spLocks/>
          </p:cNvSpPr>
          <p:nvPr userDrawn="1"/>
        </p:nvSpPr>
        <p:spPr bwMode="auto">
          <a:xfrm>
            <a:off x="12920472" y="1188720"/>
            <a:ext cx="320040" cy="502920"/>
          </a:xfrm>
          <a:prstGeom prst="rect">
            <a:avLst/>
          </a:prstGeom>
          <a:solidFill>
            <a:srgbClr val="9BF00B"/>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R155 </a:t>
            </a:r>
            <a:br>
              <a:rPr lang="en-US" sz="800">
                <a:solidFill>
                  <a:srgbClr val="000000"/>
                </a:solidFill>
              </a:rPr>
            </a:br>
            <a:r>
              <a:rPr lang="en-US" sz="800">
                <a:solidFill>
                  <a:srgbClr val="000000"/>
                </a:solidFill>
              </a:rPr>
              <a:t>G240</a:t>
            </a:r>
            <a:br>
              <a:rPr lang="en-US" sz="800">
                <a:solidFill>
                  <a:srgbClr val="000000"/>
                </a:solidFill>
              </a:rPr>
            </a:br>
            <a:r>
              <a:rPr lang="en-US" sz="800">
                <a:solidFill>
                  <a:srgbClr val="000000"/>
                </a:solidFill>
              </a:rPr>
              <a:t>B11</a:t>
            </a:r>
          </a:p>
        </p:txBody>
      </p:sp>
      <p:sp>
        <p:nvSpPr>
          <p:cNvPr id="51" name="Rectangle 50">
            <a:extLst>
              <a:ext uri="{FF2B5EF4-FFF2-40B4-BE49-F238E27FC236}">
                <a16:creationId xmlns:a16="http://schemas.microsoft.com/office/drawing/2014/main" id="{0F47B23B-B91A-4B79-9F96-2F3A41A2717C}"/>
              </a:ext>
            </a:extLst>
          </p:cNvPr>
          <p:cNvSpPr>
            <a:spLocks/>
          </p:cNvSpPr>
          <p:nvPr userDrawn="1"/>
        </p:nvSpPr>
        <p:spPr bwMode="auto">
          <a:xfrm>
            <a:off x="12920472" y="1783080"/>
            <a:ext cx="320040" cy="502920"/>
          </a:xfrm>
          <a:prstGeom prst="rect">
            <a:avLst/>
          </a:prstGeom>
          <a:solidFill>
            <a:srgbClr val="30E5D0"/>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R48 </a:t>
            </a:r>
            <a:br>
              <a:rPr lang="en-US" sz="800">
                <a:solidFill>
                  <a:srgbClr val="000000"/>
                </a:solidFill>
              </a:rPr>
            </a:br>
            <a:r>
              <a:rPr lang="en-US" sz="800">
                <a:solidFill>
                  <a:srgbClr val="000000"/>
                </a:solidFill>
              </a:rPr>
              <a:t>G229</a:t>
            </a:r>
            <a:br>
              <a:rPr lang="en-US" sz="800">
                <a:solidFill>
                  <a:srgbClr val="000000"/>
                </a:solidFill>
              </a:rPr>
            </a:br>
            <a:r>
              <a:rPr lang="en-US" sz="800">
                <a:solidFill>
                  <a:srgbClr val="000000"/>
                </a:solidFill>
              </a:rPr>
              <a:t>B208</a:t>
            </a:r>
          </a:p>
        </p:txBody>
      </p:sp>
      <p:sp>
        <p:nvSpPr>
          <p:cNvPr id="52" name="Rectangle 51">
            <a:extLst>
              <a:ext uri="{FF2B5EF4-FFF2-40B4-BE49-F238E27FC236}">
                <a16:creationId xmlns:a16="http://schemas.microsoft.com/office/drawing/2014/main" id="{C2ECAF30-0D01-4FEA-8C34-86FCF8BDFDA0}"/>
              </a:ext>
            </a:extLst>
          </p:cNvPr>
          <p:cNvSpPr>
            <a:spLocks/>
          </p:cNvSpPr>
          <p:nvPr userDrawn="1"/>
        </p:nvSpPr>
        <p:spPr bwMode="auto">
          <a:xfrm>
            <a:off x="12920472" y="2377440"/>
            <a:ext cx="320040" cy="502920"/>
          </a:xfrm>
          <a:prstGeom prst="rect">
            <a:avLst/>
          </a:prstGeom>
          <a:solidFill>
            <a:srgbClr val="50E6FF"/>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R80 </a:t>
            </a:r>
            <a:br>
              <a:rPr lang="en-US" sz="800">
                <a:solidFill>
                  <a:srgbClr val="000000"/>
                </a:solidFill>
              </a:rPr>
            </a:br>
            <a:r>
              <a:rPr lang="en-US" sz="800">
                <a:solidFill>
                  <a:srgbClr val="000000"/>
                </a:solidFill>
              </a:rPr>
              <a:t>G230</a:t>
            </a:r>
            <a:br>
              <a:rPr lang="en-US" sz="800">
                <a:solidFill>
                  <a:srgbClr val="000000"/>
                </a:solidFill>
              </a:rPr>
            </a:br>
            <a:r>
              <a:rPr lang="en-US" sz="800">
                <a:solidFill>
                  <a:srgbClr val="000000"/>
                </a:solidFill>
              </a:rPr>
              <a:t>B255</a:t>
            </a:r>
          </a:p>
        </p:txBody>
      </p:sp>
      <p:sp>
        <p:nvSpPr>
          <p:cNvPr id="53" name="Rectangle 52">
            <a:extLst>
              <a:ext uri="{FF2B5EF4-FFF2-40B4-BE49-F238E27FC236}">
                <a16:creationId xmlns:a16="http://schemas.microsoft.com/office/drawing/2014/main" id="{313021BE-901F-49F6-8623-45CF08CA62A6}"/>
              </a:ext>
            </a:extLst>
          </p:cNvPr>
          <p:cNvSpPr>
            <a:spLocks/>
          </p:cNvSpPr>
          <p:nvPr userDrawn="1"/>
        </p:nvSpPr>
        <p:spPr bwMode="auto">
          <a:xfrm>
            <a:off x="12920472" y="2971800"/>
            <a:ext cx="320040" cy="502920"/>
          </a:xfrm>
          <a:prstGeom prst="rect">
            <a:avLst/>
          </a:prstGeom>
          <a:solidFill>
            <a:srgbClr val="D59DFF"/>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R213 </a:t>
            </a:r>
            <a:br>
              <a:rPr lang="en-US" sz="800">
                <a:solidFill>
                  <a:srgbClr val="000000"/>
                </a:solidFill>
              </a:rPr>
            </a:br>
            <a:r>
              <a:rPr lang="en-US" sz="800">
                <a:solidFill>
                  <a:srgbClr val="000000"/>
                </a:solidFill>
              </a:rPr>
              <a:t>G157</a:t>
            </a:r>
            <a:br>
              <a:rPr lang="en-US" sz="800">
                <a:solidFill>
                  <a:srgbClr val="000000"/>
                </a:solidFill>
              </a:rPr>
            </a:br>
            <a:r>
              <a:rPr lang="en-US" sz="800">
                <a:solidFill>
                  <a:srgbClr val="000000"/>
                </a:solidFill>
              </a:rPr>
              <a:t>B255</a:t>
            </a:r>
          </a:p>
        </p:txBody>
      </p:sp>
      <p:sp>
        <p:nvSpPr>
          <p:cNvPr id="54" name="Rectangle 53">
            <a:extLst>
              <a:ext uri="{FF2B5EF4-FFF2-40B4-BE49-F238E27FC236}">
                <a16:creationId xmlns:a16="http://schemas.microsoft.com/office/drawing/2014/main" id="{825D7AFA-BF92-40A3-8E45-CDC4F55C2A10}"/>
              </a:ext>
            </a:extLst>
          </p:cNvPr>
          <p:cNvSpPr>
            <a:spLocks/>
          </p:cNvSpPr>
          <p:nvPr userDrawn="1"/>
        </p:nvSpPr>
        <p:spPr bwMode="auto">
          <a:xfrm>
            <a:off x="12280392" y="3566160"/>
            <a:ext cx="320040" cy="502920"/>
          </a:xfrm>
          <a:prstGeom prst="rect">
            <a:avLst/>
          </a:prstGeom>
          <a:solidFill>
            <a:srgbClr val="F2F2F2"/>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R242 </a:t>
            </a:r>
            <a:br>
              <a:rPr lang="en-US" sz="800">
                <a:solidFill>
                  <a:srgbClr val="000000"/>
                </a:solidFill>
              </a:rPr>
            </a:br>
            <a:r>
              <a:rPr lang="en-US" sz="800">
                <a:solidFill>
                  <a:srgbClr val="000000"/>
                </a:solidFill>
              </a:rPr>
              <a:t>G242</a:t>
            </a:r>
            <a:br>
              <a:rPr lang="en-US" sz="800">
                <a:solidFill>
                  <a:srgbClr val="000000"/>
                </a:solidFill>
              </a:rPr>
            </a:br>
            <a:r>
              <a:rPr lang="en-US" sz="800">
                <a:solidFill>
                  <a:srgbClr val="000000"/>
                </a:solidFill>
              </a:rPr>
              <a:t>B242</a:t>
            </a:r>
          </a:p>
        </p:txBody>
      </p:sp>
      <p:sp>
        <p:nvSpPr>
          <p:cNvPr id="62" name="Rectangle 61">
            <a:extLst>
              <a:ext uri="{FF2B5EF4-FFF2-40B4-BE49-F238E27FC236}">
                <a16:creationId xmlns:a16="http://schemas.microsoft.com/office/drawing/2014/main" id="{E442A8E1-6061-4E4D-95E3-EF46C1246DD8}"/>
              </a:ext>
            </a:extLst>
          </p:cNvPr>
          <p:cNvSpPr>
            <a:spLocks/>
          </p:cNvSpPr>
          <p:nvPr userDrawn="1"/>
        </p:nvSpPr>
        <p:spPr bwMode="auto">
          <a:xfrm>
            <a:off x="12600432" y="3566160"/>
            <a:ext cx="320040" cy="502920"/>
          </a:xfrm>
          <a:prstGeom prst="rect">
            <a:avLst/>
          </a:prstGeom>
          <a:solidFill>
            <a:srgbClr val="E6E6E6"/>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R230 </a:t>
            </a:r>
            <a:br>
              <a:rPr lang="en-US" sz="800">
                <a:solidFill>
                  <a:srgbClr val="000000"/>
                </a:solidFill>
              </a:rPr>
            </a:br>
            <a:r>
              <a:rPr lang="en-US" sz="800">
                <a:solidFill>
                  <a:srgbClr val="000000"/>
                </a:solidFill>
              </a:rPr>
              <a:t>G230</a:t>
            </a:r>
            <a:br>
              <a:rPr lang="en-US" sz="800">
                <a:solidFill>
                  <a:srgbClr val="000000"/>
                </a:solidFill>
              </a:rPr>
            </a:br>
            <a:r>
              <a:rPr lang="en-US" sz="800">
                <a:solidFill>
                  <a:srgbClr val="000000"/>
                </a:solidFill>
              </a:rPr>
              <a:t>B230</a:t>
            </a:r>
          </a:p>
        </p:txBody>
      </p:sp>
      <p:sp>
        <p:nvSpPr>
          <p:cNvPr id="56" name="Rectangle 55">
            <a:extLst>
              <a:ext uri="{FF2B5EF4-FFF2-40B4-BE49-F238E27FC236}">
                <a16:creationId xmlns:a16="http://schemas.microsoft.com/office/drawing/2014/main" id="{3813A8B5-0687-4B4A-B6A4-9325B19E6AE5}"/>
              </a:ext>
            </a:extLst>
          </p:cNvPr>
          <p:cNvSpPr>
            <a:spLocks/>
          </p:cNvSpPr>
          <p:nvPr userDrawn="1"/>
        </p:nvSpPr>
        <p:spPr bwMode="auto">
          <a:xfrm>
            <a:off x="12280392" y="0"/>
            <a:ext cx="320040" cy="502920"/>
          </a:xfrm>
          <a:prstGeom prst="rect">
            <a:avLst/>
          </a:prstGeom>
          <a:solidFill>
            <a:srgbClr val="D83B01"/>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R216 </a:t>
            </a:r>
            <a:br>
              <a:rPr lang="en-US" sz="800"/>
            </a:br>
            <a:r>
              <a:rPr lang="en-US" sz="800"/>
              <a:t>G59</a:t>
            </a:r>
            <a:br>
              <a:rPr lang="en-US" sz="800"/>
            </a:br>
            <a:r>
              <a:rPr lang="en-US" sz="800"/>
              <a:t>B1</a:t>
            </a:r>
            <a:endParaRPr lang="en-US" sz="800">
              <a:gradFill>
                <a:gsLst>
                  <a:gs pos="40075">
                    <a:srgbClr val="FFFFFF"/>
                  </a:gs>
                  <a:gs pos="30000">
                    <a:srgbClr val="FFFFFF"/>
                  </a:gs>
                </a:gsLst>
                <a:lin ang="5400000" scaled="0"/>
              </a:gradFill>
            </a:endParaRPr>
          </a:p>
        </p:txBody>
      </p:sp>
      <p:sp>
        <p:nvSpPr>
          <p:cNvPr id="57" name="Rectangle 56">
            <a:extLst>
              <a:ext uri="{FF2B5EF4-FFF2-40B4-BE49-F238E27FC236}">
                <a16:creationId xmlns:a16="http://schemas.microsoft.com/office/drawing/2014/main" id="{31B8FDF6-64EC-4D5F-BDD2-CA7CA41E1B26}"/>
              </a:ext>
            </a:extLst>
          </p:cNvPr>
          <p:cNvSpPr>
            <a:spLocks/>
          </p:cNvSpPr>
          <p:nvPr userDrawn="1"/>
        </p:nvSpPr>
        <p:spPr bwMode="auto">
          <a:xfrm>
            <a:off x="12280392" y="594360"/>
            <a:ext cx="320040" cy="502920"/>
          </a:xfrm>
          <a:prstGeom prst="rect">
            <a:avLst/>
          </a:prstGeom>
          <a:solidFill>
            <a:srgbClr val="FFB900"/>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R255 </a:t>
            </a:r>
            <a:br>
              <a:rPr lang="en-US" sz="800">
                <a:solidFill>
                  <a:srgbClr val="000000"/>
                </a:solidFill>
              </a:rPr>
            </a:br>
            <a:r>
              <a:rPr lang="en-US" sz="800">
                <a:solidFill>
                  <a:srgbClr val="000000"/>
                </a:solidFill>
              </a:rPr>
              <a:t>G185</a:t>
            </a:r>
            <a:br>
              <a:rPr lang="en-US" sz="800">
                <a:solidFill>
                  <a:srgbClr val="000000"/>
                </a:solidFill>
              </a:rPr>
            </a:br>
            <a:r>
              <a:rPr lang="en-US" sz="800">
                <a:solidFill>
                  <a:srgbClr val="000000"/>
                </a:solidFill>
              </a:rPr>
              <a:t>B0</a:t>
            </a:r>
          </a:p>
        </p:txBody>
      </p:sp>
      <p:sp>
        <p:nvSpPr>
          <p:cNvPr id="58" name="Rectangle 57">
            <a:extLst>
              <a:ext uri="{FF2B5EF4-FFF2-40B4-BE49-F238E27FC236}">
                <a16:creationId xmlns:a16="http://schemas.microsoft.com/office/drawing/2014/main" id="{18F14844-3426-4D89-9D9C-EB2A47EB70B6}"/>
              </a:ext>
            </a:extLst>
          </p:cNvPr>
          <p:cNvSpPr>
            <a:spLocks/>
          </p:cNvSpPr>
          <p:nvPr userDrawn="1"/>
        </p:nvSpPr>
        <p:spPr bwMode="auto">
          <a:xfrm>
            <a:off x="12280392" y="1188720"/>
            <a:ext cx="320040" cy="502920"/>
          </a:xfrm>
          <a:prstGeom prst="rect">
            <a:avLst/>
          </a:prstGeom>
          <a:solidFill>
            <a:srgbClr val="107C10"/>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R16 </a:t>
            </a:r>
            <a:br>
              <a:rPr lang="en-US" sz="800"/>
            </a:br>
            <a:r>
              <a:rPr lang="en-US" sz="800"/>
              <a:t>G124</a:t>
            </a:r>
            <a:br>
              <a:rPr lang="en-US" sz="800"/>
            </a:br>
            <a:r>
              <a:rPr lang="en-US" sz="800"/>
              <a:t>B16</a:t>
            </a:r>
            <a:endParaRPr lang="en-US" sz="800">
              <a:gradFill>
                <a:gsLst>
                  <a:gs pos="40075">
                    <a:srgbClr val="FFFFFF"/>
                  </a:gs>
                  <a:gs pos="30000">
                    <a:srgbClr val="FFFFFF"/>
                  </a:gs>
                </a:gsLst>
                <a:lin ang="5400000" scaled="0"/>
              </a:gradFill>
            </a:endParaRPr>
          </a:p>
        </p:txBody>
      </p:sp>
      <p:sp>
        <p:nvSpPr>
          <p:cNvPr id="59" name="Rectangle 58">
            <a:extLst>
              <a:ext uri="{FF2B5EF4-FFF2-40B4-BE49-F238E27FC236}">
                <a16:creationId xmlns:a16="http://schemas.microsoft.com/office/drawing/2014/main" id="{32F25FBE-E5FF-4F57-9B2A-EA5CA7589FCC}"/>
              </a:ext>
            </a:extLst>
          </p:cNvPr>
          <p:cNvSpPr>
            <a:spLocks/>
          </p:cNvSpPr>
          <p:nvPr userDrawn="1"/>
        </p:nvSpPr>
        <p:spPr bwMode="auto">
          <a:xfrm>
            <a:off x="12280392" y="1783080"/>
            <a:ext cx="320040" cy="502920"/>
          </a:xfrm>
          <a:prstGeom prst="rect">
            <a:avLst/>
          </a:prstGeom>
          <a:solidFill>
            <a:srgbClr val="008575"/>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R0 </a:t>
            </a:r>
            <a:br>
              <a:rPr lang="en-US" sz="800"/>
            </a:br>
            <a:r>
              <a:rPr lang="en-US" sz="800"/>
              <a:t>G133</a:t>
            </a:r>
            <a:br>
              <a:rPr lang="en-US" sz="800"/>
            </a:br>
            <a:r>
              <a:rPr lang="en-US" sz="800"/>
              <a:t>B117</a:t>
            </a:r>
            <a:endParaRPr lang="en-US" sz="800">
              <a:gradFill>
                <a:gsLst>
                  <a:gs pos="40075">
                    <a:srgbClr val="FFFFFF"/>
                  </a:gs>
                  <a:gs pos="30000">
                    <a:srgbClr val="FFFFFF"/>
                  </a:gs>
                </a:gsLst>
                <a:lin ang="5400000" scaled="0"/>
              </a:gradFill>
            </a:endParaRPr>
          </a:p>
        </p:txBody>
      </p:sp>
      <p:sp>
        <p:nvSpPr>
          <p:cNvPr id="60" name="Rectangle 59">
            <a:extLst>
              <a:ext uri="{FF2B5EF4-FFF2-40B4-BE49-F238E27FC236}">
                <a16:creationId xmlns:a16="http://schemas.microsoft.com/office/drawing/2014/main" id="{64065423-E530-4937-A28F-7A8EC55DFCF7}"/>
              </a:ext>
            </a:extLst>
          </p:cNvPr>
          <p:cNvSpPr>
            <a:spLocks/>
          </p:cNvSpPr>
          <p:nvPr userDrawn="1"/>
        </p:nvSpPr>
        <p:spPr bwMode="auto">
          <a:xfrm>
            <a:off x="12280392" y="2377440"/>
            <a:ext cx="320040" cy="502920"/>
          </a:xfrm>
          <a:prstGeom prst="rect">
            <a:avLst/>
          </a:prstGeom>
          <a:solidFill>
            <a:srgbClr val="0078D4"/>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R0 </a:t>
            </a:r>
            <a:br>
              <a:rPr lang="en-US" sz="800"/>
            </a:br>
            <a:r>
              <a:rPr lang="en-US" sz="800"/>
              <a:t>G120</a:t>
            </a:r>
            <a:br>
              <a:rPr lang="en-US" sz="800"/>
            </a:br>
            <a:r>
              <a:rPr lang="en-US" sz="800"/>
              <a:t>B212</a:t>
            </a:r>
            <a:endParaRPr lang="en-US" sz="800">
              <a:gradFill>
                <a:gsLst>
                  <a:gs pos="40075">
                    <a:srgbClr val="FFFFFF"/>
                  </a:gs>
                  <a:gs pos="30000">
                    <a:srgbClr val="FFFFFF"/>
                  </a:gs>
                </a:gsLst>
                <a:lin ang="5400000" scaled="0"/>
              </a:gradFill>
            </a:endParaRPr>
          </a:p>
        </p:txBody>
      </p:sp>
      <p:sp>
        <p:nvSpPr>
          <p:cNvPr id="61" name="Rectangle 60">
            <a:extLst>
              <a:ext uri="{FF2B5EF4-FFF2-40B4-BE49-F238E27FC236}">
                <a16:creationId xmlns:a16="http://schemas.microsoft.com/office/drawing/2014/main" id="{28B715CE-A131-48EE-AE73-4B32D0737E9F}"/>
              </a:ext>
            </a:extLst>
          </p:cNvPr>
          <p:cNvSpPr>
            <a:spLocks/>
          </p:cNvSpPr>
          <p:nvPr userDrawn="1"/>
        </p:nvSpPr>
        <p:spPr bwMode="auto">
          <a:xfrm>
            <a:off x="12280392" y="2971800"/>
            <a:ext cx="320040" cy="502920"/>
          </a:xfrm>
          <a:prstGeom prst="rect">
            <a:avLst/>
          </a:prstGeom>
          <a:solidFill>
            <a:srgbClr val="8661C5"/>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R134</a:t>
            </a:r>
            <a:br>
              <a:rPr lang="en-US" sz="800"/>
            </a:br>
            <a:r>
              <a:rPr lang="en-US" sz="800"/>
              <a:t>G97</a:t>
            </a:r>
            <a:br>
              <a:rPr lang="en-US" sz="800"/>
            </a:br>
            <a:r>
              <a:rPr lang="en-US" sz="800"/>
              <a:t>B197</a:t>
            </a:r>
            <a:endParaRPr lang="en-US" sz="800">
              <a:gradFill>
                <a:gsLst>
                  <a:gs pos="40075">
                    <a:srgbClr val="FFFFFF"/>
                  </a:gs>
                  <a:gs pos="30000">
                    <a:srgbClr val="FFFFFF"/>
                  </a:gs>
                </a:gsLst>
                <a:lin ang="5400000" scaled="0"/>
              </a:gradFill>
            </a:endParaRPr>
          </a:p>
        </p:txBody>
      </p:sp>
      <p:sp>
        <p:nvSpPr>
          <p:cNvPr id="64" name="Rectangle 63">
            <a:extLst>
              <a:ext uri="{FF2B5EF4-FFF2-40B4-BE49-F238E27FC236}">
                <a16:creationId xmlns:a16="http://schemas.microsoft.com/office/drawing/2014/main" id="{FEAEE8EB-A306-4163-8E87-BF720E94075C}"/>
              </a:ext>
            </a:extLst>
          </p:cNvPr>
          <p:cNvSpPr>
            <a:spLocks/>
          </p:cNvSpPr>
          <p:nvPr userDrawn="1"/>
        </p:nvSpPr>
        <p:spPr bwMode="auto">
          <a:xfrm>
            <a:off x="12599289" y="0"/>
            <a:ext cx="320040" cy="502920"/>
          </a:xfrm>
          <a:prstGeom prst="rect">
            <a:avLst/>
          </a:prstGeom>
          <a:solidFill>
            <a:srgbClr val="6B2929"/>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R107 </a:t>
            </a:r>
            <a:br>
              <a:rPr lang="en-US" sz="800"/>
            </a:br>
            <a:r>
              <a:rPr lang="en-US" sz="800"/>
              <a:t>G41</a:t>
            </a:r>
            <a:br>
              <a:rPr lang="en-US" sz="800"/>
            </a:br>
            <a:r>
              <a:rPr lang="en-US" sz="800"/>
              <a:t>B41</a:t>
            </a:r>
            <a:endParaRPr lang="en-US" sz="800">
              <a:gradFill>
                <a:gsLst>
                  <a:gs pos="40075">
                    <a:srgbClr val="FFFFFF"/>
                  </a:gs>
                  <a:gs pos="30000">
                    <a:srgbClr val="FFFFFF"/>
                  </a:gs>
                </a:gsLst>
                <a:lin ang="5400000" scaled="0"/>
              </a:gradFill>
            </a:endParaRPr>
          </a:p>
        </p:txBody>
      </p:sp>
      <p:sp>
        <p:nvSpPr>
          <p:cNvPr id="65" name="Rectangle 64">
            <a:extLst>
              <a:ext uri="{FF2B5EF4-FFF2-40B4-BE49-F238E27FC236}">
                <a16:creationId xmlns:a16="http://schemas.microsoft.com/office/drawing/2014/main" id="{DD6E446D-CEB2-4D5D-B781-1A2BDFC74795}"/>
              </a:ext>
            </a:extLst>
          </p:cNvPr>
          <p:cNvSpPr>
            <a:spLocks/>
          </p:cNvSpPr>
          <p:nvPr userDrawn="1"/>
        </p:nvSpPr>
        <p:spPr bwMode="auto">
          <a:xfrm>
            <a:off x="12599289" y="594360"/>
            <a:ext cx="320040" cy="502920"/>
          </a:xfrm>
          <a:prstGeom prst="rect">
            <a:avLst/>
          </a:prstGeom>
          <a:solidFill>
            <a:srgbClr val="6A4B16"/>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R106 </a:t>
            </a:r>
            <a:br>
              <a:rPr lang="en-US" sz="800"/>
            </a:br>
            <a:r>
              <a:rPr lang="en-US" sz="800"/>
              <a:t>G75</a:t>
            </a:r>
            <a:br>
              <a:rPr lang="en-US" sz="800"/>
            </a:br>
            <a:r>
              <a:rPr lang="en-US" sz="800"/>
              <a:t>B22</a:t>
            </a:r>
            <a:endParaRPr lang="en-US" sz="800">
              <a:gradFill>
                <a:gsLst>
                  <a:gs pos="40075">
                    <a:srgbClr val="FFFFFF"/>
                  </a:gs>
                  <a:gs pos="30000">
                    <a:srgbClr val="FFFFFF"/>
                  </a:gs>
                </a:gsLst>
                <a:lin ang="5400000" scaled="0"/>
              </a:gradFill>
            </a:endParaRPr>
          </a:p>
        </p:txBody>
      </p:sp>
      <p:sp>
        <p:nvSpPr>
          <p:cNvPr id="66" name="Rectangle 65">
            <a:extLst>
              <a:ext uri="{FF2B5EF4-FFF2-40B4-BE49-F238E27FC236}">
                <a16:creationId xmlns:a16="http://schemas.microsoft.com/office/drawing/2014/main" id="{8E330075-F943-4696-966D-811B9B6A6D9B}"/>
              </a:ext>
            </a:extLst>
          </p:cNvPr>
          <p:cNvSpPr>
            <a:spLocks/>
          </p:cNvSpPr>
          <p:nvPr userDrawn="1"/>
        </p:nvSpPr>
        <p:spPr bwMode="auto">
          <a:xfrm>
            <a:off x="12599289" y="1188720"/>
            <a:ext cx="320040" cy="502920"/>
          </a:xfrm>
          <a:prstGeom prst="rect">
            <a:avLst/>
          </a:prstGeom>
          <a:solidFill>
            <a:srgbClr val="054B16"/>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R5 </a:t>
            </a:r>
            <a:br>
              <a:rPr lang="en-US" sz="800"/>
            </a:br>
            <a:r>
              <a:rPr lang="en-US" sz="800"/>
              <a:t>G75</a:t>
            </a:r>
            <a:br>
              <a:rPr lang="en-US" sz="800"/>
            </a:br>
            <a:r>
              <a:rPr lang="en-US" sz="800"/>
              <a:t>B22</a:t>
            </a:r>
            <a:endParaRPr lang="en-US" sz="800">
              <a:gradFill>
                <a:gsLst>
                  <a:gs pos="40075">
                    <a:srgbClr val="FFFFFF"/>
                  </a:gs>
                  <a:gs pos="30000">
                    <a:srgbClr val="FFFFFF"/>
                  </a:gs>
                </a:gsLst>
                <a:lin ang="5400000" scaled="0"/>
              </a:gradFill>
            </a:endParaRPr>
          </a:p>
        </p:txBody>
      </p:sp>
      <p:sp>
        <p:nvSpPr>
          <p:cNvPr id="67" name="Rectangle 66">
            <a:extLst>
              <a:ext uri="{FF2B5EF4-FFF2-40B4-BE49-F238E27FC236}">
                <a16:creationId xmlns:a16="http://schemas.microsoft.com/office/drawing/2014/main" id="{A066F7BA-A03D-49B1-B6C4-113BE773D431}"/>
              </a:ext>
            </a:extLst>
          </p:cNvPr>
          <p:cNvSpPr>
            <a:spLocks/>
          </p:cNvSpPr>
          <p:nvPr userDrawn="1"/>
        </p:nvSpPr>
        <p:spPr bwMode="auto">
          <a:xfrm>
            <a:off x="12599289" y="1783080"/>
            <a:ext cx="320040" cy="502920"/>
          </a:xfrm>
          <a:prstGeom prst="rect">
            <a:avLst/>
          </a:prstGeom>
          <a:solidFill>
            <a:srgbClr val="274B47"/>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R39 </a:t>
            </a:r>
            <a:br>
              <a:rPr lang="en-US" sz="800"/>
            </a:br>
            <a:r>
              <a:rPr lang="en-US" sz="800"/>
              <a:t>G75</a:t>
            </a:r>
            <a:br>
              <a:rPr lang="en-US" sz="800"/>
            </a:br>
            <a:r>
              <a:rPr lang="en-US" sz="800"/>
              <a:t>B71</a:t>
            </a:r>
            <a:endParaRPr lang="en-US" sz="800">
              <a:gradFill>
                <a:gsLst>
                  <a:gs pos="40075">
                    <a:srgbClr val="FFFFFF"/>
                  </a:gs>
                  <a:gs pos="30000">
                    <a:srgbClr val="FFFFFF"/>
                  </a:gs>
                </a:gsLst>
                <a:lin ang="5400000" scaled="0"/>
              </a:gradFill>
            </a:endParaRPr>
          </a:p>
        </p:txBody>
      </p:sp>
      <p:sp>
        <p:nvSpPr>
          <p:cNvPr id="68" name="Rectangle 67">
            <a:extLst>
              <a:ext uri="{FF2B5EF4-FFF2-40B4-BE49-F238E27FC236}">
                <a16:creationId xmlns:a16="http://schemas.microsoft.com/office/drawing/2014/main" id="{900C721F-6DAA-4529-A9FD-2422D98BE8E7}"/>
              </a:ext>
            </a:extLst>
          </p:cNvPr>
          <p:cNvSpPr>
            <a:spLocks/>
          </p:cNvSpPr>
          <p:nvPr userDrawn="1"/>
        </p:nvSpPr>
        <p:spPr bwMode="auto">
          <a:xfrm>
            <a:off x="12599289" y="2377440"/>
            <a:ext cx="320040" cy="502920"/>
          </a:xfrm>
          <a:prstGeom prst="rect">
            <a:avLst/>
          </a:prstGeom>
          <a:solidFill>
            <a:srgbClr val="243A5E"/>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R36 </a:t>
            </a:r>
            <a:br>
              <a:rPr lang="en-US" sz="800"/>
            </a:br>
            <a:r>
              <a:rPr lang="en-US" sz="800"/>
              <a:t>G58</a:t>
            </a:r>
            <a:br>
              <a:rPr lang="en-US" sz="800"/>
            </a:br>
            <a:r>
              <a:rPr lang="en-US" sz="800"/>
              <a:t>B94</a:t>
            </a:r>
            <a:endParaRPr lang="en-US" sz="800">
              <a:gradFill>
                <a:gsLst>
                  <a:gs pos="40075">
                    <a:srgbClr val="FFFFFF"/>
                  </a:gs>
                  <a:gs pos="30000">
                    <a:srgbClr val="FFFFFF"/>
                  </a:gs>
                </a:gsLst>
                <a:lin ang="5400000" scaled="0"/>
              </a:gradFill>
            </a:endParaRPr>
          </a:p>
        </p:txBody>
      </p:sp>
      <p:sp>
        <p:nvSpPr>
          <p:cNvPr id="69" name="Rectangle 68">
            <a:extLst>
              <a:ext uri="{FF2B5EF4-FFF2-40B4-BE49-F238E27FC236}">
                <a16:creationId xmlns:a16="http://schemas.microsoft.com/office/drawing/2014/main" id="{0D40D3BF-3A53-44CC-9580-DFA2469F4B16}"/>
              </a:ext>
            </a:extLst>
          </p:cNvPr>
          <p:cNvSpPr>
            <a:spLocks/>
          </p:cNvSpPr>
          <p:nvPr userDrawn="1"/>
        </p:nvSpPr>
        <p:spPr bwMode="auto">
          <a:xfrm>
            <a:off x="12599289" y="2971800"/>
            <a:ext cx="320040" cy="502920"/>
          </a:xfrm>
          <a:prstGeom prst="rect">
            <a:avLst/>
          </a:prstGeom>
          <a:solidFill>
            <a:srgbClr val="3B2E58"/>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R59 </a:t>
            </a:r>
            <a:br>
              <a:rPr lang="en-US" sz="800"/>
            </a:br>
            <a:r>
              <a:rPr lang="en-US" sz="800"/>
              <a:t>G46</a:t>
            </a:r>
            <a:br>
              <a:rPr lang="en-US" sz="800"/>
            </a:br>
            <a:r>
              <a:rPr lang="en-US" sz="800"/>
              <a:t>B88</a:t>
            </a:r>
            <a:endParaRPr lang="en-US" sz="800">
              <a:gradFill>
                <a:gsLst>
                  <a:gs pos="40075">
                    <a:srgbClr val="FFFFFF"/>
                  </a:gs>
                  <a:gs pos="30000">
                    <a:srgbClr val="FFFFFF"/>
                  </a:gs>
                </a:gsLst>
                <a:lin ang="5400000" scaled="0"/>
              </a:gradFill>
            </a:endParaRPr>
          </a:p>
        </p:txBody>
      </p:sp>
      <p:sp>
        <p:nvSpPr>
          <p:cNvPr id="70" name="Rectangle 69">
            <a:extLst>
              <a:ext uri="{FF2B5EF4-FFF2-40B4-BE49-F238E27FC236}">
                <a16:creationId xmlns:a16="http://schemas.microsoft.com/office/drawing/2014/main" id="{D8522E30-7334-4DBE-BE3D-C91C43D13BBF}"/>
              </a:ext>
            </a:extLst>
          </p:cNvPr>
          <p:cNvSpPr>
            <a:spLocks/>
          </p:cNvSpPr>
          <p:nvPr userDrawn="1"/>
        </p:nvSpPr>
        <p:spPr bwMode="auto">
          <a:xfrm>
            <a:off x="12919329" y="3566160"/>
            <a:ext cx="320040" cy="502920"/>
          </a:xfrm>
          <a:prstGeom prst="rect">
            <a:avLst/>
          </a:prstGeom>
          <a:solidFill>
            <a:srgbClr val="D2D2D2"/>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R210 </a:t>
            </a:r>
            <a:br>
              <a:rPr lang="en-US" sz="800">
                <a:solidFill>
                  <a:srgbClr val="000000"/>
                </a:solidFill>
              </a:rPr>
            </a:br>
            <a:r>
              <a:rPr lang="en-US" sz="800">
                <a:solidFill>
                  <a:srgbClr val="000000"/>
                </a:solidFill>
              </a:rPr>
              <a:t>G210</a:t>
            </a:r>
            <a:br>
              <a:rPr lang="en-US" sz="800">
                <a:solidFill>
                  <a:srgbClr val="000000"/>
                </a:solidFill>
              </a:rPr>
            </a:br>
            <a:r>
              <a:rPr lang="en-US" sz="800">
                <a:solidFill>
                  <a:srgbClr val="000000"/>
                </a:solidFill>
              </a:rPr>
              <a:t>B210</a:t>
            </a:r>
          </a:p>
        </p:txBody>
      </p:sp>
      <p:sp>
        <p:nvSpPr>
          <p:cNvPr id="55" name="Rectangle 54">
            <a:extLst>
              <a:ext uri="{FF2B5EF4-FFF2-40B4-BE49-F238E27FC236}">
                <a16:creationId xmlns:a16="http://schemas.microsoft.com/office/drawing/2014/main" id="{975D37F3-5E39-4515-949B-D383E05F956D}"/>
              </a:ext>
            </a:extLst>
          </p:cNvPr>
          <p:cNvSpPr>
            <a:spLocks/>
          </p:cNvSpPr>
          <p:nvPr userDrawn="1"/>
        </p:nvSpPr>
        <p:spPr bwMode="auto">
          <a:xfrm>
            <a:off x="12280392" y="4160520"/>
            <a:ext cx="320040" cy="502920"/>
          </a:xfrm>
          <a:prstGeom prst="rect">
            <a:avLst/>
          </a:prstGeom>
          <a:solidFill>
            <a:srgbClr val="737373"/>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R115 </a:t>
            </a:r>
            <a:br>
              <a:rPr lang="en-US" sz="800"/>
            </a:br>
            <a:r>
              <a:rPr lang="en-US" sz="800"/>
              <a:t>G115</a:t>
            </a:r>
            <a:br>
              <a:rPr lang="en-US" sz="800"/>
            </a:br>
            <a:r>
              <a:rPr lang="en-US" sz="800"/>
              <a:t>B115</a:t>
            </a:r>
            <a:endParaRPr lang="en-US" sz="800">
              <a:gradFill>
                <a:gsLst>
                  <a:gs pos="40075">
                    <a:srgbClr val="FFFFFF"/>
                  </a:gs>
                  <a:gs pos="30000">
                    <a:srgbClr val="FFFFFF"/>
                  </a:gs>
                </a:gsLst>
                <a:lin ang="5400000" scaled="0"/>
              </a:gradFill>
            </a:endParaRPr>
          </a:p>
        </p:txBody>
      </p:sp>
      <p:sp>
        <p:nvSpPr>
          <p:cNvPr id="63" name="Rectangle 62">
            <a:extLst>
              <a:ext uri="{FF2B5EF4-FFF2-40B4-BE49-F238E27FC236}">
                <a16:creationId xmlns:a16="http://schemas.microsoft.com/office/drawing/2014/main" id="{4F90A217-B70B-4BF0-B5A4-96C6293D502F}"/>
              </a:ext>
            </a:extLst>
          </p:cNvPr>
          <p:cNvSpPr>
            <a:spLocks/>
          </p:cNvSpPr>
          <p:nvPr userDrawn="1"/>
        </p:nvSpPr>
        <p:spPr bwMode="auto">
          <a:xfrm>
            <a:off x="12600432" y="4160520"/>
            <a:ext cx="320040" cy="502920"/>
          </a:xfrm>
          <a:prstGeom prst="rect">
            <a:avLst/>
          </a:prstGeom>
          <a:solidFill>
            <a:srgbClr val="505050"/>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R80 </a:t>
            </a:r>
            <a:br>
              <a:rPr lang="en-US" sz="800"/>
            </a:br>
            <a:r>
              <a:rPr lang="en-US" sz="800"/>
              <a:t>G80</a:t>
            </a:r>
            <a:br>
              <a:rPr lang="en-US" sz="800"/>
            </a:br>
            <a:r>
              <a:rPr lang="en-US" sz="800"/>
              <a:t>B80</a:t>
            </a:r>
            <a:endParaRPr lang="en-US" sz="800">
              <a:gradFill>
                <a:gsLst>
                  <a:gs pos="40075">
                    <a:srgbClr val="FFFFFF"/>
                  </a:gs>
                  <a:gs pos="30000">
                    <a:srgbClr val="FFFFFF"/>
                  </a:gs>
                </a:gsLst>
                <a:lin ang="5400000" scaled="0"/>
              </a:gradFill>
            </a:endParaRPr>
          </a:p>
        </p:txBody>
      </p:sp>
      <p:sp>
        <p:nvSpPr>
          <p:cNvPr id="71" name="Rectangle 70">
            <a:extLst>
              <a:ext uri="{FF2B5EF4-FFF2-40B4-BE49-F238E27FC236}">
                <a16:creationId xmlns:a16="http://schemas.microsoft.com/office/drawing/2014/main" id="{11D6845D-482F-4281-AE18-C7A915F2C3B3}"/>
              </a:ext>
            </a:extLst>
          </p:cNvPr>
          <p:cNvSpPr>
            <a:spLocks/>
          </p:cNvSpPr>
          <p:nvPr userDrawn="1"/>
        </p:nvSpPr>
        <p:spPr bwMode="auto">
          <a:xfrm>
            <a:off x="12919329" y="4160520"/>
            <a:ext cx="320040" cy="502920"/>
          </a:xfrm>
          <a:prstGeom prst="rect">
            <a:avLst/>
          </a:prstGeom>
          <a:solidFill>
            <a:srgbClr val="2F2F2F"/>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t>R47 </a:t>
            </a:r>
            <a:br>
              <a:rPr lang="en-US" sz="800"/>
            </a:br>
            <a:r>
              <a:rPr lang="en-US" sz="800"/>
              <a:t>G47</a:t>
            </a:r>
            <a:br>
              <a:rPr lang="en-US" sz="800"/>
            </a:br>
            <a:r>
              <a:rPr lang="en-US" sz="800"/>
              <a:t>B47</a:t>
            </a:r>
            <a:endParaRPr lang="en-US" sz="800">
              <a:gradFill>
                <a:gsLst>
                  <a:gs pos="40075">
                    <a:srgbClr val="FFFFFF"/>
                  </a:gs>
                  <a:gs pos="30000">
                    <a:srgbClr val="FFFFFF"/>
                  </a:gs>
                </a:gsLst>
                <a:lin ang="5400000" scaled="0"/>
              </a:gradFill>
            </a:endParaRPr>
          </a:p>
        </p:txBody>
      </p:sp>
      <p:sp>
        <p:nvSpPr>
          <p:cNvPr id="72" name="Rectangle 71">
            <a:extLst>
              <a:ext uri="{FF2B5EF4-FFF2-40B4-BE49-F238E27FC236}">
                <a16:creationId xmlns:a16="http://schemas.microsoft.com/office/drawing/2014/main" id="{0C96B1E2-0A00-4124-94C4-DBA6C29F7075}"/>
              </a:ext>
            </a:extLst>
          </p:cNvPr>
          <p:cNvSpPr>
            <a:spLocks/>
          </p:cNvSpPr>
          <p:nvPr userDrawn="1"/>
        </p:nvSpPr>
        <p:spPr bwMode="auto">
          <a:xfrm>
            <a:off x="12600432" y="4754880"/>
            <a:ext cx="320040" cy="502920"/>
          </a:xfrm>
          <a:prstGeom prst="rect">
            <a:avLst/>
          </a:prstGeom>
          <a:solidFill>
            <a:srgbClr val="000000"/>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chemeClr val="bg1"/>
                </a:solidFill>
              </a:rPr>
              <a:t>R0 </a:t>
            </a:r>
            <a:br>
              <a:rPr lang="en-US" sz="800">
                <a:solidFill>
                  <a:schemeClr val="bg1"/>
                </a:solidFill>
              </a:rPr>
            </a:br>
            <a:r>
              <a:rPr lang="en-US" sz="800">
                <a:solidFill>
                  <a:schemeClr val="bg1"/>
                </a:solidFill>
              </a:rPr>
              <a:t>G0</a:t>
            </a:r>
            <a:br>
              <a:rPr lang="en-US" sz="800">
                <a:solidFill>
                  <a:schemeClr val="bg1"/>
                </a:solidFill>
              </a:rPr>
            </a:br>
            <a:r>
              <a:rPr lang="en-US" sz="800">
                <a:solidFill>
                  <a:schemeClr val="bg1"/>
                </a:solidFill>
              </a:rPr>
              <a:t>B0</a:t>
            </a:r>
          </a:p>
        </p:txBody>
      </p:sp>
      <p:sp>
        <p:nvSpPr>
          <p:cNvPr id="73" name="Rectangle 72">
            <a:extLst>
              <a:ext uri="{FF2B5EF4-FFF2-40B4-BE49-F238E27FC236}">
                <a16:creationId xmlns:a16="http://schemas.microsoft.com/office/drawing/2014/main" id="{D166189E-7340-44F8-867C-D093D533E8AE}"/>
              </a:ext>
            </a:extLst>
          </p:cNvPr>
          <p:cNvSpPr>
            <a:spLocks/>
          </p:cNvSpPr>
          <p:nvPr userDrawn="1"/>
        </p:nvSpPr>
        <p:spPr bwMode="auto">
          <a:xfrm>
            <a:off x="12280392" y="4754880"/>
            <a:ext cx="320040" cy="502920"/>
          </a:xfrm>
          <a:prstGeom prst="rect">
            <a:avLst/>
          </a:prstGeom>
          <a:solidFill>
            <a:srgbClr val="FFFFFF"/>
          </a:solidFill>
          <a:ln w="9525">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45720" tIns="46637" rIns="0" bIns="46637" numCol="1" rtlCol="0" anchor="t" anchorCtr="0" compatLnSpc="1">
            <a:prstTxWarp prst="textNoShape">
              <a:avLst/>
            </a:prstTxWarp>
          </a:bodyPr>
          <a:lstStyle/>
          <a:p>
            <a:pPr defTabSz="932472" fontAlgn="base">
              <a:lnSpc>
                <a:spcPct val="90000"/>
              </a:lnSpc>
              <a:spcBef>
                <a:spcPct val="0"/>
              </a:spcBef>
              <a:spcAft>
                <a:spcPct val="0"/>
              </a:spcAft>
            </a:pPr>
            <a:r>
              <a:rPr lang="en-US" sz="800">
                <a:solidFill>
                  <a:srgbClr val="000000"/>
                </a:solidFill>
              </a:rPr>
              <a:t>R255 </a:t>
            </a:r>
            <a:br>
              <a:rPr lang="en-US" sz="800">
                <a:solidFill>
                  <a:srgbClr val="000000"/>
                </a:solidFill>
              </a:rPr>
            </a:br>
            <a:r>
              <a:rPr lang="en-US" sz="800">
                <a:solidFill>
                  <a:srgbClr val="000000"/>
                </a:solidFill>
              </a:rPr>
              <a:t>G255</a:t>
            </a:r>
            <a:br>
              <a:rPr lang="en-US" sz="800">
                <a:solidFill>
                  <a:srgbClr val="000000"/>
                </a:solidFill>
              </a:rPr>
            </a:br>
            <a:r>
              <a:rPr lang="en-US" sz="800">
                <a:solidFill>
                  <a:srgbClr val="000000"/>
                </a:solidFill>
              </a:rPr>
              <a:t>B255</a:t>
            </a:r>
          </a:p>
        </p:txBody>
      </p:sp>
    </p:spTree>
    <p:extLst>
      <p:ext uri="{BB962C8B-B14F-4D97-AF65-F5344CB8AC3E}">
        <p14:creationId xmlns:p14="http://schemas.microsoft.com/office/powerpoint/2010/main" val="1932589143"/>
      </p:ext>
    </p:extLst>
  </p:cSld>
  <p:clrMap bg1="lt1" tx1="dk1" bg2="lt2" tx2="dk2" accent1="accent1" accent2="accent2" accent3="accent3" accent4="accent4" accent5="accent5" accent6="accent6" hlink="hlink" folHlink="folHlink"/>
  <p:sldLayoutIdLst>
    <p:sldLayoutId id="2147484963" r:id="rId1"/>
    <p:sldLayoutId id="2147484964" r:id="rId2"/>
    <p:sldLayoutId id="2147484965" r:id="rId3"/>
    <p:sldLayoutId id="2147484966" r:id="rId4"/>
    <p:sldLayoutId id="2147484967" r:id="rId5"/>
    <p:sldLayoutId id="2147484968" r:id="rId6"/>
    <p:sldLayoutId id="2147484969" r:id="rId7"/>
    <p:sldLayoutId id="2147484970" r:id="rId8"/>
    <p:sldLayoutId id="2147484971" r:id="rId9"/>
    <p:sldLayoutId id="2147484972" r:id="rId10"/>
    <p:sldLayoutId id="2147484973" r:id="rId11"/>
    <p:sldLayoutId id="2147484974" r:id="rId12"/>
    <p:sldLayoutId id="2147484975" r:id="rId13"/>
    <p:sldLayoutId id="2147484976" r:id="rId14"/>
    <p:sldLayoutId id="2147484977" r:id="rId15"/>
    <p:sldLayoutId id="2147484978" r:id="rId16"/>
    <p:sldLayoutId id="2147484979" r:id="rId17"/>
    <p:sldLayoutId id="2147484980" r:id="rId18"/>
    <p:sldLayoutId id="2147484981" r:id="rId19"/>
    <p:sldLayoutId id="2147484982" r:id="rId20"/>
    <p:sldLayoutId id="2147484983" r:id="rId21"/>
    <p:sldLayoutId id="2147484984" r:id="rId22"/>
    <p:sldLayoutId id="2147484985" r:id="rId23"/>
    <p:sldLayoutId id="2147484986" r:id="rId24"/>
    <p:sldLayoutId id="2147484987" r:id="rId25"/>
    <p:sldLayoutId id="2147484988" r:id="rId26"/>
    <p:sldLayoutId id="2147484989" r:id="rId27"/>
    <p:sldLayoutId id="2147484990" r:id="rId28"/>
    <p:sldLayoutId id="2147484991" r:id="rId29"/>
    <p:sldLayoutId id="2147484992" r:id="rId30"/>
    <p:sldLayoutId id="2147484993" r:id="rId31"/>
    <p:sldLayoutId id="2147484994" r:id="rId32"/>
    <p:sldLayoutId id="2147484995" r:id="rId33"/>
    <p:sldLayoutId id="2147484996" r:id="rId34"/>
    <p:sldLayoutId id="2147484997" r:id="rId35"/>
    <p:sldLayoutId id="2147484998" r:id="rId36"/>
    <p:sldLayoutId id="2147484999" r:id="rId37"/>
    <p:sldLayoutId id="2147485000" r:id="rId38"/>
    <p:sldLayoutId id="2147485001" r:id="rId39"/>
    <p:sldLayoutId id="2147485002" r:id="rId40"/>
    <p:sldLayoutId id="2147485003" r:id="rId41"/>
    <p:sldLayoutId id="2147485004" r:id="rId42"/>
    <p:sldLayoutId id="2147485005" r:id="rId43"/>
    <p:sldLayoutId id="2147485006" r:id="rId44"/>
    <p:sldLayoutId id="2147485007" r:id="rId45"/>
    <p:sldLayoutId id="2147485008" r:id="rId46"/>
    <p:sldLayoutId id="2147485009" r:id="rId47"/>
    <p:sldLayoutId id="2147485010" r:id="rId48"/>
    <p:sldLayoutId id="2147485011" r:id="rId49"/>
    <p:sldLayoutId id="2147485012" r:id="rId50"/>
    <p:sldLayoutId id="2147485013" r:id="rId51"/>
    <p:sldLayoutId id="2147485014" r:id="rId52"/>
    <p:sldLayoutId id="2147485015" r:id="rId53"/>
    <p:sldLayoutId id="2147485016" r:id="rId54"/>
    <p:sldLayoutId id="2147485017" r:id="rId55"/>
    <p:sldLayoutId id="2147485018" r:id="rId56"/>
  </p:sldLayoutIdLst>
  <p:transition>
    <p:fade/>
  </p:transition>
  <p:hf hd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4.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hyperlink" Target="http://commons.wikimedia.org/wiki/File:Microsoft_Azure_Logo.svg" TargetMode="External"/><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hyperlink" Target="https://pypi.org/project/deepgnn-tf/" TargetMode="External"/><Relationship Id="rId2" Type="http://schemas.openxmlformats.org/officeDocument/2006/relationships/notesSlide" Target="../notesSlides/notesSlide11.xml"/><Relationship Id="rId1" Type="http://schemas.openxmlformats.org/officeDocument/2006/relationships/slideLayout" Target="../slideLayouts/slideLayout34.xml"/><Relationship Id="rId6" Type="http://schemas.openxmlformats.org/officeDocument/2006/relationships/hyperlink" Target="https://github.com/microsoft/DeepGNN/" TargetMode="External"/><Relationship Id="rId5" Type="http://schemas.openxmlformats.org/officeDocument/2006/relationships/hyperlink" Target="https://pypi.org/project/deepgnn-ge/" TargetMode="External"/><Relationship Id="rId4" Type="http://schemas.openxmlformats.org/officeDocument/2006/relationships/hyperlink" Target="https://pypi.org/project/deepgnn-torch/" TargetMode="Externa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3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8.png"/><Relationship Id="rId7" Type="http://schemas.openxmlformats.org/officeDocument/2006/relationships/diagramData" Target="../diagrams/data3.xml"/><Relationship Id="rId2" Type="http://schemas.openxmlformats.org/officeDocument/2006/relationships/notesSlide" Target="../notesSlides/notesSlide13.xml"/><Relationship Id="rId1" Type="http://schemas.openxmlformats.org/officeDocument/2006/relationships/slideLayout" Target="../slideLayouts/slideLayout34.xml"/><Relationship Id="rId6" Type="http://schemas.openxmlformats.org/officeDocument/2006/relationships/image" Target="../media/image40.svg"/><Relationship Id="rId11" Type="http://schemas.microsoft.com/office/2007/relationships/diagramDrawing" Target="../diagrams/drawing3.xml"/><Relationship Id="rId5" Type="http://schemas.openxmlformats.org/officeDocument/2006/relationships/image" Target="../media/image39.png"/><Relationship Id="rId10" Type="http://schemas.openxmlformats.org/officeDocument/2006/relationships/diagramColors" Target="../diagrams/colors3.xml"/><Relationship Id="rId4" Type="http://schemas.openxmlformats.org/officeDocument/2006/relationships/hyperlink" Target="https://en.wikiquote.org/wiki/Network_theory" TargetMode="External"/><Relationship Id="rId9"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8.png"/><Relationship Id="rId7" Type="http://schemas.openxmlformats.org/officeDocument/2006/relationships/diagramQuickStyle" Target="../diagrams/quickStyle4.xml"/><Relationship Id="rId2" Type="http://schemas.openxmlformats.org/officeDocument/2006/relationships/notesSlide" Target="../notesSlides/notesSlide14.xml"/><Relationship Id="rId1" Type="http://schemas.openxmlformats.org/officeDocument/2006/relationships/slideLayout" Target="../slideLayouts/slideLayout34.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hyperlink" Target="https://en.wikiquote.org/wiki/Network_theory" TargetMode="External"/><Relationship Id="rId9" Type="http://schemas.microsoft.com/office/2007/relationships/diagramDrawing" Target="../diagrams/drawing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s://github.com/rusty1s/pytorch_geometric" TargetMode="External"/><Relationship Id="rId7" Type="http://schemas.openxmlformats.org/officeDocument/2006/relationships/diagramColors" Target="../diagrams/colors5.xml"/><Relationship Id="rId2" Type="http://schemas.openxmlformats.org/officeDocument/2006/relationships/notesSlide" Target="../notesSlides/notesSlide15.xml"/><Relationship Id="rId1" Type="http://schemas.openxmlformats.org/officeDocument/2006/relationships/slideLayout" Target="../slideLayouts/slideLayout3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3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34.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35.png"/><Relationship Id="rId4" Type="http://schemas.openxmlformats.org/officeDocument/2006/relationships/diagramLayout" Target="../diagrams/layout7.xml"/><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3" Type="http://schemas.openxmlformats.org/officeDocument/2006/relationships/hyperlink" Target="list%20of%20properties" TargetMode="External"/><Relationship Id="rId2" Type="http://schemas.openxmlformats.org/officeDocument/2006/relationships/hyperlink" Target="https://github.com/dmlc/dgl/blob/master/include/dgl/graph.h#L372" TargetMode="External"/><Relationship Id="rId1" Type="http://schemas.openxmlformats.org/officeDocument/2006/relationships/slideLayout" Target="../slideLayouts/slideLayout34.xml"/><Relationship Id="rId6" Type="http://schemas.openxmlformats.org/officeDocument/2006/relationships/image" Target="../media/image41.png"/><Relationship Id="rId5" Type="http://schemas.openxmlformats.org/officeDocument/2006/relationships/hyperlink" Target="http://stanford.edu/~rezab/classes/cme323/S15/notes/lec8.pdf" TargetMode="External"/><Relationship Id="rId4" Type="http://schemas.openxmlformats.org/officeDocument/2006/relationships/hyperlink" Target="http://www.dcs.bbk.ac.uk/~dell/teaching/cc/paper/sigmod10/p135-malewicz.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36.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diagramLayout" Target="../diagrams/layout12.xml"/><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diagramData" Target="../diagrams/data12.xml"/><Relationship Id="rId17" Type="http://schemas.openxmlformats.org/officeDocument/2006/relationships/image" Target="../media/image45.png"/><Relationship Id="rId2" Type="http://schemas.openxmlformats.org/officeDocument/2006/relationships/diagramData" Target="../diagrams/data10.xml"/><Relationship Id="rId16" Type="http://schemas.microsoft.com/office/2007/relationships/diagramDrawing" Target="../diagrams/drawing12.xml"/><Relationship Id="rId1" Type="http://schemas.openxmlformats.org/officeDocument/2006/relationships/slideLayout" Target="../slideLayouts/slideLayout37.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5" Type="http://schemas.openxmlformats.org/officeDocument/2006/relationships/diagramColors" Target="../diagrams/colors12.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 Id="rId1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4200" y="2536580"/>
            <a:ext cx="11195050" cy="1495794"/>
          </a:xfrm>
        </p:spPr>
        <p:txBody>
          <a:bodyPr anchor="t"/>
          <a:lstStyle/>
          <a:p>
            <a:r>
              <a:rPr lang="en-US" b="1" i="0" dirty="0" err="1">
                <a:solidFill>
                  <a:srgbClr val="000000"/>
                </a:solidFill>
                <a:effectLst/>
                <a:latin typeface="Arial" panose="020B0604020202020204" pitchFamily="34" charset="0"/>
              </a:rPr>
              <a:t>DeepGNN</a:t>
            </a:r>
            <a:r>
              <a:rPr lang="en-US" b="1" i="0" dirty="0">
                <a:solidFill>
                  <a:srgbClr val="000000"/>
                </a:solidFill>
                <a:effectLst/>
                <a:latin typeface="Arial" panose="020B0604020202020204" pitchFamily="34" charset="0"/>
              </a:rPr>
              <a:t>, A Framework For Training Machine Learning Models On Large Scale Graph Data</a:t>
            </a:r>
            <a:endParaRPr lang="en-US" dirty="0"/>
          </a:p>
        </p:txBody>
      </p:sp>
      <p:sp>
        <p:nvSpPr>
          <p:cNvPr id="5" name="Text Placeholder 4"/>
          <p:cNvSpPr>
            <a:spLocks noGrp="1"/>
          </p:cNvSpPr>
          <p:nvPr>
            <p:ph type="body" sz="quarter" idx="12"/>
          </p:nvPr>
        </p:nvSpPr>
        <p:spPr>
          <a:xfrm>
            <a:off x="584200" y="3962400"/>
            <a:ext cx="9144000" cy="2369880"/>
          </a:xfrm>
        </p:spPr>
        <p:txBody>
          <a:bodyPr/>
          <a:lstStyle/>
          <a:p>
            <a:pPr defTabSz="932742">
              <a:lnSpc>
                <a:spcPct val="100000"/>
              </a:lnSpc>
              <a:buSzPct val="90000"/>
              <a:defRPr/>
            </a:pPr>
            <a:r>
              <a:rPr kumimoji="0" lang="fi-FI"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Alex Samylkin (alsamylk@microsoft.com)</a:t>
            </a:r>
            <a:endParaRPr kumimoji="0" lang="en-US"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a:p>
            <a:pPr defTabSz="932742">
              <a:lnSpc>
                <a:spcPct val="100000"/>
              </a:lnSpc>
              <a:buSzPct val="90000"/>
              <a:defRPr/>
            </a:pPr>
            <a:r>
              <a:rPr lang="en-US" altLang="zh-CN" dirty="0">
                <a:solidFill>
                  <a:srgbClr val="000000"/>
                </a:solidFill>
                <a:latin typeface="Segoe UI"/>
              </a:rPr>
              <a:t>Atul Gupta (atul.gupta@microsoft.com)</a:t>
            </a:r>
            <a:endParaRPr kumimoji="0" lang="fi-FI"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a:p>
            <a:pPr defTabSz="932742">
              <a:lnSpc>
                <a:spcPct val="100000"/>
              </a:lnSpc>
              <a:buSzPct val="90000"/>
              <a:defRPr/>
            </a:pPr>
            <a:r>
              <a:rPr kumimoji="0" lang="en-US" altLang="zh-CN"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Chaoyin Li</a:t>
            </a:r>
          </a:p>
          <a:p>
            <a:pPr defTabSz="932742">
              <a:lnSpc>
                <a:spcPct val="100000"/>
              </a:lnSpc>
              <a:buSzPct val="90000"/>
              <a:defRPr/>
            </a:pPr>
            <a:r>
              <a:rPr kumimoji="0" lang="it-IT" altLang="zh-CN"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Cole Dieckhaus</a:t>
            </a:r>
            <a:endParaRPr kumimoji="0" lang="en-US"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a:p>
            <a:pPr defTabSz="932742">
              <a:lnSpc>
                <a:spcPct val="100000"/>
              </a:lnSpc>
              <a:buSzPct val="90000"/>
              <a:defRPr/>
            </a:pPr>
            <a:r>
              <a:rPr kumimoji="0" lang="en-US"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Qiang Zhang</a:t>
            </a:r>
          </a:p>
          <a:p>
            <a:pPr defTabSz="932742">
              <a:lnSpc>
                <a:spcPct val="100000"/>
              </a:lnSpc>
              <a:buSzPct val="90000"/>
              <a:defRPr/>
            </a:pPr>
            <a:r>
              <a:rPr lang="en-US" altLang="zh-CN" dirty="0">
                <a:solidFill>
                  <a:srgbClr val="000000"/>
                </a:solidFill>
                <a:latin typeface="Segoe UI"/>
              </a:rPr>
              <a:t>Tiantian Wang </a:t>
            </a:r>
          </a:p>
          <a:p>
            <a:pPr defTabSz="932742">
              <a:lnSpc>
                <a:spcPct val="100000"/>
              </a:lnSpc>
              <a:buSzPct val="90000"/>
              <a:defRPr/>
            </a:pPr>
            <a:r>
              <a:rPr kumimoji="0" lang="en-US"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Xuhui Liu</a:t>
            </a:r>
            <a:endParaRPr kumimoji="0" lang="it-IT" altLang="zh-CN" sz="22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p:txBody>
      </p:sp>
    </p:spTree>
    <p:extLst>
      <p:ext uri="{BB962C8B-B14F-4D97-AF65-F5344CB8AC3E}">
        <p14:creationId xmlns:p14="http://schemas.microsoft.com/office/powerpoint/2010/main" val="19601026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BF15BD-001C-49B3-9A01-B39DEDA47564}"/>
              </a:ext>
            </a:extLst>
          </p:cNvPr>
          <p:cNvSpPr>
            <a:spLocks noGrp="1"/>
          </p:cNvSpPr>
          <p:nvPr>
            <p:ph type="title"/>
          </p:nvPr>
        </p:nvSpPr>
        <p:spPr>
          <a:xfrm>
            <a:off x="585216" y="2309812"/>
            <a:ext cx="3182027" cy="553998"/>
          </a:xfrm>
        </p:spPr>
        <p:txBody>
          <a:bodyPr/>
          <a:lstStyle/>
          <a:p>
            <a:r>
              <a:rPr lang="en-US"/>
              <a:t>Agenda</a:t>
            </a:r>
          </a:p>
        </p:txBody>
      </p:sp>
      <p:sp>
        <p:nvSpPr>
          <p:cNvPr id="7" name="Text Placeholder 6">
            <a:extLst>
              <a:ext uri="{FF2B5EF4-FFF2-40B4-BE49-F238E27FC236}">
                <a16:creationId xmlns:a16="http://schemas.microsoft.com/office/drawing/2014/main" id="{61F6BD0B-C4D8-42DE-A3A7-50D8219CE639}"/>
              </a:ext>
            </a:extLst>
          </p:cNvPr>
          <p:cNvSpPr>
            <a:spLocks noGrp="1"/>
          </p:cNvSpPr>
          <p:nvPr>
            <p:ph type="body" sz="quarter" idx="11"/>
          </p:nvPr>
        </p:nvSpPr>
        <p:spPr>
          <a:xfrm>
            <a:off x="4354523" y="2309812"/>
            <a:ext cx="7254865" cy="1670201"/>
          </a:xfrm>
        </p:spPr>
        <p:txBody>
          <a:bodyPr/>
          <a:lstStyle/>
          <a:p>
            <a:r>
              <a:rPr lang="en-US" altLang="zh-CN" dirty="0" err="1"/>
              <a:t>DeepGNN</a:t>
            </a:r>
            <a:r>
              <a:rPr lang="en-US" altLang="zh-CN" dirty="0"/>
              <a:t> </a:t>
            </a:r>
            <a:r>
              <a:rPr lang="en-US" dirty="0"/>
              <a:t>Overview</a:t>
            </a:r>
          </a:p>
          <a:p>
            <a:r>
              <a:rPr lang="en-US" dirty="0"/>
              <a:t>How to use </a:t>
            </a:r>
            <a:r>
              <a:rPr lang="en-US" dirty="0" err="1"/>
              <a:t>DeepGNN</a:t>
            </a:r>
            <a:endParaRPr lang="en-US" dirty="0">
              <a:cs typeface="Calibri"/>
            </a:endParaRPr>
          </a:p>
          <a:p>
            <a:r>
              <a:rPr lang="en-US" dirty="0" err="1"/>
              <a:t>GraphEngine</a:t>
            </a:r>
            <a:r>
              <a:rPr lang="en-US" dirty="0"/>
              <a:t> Overview</a:t>
            </a:r>
          </a:p>
        </p:txBody>
      </p:sp>
    </p:spTree>
    <p:extLst>
      <p:ext uri="{BB962C8B-B14F-4D97-AF65-F5344CB8AC3E}">
        <p14:creationId xmlns:p14="http://schemas.microsoft.com/office/powerpoint/2010/main" val="39101395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34075-96F7-4289-A7E4-70BC719E708F}"/>
              </a:ext>
            </a:extLst>
          </p:cNvPr>
          <p:cNvSpPr>
            <a:spLocks noGrp="1"/>
          </p:cNvSpPr>
          <p:nvPr>
            <p:ph type="title"/>
          </p:nvPr>
        </p:nvSpPr>
        <p:spPr/>
        <p:txBody>
          <a:bodyPr/>
          <a:lstStyle/>
          <a:p>
            <a:r>
              <a:rPr lang="en-US" dirty="0"/>
              <a:t>GNN ZOO</a:t>
            </a:r>
          </a:p>
        </p:txBody>
      </p:sp>
      <p:graphicFrame>
        <p:nvGraphicFramePr>
          <p:cNvPr id="9" name="Table 9">
            <a:extLst>
              <a:ext uri="{FF2B5EF4-FFF2-40B4-BE49-F238E27FC236}">
                <a16:creationId xmlns:a16="http://schemas.microsoft.com/office/drawing/2014/main" id="{B71F4403-A6C3-45A9-A409-9EC8A854154C}"/>
              </a:ext>
            </a:extLst>
          </p:cNvPr>
          <p:cNvGraphicFramePr>
            <a:graphicFrameLocks noGrp="1"/>
          </p:cNvGraphicFramePr>
          <p:nvPr>
            <p:extLst>
              <p:ext uri="{D42A27DB-BD31-4B8C-83A1-F6EECF244321}">
                <p14:modId xmlns:p14="http://schemas.microsoft.com/office/powerpoint/2010/main" val="1519500214"/>
              </p:ext>
            </p:extLst>
          </p:nvPr>
        </p:nvGraphicFramePr>
        <p:xfrm>
          <a:off x="2216373" y="2394979"/>
          <a:ext cx="7765827" cy="3257079"/>
        </p:xfrm>
        <a:graphic>
          <a:graphicData uri="http://schemas.openxmlformats.org/drawingml/2006/table">
            <a:tbl>
              <a:tblPr firstRow="1" bandRow="1">
                <a:tableStyleId>{5C22544A-7EE6-4342-B048-85BDC9FD1C3A}</a:tableStyleId>
              </a:tblPr>
              <a:tblGrid>
                <a:gridCol w="1553165">
                  <a:extLst>
                    <a:ext uri="{9D8B030D-6E8A-4147-A177-3AD203B41FA5}">
                      <a16:colId xmlns:a16="http://schemas.microsoft.com/office/drawing/2014/main" val="2700547739"/>
                    </a:ext>
                  </a:extLst>
                </a:gridCol>
                <a:gridCol w="1553165">
                  <a:extLst>
                    <a:ext uri="{9D8B030D-6E8A-4147-A177-3AD203B41FA5}">
                      <a16:colId xmlns:a16="http://schemas.microsoft.com/office/drawing/2014/main" val="1478151437"/>
                    </a:ext>
                  </a:extLst>
                </a:gridCol>
                <a:gridCol w="1640062">
                  <a:extLst>
                    <a:ext uri="{9D8B030D-6E8A-4147-A177-3AD203B41FA5}">
                      <a16:colId xmlns:a16="http://schemas.microsoft.com/office/drawing/2014/main" val="1250174607"/>
                    </a:ext>
                  </a:extLst>
                </a:gridCol>
                <a:gridCol w="1466270">
                  <a:extLst>
                    <a:ext uri="{9D8B030D-6E8A-4147-A177-3AD203B41FA5}">
                      <a16:colId xmlns:a16="http://schemas.microsoft.com/office/drawing/2014/main" val="925475338"/>
                    </a:ext>
                  </a:extLst>
                </a:gridCol>
                <a:gridCol w="1553165">
                  <a:extLst>
                    <a:ext uri="{9D8B030D-6E8A-4147-A177-3AD203B41FA5}">
                      <a16:colId xmlns:a16="http://schemas.microsoft.com/office/drawing/2014/main" val="3685312050"/>
                    </a:ext>
                  </a:extLst>
                </a:gridCol>
              </a:tblGrid>
              <a:tr h="465297">
                <a:tc>
                  <a:txBody>
                    <a:bodyPr/>
                    <a:lstStyle/>
                    <a:p>
                      <a:pPr algn="ctr" fontAlgn="b"/>
                      <a:r>
                        <a:rPr lang="en-US" sz="1200" b="1" i="0" u="none" strike="noStrike" dirty="0">
                          <a:solidFill>
                            <a:srgbClr val="FFFFFF"/>
                          </a:solidFill>
                          <a:effectLst/>
                          <a:latin typeface="Calibri" panose="020F0502020204030204" pitchFamily="34" charset="0"/>
                        </a:rPr>
                        <a:t>Company</a:t>
                      </a:r>
                    </a:p>
                  </a:txBody>
                  <a:tcPr marL="9525" marR="9525" marT="9525" marB="0" anchor="ctr"/>
                </a:tc>
                <a:tc>
                  <a:txBody>
                    <a:bodyPr/>
                    <a:lstStyle/>
                    <a:p>
                      <a:pPr algn="ctr" fontAlgn="b"/>
                      <a:r>
                        <a:rPr lang="en-US" sz="1200" b="1" i="0" u="none" strike="noStrike">
                          <a:solidFill>
                            <a:srgbClr val="FFFFFF"/>
                          </a:solidFill>
                          <a:effectLst/>
                          <a:latin typeface="Calibri" panose="020F0502020204030204" pitchFamily="34" charset="0"/>
                        </a:rPr>
                        <a:t>Product</a:t>
                      </a:r>
                    </a:p>
                  </a:txBody>
                  <a:tcPr marL="9525" marR="9525" marT="9525" marB="0" anchor="ctr"/>
                </a:tc>
                <a:tc>
                  <a:txBody>
                    <a:bodyPr/>
                    <a:lstStyle/>
                    <a:p>
                      <a:pPr algn="ctr" fontAlgn="b"/>
                      <a:r>
                        <a:rPr lang="en-US" sz="1200" b="1" i="0" u="none" strike="noStrike">
                          <a:solidFill>
                            <a:srgbClr val="FFFFFF"/>
                          </a:solidFill>
                          <a:effectLst/>
                          <a:latin typeface="Calibri" panose="020F0502020204030204" pitchFamily="34" charset="0"/>
                        </a:rPr>
                        <a:t>Framework</a:t>
                      </a:r>
                    </a:p>
                  </a:txBody>
                  <a:tcPr marL="9525" marR="9525" marT="9525" marB="0" anchor="ctr"/>
                </a:tc>
                <a:tc>
                  <a:txBody>
                    <a:bodyPr/>
                    <a:lstStyle/>
                    <a:p>
                      <a:pPr algn="ctr" fontAlgn="b"/>
                      <a:r>
                        <a:rPr lang="en-US" sz="1200" b="1" i="0" u="none" strike="noStrike">
                          <a:solidFill>
                            <a:srgbClr val="FFFFFF"/>
                          </a:solidFill>
                          <a:effectLst/>
                          <a:latin typeface="Calibri" panose="020F0502020204030204" pitchFamily="34" charset="0"/>
                        </a:rPr>
                        <a:t>Year</a:t>
                      </a:r>
                    </a:p>
                  </a:txBody>
                  <a:tcPr marL="9525" marR="9525" marT="9525" marB="0" anchor="ctr"/>
                </a:tc>
                <a:tc>
                  <a:txBody>
                    <a:bodyPr/>
                    <a:lstStyle/>
                    <a:p>
                      <a:pPr algn="ctr" fontAlgn="b"/>
                      <a:r>
                        <a:rPr lang="en-US" sz="1200" b="1" i="0" u="none" strike="noStrike">
                          <a:solidFill>
                            <a:srgbClr val="FFFFFF"/>
                          </a:solidFill>
                          <a:effectLst/>
                          <a:latin typeface="Calibri" panose="020F0502020204030204" pitchFamily="34" charset="0"/>
                        </a:rPr>
                        <a:t>Open Source</a:t>
                      </a:r>
                    </a:p>
                  </a:txBody>
                  <a:tcPr marL="9525" marR="9525" marT="9525" marB="0" anchor="ctr"/>
                </a:tc>
                <a:extLst>
                  <a:ext uri="{0D108BD9-81ED-4DB2-BD59-A6C34878D82A}">
                    <a16:rowId xmlns:a16="http://schemas.microsoft.com/office/drawing/2014/main" val="1499851661"/>
                  </a:ext>
                </a:extLst>
              </a:tr>
              <a:tr h="465297">
                <a:tc>
                  <a:txBody>
                    <a:bodyPr/>
                    <a:lstStyle/>
                    <a:p>
                      <a:pPr algn="ctr" fontAlgn="b"/>
                      <a:r>
                        <a:rPr lang="en-US" sz="1200" b="0" i="0" u="none" strike="noStrike">
                          <a:solidFill>
                            <a:srgbClr val="000000"/>
                          </a:solidFill>
                          <a:effectLst/>
                          <a:latin typeface="Calibri" panose="020F0502020204030204" pitchFamily="34" charset="0"/>
                        </a:rPr>
                        <a:t>Amazon</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DGL</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MxNet/PyTorch/TF</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2018</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Yes</a:t>
                      </a:r>
                    </a:p>
                  </a:txBody>
                  <a:tcPr marL="9525" marR="9525" marT="9525" marB="0" anchor="ctr"/>
                </a:tc>
                <a:extLst>
                  <a:ext uri="{0D108BD9-81ED-4DB2-BD59-A6C34878D82A}">
                    <a16:rowId xmlns:a16="http://schemas.microsoft.com/office/drawing/2014/main" val="3828290884"/>
                  </a:ext>
                </a:extLst>
              </a:tr>
              <a:tr h="465297">
                <a:tc>
                  <a:txBody>
                    <a:bodyPr/>
                    <a:lstStyle/>
                    <a:p>
                      <a:pPr algn="ctr" fontAlgn="b"/>
                      <a:r>
                        <a:rPr lang="en-US" sz="1200" b="0" i="0" u="none" strike="noStrike">
                          <a:solidFill>
                            <a:srgbClr val="000000"/>
                          </a:solidFill>
                          <a:effectLst/>
                          <a:latin typeface="Calibri" panose="020F0502020204030204" pitchFamily="34" charset="0"/>
                        </a:rPr>
                        <a:t>Facebook</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PGB</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PyTorch</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2019</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Yes</a:t>
                      </a:r>
                    </a:p>
                  </a:txBody>
                  <a:tcPr marL="9525" marR="9525" marT="9525" marB="0" anchor="ctr"/>
                </a:tc>
                <a:extLst>
                  <a:ext uri="{0D108BD9-81ED-4DB2-BD59-A6C34878D82A}">
                    <a16:rowId xmlns:a16="http://schemas.microsoft.com/office/drawing/2014/main" val="1779348709"/>
                  </a:ext>
                </a:extLst>
              </a:tr>
              <a:tr h="465297">
                <a:tc>
                  <a:txBody>
                    <a:bodyPr/>
                    <a:lstStyle/>
                    <a:p>
                      <a:pPr algn="ctr" fontAlgn="b"/>
                      <a:r>
                        <a:rPr lang="en-US" sz="1200" b="0" i="0" u="none" strike="noStrike">
                          <a:solidFill>
                            <a:srgbClr val="000000"/>
                          </a:solidFill>
                          <a:effectLst/>
                          <a:latin typeface="Calibri" panose="020F0502020204030204" pitchFamily="34" charset="0"/>
                        </a:rPr>
                        <a:t>Alibaba</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Euler/GraphLearn</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TF</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2019/20</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Yes</a:t>
                      </a:r>
                    </a:p>
                  </a:txBody>
                  <a:tcPr marL="9525" marR="9525" marT="9525" marB="0" anchor="ctr"/>
                </a:tc>
                <a:extLst>
                  <a:ext uri="{0D108BD9-81ED-4DB2-BD59-A6C34878D82A}">
                    <a16:rowId xmlns:a16="http://schemas.microsoft.com/office/drawing/2014/main" val="2800925181"/>
                  </a:ext>
                </a:extLst>
              </a:tr>
              <a:tr h="465297">
                <a:tc>
                  <a:txBody>
                    <a:bodyPr/>
                    <a:lstStyle/>
                    <a:p>
                      <a:pPr algn="ctr" fontAlgn="b"/>
                      <a:r>
                        <a:rPr lang="en-US" sz="1200" b="0" i="0" u="none" strike="noStrike">
                          <a:solidFill>
                            <a:srgbClr val="000000"/>
                          </a:solidFill>
                          <a:effectLst/>
                          <a:latin typeface="Calibri" panose="020F0502020204030204" pitchFamily="34" charset="0"/>
                        </a:rPr>
                        <a:t>Twitter</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TDN</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PyTorch</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2020</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Yes</a:t>
                      </a:r>
                    </a:p>
                  </a:txBody>
                  <a:tcPr marL="9525" marR="9525" marT="9525" marB="0" anchor="ctr"/>
                </a:tc>
                <a:extLst>
                  <a:ext uri="{0D108BD9-81ED-4DB2-BD59-A6C34878D82A}">
                    <a16:rowId xmlns:a16="http://schemas.microsoft.com/office/drawing/2014/main" val="1246923437"/>
                  </a:ext>
                </a:extLst>
              </a:tr>
              <a:tr h="465297">
                <a:tc>
                  <a:txBody>
                    <a:bodyPr/>
                    <a:lstStyle/>
                    <a:p>
                      <a:pPr algn="ctr" fontAlgn="b"/>
                      <a:r>
                        <a:rPr lang="en-US" sz="1200" b="0" i="0" u="none" strike="noStrike">
                          <a:solidFill>
                            <a:srgbClr val="000000"/>
                          </a:solidFill>
                          <a:effectLst/>
                          <a:latin typeface="Calibri" panose="020F0502020204030204" pitchFamily="34" charset="0"/>
                        </a:rPr>
                        <a:t>Uber</a:t>
                      </a:r>
                    </a:p>
                  </a:txBody>
                  <a:tcPr marL="9525" marR="9525" marT="9525" marB="0" anchor="ctr"/>
                </a:tc>
                <a:tc>
                  <a:txBody>
                    <a:bodyPr/>
                    <a:lstStyle/>
                    <a:p>
                      <a:pPr algn="ctr" fontAlgn="b"/>
                      <a:r>
                        <a:rPr lang="en-US" sz="1200" b="0" i="0" u="none" strike="noStrike" err="1">
                          <a:solidFill>
                            <a:srgbClr val="000000"/>
                          </a:solidFill>
                          <a:effectLst/>
                          <a:latin typeface="Calibri" panose="020F0502020204030204" pitchFamily="34" charset="0"/>
                        </a:rPr>
                        <a:t>Networkx</a:t>
                      </a:r>
                      <a:r>
                        <a:rPr lang="en-US" sz="1200" b="0" i="0" u="none" strike="noStrike">
                          <a:solidFill>
                            <a:srgbClr val="000000"/>
                          </a:solidFill>
                          <a:effectLst/>
                          <a:latin typeface="Calibri" panose="020F0502020204030204" pitchFamily="34" charset="0"/>
                        </a:rPr>
                        <a:t>/Spark</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TF</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2020</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No</a:t>
                      </a:r>
                    </a:p>
                  </a:txBody>
                  <a:tcPr marL="9525" marR="9525" marT="9525" marB="0" anchor="ctr"/>
                </a:tc>
                <a:extLst>
                  <a:ext uri="{0D108BD9-81ED-4DB2-BD59-A6C34878D82A}">
                    <a16:rowId xmlns:a16="http://schemas.microsoft.com/office/drawing/2014/main" val="3790407668"/>
                  </a:ext>
                </a:extLst>
              </a:tr>
              <a:tr h="465297">
                <a:tc>
                  <a:txBody>
                    <a:bodyPr/>
                    <a:lstStyle/>
                    <a:p>
                      <a:pPr algn="ctr" fontAlgn="b"/>
                      <a:r>
                        <a:rPr lang="en-US" sz="1200" b="0" i="0" u="none" strike="noStrike">
                          <a:solidFill>
                            <a:srgbClr val="000000"/>
                          </a:solidFill>
                          <a:effectLst/>
                          <a:latin typeface="Calibri" panose="020F0502020204030204" pitchFamily="34" charset="0"/>
                        </a:rPr>
                        <a:t>Google</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TF-GNN</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TF</a:t>
                      </a:r>
                    </a:p>
                  </a:txBody>
                  <a:tcPr marL="9525" marR="9525" marT="9525" marB="0" anchor="ctr"/>
                </a:tc>
                <a:tc>
                  <a:txBody>
                    <a:bodyPr/>
                    <a:lstStyle/>
                    <a:p>
                      <a:pPr algn="ctr" fontAlgn="b"/>
                      <a:r>
                        <a:rPr lang="en-US" sz="1200" b="0" i="0" u="none" strike="noStrike">
                          <a:solidFill>
                            <a:srgbClr val="000000"/>
                          </a:solidFill>
                          <a:effectLst/>
                          <a:latin typeface="Calibri" panose="020F0502020204030204" pitchFamily="34" charset="0"/>
                        </a:rPr>
                        <a:t>2020</a:t>
                      </a:r>
                    </a:p>
                  </a:txBody>
                  <a:tcPr marL="9525" marR="9525" marT="9525" marB="0" anchor="ctr"/>
                </a:tc>
                <a:tc>
                  <a:txBody>
                    <a:bodyPr/>
                    <a:lstStyle/>
                    <a:p>
                      <a:pPr algn="ctr" fontAlgn="b"/>
                      <a:r>
                        <a:rPr lang="en-US" sz="1200" b="0" i="0" u="none" strike="noStrike" dirty="0">
                          <a:solidFill>
                            <a:srgbClr val="000000"/>
                          </a:solidFill>
                          <a:effectLst/>
                          <a:latin typeface="Calibri" panose="020F0502020204030204" pitchFamily="34" charset="0"/>
                        </a:rPr>
                        <a:t>Yes</a:t>
                      </a:r>
                    </a:p>
                  </a:txBody>
                  <a:tcPr marL="9525" marR="9525" marT="9525" marB="0" anchor="ctr"/>
                </a:tc>
                <a:extLst>
                  <a:ext uri="{0D108BD9-81ED-4DB2-BD59-A6C34878D82A}">
                    <a16:rowId xmlns:a16="http://schemas.microsoft.com/office/drawing/2014/main" val="2121976730"/>
                  </a:ext>
                </a:extLst>
              </a:tr>
            </a:tbl>
          </a:graphicData>
        </a:graphic>
      </p:graphicFrame>
      <p:sp>
        <p:nvSpPr>
          <p:cNvPr id="7" name="Slide Number Placeholder 6">
            <a:extLst>
              <a:ext uri="{FF2B5EF4-FFF2-40B4-BE49-F238E27FC236}">
                <a16:creationId xmlns:a16="http://schemas.microsoft.com/office/drawing/2014/main" id="{C86D2D51-4511-4923-AB23-85C69A834D56}"/>
              </a:ext>
            </a:extLst>
          </p:cNvPr>
          <p:cNvSpPr>
            <a:spLocks noGrp="1"/>
          </p:cNvSpPr>
          <p:nvPr>
            <p:ph type="sldNum" sz="quarter" idx="12"/>
          </p:nvPr>
        </p:nvSpPr>
        <p:spPr/>
        <p:txBody>
          <a:bodyPr/>
          <a:lstStyle/>
          <a:p>
            <a:fld id="{83364AA7-E83E-46BF-8190-6986D6366939}" type="slidenum">
              <a:rPr lang="en-US" smtClean="0"/>
              <a:t>3</a:t>
            </a:fld>
            <a:endParaRPr lang="en-US"/>
          </a:p>
        </p:txBody>
      </p:sp>
    </p:spTree>
    <p:extLst>
      <p:ext uri="{BB962C8B-B14F-4D97-AF65-F5344CB8AC3E}">
        <p14:creationId xmlns:p14="http://schemas.microsoft.com/office/powerpoint/2010/main" val="293497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1121D-E631-468B-A558-744D13981003}"/>
              </a:ext>
            </a:extLst>
          </p:cNvPr>
          <p:cNvSpPr>
            <a:spLocks noGrp="1"/>
          </p:cNvSpPr>
          <p:nvPr>
            <p:ph type="title"/>
          </p:nvPr>
        </p:nvSpPr>
        <p:spPr>
          <a:xfrm>
            <a:off x="547072" y="220611"/>
            <a:ext cx="10515600" cy="1325563"/>
          </a:xfrm>
        </p:spPr>
        <p:txBody>
          <a:bodyPr/>
          <a:lstStyle/>
          <a:p>
            <a:r>
              <a:rPr lang="en-US"/>
              <a:t>Highlights</a:t>
            </a:r>
          </a:p>
        </p:txBody>
      </p:sp>
      <p:sp>
        <p:nvSpPr>
          <p:cNvPr id="3" name="Rectangle 2">
            <a:extLst>
              <a:ext uri="{FF2B5EF4-FFF2-40B4-BE49-F238E27FC236}">
                <a16:creationId xmlns:a16="http://schemas.microsoft.com/office/drawing/2014/main" id="{CED6315A-417C-4B19-A4A5-F9DB00955140}"/>
              </a:ext>
            </a:extLst>
          </p:cNvPr>
          <p:cNvSpPr/>
          <p:nvPr/>
        </p:nvSpPr>
        <p:spPr>
          <a:xfrm>
            <a:off x="547072" y="2030051"/>
            <a:ext cx="6301321" cy="2793072"/>
          </a:xfrm>
          <a:prstGeom prst="rect">
            <a:avLst/>
          </a:prstGeom>
        </p:spPr>
        <p:txBody>
          <a:bodyPr wrap="square" anchor="t">
            <a:spAutoFit/>
          </a:bodyPr>
          <a:lstStyle/>
          <a:p>
            <a:pPr marL="285767" indent="-285750" defTabSz="914400">
              <a:spcBef>
                <a:spcPts val="300"/>
              </a:spcBef>
              <a:buFont typeface="Arial" panose="020B0604020202020204" pitchFamily="34" charset="0"/>
              <a:buChar char="•"/>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Segoe UI"/>
              </a:rPr>
              <a:t>Highly optimized for graph data loading and processing </a:t>
            </a:r>
          </a:p>
          <a:p>
            <a:pPr marL="285767" indent="-285750" defTabSz="914400">
              <a:spcBef>
                <a:spcPts val="300"/>
              </a:spcBef>
              <a:buFont typeface="Arial" panose="020B0604020202020204" pitchFamily="34" charset="0"/>
              <a:buChar char="•"/>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Segoe UI"/>
              </a:rPr>
              <a:t>High-performance distributed GNN training on multiple infrastructures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Segoe UI"/>
            </a:endParaRPr>
          </a:p>
          <a:p>
            <a:pPr marL="285767" indent="-285750" defTabSz="914400">
              <a:spcBef>
                <a:spcPts val="300"/>
              </a:spcBef>
              <a:buFont typeface="Arial" panose="020B0604020202020204" pitchFamily="34" charset="0"/>
              <a:buChar char="•"/>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Segoe UI"/>
              </a:rPr>
              <a:t>Support different graph APIs, customized algorithms, and multiple training frameworks</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Segoe UI"/>
              </a:rPr>
              <a:t>Microsoft-wide adoption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Segoe UI Semibold" panose="020B0702040204020203" pitchFamily="34" charset="0"/>
            </a:endParaRPr>
          </a:p>
        </p:txBody>
      </p:sp>
      <p:graphicFrame>
        <p:nvGraphicFramePr>
          <p:cNvPr id="5" name="Diagram 4">
            <a:extLst>
              <a:ext uri="{FF2B5EF4-FFF2-40B4-BE49-F238E27FC236}">
                <a16:creationId xmlns:a16="http://schemas.microsoft.com/office/drawing/2014/main" id="{C0AD3638-D916-4019-8BE4-6170CAC72DED}"/>
              </a:ext>
            </a:extLst>
          </p:cNvPr>
          <p:cNvGraphicFramePr/>
          <p:nvPr>
            <p:extLst>
              <p:ext uri="{D42A27DB-BD31-4B8C-83A1-F6EECF244321}">
                <p14:modId xmlns:p14="http://schemas.microsoft.com/office/powerpoint/2010/main" val="2321933918"/>
              </p:ext>
            </p:extLst>
          </p:nvPr>
        </p:nvGraphicFramePr>
        <p:xfrm>
          <a:off x="6695993" y="1331345"/>
          <a:ext cx="5248358" cy="4190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7">
            <a:extLst>
              <a:ext uri="{FF2B5EF4-FFF2-40B4-BE49-F238E27FC236}">
                <a16:creationId xmlns:a16="http://schemas.microsoft.com/office/drawing/2014/main" id="{47E7D0F5-87AF-4F15-9931-4671B3017D65}"/>
              </a:ext>
            </a:extLst>
          </p:cNvPr>
          <p:cNvSpPr>
            <a:spLocks noGrp="1"/>
          </p:cNvSpPr>
          <p:nvPr>
            <p:ph type="sldNum" sz="quarter" idx="12"/>
          </p:nvPr>
        </p:nvSpPr>
        <p:spPr/>
        <p:txBody>
          <a:bodyPr/>
          <a:lstStyle/>
          <a:p>
            <a:fld id="{83364AA7-E83E-46BF-8190-6986D6366939}" type="slidenum">
              <a:rPr lang="en-US" smtClean="0"/>
              <a:t>4</a:t>
            </a:fld>
            <a:endParaRPr lang="en-US"/>
          </a:p>
        </p:txBody>
      </p:sp>
    </p:spTree>
    <p:extLst>
      <p:ext uri="{BB962C8B-B14F-4D97-AF65-F5344CB8AC3E}">
        <p14:creationId xmlns:p14="http://schemas.microsoft.com/office/powerpoint/2010/main" val="2520665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980A9E-112D-432D-BD89-EF38276A34F4}"/>
              </a:ext>
            </a:extLst>
          </p:cNvPr>
          <p:cNvSpPr/>
          <p:nvPr/>
        </p:nvSpPr>
        <p:spPr>
          <a:xfrm>
            <a:off x="827845" y="5580112"/>
            <a:ext cx="6867525" cy="798351"/>
          </a:xfrm>
          <a:prstGeom prst="rect">
            <a:avLst/>
          </a:prstGeom>
          <a:ln w="19050">
            <a:prstDash val="lg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7EC371D-7ED9-4BEB-91CD-5AA102C98963}"/>
              </a:ext>
            </a:extLst>
          </p:cNvPr>
          <p:cNvSpPr>
            <a:spLocks noGrp="1"/>
          </p:cNvSpPr>
          <p:nvPr>
            <p:ph type="title"/>
          </p:nvPr>
        </p:nvSpPr>
        <p:spPr>
          <a:xfrm>
            <a:off x="838200" y="-8947"/>
            <a:ext cx="10661374" cy="1325563"/>
          </a:xfrm>
        </p:spPr>
        <p:txBody>
          <a:bodyPr/>
          <a:lstStyle/>
          <a:p>
            <a:r>
              <a:rPr lang="en-US"/>
              <a:t>Stack</a:t>
            </a:r>
          </a:p>
        </p:txBody>
      </p:sp>
      <p:sp>
        <p:nvSpPr>
          <p:cNvPr id="5" name="Rectangle 4">
            <a:extLst>
              <a:ext uri="{FF2B5EF4-FFF2-40B4-BE49-F238E27FC236}">
                <a16:creationId xmlns:a16="http://schemas.microsoft.com/office/drawing/2014/main" id="{DD2829C3-5F3D-4CE6-99C3-4104A6300D4D}"/>
              </a:ext>
            </a:extLst>
          </p:cNvPr>
          <p:cNvSpPr/>
          <p:nvPr/>
        </p:nvSpPr>
        <p:spPr>
          <a:xfrm>
            <a:off x="4259569" y="5671016"/>
            <a:ext cx="1562100" cy="598669"/>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Singlebox</a:t>
            </a:r>
          </a:p>
        </p:txBody>
      </p:sp>
      <p:sp>
        <p:nvSpPr>
          <p:cNvPr id="7" name="Rectangle 6">
            <a:extLst>
              <a:ext uri="{FF2B5EF4-FFF2-40B4-BE49-F238E27FC236}">
                <a16:creationId xmlns:a16="http://schemas.microsoft.com/office/drawing/2014/main" id="{703E3D25-A1F3-457A-8B2A-31B5A53F0D9B}"/>
              </a:ext>
            </a:extLst>
          </p:cNvPr>
          <p:cNvSpPr/>
          <p:nvPr/>
        </p:nvSpPr>
        <p:spPr>
          <a:xfrm>
            <a:off x="5908261" y="5661779"/>
            <a:ext cx="1654932" cy="598669"/>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Customer Infra</a:t>
            </a:r>
          </a:p>
        </p:txBody>
      </p:sp>
      <p:sp>
        <p:nvSpPr>
          <p:cNvPr id="8" name="Rectangle 7">
            <a:extLst>
              <a:ext uri="{FF2B5EF4-FFF2-40B4-BE49-F238E27FC236}">
                <a16:creationId xmlns:a16="http://schemas.microsoft.com/office/drawing/2014/main" id="{63025CA6-5B73-4B75-9560-D744FF232999}"/>
              </a:ext>
            </a:extLst>
          </p:cNvPr>
          <p:cNvSpPr/>
          <p:nvPr/>
        </p:nvSpPr>
        <p:spPr>
          <a:xfrm>
            <a:off x="2610763" y="5678978"/>
            <a:ext cx="1562100" cy="598669"/>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Private Cluster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prstClr val="white"/>
                </a:solidFill>
                <a:latin typeface="Calibri" panose="020F0502020204030204"/>
              </a:rPr>
              <a:t>HDFS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A3FBD3D-0740-40E0-8688-2965C56C7065}"/>
              </a:ext>
            </a:extLst>
          </p:cNvPr>
          <p:cNvSpPr/>
          <p:nvPr/>
        </p:nvSpPr>
        <p:spPr>
          <a:xfrm>
            <a:off x="964943" y="5678978"/>
            <a:ext cx="1562100" cy="598669"/>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Azure ML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ADLS</a:t>
            </a:r>
          </a:p>
        </p:txBody>
      </p:sp>
      <p:sp>
        <p:nvSpPr>
          <p:cNvPr id="12" name="Rectangle 11">
            <a:extLst>
              <a:ext uri="{FF2B5EF4-FFF2-40B4-BE49-F238E27FC236}">
                <a16:creationId xmlns:a16="http://schemas.microsoft.com/office/drawing/2014/main" id="{2FBDA1E7-5A09-4CF9-B927-806A2B501AE2}"/>
              </a:ext>
            </a:extLst>
          </p:cNvPr>
          <p:cNvSpPr/>
          <p:nvPr/>
        </p:nvSpPr>
        <p:spPr>
          <a:xfrm>
            <a:off x="827845" y="4510495"/>
            <a:ext cx="6867525" cy="938213"/>
          </a:xfrm>
          <a:prstGeom prst="rect">
            <a:avLst/>
          </a:prstGeom>
          <a:ln w="19050">
            <a:solidFill>
              <a:schemeClr val="accent2"/>
            </a:solidFill>
            <a:prstDash val="lg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8958578-5228-44D7-B417-1E55A5EAAE6F}"/>
              </a:ext>
            </a:extLst>
          </p:cNvPr>
          <p:cNvSpPr/>
          <p:nvPr/>
        </p:nvSpPr>
        <p:spPr>
          <a:xfrm>
            <a:off x="966411" y="5022903"/>
            <a:ext cx="3236181" cy="356483"/>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Calibri" panose="020F0502020204030204"/>
                <a:ea typeface="+mn-ea"/>
                <a:cs typeface="+mn-cs"/>
              </a:rPr>
              <a:t>DeepGNN</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 GE</a:t>
            </a:r>
          </a:p>
        </p:txBody>
      </p:sp>
      <p:sp>
        <p:nvSpPr>
          <p:cNvPr id="16" name="Rectangle 15">
            <a:extLst>
              <a:ext uri="{FF2B5EF4-FFF2-40B4-BE49-F238E27FC236}">
                <a16:creationId xmlns:a16="http://schemas.microsoft.com/office/drawing/2014/main" id="{3693E7E0-5A3F-4AEF-A83D-C8D5C8747001}"/>
              </a:ext>
            </a:extLst>
          </p:cNvPr>
          <p:cNvSpPr/>
          <p:nvPr/>
        </p:nvSpPr>
        <p:spPr>
          <a:xfrm>
            <a:off x="964390" y="4597034"/>
            <a:ext cx="3236181" cy="356483"/>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API (Sampling/Feature Extraction)</a:t>
            </a:r>
          </a:p>
        </p:txBody>
      </p:sp>
      <p:sp>
        <p:nvSpPr>
          <p:cNvPr id="17" name="Rectangle 16">
            <a:extLst>
              <a:ext uri="{FF2B5EF4-FFF2-40B4-BE49-F238E27FC236}">
                <a16:creationId xmlns:a16="http://schemas.microsoft.com/office/drawing/2014/main" id="{7899B810-7F4B-45CE-A92F-1A76C996F1E4}"/>
              </a:ext>
            </a:extLst>
          </p:cNvPr>
          <p:cNvSpPr/>
          <p:nvPr/>
        </p:nvSpPr>
        <p:spPr>
          <a:xfrm>
            <a:off x="832607" y="3588599"/>
            <a:ext cx="6867525" cy="798351"/>
          </a:xfrm>
          <a:prstGeom prst="rect">
            <a:avLst/>
          </a:prstGeom>
          <a:ln w="19050">
            <a:solidFill>
              <a:srgbClr val="92D050"/>
            </a:solidFill>
            <a:prstDash val="lg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A45499BF-9FF5-43C6-8F93-61B8325DA511}"/>
              </a:ext>
            </a:extLst>
          </p:cNvPr>
          <p:cNvSpPr/>
          <p:nvPr/>
        </p:nvSpPr>
        <p:spPr>
          <a:xfrm>
            <a:off x="965253" y="3673288"/>
            <a:ext cx="3238499" cy="598669"/>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TensorFlow</a:t>
            </a:r>
          </a:p>
        </p:txBody>
      </p:sp>
      <p:sp>
        <p:nvSpPr>
          <p:cNvPr id="19" name="Rectangle 18">
            <a:extLst>
              <a:ext uri="{FF2B5EF4-FFF2-40B4-BE49-F238E27FC236}">
                <a16:creationId xmlns:a16="http://schemas.microsoft.com/office/drawing/2014/main" id="{92EB1787-35E2-4206-9A92-7488261AD1C8}"/>
              </a:ext>
            </a:extLst>
          </p:cNvPr>
          <p:cNvSpPr/>
          <p:nvPr/>
        </p:nvSpPr>
        <p:spPr>
          <a:xfrm>
            <a:off x="4318053" y="3673287"/>
            <a:ext cx="3238499" cy="598669"/>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PyTorch</a:t>
            </a:r>
          </a:p>
        </p:txBody>
      </p:sp>
      <p:sp>
        <p:nvSpPr>
          <p:cNvPr id="22" name="Rectangle 21">
            <a:extLst>
              <a:ext uri="{FF2B5EF4-FFF2-40B4-BE49-F238E27FC236}">
                <a16:creationId xmlns:a16="http://schemas.microsoft.com/office/drawing/2014/main" id="{20683800-F49B-4EEB-ADD8-833A4A7676A1}"/>
              </a:ext>
            </a:extLst>
          </p:cNvPr>
          <p:cNvSpPr/>
          <p:nvPr/>
        </p:nvSpPr>
        <p:spPr>
          <a:xfrm>
            <a:off x="827845" y="2497236"/>
            <a:ext cx="6867525" cy="957407"/>
          </a:xfrm>
          <a:prstGeom prst="rect">
            <a:avLst/>
          </a:prstGeom>
          <a:ln w="19050">
            <a:solidFill>
              <a:srgbClr val="00B050"/>
            </a:solidFill>
            <a:prstDash val="lg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317A04A-1C6B-4408-A4C0-78C0EA9E0DC4}"/>
              </a:ext>
            </a:extLst>
          </p:cNvPr>
          <p:cNvSpPr/>
          <p:nvPr/>
        </p:nvSpPr>
        <p:spPr>
          <a:xfrm>
            <a:off x="965253" y="2586733"/>
            <a:ext cx="1200682" cy="360390"/>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prstClr val="white"/>
                </a:solidFill>
                <a:effectLst/>
                <a:uLnTx/>
                <a:uFillTx/>
                <a:latin typeface="Calibri" panose="020F0502020204030204"/>
                <a:ea typeface="+mn-ea"/>
                <a:cs typeface="+mn-cs"/>
              </a:rPr>
              <a:t>GraphSAGE</a:t>
            </a: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B11B854-5924-47B0-B1D9-872476C46435}"/>
              </a:ext>
            </a:extLst>
          </p:cNvPr>
          <p:cNvSpPr/>
          <p:nvPr/>
        </p:nvSpPr>
        <p:spPr>
          <a:xfrm>
            <a:off x="2240653" y="2578105"/>
            <a:ext cx="1194983" cy="360390"/>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GCN</a:t>
            </a:r>
          </a:p>
        </p:txBody>
      </p:sp>
      <p:sp>
        <p:nvSpPr>
          <p:cNvPr id="25" name="Rectangle 24">
            <a:extLst>
              <a:ext uri="{FF2B5EF4-FFF2-40B4-BE49-F238E27FC236}">
                <a16:creationId xmlns:a16="http://schemas.microsoft.com/office/drawing/2014/main" id="{F769FF4B-2512-4E92-AF8E-18A319A7F305}"/>
              </a:ext>
            </a:extLst>
          </p:cNvPr>
          <p:cNvSpPr/>
          <p:nvPr/>
        </p:nvSpPr>
        <p:spPr>
          <a:xfrm>
            <a:off x="3510356" y="2561788"/>
            <a:ext cx="1194983" cy="360390"/>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prstClr val="white"/>
                </a:solidFill>
                <a:effectLst/>
                <a:uLnTx/>
                <a:uFillTx/>
                <a:latin typeface="Calibri" panose="020F0502020204030204"/>
                <a:ea typeface="+mn-ea"/>
                <a:cs typeface="+mn-cs"/>
              </a:rPr>
              <a:t>HetGNN</a:t>
            </a: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F7E96362-A819-453A-8190-49B7423A8583}"/>
              </a:ext>
            </a:extLst>
          </p:cNvPr>
          <p:cNvSpPr/>
          <p:nvPr/>
        </p:nvSpPr>
        <p:spPr>
          <a:xfrm>
            <a:off x="6028403" y="2552909"/>
            <a:ext cx="1528147" cy="378147"/>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BERT Encoder</a:t>
            </a:r>
          </a:p>
        </p:txBody>
      </p:sp>
      <p:sp>
        <p:nvSpPr>
          <p:cNvPr id="27" name="Rectangle 26">
            <a:extLst>
              <a:ext uri="{FF2B5EF4-FFF2-40B4-BE49-F238E27FC236}">
                <a16:creationId xmlns:a16="http://schemas.microsoft.com/office/drawing/2014/main" id="{CFABFD5E-0EE3-490B-B397-4A4DB004D3CB}"/>
              </a:ext>
            </a:extLst>
          </p:cNvPr>
          <p:cNvSpPr/>
          <p:nvPr/>
        </p:nvSpPr>
        <p:spPr>
          <a:xfrm>
            <a:off x="827845" y="1313149"/>
            <a:ext cx="6867525" cy="1059318"/>
          </a:xfrm>
          <a:prstGeom prst="rect">
            <a:avLst/>
          </a:prstGeom>
          <a:ln w="19050">
            <a:solidFill>
              <a:srgbClr val="00B0F0"/>
            </a:solidFill>
            <a:prstDash val="lg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F59A3AEB-DC8C-487E-AB04-320B73A3B610}"/>
              </a:ext>
            </a:extLst>
          </p:cNvPr>
          <p:cNvSpPr/>
          <p:nvPr/>
        </p:nvSpPr>
        <p:spPr>
          <a:xfrm>
            <a:off x="968358" y="1401406"/>
            <a:ext cx="1573902" cy="409486"/>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Link Prediction</a:t>
            </a:r>
          </a:p>
        </p:txBody>
      </p:sp>
      <p:sp>
        <p:nvSpPr>
          <p:cNvPr id="29" name="Rectangle 28">
            <a:extLst>
              <a:ext uri="{FF2B5EF4-FFF2-40B4-BE49-F238E27FC236}">
                <a16:creationId xmlns:a16="http://schemas.microsoft.com/office/drawing/2014/main" id="{287EA858-0EC2-4C9A-9199-8A9E5AD1D837}"/>
              </a:ext>
            </a:extLst>
          </p:cNvPr>
          <p:cNvSpPr/>
          <p:nvPr/>
        </p:nvSpPr>
        <p:spPr>
          <a:xfrm>
            <a:off x="2641653" y="1401559"/>
            <a:ext cx="1562100" cy="409486"/>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Node Embedding</a:t>
            </a:r>
          </a:p>
        </p:txBody>
      </p:sp>
      <p:sp>
        <p:nvSpPr>
          <p:cNvPr id="30" name="Rectangle 29">
            <a:extLst>
              <a:ext uri="{FF2B5EF4-FFF2-40B4-BE49-F238E27FC236}">
                <a16:creationId xmlns:a16="http://schemas.microsoft.com/office/drawing/2014/main" id="{D155A113-B853-4134-9C98-E6932EFD1565}"/>
              </a:ext>
            </a:extLst>
          </p:cNvPr>
          <p:cNvSpPr/>
          <p:nvPr/>
        </p:nvSpPr>
        <p:spPr>
          <a:xfrm>
            <a:off x="4312263" y="1391935"/>
            <a:ext cx="1585208" cy="409486"/>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Node Classification</a:t>
            </a:r>
          </a:p>
        </p:txBody>
      </p:sp>
      <p:sp>
        <p:nvSpPr>
          <p:cNvPr id="31" name="Rectangle 30">
            <a:extLst>
              <a:ext uri="{FF2B5EF4-FFF2-40B4-BE49-F238E27FC236}">
                <a16:creationId xmlns:a16="http://schemas.microsoft.com/office/drawing/2014/main" id="{E51BDF98-0311-4184-B601-1942E2B8CED7}"/>
              </a:ext>
            </a:extLst>
          </p:cNvPr>
          <p:cNvSpPr/>
          <p:nvPr/>
        </p:nvSpPr>
        <p:spPr>
          <a:xfrm>
            <a:off x="5994450" y="1388744"/>
            <a:ext cx="1562100" cy="409486"/>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Community Detection</a:t>
            </a:r>
          </a:p>
        </p:txBody>
      </p:sp>
      <p:sp>
        <p:nvSpPr>
          <p:cNvPr id="32" name="TextBox 31">
            <a:extLst>
              <a:ext uri="{FF2B5EF4-FFF2-40B4-BE49-F238E27FC236}">
                <a16:creationId xmlns:a16="http://schemas.microsoft.com/office/drawing/2014/main" id="{2CDC9EDA-18C8-4F26-9A77-331CDCC764F5}"/>
              </a:ext>
            </a:extLst>
          </p:cNvPr>
          <p:cNvSpPr txBox="1"/>
          <p:nvPr/>
        </p:nvSpPr>
        <p:spPr>
          <a:xfrm>
            <a:off x="7863451" y="5789661"/>
            <a:ext cx="15921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Backend Infra</a:t>
            </a:r>
          </a:p>
        </p:txBody>
      </p:sp>
      <p:sp>
        <p:nvSpPr>
          <p:cNvPr id="33" name="Rectangle 32">
            <a:extLst>
              <a:ext uri="{FF2B5EF4-FFF2-40B4-BE49-F238E27FC236}">
                <a16:creationId xmlns:a16="http://schemas.microsoft.com/office/drawing/2014/main" id="{655DEBC0-10EF-4B8F-822E-E3CC9CFDEAF7}"/>
              </a:ext>
            </a:extLst>
          </p:cNvPr>
          <p:cNvSpPr/>
          <p:nvPr/>
        </p:nvSpPr>
        <p:spPr>
          <a:xfrm>
            <a:off x="7847719" y="4791835"/>
            <a:ext cx="1592114"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Graph Engine</a:t>
            </a:r>
          </a:p>
        </p:txBody>
      </p:sp>
      <p:sp>
        <p:nvSpPr>
          <p:cNvPr id="34" name="Rectangle 33">
            <a:extLst>
              <a:ext uri="{FF2B5EF4-FFF2-40B4-BE49-F238E27FC236}">
                <a16:creationId xmlns:a16="http://schemas.microsoft.com/office/drawing/2014/main" id="{7932761A-B674-41C1-B547-FFB93DB4C1E0}"/>
              </a:ext>
            </a:extLst>
          </p:cNvPr>
          <p:cNvSpPr/>
          <p:nvPr/>
        </p:nvSpPr>
        <p:spPr>
          <a:xfrm>
            <a:off x="7863451" y="3573677"/>
            <a:ext cx="1392305"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Training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Framework</a:t>
            </a:r>
          </a:p>
        </p:txBody>
      </p:sp>
      <p:sp>
        <p:nvSpPr>
          <p:cNvPr id="35" name="TextBox 34">
            <a:extLst>
              <a:ext uri="{FF2B5EF4-FFF2-40B4-BE49-F238E27FC236}">
                <a16:creationId xmlns:a16="http://schemas.microsoft.com/office/drawing/2014/main" id="{6DE8FA3D-4E17-4934-B35E-C8A3C0B3A5AF}"/>
              </a:ext>
            </a:extLst>
          </p:cNvPr>
          <p:cNvSpPr txBox="1"/>
          <p:nvPr/>
        </p:nvSpPr>
        <p:spPr>
          <a:xfrm>
            <a:off x="7948763" y="2722123"/>
            <a:ext cx="12481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Algorithm</a:t>
            </a:r>
          </a:p>
        </p:txBody>
      </p:sp>
      <p:sp>
        <p:nvSpPr>
          <p:cNvPr id="36" name="TextBox 35">
            <a:extLst>
              <a:ext uri="{FF2B5EF4-FFF2-40B4-BE49-F238E27FC236}">
                <a16:creationId xmlns:a16="http://schemas.microsoft.com/office/drawing/2014/main" id="{4EF0F4DE-4F07-4B34-813E-D8D127270E06}"/>
              </a:ext>
            </a:extLst>
          </p:cNvPr>
          <p:cNvSpPr txBox="1"/>
          <p:nvPr/>
        </p:nvSpPr>
        <p:spPr>
          <a:xfrm>
            <a:off x="7863452" y="1416521"/>
            <a:ext cx="139230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Application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Scenario</a:t>
            </a:r>
          </a:p>
        </p:txBody>
      </p:sp>
      <p:sp>
        <p:nvSpPr>
          <p:cNvPr id="38" name="Arrow: Up 37">
            <a:extLst>
              <a:ext uri="{FF2B5EF4-FFF2-40B4-BE49-F238E27FC236}">
                <a16:creationId xmlns:a16="http://schemas.microsoft.com/office/drawing/2014/main" id="{04C05809-6673-4D39-B4F4-895228C708B2}"/>
              </a:ext>
            </a:extLst>
          </p:cNvPr>
          <p:cNvSpPr/>
          <p:nvPr/>
        </p:nvSpPr>
        <p:spPr>
          <a:xfrm>
            <a:off x="8274662" y="2105175"/>
            <a:ext cx="219075" cy="414108"/>
          </a:xfrm>
          <a:prstGeom prst="upArrow">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Arrow: Up 38">
            <a:extLst>
              <a:ext uri="{FF2B5EF4-FFF2-40B4-BE49-F238E27FC236}">
                <a16:creationId xmlns:a16="http://schemas.microsoft.com/office/drawing/2014/main" id="{0554F84C-BC01-40DF-A959-61CFDCEA26F0}"/>
              </a:ext>
            </a:extLst>
          </p:cNvPr>
          <p:cNvSpPr/>
          <p:nvPr/>
        </p:nvSpPr>
        <p:spPr>
          <a:xfrm>
            <a:off x="8274661" y="3123393"/>
            <a:ext cx="219075" cy="414108"/>
          </a:xfrm>
          <a:prstGeom prst="upArrow">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Arrow: Up 39">
            <a:extLst>
              <a:ext uri="{FF2B5EF4-FFF2-40B4-BE49-F238E27FC236}">
                <a16:creationId xmlns:a16="http://schemas.microsoft.com/office/drawing/2014/main" id="{722651AA-79A0-4170-A24B-0A2CF7F06858}"/>
              </a:ext>
            </a:extLst>
          </p:cNvPr>
          <p:cNvSpPr/>
          <p:nvPr/>
        </p:nvSpPr>
        <p:spPr>
          <a:xfrm>
            <a:off x="8274660" y="4289712"/>
            <a:ext cx="219075" cy="414108"/>
          </a:xfrm>
          <a:prstGeom prst="upArrow">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Arrow: Up 40">
            <a:extLst>
              <a:ext uri="{FF2B5EF4-FFF2-40B4-BE49-F238E27FC236}">
                <a16:creationId xmlns:a16="http://schemas.microsoft.com/office/drawing/2014/main" id="{24DBF88B-FE35-4F84-90F9-511949EE95F2}"/>
              </a:ext>
            </a:extLst>
          </p:cNvPr>
          <p:cNvSpPr/>
          <p:nvPr/>
        </p:nvSpPr>
        <p:spPr>
          <a:xfrm>
            <a:off x="8274659" y="5334107"/>
            <a:ext cx="219075" cy="414108"/>
          </a:xfrm>
          <a:prstGeom prst="upArrow">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Arrow: Down 41">
            <a:extLst>
              <a:ext uri="{FF2B5EF4-FFF2-40B4-BE49-F238E27FC236}">
                <a16:creationId xmlns:a16="http://schemas.microsoft.com/office/drawing/2014/main" id="{E4965E0E-E13A-4810-AEBA-01DCD7F3E6F2}"/>
              </a:ext>
            </a:extLst>
          </p:cNvPr>
          <p:cNvSpPr/>
          <p:nvPr/>
        </p:nvSpPr>
        <p:spPr>
          <a:xfrm>
            <a:off x="8589676" y="2119499"/>
            <a:ext cx="219075" cy="420925"/>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7CE6BE5D-395E-4994-A844-3075CD7C3C9E}"/>
              </a:ext>
            </a:extLst>
          </p:cNvPr>
          <p:cNvSpPr/>
          <p:nvPr/>
        </p:nvSpPr>
        <p:spPr>
          <a:xfrm>
            <a:off x="8600579" y="3141040"/>
            <a:ext cx="219075" cy="420925"/>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65ADECA5-4187-49F1-8D86-25320A81873B}"/>
              </a:ext>
            </a:extLst>
          </p:cNvPr>
          <p:cNvSpPr/>
          <p:nvPr/>
        </p:nvSpPr>
        <p:spPr>
          <a:xfrm>
            <a:off x="8589676" y="4315249"/>
            <a:ext cx="219075" cy="420925"/>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Arrow: Down 44">
            <a:extLst>
              <a:ext uri="{FF2B5EF4-FFF2-40B4-BE49-F238E27FC236}">
                <a16:creationId xmlns:a16="http://schemas.microsoft.com/office/drawing/2014/main" id="{499DEA88-F99A-4C1C-B487-1DF2399CD891}"/>
              </a:ext>
            </a:extLst>
          </p:cNvPr>
          <p:cNvSpPr/>
          <p:nvPr/>
        </p:nvSpPr>
        <p:spPr>
          <a:xfrm>
            <a:off x="8589676" y="5352930"/>
            <a:ext cx="219075" cy="420925"/>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C9F398-7AF9-4B97-9040-902EC64482A1}"/>
              </a:ext>
            </a:extLst>
          </p:cNvPr>
          <p:cNvSpPr/>
          <p:nvPr/>
        </p:nvSpPr>
        <p:spPr>
          <a:xfrm>
            <a:off x="965253" y="1875917"/>
            <a:ext cx="3238500" cy="409486"/>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Unsupervised/ Supervised Training</a:t>
            </a:r>
          </a:p>
        </p:txBody>
      </p:sp>
      <p:sp>
        <p:nvSpPr>
          <p:cNvPr id="11" name="Rectangle 10">
            <a:extLst>
              <a:ext uri="{FF2B5EF4-FFF2-40B4-BE49-F238E27FC236}">
                <a16:creationId xmlns:a16="http://schemas.microsoft.com/office/drawing/2014/main" id="{3C8D5E22-7EAA-4DE1-9861-51598BE4DF21}"/>
              </a:ext>
            </a:extLst>
          </p:cNvPr>
          <p:cNvSpPr/>
          <p:nvPr/>
        </p:nvSpPr>
        <p:spPr>
          <a:xfrm>
            <a:off x="4318050" y="1875917"/>
            <a:ext cx="3238500" cy="409486"/>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Model Inferencing</a:t>
            </a:r>
          </a:p>
        </p:txBody>
      </p:sp>
      <p:sp>
        <p:nvSpPr>
          <p:cNvPr id="21" name="Rectangle 20">
            <a:extLst>
              <a:ext uri="{FF2B5EF4-FFF2-40B4-BE49-F238E27FC236}">
                <a16:creationId xmlns:a16="http://schemas.microsoft.com/office/drawing/2014/main" id="{EC1D2316-68BB-438D-8188-E7474AF482EA}"/>
              </a:ext>
            </a:extLst>
          </p:cNvPr>
          <p:cNvSpPr/>
          <p:nvPr/>
        </p:nvSpPr>
        <p:spPr>
          <a:xfrm>
            <a:off x="4312263" y="5022902"/>
            <a:ext cx="3236181" cy="35648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External GE (</a:t>
            </a:r>
            <a:r>
              <a:rPr kumimoji="0" lang="en-US" sz="1400" b="0" i="0" u="none" strike="noStrike" kern="1200" cap="none" spc="0" normalizeH="0" baseline="0" noProof="0" err="1">
                <a:ln>
                  <a:noFill/>
                </a:ln>
                <a:solidFill>
                  <a:prstClr val="white"/>
                </a:solidFill>
                <a:effectLst/>
                <a:uLnTx/>
                <a:uFillTx/>
                <a:latin typeface="Calibri" panose="020F0502020204030204"/>
                <a:ea typeface="+mn-ea"/>
                <a:cs typeface="+mn-cs"/>
              </a:rPr>
              <a:t>RedisGraph</a:t>
            </a: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 Neo4j)</a:t>
            </a:r>
          </a:p>
        </p:txBody>
      </p:sp>
      <p:sp>
        <p:nvSpPr>
          <p:cNvPr id="55" name="Rectangle 54">
            <a:extLst>
              <a:ext uri="{FF2B5EF4-FFF2-40B4-BE49-F238E27FC236}">
                <a16:creationId xmlns:a16="http://schemas.microsoft.com/office/drawing/2014/main" id="{DB3715C6-36E2-4DAD-9D98-97466DA52E7B}"/>
              </a:ext>
            </a:extLst>
          </p:cNvPr>
          <p:cNvSpPr/>
          <p:nvPr/>
        </p:nvSpPr>
        <p:spPr>
          <a:xfrm>
            <a:off x="4308814" y="4597033"/>
            <a:ext cx="3236181" cy="35648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Homogeneous/Heterogeneous Graph</a:t>
            </a:r>
          </a:p>
        </p:txBody>
      </p:sp>
      <p:sp>
        <p:nvSpPr>
          <p:cNvPr id="63" name="Rectangle 62">
            <a:extLst>
              <a:ext uri="{FF2B5EF4-FFF2-40B4-BE49-F238E27FC236}">
                <a16:creationId xmlns:a16="http://schemas.microsoft.com/office/drawing/2014/main" id="{745E428D-7DF9-4A99-8C3A-7EFABC812699}"/>
              </a:ext>
            </a:extLst>
          </p:cNvPr>
          <p:cNvSpPr/>
          <p:nvPr/>
        </p:nvSpPr>
        <p:spPr>
          <a:xfrm>
            <a:off x="964943" y="3010206"/>
            <a:ext cx="1200682" cy="360390"/>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Node2Vec</a:t>
            </a:r>
          </a:p>
        </p:txBody>
      </p:sp>
      <p:sp>
        <p:nvSpPr>
          <p:cNvPr id="65" name="Rectangle 64">
            <a:extLst>
              <a:ext uri="{FF2B5EF4-FFF2-40B4-BE49-F238E27FC236}">
                <a16:creationId xmlns:a16="http://schemas.microsoft.com/office/drawing/2014/main" id="{B1A6A030-4BF2-4E33-B517-AD51A9F8E4A4}"/>
              </a:ext>
            </a:extLst>
          </p:cNvPr>
          <p:cNvSpPr/>
          <p:nvPr/>
        </p:nvSpPr>
        <p:spPr>
          <a:xfrm>
            <a:off x="2244208" y="3001608"/>
            <a:ext cx="1194983" cy="360390"/>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GAT</a:t>
            </a:r>
          </a:p>
        </p:txBody>
      </p:sp>
      <p:sp>
        <p:nvSpPr>
          <p:cNvPr id="67" name="Rectangle 66">
            <a:extLst>
              <a:ext uri="{FF2B5EF4-FFF2-40B4-BE49-F238E27FC236}">
                <a16:creationId xmlns:a16="http://schemas.microsoft.com/office/drawing/2014/main" id="{074DD979-3C4E-489D-9F78-476393469C29}"/>
              </a:ext>
            </a:extLst>
          </p:cNvPr>
          <p:cNvSpPr/>
          <p:nvPr/>
        </p:nvSpPr>
        <p:spPr>
          <a:xfrm>
            <a:off x="3503251" y="3003461"/>
            <a:ext cx="1194983" cy="360390"/>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HAN</a:t>
            </a:r>
          </a:p>
        </p:txBody>
      </p:sp>
      <p:sp>
        <p:nvSpPr>
          <p:cNvPr id="3" name="Rectangle 2">
            <a:extLst>
              <a:ext uri="{FF2B5EF4-FFF2-40B4-BE49-F238E27FC236}">
                <a16:creationId xmlns:a16="http://schemas.microsoft.com/office/drawing/2014/main" id="{C6829D36-F991-4AE6-9264-6BE20C55971F}"/>
              </a:ext>
            </a:extLst>
          </p:cNvPr>
          <p:cNvSpPr/>
          <p:nvPr/>
        </p:nvSpPr>
        <p:spPr>
          <a:xfrm>
            <a:off x="4759180" y="2561788"/>
            <a:ext cx="1194983" cy="360390"/>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KGE</a:t>
            </a:r>
          </a:p>
        </p:txBody>
      </p:sp>
      <p:sp>
        <p:nvSpPr>
          <p:cNvPr id="4" name="Rectangle 3">
            <a:extLst>
              <a:ext uri="{FF2B5EF4-FFF2-40B4-BE49-F238E27FC236}">
                <a16:creationId xmlns:a16="http://schemas.microsoft.com/office/drawing/2014/main" id="{DE7746F8-6B45-490C-8911-068042B7C1B6}"/>
              </a:ext>
            </a:extLst>
          </p:cNvPr>
          <p:cNvSpPr/>
          <p:nvPr/>
        </p:nvSpPr>
        <p:spPr>
          <a:xfrm>
            <a:off x="4769833" y="2994583"/>
            <a:ext cx="1194983" cy="360390"/>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white"/>
                </a:solidFill>
                <a:effectLst/>
                <a:uLnTx/>
                <a:uFillTx/>
                <a:latin typeface="Calibri" panose="020F0502020204030204"/>
                <a:ea typeface="+mn-ea"/>
                <a:cs typeface="+mn-cs"/>
              </a:rPr>
              <a:t>Pytorch</a:t>
            </a: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 Geometric</a:t>
            </a:r>
          </a:p>
        </p:txBody>
      </p:sp>
      <p:sp>
        <p:nvSpPr>
          <p:cNvPr id="14" name="Rectangle 13">
            <a:extLst>
              <a:ext uri="{FF2B5EF4-FFF2-40B4-BE49-F238E27FC236}">
                <a16:creationId xmlns:a16="http://schemas.microsoft.com/office/drawing/2014/main" id="{DFF5D314-403B-4756-BD63-7B1A9A9BF37B}"/>
              </a:ext>
            </a:extLst>
          </p:cNvPr>
          <p:cNvSpPr/>
          <p:nvPr/>
        </p:nvSpPr>
        <p:spPr>
          <a:xfrm>
            <a:off x="6035859" y="3004951"/>
            <a:ext cx="1528147" cy="357047"/>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Customer Algos</a:t>
            </a:r>
          </a:p>
        </p:txBody>
      </p:sp>
      <p:sp>
        <p:nvSpPr>
          <p:cNvPr id="46" name="Slide Number Placeholder 45">
            <a:extLst>
              <a:ext uri="{FF2B5EF4-FFF2-40B4-BE49-F238E27FC236}">
                <a16:creationId xmlns:a16="http://schemas.microsoft.com/office/drawing/2014/main" id="{E3138B9D-62E8-44CB-A442-E3EC16FB5592}"/>
              </a:ext>
            </a:extLst>
          </p:cNvPr>
          <p:cNvSpPr>
            <a:spLocks noGrp="1"/>
          </p:cNvSpPr>
          <p:nvPr>
            <p:ph type="sldNum" sz="quarter" idx="12"/>
          </p:nvPr>
        </p:nvSpPr>
        <p:spPr/>
        <p:txBody>
          <a:bodyPr/>
          <a:lstStyle/>
          <a:p>
            <a:fld id="{862003D8-ED34-47BB-9444-BBF9ECF83544}" type="slidenum">
              <a:rPr lang="en-US" smtClean="0"/>
              <a:t>5</a:t>
            </a:fld>
            <a:endParaRPr lang="en-US"/>
          </a:p>
        </p:txBody>
      </p:sp>
    </p:spTree>
    <p:extLst>
      <p:ext uri="{BB962C8B-B14F-4D97-AF65-F5344CB8AC3E}">
        <p14:creationId xmlns:p14="http://schemas.microsoft.com/office/powerpoint/2010/main" val="575456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34075-96F7-4289-A7E4-70BC719E708F}"/>
              </a:ext>
            </a:extLst>
          </p:cNvPr>
          <p:cNvSpPr>
            <a:spLocks noGrp="1"/>
          </p:cNvSpPr>
          <p:nvPr>
            <p:ph type="title"/>
          </p:nvPr>
        </p:nvSpPr>
        <p:spPr/>
        <p:txBody>
          <a:bodyPr/>
          <a:lstStyle/>
          <a:p>
            <a:r>
              <a:rPr lang="en-US" altLang="zh-CN" sz="4400" dirty="0" err="1">
                <a:cs typeface="Segoe UI Semibold" panose="020B0702040204020203" pitchFamily="34" charset="0"/>
              </a:rPr>
              <a:t>DeepGNN</a:t>
            </a:r>
            <a:r>
              <a:rPr lang="en-US" altLang="zh-CN" sz="4400" dirty="0">
                <a:cs typeface="Segoe UI Semibold" panose="020B0702040204020203" pitchFamily="34" charset="0"/>
              </a:rPr>
              <a:t> in Bing.</a:t>
            </a:r>
            <a:endParaRPr lang="en-US" dirty="0"/>
          </a:p>
        </p:txBody>
      </p:sp>
      <p:sp>
        <p:nvSpPr>
          <p:cNvPr id="36" name="Slide Number Placeholder 35">
            <a:extLst>
              <a:ext uri="{FF2B5EF4-FFF2-40B4-BE49-F238E27FC236}">
                <a16:creationId xmlns:a16="http://schemas.microsoft.com/office/drawing/2014/main" id="{F0108C5E-4AB5-4682-AC49-CB2F328D7D75}"/>
              </a:ext>
            </a:extLst>
          </p:cNvPr>
          <p:cNvSpPr>
            <a:spLocks noGrp="1"/>
          </p:cNvSpPr>
          <p:nvPr>
            <p:ph type="sldNum" sz="quarter" idx="12"/>
          </p:nvPr>
        </p:nvSpPr>
        <p:spPr/>
        <p:txBody>
          <a:bodyPr/>
          <a:lstStyle/>
          <a:p>
            <a:fld id="{83364AA7-E83E-46BF-8190-6986D6366939}" type="slidenum">
              <a:rPr lang="en-US" smtClean="0"/>
              <a:t>6</a:t>
            </a:fld>
            <a:endParaRPr lang="en-US"/>
          </a:p>
        </p:txBody>
      </p:sp>
      <p:sp>
        <p:nvSpPr>
          <p:cNvPr id="33" name="Content Placeholder 32">
            <a:extLst>
              <a:ext uri="{FF2B5EF4-FFF2-40B4-BE49-F238E27FC236}">
                <a16:creationId xmlns:a16="http://schemas.microsoft.com/office/drawing/2014/main" id="{FA6443AC-2F0C-39D8-A70E-92DF6EE952B6}"/>
              </a:ext>
            </a:extLst>
          </p:cNvPr>
          <p:cNvSpPr>
            <a:spLocks noGrp="1"/>
          </p:cNvSpPr>
          <p:nvPr>
            <p:ph idx="1"/>
          </p:nvPr>
        </p:nvSpPr>
        <p:spPr/>
        <p:txBody>
          <a:bodyPr/>
          <a:lstStyle/>
          <a:p>
            <a:r>
              <a:rPr lang="en-US" sz="2800" b="0" i="0" u="none" strike="noStrike" dirty="0">
                <a:effectLst/>
                <a:latin typeface="+mn-lt"/>
              </a:rPr>
              <a:t>Most common task: link prediction between an ad and a user query</a:t>
            </a:r>
          </a:p>
          <a:p>
            <a:r>
              <a:rPr lang="en-US" sz="2800" b="0" i="0" u="none" strike="noStrike" dirty="0">
                <a:effectLst/>
                <a:latin typeface="+mn-lt"/>
              </a:rPr>
              <a:t>Unusual task: extract tri-letter nodes from a dictionary graph to generate better word embeddings.</a:t>
            </a:r>
          </a:p>
          <a:p>
            <a:r>
              <a:rPr lang="en-US" sz="2800" b="0" i="0" u="none" strike="noStrike" dirty="0">
                <a:effectLst/>
                <a:latin typeface="+mn-lt"/>
              </a:rPr>
              <a:t>Graphs typically scale to tens of billions of edges.</a:t>
            </a:r>
          </a:p>
          <a:p>
            <a:r>
              <a:rPr lang="en-US" sz="2800" dirty="0"/>
              <a:t>Limited resources. Store graph features on disk instead of memory.</a:t>
            </a:r>
            <a:endParaRPr lang="en-US" sz="2800" b="0" i="0" u="none" strike="noStrike" dirty="0">
              <a:effectLst/>
              <a:latin typeface="+mn-lt"/>
            </a:endParaRPr>
          </a:p>
          <a:p>
            <a:endParaRPr lang="en-US" dirty="0"/>
          </a:p>
        </p:txBody>
      </p:sp>
    </p:spTree>
    <p:extLst>
      <p:ext uri="{BB962C8B-B14F-4D97-AF65-F5344CB8AC3E}">
        <p14:creationId xmlns:p14="http://schemas.microsoft.com/office/powerpoint/2010/main" val="2876658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4B0F7D-6C34-4676-88CD-FB6CE3F5BAAD}"/>
              </a:ext>
            </a:extLst>
          </p:cNvPr>
          <p:cNvSpPr/>
          <p:nvPr/>
        </p:nvSpPr>
        <p:spPr>
          <a:xfrm>
            <a:off x="6906267" y="4374260"/>
            <a:ext cx="3846952" cy="807496"/>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LinkedIn Kubernetes Training Platform</a:t>
            </a:r>
          </a:p>
        </p:txBody>
      </p:sp>
      <p:sp>
        <p:nvSpPr>
          <p:cNvPr id="19" name="Rectangle 18">
            <a:extLst>
              <a:ext uri="{FF2B5EF4-FFF2-40B4-BE49-F238E27FC236}">
                <a16:creationId xmlns:a16="http://schemas.microsoft.com/office/drawing/2014/main" id="{2B5ADB0C-BD27-4EE0-AA6A-AE545140DFFE}"/>
              </a:ext>
            </a:extLst>
          </p:cNvPr>
          <p:cNvSpPr/>
          <p:nvPr/>
        </p:nvSpPr>
        <p:spPr>
          <a:xfrm>
            <a:off x="6906266" y="1690688"/>
            <a:ext cx="3846951" cy="1211524"/>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LinkedIn Kubernetes Training Platform</a:t>
            </a:r>
          </a:p>
        </p:txBody>
      </p:sp>
      <p:sp>
        <p:nvSpPr>
          <p:cNvPr id="2" name="Title 1">
            <a:extLst>
              <a:ext uri="{FF2B5EF4-FFF2-40B4-BE49-F238E27FC236}">
                <a16:creationId xmlns:a16="http://schemas.microsoft.com/office/drawing/2014/main" id="{8AD34075-96F7-4289-A7E4-70BC719E708F}"/>
              </a:ext>
            </a:extLst>
          </p:cNvPr>
          <p:cNvSpPr>
            <a:spLocks noGrp="1"/>
          </p:cNvSpPr>
          <p:nvPr>
            <p:ph type="title"/>
          </p:nvPr>
        </p:nvSpPr>
        <p:spPr/>
        <p:txBody>
          <a:bodyPr/>
          <a:lstStyle/>
          <a:p>
            <a:r>
              <a:rPr lang="en-US" altLang="zh-CN" sz="4400" dirty="0" err="1">
                <a:cs typeface="Segoe UI Semibold" panose="020B0702040204020203" pitchFamily="34" charset="0"/>
              </a:rPr>
              <a:t>DeepGNN</a:t>
            </a:r>
            <a:r>
              <a:rPr lang="en-US" altLang="zh-CN" sz="4400" dirty="0">
                <a:cs typeface="Segoe UI Semibold" panose="020B0702040204020203" pitchFamily="34" charset="0"/>
              </a:rPr>
              <a:t> in LinkedIn.</a:t>
            </a:r>
            <a:endParaRPr lang="en-US" dirty="0"/>
          </a:p>
        </p:txBody>
      </p:sp>
      <p:grpSp>
        <p:nvGrpSpPr>
          <p:cNvPr id="5" name="Group 4">
            <a:extLst>
              <a:ext uri="{FF2B5EF4-FFF2-40B4-BE49-F238E27FC236}">
                <a16:creationId xmlns:a16="http://schemas.microsoft.com/office/drawing/2014/main" id="{E8E3E63F-23B5-43A9-A494-F8C92B11B168}"/>
              </a:ext>
            </a:extLst>
          </p:cNvPr>
          <p:cNvGrpSpPr/>
          <p:nvPr/>
        </p:nvGrpSpPr>
        <p:grpSpPr>
          <a:xfrm>
            <a:off x="7163761" y="1948016"/>
            <a:ext cx="3093357" cy="1978379"/>
            <a:chOff x="1352597" y="1193635"/>
            <a:chExt cx="8590003" cy="6083386"/>
          </a:xfrm>
        </p:grpSpPr>
        <p:sp>
          <p:nvSpPr>
            <p:cNvPr id="6" name="Google Shape;1817;p222">
              <a:extLst>
                <a:ext uri="{FF2B5EF4-FFF2-40B4-BE49-F238E27FC236}">
                  <a16:creationId xmlns:a16="http://schemas.microsoft.com/office/drawing/2014/main" id="{D8067357-0839-446F-84F5-85557085618B}"/>
                </a:ext>
              </a:extLst>
            </p:cNvPr>
            <p:cNvSpPr/>
            <p:nvPr/>
          </p:nvSpPr>
          <p:spPr>
            <a:xfrm>
              <a:off x="4886972" y="2755977"/>
              <a:ext cx="2125600" cy="1156767"/>
            </a:xfrm>
            <a:prstGeom prst="rect">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0" i="0" u="none" strike="noStrike" kern="0" cap="none" spc="0" normalizeH="0" baseline="0" noProof="0">
                  <a:ln>
                    <a:noFill/>
                  </a:ln>
                  <a:solidFill>
                    <a:prstClr val="white"/>
                  </a:solidFill>
                  <a:effectLst/>
                  <a:uLnTx/>
                  <a:uFillTx/>
                  <a:latin typeface="Arial" panose="020B0604020202020204"/>
                  <a:ea typeface="+mj-ea"/>
                  <a:cs typeface="+mj-cs"/>
                </a:rPr>
                <a:t>Spark</a:t>
              </a: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sp>
          <p:nvSpPr>
            <p:cNvPr id="7" name="Google Shape;1818;p222">
              <a:extLst>
                <a:ext uri="{FF2B5EF4-FFF2-40B4-BE49-F238E27FC236}">
                  <a16:creationId xmlns:a16="http://schemas.microsoft.com/office/drawing/2014/main" id="{DDEB2482-BB8D-4205-B6FC-DB3BF0E1EC68}"/>
                </a:ext>
              </a:extLst>
            </p:cNvPr>
            <p:cNvSpPr/>
            <p:nvPr/>
          </p:nvSpPr>
          <p:spPr>
            <a:xfrm>
              <a:off x="4886970" y="1193635"/>
              <a:ext cx="2125600" cy="1156767"/>
            </a:xfrm>
            <a:prstGeom prst="rect">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0" i="0" u="none" strike="noStrike" kern="0" cap="none" spc="0" normalizeH="0" baseline="0" noProof="0">
                  <a:ln>
                    <a:noFill/>
                  </a:ln>
                  <a:solidFill>
                    <a:prstClr val="white"/>
                  </a:solidFill>
                  <a:effectLst/>
                  <a:uLnTx/>
                  <a:uFillTx/>
                  <a:latin typeface="Arial" panose="020B0604020202020204"/>
                  <a:ea typeface="+mj-ea"/>
                  <a:cs typeface="+mj-cs"/>
                </a:rPr>
                <a:t>ML Trainer </a:t>
              </a: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sp>
          <p:nvSpPr>
            <p:cNvPr id="8" name="Google Shape;1819;p222">
              <a:extLst>
                <a:ext uri="{FF2B5EF4-FFF2-40B4-BE49-F238E27FC236}">
                  <a16:creationId xmlns:a16="http://schemas.microsoft.com/office/drawing/2014/main" id="{903505CD-F9AE-4DBD-BE63-46ECFBF785C5}"/>
                </a:ext>
              </a:extLst>
            </p:cNvPr>
            <p:cNvSpPr/>
            <p:nvPr/>
          </p:nvSpPr>
          <p:spPr>
            <a:xfrm>
              <a:off x="8067085" y="2596745"/>
              <a:ext cx="1875515" cy="1316104"/>
            </a:xfrm>
            <a:prstGeom prst="flowChartMagneticDisk">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0" i="0" u="none" strike="noStrike" kern="0" cap="none" spc="0" normalizeH="0" baseline="0" noProof="0">
                  <a:ln>
                    <a:noFill/>
                  </a:ln>
                  <a:solidFill>
                    <a:prstClr val="white"/>
                  </a:solidFill>
                  <a:effectLst/>
                  <a:uLnTx/>
                  <a:uFillTx/>
                  <a:latin typeface="Arial" panose="020B0604020202020204"/>
                  <a:ea typeface="+mj-ea"/>
                  <a:cs typeface="+mj-cs"/>
                </a:rPr>
                <a:t>HDFS</a:t>
              </a: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pic>
          <p:nvPicPr>
            <p:cNvPr id="9" name="Google Shape;1820;p222">
              <a:extLst>
                <a:ext uri="{FF2B5EF4-FFF2-40B4-BE49-F238E27FC236}">
                  <a16:creationId xmlns:a16="http://schemas.microsoft.com/office/drawing/2014/main" id="{37B3F6FD-6CA5-4DF9-86C4-698F59C869A5}"/>
                </a:ext>
              </a:extLst>
            </p:cNvPr>
            <p:cNvPicPr preferRelativeResize="0"/>
            <p:nvPr/>
          </p:nvPicPr>
          <p:blipFill>
            <a:blip r:embed="rId3">
              <a:alphaModFix/>
            </a:blip>
            <a:stretch>
              <a:fillRect/>
            </a:stretch>
          </p:blipFill>
          <p:spPr>
            <a:xfrm>
              <a:off x="7347158" y="4344667"/>
              <a:ext cx="2107476" cy="2174572"/>
            </a:xfrm>
            <a:prstGeom prst="rect">
              <a:avLst/>
            </a:prstGeom>
            <a:noFill/>
            <a:ln>
              <a:noFill/>
            </a:ln>
          </p:spPr>
        </p:pic>
        <p:sp>
          <p:nvSpPr>
            <p:cNvPr id="10" name="Google Shape;1821;p222">
              <a:extLst>
                <a:ext uri="{FF2B5EF4-FFF2-40B4-BE49-F238E27FC236}">
                  <a16:creationId xmlns:a16="http://schemas.microsoft.com/office/drawing/2014/main" id="{91CA91E9-A61A-4B1E-88A0-9E349E2C0307}"/>
                </a:ext>
              </a:extLst>
            </p:cNvPr>
            <p:cNvSpPr/>
            <p:nvPr/>
          </p:nvSpPr>
          <p:spPr>
            <a:xfrm>
              <a:off x="7149683" y="3049881"/>
              <a:ext cx="780800" cy="410000"/>
            </a:xfrm>
            <a:prstGeom prst="leftArrow">
              <a:avLst>
                <a:gd name="adj1" fmla="val 50000"/>
                <a:gd name="adj2" fmla="val 50000"/>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sp>
          <p:nvSpPr>
            <p:cNvPr id="11" name="Google Shape;1822;p222">
              <a:extLst>
                <a:ext uri="{FF2B5EF4-FFF2-40B4-BE49-F238E27FC236}">
                  <a16:creationId xmlns:a16="http://schemas.microsoft.com/office/drawing/2014/main" id="{19A54D03-517B-4DF7-9FE3-9816C8FFC2BA}"/>
                </a:ext>
              </a:extLst>
            </p:cNvPr>
            <p:cNvSpPr/>
            <p:nvPr/>
          </p:nvSpPr>
          <p:spPr>
            <a:xfrm>
              <a:off x="3897586" y="3049880"/>
              <a:ext cx="780801" cy="409999"/>
            </a:xfrm>
            <a:prstGeom prst="leftArrow">
              <a:avLst>
                <a:gd name="adj1" fmla="val 50000"/>
                <a:gd name="adj2" fmla="val 50000"/>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sp>
          <p:nvSpPr>
            <p:cNvPr id="12" name="Google Shape;1823;p222">
              <a:extLst>
                <a:ext uri="{FF2B5EF4-FFF2-40B4-BE49-F238E27FC236}">
                  <a16:creationId xmlns:a16="http://schemas.microsoft.com/office/drawing/2014/main" id="{5E030352-124C-48FD-A4D0-2691981CEE9C}"/>
                </a:ext>
              </a:extLst>
            </p:cNvPr>
            <p:cNvSpPr/>
            <p:nvPr/>
          </p:nvSpPr>
          <p:spPr>
            <a:xfrm>
              <a:off x="1730133" y="2596745"/>
              <a:ext cx="1875515" cy="1316104"/>
            </a:xfrm>
            <a:prstGeom prst="flowChartMagneticDisk">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0" i="0" u="none" strike="noStrike" kern="0" cap="none" spc="0" normalizeH="0" baseline="0" noProof="0">
                  <a:ln>
                    <a:noFill/>
                  </a:ln>
                  <a:solidFill>
                    <a:prstClr val="white"/>
                  </a:solidFill>
                  <a:effectLst/>
                  <a:uLnTx/>
                  <a:uFillTx/>
                  <a:latin typeface="Arial" panose="020B0604020202020204"/>
                  <a:ea typeface="+mj-ea"/>
                  <a:cs typeface="+mj-cs"/>
                </a:rPr>
                <a:t>HDFS</a:t>
              </a: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sp>
          <p:nvSpPr>
            <p:cNvPr id="13" name="Google Shape;1824;p222">
              <a:extLst>
                <a:ext uri="{FF2B5EF4-FFF2-40B4-BE49-F238E27FC236}">
                  <a16:creationId xmlns:a16="http://schemas.microsoft.com/office/drawing/2014/main" id="{15DC1808-F117-4B47-8A7C-ABD7F70A7057}"/>
                </a:ext>
              </a:extLst>
            </p:cNvPr>
            <p:cNvSpPr/>
            <p:nvPr/>
          </p:nvSpPr>
          <p:spPr>
            <a:xfrm>
              <a:off x="2528037" y="1495627"/>
              <a:ext cx="1549200" cy="776800"/>
            </a:xfrm>
            <a:prstGeom prst="bentArrow">
              <a:avLst>
                <a:gd name="adj1" fmla="val 25000"/>
                <a:gd name="adj2" fmla="val 25000"/>
                <a:gd name="adj3" fmla="val 25000"/>
                <a:gd name="adj4" fmla="val 43750"/>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pic>
          <p:nvPicPr>
            <p:cNvPr id="15" name="Google Shape;1825;p222">
              <a:extLst>
                <a:ext uri="{FF2B5EF4-FFF2-40B4-BE49-F238E27FC236}">
                  <a16:creationId xmlns:a16="http://schemas.microsoft.com/office/drawing/2014/main" id="{B3BEDB81-AB85-413C-9AE1-F0A8EC05363F}"/>
                </a:ext>
              </a:extLst>
            </p:cNvPr>
            <p:cNvPicPr preferRelativeResize="0"/>
            <p:nvPr/>
          </p:nvPicPr>
          <p:blipFill>
            <a:blip r:embed="rId4">
              <a:alphaModFix/>
            </a:blip>
            <a:stretch>
              <a:fillRect/>
            </a:stretch>
          </p:blipFill>
          <p:spPr>
            <a:xfrm>
              <a:off x="1352597" y="4407363"/>
              <a:ext cx="5740567" cy="1907034"/>
            </a:xfrm>
            <a:prstGeom prst="rect">
              <a:avLst/>
            </a:prstGeom>
            <a:noFill/>
            <a:ln>
              <a:noFill/>
            </a:ln>
          </p:spPr>
        </p:pic>
        <p:cxnSp>
          <p:nvCxnSpPr>
            <p:cNvPr id="16" name="Google Shape;1826;p222">
              <a:extLst>
                <a:ext uri="{FF2B5EF4-FFF2-40B4-BE49-F238E27FC236}">
                  <a16:creationId xmlns:a16="http://schemas.microsoft.com/office/drawing/2014/main" id="{B9D4029B-8309-4987-9E67-29DF9B25E618}"/>
                </a:ext>
              </a:extLst>
            </p:cNvPr>
            <p:cNvCxnSpPr>
              <a:cxnSpLocks/>
              <a:endCxn id="15" idx="0"/>
            </p:cNvCxnSpPr>
            <p:nvPr/>
          </p:nvCxnSpPr>
          <p:spPr>
            <a:xfrm flipH="1">
              <a:off x="4222882" y="3499633"/>
              <a:ext cx="146702" cy="907730"/>
            </a:xfrm>
            <a:prstGeom prst="straightConnector1">
              <a:avLst/>
            </a:prstGeom>
            <a:noFill/>
            <a:ln w="28575" cap="flat" cmpd="sng">
              <a:solidFill>
                <a:srgbClr val="B24020"/>
              </a:solidFill>
              <a:prstDash val="solid"/>
              <a:round/>
              <a:headEnd type="none" w="med" len="med"/>
              <a:tailEnd type="triangle" w="med" len="med"/>
            </a:ln>
          </p:spPr>
        </p:cxnSp>
        <p:cxnSp>
          <p:nvCxnSpPr>
            <p:cNvPr id="17" name="Google Shape;1827;p222">
              <a:extLst>
                <a:ext uri="{FF2B5EF4-FFF2-40B4-BE49-F238E27FC236}">
                  <a16:creationId xmlns:a16="http://schemas.microsoft.com/office/drawing/2014/main" id="{FA8D1333-8BCD-4FE7-A421-063A97424D2D}"/>
                </a:ext>
              </a:extLst>
            </p:cNvPr>
            <p:cNvCxnSpPr>
              <a:cxnSpLocks/>
            </p:cNvCxnSpPr>
            <p:nvPr/>
          </p:nvCxnSpPr>
          <p:spPr>
            <a:xfrm>
              <a:off x="7597209" y="3459879"/>
              <a:ext cx="509031" cy="884787"/>
            </a:xfrm>
            <a:prstGeom prst="straightConnector1">
              <a:avLst/>
            </a:prstGeom>
            <a:noFill/>
            <a:ln w="28575" cap="flat" cmpd="sng">
              <a:solidFill>
                <a:srgbClr val="B24020"/>
              </a:solidFill>
              <a:prstDash val="solid"/>
              <a:round/>
              <a:headEnd type="none" w="med" len="med"/>
              <a:tailEnd type="triangle" w="med" len="med"/>
            </a:ln>
          </p:spPr>
        </p:cxnSp>
        <p:sp>
          <p:nvSpPr>
            <p:cNvPr id="18" name="Google Shape;1828;p222">
              <a:extLst>
                <a:ext uri="{FF2B5EF4-FFF2-40B4-BE49-F238E27FC236}">
                  <a16:creationId xmlns:a16="http://schemas.microsoft.com/office/drawing/2014/main" id="{31787EAD-E671-4B4C-B96B-CF1801258C12}"/>
                </a:ext>
              </a:extLst>
            </p:cNvPr>
            <p:cNvSpPr txBox="1"/>
            <p:nvPr/>
          </p:nvSpPr>
          <p:spPr>
            <a:xfrm>
              <a:off x="2328226" y="5999515"/>
              <a:ext cx="4135249" cy="1277506"/>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100" b="1" i="0" u="none" strike="noStrike" kern="1200" cap="none" spc="0" normalizeH="0" baseline="0" noProof="0">
                  <a:ln>
                    <a:noFill/>
                  </a:ln>
                  <a:solidFill>
                    <a:prstClr val="black"/>
                  </a:solidFill>
                  <a:effectLst/>
                  <a:uLnTx/>
                  <a:uFillTx/>
                  <a:latin typeface="Arial" panose="020B0604020202020204"/>
                  <a:ea typeface="+mn-ea"/>
                  <a:cs typeface="+mn-cs"/>
                </a:rPr>
                <a:t>Compute graphs</a:t>
              </a:r>
              <a:endParaRPr kumimoji="0" sz="1100" b="1"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20" name="Google Shape;1817;p222">
            <a:extLst>
              <a:ext uri="{FF2B5EF4-FFF2-40B4-BE49-F238E27FC236}">
                <a16:creationId xmlns:a16="http://schemas.microsoft.com/office/drawing/2014/main" id="{E1933505-BA8B-4CD2-AA89-A291519171E3}"/>
              </a:ext>
            </a:extLst>
          </p:cNvPr>
          <p:cNvSpPr/>
          <p:nvPr/>
        </p:nvSpPr>
        <p:spPr>
          <a:xfrm>
            <a:off x="8364508" y="4628255"/>
            <a:ext cx="1213437" cy="462560"/>
          </a:xfrm>
          <a:prstGeom prst="rect">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a:ln>
                  <a:noFill/>
                </a:ln>
                <a:solidFill>
                  <a:prstClr val="white"/>
                </a:solidFill>
                <a:effectLst/>
                <a:uLnTx/>
                <a:uFillTx/>
                <a:latin typeface="Arial" panose="020B0604020202020204"/>
                <a:ea typeface="+mj-ea"/>
                <a:cs typeface="+mj-cs"/>
              </a:rPr>
              <a:t>DeepGNN</a:t>
            </a:r>
            <a:r>
              <a:rPr kumimoji="0" lang="en" sz="1200" b="1" i="0" u="none" strike="noStrike" kern="0" cap="none" spc="0" normalizeH="0" baseline="0" noProof="0" dirty="0">
                <a:ln>
                  <a:noFill/>
                </a:ln>
                <a:solidFill>
                  <a:prstClr val="white"/>
                </a:solidFill>
                <a:effectLst/>
                <a:uLnTx/>
                <a:uFillTx/>
                <a:latin typeface="Arial" panose="020B0604020202020204"/>
                <a:ea typeface="+mj-ea"/>
                <a:cs typeface="+mj-cs"/>
              </a:rPr>
              <a:t> GraphEngine</a:t>
            </a:r>
            <a:endParaRPr kumimoji="0" sz="1200" b="1" i="0" u="none" strike="noStrike" kern="0" cap="none" spc="0" normalizeH="0" baseline="0" noProof="0" dirty="0">
              <a:ln>
                <a:noFill/>
              </a:ln>
              <a:solidFill>
                <a:prstClr val="white"/>
              </a:solidFill>
              <a:effectLst/>
              <a:uLnTx/>
              <a:uFillTx/>
              <a:latin typeface="Arial" panose="020B0604020202020204"/>
              <a:ea typeface="+mj-ea"/>
              <a:cs typeface="+mj-cs"/>
            </a:endParaRPr>
          </a:p>
        </p:txBody>
      </p:sp>
      <p:sp>
        <p:nvSpPr>
          <p:cNvPr id="21" name="Google Shape;1818;p222">
            <a:extLst>
              <a:ext uri="{FF2B5EF4-FFF2-40B4-BE49-F238E27FC236}">
                <a16:creationId xmlns:a16="http://schemas.microsoft.com/office/drawing/2014/main" id="{FCF04D3E-23B1-4EF1-BB25-2277808EDC23}"/>
              </a:ext>
            </a:extLst>
          </p:cNvPr>
          <p:cNvSpPr/>
          <p:nvPr/>
        </p:nvSpPr>
        <p:spPr>
          <a:xfrm>
            <a:off x="6980035" y="4628255"/>
            <a:ext cx="1072536" cy="462560"/>
          </a:xfrm>
          <a:prstGeom prst="rect">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a:ln>
                  <a:noFill/>
                </a:ln>
                <a:solidFill>
                  <a:prstClr val="white"/>
                </a:solidFill>
                <a:effectLst/>
                <a:uLnTx/>
                <a:uFillTx/>
                <a:latin typeface="Arial" panose="020B0604020202020204"/>
                <a:ea typeface="+mj-ea"/>
                <a:cs typeface="+mj-cs"/>
              </a:rPr>
              <a:t>DeepGNN</a:t>
            </a:r>
            <a:r>
              <a:rPr kumimoji="0" lang="en" sz="1200" b="1" i="0" u="none" strike="noStrike" kern="0" cap="none" spc="0" normalizeH="0" baseline="0" noProof="0" dirty="0">
                <a:ln>
                  <a:noFill/>
                </a:ln>
                <a:solidFill>
                  <a:prstClr val="white"/>
                </a:solidFill>
                <a:effectLst/>
                <a:uLnTx/>
                <a:uFillTx/>
                <a:latin typeface="Arial" panose="020B0604020202020204"/>
                <a:ea typeface="+mj-ea"/>
                <a:cs typeface="+mj-cs"/>
              </a:rPr>
              <a:t> Trainer</a:t>
            </a:r>
            <a:endParaRPr kumimoji="0" sz="1200" b="1" i="0" u="none" strike="noStrike" kern="0" cap="none" spc="0" normalizeH="0" baseline="0" noProof="0" dirty="0">
              <a:ln>
                <a:noFill/>
              </a:ln>
              <a:solidFill>
                <a:prstClr val="white"/>
              </a:solidFill>
              <a:effectLst/>
              <a:uLnTx/>
              <a:uFillTx/>
              <a:latin typeface="Arial" panose="020B0604020202020204"/>
              <a:ea typeface="+mj-ea"/>
              <a:cs typeface="+mj-cs"/>
            </a:endParaRPr>
          </a:p>
        </p:txBody>
      </p:sp>
      <p:sp>
        <p:nvSpPr>
          <p:cNvPr id="22" name="Google Shape;1819;p222">
            <a:extLst>
              <a:ext uri="{FF2B5EF4-FFF2-40B4-BE49-F238E27FC236}">
                <a16:creationId xmlns:a16="http://schemas.microsoft.com/office/drawing/2014/main" id="{C97FB5E4-7BB4-4D90-A115-F0FA14E41B41}"/>
              </a:ext>
            </a:extLst>
          </p:cNvPr>
          <p:cNvSpPr/>
          <p:nvPr/>
        </p:nvSpPr>
        <p:spPr>
          <a:xfrm>
            <a:off x="9899463" y="4628217"/>
            <a:ext cx="772457" cy="462598"/>
          </a:xfrm>
          <a:prstGeom prst="flowChartMagneticDisk">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0" i="0" u="none" strike="noStrike" kern="0" cap="none" spc="0" normalizeH="0" baseline="0" noProof="0">
                <a:ln>
                  <a:noFill/>
                </a:ln>
                <a:solidFill>
                  <a:prstClr val="white"/>
                </a:solidFill>
                <a:effectLst/>
                <a:uLnTx/>
                <a:uFillTx/>
                <a:latin typeface="Arial" panose="020B0604020202020204"/>
                <a:ea typeface="+mj-ea"/>
                <a:cs typeface="+mj-cs"/>
              </a:rPr>
              <a:t>HDFS</a:t>
            </a: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pic>
        <p:nvPicPr>
          <p:cNvPr id="23" name="Google Shape;1820;p222">
            <a:extLst>
              <a:ext uri="{FF2B5EF4-FFF2-40B4-BE49-F238E27FC236}">
                <a16:creationId xmlns:a16="http://schemas.microsoft.com/office/drawing/2014/main" id="{4D3B1925-3892-4E63-812D-A0301F4CF3B9}"/>
              </a:ext>
            </a:extLst>
          </p:cNvPr>
          <p:cNvPicPr preferRelativeResize="0"/>
          <p:nvPr/>
        </p:nvPicPr>
        <p:blipFill>
          <a:blip r:embed="rId3">
            <a:alphaModFix/>
          </a:blip>
          <a:stretch>
            <a:fillRect/>
          </a:stretch>
        </p:blipFill>
        <p:spPr>
          <a:xfrm>
            <a:off x="9628037" y="5246312"/>
            <a:ext cx="867993" cy="764340"/>
          </a:xfrm>
          <a:prstGeom prst="rect">
            <a:avLst/>
          </a:prstGeom>
          <a:noFill/>
          <a:ln>
            <a:noFill/>
          </a:ln>
        </p:spPr>
      </p:pic>
      <p:sp>
        <p:nvSpPr>
          <p:cNvPr id="24" name="Google Shape;1821;p222">
            <a:extLst>
              <a:ext uri="{FF2B5EF4-FFF2-40B4-BE49-F238E27FC236}">
                <a16:creationId xmlns:a16="http://schemas.microsoft.com/office/drawing/2014/main" id="{78A59F30-6B21-4F5F-8AA8-C7B301EFB880}"/>
              </a:ext>
            </a:extLst>
          </p:cNvPr>
          <p:cNvSpPr/>
          <p:nvPr/>
        </p:nvSpPr>
        <p:spPr>
          <a:xfrm>
            <a:off x="9603853" y="4791207"/>
            <a:ext cx="253374" cy="164087"/>
          </a:xfrm>
          <a:prstGeom prst="leftArrow">
            <a:avLst>
              <a:gd name="adj1" fmla="val 50000"/>
              <a:gd name="adj2" fmla="val 50000"/>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sp>
        <p:nvSpPr>
          <p:cNvPr id="25" name="Google Shape;1822;p222">
            <a:extLst>
              <a:ext uri="{FF2B5EF4-FFF2-40B4-BE49-F238E27FC236}">
                <a16:creationId xmlns:a16="http://schemas.microsoft.com/office/drawing/2014/main" id="{7B61A375-C906-4ED3-B9F1-15DEC71AE7A9}"/>
              </a:ext>
            </a:extLst>
          </p:cNvPr>
          <p:cNvSpPr/>
          <p:nvPr/>
        </p:nvSpPr>
        <p:spPr>
          <a:xfrm>
            <a:off x="8084820" y="4791207"/>
            <a:ext cx="241355" cy="144111"/>
          </a:xfrm>
          <a:prstGeom prst="leftArrow">
            <a:avLst>
              <a:gd name="adj1" fmla="val 50000"/>
              <a:gd name="adj2" fmla="val 50000"/>
            </a:avLst>
          </a:prstGeom>
          <a:solidFill>
            <a:srgbClr val="0A66C2"/>
          </a:solidFill>
          <a:ln w="9525" cap="flat" cmpd="sng">
            <a:solidFill>
              <a:srgbClr val="B24020"/>
            </a:solidFill>
            <a:prstDash val="solid"/>
            <a:round/>
            <a:headEnd type="none" w="sm" len="sm"/>
            <a:tailEnd type="none" w="sm" len="sm"/>
          </a:ln>
        </p:spPr>
        <p:style>
          <a:lnRef idx="0">
            <a:scrgbClr r="0" g="0" b="0"/>
          </a:lnRef>
          <a:fillRef idx="0">
            <a:scrgbClr r="0" g="0" b="0"/>
          </a:fillRef>
          <a:effectRef idx="0">
            <a:scrgbClr r="0" g="0" b="0"/>
          </a:effectRef>
          <a:fontRef idx="major"/>
        </p:style>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prstClr val="white"/>
              </a:solidFill>
              <a:effectLst/>
              <a:uLnTx/>
              <a:uFillTx/>
              <a:latin typeface="Arial" panose="020B0604020202020204"/>
              <a:ea typeface="+mj-ea"/>
              <a:cs typeface="+mj-cs"/>
            </a:endParaRPr>
          </a:p>
        </p:txBody>
      </p:sp>
      <p:pic>
        <p:nvPicPr>
          <p:cNvPr id="26" name="Google Shape;1825;p222">
            <a:extLst>
              <a:ext uri="{FF2B5EF4-FFF2-40B4-BE49-F238E27FC236}">
                <a16:creationId xmlns:a16="http://schemas.microsoft.com/office/drawing/2014/main" id="{BA52BFC0-5844-4E05-8C70-0284DC2C4504}"/>
              </a:ext>
            </a:extLst>
          </p:cNvPr>
          <p:cNvPicPr preferRelativeResize="0"/>
          <p:nvPr/>
        </p:nvPicPr>
        <p:blipFill>
          <a:blip r:embed="rId4">
            <a:alphaModFix/>
          </a:blip>
          <a:stretch>
            <a:fillRect/>
          </a:stretch>
        </p:blipFill>
        <p:spPr>
          <a:xfrm>
            <a:off x="7077451" y="5268349"/>
            <a:ext cx="2364331" cy="670303"/>
          </a:xfrm>
          <a:prstGeom prst="rect">
            <a:avLst/>
          </a:prstGeom>
          <a:noFill/>
          <a:ln>
            <a:noFill/>
          </a:ln>
        </p:spPr>
      </p:pic>
      <p:cxnSp>
        <p:nvCxnSpPr>
          <p:cNvPr id="27" name="Google Shape;1826;p222">
            <a:extLst>
              <a:ext uri="{FF2B5EF4-FFF2-40B4-BE49-F238E27FC236}">
                <a16:creationId xmlns:a16="http://schemas.microsoft.com/office/drawing/2014/main" id="{9D78D9A6-71D4-4402-AF4B-3B46D1448D31}"/>
              </a:ext>
            </a:extLst>
          </p:cNvPr>
          <p:cNvCxnSpPr>
            <a:cxnSpLocks/>
          </p:cNvCxnSpPr>
          <p:nvPr/>
        </p:nvCxnSpPr>
        <p:spPr>
          <a:xfrm flipH="1">
            <a:off x="8228030" y="4938966"/>
            <a:ext cx="22006" cy="345938"/>
          </a:xfrm>
          <a:prstGeom prst="straightConnector1">
            <a:avLst/>
          </a:prstGeom>
          <a:noFill/>
          <a:ln w="28575" cap="flat" cmpd="sng">
            <a:solidFill>
              <a:srgbClr val="B24020"/>
            </a:solidFill>
            <a:prstDash val="solid"/>
            <a:round/>
            <a:headEnd type="none" w="med" len="med"/>
            <a:tailEnd type="triangle" w="med" len="med"/>
          </a:ln>
        </p:spPr>
      </p:cxnSp>
      <p:cxnSp>
        <p:nvCxnSpPr>
          <p:cNvPr id="28" name="Google Shape;1827;p222">
            <a:extLst>
              <a:ext uri="{FF2B5EF4-FFF2-40B4-BE49-F238E27FC236}">
                <a16:creationId xmlns:a16="http://schemas.microsoft.com/office/drawing/2014/main" id="{0E7BBD3E-DE6D-460F-8E17-20551551C39A}"/>
              </a:ext>
            </a:extLst>
          </p:cNvPr>
          <p:cNvCxnSpPr>
            <a:cxnSpLocks/>
          </p:cNvCxnSpPr>
          <p:nvPr/>
        </p:nvCxnSpPr>
        <p:spPr>
          <a:xfrm>
            <a:off x="9763680" y="4935318"/>
            <a:ext cx="209652" cy="310994"/>
          </a:xfrm>
          <a:prstGeom prst="straightConnector1">
            <a:avLst/>
          </a:prstGeom>
          <a:noFill/>
          <a:ln w="28575" cap="flat" cmpd="sng">
            <a:solidFill>
              <a:srgbClr val="B24020"/>
            </a:solidFill>
            <a:prstDash val="solid"/>
            <a:round/>
            <a:headEnd type="none" w="med" len="med"/>
            <a:tailEnd type="triangle" w="med" len="med"/>
          </a:ln>
        </p:spPr>
      </p:cxnSp>
      <p:sp>
        <p:nvSpPr>
          <p:cNvPr id="29" name="Google Shape;1828;p222">
            <a:extLst>
              <a:ext uri="{FF2B5EF4-FFF2-40B4-BE49-F238E27FC236}">
                <a16:creationId xmlns:a16="http://schemas.microsoft.com/office/drawing/2014/main" id="{2A77EC0A-D949-44F9-B1EC-F9B65B4A660F}"/>
              </a:ext>
            </a:extLst>
          </p:cNvPr>
          <p:cNvSpPr txBox="1"/>
          <p:nvPr/>
        </p:nvSpPr>
        <p:spPr>
          <a:xfrm>
            <a:off x="7337304" y="5818397"/>
            <a:ext cx="2029108" cy="415458"/>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a:ea typeface="+mn-ea"/>
                <a:cs typeface="+mn-cs"/>
              </a:rPr>
              <a:t>Sampled neighborhoods</a:t>
            </a:r>
          </a:p>
        </p:txBody>
      </p:sp>
      <p:sp>
        <p:nvSpPr>
          <p:cNvPr id="32" name="Arrow: Down 31">
            <a:extLst>
              <a:ext uri="{FF2B5EF4-FFF2-40B4-BE49-F238E27FC236}">
                <a16:creationId xmlns:a16="http://schemas.microsoft.com/office/drawing/2014/main" id="{6F30C7D9-5A9F-4026-8DB7-AB8FF3F696E5}"/>
              </a:ext>
            </a:extLst>
          </p:cNvPr>
          <p:cNvSpPr/>
          <p:nvPr/>
        </p:nvSpPr>
        <p:spPr>
          <a:xfrm>
            <a:off x="8530401" y="3920640"/>
            <a:ext cx="440825" cy="306714"/>
          </a:xfrm>
          <a:prstGeom prst="downArrow">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Slide Number Placeholder 35">
            <a:extLst>
              <a:ext uri="{FF2B5EF4-FFF2-40B4-BE49-F238E27FC236}">
                <a16:creationId xmlns:a16="http://schemas.microsoft.com/office/drawing/2014/main" id="{F0108C5E-4AB5-4682-AC49-CB2F328D7D75}"/>
              </a:ext>
            </a:extLst>
          </p:cNvPr>
          <p:cNvSpPr>
            <a:spLocks noGrp="1"/>
          </p:cNvSpPr>
          <p:nvPr>
            <p:ph type="sldNum" sz="quarter" idx="12"/>
          </p:nvPr>
        </p:nvSpPr>
        <p:spPr/>
        <p:txBody>
          <a:bodyPr/>
          <a:lstStyle/>
          <a:p>
            <a:fld id="{83364AA7-E83E-46BF-8190-6986D6366939}" type="slidenum">
              <a:rPr lang="en-US" smtClean="0"/>
              <a:t>7</a:t>
            </a:fld>
            <a:endParaRPr lang="en-US"/>
          </a:p>
        </p:txBody>
      </p:sp>
      <p:sp>
        <p:nvSpPr>
          <p:cNvPr id="37" name="Content Placeholder 36">
            <a:extLst>
              <a:ext uri="{FF2B5EF4-FFF2-40B4-BE49-F238E27FC236}">
                <a16:creationId xmlns:a16="http://schemas.microsoft.com/office/drawing/2014/main" id="{80AF9990-D72C-87B6-F835-8DE8C7CDA0B5}"/>
              </a:ext>
            </a:extLst>
          </p:cNvPr>
          <p:cNvSpPr>
            <a:spLocks noGrp="1"/>
          </p:cNvSpPr>
          <p:nvPr>
            <p:ph idx="1"/>
          </p:nvPr>
        </p:nvSpPr>
        <p:spPr>
          <a:xfrm>
            <a:off x="692616" y="1691697"/>
            <a:ext cx="5403384" cy="4024126"/>
          </a:xfrm>
        </p:spPr>
        <p:txBody>
          <a:bodyPr>
            <a:normAutofit/>
          </a:bodyPr>
          <a:lstStyle/>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Scenarios: skill hierarchy prediction, job title prediction, member-attribute, etc.</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r>
              <a:rPr lang="en-US" dirty="0"/>
              <a:t>100B edges graphs with 10-20 edge types</a:t>
            </a:r>
          </a:p>
          <a:p>
            <a:r>
              <a:rPr lang="en-US" dirty="0"/>
              <a:t>16x times faster then training on an original spark pipeline</a:t>
            </a:r>
          </a:p>
        </p:txBody>
      </p:sp>
    </p:spTree>
    <p:extLst>
      <p:ext uri="{BB962C8B-B14F-4D97-AF65-F5344CB8AC3E}">
        <p14:creationId xmlns:p14="http://schemas.microsoft.com/office/powerpoint/2010/main" val="3257904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34075-96F7-4289-A7E4-70BC719E708F}"/>
              </a:ext>
            </a:extLst>
          </p:cNvPr>
          <p:cNvSpPr>
            <a:spLocks noGrp="1"/>
          </p:cNvSpPr>
          <p:nvPr>
            <p:ph type="title"/>
          </p:nvPr>
        </p:nvSpPr>
        <p:spPr/>
        <p:txBody>
          <a:bodyPr/>
          <a:lstStyle/>
          <a:p>
            <a:r>
              <a:rPr lang="en-US" altLang="zh-CN" sz="4400" dirty="0" err="1">
                <a:cs typeface="Segoe UI Semibold" panose="020B0702040204020203" pitchFamily="34" charset="0"/>
              </a:rPr>
              <a:t>DeepGNN</a:t>
            </a:r>
            <a:r>
              <a:rPr lang="en-US" altLang="zh-CN" sz="4400" dirty="0">
                <a:cs typeface="Segoe UI Semibold" panose="020B0702040204020203" pitchFamily="34" charset="0"/>
              </a:rPr>
              <a:t> in Office.</a:t>
            </a:r>
            <a:endParaRPr lang="en-US" dirty="0"/>
          </a:p>
        </p:txBody>
      </p:sp>
      <p:sp>
        <p:nvSpPr>
          <p:cNvPr id="36" name="Slide Number Placeholder 35">
            <a:extLst>
              <a:ext uri="{FF2B5EF4-FFF2-40B4-BE49-F238E27FC236}">
                <a16:creationId xmlns:a16="http://schemas.microsoft.com/office/drawing/2014/main" id="{F0108C5E-4AB5-4682-AC49-CB2F328D7D75}"/>
              </a:ext>
            </a:extLst>
          </p:cNvPr>
          <p:cNvSpPr>
            <a:spLocks noGrp="1"/>
          </p:cNvSpPr>
          <p:nvPr>
            <p:ph type="sldNum" sz="quarter" idx="12"/>
          </p:nvPr>
        </p:nvSpPr>
        <p:spPr/>
        <p:txBody>
          <a:bodyPr/>
          <a:lstStyle/>
          <a:p>
            <a:fld id="{83364AA7-E83E-46BF-8190-6986D6366939}" type="slidenum">
              <a:rPr lang="en-US" smtClean="0"/>
              <a:t>8</a:t>
            </a:fld>
            <a:endParaRPr lang="en-US"/>
          </a:p>
        </p:txBody>
      </p:sp>
      <p:sp>
        <p:nvSpPr>
          <p:cNvPr id="37" name="Content Placeholder 36">
            <a:extLst>
              <a:ext uri="{FF2B5EF4-FFF2-40B4-BE49-F238E27FC236}">
                <a16:creationId xmlns:a16="http://schemas.microsoft.com/office/drawing/2014/main" id="{80AF9990-D72C-87B6-F835-8DE8C7CDA0B5}"/>
              </a:ext>
            </a:extLst>
          </p:cNvPr>
          <p:cNvSpPr>
            <a:spLocks noGrp="1"/>
          </p:cNvSpPr>
          <p:nvPr>
            <p:ph idx="1"/>
          </p:nvPr>
        </p:nvSpPr>
        <p:spPr>
          <a:xfrm>
            <a:off x="692616" y="1691697"/>
            <a:ext cx="5403384" cy="4024126"/>
          </a:xfrm>
        </p:spPr>
        <p:txBody>
          <a:bodyPr>
            <a:normAutofit/>
          </a:bodyPr>
          <a:lstStyle/>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Scenarios: Teams News Feed, File Recommendations, Topics AI: Who Knows What, etc.</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r>
              <a:rPr lang="en-US" dirty="0"/>
              <a:t>Hundreds of 10M edges graphs must be isolated in a compliant environment</a:t>
            </a:r>
          </a:p>
          <a:p>
            <a:endParaRPr lang="en-US" dirty="0"/>
          </a:p>
        </p:txBody>
      </p:sp>
      <p:grpSp>
        <p:nvGrpSpPr>
          <p:cNvPr id="31" name="Group 30">
            <a:extLst>
              <a:ext uri="{FF2B5EF4-FFF2-40B4-BE49-F238E27FC236}">
                <a16:creationId xmlns:a16="http://schemas.microsoft.com/office/drawing/2014/main" id="{5D3D7284-1CBA-D7A4-6EB0-219F2C5E69F2}"/>
              </a:ext>
            </a:extLst>
          </p:cNvPr>
          <p:cNvGrpSpPr/>
          <p:nvPr/>
        </p:nvGrpSpPr>
        <p:grpSpPr>
          <a:xfrm>
            <a:off x="6096000" y="1922034"/>
            <a:ext cx="5591731" cy="2427573"/>
            <a:chOff x="4973815" y="2282740"/>
            <a:chExt cx="5883724" cy="2559943"/>
          </a:xfrm>
        </p:grpSpPr>
        <p:sp>
          <p:nvSpPr>
            <p:cNvPr id="33" name="Rectangle 32">
              <a:extLst>
                <a:ext uri="{FF2B5EF4-FFF2-40B4-BE49-F238E27FC236}">
                  <a16:creationId xmlns:a16="http://schemas.microsoft.com/office/drawing/2014/main" id="{C6DB6224-54DF-16B2-E23A-5C21D9E713B3}"/>
                </a:ext>
              </a:extLst>
            </p:cNvPr>
            <p:cNvSpPr/>
            <p:nvPr/>
          </p:nvSpPr>
          <p:spPr>
            <a:xfrm>
              <a:off x="6197778" y="2282740"/>
              <a:ext cx="4659761" cy="1943478"/>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Compliant AML (Eyes-off)</a:t>
              </a:r>
            </a:p>
          </p:txBody>
        </p:sp>
        <p:sp>
          <p:nvSpPr>
            <p:cNvPr id="34" name="Rectangle 33">
              <a:extLst>
                <a:ext uri="{FF2B5EF4-FFF2-40B4-BE49-F238E27FC236}">
                  <a16:creationId xmlns:a16="http://schemas.microsoft.com/office/drawing/2014/main" id="{97D2B456-0021-8782-AE54-AB3A995F1A4B}"/>
                </a:ext>
              </a:extLst>
            </p:cNvPr>
            <p:cNvSpPr/>
            <p:nvPr/>
          </p:nvSpPr>
          <p:spPr>
            <a:xfrm>
              <a:off x="8175932" y="4337403"/>
              <a:ext cx="2594362" cy="50452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Calibri" panose="020F0502020204030204"/>
                  <a:ea typeface="+mn-ea"/>
                  <a:cs typeface="+mn-cs"/>
                </a:rPr>
                <a:t>Compliant Python Feed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Calibri" panose="020F0502020204030204"/>
                  <a:ea typeface="+mn-ea"/>
                  <a:cs typeface="+mn-cs"/>
                </a:rPr>
                <a:t>Docker Registry</a:t>
              </a:r>
              <a:endParaRPr kumimoji="0" lang="en-US" sz="14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C123FF2B-FA8E-CA71-0D68-09A2DF785771}"/>
                </a:ext>
              </a:extLst>
            </p:cNvPr>
            <p:cNvSpPr/>
            <p:nvPr/>
          </p:nvSpPr>
          <p:spPr>
            <a:xfrm>
              <a:off x="6294720" y="2817160"/>
              <a:ext cx="1516490" cy="978724"/>
            </a:xfrm>
            <a:prstGeom prst="rect">
              <a:avLst/>
            </a:prstGeom>
          </p:spPr>
          <p:style>
            <a:lnRef idx="3">
              <a:schemeClr val="lt1"/>
            </a:lnRef>
            <a:fillRef idx="1">
              <a:schemeClr val="accent5"/>
            </a:fillRef>
            <a:effectRef idx="1">
              <a:schemeClr val="accent5"/>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Convert Graph</a:t>
              </a:r>
            </a:p>
          </p:txBody>
        </p:sp>
        <p:grpSp>
          <p:nvGrpSpPr>
            <p:cNvPr id="38" name="Group 37">
              <a:extLst>
                <a:ext uri="{FF2B5EF4-FFF2-40B4-BE49-F238E27FC236}">
                  <a16:creationId xmlns:a16="http://schemas.microsoft.com/office/drawing/2014/main" id="{DB2F0435-E16C-2943-77D1-BB5529B60CCD}"/>
                </a:ext>
              </a:extLst>
            </p:cNvPr>
            <p:cNvGrpSpPr/>
            <p:nvPr/>
          </p:nvGrpSpPr>
          <p:grpSpPr>
            <a:xfrm>
              <a:off x="7888986" y="2980283"/>
              <a:ext cx="725521" cy="249977"/>
              <a:chOff x="6724881" y="5296513"/>
              <a:chExt cx="1480612" cy="475345"/>
            </a:xfrm>
          </p:grpSpPr>
          <p:pic>
            <p:nvPicPr>
              <p:cNvPr id="64" name="Picture 2" descr="Bin File Icons - Download Free Vector Icons | Noun Project">
                <a:extLst>
                  <a:ext uri="{FF2B5EF4-FFF2-40B4-BE49-F238E27FC236}">
                    <a16:creationId xmlns:a16="http://schemas.microsoft.com/office/drawing/2014/main" id="{4C30CC01-1937-38AD-9B30-B38E4B29B3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4881" y="5296513"/>
                <a:ext cx="475345" cy="47534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Bin File Icons - Download Free Vector Icons | Noun Project">
                <a:extLst>
                  <a:ext uri="{FF2B5EF4-FFF2-40B4-BE49-F238E27FC236}">
                    <a16:creationId xmlns:a16="http://schemas.microsoft.com/office/drawing/2014/main" id="{14E9B93C-37E4-27EB-2384-0714870D03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6128" y="5296513"/>
                <a:ext cx="475345" cy="47534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Bin File Icons - Download Free Vector Icons | Noun Project">
                <a:extLst>
                  <a:ext uri="{FF2B5EF4-FFF2-40B4-BE49-F238E27FC236}">
                    <a16:creationId xmlns:a16="http://schemas.microsoft.com/office/drawing/2014/main" id="{F6B29B9E-F045-5EF6-EF2A-8ED9E7E19A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0148" y="5296513"/>
                <a:ext cx="475345" cy="475345"/>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Arrow: Right 38">
              <a:extLst>
                <a:ext uri="{FF2B5EF4-FFF2-40B4-BE49-F238E27FC236}">
                  <a16:creationId xmlns:a16="http://schemas.microsoft.com/office/drawing/2014/main" id="{48DA74F4-D56E-C863-9873-EA89591FC065}"/>
                </a:ext>
              </a:extLst>
            </p:cNvPr>
            <p:cNvSpPr/>
            <p:nvPr/>
          </p:nvSpPr>
          <p:spPr>
            <a:xfrm>
              <a:off x="5669682" y="3235224"/>
              <a:ext cx="435910" cy="1425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15E74D45-0066-C60F-C5D9-9B50AD7DC6C2}"/>
                </a:ext>
              </a:extLst>
            </p:cNvPr>
            <p:cNvSpPr/>
            <p:nvPr/>
          </p:nvSpPr>
          <p:spPr>
            <a:xfrm>
              <a:off x="6197777" y="4333795"/>
              <a:ext cx="1525341" cy="508888"/>
            </a:xfrm>
            <a:prstGeom prst="rect">
              <a:avLst/>
            </a:prstGeom>
            <a:noFill/>
            <a:ln w="19050">
              <a:solidFill>
                <a:srgbClr val="EE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B8A83CE-7D8A-409D-B3B5-843A3FB644F3}"/>
                </a:ext>
              </a:extLst>
            </p:cNvPr>
            <p:cNvSpPr/>
            <p:nvPr/>
          </p:nvSpPr>
          <p:spPr>
            <a:xfrm>
              <a:off x="6261919" y="4420314"/>
              <a:ext cx="1356791" cy="340213"/>
            </a:xfrm>
            <a:prstGeom prst="rect">
              <a:avLst/>
            </a:prstGeom>
            <a:ln w="12700">
              <a:solidFill>
                <a:schemeClr val="bg1"/>
              </a:solidFill>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white"/>
                  </a:solidFill>
                  <a:effectLst/>
                  <a:uLnTx/>
                  <a:uFillTx/>
                  <a:latin typeface="Calibri" panose="020F0502020204030204"/>
                  <a:ea typeface="+mn-ea"/>
                  <a:cs typeface="+mn-cs"/>
                </a:rPr>
                <a:t>DeepGNN</a:t>
              </a: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 pip package</a:t>
              </a:r>
            </a:p>
          </p:txBody>
        </p:sp>
        <p:sp>
          <p:nvSpPr>
            <p:cNvPr id="42" name="Arrow: Right 41">
              <a:extLst>
                <a:ext uri="{FF2B5EF4-FFF2-40B4-BE49-F238E27FC236}">
                  <a16:creationId xmlns:a16="http://schemas.microsoft.com/office/drawing/2014/main" id="{0DE6EE85-950F-F383-7821-21744C91DCCE}"/>
                </a:ext>
              </a:extLst>
            </p:cNvPr>
            <p:cNvSpPr/>
            <p:nvPr/>
          </p:nvSpPr>
          <p:spPr>
            <a:xfrm>
              <a:off x="7827527" y="4480201"/>
              <a:ext cx="266077" cy="1779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DBAA0234-DE71-4911-08A3-1F53C7FDB5E1}"/>
                </a:ext>
              </a:extLst>
            </p:cNvPr>
            <p:cNvSpPr/>
            <p:nvPr/>
          </p:nvSpPr>
          <p:spPr>
            <a:xfrm>
              <a:off x="6448588" y="3226796"/>
              <a:ext cx="1202977" cy="381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raw format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bin format</a:t>
              </a:r>
            </a:p>
          </p:txBody>
        </p:sp>
        <p:sp>
          <p:nvSpPr>
            <p:cNvPr id="44" name="Rectangle 43">
              <a:extLst>
                <a:ext uri="{FF2B5EF4-FFF2-40B4-BE49-F238E27FC236}">
                  <a16:creationId xmlns:a16="http://schemas.microsoft.com/office/drawing/2014/main" id="{655CBA19-77ED-EDB4-151E-55E663489842}"/>
                </a:ext>
              </a:extLst>
            </p:cNvPr>
            <p:cNvSpPr/>
            <p:nvPr/>
          </p:nvSpPr>
          <p:spPr>
            <a:xfrm>
              <a:off x="6382810" y="3160582"/>
              <a:ext cx="1340309" cy="481914"/>
            </a:xfrm>
            <a:prstGeom prst="rect">
              <a:avLst/>
            </a:prstGeom>
            <a:noFill/>
            <a:ln w="19050">
              <a:solidFill>
                <a:srgbClr val="EE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5" name="Graphic 44" descr="User outline">
              <a:extLst>
                <a:ext uri="{FF2B5EF4-FFF2-40B4-BE49-F238E27FC236}">
                  <a16:creationId xmlns:a16="http://schemas.microsoft.com/office/drawing/2014/main" id="{363C55BF-1F4D-CE8F-4160-C29D7C32F0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73815" y="2908058"/>
              <a:ext cx="695183" cy="699760"/>
            </a:xfrm>
            <a:prstGeom prst="rect">
              <a:avLst/>
            </a:prstGeom>
          </p:spPr>
        </p:pic>
        <p:sp>
          <p:nvSpPr>
            <p:cNvPr id="46" name="Arrow: Right 45">
              <a:extLst>
                <a:ext uri="{FF2B5EF4-FFF2-40B4-BE49-F238E27FC236}">
                  <a16:creationId xmlns:a16="http://schemas.microsoft.com/office/drawing/2014/main" id="{7F83479E-591C-A246-76BC-24ABEC2932C7}"/>
                </a:ext>
              </a:extLst>
            </p:cNvPr>
            <p:cNvSpPr/>
            <p:nvPr/>
          </p:nvSpPr>
          <p:spPr>
            <a:xfrm>
              <a:off x="7957958" y="3331390"/>
              <a:ext cx="673398" cy="1577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A9C8551E-303A-B750-BCDE-54DBFEA6543C}"/>
                </a:ext>
              </a:extLst>
            </p:cNvPr>
            <p:cNvSpPr/>
            <p:nvPr/>
          </p:nvSpPr>
          <p:spPr>
            <a:xfrm>
              <a:off x="8749883" y="2646188"/>
              <a:ext cx="2020411" cy="1478065"/>
            </a:xfrm>
            <a:prstGeom prst="rect">
              <a:avLst/>
            </a:prstGeom>
          </p:spPr>
          <p:style>
            <a:lnRef idx="3">
              <a:schemeClr val="lt1"/>
            </a:lnRef>
            <a:fillRef idx="1">
              <a:schemeClr val="accent5"/>
            </a:fillRef>
            <a:effectRef idx="1">
              <a:schemeClr val="accent5"/>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Training</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8" name="Group 47">
              <a:extLst>
                <a:ext uri="{FF2B5EF4-FFF2-40B4-BE49-F238E27FC236}">
                  <a16:creationId xmlns:a16="http://schemas.microsoft.com/office/drawing/2014/main" id="{A578C0E5-F824-BA4C-3533-A64EB3DA5F6F}"/>
                </a:ext>
              </a:extLst>
            </p:cNvPr>
            <p:cNvGrpSpPr/>
            <p:nvPr/>
          </p:nvGrpSpPr>
          <p:grpSpPr>
            <a:xfrm>
              <a:off x="9112260" y="3615973"/>
              <a:ext cx="1199802" cy="396700"/>
              <a:chOff x="3461209" y="2211859"/>
              <a:chExt cx="2981567" cy="660440"/>
            </a:xfrm>
          </p:grpSpPr>
          <p:sp>
            <p:nvSpPr>
              <p:cNvPr id="60" name="Rectangle 59">
                <a:extLst>
                  <a:ext uri="{FF2B5EF4-FFF2-40B4-BE49-F238E27FC236}">
                    <a16:creationId xmlns:a16="http://schemas.microsoft.com/office/drawing/2014/main" id="{F6C0BD9D-D097-A14F-7D34-C2356B09441C}"/>
                  </a:ext>
                </a:extLst>
              </p:cNvPr>
              <p:cNvSpPr/>
              <p:nvPr/>
            </p:nvSpPr>
            <p:spPr>
              <a:xfrm>
                <a:off x="3461209" y="2211859"/>
                <a:ext cx="2981567" cy="660440"/>
              </a:xfrm>
              <a:prstGeom prst="rect">
                <a:avLst/>
              </a:prstGeom>
            </p:spPr>
            <p:style>
              <a:lnRef idx="3">
                <a:schemeClr val="lt1"/>
              </a:lnRef>
              <a:fillRef idx="1">
                <a:schemeClr val="accent6"/>
              </a:fillRef>
              <a:effectRef idx="1">
                <a:schemeClr val="accent6"/>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1" name="Group 60">
                <a:extLst>
                  <a:ext uri="{FF2B5EF4-FFF2-40B4-BE49-F238E27FC236}">
                    <a16:creationId xmlns:a16="http://schemas.microsoft.com/office/drawing/2014/main" id="{BADF738C-2A15-5BD3-697A-B4AA6C853549}"/>
                  </a:ext>
                </a:extLst>
              </p:cNvPr>
              <p:cNvGrpSpPr/>
              <p:nvPr/>
            </p:nvGrpSpPr>
            <p:grpSpPr>
              <a:xfrm>
                <a:off x="3623552" y="2337755"/>
                <a:ext cx="2653457" cy="408648"/>
                <a:chOff x="1045053" y="4405004"/>
                <a:chExt cx="3223145" cy="496383"/>
              </a:xfrm>
            </p:grpSpPr>
            <p:pic>
              <p:nvPicPr>
                <p:cNvPr id="62" name="Picture 2" descr="metaphactory for Amazon Neptune">
                  <a:extLst>
                    <a:ext uri="{FF2B5EF4-FFF2-40B4-BE49-F238E27FC236}">
                      <a16:creationId xmlns:a16="http://schemas.microsoft.com/office/drawing/2014/main" id="{EECE918F-A745-0C38-E546-2A3A56635D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5053" y="4405004"/>
                  <a:ext cx="656518" cy="496383"/>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a:extLst>
                    <a:ext uri="{FF2B5EF4-FFF2-40B4-BE49-F238E27FC236}">
                      <a16:creationId xmlns:a16="http://schemas.microsoft.com/office/drawing/2014/main" id="{528D767A-A142-0EFE-C96E-BC84699A92D2}"/>
                    </a:ext>
                  </a:extLst>
                </p:cNvPr>
                <p:cNvSpPr txBox="1"/>
                <p:nvPr/>
              </p:nvSpPr>
              <p:spPr>
                <a:xfrm>
                  <a:off x="1804287" y="4418322"/>
                  <a:ext cx="2463911" cy="4668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anose="020F0502020204030204"/>
                      <a:ea typeface="+mn-ea"/>
                      <a:cs typeface="+mn-cs"/>
                    </a:rPr>
                    <a:t>Graph Engine</a:t>
                  </a:r>
                </a:p>
              </p:txBody>
            </p:sp>
          </p:grpSp>
        </p:grpSp>
        <p:sp>
          <p:nvSpPr>
            <p:cNvPr id="49" name="Rectangle 48">
              <a:extLst>
                <a:ext uri="{FF2B5EF4-FFF2-40B4-BE49-F238E27FC236}">
                  <a16:creationId xmlns:a16="http://schemas.microsoft.com/office/drawing/2014/main" id="{1B26AC89-34B0-398C-2F59-763BCECA1B1A}"/>
                </a:ext>
              </a:extLst>
            </p:cNvPr>
            <p:cNvSpPr/>
            <p:nvPr/>
          </p:nvSpPr>
          <p:spPr>
            <a:xfrm>
              <a:off x="8811628" y="3125281"/>
              <a:ext cx="601265" cy="27951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Trainer-0 </a:t>
              </a:r>
            </a:p>
          </p:txBody>
        </p:sp>
        <p:sp>
          <p:nvSpPr>
            <p:cNvPr id="50" name="Rectangle 49">
              <a:extLst>
                <a:ext uri="{FF2B5EF4-FFF2-40B4-BE49-F238E27FC236}">
                  <a16:creationId xmlns:a16="http://schemas.microsoft.com/office/drawing/2014/main" id="{FD230631-E76A-0C91-43B7-FC05C3F1EA31}"/>
                </a:ext>
              </a:extLst>
            </p:cNvPr>
            <p:cNvSpPr/>
            <p:nvPr/>
          </p:nvSpPr>
          <p:spPr>
            <a:xfrm>
              <a:off x="9443583" y="3125280"/>
              <a:ext cx="601265" cy="27951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Trainer-1 </a:t>
              </a:r>
            </a:p>
          </p:txBody>
        </p:sp>
        <p:sp>
          <p:nvSpPr>
            <p:cNvPr id="51" name="Rectangle 50">
              <a:extLst>
                <a:ext uri="{FF2B5EF4-FFF2-40B4-BE49-F238E27FC236}">
                  <a16:creationId xmlns:a16="http://schemas.microsoft.com/office/drawing/2014/main" id="{4289664A-07F6-E835-9885-C58CECFBD024}"/>
                </a:ext>
              </a:extLst>
            </p:cNvPr>
            <p:cNvSpPr/>
            <p:nvPr/>
          </p:nvSpPr>
          <p:spPr>
            <a:xfrm>
              <a:off x="10087867" y="3125280"/>
              <a:ext cx="601265" cy="27951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Trainer-2 </a:t>
              </a:r>
            </a:p>
          </p:txBody>
        </p:sp>
        <p:cxnSp>
          <p:nvCxnSpPr>
            <p:cNvPr id="52" name="Straight Connector 51">
              <a:extLst>
                <a:ext uri="{FF2B5EF4-FFF2-40B4-BE49-F238E27FC236}">
                  <a16:creationId xmlns:a16="http://schemas.microsoft.com/office/drawing/2014/main" id="{F7161DDF-C2E4-4FC5-1CBD-0193CD2DFF46}"/>
                </a:ext>
              </a:extLst>
            </p:cNvPr>
            <p:cNvCxnSpPr>
              <a:cxnSpLocks/>
              <a:stCxn id="50" idx="2"/>
              <a:endCxn id="60" idx="0"/>
            </p:cNvCxnSpPr>
            <p:nvPr/>
          </p:nvCxnSpPr>
          <p:spPr>
            <a:xfrm flipH="1">
              <a:off x="9712162" y="3404795"/>
              <a:ext cx="32053" cy="21117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8BA2561-B321-CAAB-81AF-B61FD2CC8527}"/>
                </a:ext>
              </a:extLst>
            </p:cNvPr>
            <p:cNvCxnSpPr>
              <a:cxnSpLocks/>
              <a:stCxn id="49" idx="2"/>
              <a:endCxn id="60" idx="0"/>
            </p:cNvCxnSpPr>
            <p:nvPr/>
          </p:nvCxnSpPr>
          <p:spPr>
            <a:xfrm>
              <a:off x="9112261" y="3404795"/>
              <a:ext cx="599901" cy="21117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37108A9-8B47-977C-DD7C-488467EA4B88}"/>
                </a:ext>
              </a:extLst>
            </p:cNvPr>
            <p:cNvCxnSpPr>
              <a:cxnSpLocks/>
              <a:stCxn id="51" idx="2"/>
              <a:endCxn id="60" idx="0"/>
            </p:cNvCxnSpPr>
            <p:nvPr/>
          </p:nvCxnSpPr>
          <p:spPr>
            <a:xfrm flipH="1">
              <a:off x="9712162" y="3404795"/>
              <a:ext cx="676338" cy="211178"/>
            </a:xfrm>
            <a:prstGeom prst="line">
              <a:avLst/>
            </a:prstGeom>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7647D468-A7B8-F0AF-DBE2-B1BA3580342D}"/>
                </a:ext>
              </a:extLst>
            </p:cNvPr>
            <p:cNvSpPr/>
            <p:nvPr/>
          </p:nvSpPr>
          <p:spPr>
            <a:xfrm>
              <a:off x="8780939" y="3037169"/>
              <a:ext cx="1957302" cy="434825"/>
            </a:xfrm>
            <a:prstGeom prst="rect">
              <a:avLst/>
            </a:prstGeom>
            <a:noFill/>
            <a:ln w="19050">
              <a:solidFill>
                <a:srgbClr val="EE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C365BA63-2C5A-AAA8-135B-278F38ECAE79}"/>
                </a:ext>
              </a:extLst>
            </p:cNvPr>
            <p:cNvSpPr/>
            <p:nvPr/>
          </p:nvSpPr>
          <p:spPr>
            <a:xfrm flipV="1">
              <a:off x="9033585" y="3592554"/>
              <a:ext cx="1417002" cy="434825"/>
            </a:xfrm>
            <a:prstGeom prst="rect">
              <a:avLst/>
            </a:prstGeom>
            <a:noFill/>
            <a:ln w="19050">
              <a:solidFill>
                <a:srgbClr val="EE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7" name="Straight Connector 56">
              <a:extLst>
                <a:ext uri="{FF2B5EF4-FFF2-40B4-BE49-F238E27FC236}">
                  <a16:creationId xmlns:a16="http://schemas.microsoft.com/office/drawing/2014/main" id="{B1BAADB8-4E2C-D1DC-3CA6-C0D05BFA861B}"/>
                </a:ext>
              </a:extLst>
            </p:cNvPr>
            <p:cNvCxnSpPr>
              <a:cxnSpLocks/>
              <a:stCxn id="35" idx="2"/>
              <a:endCxn id="34" idx="0"/>
            </p:cNvCxnSpPr>
            <p:nvPr/>
          </p:nvCxnSpPr>
          <p:spPr>
            <a:xfrm>
              <a:off x="7052965" y="3795884"/>
              <a:ext cx="2420148" cy="541519"/>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14D5099-05DA-EF4D-45F4-5D3C918D59F5}"/>
                </a:ext>
              </a:extLst>
            </p:cNvPr>
            <p:cNvCxnSpPr>
              <a:cxnSpLocks/>
              <a:stCxn id="47" idx="2"/>
              <a:endCxn id="34" idx="0"/>
            </p:cNvCxnSpPr>
            <p:nvPr/>
          </p:nvCxnSpPr>
          <p:spPr>
            <a:xfrm flipH="1">
              <a:off x="9473113" y="4124253"/>
              <a:ext cx="286976" cy="213150"/>
            </a:xfrm>
            <a:prstGeom prst="line">
              <a:avLst/>
            </a:prstGeom>
          </p:spPr>
          <p:style>
            <a:lnRef idx="1">
              <a:schemeClr val="accent1"/>
            </a:lnRef>
            <a:fillRef idx="0">
              <a:schemeClr val="accent1"/>
            </a:fillRef>
            <a:effectRef idx="0">
              <a:schemeClr val="accent1"/>
            </a:effectRef>
            <a:fontRef idx="minor">
              <a:schemeClr val="tx1"/>
            </a:fontRef>
          </p:style>
        </p:cxnSp>
        <p:pic>
          <p:nvPicPr>
            <p:cNvPr id="59" name="Picture 58" descr="Logo&#10;&#10;Description automatically generated with medium confidence">
              <a:extLst>
                <a:ext uri="{FF2B5EF4-FFF2-40B4-BE49-F238E27FC236}">
                  <a16:creationId xmlns:a16="http://schemas.microsoft.com/office/drawing/2014/main" id="{500E1251-2A6A-5FC8-8601-F4BD687C0C6C}"/>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947508" y="2332307"/>
              <a:ext cx="729107" cy="211916"/>
            </a:xfrm>
            <a:prstGeom prst="rect">
              <a:avLst/>
            </a:prstGeom>
          </p:spPr>
        </p:pic>
      </p:grpSp>
    </p:spTree>
    <p:extLst>
      <p:ext uri="{BB962C8B-B14F-4D97-AF65-F5344CB8AC3E}">
        <p14:creationId xmlns:p14="http://schemas.microsoft.com/office/powerpoint/2010/main" val="1029144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BF15BD-001C-49B3-9A01-B39DEDA47564}"/>
              </a:ext>
            </a:extLst>
          </p:cNvPr>
          <p:cNvSpPr>
            <a:spLocks noGrp="1"/>
          </p:cNvSpPr>
          <p:nvPr>
            <p:ph type="title"/>
          </p:nvPr>
        </p:nvSpPr>
        <p:spPr>
          <a:xfrm>
            <a:off x="585216" y="2309812"/>
            <a:ext cx="3182027" cy="553998"/>
          </a:xfrm>
        </p:spPr>
        <p:txBody>
          <a:bodyPr>
            <a:normAutofit fontScale="90000"/>
          </a:bodyPr>
          <a:lstStyle/>
          <a:p>
            <a:r>
              <a:rPr lang="en-US"/>
              <a:t>Agenda</a:t>
            </a:r>
          </a:p>
        </p:txBody>
      </p:sp>
      <p:sp>
        <p:nvSpPr>
          <p:cNvPr id="7" name="Text Placeholder 6">
            <a:extLst>
              <a:ext uri="{FF2B5EF4-FFF2-40B4-BE49-F238E27FC236}">
                <a16:creationId xmlns:a16="http://schemas.microsoft.com/office/drawing/2014/main" id="{61F6BD0B-C4D8-42DE-A3A7-50D8219CE639}"/>
              </a:ext>
            </a:extLst>
          </p:cNvPr>
          <p:cNvSpPr>
            <a:spLocks noGrp="1"/>
          </p:cNvSpPr>
          <p:nvPr>
            <p:ph type="body" sz="quarter" idx="11"/>
          </p:nvPr>
        </p:nvSpPr>
        <p:spPr>
          <a:xfrm>
            <a:off x="4354523" y="2309812"/>
            <a:ext cx="7254865" cy="2289858"/>
          </a:xfrm>
        </p:spPr>
        <p:txBody>
          <a:bodyPr>
            <a:normAutofit/>
          </a:bodyPr>
          <a:lstStyle/>
          <a:p>
            <a:r>
              <a:rPr lang="en-US" altLang="zh-CN" dirty="0" err="1"/>
              <a:t>DeepGNN</a:t>
            </a:r>
            <a:r>
              <a:rPr lang="en-US" altLang="zh-CN" dirty="0"/>
              <a:t> </a:t>
            </a:r>
            <a:r>
              <a:rPr lang="en-US" dirty="0"/>
              <a:t>Overview</a:t>
            </a:r>
          </a:p>
          <a:p>
            <a:r>
              <a:rPr lang="en-US" dirty="0">
                <a:gradFill>
                  <a:gsLst>
                    <a:gs pos="1250">
                      <a:srgbClr val="1A1A1A"/>
                    </a:gs>
                    <a:gs pos="100000">
                      <a:srgbClr val="1A1A1A"/>
                    </a:gs>
                  </a:gsLst>
                  <a:lin ang="5400000" scaled="0"/>
                </a:gradFill>
                <a:latin typeface="Segoe UI Semibold"/>
                <a:cs typeface="Segoe UI" panose="020B0502040204020203" pitchFamily="34" charset="0"/>
              </a:rPr>
              <a:t>How to use </a:t>
            </a:r>
            <a:r>
              <a:rPr lang="en-US" dirty="0" err="1">
                <a:gradFill>
                  <a:gsLst>
                    <a:gs pos="1250">
                      <a:srgbClr val="1A1A1A"/>
                    </a:gs>
                    <a:gs pos="100000">
                      <a:srgbClr val="1A1A1A"/>
                    </a:gs>
                  </a:gsLst>
                  <a:lin ang="5400000" scaled="0"/>
                </a:gradFill>
                <a:latin typeface="Segoe UI Semibold"/>
                <a:cs typeface="Segoe UI" panose="020B0502040204020203" pitchFamily="34" charset="0"/>
              </a:rPr>
              <a:t>DeepGNN</a:t>
            </a:r>
            <a:endParaRPr lang="en-US" dirty="0">
              <a:gradFill>
                <a:gsLst>
                  <a:gs pos="1250">
                    <a:srgbClr val="1A1A1A"/>
                  </a:gs>
                  <a:gs pos="100000">
                    <a:srgbClr val="1A1A1A"/>
                  </a:gs>
                </a:gsLst>
                <a:lin ang="5400000" scaled="0"/>
              </a:gradFill>
              <a:latin typeface="Segoe UI Semibold"/>
              <a:cs typeface="Segoe UI" panose="020B0502040204020203" pitchFamily="34" charset="0"/>
            </a:endParaRPr>
          </a:p>
          <a:p>
            <a:r>
              <a:rPr lang="en-US" dirty="0" err="1"/>
              <a:t>GraphEngine</a:t>
            </a:r>
            <a:r>
              <a:rPr lang="en-US" dirty="0"/>
              <a:t> Overview</a:t>
            </a:r>
          </a:p>
        </p:txBody>
      </p:sp>
    </p:spTree>
    <p:extLst>
      <p:ext uri="{BB962C8B-B14F-4D97-AF65-F5344CB8AC3E}">
        <p14:creationId xmlns:p14="http://schemas.microsoft.com/office/powerpoint/2010/main" val="180012942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6605F-E060-4877-BF48-0A0E7D251200}"/>
              </a:ext>
            </a:extLst>
          </p:cNvPr>
          <p:cNvSpPr>
            <a:spLocks noGrp="1"/>
          </p:cNvSpPr>
          <p:nvPr>
            <p:ph type="title"/>
          </p:nvPr>
        </p:nvSpPr>
        <p:spPr/>
        <p:txBody>
          <a:bodyPr/>
          <a:lstStyle/>
          <a:p>
            <a:r>
              <a:rPr lang="en-US"/>
              <a:t>Infrastructure Supported</a:t>
            </a:r>
          </a:p>
        </p:txBody>
      </p:sp>
      <p:grpSp>
        <p:nvGrpSpPr>
          <p:cNvPr id="6" name="Group 5">
            <a:extLst>
              <a:ext uri="{FF2B5EF4-FFF2-40B4-BE49-F238E27FC236}">
                <a16:creationId xmlns:a16="http://schemas.microsoft.com/office/drawing/2014/main" id="{547B00DC-F6B5-4CBE-A450-7EAAE61C8ACC}"/>
              </a:ext>
            </a:extLst>
          </p:cNvPr>
          <p:cNvGrpSpPr/>
          <p:nvPr/>
        </p:nvGrpSpPr>
        <p:grpSpPr>
          <a:xfrm>
            <a:off x="599091" y="2082932"/>
            <a:ext cx="4669785" cy="3842039"/>
            <a:chOff x="1781303" y="2609339"/>
            <a:chExt cx="4669785" cy="3842039"/>
          </a:xfrm>
        </p:grpSpPr>
        <p:sp>
          <p:nvSpPr>
            <p:cNvPr id="5" name="TextBox 4">
              <a:extLst>
                <a:ext uri="{FF2B5EF4-FFF2-40B4-BE49-F238E27FC236}">
                  <a16:creationId xmlns:a16="http://schemas.microsoft.com/office/drawing/2014/main" id="{A1511395-1E50-4FBD-A814-8B8F714FC1C9}"/>
                </a:ext>
              </a:extLst>
            </p:cNvPr>
            <p:cNvSpPr txBox="1"/>
            <p:nvPr/>
          </p:nvSpPr>
          <p:spPr>
            <a:xfrm>
              <a:off x="2524414" y="2609339"/>
              <a:ext cx="3926674"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Singlebox</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Single GE on local machine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Single and multiple workers on local machine</a:t>
              </a:r>
            </a:p>
          </p:txBody>
        </p:sp>
        <p:pic>
          <p:nvPicPr>
            <p:cNvPr id="7" name="Picture 2" descr="Azure Virtual Machine Png, Transparent Png - kindpng">
              <a:extLst>
                <a:ext uri="{FF2B5EF4-FFF2-40B4-BE49-F238E27FC236}">
                  <a16:creationId xmlns:a16="http://schemas.microsoft.com/office/drawing/2014/main" id="{A29256F8-C533-4E7C-BCC2-AAB223D796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545" y="4734408"/>
              <a:ext cx="641306" cy="5033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Azure Machine Learning Services: a complete toolbox for AI? | element61">
              <a:extLst>
                <a:ext uri="{FF2B5EF4-FFF2-40B4-BE49-F238E27FC236}">
                  <a16:creationId xmlns:a16="http://schemas.microsoft.com/office/drawing/2014/main" id="{0358F744-5C91-450D-B8C2-B4D79A6973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2849" y="3691023"/>
              <a:ext cx="418297" cy="4500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ata Science Virtual Machines | Microsoft Azure">
              <a:extLst>
                <a:ext uri="{FF2B5EF4-FFF2-40B4-BE49-F238E27FC236}">
                  <a16:creationId xmlns:a16="http://schemas.microsoft.com/office/drawing/2014/main" id="{BC6296E6-0D68-4A8D-9934-C448E9C67B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303" y="2760303"/>
              <a:ext cx="794900" cy="41732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FA4AAAC-E204-428A-A5E4-BB20680E23F4}"/>
                </a:ext>
              </a:extLst>
            </p:cNvPr>
            <p:cNvSpPr txBox="1"/>
            <p:nvPr/>
          </p:nvSpPr>
          <p:spPr>
            <a:xfrm>
              <a:off x="2524414" y="4607530"/>
              <a:ext cx="323264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VM Cluster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Distributed GE on training nodes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Multi-workers on training nodes</a:t>
              </a:r>
            </a:p>
          </p:txBody>
        </p:sp>
        <p:sp>
          <p:nvSpPr>
            <p:cNvPr id="15" name="TextBox 14">
              <a:extLst>
                <a:ext uri="{FF2B5EF4-FFF2-40B4-BE49-F238E27FC236}">
                  <a16:creationId xmlns:a16="http://schemas.microsoft.com/office/drawing/2014/main" id="{BCF69AAF-1CA1-4DB6-B354-5E6F759AAC4A}"/>
                </a:ext>
              </a:extLst>
            </p:cNvPr>
            <p:cNvSpPr txBox="1"/>
            <p:nvPr/>
          </p:nvSpPr>
          <p:spPr>
            <a:xfrm>
              <a:off x="2499581" y="3584103"/>
              <a:ext cx="3640238"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Azure Machine Learning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Distributed GE on K8S cluster or AML 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Multi-workers on AML CT</a:t>
              </a:r>
            </a:p>
          </p:txBody>
        </p:sp>
        <p:sp>
          <p:nvSpPr>
            <p:cNvPr id="17" name="TextBox 16">
              <a:extLst>
                <a:ext uri="{FF2B5EF4-FFF2-40B4-BE49-F238E27FC236}">
                  <a16:creationId xmlns:a16="http://schemas.microsoft.com/office/drawing/2014/main" id="{606E1675-42EE-41BC-8B9B-23217FDB313E}"/>
                </a:ext>
              </a:extLst>
            </p:cNvPr>
            <p:cNvSpPr txBox="1"/>
            <p:nvPr/>
          </p:nvSpPr>
          <p:spPr>
            <a:xfrm>
              <a:off x="2524414" y="5651159"/>
              <a:ext cx="2724265"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Private Kubernetes Cluster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Distributed GE on private k8s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Multi-workers on private k8s</a:t>
              </a:r>
            </a:p>
          </p:txBody>
        </p:sp>
        <p:pic>
          <p:nvPicPr>
            <p:cNvPr id="19" name="Picture 2" descr="Icon&#10;&#10;Description automatically generated">
              <a:extLst>
                <a:ext uri="{FF2B5EF4-FFF2-40B4-BE49-F238E27FC236}">
                  <a16:creationId xmlns:a16="http://schemas.microsoft.com/office/drawing/2014/main" id="{E81895AD-E0A7-4160-9CD9-6AF2ECF70D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1758" y="5733761"/>
              <a:ext cx="707823" cy="552101"/>
            </a:xfrm>
            <a:prstGeom prst="rect">
              <a:avLst/>
            </a:prstGeom>
            <a:noFill/>
          </p:spPr>
        </p:pic>
      </p:grpSp>
      <p:sp>
        <p:nvSpPr>
          <p:cNvPr id="14" name="Slide Number Placeholder 13">
            <a:extLst>
              <a:ext uri="{FF2B5EF4-FFF2-40B4-BE49-F238E27FC236}">
                <a16:creationId xmlns:a16="http://schemas.microsoft.com/office/drawing/2014/main" id="{1D81EBE0-9B0F-4CFC-8A78-D85F199D1CB0}"/>
              </a:ext>
            </a:extLst>
          </p:cNvPr>
          <p:cNvSpPr>
            <a:spLocks noGrp="1"/>
          </p:cNvSpPr>
          <p:nvPr>
            <p:ph type="sldNum" sz="quarter" idx="12"/>
          </p:nvPr>
        </p:nvSpPr>
        <p:spPr/>
        <p:txBody>
          <a:bodyPr/>
          <a:lstStyle/>
          <a:p>
            <a:fld id="{83364AA7-E83E-46BF-8190-6986D6366939}" type="slidenum">
              <a:rPr lang="en-US" smtClean="0"/>
              <a:t>10</a:t>
            </a:fld>
            <a:endParaRPr lang="en-US"/>
          </a:p>
        </p:txBody>
      </p:sp>
      <p:grpSp>
        <p:nvGrpSpPr>
          <p:cNvPr id="92" name="Group 91">
            <a:extLst>
              <a:ext uri="{FF2B5EF4-FFF2-40B4-BE49-F238E27FC236}">
                <a16:creationId xmlns:a16="http://schemas.microsoft.com/office/drawing/2014/main" id="{3B47412C-B209-4665-AF3C-ADCC546FAEA4}"/>
              </a:ext>
            </a:extLst>
          </p:cNvPr>
          <p:cNvGrpSpPr/>
          <p:nvPr/>
        </p:nvGrpSpPr>
        <p:grpSpPr>
          <a:xfrm>
            <a:off x="5504883" y="2368362"/>
            <a:ext cx="6184380" cy="3310314"/>
            <a:chOff x="5934075" y="2346138"/>
            <a:chExt cx="6184380" cy="3310314"/>
          </a:xfrm>
        </p:grpSpPr>
        <p:grpSp>
          <p:nvGrpSpPr>
            <p:cNvPr id="53" name="Group 52">
              <a:extLst>
                <a:ext uri="{FF2B5EF4-FFF2-40B4-BE49-F238E27FC236}">
                  <a16:creationId xmlns:a16="http://schemas.microsoft.com/office/drawing/2014/main" id="{9B5AEB1F-D72E-43C9-8EAD-CC07270FDEBA}"/>
                </a:ext>
              </a:extLst>
            </p:cNvPr>
            <p:cNvGrpSpPr/>
            <p:nvPr/>
          </p:nvGrpSpPr>
          <p:grpSpPr>
            <a:xfrm>
              <a:off x="7165429" y="2346138"/>
              <a:ext cx="4953026" cy="3310314"/>
              <a:chOff x="6107463" y="2689819"/>
              <a:chExt cx="5117054" cy="3613077"/>
            </a:xfrm>
          </p:grpSpPr>
          <p:sp>
            <p:nvSpPr>
              <p:cNvPr id="54" name="Rectangle: Rounded Corners 53">
                <a:extLst>
                  <a:ext uri="{FF2B5EF4-FFF2-40B4-BE49-F238E27FC236}">
                    <a16:creationId xmlns:a16="http://schemas.microsoft.com/office/drawing/2014/main" id="{D998F3F0-89A1-4E9F-A86A-0A6CC07C499B}"/>
                  </a:ext>
                </a:extLst>
              </p:cNvPr>
              <p:cNvSpPr/>
              <p:nvPr/>
            </p:nvSpPr>
            <p:spPr>
              <a:xfrm>
                <a:off x="6107463" y="3551110"/>
                <a:ext cx="1504192" cy="82470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a:t>Graph Engine 0</a:t>
                </a:r>
              </a:p>
              <a:p>
                <a:pPr algn="ctr"/>
                <a:r>
                  <a:rPr lang="en-US" sz="1100"/>
                  <a:t>(partial graph data)</a:t>
                </a:r>
              </a:p>
            </p:txBody>
          </p:sp>
          <p:grpSp>
            <p:nvGrpSpPr>
              <p:cNvPr id="55" name="Group 54">
                <a:extLst>
                  <a:ext uri="{FF2B5EF4-FFF2-40B4-BE49-F238E27FC236}">
                    <a16:creationId xmlns:a16="http://schemas.microsoft.com/office/drawing/2014/main" id="{85FC1CB0-0D93-4BD4-B3A2-FEB11137D275}"/>
                  </a:ext>
                </a:extLst>
              </p:cNvPr>
              <p:cNvGrpSpPr/>
              <p:nvPr/>
            </p:nvGrpSpPr>
            <p:grpSpPr>
              <a:xfrm>
                <a:off x="8437427" y="2689819"/>
                <a:ext cx="2780147" cy="923636"/>
                <a:chOff x="2276773" y="2242217"/>
                <a:chExt cx="2780147" cy="923636"/>
              </a:xfrm>
            </p:grpSpPr>
            <p:sp>
              <p:nvSpPr>
                <p:cNvPr id="73" name="Rectangle: Rounded Corners 72">
                  <a:extLst>
                    <a:ext uri="{FF2B5EF4-FFF2-40B4-BE49-F238E27FC236}">
                      <a16:creationId xmlns:a16="http://schemas.microsoft.com/office/drawing/2014/main" id="{987D8A5F-E339-470A-826D-323295ACE991}"/>
                    </a:ext>
                  </a:extLst>
                </p:cNvPr>
                <p:cNvSpPr/>
                <p:nvPr/>
              </p:nvSpPr>
              <p:spPr>
                <a:xfrm>
                  <a:off x="2276773" y="2242217"/>
                  <a:ext cx="2780147" cy="923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Worker 0</a:t>
                  </a:r>
                </a:p>
                <a:p>
                  <a:pPr algn="ctr"/>
                  <a:endParaRPr lang="en-US"/>
                </a:p>
                <a:p>
                  <a:pPr algn="ctr"/>
                  <a:endParaRPr lang="en-US"/>
                </a:p>
              </p:txBody>
            </p:sp>
            <p:sp>
              <p:nvSpPr>
                <p:cNvPr id="74" name="Rectangle 73">
                  <a:extLst>
                    <a:ext uri="{FF2B5EF4-FFF2-40B4-BE49-F238E27FC236}">
                      <a16:creationId xmlns:a16="http://schemas.microsoft.com/office/drawing/2014/main" id="{6BF60C1A-7209-42A7-B483-C496E8C32489}"/>
                    </a:ext>
                  </a:extLst>
                </p:cNvPr>
                <p:cNvSpPr/>
                <p:nvPr/>
              </p:nvSpPr>
              <p:spPr>
                <a:xfrm>
                  <a:off x="2371451" y="2716591"/>
                  <a:ext cx="674255" cy="3869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a:t>graph</a:t>
                  </a:r>
                </a:p>
                <a:p>
                  <a:pPr algn="ctr"/>
                  <a:r>
                    <a:rPr lang="en-US" sz="1200"/>
                    <a:t>client</a:t>
                  </a:r>
                </a:p>
              </p:txBody>
            </p:sp>
            <p:sp>
              <p:nvSpPr>
                <p:cNvPr id="75" name="Rectangle 74">
                  <a:extLst>
                    <a:ext uri="{FF2B5EF4-FFF2-40B4-BE49-F238E27FC236}">
                      <a16:creationId xmlns:a16="http://schemas.microsoft.com/office/drawing/2014/main" id="{C8C70391-FC9F-476A-843D-0503CD5BA0BE}"/>
                    </a:ext>
                  </a:extLst>
                </p:cNvPr>
                <p:cNvSpPr/>
                <p:nvPr/>
              </p:nvSpPr>
              <p:spPr>
                <a:xfrm>
                  <a:off x="4267210" y="2706344"/>
                  <a:ext cx="674255" cy="3869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a:t>Model</a:t>
                  </a:r>
                </a:p>
              </p:txBody>
            </p:sp>
            <p:sp>
              <p:nvSpPr>
                <p:cNvPr id="76" name="Flowchart: Multidocument 75">
                  <a:extLst>
                    <a:ext uri="{FF2B5EF4-FFF2-40B4-BE49-F238E27FC236}">
                      <a16:creationId xmlns:a16="http://schemas.microsoft.com/office/drawing/2014/main" id="{8754B378-3148-4BEB-922A-7000F85BD459}"/>
                    </a:ext>
                  </a:extLst>
                </p:cNvPr>
                <p:cNvSpPr/>
                <p:nvPr/>
              </p:nvSpPr>
              <p:spPr>
                <a:xfrm>
                  <a:off x="3302011" y="2677192"/>
                  <a:ext cx="596901" cy="461674"/>
                </a:xfrm>
                <a:prstGeom prst="flowChartMultidocumen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00"/>
                    <a:t>mini</a:t>
                  </a:r>
                </a:p>
                <a:p>
                  <a:pPr algn="ctr"/>
                  <a:r>
                    <a:rPr lang="en-US" sz="1000"/>
                    <a:t>batch</a:t>
                  </a:r>
                </a:p>
              </p:txBody>
            </p:sp>
            <p:sp>
              <p:nvSpPr>
                <p:cNvPr id="77" name="Arrow: Right 76">
                  <a:extLst>
                    <a:ext uri="{FF2B5EF4-FFF2-40B4-BE49-F238E27FC236}">
                      <a16:creationId xmlns:a16="http://schemas.microsoft.com/office/drawing/2014/main" id="{FAB4DBBF-AE09-42D2-BB90-B36BB4AF7CEB}"/>
                    </a:ext>
                  </a:extLst>
                </p:cNvPr>
                <p:cNvSpPr/>
                <p:nvPr/>
              </p:nvSpPr>
              <p:spPr>
                <a:xfrm>
                  <a:off x="3105742" y="2860331"/>
                  <a:ext cx="161627" cy="15774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8" name="Arrow: Right 77">
                  <a:extLst>
                    <a:ext uri="{FF2B5EF4-FFF2-40B4-BE49-F238E27FC236}">
                      <a16:creationId xmlns:a16="http://schemas.microsoft.com/office/drawing/2014/main" id="{9B71D53C-CC2C-4496-9E72-2065613DB68B}"/>
                    </a:ext>
                  </a:extLst>
                </p:cNvPr>
                <p:cNvSpPr/>
                <p:nvPr/>
              </p:nvSpPr>
              <p:spPr>
                <a:xfrm>
                  <a:off x="4002247" y="2860331"/>
                  <a:ext cx="161627" cy="15774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56" name="Rectangle: Rounded Corners 55">
                <a:extLst>
                  <a:ext uri="{FF2B5EF4-FFF2-40B4-BE49-F238E27FC236}">
                    <a16:creationId xmlns:a16="http://schemas.microsoft.com/office/drawing/2014/main" id="{9E05BB5C-2C5D-43B7-BBEC-B652F1913AF8}"/>
                  </a:ext>
                </a:extLst>
              </p:cNvPr>
              <p:cNvSpPr/>
              <p:nvPr/>
            </p:nvSpPr>
            <p:spPr>
              <a:xfrm>
                <a:off x="6107463" y="4960739"/>
                <a:ext cx="1504192" cy="78934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a:t>Graph Engine 1</a:t>
                </a:r>
              </a:p>
              <a:p>
                <a:pPr algn="ctr"/>
                <a:r>
                  <a:rPr lang="en-US" sz="1100"/>
                  <a:t>(partial graph data)</a:t>
                </a:r>
              </a:p>
            </p:txBody>
          </p:sp>
          <p:grpSp>
            <p:nvGrpSpPr>
              <p:cNvPr id="57" name="Group 56">
                <a:extLst>
                  <a:ext uri="{FF2B5EF4-FFF2-40B4-BE49-F238E27FC236}">
                    <a16:creationId xmlns:a16="http://schemas.microsoft.com/office/drawing/2014/main" id="{611A5035-4F2F-4127-A120-42026AC2C0AB}"/>
                  </a:ext>
                </a:extLst>
              </p:cNvPr>
              <p:cNvGrpSpPr/>
              <p:nvPr/>
            </p:nvGrpSpPr>
            <p:grpSpPr>
              <a:xfrm>
                <a:off x="8437427" y="4064089"/>
                <a:ext cx="2780147" cy="923636"/>
                <a:chOff x="2276773" y="2242217"/>
                <a:chExt cx="2780147" cy="923636"/>
              </a:xfrm>
            </p:grpSpPr>
            <p:sp>
              <p:nvSpPr>
                <p:cNvPr id="67" name="Rectangle: Rounded Corners 66">
                  <a:extLst>
                    <a:ext uri="{FF2B5EF4-FFF2-40B4-BE49-F238E27FC236}">
                      <a16:creationId xmlns:a16="http://schemas.microsoft.com/office/drawing/2014/main" id="{5B1C0A86-91C5-4AEF-A07E-4883D3E6C1BE}"/>
                    </a:ext>
                  </a:extLst>
                </p:cNvPr>
                <p:cNvSpPr/>
                <p:nvPr/>
              </p:nvSpPr>
              <p:spPr>
                <a:xfrm>
                  <a:off x="2276773" y="2242217"/>
                  <a:ext cx="2780147" cy="923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Worker 1</a:t>
                  </a:r>
                </a:p>
                <a:p>
                  <a:pPr algn="ctr"/>
                  <a:endParaRPr lang="en-US"/>
                </a:p>
                <a:p>
                  <a:pPr algn="ctr"/>
                  <a:endParaRPr lang="en-US"/>
                </a:p>
              </p:txBody>
            </p:sp>
            <p:sp>
              <p:nvSpPr>
                <p:cNvPr id="68" name="Rectangle 67">
                  <a:extLst>
                    <a:ext uri="{FF2B5EF4-FFF2-40B4-BE49-F238E27FC236}">
                      <a16:creationId xmlns:a16="http://schemas.microsoft.com/office/drawing/2014/main" id="{BDB93E75-B54D-4820-B250-7E76827A777D}"/>
                    </a:ext>
                  </a:extLst>
                </p:cNvPr>
                <p:cNvSpPr/>
                <p:nvPr/>
              </p:nvSpPr>
              <p:spPr>
                <a:xfrm>
                  <a:off x="2371451" y="2716591"/>
                  <a:ext cx="674255" cy="3869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100"/>
                    <a:t>graph</a:t>
                  </a:r>
                </a:p>
                <a:p>
                  <a:pPr algn="ctr"/>
                  <a:r>
                    <a:rPr lang="en-US" sz="1100"/>
                    <a:t>client</a:t>
                  </a:r>
                </a:p>
              </p:txBody>
            </p:sp>
            <p:sp>
              <p:nvSpPr>
                <p:cNvPr id="69" name="Rectangle 68">
                  <a:extLst>
                    <a:ext uri="{FF2B5EF4-FFF2-40B4-BE49-F238E27FC236}">
                      <a16:creationId xmlns:a16="http://schemas.microsoft.com/office/drawing/2014/main" id="{B79928D2-1BF8-4929-800A-3C81FADDB0E2}"/>
                    </a:ext>
                  </a:extLst>
                </p:cNvPr>
                <p:cNvSpPr/>
                <p:nvPr/>
              </p:nvSpPr>
              <p:spPr>
                <a:xfrm>
                  <a:off x="4267210" y="2706344"/>
                  <a:ext cx="674255" cy="3869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a:t>Model</a:t>
                  </a:r>
                </a:p>
              </p:txBody>
            </p:sp>
            <p:sp>
              <p:nvSpPr>
                <p:cNvPr id="70" name="Flowchart: Multidocument 69">
                  <a:extLst>
                    <a:ext uri="{FF2B5EF4-FFF2-40B4-BE49-F238E27FC236}">
                      <a16:creationId xmlns:a16="http://schemas.microsoft.com/office/drawing/2014/main" id="{B9F0AEB8-D074-41A4-811D-8061CFAC10F9}"/>
                    </a:ext>
                  </a:extLst>
                </p:cNvPr>
                <p:cNvSpPr/>
                <p:nvPr/>
              </p:nvSpPr>
              <p:spPr>
                <a:xfrm>
                  <a:off x="3302011" y="2677192"/>
                  <a:ext cx="596901" cy="461674"/>
                </a:xfrm>
                <a:prstGeom prst="flowChartMultidocumen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00"/>
                    <a:t>mini</a:t>
                  </a:r>
                </a:p>
                <a:p>
                  <a:pPr algn="ctr"/>
                  <a:r>
                    <a:rPr lang="en-US" sz="1000"/>
                    <a:t>batch</a:t>
                  </a:r>
                </a:p>
              </p:txBody>
            </p:sp>
            <p:sp>
              <p:nvSpPr>
                <p:cNvPr id="71" name="Arrow: Right 70">
                  <a:extLst>
                    <a:ext uri="{FF2B5EF4-FFF2-40B4-BE49-F238E27FC236}">
                      <a16:creationId xmlns:a16="http://schemas.microsoft.com/office/drawing/2014/main" id="{B7D3AD7E-7B4A-4D8D-A999-B3B8BFBBBAEE}"/>
                    </a:ext>
                  </a:extLst>
                </p:cNvPr>
                <p:cNvSpPr/>
                <p:nvPr/>
              </p:nvSpPr>
              <p:spPr>
                <a:xfrm>
                  <a:off x="3105742" y="2860331"/>
                  <a:ext cx="161627" cy="15774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2" name="Arrow: Right 71">
                  <a:extLst>
                    <a:ext uri="{FF2B5EF4-FFF2-40B4-BE49-F238E27FC236}">
                      <a16:creationId xmlns:a16="http://schemas.microsoft.com/office/drawing/2014/main" id="{D5401047-1BCC-47F8-9079-40804C3F67BC}"/>
                    </a:ext>
                  </a:extLst>
                </p:cNvPr>
                <p:cNvSpPr/>
                <p:nvPr/>
              </p:nvSpPr>
              <p:spPr>
                <a:xfrm>
                  <a:off x="4002247" y="2860331"/>
                  <a:ext cx="161627" cy="15774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cxnSp>
            <p:nvCxnSpPr>
              <p:cNvPr id="58" name="Straight Arrow Connector 57">
                <a:extLst>
                  <a:ext uri="{FF2B5EF4-FFF2-40B4-BE49-F238E27FC236}">
                    <a16:creationId xmlns:a16="http://schemas.microsoft.com/office/drawing/2014/main" id="{2BED2A2E-28BA-4E63-8506-59910333E5BE}"/>
                  </a:ext>
                </a:extLst>
              </p:cNvPr>
              <p:cNvCxnSpPr>
                <a:cxnSpLocks/>
                <a:stCxn id="56" idx="3"/>
              </p:cNvCxnSpPr>
              <p:nvPr/>
            </p:nvCxnSpPr>
            <p:spPr>
              <a:xfrm flipV="1">
                <a:off x="7611655" y="3473273"/>
                <a:ext cx="920182" cy="18821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59" name="Group 58">
                <a:extLst>
                  <a:ext uri="{FF2B5EF4-FFF2-40B4-BE49-F238E27FC236}">
                    <a16:creationId xmlns:a16="http://schemas.microsoft.com/office/drawing/2014/main" id="{C87B5D9C-ADB0-4033-9D38-2BAEEB1F61D9}"/>
                  </a:ext>
                </a:extLst>
              </p:cNvPr>
              <p:cNvGrpSpPr/>
              <p:nvPr/>
            </p:nvGrpSpPr>
            <p:grpSpPr>
              <a:xfrm>
                <a:off x="8444370" y="5379260"/>
                <a:ext cx="2780147" cy="923636"/>
                <a:chOff x="2276773" y="2242217"/>
                <a:chExt cx="2780147" cy="923636"/>
              </a:xfrm>
            </p:grpSpPr>
            <p:sp>
              <p:nvSpPr>
                <p:cNvPr id="61" name="Rectangle: Rounded Corners 60">
                  <a:extLst>
                    <a:ext uri="{FF2B5EF4-FFF2-40B4-BE49-F238E27FC236}">
                      <a16:creationId xmlns:a16="http://schemas.microsoft.com/office/drawing/2014/main" id="{DC068895-2B78-4E09-A16E-E52F3C8C828C}"/>
                    </a:ext>
                  </a:extLst>
                </p:cNvPr>
                <p:cNvSpPr/>
                <p:nvPr/>
              </p:nvSpPr>
              <p:spPr>
                <a:xfrm>
                  <a:off x="2276773" y="2242217"/>
                  <a:ext cx="2780147" cy="923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Worker 2</a:t>
                  </a:r>
                </a:p>
                <a:p>
                  <a:pPr algn="ctr"/>
                  <a:endParaRPr lang="en-US"/>
                </a:p>
                <a:p>
                  <a:pPr algn="ctr"/>
                  <a:endParaRPr lang="en-US"/>
                </a:p>
              </p:txBody>
            </p:sp>
            <p:sp>
              <p:nvSpPr>
                <p:cNvPr id="62" name="Rectangle 61">
                  <a:extLst>
                    <a:ext uri="{FF2B5EF4-FFF2-40B4-BE49-F238E27FC236}">
                      <a16:creationId xmlns:a16="http://schemas.microsoft.com/office/drawing/2014/main" id="{7E9EC1F0-BCB9-45B9-AAE2-D164C0992DBB}"/>
                    </a:ext>
                  </a:extLst>
                </p:cNvPr>
                <p:cNvSpPr/>
                <p:nvPr/>
              </p:nvSpPr>
              <p:spPr>
                <a:xfrm>
                  <a:off x="2371451" y="2716591"/>
                  <a:ext cx="674255" cy="3869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a:t>graph</a:t>
                  </a:r>
                </a:p>
                <a:p>
                  <a:pPr algn="ctr"/>
                  <a:r>
                    <a:rPr lang="en-US" sz="1200"/>
                    <a:t>client</a:t>
                  </a:r>
                </a:p>
              </p:txBody>
            </p:sp>
            <p:sp>
              <p:nvSpPr>
                <p:cNvPr id="63" name="Rectangle 62">
                  <a:extLst>
                    <a:ext uri="{FF2B5EF4-FFF2-40B4-BE49-F238E27FC236}">
                      <a16:creationId xmlns:a16="http://schemas.microsoft.com/office/drawing/2014/main" id="{FCA19D94-D46B-4547-953D-A22301D8D66B}"/>
                    </a:ext>
                  </a:extLst>
                </p:cNvPr>
                <p:cNvSpPr/>
                <p:nvPr/>
              </p:nvSpPr>
              <p:spPr>
                <a:xfrm>
                  <a:off x="4267210" y="2706344"/>
                  <a:ext cx="674255" cy="3869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a:t>Model</a:t>
                  </a:r>
                </a:p>
              </p:txBody>
            </p:sp>
            <p:sp>
              <p:nvSpPr>
                <p:cNvPr id="64" name="Flowchart: Multidocument 63">
                  <a:extLst>
                    <a:ext uri="{FF2B5EF4-FFF2-40B4-BE49-F238E27FC236}">
                      <a16:creationId xmlns:a16="http://schemas.microsoft.com/office/drawing/2014/main" id="{E85EA24F-1936-47A1-8067-E6B13F338C46}"/>
                    </a:ext>
                  </a:extLst>
                </p:cNvPr>
                <p:cNvSpPr/>
                <p:nvPr/>
              </p:nvSpPr>
              <p:spPr>
                <a:xfrm>
                  <a:off x="3302011" y="2677192"/>
                  <a:ext cx="596901" cy="461674"/>
                </a:xfrm>
                <a:prstGeom prst="flowChartMultidocumen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00"/>
                    <a:t>mini</a:t>
                  </a:r>
                </a:p>
                <a:p>
                  <a:pPr algn="ctr"/>
                  <a:r>
                    <a:rPr lang="en-US" sz="1000"/>
                    <a:t>batch</a:t>
                  </a:r>
                </a:p>
              </p:txBody>
            </p:sp>
            <p:sp>
              <p:nvSpPr>
                <p:cNvPr id="65" name="Arrow: Right 64">
                  <a:extLst>
                    <a:ext uri="{FF2B5EF4-FFF2-40B4-BE49-F238E27FC236}">
                      <a16:creationId xmlns:a16="http://schemas.microsoft.com/office/drawing/2014/main" id="{5D6275A9-1CB9-4B39-B6FF-8EB660FD4845}"/>
                    </a:ext>
                  </a:extLst>
                </p:cNvPr>
                <p:cNvSpPr/>
                <p:nvPr/>
              </p:nvSpPr>
              <p:spPr>
                <a:xfrm>
                  <a:off x="3105742" y="2860331"/>
                  <a:ext cx="161627" cy="15774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6" name="Arrow: Right 65">
                  <a:extLst>
                    <a:ext uri="{FF2B5EF4-FFF2-40B4-BE49-F238E27FC236}">
                      <a16:creationId xmlns:a16="http://schemas.microsoft.com/office/drawing/2014/main" id="{3375390D-B877-4851-9A8A-C4B511DC2258}"/>
                    </a:ext>
                  </a:extLst>
                </p:cNvPr>
                <p:cNvSpPr/>
                <p:nvPr/>
              </p:nvSpPr>
              <p:spPr>
                <a:xfrm>
                  <a:off x="4002247" y="2860331"/>
                  <a:ext cx="161627" cy="15774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cxnSp>
            <p:nvCxnSpPr>
              <p:cNvPr id="60" name="Straight Arrow Connector 59">
                <a:extLst>
                  <a:ext uri="{FF2B5EF4-FFF2-40B4-BE49-F238E27FC236}">
                    <a16:creationId xmlns:a16="http://schemas.microsoft.com/office/drawing/2014/main" id="{5FE68D09-4AC3-4256-BEB2-8A1540C4DB14}"/>
                  </a:ext>
                </a:extLst>
              </p:cNvPr>
              <p:cNvCxnSpPr>
                <a:cxnSpLocks/>
                <a:stCxn id="54" idx="3"/>
                <a:endCxn id="74" idx="1"/>
              </p:cNvCxnSpPr>
              <p:nvPr/>
            </p:nvCxnSpPr>
            <p:spPr>
              <a:xfrm flipV="1">
                <a:off x="7611655" y="3357652"/>
                <a:ext cx="920450" cy="6058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cxnSp>
          <p:nvCxnSpPr>
            <p:cNvPr id="79" name="Straight Arrow Connector 78">
              <a:extLst>
                <a:ext uri="{FF2B5EF4-FFF2-40B4-BE49-F238E27FC236}">
                  <a16:creationId xmlns:a16="http://schemas.microsoft.com/office/drawing/2014/main" id="{BBB63465-EEFE-493A-B9E5-3A78A1126DD7}"/>
                </a:ext>
              </a:extLst>
            </p:cNvPr>
            <p:cNvCxnSpPr>
              <a:cxnSpLocks/>
              <a:endCxn id="68" idx="1"/>
            </p:cNvCxnSpPr>
            <p:nvPr/>
          </p:nvCxnSpPr>
          <p:spPr>
            <a:xfrm flipV="1">
              <a:off x="8628125" y="4217119"/>
              <a:ext cx="884225" cy="5961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D2567F7F-170D-4A57-8F70-EDB8EB8D8764}"/>
                </a:ext>
              </a:extLst>
            </p:cNvPr>
            <p:cNvCxnSpPr>
              <a:cxnSpLocks/>
              <a:endCxn id="68" idx="1"/>
            </p:cNvCxnSpPr>
            <p:nvPr/>
          </p:nvCxnSpPr>
          <p:spPr>
            <a:xfrm>
              <a:off x="8628125" y="3537991"/>
              <a:ext cx="884225" cy="6791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46E176F7-3A29-434C-8AAE-50434D092241}"/>
                </a:ext>
              </a:extLst>
            </p:cNvPr>
            <p:cNvCxnSpPr>
              <a:cxnSpLocks/>
            </p:cNvCxnSpPr>
            <p:nvPr/>
          </p:nvCxnSpPr>
          <p:spPr>
            <a:xfrm>
              <a:off x="8627995" y="4899194"/>
              <a:ext cx="850823" cy="5677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2" name="Straight Arrow Connector 81">
              <a:extLst>
                <a:ext uri="{FF2B5EF4-FFF2-40B4-BE49-F238E27FC236}">
                  <a16:creationId xmlns:a16="http://schemas.microsoft.com/office/drawing/2014/main" id="{4E8A71B6-495D-459A-BCE1-1B99B6897BF6}"/>
                </a:ext>
              </a:extLst>
            </p:cNvPr>
            <p:cNvCxnSpPr>
              <a:cxnSpLocks/>
            </p:cNvCxnSpPr>
            <p:nvPr/>
          </p:nvCxnSpPr>
          <p:spPr>
            <a:xfrm>
              <a:off x="8627995" y="3623884"/>
              <a:ext cx="884095" cy="18244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3" name="Cylinder 82">
              <a:extLst>
                <a:ext uri="{FF2B5EF4-FFF2-40B4-BE49-F238E27FC236}">
                  <a16:creationId xmlns:a16="http://schemas.microsoft.com/office/drawing/2014/main" id="{DC4652D1-963E-43D5-892C-5BA4317FFA81}"/>
                </a:ext>
              </a:extLst>
            </p:cNvPr>
            <p:cNvSpPr/>
            <p:nvPr/>
          </p:nvSpPr>
          <p:spPr>
            <a:xfrm>
              <a:off x="6031336" y="3150543"/>
              <a:ext cx="466725" cy="287421"/>
            </a:xfrm>
            <a:prstGeom prst="can">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4" name="Cylinder 83">
              <a:extLst>
                <a:ext uri="{FF2B5EF4-FFF2-40B4-BE49-F238E27FC236}">
                  <a16:creationId xmlns:a16="http://schemas.microsoft.com/office/drawing/2014/main" id="{E5AF225B-5DB6-4128-930D-FEA60F8D01E5}"/>
                </a:ext>
              </a:extLst>
            </p:cNvPr>
            <p:cNvSpPr/>
            <p:nvPr/>
          </p:nvSpPr>
          <p:spPr>
            <a:xfrm>
              <a:off x="6031335" y="3694214"/>
              <a:ext cx="466725" cy="287421"/>
            </a:xfrm>
            <a:prstGeom prst="can">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5" name="Cylinder 84">
              <a:extLst>
                <a:ext uri="{FF2B5EF4-FFF2-40B4-BE49-F238E27FC236}">
                  <a16:creationId xmlns:a16="http://schemas.microsoft.com/office/drawing/2014/main" id="{DF307A61-3141-45A0-B419-384FD381B14C}"/>
                </a:ext>
              </a:extLst>
            </p:cNvPr>
            <p:cNvSpPr/>
            <p:nvPr/>
          </p:nvSpPr>
          <p:spPr>
            <a:xfrm>
              <a:off x="6031336" y="4384978"/>
              <a:ext cx="466725" cy="287421"/>
            </a:xfrm>
            <a:prstGeom prst="can">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6" name="Cylinder 85">
              <a:extLst>
                <a:ext uri="{FF2B5EF4-FFF2-40B4-BE49-F238E27FC236}">
                  <a16:creationId xmlns:a16="http://schemas.microsoft.com/office/drawing/2014/main" id="{8A929994-7D7D-4FA9-8A6B-072D8886B9F5}"/>
                </a:ext>
              </a:extLst>
            </p:cNvPr>
            <p:cNvSpPr/>
            <p:nvPr/>
          </p:nvSpPr>
          <p:spPr>
            <a:xfrm>
              <a:off x="6031336" y="4830560"/>
              <a:ext cx="466725" cy="287421"/>
            </a:xfrm>
            <a:prstGeom prst="can">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cxnSp>
          <p:nvCxnSpPr>
            <p:cNvPr id="87" name="Straight Connector 86">
              <a:extLst>
                <a:ext uri="{FF2B5EF4-FFF2-40B4-BE49-F238E27FC236}">
                  <a16:creationId xmlns:a16="http://schemas.microsoft.com/office/drawing/2014/main" id="{F319EFB5-44AF-469C-B045-5CDCA0F0FAE5}"/>
                </a:ext>
              </a:extLst>
            </p:cNvPr>
            <p:cNvCxnSpPr>
              <a:cxnSpLocks/>
              <a:stCxn id="85" idx="4"/>
              <a:endCxn id="56" idx="1"/>
            </p:cNvCxnSpPr>
            <p:nvPr/>
          </p:nvCxnSpPr>
          <p:spPr>
            <a:xfrm>
              <a:off x="6498061" y="4528689"/>
              <a:ext cx="667369" cy="2596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4E72992-AC2B-4C4E-B0DD-CD77B31EC243}"/>
                </a:ext>
              </a:extLst>
            </p:cNvPr>
            <p:cNvCxnSpPr>
              <a:cxnSpLocks/>
              <a:stCxn id="86" idx="4"/>
              <a:endCxn id="56" idx="1"/>
            </p:cNvCxnSpPr>
            <p:nvPr/>
          </p:nvCxnSpPr>
          <p:spPr>
            <a:xfrm flipV="1">
              <a:off x="6498061" y="4788363"/>
              <a:ext cx="667369" cy="18590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E5CA2B9D-D9B6-415C-AE38-7DFF0DB0B023}"/>
                </a:ext>
              </a:extLst>
            </p:cNvPr>
            <p:cNvCxnSpPr>
              <a:cxnSpLocks/>
              <a:stCxn id="83" idx="4"/>
              <a:endCxn id="54" idx="1"/>
            </p:cNvCxnSpPr>
            <p:nvPr/>
          </p:nvCxnSpPr>
          <p:spPr>
            <a:xfrm>
              <a:off x="6498061" y="3294254"/>
              <a:ext cx="667369" cy="218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04C701D0-ABD0-4AC5-AF92-8EAB2F5B13B4}"/>
                </a:ext>
              </a:extLst>
            </p:cNvPr>
            <p:cNvCxnSpPr>
              <a:cxnSpLocks/>
              <a:stCxn id="84" idx="4"/>
              <a:endCxn id="54" idx="1"/>
            </p:cNvCxnSpPr>
            <p:nvPr/>
          </p:nvCxnSpPr>
          <p:spPr>
            <a:xfrm flipV="1">
              <a:off x="6498060" y="3513054"/>
              <a:ext cx="667370" cy="324871"/>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9127C0FA-2E8A-4A39-8CF9-A4CD6066DB3D}"/>
                </a:ext>
              </a:extLst>
            </p:cNvPr>
            <p:cNvSpPr txBox="1"/>
            <p:nvPr/>
          </p:nvSpPr>
          <p:spPr>
            <a:xfrm>
              <a:off x="5934075" y="5208738"/>
              <a:ext cx="825867" cy="261610"/>
            </a:xfrm>
            <a:prstGeom prst="rect">
              <a:avLst/>
            </a:prstGeom>
            <a:noFill/>
          </p:spPr>
          <p:txBody>
            <a:bodyPr wrap="none" rtlCol="0">
              <a:spAutoFit/>
            </a:bodyPr>
            <a:lstStyle/>
            <a:p>
              <a:r>
                <a:rPr lang="en-US" sz="1050"/>
                <a:t>Graph data</a:t>
              </a:r>
            </a:p>
          </p:txBody>
        </p:sp>
      </p:grpSp>
    </p:spTree>
    <p:extLst>
      <p:ext uri="{BB962C8B-B14F-4D97-AF65-F5344CB8AC3E}">
        <p14:creationId xmlns:p14="http://schemas.microsoft.com/office/powerpoint/2010/main" val="2923240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B8045-B927-428A-A064-D844BB68B154}"/>
              </a:ext>
            </a:extLst>
          </p:cNvPr>
          <p:cNvSpPr>
            <a:spLocks noGrp="1"/>
          </p:cNvSpPr>
          <p:nvPr>
            <p:ph type="title"/>
          </p:nvPr>
        </p:nvSpPr>
        <p:spPr/>
        <p:txBody>
          <a:bodyPr>
            <a:normAutofit/>
          </a:bodyPr>
          <a:lstStyle/>
          <a:p>
            <a:r>
              <a:rPr lang="en-US" sz="4000" dirty="0">
                <a:latin typeface="+mn-lt"/>
                <a:ea typeface="+mn-ea"/>
                <a:cs typeface="+mn-cs"/>
              </a:rPr>
              <a:t>How to use </a:t>
            </a:r>
            <a:r>
              <a:rPr lang="en-US" sz="4000" dirty="0" err="1">
                <a:latin typeface="+mn-lt"/>
                <a:ea typeface="+mn-ea"/>
                <a:cs typeface="+mn-cs"/>
              </a:rPr>
              <a:t>DeepGNN</a:t>
            </a:r>
            <a:endParaRPr lang="en-US" sz="4000" dirty="0">
              <a:latin typeface="+mn-lt"/>
              <a:ea typeface="+mn-ea"/>
              <a:cs typeface="+mn-cs"/>
            </a:endParaRPr>
          </a:p>
        </p:txBody>
      </p:sp>
      <p:sp>
        <p:nvSpPr>
          <p:cNvPr id="3" name="Content Placeholder 2">
            <a:extLst>
              <a:ext uri="{FF2B5EF4-FFF2-40B4-BE49-F238E27FC236}">
                <a16:creationId xmlns:a16="http://schemas.microsoft.com/office/drawing/2014/main" id="{BBA30748-0D8B-D029-D9F1-6389D7F7ADE7}"/>
              </a:ext>
            </a:extLst>
          </p:cNvPr>
          <p:cNvSpPr>
            <a:spLocks noGrp="1"/>
          </p:cNvSpPr>
          <p:nvPr>
            <p:ph idx="1"/>
          </p:nvPr>
        </p:nvSpPr>
        <p:spPr/>
        <p:txBody>
          <a:bodyPr/>
          <a:lstStyle/>
          <a:p>
            <a:r>
              <a:rPr lang="en-US" dirty="0"/>
              <a:t>Fetch package from </a:t>
            </a:r>
            <a:r>
              <a:rPr lang="en-US" dirty="0" err="1"/>
              <a:t>PyPi</a:t>
            </a:r>
            <a:r>
              <a:rPr lang="en-US" dirty="0"/>
              <a:t>:</a:t>
            </a:r>
          </a:p>
          <a:p>
            <a:pPr lvl="1"/>
            <a:r>
              <a:rPr lang="en-US" dirty="0">
                <a:hlinkClick r:id="rId3"/>
              </a:rPr>
              <a:t>deepgnn-tf</a:t>
            </a:r>
            <a:endParaRPr lang="en-US" dirty="0"/>
          </a:p>
          <a:p>
            <a:pPr lvl="1"/>
            <a:r>
              <a:rPr lang="en-US" dirty="0">
                <a:hlinkClick r:id="rId4"/>
              </a:rPr>
              <a:t>deepgnn-torch</a:t>
            </a:r>
            <a:endParaRPr lang="en-US" dirty="0"/>
          </a:p>
          <a:p>
            <a:pPr lvl="1"/>
            <a:r>
              <a:rPr lang="en-US" dirty="0">
                <a:hlinkClick r:id="rId5"/>
              </a:rPr>
              <a:t>deepgn-ge</a:t>
            </a:r>
            <a:endParaRPr lang="en-US" dirty="0"/>
          </a:p>
          <a:p>
            <a:r>
              <a:rPr lang="en-US" dirty="0"/>
              <a:t>Install from source:</a:t>
            </a:r>
          </a:p>
          <a:p>
            <a:pPr lvl="1"/>
            <a:r>
              <a:rPr lang="en-US" dirty="0">
                <a:hlinkClick r:id="rId6"/>
              </a:rPr>
              <a:t>https:/github.com/</a:t>
            </a:r>
            <a:r>
              <a:rPr lang="en-US" dirty="0" err="1">
                <a:hlinkClick r:id="rId6"/>
              </a:rPr>
              <a:t>microsoft</a:t>
            </a:r>
            <a:r>
              <a:rPr lang="en-US" dirty="0">
                <a:hlinkClick r:id="rId6"/>
              </a:rPr>
              <a:t>/</a:t>
            </a:r>
            <a:r>
              <a:rPr lang="en-US" dirty="0" err="1">
                <a:hlinkClick r:id="rId6"/>
              </a:rPr>
              <a:t>DeepGNN</a:t>
            </a:r>
            <a:endParaRPr lang="en-US" dirty="0"/>
          </a:p>
        </p:txBody>
      </p:sp>
      <p:sp>
        <p:nvSpPr>
          <p:cNvPr id="7" name="Slide Number Placeholder 6">
            <a:extLst>
              <a:ext uri="{FF2B5EF4-FFF2-40B4-BE49-F238E27FC236}">
                <a16:creationId xmlns:a16="http://schemas.microsoft.com/office/drawing/2014/main" id="{5B1BC23A-BB73-4AD6-AF9B-403BE1AC17CC}"/>
              </a:ext>
            </a:extLst>
          </p:cNvPr>
          <p:cNvSpPr>
            <a:spLocks noGrp="1"/>
          </p:cNvSpPr>
          <p:nvPr>
            <p:ph type="sldNum" sz="quarter" idx="12"/>
          </p:nvPr>
        </p:nvSpPr>
        <p:spPr/>
        <p:txBody>
          <a:bodyPr/>
          <a:lstStyle/>
          <a:p>
            <a:fld id="{83364AA7-E83E-46BF-8190-6986D6366939}" type="slidenum">
              <a:rPr lang="en-US" smtClean="0"/>
              <a:t>11</a:t>
            </a:fld>
            <a:endParaRPr lang="en-US"/>
          </a:p>
        </p:txBody>
      </p:sp>
    </p:spTree>
    <p:extLst>
      <p:ext uri="{BB962C8B-B14F-4D97-AF65-F5344CB8AC3E}">
        <p14:creationId xmlns:p14="http://schemas.microsoft.com/office/powerpoint/2010/main" val="4226604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B8045-B927-428A-A064-D844BB68B154}"/>
              </a:ext>
            </a:extLst>
          </p:cNvPr>
          <p:cNvSpPr>
            <a:spLocks noGrp="1"/>
          </p:cNvSpPr>
          <p:nvPr>
            <p:ph type="title"/>
          </p:nvPr>
        </p:nvSpPr>
        <p:spPr/>
        <p:txBody>
          <a:bodyPr>
            <a:normAutofit/>
          </a:bodyPr>
          <a:lstStyle/>
          <a:p>
            <a:r>
              <a:rPr lang="en-US" sz="4000" dirty="0">
                <a:latin typeface="+mn-lt"/>
                <a:ea typeface="+mn-ea"/>
                <a:cs typeface="+mn-cs"/>
              </a:rPr>
              <a:t>How to use </a:t>
            </a:r>
            <a:r>
              <a:rPr lang="en-US" sz="4000" dirty="0" err="1">
                <a:latin typeface="+mn-lt"/>
                <a:ea typeface="+mn-ea"/>
                <a:cs typeface="+mn-cs"/>
              </a:rPr>
              <a:t>DeepGNN</a:t>
            </a:r>
            <a:endParaRPr lang="en-US" sz="4000" dirty="0">
              <a:latin typeface="+mn-lt"/>
              <a:ea typeface="+mn-ea"/>
              <a:cs typeface="+mn-cs"/>
            </a:endParaRPr>
          </a:p>
        </p:txBody>
      </p:sp>
      <p:graphicFrame>
        <p:nvGraphicFramePr>
          <p:cNvPr id="6" name="Content Placeholder 3">
            <a:extLst>
              <a:ext uri="{FF2B5EF4-FFF2-40B4-BE49-F238E27FC236}">
                <a16:creationId xmlns:a16="http://schemas.microsoft.com/office/drawing/2014/main" id="{ADD9A14E-4039-48CF-957C-3DDBAD1284A0}"/>
              </a:ext>
            </a:extLst>
          </p:cNvPr>
          <p:cNvGraphicFramePr>
            <a:graphicFrameLocks/>
          </p:cNvGraphicFramePr>
          <p:nvPr/>
        </p:nvGraphicFramePr>
        <p:xfrm>
          <a:off x="914400" y="2945877"/>
          <a:ext cx="10355664" cy="1483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6">
            <a:extLst>
              <a:ext uri="{FF2B5EF4-FFF2-40B4-BE49-F238E27FC236}">
                <a16:creationId xmlns:a16="http://schemas.microsoft.com/office/drawing/2014/main" id="{5B1BC23A-BB73-4AD6-AF9B-403BE1AC17CC}"/>
              </a:ext>
            </a:extLst>
          </p:cNvPr>
          <p:cNvSpPr>
            <a:spLocks noGrp="1"/>
          </p:cNvSpPr>
          <p:nvPr>
            <p:ph type="sldNum" sz="quarter" idx="12"/>
          </p:nvPr>
        </p:nvSpPr>
        <p:spPr/>
        <p:txBody>
          <a:bodyPr/>
          <a:lstStyle/>
          <a:p>
            <a:fld id="{83364AA7-E83E-46BF-8190-6986D6366939}" type="slidenum">
              <a:rPr lang="en-US" smtClean="0"/>
              <a:t>12</a:t>
            </a:fld>
            <a:endParaRPr lang="en-US"/>
          </a:p>
        </p:txBody>
      </p:sp>
    </p:spTree>
    <p:extLst>
      <p:ext uri="{BB962C8B-B14F-4D97-AF65-F5344CB8AC3E}">
        <p14:creationId xmlns:p14="http://schemas.microsoft.com/office/powerpoint/2010/main" val="2323149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03858-0FB8-43EF-B146-EF72F1E5DD38}"/>
              </a:ext>
            </a:extLst>
          </p:cNvPr>
          <p:cNvSpPr>
            <a:spLocks noGrp="1"/>
          </p:cNvSpPr>
          <p:nvPr>
            <p:ph type="title"/>
          </p:nvPr>
        </p:nvSpPr>
        <p:spPr>
          <a:xfrm>
            <a:off x="838200" y="260350"/>
            <a:ext cx="10515600" cy="1325563"/>
          </a:xfrm>
        </p:spPr>
        <p:txBody>
          <a:bodyPr/>
          <a:lstStyle/>
          <a:p>
            <a:r>
              <a:rPr lang="en-US"/>
              <a:t>Initialize Graph Engine</a:t>
            </a:r>
          </a:p>
        </p:txBody>
      </p:sp>
      <p:sp>
        <p:nvSpPr>
          <p:cNvPr id="3" name="Content Placeholder 2">
            <a:extLst>
              <a:ext uri="{FF2B5EF4-FFF2-40B4-BE49-F238E27FC236}">
                <a16:creationId xmlns:a16="http://schemas.microsoft.com/office/drawing/2014/main" id="{923B295C-9DDD-4333-B1D9-9E11D4646832}"/>
              </a:ext>
            </a:extLst>
          </p:cNvPr>
          <p:cNvSpPr>
            <a:spLocks noGrp="1"/>
          </p:cNvSpPr>
          <p:nvPr>
            <p:ph idx="1"/>
          </p:nvPr>
        </p:nvSpPr>
        <p:spPr>
          <a:xfrm>
            <a:off x="838200" y="1907544"/>
            <a:ext cx="10515600" cy="4127174"/>
          </a:xfrm>
        </p:spPr>
        <p:txBody>
          <a:bodyPr>
            <a:normAutofit/>
          </a:bodyPr>
          <a:lstStyle/>
          <a:p>
            <a:pPr lvl="1"/>
            <a:r>
              <a:rPr lang="en-US" dirty="0"/>
              <a:t>Encapsulate complexity among different infrastructures</a:t>
            </a:r>
          </a:p>
          <a:p>
            <a:pPr lvl="1"/>
            <a:r>
              <a:rPr lang="en-US" dirty="0"/>
              <a:t>Initialize graph engine(s) in </a:t>
            </a:r>
            <a:r>
              <a:rPr lang="en-US" b="1" dirty="0"/>
              <a:t>different infra </a:t>
            </a:r>
            <a:r>
              <a:rPr lang="en-US" dirty="0"/>
              <a:t>with </a:t>
            </a:r>
            <a:r>
              <a:rPr lang="en-US" b="1" dirty="0"/>
              <a:t>unified API</a:t>
            </a:r>
          </a:p>
          <a:p>
            <a:endParaRPr lang="en-US" dirty="0"/>
          </a:p>
          <a:p>
            <a:pPr marL="457200" lvl="1" indent="0">
              <a:buNone/>
            </a:pPr>
            <a:endParaRPr lang="en-US" dirty="0"/>
          </a:p>
          <a:p>
            <a:pPr lvl="1"/>
            <a:endParaRPr lang="en-US" dirty="0"/>
          </a:p>
          <a:p>
            <a:pPr lvl="1"/>
            <a:endParaRPr lang="en-US" dirty="0"/>
          </a:p>
          <a:p>
            <a:pPr lvl="1"/>
            <a:endParaRPr lang="en-US" dirty="0"/>
          </a:p>
        </p:txBody>
      </p:sp>
      <p:grpSp>
        <p:nvGrpSpPr>
          <p:cNvPr id="6" name="Group 5">
            <a:extLst>
              <a:ext uri="{FF2B5EF4-FFF2-40B4-BE49-F238E27FC236}">
                <a16:creationId xmlns:a16="http://schemas.microsoft.com/office/drawing/2014/main" id="{116E79F9-5261-497C-9FCC-6B95227880CD}"/>
              </a:ext>
            </a:extLst>
          </p:cNvPr>
          <p:cNvGrpSpPr/>
          <p:nvPr/>
        </p:nvGrpSpPr>
        <p:grpSpPr>
          <a:xfrm>
            <a:off x="1855217" y="3697813"/>
            <a:ext cx="8481567" cy="2231104"/>
            <a:chOff x="860718" y="3406049"/>
            <a:chExt cx="8266349" cy="2064083"/>
          </a:xfrm>
        </p:grpSpPr>
        <p:grpSp>
          <p:nvGrpSpPr>
            <p:cNvPr id="37" name="Group 36">
              <a:extLst>
                <a:ext uri="{FF2B5EF4-FFF2-40B4-BE49-F238E27FC236}">
                  <a16:creationId xmlns:a16="http://schemas.microsoft.com/office/drawing/2014/main" id="{C44096D0-587C-484A-A600-20D4E122ED0C}"/>
                </a:ext>
              </a:extLst>
            </p:cNvPr>
            <p:cNvGrpSpPr/>
            <p:nvPr/>
          </p:nvGrpSpPr>
          <p:grpSpPr>
            <a:xfrm>
              <a:off x="860718" y="3406049"/>
              <a:ext cx="8266349" cy="2064083"/>
              <a:chOff x="860718" y="3406049"/>
              <a:chExt cx="8266349" cy="2064083"/>
            </a:xfrm>
          </p:grpSpPr>
          <p:sp>
            <p:nvSpPr>
              <p:cNvPr id="11" name="Arrow: Right 10">
                <a:extLst>
                  <a:ext uri="{FF2B5EF4-FFF2-40B4-BE49-F238E27FC236}">
                    <a16:creationId xmlns:a16="http://schemas.microsoft.com/office/drawing/2014/main" id="{EED2CB53-F062-4909-AF98-8254C7BADDA1}"/>
                  </a:ext>
                </a:extLst>
              </p:cNvPr>
              <p:cNvSpPr/>
              <p:nvPr/>
            </p:nvSpPr>
            <p:spPr>
              <a:xfrm>
                <a:off x="7012965" y="4273124"/>
                <a:ext cx="718630" cy="20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Flowchart: Multidocument 6">
                <a:extLst>
                  <a:ext uri="{FF2B5EF4-FFF2-40B4-BE49-F238E27FC236}">
                    <a16:creationId xmlns:a16="http://schemas.microsoft.com/office/drawing/2014/main" id="{1B4D2F9D-66E0-45E6-9A93-88270F249B68}"/>
                  </a:ext>
                </a:extLst>
              </p:cNvPr>
              <p:cNvSpPr/>
              <p:nvPr/>
            </p:nvSpPr>
            <p:spPr>
              <a:xfrm>
                <a:off x="6102413" y="4114034"/>
                <a:ext cx="560689" cy="591785"/>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Binary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Format </a:t>
                </a:r>
              </a:p>
            </p:txBody>
          </p:sp>
          <p:pic>
            <p:nvPicPr>
              <p:cNvPr id="13" name="Picture 12" descr="A picture containing rain, nature&#10;&#10;Description automatically generated">
                <a:extLst>
                  <a:ext uri="{FF2B5EF4-FFF2-40B4-BE49-F238E27FC236}">
                    <a16:creationId xmlns:a16="http://schemas.microsoft.com/office/drawing/2014/main" id="{E2E69601-0640-47A2-9F7C-298686606EE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63651" y="3406049"/>
                <a:ext cx="2217208" cy="1652147"/>
              </a:xfrm>
              <a:prstGeom prst="rect">
                <a:avLst/>
              </a:prstGeom>
            </p:spPr>
          </p:pic>
          <p:sp>
            <p:nvSpPr>
              <p:cNvPr id="15" name="TextBox 14">
                <a:extLst>
                  <a:ext uri="{FF2B5EF4-FFF2-40B4-BE49-F238E27FC236}">
                    <a16:creationId xmlns:a16="http://schemas.microsoft.com/office/drawing/2014/main" id="{A2D80343-017E-46D8-98F3-55497190B0C7}"/>
                  </a:ext>
                </a:extLst>
              </p:cNvPr>
              <p:cNvSpPr txBox="1"/>
              <p:nvPr/>
            </p:nvSpPr>
            <p:spPr>
              <a:xfrm>
                <a:off x="2682460" y="5193133"/>
                <a:ext cx="177959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Graph (JSON/text format)</a:t>
                </a:r>
              </a:p>
            </p:txBody>
          </p:sp>
          <p:pic>
            <p:nvPicPr>
              <p:cNvPr id="17" name="Graphic 16" descr="User with solid fill">
                <a:extLst>
                  <a:ext uri="{FF2B5EF4-FFF2-40B4-BE49-F238E27FC236}">
                    <a16:creationId xmlns:a16="http://schemas.microsoft.com/office/drawing/2014/main" id="{9F71A58B-677B-4DC9-ABF5-1E2F8F444F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0718" y="4062456"/>
                <a:ext cx="729978" cy="729977"/>
              </a:xfrm>
              <a:prstGeom prst="rect">
                <a:avLst/>
              </a:prstGeom>
            </p:spPr>
          </p:pic>
          <p:sp>
            <p:nvSpPr>
              <p:cNvPr id="18" name="Arrow: Right 17">
                <a:extLst>
                  <a:ext uri="{FF2B5EF4-FFF2-40B4-BE49-F238E27FC236}">
                    <a16:creationId xmlns:a16="http://schemas.microsoft.com/office/drawing/2014/main" id="{4C305FEE-1886-4AA0-9514-8415DFC7E9D1}"/>
                  </a:ext>
                </a:extLst>
              </p:cNvPr>
              <p:cNvSpPr/>
              <p:nvPr/>
            </p:nvSpPr>
            <p:spPr>
              <a:xfrm>
                <a:off x="1752600" y="4292968"/>
                <a:ext cx="522656" cy="20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B2E4FFB-0619-4345-8726-7BF2842A7702}"/>
                  </a:ext>
                </a:extLst>
              </p:cNvPr>
              <p:cNvSpPr/>
              <p:nvPr/>
            </p:nvSpPr>
            <p:spPr>
              <a:xfrm>
                <a:off x="5617406" y="3776133"/>
                <a:ext cx="3509661" cy="1202094"/>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B9BD5"/>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2DB34EB7-9E62-40CC-8FC4-65375E32C425}"/>
                  </a:ext>
                </a:extLst>
              </p:cNvPr>
              <p:cNvSpPr txBox="1"/>
              <p:nvPr/>
            </p:nvSpPr>
            <p:spPr>
              <a:xfrm>
                <a:off x="6685619" y="4518118"/>
                <a:ext cx="1212678" cy="38439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Start Graph Engine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(local, cluster, K8s)</a:t>
                </a:r>
              </a:p>
            </p:txBody>
          </p:sp>
          <p:sp>
            <p:nvSpPr>
              <p:cNvPr id="29" name="Rectangle: Rounded Corners 28">
                <a:extLst>
                  <a:ext uri="{FF2B5EF4-FFF2-40B4-BE49-F238E27FC236}">
                    <a16:creationId xmlns:a16="http://schemas.microsoft.com/office/drawing/2014/main" id="{EE8003AD-190C-4A5C-9246-4E45210519BB}"/>
                  </a:ext>
                </a:extLst>
              </p:cNvPr>
              <p:cNvSpPr/>
              <p:nvPr/>
            </p:nvSpPr>
            <p:spPr>
              <a:xfrm>
                <a:off x="8095929" y="3931554"/>
                <a:ext cx="946753" cy="26180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anose="020F0502020204030204"/>
                    <a:ea typeface="+mn-ea"/>
                    <a:cs typeface="+mn-cs"/>
                  </a:rPr>
                  <a:t>Graph Engine 0</a:t>
                </a:r>
              </a:p>
            </p:txBody>
          </p:sp>
          <p:sp>
            <p:nvSpPr>
              <p:cNvPr id="30" name="Rectangle: Rounded Corners 29">
                <a:extLst>
                  <a:ext uri="{FF2B5EF4-FFF2-40B4-BE49-F238E27FC236}">
                    <a16:creationId xmlns:a16="http://schemas.microsoft.com/office/drawing/2014/main" id="{8D4D7DED-53CF-403C-B784-45CDB3211F47}"/>
                  </a:ext>
                </a:extLst>
              </p:cNvPr>
              <p:cNvSpPr/>
              <p:nvPr/>
            </p:nvSpPr>
            <p:spPr>
              <a:xfrm>
                <a:off x="8095929" y="4240263"/>
                <a:ext cx="946753" cy="26180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anose="020F0502020204030204"/>
                    <a:ea typeface="+mn-ea"/>
                    <a:cs typeface="+mn-cs"/>
                  </a:rPr>
                  <a:t>Graph Engine 1</a:t>
                </a:r>
              </a:p>
            </p:txBody>
          </p:sp>
          <p:sp>
            <p:nvSpPr>
              <p:cNvPr id="32" name="Rectangle: Rounded Corners 31">
                <a:extLst>
                  <a:ext uri="{FF2B5EF4-FFF2-40B4-BE49-F238E27FC236}">
                    <a16:creationId xmlns:a16="http://schemas.microsoft.com/office/drawing/2014/main" id="{773DDF2C-BBAC-4B64-9B81-496A4FD7A9EA}"/>
                  </a:ext>
                </a:extLst>
              </p:cNvPr>
              <p:cNvSpPr/>
              <p:nvPr/>
            </p:nvSpPr>
            <p:spPr>
              <a:xfrm>
                <a:off x="8095929" y="4548859"/>
                <a:ext cx="946753" cy="26180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anose="020F0502020204030204"/>
                    <a:ea typeface="+mn-ea"/>
                    <a:cs typeface="+mn-cs"/>
                  </a:rPr>
                  <a:t>Graph Engine 2</a:t>
                </a:r>
              </a:p>
            </p:txBody>
          </p:sp>
          <p:sp>
            <p:nvSpPr>
              <p:cNvPr id="36" name="TextBox 35">
                <a:extLst>
                  <a:ext uri="{FF2B5EF4-FFF2-40B4-BE49-F238E27FC236}">
                    <a16:creationId xmlns:a16="http://schemas.microsoft.com/office/drawing/2014/main" id="{80A0AC78-C3FF-43BE-8FE8-504D2054A0EE}"/>
                  </a:ext>
                </a:extLst>
              </p:cNvPr>
              <p:cNvSpPr txBox="1"/>
              <p:nvPr/>
            </p:nvSpPr>
            <p:spPr>
              <a:xfrm>
                <a:off x="1575571" y="4549592"/>
                <a:ext cx="1011586" cy="22941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rPr>
                  <a:t>Generate graph</a:t>
                </a:r>
              </a:p>
            </p:txBody>
          </p:sp>
        </p:grpSp>
        <p:sp>
          <p:nvSpPr>
            <p:cNvPr id="40" name="TextBox 39">
              <a:extLst>
                <a:ext uri="{FF2B5EF4-FFF2-40B4-BE49-F238E27FC236}">
                  <a16:creationId xmlns:a16="http://schemas.microsoft.com/office/drawing/2014/main" id="{383C87B6-D9BB-4114-A807-52A46B03A3C4}"/>
                </a:ext>
              </a:extLst>
            </p:cNvPr>
            <p:cNvSpPr txBox="1"/>
            <p:nvPr/>
          </p:nvSpPr>
          <p:spPr>
            <a:xfrm>
              <a:off x="5601879" y="3760007"/>
              <a:ext cx="10236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Backend </a:t>
              </a:r>
            </a:p>
          </p:txBody>
        </p:sp>
      </p:grpSp>
      <p:graphicFrame>
        <p:nvGraphicFramePr>
          <p:cNvPr id="41" name="Content Placeholder 3">
            <a:extLst>
              <a:ext uri="{FF2B5EF4-FFF2-40B4-BE49-F238E27FC236}">
                <a16:creationId xmlns:a16="http://schemas.microsoft.com/office/drawing/2014/main" id="{2BF4FE2B-D223-4A20-97D5-04BDA25D61FB}"/>
              </a:ext>
            </a:extLst>
          </p:cNvPr>
          <p:cNvGraphicFramePr>
            <a:graphicFrameLocks/>
          </p:cNvGraphicFramePr>
          <p:nvPr/>
        </p:nvGraphicFramePr>
        <p:xfrm>
          <a:off x="6735747" y="365125"/>
          <a:ext cx="5456253" cy="4496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9" name="TextBox 18">
            <a:extLst>
              <a:ext uri="{FF2B5EF4-FFF2-40B4-BE49-F238E27FC236}">
                <a16:creationId xmlns:a16="http://schemas.microsoft.com/office/drawing/2014/main" id="{BF9A6CF7-7CA0-4304-B284-F44E633E5DE7}"/>
              </a:ext>
            </a:extLst>
          </p:cNvPr>
          <p:cNvSpPr txBox="1"/>
          <p:nvPr/>
        </p:nvSpPr>
        <p:spPr>
          <a:xfrm>
            <a:off x="2205666" y="2803002"/>
            <a:ext cx="5197257" cy="766685"/>
          </a:xfrm>
          <a:prstGeom prst="rect">
            <a:avLst/>
          </a:prstGeom>
          <a:solidFill>
            <a:schemeClr val="bg1">
              <a:lumMod val="85000"/>
            </a:schemeClr>
          </a:solidFill>
        </p:spPr>
        <p:txBody>
          <a:bodyPr wrap="none" rtlCol="0">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graph = Backend(</a:t>
            </a:r>
            <a:r>
              <a:rPr kumimoji="0" lang="en-US" sz="1200" b="1"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Local</a:t>
            </a: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 options, </a:t>
            </a:r>
            <a:r>
              <a:rPr kumimoji="0" lang="en-US" sz="1200" b="0" i="0" u="none" strike="noStrike" kern="1200" cap="none" spc="0" normalizeH="0" baseline="0" noProof="0" err="1">
                <a:ln>
                  <a:noFill/>
                </a:ln>
                <a:solidFill>
                  <a:prstClr val="black"/>
                </a:solidFill>
                <a:effectLst/>
                <a:uLnTx/>
                <a:uFillTx/>
                <a:latin typeface="Consolas" panose="020B0609020204030204" pitchFamily="49" charset="0"/>
                <a:ea typeface="+mn-ea"/>
                <a:cs typeface="Segoe UI" panose="020B0502040204020203" pitchFamily="34" charset="0"/>
              </a:rPr>
              <a:t>data_dir</a:t>
            </a: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).graph</a:t>
            </a: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graph = Backend(</a:t>
            </a:r>
            <a:r>
              <a:rPr kumimoji="0" lang="en-US" sz="1200" b="1" i="0" u="none" strike="noStrike" kern="1200" cap="none" spc="0" normalizeH="0" baseline="0" noProof="0" err="1">
                <a:ln>
                  <a:noFill/>
                </a:ln>
                <a:solidFill>
                  <a:prstClr val="black"/>
                </a:solidFill>
                <a:effectLst/>
                <a:uLnTx/>
                <a:uFillTx/>
                <a:latin typeface="Consolas" panose="020B0609020204030204" pitchFamily="49" charset="0"/>
                <a:ea typeface="+mn-ea"/>
                <a:cs typeface="Segoe UI" panose="020B0502040204020203" pitchFamily="34" charset="0"/>
              </a:rPr>
              <a:t>Compute_Cluster</a:t>
            </a: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 options, </a:t>
            </a:r>
            <a:r>
              <a:rPr kumimoji="0" lang="en-US" sz="1200" b="0" i="0" u="none" strike="noStrike" kern="1200" cap="none" spc="0" normalizeH="0" baseline="0" noProof="0" err="1">
                <a:ln>
                  <a:noFill/>
                </a:ln>
                <a:solidFill>
                  <a:prstClr val="black"/>
                </a:solidFill>
                <a:effectLst/>
                <a:uLnTx/>
                <a:uFillTx/>
                <a:latin typeface="Consolas" panose="020B0609020204030204" pitchFamily="49" charset="0"/>
                <a:ea typeface="+mn-ea"/>
                <a:cs typeface="Segoe UI" panose="020B0502040204020203" pitchFamily="34" charset="0"/>
              </a:rPr>
              <a:t>data_dir</a:t>
            </a: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).graph</a:t>
            </a: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graph = Backend(</a:t>
            </a:r>
            <a:r>
              <a:rPr kumimoji="0" lang="en-US" sz="1200" b="1"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Kubernetes</a:t>
            </a: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 options, </a:t>
            </a:r>
            <a:r>
              <a:rPr kumimoji="0" lang="en-US" sz="1200" b="0" i="0" u="none" strike="noStrike" kern="1200" cap="none" spc="0" normalizeH="0" baseline="0" noProof="0" err="1">
                <a:ln>
                  <a:noFill/>
                </a:ln>
                <a:solidFill>
                  <a:prstClr val="black"/>
                </a:solidFill>
                <a:effectLst/>
                <a:uLnTx/>
                <a:uFillTx/>
                <a:latin typeface="Consolas" panose="020B0609020204030204" pitchFamily="49" charset="0"/>
                <a:ea typeface="+mn-ea"/>
                <a:cs typeface="Segoe UI" panose="020B0502040204020203" pitchFamily="34" charset="0"/>
              </a:rPr>
              <a:t>data_dir</a:t>
            </a:r>
            <a:r>
              <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mn-ea"/>
                <a:cs typeface="Segoe UI" panose="020B0502040204020203" pitchFamily="34" charset="0"/>
              </a:rPr>
              <a:t>).graph</a:t>
            </a:r>
          </a:p>
        </p:txBody>
      </p:sp>
      <p:sp>
        <p:nvSpPr>
          <p:cNvPr id="14" name="Slide Number Placeholder 13">
            <a:extLst>
              <a:ext uri="{FF2B5EF4-FFF2-40B4-BE49-F238E27FC236}">
                <a16:creationId xmlns:a16="http://schemas.microsoft.com/office/drawing/2014/main" id="{ABD2B265-A67D-4CF0-BBBA-EFC268542642}"/>
              </a:ext>
            </a:extLst>
          </p:cNvPr>
          <p:cNvSpPr>
            <a:spLocks noGrp="1"/>
          </p:cNvSpPr>
          <p:nvPr>
            <p:ph type="sldNum" sz="quarter" idx="12"/>
          </p:nvPr>
        </p:nvSpPr>
        <p:spPr/>
        <p:txBody>
          <a:bodyPr/>
          <a:lstStyle/>
          <a:p>
            <a:fld id="{83364AA7-E83E-46BF-8190-6986D6366939}" type="slidenum">
              <a:rPr lang="en-US" smtClean="0"/>
              <a:t>13</a:t>
            </a:fld>
            <a:endParaRPr lang="en-US"/>
          </a:p>
        </p:txBody>
      </p:sp>
    </p:spTree>
    <p:extLst>
      <p:ext uri="{BB962C8B-B14F-4D97-AF65-F5344CB8AC3E}">
        <p14:creationId xmlns:p14="http://schemas.microsoft.com/office/powerpoint/2010/main" val="548568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E89AB-2996-4980-B480-5EAA05233681}"/>
              </a:ext>
            </a:extLst>
          </p:cNvPr>
          <p:cNvSpPr>
            <a:spLocks noGrp="1"/>
          </p:cNvSpPr>
          <p:nvPr>
            <p:ph type="title"/>
          </p:nvPr>
        </p:nvSpPr>
        <p:spPr/>
        <p:txBody>
          <a:bodyPr/>
          <a:lstStyle/>
          <a:p>
            <a:r>
              <a:rPr lang="en-US"/>
              <a:t>Create Graph Dataset</a:t>
            </a:r>
          </a:p>
        </p:txBody>
      </p:sp>
      <p:sp>
        <p:nvSpPr>
          <p:cNvPr id="3" name="Content Placeholder 2">
            <a:extLst>
              <a:ext uri="{FF2B5EF4-FFF2-40B4-BE49-F238E27FC236}">
                <a16:creationId xmlns:a16="http://schemas.microsoft.com/office/drawing/2014/main" id="{FA984B38-0F68-4C75-8A62-D6EF4D4F24F3}"/>
              </a:ext>
            </a:extLst>
          </p:cNvPr>
          <p:cNvSpPr>
            <a:spLocks noGrp="1"/>
          </p:cNvSpPr>
          <p:nvPr>
            <p:ph idx="1"/>
          </p:nvPr>
        </p:nvSpPr>
        <p:spPr>
          <a:xfrm>
            <a:off x="243679" y="1824125"/>
            <a:ext cx="6121436" cy="4351338"/>
          </a:xfrm>
        </p:spPr>
        <p:txBody>
          <a:bodyPr/>
          <a:lstStyle/>
          <a:p>
            <a:r>
              <a:rPr lang="en-US" sz="2000"/>
              <a:t>NLP: </a:t>
            </a:r>
            <a:r>
              <a:rPr lang="en-US" sz="2000">
                <a:sym typeface="Wingdings" panose="05000000000000000000" pitchFamily="2" charset="2"/>
              </a:rPr>
              <a:t>load </a:t>
            </a:r>
            <a:r>
              <a:rPr lang="en-US" sz="2000"/>
              <a:t>corpus/tokenization </a:t>
            </a:r>
            <a:r>
              <a:rPr lang="en-US" sz="2000">
                <a:sym typeface="Wingdings" panose="05000000000000000000" pitchFamily="2" charset="2"/>
              </a:rPr>
              <a:t> dataset</a:t>
            </a:r>
          </a:p>
          <a:p>
            <a:r>
              <a:rPr lang="en-US" sz="2000"/>
              <a:t>CV: </a:t>
            </a:r>
            <a:r>
              <a:rPr lang="en-US" sz="2000">
                <a:sym typeface="Wingdings" panose="05000000000000000000" pitchFamily="2" charset="2"/>
              </a:rPr>
              <a:t>load image/transform          dataset</a:t>
            </a:r>
          </a:p>
          <a:p>
            <a:r>
              <a:rPr lang="en-US" sz="2000" b="1">
                <a:sym typeface="Wingdings" panose="05000000000000000000" pitchFamily="2" charset="2"/>
              </a:rPr>
              <a:t>Graph</a:t>
            </a:r>
            <a:r>
              <a:rPr lang="en-US" sz="2000">
                <a:sym typeface="Wingdings" panose="05000000000000000000" pitchFamily="2" charset="2"/>
              </a:rPr>
              <a:t>: load graph/</a:t>
            </a:r>
            <a:r>
              <a:rPr lang="en-US" sz="2000" b="1">
                <a:sym typeface="Wingdings" panose="05000000000000000000" pitchFamily="2" charset="2"/>
              </a:rPr>
              <a:t>query</a:t>
            </a:r>
            <a:r>
              <a:rPr lang="en-US" sz="2000">
                <a:sym typeface="Wingdings" panose="05000000000000000000" pitchFamily="2" charset="2"/>
              </a:rPr>
              <a:t>           </a:t>
            </a:r>
            <a:r>
              <a:rPr lang="en-US" sz="2000" b="1" err="1">
                <a:sym typeface="Wingdings" panose="05000000000000000000" pitchFamily="2" charset="2"/>
              </a:rPr>
              <a:t>DeepGraphDataset</a:t>
            </a:r>
            <a:endParaRPr lang="en-US" sz="2000" b="1"/>
          </a:p>
          <a:p>
            <a:endParaRPr lang="en-US"/>
          </a:p>
        </p:txBody>
      </p:sp>
      <p:grpSp>
        <p:nvGrpSpPr>
          <p:cNvPr id="37" name="Group 36">
            <a:extLst>
              <a:ext uri="{FF2B5EF4-FFF2-40B4-BE49-F238E27FC236}">
                <a16:creationId xmlns:a16="http://schemas.microsoft.com/office/drawing/2014/main" id="{C34B1DEA-48BD-4A97-9E4F-3A836619C93C}"/>
              </a:ext>
            </a:extLst>
          </p:cNvPr>
          <p:cNvGrpSpPr/>
          <p:nvPr/>
        </p:nvGrpSpPr>
        <p:grpSpPr>
          <a:xfrm>
            <a:off x="533815" y="3429000"/>
            <a:ext cx="6428959" cy="3187785"/>
            <a:chOff x="717898" y="3305090"/>
            <a:chExt cx="6828917" cy="3187785"/>
          </a:xfrm>
        </p:grpSpPr>
        <p:pic>
          <p:nvPicPr>
            <p:cNvPr id="5" name="Picture 4" descr="A picture containing rain, nature&#10;&#10;Description automatically generated">
              <a:extLst>
                <a:ext uri="{FF2B5EF4-FFF2-40B4-BE49-F238E27FC236}">
                  <a16:creationId xmlns:a16="http://schemas.microsoft.com/office/drawing/2014/main" id="{2E819414-19DF-4EAC-A5A1-6BBBF0E8E45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17898" y="3531151"/>
              <a:ext cx="3974681" cy="2961724"/>
            </a:xfrm>
            <a:prstGeom prst="rect">
              <a:avLst/>
            </a:prstGeom>
          </p:spPr>
        </p:pic>
        <p:sp>
          <p:nvSpPr>
            <p:cNvPr id="6" name="Rectangle 5">
              <a:extLst>
                <a:ext uri="{FF2B5EF4-FFF2-40B4-BE49-F238E27FC236}">
                  <a16:creationId xmlns:a16="http://schemas.microsoft.com/office/drawing/2014/main" id="{337D36DD-8644-4C24-B37A-54D1F55FD212}"/>
                </a:ext>
              </a:extLst>
            </p:cNvPr>
            <p:cNvSpPr/>
            <p:nvPr/>
          </p:nvSpPr>
          <p:spPr>
            <a:xfrm>
              <a:off x="5281288" y="3774476"/>
              <a:ext cx="945019" cy="34406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Mini-batch</a:t>
              </a:r>
            </a:p>
          </p:txBody>
        </p:sp>
        <p:cxnSp>
          <p:nvCxnSpPr>
            <p:cNvPr id="8" name="Straight Connector 7">
              <a:extLst>
                <a:ext uri="{FF2B5EF4-FFF2-40B4-BE49-F238E27FC236}">
                  <a16:creationId xmlns:a16="http://schemas.microsoft.com/office/drawing/2014/main" id="{8611D480-F86B-4962-875C-5E672B0364E0}"/>
                </a:ext>
              </a:extLst>
            </p:cNvPr>
            <p:cNvCxnSpPr>
              <a:cxnSpLocks/>
              <a:endCxn id="21" idx="7"/>
            </p:cNvCxnSpPr>
            <p:nvPr/>
          </p:nvCxnSpPr>
          <p:spPr>
            <a:xfrm flipH="1">
              <a:off x="4491479" y="3305090"/>
              <a:ext cx="3055336" cy="155848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Straight Connector 11">
              <a:extLst>
                <a:ext uri="{FF2B5EF4-FFF2-40B4-BE49-F238E27FC236}">
                  <a16:creationId xmlns:a16="http://schemas.microsoft.com/office/drawing/2014/main" id="{B54A785F-B7B6-4ADE-AFE5-13B5598AF27D}"/>
                </a:ext>
              </a:extLst>
            </p:cNvPr>
            <p:cNvCxnSpPr>
              <a:cxnSpLocks/>
              <a:endCxn id="25" idx="7"/>
            </p:cNvCxnSpPr>
            <p:nvPr/>
          </p:nvCxnSpPr>
          <p:spPr>
            <a:xfrm flipH="1">
              <a:off x="3437519" y="3305090"/>
              <a:ext cx="4109296" cy="109957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Straight Connector 16">
              <a:extLst>
                <a:ext uri="{FF2B5EF4-FFF2-40B4-BE49-F238E27FC236}">
                  <a16:creationId xmlns:a16="http://schemas.microsoft.com/office/drawing/2014/main" id="{831E6141-432E-4282-9862-4587D14E4B5C}"/>
                </a:ext>
              </a:extLst>
            </p:cNvPr>
            <p:cNvCxnSpPr>
              <a:cxnSpLocks/>
              <a:endCxn id="23" idx="7"/>
            </p:cNvCxnSpPr>
            <p:nvPr/>
          </p:nvCxnSpPr>
          <p:spPr>
            <a:xfrm flipH="1">
              <a:off x="3752983" y="3305090"/>
              <a:ext cx="3793832" cy="299060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Oval 20">
              <a:extLst>
                <a:ext uri="{FF2B5EF4-FFF2-40B4-BE49-F238E27FC236}">
                  <a16:creationId xmlns:a16="http://schemas.microsoft.com/office/drawing/2014/main" id="{43BF7493-CAFC-4272-868D-3C837C04717D}"/>
                </a:ext>
              </a:extLst>
            </p:cNvPr>
            <p:cNvSpPr/>
            <p:nvPr/>
          </p:nvSpPr>
          <p:spPr>
            <a:xfrm>
              <a:off x="4072330" y="4804137"/>
              <a:ext cx="491064" cy="405898"/>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35AE56D-6033-4444-BB68-E2A6DED417FA}"/>
                </a:ext>
              </a:extLst>
            </p:cNvPr>
            <p:cNvSpPr/>
            <p:nvPr/>
          </p:nvSpPr>
          <p:spPr>
            <a:xfrm>
              <a:off x="3568701" y="6261863"/>
              <a:ext cx="215900" cy="231012"/>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902D0AE3-AAA9-4B52-84B7-3792961EAD77}"/>
                </a:ext>
              </a:extLst>
            </p:cNvPr>
            <p:cNvSpPr/>
            <p:nvPr/>
          </p:nvSpPr>
          <p:spPr>
            <a:xfrm>
              <a:off x="3018370" y="4345223"/>
              <a:ext cx="491064" cy="405898"/>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87171F8-68D7-45C7-8632-94F63023FFC2}"/>
                </a:ext>
              </a:extLst>
            </p:cNvPr>
            <p:cNvSpPr/>
            <p:nvPr/>
          </p:nvSpPr>
          <p:spPr>
            <a:xfrm>
              <a:off x="5198149" y="6026066"/>
              <a:ext cx="1028158" cy="34406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Seed nodes</a:t>
              </a:r>
            </a:p>
          </p:txBody>
        </p:sp>
      </p:grpSp>
      <p:graphicFrame>
        <p:nvGraphicFramePr>
          <p:cNvPr id="4" name="Content Placeholder 3">
            <a:extLst>
              <a:ext uri="{FF2B5EF4-FFF2-40B4-BE49-F238E27FC236}">
                <a16:creationId xmlns:a16="http://schemas.microsoft.com/office/drawing/2014/main" id="{F790FE9F-B054-44CC-B830-E79BDA5683E0}"/>
              </a:ext>
            </a:extLst>
          </p:cNvPr>
          <p:cNvGraphicFramePr>
            <a:graphicFrameLocks/>
          </p:cNvGraphicFramePr>
          <p:nvPr/>
        </p:nvGraphicFramePr>
        <p:xfrm>
          <a:off x="6735747" y="365125"/>
          <a:ext cx="5456253" cy="449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2" name="TextBox 21">
            <a:extLst>
              <a:ext uri="{FF2B5EF4-FFF2-40B4-BE49-F238E27FC236}">
                <a16:creationId xmlns:a16="http://schemas.microsoft.com/office/drawing/2014/main" id="{470C004B-A580-4079-A8D0-8CEE199FF838}"/>
              </a:ext>
            </a:extLst>
          </p:cNvPr>
          <p:cNvSpPr txBox="1"/>
          <p:nvPr/>
        </p:nvSpPr>
        <p:spPr>
          <a:xfrm>
            <a:off x="6592871" y="2364192"/>
            <a:ext cx="5530778" cy="1349087"/>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ts val="1425"/>
              </a:lnSpc>
              <a:spcBef>
                <a:spcPts val="0"/>
              </a:spcBef>
              <a:spcAft>
                <a:spcPts val="0"/>
              </a:spcAft>
              <a:buClrTx/>
              <a:buSzTx/>
              <a:buFontTx/>
              <a:buNone/>
              <a:tabLst/>
              <a:defRPr/>
            </a:pPr>
            <a:r>
              <a:rPr kumimoji="0" lang="en-US" sz="1200" b="0" i="0" u="none" strike="noStrike" kern="1200" cap="none" spc="0" normalizeH="0" baseline="0" noProof="0">
                <a:ln>
                  <a:noFill/>
                </a:ln>
                <a:solidFill>
                  <a:srgbClr val="0000FF"/>
                </a:solidFill>
                <a:effectLst/>
                <a:uLnTx/>
                <a:uFillTx/>
                <a:latin typeface="Consolas" panose="020B0609020204030204" pitchFamily="49" charset="0"/>
                <a:ea typeface="Times New Roman" panose="02020603050405020304" pitchFamily="18" charset="0"/>
                <a:cs typeface="Calibri" panose="020F0502020204030204" pitchFamily="34" charset="0"/>
              </a:rPr>
              <a:t>def</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a:t>
            </a:r>
            <a:r>
              <a:rPr kumimoji="0" lang="en-US" sz="1200" b="1"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query</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(graph,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seed_nodes</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a:t>
            </a:r>
            <a:endParaRPr kumimoji="0" lang="en-US" sz="1200" b="0" i="0" u="none" strike="noStrike" kern="1200" cap="none" spc="0" normalizeH="0" baseline="0" noProof="0">
              <a:ln>
                <a:noFill/>
              </a:ln>
              <a:solidFill>
                <a:prstClr val="white"/>
              </a:solidFill>
              <a:effectLst/>
              <a:uLnTx/>
              <a:uFillTx/>
              <a:latin typeface="Consolas" panose="020B0609020204030204" pitchFamily="49"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ts val="1425"/>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nodes, adjacency =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sub_graph</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(graph,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seed_nodes</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a:t>
            </a:r>
            <a:endParaRPr kumimoji="0" lang="en-US" sz="1200" b="0" i="0" u="none" strike="noStrike" kern="1200" cap="none" spc="0" normalizeH="0" baseline="0" noProof="0">
              <a:ln>
                <a:noFill/>
              </a:ln>
              <a:solidFill>
                <a:prstClr val="white"/>
              </a:solidFill>
              <a:effectLst/>
              <a:uLnTx/>
              <a:uFillTx/>
              <a:latin typeface="Consolas" panose="020B0609020204030204" pitchFamily="49"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ts val="1425"/>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feature =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graph.node_features</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(nodes,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feat_metadata</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a:t>
            </a:r>
            <a:endParaRPr kumimoji="0" lang="en-US" sz="1200" b="0" i="0" u="none" strike="noStrike" kern="1200" cap="none" spc="0" normalizeH="0" baseline="0" noProof="0">
              <a:ln>
                <a:noFill/>
              </a:ln>
              <a:solidFill>
                <a:prstClr val="white"/>
              </a:solidFill>
              <a:effectLst/>
              <a:uLnTx/>
              <a:uFillTx/>
              <a:latin typeface="Consolas" panose="020B0609020204030204" pitchFamily="49"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ts val="1425"/>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label =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graph.node_features</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seed_nodes</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label_metadata</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a:t>
            </a:r>
            <a:endParaRPr kumimoji="0" lang="en-US" sz="1200" b="0" i="0" u="none" strike="noStrike" kern="1200" cap="none" spc="0" normalizeH="0" baseline="0" noProof="0">
              <a:ln>
                <a:noFill/>
              </a:ln>
              <a:solidFill>
                <a:prstClr val="white"/>
              </a:solidFill>
              <a:effectLst/>
              <a:uLnTx/>
              <a:uFillTx/>
              <a:latin typeface="Consolas" panose="020B0609020204030204" pitchFamily="49"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ts val="1425"/>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a:t>
            </a:r>
            <a:endParaRPr kumimoji="0" lang="en-US" sz="1200" b="0" i="0" u="none" strike="noStrike" kern="1200" cap="none" spc="0" normalizeH="0" baseline="0" noProof="0">
              <a:ln>
                <a:noFill/>
              </a:ln>
              <a:solidFill>
                <a:prstClr val="white"/>
              </a:solidFill>
              <a:effectLst/>
              <a:uLnTx/>
              <a:uFillTx/>
              <a:latin typeface="Consolas" panose="020B0609020204030204" pitchFamily="49"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ts val="1425"/>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graph_tensor</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 (nodes, feature, adjacency, label)</a:t>
            </a:r>
            <a:endParaRPr kumimoji="0" lang="en-US" sz="1200" b="0" i="0" u="none" strike="noStrike" kern="1200" cap="none" spc="0" normalizeH="0" baseline="0" noProof="0">
              <a:ln>
                <a:noFill/>
              </a:ln>
              <a:solidFill>
                <a:prstClr val="white"/>
              </a:solidFill>
              <a:effectLst/>
              <a:uLnTx/>
              <a:uFillTx/>
              <a:latin typeface="Consolas" panose="020B0609020204030204" pitchFamily="49"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ts val="1425"/>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a:t>
            </a:r>
            <a:r>
              <a:rPr kumimoji="0" lang="en-US" sz="1200" b="0" i="0" u="none" strike="noStrike" kern="1200" cap="none" spc="0" normalizeH="0" baseline="0" noProof="0">
                <a:ln>
                  <a:noFill/>
                </a:ln>
                <a:solidFill>
                  <a:srgbClr val="0000FF"/>
                </a:solidFill>
                <a:effectLst/>
                <a:uLnTx/>
                <a:uFillTx/>
                <a:latin typeface="Consolas" panose="020B0609020204030204" pitchFamily="49" charset="0"/>
                <a:ea typeface="Times New Roman" panose="02020603050405020304" pitchFamily="18" charset="0"/>
                <a:cs typeface="Calibri" panose="020F0502020204030204" pitchFamily="34" charset="0"/>
              </a:rPr>
              <a:t>return</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Times New Roman" panose="02020603050405020304" pitchFamily="18" charset="0"/>
                <a:cs typeface="Calibri" panose="020F0502020204030204" pitchFamily="34" charset="0"/>
              </a:rPr>
              <a:t>graph_tensor</a:t>
            </a:r>
            <a:endParaRPr kumimoji="0" lang="en-US" sz="1200" b="0" i="0" u="none" strike="noStrike" kern="1200" cap="none" spc="0" normalizeH="0" baseline="0" noProof="0">
              <a:ln>
                <a:noFill/>
              </a:ln>
              <a:solidFill>
                <a:prstClr val="white"/>
              </a:solidFill>
              <a:effectLst/>
              <a:uLnTx/>
              <a:uFillTx/>
              <a:latin typeface="Consolas" panose="020B0609020204030204" pitchFamily="49" charset="0"/>
              <a:ea typeface="DengXian" panose="02010600030101010101" pitchFamily="2" charset="-122"/>
              <a:cs typeface="Times New Roman" panose="02020603050405020304" pitchFamily="18" charset="0"/>
            </a:endParaRPr>
          </a:p>
        </p:txBody>
      </p:sp>
      <p:sp>
        <p:nvSpPr>
          <p:cNvPr id="20" name="TextBox 19">
            <a:extLst>
              <a:ext uri="{FF2B5EF4-FFF2-40B4-BE49-F238E27FC236}">
                <a16:creationId xmlns:a16="http://schemas.microsoft.com/office/drawing/2014/main" id="{C7D27B58-932C-456B-90CE-B5A94BBFBDC1}"/>
              </a:ext>
            </a:extLst>
          </p:cNvPr>
          <p:cNvSpPr txBox="1"/>
          <p:nvPr/>
        </p:nvSpPr>
        <p:spPr>
          <a:xfrm>
            <a:off x="6562725" y="4479026"/>
            <a:ext cx="5530778" cy="89255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graph_dataset</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 </a:t>
            </a:r>
            <a:r>
              <a:rPr kumimoji="0" lang="en-US" sz="1400" b="1"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DeepGraphDataset</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200" b="1" i="0" u="none" strike="noStrike" kern="1200" cap="none" spc="0" normalizeH="0" baseline="0" noProof="0">
                <a:ln>
                  <a:noFill/>
                </a:ln>
                <a:solidFill>
                  <a:srgbClr val="000000"/>
                </a:solidFill>
                <a:effectLst/>
                <a:uLnTx/>
                <a:uFillTx/>
                <a:latin typeface="Consolas" panose="020B0609020204030204" pitchFamily="49" charset="0"/>
                <a:ea typeface="+mn-ea"/>
                <a:cs typeface="+mn-cs"/>
              </a:rPr>
              <a:t>query</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backend_option</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 </a:t>
            </a:r>
            <a:endParaRPr kumimoji="0" lang="en-US" sz="1200" b="0" i="0" u="none" strike="noStrike" kern="1200" cap="none" spc="0" normalizeH="0" baseline="0" noProof="0">
              <a:ln>
                <a:noFill/>
              </a:ln>
              <a:solidFill>
                <a:srgbClr val="AF00DB"/>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AF00DB"/>
                </a:solidFill>
                <a:effectLst/>
                <a:uLnTx/>
                <a:uFillTx/>
                <a:latin typeface="Consolas" panose="020B0609020204030204" pitchFamily="49" charset="0"/>
                <a:ea typeface="+mn-ea"/>
                <a:cs typeface="+mn-cs"/>
              </a:rPr>
              <a:t>for</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step, batch </a:t>
            </a:r>
            <a:r>
              <a:rPr kumimoji="0" lang="en-US" sz="1200" b="0" i="0" u="none" strike="noStrike" kern="1200" cap="none" spc="0" normalizeH="0" baseline="0" noProof="0">
                <a:ln>
                  <a:noFill/>
                </a:ln>
                <a:solidFill>
                  <a:srgbClr val="AF00DB"/>
                </a:solidFill>
                <a:effectLst/>
                <a:uLnTx/>
                <a:uFillTx/>
                <a:latin typeface="Consolas" panose="020B0609020204030204" pitchFamily="49" charset="0"/>
                <a:ea typeface="+mn-ea"/>
                <a:cs typeface="+mn-cs"/>
              </a:rPr>
              <a:t>in</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200" b="0" i="0" u="none" strike="noStrike" kern="1200" cap="none" spc="0" normalizeH="0" baseline="0" noProof="0">
                <a:ln>
                  <a:noFill/>
                </a:ln>
                <a:solidFill>
                  <a:srgbClr val="795E26"/>
                </a:solidFill>
                <a:effectLst/>
                <a:uLnTx/>
                <a:uFillTx/>
                <a:latin typeface="Consolas" panose="020B0609020204030204" pitchFamily="49" charset="0"/>
                <a:ea typeface="+mn-ea"/>
                <a:cs typeface="+mn-cs"/>
              </a:rPr>
              <a:t>enumerate</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2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graph_dataset</a:t>
            </a: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2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a:t>
            </a:r>
            <a:endParaRPr kumimoji="0" lang="en-US" sz="1200" b="0" i="0" u="none" strike="noStrike" kern="1200" cap="none" spc="0" normalizeH="0" baseline="0" noProof="0">
              <a:ln>
                <a:noFill/>
              </a:ln>
              <a:solidFill>
                <a:srgbClr val="000000"/>
              </a:solidFill>
              <a:effectLst/>
              <a:uLnTx/>
              <a:uFillTx/>
              <a:latin typeface="Consolas" panose="020B0609020204030204" pitchFamily="49" charset="0"/>
              <a:ea typeface="+mn-ea"/>
              <a:cs typeface="+mn-cs"/>
            </a:endParaRPr>
          </a:p>
        </p:txBody>
      </p:sp>
      <p:sp>
        <p:nvSpPr>
          <p:cNvPr id="24" name="Content Placeholder 2">
            <a:extLst>
              <a:ext uri="{FF2B5EF4-FFF2-40B4-BE49-F238E27FC236}">
                <a16:creationId xmlns:a16="http://schemas.microsoft.com/office/drawing/2014/main" id="{45F203A5-F1FF-4E38-969F-6D98F6A3C427}"/>
              </a:ext>
            </a:extLst>
          </p:cNvPr>
          <p:cNvSpPr txBox="1">
            <a:spLocks/>
          </p:cNvSpPr>
          <p:nvPr/>
        </p:nvSpPr>
        <p:spPr>
          <a:xfrm>
            <a:off x="6243690" y="1824125"/>
            <a:ext cx="4366846" cy="6078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Step 1: define graph query </a:t>
            </a:r>
          </a:p>
        </p:txBody>
      </p:sp>
      <p:sp>
        <p:nvSpPr>
          <p:cNvPr id="26" name="TextBox 25">
            <a:extLst>
              <a:ext uri="{FF2B5EF4-FFF2-40B4-BE49-F238E27FC236}">
                <a16:creationId xmlns:a16="http://schemas.microsoft.com/office/drawing/2014/main" id="{228264C5-A77D-44A3-A9F7-E933DFF919F1}"/>
              </a:ext>
            </a:extLst>
          </p:cNvPr>
          <p:cNvSpPr txBox="1"/>
          <p:nvPr/>
        </p:nvSpPr>
        <p:spPr>
          <a:xfrm>
            <a:off x="6243690" y="3992127"/>
            <a:ext cx="5530779" cy="341632"/>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Step 2: create graph dataset</a:t>
            </a:r>
          </a:p>
        </p:txBody>
      </p:sp>
      <p:cxnSp>
        <p:nvCxnSpPr>
          <p:cNvPr id="7" name="Straight Connector 6">
            <a:extLst>
              <a:ext uri="{FF2B5EF4-FFF2-40B4-BE49-F238E27FC236}">
                <a16:creationId xmlns:a16="http://schemas.microsoft.com/office/drawing/2014/main" id="{B007D817-912A-4A82-8663-C08295B1D3DD}"/>
              </a:ext>
            </a:extLst>
          </p:cNvPr>
          <p:cNvCxnSpPr>
            <a:cxnSpLocks/>
            <a:endCxn id="27" idx="5"/>
          </p:cNvCxnSpPr>
          <p:nvPr/>
        </p:nvCxnSpPr>
        <p:spPr>
          <a:xfrm flipH="1" flipV="1">
            <a:off x="2919244" y="4724364"/>
            <a:ext cx="1910691" cy="1573886"/>
          </a:xfrm>
          <a:prstGeom prst="line">
            <a:avLst/>
          </a:prstGeom>
          <a:ln w="9525" cap="flat" cmpd="sng" algn="ctr">
            <a:solidFill>
              <a:schemeClr val="accent2">
                <a:lumMod val="50000"/>
              </a:schemeClr>
            </a:solidFill>
            <a:prstDash val="dash"/>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13" name="Oval 12">
            <a:extLst>
              <a:ext uri="{FF2B5EF4-FFF2-40B4-BE49-F238E27FC236}">
                <a16:creationId xmlns:a16="http://schemas.microsoft.com/office/drawing/2014/main" id="{6C0C47DA-8BB2-440F-899A-9A3385230FEF}"/>
              </a:ext>
            </a:extLst>
          </p:cNvPr>
          <p:cNvSpPr/>
          <p:nvPr/>
        </p:nvSpPr>
        <p:spPr>
          <a:xfrm>
            <a:off x="3883812" y="5131192"/>
            <a:ext cx="78246" cy="794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82F1293A-9B75-4C2C-BEEE-FBD0F950790C}"/>
              </a:ext>
            </a:extLst>
          </p:cNvPr>
          <p:cNvSpPr/>
          <p:nvPr/>
        </p:nvSpPr>
        <p:spPr>
          <a:xfrm>
            <a:off x="2852457" y="4656585"/>
            <a:ext cx="78246" cy="794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A47C645-67C5-455D-A918-C8CAF53C6620}"/>
              </a:ext>
            </a:extLst>
          </p:cNvPr>
          <p:cNvSpPr/>
          <p:nvPr/>
        </p:nvSpPr>
        <p:spPr>
          <a:xfrm>
            <a:off x="3304397" y="6438243"/>
            <a:ext cx="78246" cy="794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55F879F4-C227-42B2-B585-624FA4CCE18E}"/>
              </a:ext>
            </a:extLst>
          </p:cNvPr>
          <p:cNvCxnSpPr>
            <a:cxnSpLocks/>
            <a:endCxn id="13" idx="5"/>
          </p:cNvCxnSpPr>
          <p:nvPr/>
        </p:nvCxnSpPr>
        <p:spPr>
          <a:xfrm flipH="1" flipV="1">
            <a:off x="3950599" y="5198971"/>
            <a:ext cx="971779" cy="1004196"/>
          </a:xfrm>
          <a:prstGeom prst="line">
            <a:avLst/>
          </a:prstGeom>
          <a:ln w="9525" cap="flat" cmpd="sng" algn="ctr">
            <a:solidFill>
              <a:schemeClr val="accent2">
                <a:lumMod val="50000"/>
              </a:schemeClr>
            </a:solidFill>
            <a:prstDash val="dash"/>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C175143D-3D6C-4274-AE01-4135873AD4E0}"/>
              </a:ext>
            </a:extLst>
          </p:cNvPr>
          <p:cNvCxnSpPr>
            <a:cxnSpLocks/>
            <a:endCxn id="14" idx="0"/>
          </p:cNvCxnSpPr>
          <p:nvPr/>
        </p:nvCxnSpPr>
        <p:spPr>
          <a:xfrm flipH="1">
            <a:off x="3343520" y="6385773"/>
            <a:ext cx="1486415" cy="52470"/>
          </a:xfrm>
          <a:prstGeom prst="line">
            <a:avLst/>
          </a:prstGeom>
          <a:ln w="9525" cap="flat" cmpd="sng" algn="ctr">
            <a:solidFill>
              <a:schemeClr val="accent2">
                <a:lumMod val="50000"/>
              </a:schemeClr>
            </a:solidFill>
            <a:prstDash val="dash"/>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19" name="Slide Number Placeholder 18">
            <a:extLst>
              <a:ext uri="{FF2B5EF4-FFF2-40B4-BE49-F238E27FC236}">
                <a16:creationId xmlns:a16="http://schemas.microsoft.com/office/drawing/2014/main" id="{58051849-3BE0-48EA-8E27-30C85A532810}"/>
              </a:ext>
            </a:extLst>
          </p:cNvPr>
          <p:cNvSpPr>
            <a:spLocks noGrp="1"/>
          </p:cNvSpPr>
          <p:nvPr>
            <p:ph type="sldNum" sz="quarter" idx="12"/>
          </p:nvPr>
        </p:nvSpPr>
        <p:spPr/>
        <p:txBody>
          <a:bodyPr/>
          <a:lstStyle/>
          <a:p>
            <a:fld id="{83364AA7-E83E-46BF-8190-6986D6366939}" type="slidenum">
              <a:rPr lang="en-US" smtClean="0"/>
              <a:t>14</a:t>
            </a:fld>
            <a:endParaRPr lang="en-US"/>
          </a:p>
        </p:txBody>
      </p:sp>
      <p:graphicFrame>
        <p:nvGraphicFramePr>
          <p:cNvPr id="10" name="Table 10">
            <a:extLst>
              <a:ext uri="{FF2B5EF4-FFF2-40B4-BE49-F238E27FC236}">
                <a16:creationId xmlns:a16="http://schemas.microsoft.com/office/drawing/2014/main" id="{BF9F111D-BCAC-4EAB-9914-43BC7E0DC9B5}"/>
              </a:ext>
            </a:extLst>
          </p:cNvPr>
          <p:cNvGraphicFramePr>
            <a:graphicFrameLocks noGrp="1"/>
          </p:cNvGraphicFramePr>
          <p:nvPr>
            <p:extLst>
              <p:ext uri="{D42A27DB-BD31-4B8C-83A1-F6EECF244321}">
                <p14:modId xmlns:p14="http://schemas.microsoft.com/office/powerpoint/2010/main" val="4244608643"/>
              </p:ext>
            </p:extLst>
          </p:nvPr>
        </p:nvGraphicFramePr>
        <p:xfrm>
          <a:off x="6924574" y="5421300"/>
          <a:ext cx="3940052" cy="1311570"/>
        </p:xfrm>
        <a:graphic>
          <a:graphicData uri="http://schemas.openxmlformats.org/drawingml/2006/table">
            <a:tbl>
              <a:tblPr firstRow="1" bandRow="1">
                <a:tableStyleId>{7DF18680-E054-41AD-8BC1-D1AEF772440D}</a:tableStyleId>
              </a:tblPr>
              <a:tblGrid>
                <a:gridCol w="1970026">
                  <a:extLst>
                    <a:ext uri="{9D8B030D-6E8A-4147-A177-3AD203B41FA5}">
                      <a16:colId xmlns:a16="http://schemas.microsoft.com/office/drawing/2014/main" val="249687559"/>
                    </a:ext>
                  </a:extLst>
                </a:gridCol>
                <a:gridCol w="1970026">
                  <a:extLst>
                    <a:ext uri="{9D8B030D-6E8A-4147-A177-3AD203B41FA5}">
                      <a16:colId xmlns:a16="http://schemas.microsoft.com/office/drawing/2014/main" val="4004399736"/>
                    </a:ext>
                  </a:extLst>
                </a:gridCol>
              </a:tblGrid>
              <a:tr h="262314">
                <a:tc gridSpan="2">
                  <a:txBody>
                    <a:bodyPr/>
                    <a:lstStyle/>
                    <a:p>
                      <a:pPr algn="ctr"/>
                      <a:r>
                        <a:rPr lang="en-US" sz="1050"/>
                        <a:t>Graph API</a:t>
                      </a:r>
                    </a:p>
                  </a:txBody>
                  <a:tcPr/>
                </a:tc>
                <a:tc hMerge="1">
                  <a:txBody>
                    <a:bodyPr/>
                    <a:lstStyle/>
                    <a:p>
                      <a:endParaRPr lang="en-US" sz="1050"/>
                    </a:p>
                  </a:txBody>
                  <a:tcPr/>
                </a:tc>
                <a:extLst>
                  <a:ext uri="{0D108BD9-81ED-4DB2-BD59-A6C34878D82A}">
                    <a16:rowId xmlns:a16="http://schemas.microsoft.com/office/drawing/2014/main" val="1142579409"/>
                  </a:ext>
                </a:extLst>
              </a:tr>
              <a:tr h="262314">
                <a:tc>
                  <a:txBody>
                    <a:bodyPr/>
                    <a:lstStyle/>
                    <a:p>
                      <a:r>
                        <a:rPr lang="en-US" sz="1050" err="1"/>
                        <a:t>g.sample_nodes</a:t>
                      </a:r>
                      <a:r>
                        <a:rPr lang="en-US" sz="105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t>g.neighbors()</a:t>
                      </a:r>
                    </a:p>
                  </a:txBody>
                  <a:tcPr/>
                </a:tc>
                <a:extLst>
                  <a:ext uri="{0D108BD9-81ED-4DB2-BD59-A6C34878D82A}">
                    <a16:rowId xmlns:a16="http://schemas.microsoft.com/office/drawing/2014/main" val="2255735810"/>
                  </a:ext>
                </a:extLst>
              </a:tr>
              <a:tr h="262314">
                <a:tc>
                  <a:txBody>
                    <a:bodyPr/>
                    <a:lstStyle/>
                    <a:p>
                      <a:r>
                        <a:rPr lang="en-US" sz="1050" err="1"/>
                        <a:t>g.sample_edges</a:t>
                      </a:r>
                      <a:r>
                        <a:rPr lang="en-US" sz="1050"/>
                        <a:t>()</a:t>
                      </a:r>
                    </a:p>
                  </a:txBody>
                  <a:tcPr/>
                </a:tc>
                <a:tc>
                  <a:txBody>
                    <a:bodyPr/>
                    <a:lstStyle/>
                    <a:p>
                      <a:r>
                        <a:rPr lang="en-US" sz="1050"/>
                        <a:t>g.node_features()</a:t>
                      </a:r>
                    </a:p>
                  </a:txBody>
                  <a:tcPr/>
                </a:tc>
                <a:extLst>
                  <a:ext uri="{0D108BD9-81ED-4DB2-BD59-A6C34878D82A}">
                    <a16:rowId xmlns:a16="http://schemas.microsoft.com/office/drawing/2014/main" val="1737752272"/>
                  </a:ext>
                </a:extLst>
              </a:tr>
              <a:tr h="262314">
                <a:tc>
                  <a:txBody>
                    <a:bodyPr/>
                    <a:lstStyle/>
                    <a:p>
                      <a:r>
                        <a:rPr lang="en-US" sz="1050" err="1"/>
                        <a:t>g.sample_neighbors</a:t>
                      </a:r>
                      <a:r>
                        <a:rPr lang="en-US" sz="1050"/>
                        <a:t>()</a:t>
                      </a:r>
                    </a:p>
                  </a:txBody>
                  <a:tcPr/>
                </a:tc>
                <a:tc>
                  <a:txBody>
                    <a:bodyPr/>
                    <a:lstStyle/>
                    <a:p>
                      <a:r>
                        <a:rPr lang="en-US" sz="1050"/>
                        <a:t>g.edge_features()</a:t>
                      </a:r>
                    </a:p>
                  </a:txBody>
                  <a:tcPr/>
                </a:tc>
                <a:extLst>
                  <a:ext uri="{0D108BD9-81ED-4DB2-BD59-A6C34878D82A}">
                    <a16:rowId xmlns:a16="http://schemas.microsoft.com/office/drawing/2014/main" val="1590280621"/>
                  </a:ext>
                </a:extLst>
              </a:tr>
              <a:tr h="262314">
                <a:tc>
                  <a:txBody>
                    <a:bodyPr/>
                    <a:lstStyle/>
                    <a:p>
                      <a:r>
                        <a:rPr lang="en-US" sz="1050" err="1"/>
                        <a:t>g.random_walk</a:t>
                      </a:r>
                      <a:r>
                        <a:rPr lang="en-US" sz="1050"/>
                        <a:t>()</a:t>
                      </a:r>
                    </a:p>
                  </a:txBody>
                  <a:tcPr/>
                </a:tc>
                <a:tc>
                  <a:txBody>
                    <a:bodyPr/>
                    <a:lstStyle/>
                    <a:p>
                      <a:r>
                        <a:rPr lang="en-US" sz="1050" err="1"/>
                        <a:t>g.node|edge_count</a:t>
                      </a:r>
                      <a:r>
                        <a:rPr lang="en-US" sz="1050"/>
                        <a:t>()</a:t>
                      </a:r>
                    </a:p>
                  </a:txBody>
                  <a:tcPr/>
                </a:tc>
                <a:extLst>
                  <a:ext uri="{0D108BD9-81ED-4DB2-BD59-A6C34878D82A}">
                    <a16:rowId xmlns:a16="http://schemas.microsoft.com/office/drawing/2014/main" val="1514605334"/>
                  </a:ext>
                </a:extLst>
              </a:tr>
            </a:tbl>
          </a:graphicData>
        </a:graphic>
      </p:graphicFrame>
    </p:spTree>
    <p:extLst>
      <p:ext uri="{BB962C8B-B14F-4D97-AF65-F5344CB8AC3E}">
        <p14:creationId xmlns:p14="http://schemas.microsoft.com/office/powerpoint/2010/main" val="682469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07A9-3EC7-413E-ABA2-17A4FFA74136}"/>
              </a:ext>
            </a:extLst>
          </p:cNvPr>
          <p:cNvSpPr>
            <a:spLocks noGrp="1"/>
          </p:cNvSpPr>
          <p:nvPr>
            <p:ph type="title"/>
          </p:nvPr>
        </p:nvSpPr>
        <p:spPr/>
        <p:txBody>
          <a:bodyPr/>
          <a:lstStyle/>
          <a:p>
            <a:r>
              <a:rPr lang="en-US" dirty="0"/>
              <a:t>Implement GNN </a:t>
            </a:r>
            <a:r>
              <a:rPr lang="en-US" altLang="zh-CN" dirty="0"/>
              <a:t>Algorithm</a:t>
            </a:r>
            <a:endParaRPr lang="en-US" dirty="0"/>
          </a:p>
        </p:txBody>
      </p:sp>
      <p:sp>
        <p:nvSpPr>
          <p:cNvPr id="3" name="Content Placeholder 2">
            <a:extLst>
              <a:ext uri="{FF2B5EF4-FFF2-40B4-BE49-F238E27FC236}">
                <a16:creationId xmlns:a16="http://schemas.microsoft.com/office/drawing/2014/main" id="{550AF6E0-95BF-46B2-BF20-4BDEF4204A56}"/>
              </a:ext>
            </a:extLst>
          </p:cNvPr>
          <p:cNvSpPr>
            <a:spLocks noGrp="1"/>
          </p:cNvSpPr>
          <p:nvPr>
            <p:ph idx="1"/>
          </p:nvPr>
        </p:nvSpPr>
        <p:spPr>
          <a:xfrm>
            <a:off x="838200" y="1689654"/>
            <a:ext cx="10515600" cy="4351338"/>
          </a:xfrm>
        </p:spPr>
        <p:txBody>
          <a:bodyPr>
            <a:normAutofit/>
          </a:bodyPr>
          <a:lstStyle/>
          <a:p>
            <a:r>
              <a:rPr lang="en-US" dirty="0"/>
              <a:t>Develop your own GNN algorithm (TensorFlow, </a:t>
            </a:r>
            <a:r>
              <a:rPr lang="en-US" dirty="0" err="1"/>
              <a:t>PyTorch</a:t>
            </a:r>
            <a:r>
              <a:rPr lang="en-US" dirty="0"/>
              <a:t>)</a:t>
            </a:r>
          </a:p>
          <a:p>
            <a:r>
              <a:rPr lang="en-US" dirty="0"/>
              <a:t>Leverage </a:t>
            </a:r>
            <a:r>
              <a:rPr lang="en-US" b="1" dirty="0" err="1"/>
              <a:t>PyTorch</a:t>
            </a:r>
            <a:r>
              <a:rPr lang="en-US" b="1" dirty="0"/>
              <a:t> Geometric </a:t>
            </a:r>
          </a:p>
          <a:p>
            <a:pPr lvl="1"/>
            <a:r>
              <a:rPr lang="en-US" dirty="0"/>
              <a:t>A </a:t>
            </a:r>
            <a:r>
              <a:rPr lang="en-US" dirty="0">
                <a:hlinkClick r:id="rId3"/>
              </a:rPr>
              <a:t>geometric deep learning extension library </a:t>
            </a:r>
            <a:endParaRPr lang="en-US" sz="1400" dirty="0"/>
          </a:p>
          <a:p>
            <a:pPr lvl="1"/>
            <a:r>
              <a:rPr lang="en-US" dirty="0"/>
              <a:t>Implemented lots of GNN Conv layers</a:t>
            </a:r>
          </a:p>
          <a:p>
            <a:pPr marL="457200" lvl="1" indent="0">
              <a:buNone/>
            </a:pPr>
            <a:r>
              <a:rPr lang="en-US" sz="1800" dirty="0"/>
              <a:t>	</a:t>
            </a:r>
            <a:r>
              <a:rPr lang="en-US" sz="1800" dirty="0" err="1"/>
              <a:t>EGConv</a:t>
            </a:r>
            <a:r>
              <a:rPr lang="en-US" altLang="zh-CN" sz="1800" dirty="0"/>
              <a:t>, </a:t>
            </a:r>
            <a:r>
              <a:rPr lang="en-US" altLang="zh-CN" sz="1800" dirty="0" err="1"/>
              <a:t>TransformerConv</a:t>
            </a:r>
            <a:r>
              <a:rPr lang="en-US" altLang="zh-CN" sz="1800" dirty="0"/>
              <a:t>, </a:t>
            </a:r>
            <a:r>
              <a:rPr lang="en-US" altLang="zh-CN" sz="1800" dirty="0" err="1"/>
              <a:t>GATConv</a:t>
            </a:r>
            <a:r>
              <a:rPr lang="en-US" altLang="zh-CN" sz="1800" dirty="0"/>
              <a:t>…</a:t>
            </a:r>
            <a:endParaRPr lang="en-US" sz="1800" dirty="0"/>
          </a:p>
          <a:p>
            <a:pPr lvl="2"/>
            <a:endParaRPr lang="en-US" dirty="0"/>
          </a:p>
          <a:p>
            <a:endParaRPr lang="en-US" dirty="0"/>
          </a:p>
          <a:p>
            <a:endParaRPr lang="en-US" dirty="0"/>
          </a:p>
        </p:txBody>
      </p:sp>
      <p:graphicFrame>
        <p:nvGraphicFramePr>
          <p:cNvPr id="32" name="Content Placeholder 3">
            <a:extLst>
              <a:ext uri="{FF2B5EF4-FFF2-40B4-BE49-F238E27FC236}">
                <a16:creationId xmlns:a16="http://schemas.microsoft.com/office/drawing/2014/main" id="{0CFC3A50-CFF3-4F26-9E68-8C5A1641087E}"/>
              </a:ext>
            </a:extLst>
          </p:cNvPr>
          <p:cNvGraphicFramePr>
            <a:graphicFrameLocks/>
          </p:cNvGraphicFramePr>
          <p:nvPr/>
        </p:nvGraphicFramePr>
        <p:xfrm>
          <a:off x="6735747" y="365125"/>
          <a:ext cx="5456253" cy="449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Box 14">
            <a:extLst>
              <a:ext uri="{FF2B5EF4-FFF2-40B4-BE49-F238E27FC236}">
                <a16:creationId xmlns:a16="http://schemas.microsoft.com/office/drawing/2014/main" id="{2D1616DB-FF55-4968-88F3-CD4966652661}"/>
              </a:ext>
            </a:extLst>
          </p:cNvPr>
          <p:cNvSpPr txBox="1"/>
          <p:nvPr/>
        </p:nvSpPr>
        <p:spPr>
          <a:xfrm>
            <a:off x="838200" y="3925700"/>
            <a:ext cx="4638152" cy="2800767"/>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Write your own GNN algorithm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FF"/>
                </a:solidFill>
                <a:effectLst/>
                <a:uLnTx/>
                <a:uFillTx/>
                <a:latin typeface="Consolas" panose="020B0609020204030204" pitchFamily="49" charset="0"/>
                <a:ea typeface="+mn-ea"/>
                <a:cs typeface="+mn-cs"/>
              </a:rPr>
              <a:t>class</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err="1">
                <a:ln>
                  <a:noFill/>
                </a:ln>
                <a:solidFill>
                  <a:srgbClr val="267F99"/>
                </a:solidFill>
                <a:effectLst/>
                <a:uLnTx/>
                <a:uFillTx/>
                <a:latin typeface="Consolas" panose="020B0609020204030204" pitchFamily="49" charset="0"/>
                <a:ea typeface="+mn-ea"/>
                <a:cs typeface="+mn-cs"/>
              </a:rPr>
              <a:t>GraphAttentionNetwork</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err="1">
                <a:ln>
                  <a:noFill/>
                </a:ln>
                <a:solidFill>
                  <a:srgbClr val="267F99"/>
                </a:solidFill>
                <a:effectLst/>
                <a:uLnTx/>
                <a:uFillTx/>
                <a:latin typeface="Consolas" panose="020B0609020204030204" pitchFamily="49" charset="0"/>
                <a:ea typeface="+mn-ea"/>
                <a:cs typeface="+mn-cs"/>
              </a:rPr>
              <a:t>BaseModel</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00FF"/>
                </a:solidFill>
                <a:effectLst/>
                <a:uLnTx/>
                <a:uFillTx/>
                <a:latin typeface="Consolas" panose="020B0609020204030204" pitchFamily="49" charset="0"/>
                <a:ea typeface="+mn-ea"/>
                <a:cs typeface="+mn-cs"/>
              </a:rPr>
              <a:t>def</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795E26"/>
                </a:solidFill>
                <a:effectLst/>
                <a:uLnTx/>
                <a:uFillTx/>
                <a:latin typeface="Consolas" panose="020B0609020204030204" pitchFamily="49" charset="0"/>
                <a:ea typeface="+mn-ea"/>
                <a:cs typeface="+mn-cs"/>
              </a:rPr>
              <a:t>__</a:t>
            </a:r>
            <a:r>
              <a:rPr kumimoji="0" lang="en-US" sz="1100" b="0" i="0" u="none" strike="noStrike" kern="1200" cap="none" spc="0" normalizeH="0" baseline="0" noProof="0" err="1">
                <a:ln>
                  <a:noFill/>
                </a:ln>
                <a:solidFill>
                  <a:srgbClr val="795E26"/>
                </a:solidFill>
                <a:effectLst/>
                <a:uLnTx/>
                <a:uFillTx/>
                <a:latin typeface="Consolas" panose="020B0609020204030204" pitchFamily="49" charset="0"/>
                <a:ea typeface="+mn-ea"/>
                <a:cs typeface="+mn-cs"/>
              </a:rPr>
              <a:t>init</a:t>
            </a:r>
            <a:r>
              <a:rPr kumimoji="0" lang="en-US" sz="1100" b="0" i="0" u="none" strike="noStrike" kern="1200" cap="none" spc="0" normalizeH="0" baseline="0" noProof="0">
                <a:ln>
                  <a:noFill/>
                </a:ln>
                <a:solidFill>
                  <a:srgbClr val="795E26"/>
                </a:solidFill>
                <a:effectLst/>
                <a:uLnTx/>
                <a:uFillTx/>
                <a:latin typeface="Consolas" panose="020B0609020204030204" pitchFamily="49" charset="0"/>
                <a:ea typeface="+mn-ea"/>
                <a:cs typeface="+mn-cs"/>
              </a:rPr>
              <a:t>__</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a:ln>
                  <a:noFill/>
                </a:ln>
                <a:solidFill>
                  <a:srgbClr val="001080"/>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err="1">
                <a:ln>
                  <a:noFill/>
                </a:ln>
                <a:solidFill>
                  <a:srgbClr val="001080"/>
                </a:solidFill>
                <a:effectLst/>
                <a:uLnTx/>
                <a:uFillTx/>
                <a:latin typeface="Consolas" panose="020B0609020204030204" pitchFamily="49" charset="0"/>
                <a:ea typeface="+mn-ea"/>
                <a:cs typeface="+mn-cs"/>
              </a:rPr>
              <a:t>head_num</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a:ln>
                  <a:noFill/>
                </a:ln>
                <a:solidFill>
                  <a:srgbClr val="098658"/>
                </a:solidFill>
                <a:effectLst/>
                <a:uLnTx/>
                <a:uFillTx/>
                <a:latin typeface="Consolas" panose="020B0609020204030204" pitchFamily="49" charset="0"/>
                <a:ea typeface="+mn-ea"/>
                <a:cs typeface="+mn-cs"/>
              </a:rPr>
              <a:t>8</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98658"/>
                </a:solidFill>
                <a:effectLst/>
                <a:uLnTx/>
                <a:uFillTx/>
                <a:latin typeface="Consolas" panose="020B0609020204030204" pitchFamily="49" charset="0"/>
                <a:ea typeface="+mn-ea"/>
                <a:cs typeface="+mn-cs"/>
              </a:rPr>
              <a:t>1</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err="1">
                <a:ln>
                  <a:noFill/>
                </a:ln>
                <a:solidFill>
                  <a:srgbClr val="001080"/>
                </a:solidFill>
                <a:effectLst/>
                <a:uLnTx/>
                <a:uFillTx/>
                <a:latin typeface="Consolas" panose="020B0609020204030204" pitchFamily="49" charset="0"/>
                <a:ea typeface="+mn-ea"/>
                <a:cs typeface="+mn-cs"/>
              </a:rPr>
              <a:t>hidden_dim</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a:ln>
                  <a:noFill/>
                </a:ln>
                <a:solidFill>
                  <a:srgbClr val="098658"/>
                </a:solidFill>
                <a:effectLst/>
                <a:uLnTx/>
                <a:uFillTx/>
                <a:latin typeface="Consolas" panose="020B0609020204030204" pitchFamily="49" charset="0"/>
                <a:ea typeface="+mn-ea"/>
                <a:cs typeface="+mn-cs"/>
              </a:rPr>
              <a:t>8</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a:t>
            </a:r>
            <a:endPar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00FF"/>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.gat_layer0 =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GATConv</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head_num</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a:ln>
                  <a:noFill/>
                </a:ln>
                <a:solidFill>
                  <a:srgbClr val="098658"/>
                </a:solidFill>
                <a:effectLst/>
                <a:uLnTx/>
                <a:uFillTx/>
                <a:latin typeface="Consolas" panose="020B0609020204030204" pitchFamily="49" charset="0"/>
                <a:ea typeface="+mn-ea"/>
                <a:cs typeface="+mn-cs"/>
              </a:rPr>
              <a:t>0</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00FF"/>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.gat_layer1 =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GATConv</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head_num</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a:ln>
                  <a:noFill/>
                </a:ln>
                <a:solidFill>
                  <a:srgbClr val="098658"/>
                </a:solidFill>
                <a:effectLst/>
                <a:uLnTx/>
                <a:uFillTx/>
                <a:latin typeface="Consolas" panose="020B0609020204030204" pitchFamily="49" charset="0"/>
                <a:ea typeface="+mn-ea"/>
                <a:cs typeface="+mn-cs"/>
              </a:rPr>
              <a:t>1</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a:t>
            </a:r>
            <a:endPar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b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00FF"/>
                </a:solidFill>
                <a:effectLst/>
                <a:uLnTx/>
                <a:uFillTx/>
                <a:latin typeface="Consolas" panose="020B0609020204030204" pitchFamily="49" charset="0"/>
                <a:ea typeface="+mn-ea"/>
                <a:cs typeface="+mn-cs"/>
              </a:rPr>
              <a:t>def</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795E26"/>
                </a:solidFill>
                <a:effectLst/>
                <a:uLnTx/>
                <a:uFillTx/>
                <a:latin typeface="Consolas" panose="020B0609020204030204" pitchFamily="49" charset="0"/>
                <a:ea typeface="+mn-ea"/>
                <a:cs typeface="+mn-cs"/>
              </a:rPr>
              <a:t>call</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a:ln>
                  <a:noFill/>
                </a:ln>
                <a:solidFill>
                  <a:srgbClr val="001080"/>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1080"/>
                </a:solidFill>
                <a:effectLst/>
                <a:uLnTx/>
                <a:uFillTx/>
                <a:latin typeface="Consolas" panose="020B0609020204030204" pitchFamily="49" charset="0"/>
                <a:ea typeface="+mn-ea"/>
                <a:cs typeface="+mn-cs"/>
              </a:rPr>
              <a:t>inputs</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1080"/>
                </a:solidFill>
                <a:effectLst/>
                <a:uLnTx/>
                <a:uFillTx/>
                <a:latin typeface="Consolas" panose="020B0609020204030204" pitchFamily="49" charset="0"/>
                <a:ea typeface="+mn-ea"/>
                <a:cs typeface="+mn-cs"/>
              </a:rPr>
              <a:t>training</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a:ln>
                  <a:noFill/>
                </a:ln>
                <a:solidFill>
                  <a:srgbClr val="0000FF"/>
                </a:solidFill>
                <a:effectLst/>
                <a:uLnTx/>
                <a:uFillTx/>
                <a:latin typeface="Consolas" panose="020B0609020204030204" pitchFamily="49" charset="0"/>
                <a:ea typeface="+mn-ea"/>
                <a:cs typeface="+mn-cs"/>
              </a:rPr>
              <a:t>True</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nodes, feat, mask, labels, adj = inputs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b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out = </a:t>
            </a:r>
            <a:r>
              <a:rPr kumimoji="0" lang="en-US" sz="1100" b="0" i="0" u="none" strike="noStrike" kern="1200" cap="none" spc="0" normalizeH="0" baseline="0" noProof="0">
                <a:ln>
                  <a:noFill/>
                </a:ln>
                <a:solidFill>
                  <a:srgbClr val="0000FF"/>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.gat_layer0([feat, adj], training)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out = </a:t>
            </a:r>
            <a:r>
              <a:rPr kumimoji="0" lang="en-US" sz="1100" b="0" i="0" u="none" strike="noStrike" kern="1200" cap="none" spc="0" normalizeH="0" baseline="0" noProof="0">
                <a:ln>
                  <a:noFill/>
                </a:ln>
                <a:solidFill>
                  <a:srgbClr val="0000FF"/>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.gat_layer1([out, adj], training)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a:t>
            </a:r>
            <a:endPar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AF00DB"/>
                </a:solidFill>
                <a:effectLst/>
                <a:uLnTx/>
                <a:uFillTx/>
                <a:latin typeface="Consolas" panose="020B0609020204030204" pitchFamily="49" charset="0"/>
                <a:ea typeface="+mn-ea"/>
                <a:cs typeface="+mn-cs"/>
              </a:rPr>
              <a:t>return</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out</a:t>
            </a:r>
          </a:p>
        </p:txBody>
      </p:sp>
      <p:grpSp>
        <p:nvGrpSpPr>
          <p:cNvPr id="10" name="Group 9">
            <a:extLst>
              <a:ext uri="{FF2B5EF4-FFF2-40B4-BE49-F238E27FC236}">
                <a16:creationId xmlns:a16="http://schemas.microsoft.com/office/drawing/2014/main" id="{C1B4F74C-F944-4EA6-A3A9-C6A9F30557CB}"/>
              </a:ext>
            </a:extLst>
          </p:cNvPr>
          <p:cNvGrpSpPr/>
          <p:nvPr/>
        </p:nvGrpSpPr>
        <p:grpSpPr>
          <a:xfrm>
            <a:off x="1391874" y="4556643"/>
            <a:ext cx="9961925" cy="1755257"/>
            <a:chOff x="1422019" y="4542155"/>
            <a:chExt cx="9961925" cy="1755257"/>
          </a:xfrm>
        </p:grpSpPr>
        <p:sp>
          <p:nvSpPr>
            <p:cNvPr id="9" name="TextBox 8">
              <a:extLst>
                <a:ext uri="{FF2B5EF4-FFF2-40B4-BE49-F238E27FC236}">
                  <a16:creationId xmlns:a16="http://schemas.microsoft.com/office/drawing/2014/main" id="{1A389C10-20F6-4EDA-8195-A24540388A35}"/>
                </a:ext>
              </a:extLst>
            </p:cNvPr>
            <p:cNvSpPr txBox="1"/>
            <p:nvPr/>
          </p:nvSpPr>
          <p:spPr>
            <a:xfrm>
              <a:off x="6417911" y="4542155"/>
              <a:ext cx="4966033" cy="769441"/>
            </a:xfrm>
            <a:prstGeom prst="rect">
              <a:avLst/>
            </a:prstGeom>
            <a:solidFill>
              <a:schemeClr val="tx2">
                <a:lumMod val="75000"/>
              </a:schemeClr>
            </a:solidFill>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9CDCFE"/>
                  </a:solidFill>
                  <a:effectLst/>
                  <a:uLnTx/>
                  <a:uFillTx/>
                  <a:latin typeface="Consolas" panose="020B0609020204030204" pitchFamily="49" charset="0"/>
                  <a:ea typeface="+mn-ea"/>
                  <a:cs typeface="+mn-cs"/>
                </a:rPr>
                <a:t>import </a:t>
              </a:r>
              <a:r>
                <a:rPr kumimoji="0" lang="en-US" sz="1100" b="1" i="0" u="none" strike="noStrike" kern="1200" cap="none" spc="0" normalizeH="0" baseline="0" noProof="0" err="1">
                  <a:ln>
                    <a:noFill/>
                  </a:ln>
                  <a:solidFill>
                    <a:srgbClr val="D4D4D4"/>
                  </a:solidFill>
                  <a:effectLst/>
                  <a:uLnTx/>
                  <a:uFillTx/>
                  <a:latin typeface="Consolas" panose="020B0609020204030204" pitchFamily="49" charset="0"/>
                  <a:ea typeface="+mn-ea"/>
                  <a:cs typeface="+mn-cs"/>
                </a:rPr>
                <a:t>torch_geometric</a:t>
              </a:r>
              <a:endParaRPr kumimoji="0" lang="en-US" sz="1100" b="1" i="0" u="none" strike="noStrike" kern="1200" cap="none" spc="0" normalizeH="0" baseline="0" noProof="0">
                <a:ln>
                  <a:noFill/>
                </a:ln>
                <a:solidFill>
                  <a:srgbClr val="D4D4D4"/>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9CDCFE"/>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9CDCFE"/>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gat_layer0 = </a:t>
              </a:r>
              <a:r>
                <a:rPr kumimoji="0" lang="en-US" sz="1100" b="0" i="0" u="none" strike="noStrike" kern="1200" cap="none" spc="0" normalizeH="0" baseline="0" noProof="0" err="1">
                  <a:ln>
                    <a:noFill/>
                  </a:ln>
                  <a:solidFill>
                    <a:srgbClr val="D4D4D4"/>
                  </a:solidFill>
                  <a:effectLst/>
                  <a:uLnTx/>
                  <a:uFillTx/>
                  <a:latin typeface="Consolas" panose="020B0609020204030204" pitchFamily="49" charset="0"/>
                  <a:ea typeface="+mn-ea"/>
                  <a:cs typeface="+mn-cs"/>
                </a:rPr>
                <a:t>torch_geometric.nn.GATConv</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a:t>
              </a:r>
              <a:r>
                <a:rPr kumimoji="0" lang="en-US" sz="1100" b="0" i="0" u="none" strike="noStrike" kern="1200" cap="none" spc="0" normalizeH="0" baseline="0" noProof="0" err="1">
                  <a:ln>
                    <a:noFill/>
                  </a:ln>
                  <a:solidFill>
                    <a:srgbClr val="D4D4D4"/>
                  </a:solidFill>
                  <a:effectLst/>
                  <a:uLnTx/>
                  <a:uFillTx/>
                  <a:latin typeface="Consolas" panose="020B0609020204030204" pitchFamily="49" charset="0"/>
                  <a:ea typeface="+mn-ea"/>
                  <a:cs typeface="+mn-cs"/>
                </a:rPr>
                <a:t>head_num</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9CDCFE"/>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gat_layer1 = </a:t>
              </a:r>
              <a:r>
                <a:rPr kumimoji="0" lang="en-US" sz="1100" b="0" i="0" u="none" strike="noStrike" kern="1200" cap="none" spc="0" normalizeH="0" baseline="0" noProof="0" err="1">
                  <a:ln>
                    <a:noFill/>
                  </a:ln>
                  <a:solidFill>
                    <a:srgbClr val="D4D4D4"/>
                  </a:solidFill>
                  <a:effectLst/>
                  <a:uLnTx/>
                  <a:uFillTx/>
                  <a:latin typeface="Consolas" panose="020B0609020204030204" pitchFamily="49" charset="0"/>
                  <a:ea typeface="+mn-ea"/>
                  <a:cs typeface="+mn-cs"/>
                </a:rPr>
                <a:t>torch_geometric.nn.GATConv</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a:t>
              </a:r>
              <a:r>
                <a:rPr kumimoji="0" lang="en-US" sz="1100" b="0" i="0" u="none" strike="noStrike" kern="1200" cap="none" spc="0" normalizeH="0" baseline="0" noProof="0" err="1">
                  <a:ln>
                    <a:noFill/>
                  </a:ln>
                  <a:solidFill>
                    <a:srgbClr val="D4D4D4"/>
                  </a:solidFill>
                  <a:effectLst/>
                  <a:uLnTx/>
                  <a:uFillTx/>
                  <a:latin typeface="Consolas" panose="020B0609020204030204" pitchFamily="49" charset="0"/>
                  <a:ea typeface="+mn-ea"/>
                  <a:cs typeface="+mn-cs"/>
                </a:rPr>
                <a:t>head_num</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[1], …)</a:t>
              </a:r>
            </a:p>
          </p:txBody>
        </p:sp>
        <p:cxnSp>
          <p:nvCxnSpPr>
            <p:cNvPr id="11" name="Straight Connector 10">
              <a:extLst>
                <a:ext uri="{FF2B5EF4-FFF2-40B4-BE49-F238E27FC236}">
                  <a16:creationId xmlns:a16="http://schemas.microsoft.com/office/drawing/2014/main" id="{040E9D0A-553C-4D7B-88F0-6285E1A0DB93}"/>
                </a:ext>
              </a:extLst>
            </p:cNvPr>
            <p:cNvCxnSpPr>
              <a:cxnSpLocks/>
              <a:stCxn id="14" idx="3"/>
              <a:endCxn id="9" idx="1"/>
            </p:cNvCxnSpPr>
            <p:nvPr/>
          </p:nvCxnSpPr>
          <p:spPr>
            <a:xfrm flipV="1">
              <a:off x="5290592" y="4926876"/>
              <a:ext cx="1127319" cy="1"/>
            </a:xfrm>
            <a:prstGeom prst="line">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Rectangle: Rounded Corners 13">
              <a:extLst>
                <a:ext uri="{FF2B5EF4-FFF2-40B4-BE49-F238E27FC236}">
                  <a16:creationId xmlns:a16="http://schemas.microsoft.com/office/drawing/2014/main" id="{A345C621-D182-4308-96BB-E43412B7CB3B}"/>
                </a:ext>
              </a:extLst>
            </p:cNvPr>
            <p:cNvSpPr/>
            <p:nvPr/>
          </p:nvSpPr>
          <p:spPr>
            <a:xfrm>
              <a:off x="1422019" y="4699895"/>
              <a:ext cx="3868573" cy="453963"/>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E75B9E4E-EC24-43C3-89E1-768CCD9F5B2E}"/>
                </a:ext>
              </a:extLst>
            </p:cNvPr>
            <p:cNvSpPr txBox="1"/>
            <p:nvPr/>
          </p:nvSpPr>
          <p:spPr>
            <a:xfrm>
              <a:off x="6417910" y="5844157"/>
              <a:ext cx="4966033" cy="430887"/>
            </a:xfrm>
            <a:prstGeom prst="rect">
              <a:avLst/>
            </a:prstGeom>
            <a:solidFill>
              <a:schemeClr val="tx2">
                <a:lumMod val="75000"/>
              </a:schemeClr>
            </a:solidFill>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out = </a:t>
              </a:r>
              <a:r>
                <a:rPr kumimoji="0" lang="en-US" sz="1100" b="0" i="0" u="none" strike="noStrike" kern="1200" cap="none" spc="0" normalizeH="0" baseline="0" noProof="0">
                  <a:ln>
                    <a:noFill/>
                  </a:ln>
                  <a:solidFill>
                    <a:srgbClr val="569CD6"/>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.gat_layer0(feat, </a:t>
              </a:r>
              <a:r>
                <a:rPr kumimoji="0" lang="en-US" sz="1100" b="0" i="0" u="none" strike="noStrike" kern="1200" cap="none" spc="0" normalizeH="0" baseline="0" noProof="0" err="1">
                  <a:ln>
                    <a:noFill/>
                  </a:ln>
                  <a:solidFill>
                    <a:srgbClr val="D4D4D4"/>
                  </a:solidFill>
                  <a:effectLst/>
                  <a:uLnTx/>
                  <a:uFillTx/>
                  <a:latin typeface="Consolas" panose="020B0609020204030204" pitchFamily="49" charset="0"/>
                  <a:ea typeface="+mn-ea"/>
                  <a:cs typeface="+mn-cs"/>
                </a:rPr>
                <a:t>edge_index</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out = </a:t>
              </a:r>
              <a:r>
                <a:rPr kumimoji="0" lang="en-US" sz="1100" b="0" i="0" u="none" strike="noStrike" kern="1200" cap="none" spc="0" normalizeH="0" baseline="0" noProof="0">
                  <a:ln>
                    <a:noFill/>
                  </a:ln>
                  <a:solidFill>
                    <a:srgbClr val="569CD6"/>
                  </a:solidFill>
                  <a:effectLst/>
                  <a:uLnTx/>
                  <a:uFillTx/>
                  <a:latin typeface="Consolas" panose="020B0609020204030204" pitchFamily="49" charset="0"/>
                  <a:ea typeface="+mn-ea"/>
                  <a:cs typeface="+mn-cs"/>
                </a:rPr>
                <a:t>self</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.gat_layer1(out, </a:t>
              </a:r>
              <a:r>
                <a:rPr kumimoji="0" lang="en-US" sz="1100" b="0" i="0" u="none" strike="noStrike" kern="1200" cap="none" spc="0" normalizeH="0" baseline="0" noProof="0" err="1">
                  <a:ln>
                    <a:noFill/>
                  </a:ln>
                  <a:solidFill>
                    <a:srgbClr val="D4D4D4"/>
                  </a:solidFill>
                  <a:effectLst/>
                  <a:uLnTx/>
                  <a:uFillTx/>
                  <a:latin typeface="Consolas" panose="020B0609020204030204" pitchFamily="49" charset="0"/>
                  <a:ea typeface="+mn-ea"/>
                  <a:cs typeface="+mn-cs"/>
                </a:rPr>
                <a:t>edge_index</a:t>
              </a:r>
              <a:r>
                <a:rPr kumimoji="0" lang="en-US" sz="1100" b="0" i="0" u="none" strike="noStrike" kern="1200" cap="none" spc="0" normalizeH="0" baseline="0" noProof="0">
                  <a:ln>
                    <a:noFill/>
                  </a:ln>
                  <a:solidFill>
                    <a:srgbClr val="D4D4D4"/>
                  </a:solidFill>
                  <a:effectLst/>
                  <a:uLnTx/>
                  <a:uFillTx/>
                  <a:latin typeface="Consolas" panose="020B0609020204030204" pitchFamily="49" charset="0"/>
                  <a:ea typeface="+mn-ea"/>
                  <a:cs typeface="+mn-cs"/>
                </a:rPr>
                <a:t>)</a:t>
              </a:r>
            </a:p>
          </p:txBody>
        </p:sp>
        <p:cxnSp>
          <p:nvCxnSpPr>
            <p:cNvPr id="20" name="Straight Connector 19">
              <a:extLst>
                <a:ext uri="{FF2B5EF4-FFF2-40B4-BE49-F238E27FC236}">
                  <a16:creationId xmlns:a16="http://schemas.microsoft.com/office/drawing/2014/main" id="{4AAC4477-F0C6-45DA-B793-684F76EA5746}"/>
                </a:ext>
              </a:extLst>
            </p:cNvPr>
            <p:cNvCxnSpPr>
              <a:cxnSpLocks/>
              <a:stCxn id="22" idx="3"/>
              <a:endCxn id="25" idx="1"/>
            </p:cNvCxnSpPr>
            <p:nvPr/>
          </p:nvCxnSpPr>
          <p:spPr>
            <a:xfrm flipV="1">
              <a:off x="5325896" y="6059601"/>
              <a:ext cx="1092014" cy="2421"/>
            </a:xfrm>
            <a:prstGeom prst="line">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Rectangle: Rounded Corners 21">
              <a:extLst>
                <a:ext uri="{FF2B5EF4-FFF2-40B4-BE49-F238E27FC236}">
                  <a16:creationId xmlns:a16="http://schemas.microsoft.com/office/drawing/2014/main" id="{310CCBD3-E896-4B1C-BB02-51EF20F680E0}"/>
                </a:ext>
              </a:extLst>
            </p:cNvPr>
            <p:cNvSpPr/>
            <p:nvPr/>
          </p:nvSpPr>
          <p:spPr>
            <a:xfrm>
              <a:off x="1457324" y="5826632"/>
              <a:ext cx="3868572" cy="470780"/>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 name="TextBox 15">
            <a:extLst>
              <a:ext uri="{FF2B5EF4-FFF2-40B4-BE49-F238E27FC236}">
                <a16:creationId xmlns:a16="http://schemas.microsoft.com/office/drawing/2014/main" id="{79541BD4-A461-4681-BC7D-F6DDE80B8157}"/>
              </a:ext>
            </a:extLst>
          </p:cNvPr>
          <p:cNvSpPr txBox="1"/>
          <p:nvPr/>
        </p:nvSpPr>
        <p:spPr>
          <a:xfrm>
            <a:off x="6521142" y="4008736"/>
            <a:ext cx="2165658" cy="27699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Use PyTorch Geometric layer</a:t>
            </a:r>
          </a:p>
        </p:txBody>
      </p:sp>
      <p:sp>
        <p:nvSpPr>
          <p:cNvPr id="17" name="TextBox 16">
            <a:extLst>
              <a:ext uri="{FF2B5EF4-FFF2-40B4-BE49-F238E27FC236}">
                <a16:creationId xmlns:a16="http://schemas.microsoft.com/office/drawing/2014/main" id="{02B11683-7343-4D78-91F9-C9C2FBCE8620}"/>
              </a:ext>
            </a:extLst>
          </p:cNvPr>
          <p:cNvSpPr txBox="1"/>
          <p:nvPr/>
        </p:nvSpPr>
        <p:spPr>
          <a:xfrm>
            <a:off x="6521142" y="3636167"/>
            <a:ext cx="2165658" cy="27699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Implement your own layer</a:t>
            </a:r>
          </a:p>
        </p:txBody>
      </p:sp>
      <p:cxnSp>
        <p:nvCxnSpPr>
          <p:cNvPr id="7" name="Straight Arrow Connector 6">
            <a:extLst>
              <a:ext uri="{FF2B5EF4-FFF2-40B4-BE49-F238E27FC236}">
                <a16:creationId xmlns:a16="http://schemas.microsoft.com/office/drawing/2014/main" id="{06280B4A-F861-4265-9ED2-15D981E22FF6}"/>
              </a:ext>
            </a:extLst>
          </p:cNvPr>
          <p:cNvCxnSpPr>
            <a:cxnSpLocks/>
          </p:cNvCxnSpPr>
          <p:nvPr/>
        </p:nvCxnSpPr>
        <p:spPr>
          <a:xfrm>
            <a:off x="7603971" y="4285735"/>
            <a:ext cx="1859902" cy="6556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AA348E4-9ADF-4FAD-9340-8D5881CB0B4B}"/>
              </a:ext>
            </a:extLst>
          </p:cNvPr>
          <p:cNvCxnSpPr>
            <a:cxnSpLocks/>
          </p:cNvCxnSpPr>
          <p:nvPr/>
        </p:nvCxnSpPr>
        <p:spPr>
          <a:xfrm flipH="1">
            <a:off x="3361465" y="3774666"/>
            <a:ext cx="3159677" cy="1055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Slide Number Placeholder 11">
            <a:extLst>
              <a:ext uri="{FF2B5EF4-FFF2-40B4-BE49-F238E27FC236}">
                <a16:creationId xmlns:a16="http://schemas.microsoft.com/office/drawing/2014/main" id="{2BE68039-9B8D-42B9-A760-5B719B98C6BF}"/>
              </a:ext>
            </a:extLst>
          </p:cNvPr>
          <p:cNvSpPr>
            <a:spLocks noGrp="1"/>
          </p:cNvSpPr>
          <p:nvPr>
            <p:ph type="sldNum" sz="quarter" idx="12"/>
          </p:nvPr>
        </p:nvSpPr>
        <p:spPr/>
        <p:txBody>
          <a:bodyPr/>
          <a:lstStyle/>
          <a:p>
            <a:fld id="{83364AA7-E83E-46BF-8190-6986D6366939}" type="slidenum">
              <a:rPr lang="en-US" smtClean="0"/>
              <a:t>15</a:t>
            </a:fld>
            <a:endParaRPr lang="en-US"/>
          </a:p>
        </p:txBody>
      </p:sp>
    </p:spTree>
    <p:extLst>
      <p:ext uri="{BB962C8B-B14F-4D97-AF65-F5344CB8AC3E}">
        <p14:creationId xmlns:p14="http://schemas.microsoft.com/office/powerpoint/2010/main" val="4175126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9812-BF98-48D8-B3F2-64C5CF5B1D82}"/>
              </a:ext>
            </a:extLst>
          </p:cNvPr>
          <p:cNvSpPr>
            <a:spLocks noGrp="1"/>
          </p:cNvSpPr>
          <p:nvPr>
            <p:ph type="title"/>
          </p:nvPr>
        </p:nvSpPr>
        <p:spPr/>
        <p:txBody>
          <a:bodyPr/>
          <a:lstStyle/>
          <a:p>
            <a:r>
              <a:rPr lang="en-US"/>
              <a:t>Implement Training Task</a:t>
            </a:r>
          </a:p>
        </p:txBody>
      </p:sp>
      <p:sp>
        <p:nvSpPr>
          <p:cNvPr id="3" name="Content Placeholder 2">
            <a:extLst>
              <a:ext uri="{FF2B5EF4-FFF2-40B4-BE49-F238E27FC236}">
                <a16:creationId xmlns:a16="http://schemas.microsoft.com/office/drawing/2014/main" id="{490B13F4-EEEE-4B38-9AEB-3FC3BD99339B}"/>
              </a:ext>
            </a:extLst>
          </p:cNvPr>
          <p:cNvSpPr>
            <a:spLocks noGrp="1"/>
          </p:cNvSpPr>
          <p:nvPr>
            <p:ph idx="1"/>
          </p:nvPr>
        </p:nvSpPr>
        <p:spPr>
          <a:xfrm>
            <a:off x="838200" y="1825625"/>
            <a:ext cx="5897547" cy="4351338"/>
          </a:xfrm>
        </p:spPr>
        <p:txBody>
          <a:bodyPr>
            <a:normAutofit fontScale="77500" lnSpcReduction="20000"/>
          </a:bodyPr>
          <a:lstStyle/>
          <a:p>
            <a:r>
              <a:rPr lang="en-US" dirty="0"/>
              <a:t>Traditional training task</a:t>
            </a:r>
          </a:p>
          <a:p>
            <a:pPr lvl="1"/>
            <a:r>
              <a:rPr lang="en-US" dirty="0"/>
              <a:t>Implement training logic</a:t>
            </a:r>
          </a:p>
          <a:p>
            <a:pPr lvl="2"/>
            <a:r>
              <a:rPr lang="en-US" dirty="0"/>
              <a:t>Iterate dataset: forward, update model</a:t>
            </a:r>
          </a:p>
          <a:p>
            <a:pPr lvl="2"/>
            <a:r>
              <a:rPr lang="en-US" dirty="0"/>
              <a:t>Logging steps and loss.</a:t>
            </a:r>
          </a:p>
          <a:p>
            <a:pPr lvl="2"/>
            <a:r>
              <a:rPr lang="en-US" dirty="0"/>
              <a:t>Visualize training metric curve.</a:t>
            </a:r>
          </a:p>
          <a:p>
            <a:pPr lvl="2"/>
            <a:r>
              <a:rPr lang="en-US" dirty="0"/>
              <a:t>Manage checkpoints.</a:t>
            </a:r>
          </a:p>
          <a:p>
            <a:pPr lvl="1"/>
            <a:r>
              <a:rPr lang="en-US" dirty="0"/>
              <a:t>Local/distributed training</a:t>
            </a:r>
          </a:p>
          <a:p>
            <a:pPr lvl="1"/>
            <a:r>
              <a:rPr lang="en-US" dirty="0"/>
              <a:t>Optimization</a:t>
            </a:r>
          </a:p>
          <a:p>
            <a:endParaRPr lang="en-US" dirty="0"/>
          </a:p>
          <a:p>
            <a:r>
              <a:rPr lang="en-US" b="1" dirty="0" err="1"/>
              <a:t>DeepGNN</a:t>
            </a:r>
            <a:r>
              <a:rPr lang="en-US" b="1" dirty="0"/>
              <a:t> Trainer</a:t>
            </a:r>
          </a:p>
          <a:p>
            <a:pPr lvl="1"/>
            <a:r>
              <a:rPr lang="en-US" sz="2200" dirty="0"/>
              <a:t>Support different distributed training strategies </a:t>
            </a:r>
          </a:p>
          <a:p>
            <a:pPr lvl="2"/>
            <a:r>
              <a:rPr lang="en-US" sz="1800" dirty="0"/>
              <a:t>TensorFlow: </a:t>
            </a:r>
            <a:r>
              <a:rPr lang="en-US" sz="1800" dirty="0" err="1"/>
              <a:t>ParameterServer</a:t>
            </a:r>
            <a:r>
              <a:rPr lang="en-US" sz="1800" dirty="0"/>
              <a:t>, </a:t>
            </a:r>
            <a:r>
              <a:rPr lang="en-US" sz="1800" dirty="0" err="1"/>
              <a:t>Horovod</a:t>
            </a:r>
            <a:r>
              <a:rPr lang="en-US" sz="1800" dirty="0"/>
              <a:t> </a:t>
            </a:r>
          </a:p>
          <a:p>
            <a:pPr lvl="2"/>
            <a:r>
              <a:rPr lang="en-US" sz="1800" dirty="0" err="1"/>
              <a:t>PyTorch</a:t>
            </a:r>
            <a:r>
              <a:rPr lang="en-US" sz="1800" dirty="0"/>
              <a:t>: </a:t>
            </a:r>
            <a:r>
              <a:rPr lang="en-US" sz="1800" dirty="0" err="1"/>
              <a:t>DistributedDataParallel</a:t>
            </a:r>
            <a:r>
              <a:rPr lang="en-US" sz="1800" dirty="0"/>
              <a:t>, </a:t>
            </a:r>
            <a:r>
              <a:rPr lang="en-US" sz="1800" dirty="0" err="1"/>
              <a:t>Horovod</a:t>
            </a:r>
            <a:endParaRPr lang="en-US" sz="1800" dirty="0"/>
          </a:p>
          <a:p>
            <a:pPr lvl="1"/>
            <a:r>
              <a:rPr lang="en-US" sz="2200" dirty="0"/>
              <a:t>Built-in Optimizations</a:t>
            </a:r>
          </a:p>
          <a:p>
            <a:pPr lvl="2"/>
            <a:r>
              <a:rPr lang="en-US" sz="1800" dirty="0" err="1"/>
              <a:t>PyTorch</a:t>
            </a:r>
            <a:r>
              <a:rPr lang="en-US" sz="1800" dirty="0"/>
              <a:t>: FP16, Automatic Mixed Precision(APEX), </a:t>
            </a:r>
            <a:r>
              <a:rPr lang="en-US" sz="1800" dirty="0" err="1"/>
              <a:t>DeepSpeed</a:t>
            </a:r>
            <a:endParaRPr lang="en-US" sz="1800" dirty="0"/>
          </a:p>
          <a:p>
            <a:pPr lvl="2"/>
            <a:r>
              <a:rPr lang="en-US" sz="1800" dirty="0"/>
              <a:t>TensorFlow2: control tracing (</a:t>
            </a:r>
            <a:r>
              <a:rPr lang="en-US" sz="1800" dirty="0" err="1"/>
              <a:t>tf.function</a:t>
            </a:r>
            <a:r>
              <a:rPr lang="en-US" sz="1800" dirty="0"/>
              <a:t>)</a:t>
            </a:r>
          </a:p>
        </p:txBody>
      </p:sp>
      <p:graphicFrame>
        <p:nvGraphicFramePr>
          <p:cNvPr id="10" name="Content Placeholder 3">
            <a:extLst>
              <a:ext uri="{FF2B5EF4-FFF2-40B4-BE49-F238E27FC236}">
                <a16:creationId xmlns:a16="http://schemas.microsoft.com/office/drawing/2014/main" id="{586ADB2C-5798-4CF5-A6A5-1911BAD875EA}"/>
              </a:ext>
            </a:extLst>
          </p:cNvPr>
          <p:cNvGraphicFramePr>
            <a:graphicFrameLocks/>
          </p:cNvGraphicFramePr>
          <p:nvPr/>
        </p:nvGraphicFramePr>
        <p:xfrm>
          <a:off x="6735747" y="365125"/>
          <a:ext cx="5456253" cy="449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extBox 16">
            <a:extLst>
              <a:ext uri="{FF2B5EF4-FFF2-40B4-BE49-F238E27FC236}">
                <a16:creationId xmlns:a16="http://schemas.microsoft.com/office/drawing/2014/main" id="{4A871CEE-7A9C-4B4C-8737-FC382636B9E5}"/>
              </a:ext>
            </a:extLst>
          </p:cNvPr>
          <p:cNvSpPr txBox="1"/>
          <p:nvPr/>
        </p:nvSpPr>
        <p:spPr>
          <a:xfrm>
            <a:off x="6897109" y="2414660"/>
            <a:ext cx="4808973" cy="178510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AF00DB"/>
                </a:solidFill>
                <a:effectLst/>
                <a:uLnTx/>
                <a:uFillTx/>
                <a:latin typeface="Consolas" panose="020B0609020204030204" pitchFamily="49" charset="0"/>
                <a:ea typeface="+mn-ea"/>
                <a:cs typeface="+mn-cs"/>
              </a:rPr>
              <a:t>for</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step, batch </a:t>
            </a:r>
            <a:r>
              <a:rPr kumimoji="0" lang="en-US" sz="1100" b="0" i="0" u="none" strike="noStrike" kern="1200" cap="none" spc="0" normalizeH="0" baseline="0" noProof="0">
                <a:ln>
                  <a:noFill/>
                </a:ln>
                <a:solidFill>
                  <a:srgbClr val="AF00DB"/>
                </a:solidFill>
                <a:effectLst/>
                <a:uLnTx/>
                <a:uFillTx/>
                <a:latin typeface="Consolas" panose="020B0609020204030204" pitchFamily="49" charset="0"/>
                <a:ea typeface="+mn-ea"/>
                <a:cs typeface="+mn-cs"/>
              </a:rPr>
              <a:t>in</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795E26"/>
                </a:solidFill>
                <a:effectLst/>
                <a:uLnTx/>
                <a:uFillTx/>
                <a:latin typeface="Consolas" panose="020B0609020204030204" pitchFamily="49" charset="0"/>
                <a:ea typeface="+mn-ea"/>
                <a:cs typeface="+mn-cs"/>
              </a:rPr>
              <a:t>enumerate</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(dataset):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loss, metric =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model.forward</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logging/debugging metrics</a:t>
            </a:r>
            <a:endPar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profiling</a:t>
            </a:r>
            <a:endPar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loss.backward</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optimizer.step</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a:t>
            </a:r>
            <a:endPar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save_checkpoint</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(model)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8000"/>
                </a:solidFill>
                <a:effectLst/>
                <a:uLnTx/>
                <a:uFillTx/>
                <a:latin typeface="Consolas" panose="020B0609020204030204" pitchFamily="49" charset="0"/>
                <a:ea typeface="+mn-ea"/>
                <a:cs typeface="+mn-cs"/>
              </a:rPr>
              <a:t># more code - evaluation &amp; inferencing</a:t>
            </a:r>
          </a:p>
        </p:txBody>
      </p:sp>
      <p:sp>
        <p:nvSpPr>
          <p:cNvPr id="6" name="TextBox 5">
            <a:extLst>
              <a:ext uri="{FF2B5EF4-FFF2-40B4-BE49-F238E27FC236}">
                <a16:creationId xmlns:a16="http://schemas.microsoft.com/office/drawing/2014/main" id="{28B4C467-A43D-4442-B3F4-9584E7324D28}"/>
              </a:ext>
            </a:extLst>
          </p:cNvPr>
          <p:cNvSpPr txBox="1"/>
          <p:nvPr/>
        </p:nvSpPr>
        <p:spPr>
          <a:xfrm>
            <a:off x="6897110" y="1983773"/>
            <a:ext cx="4808973" cy="430887"/>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dataset =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DeepGraphDataset</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backend_options</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data_dir</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query)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model = GAT(...)</a:t>
            </a:r>
          </a:p>
        </p:txBody>
      </p:sp>
      <p:grpSp>
        <p:nvGrpSpPr>
          <p:cNvPr id="21" name="Group 20">
            <a:extLst>
              <a:ext uri="{FF2B5EF4-FFF2-40B4-BE49-F238E27FC236}">
                <a16:creationId xmlns:a16="http://schemas.microsoft.com/office/drawing/2014/main" id="{22015FB4-2C31-48FC-A312-2570EE82BBA8}"/>
              </a:ext>
            </a:extLst>
          </p:cNvPr>
          <p:cNvGrpSpPr/>
          <p:nvPr/>
        </p:nvGrpSpPr>
        <p:grpSpPr>
          <a:xfrm>
            <a:off x="6897108" y="2379582"/>
            <a:ext cx="4808973" cy="3297106"/>
            <a:chOff x="6963783" y="2150982"/>
            <a:chExt cx="4808973" cy="3297106"/>
          </a:xfrm>
        </p:grpSpPr>
        <p:sp>
          <p:nvSpPr>
            <p:cNvPr id="20" name="TextBox 19">
              <a:extLst>
                <a:ext uri="{FF2B5EF4-FFF2-40B4-BE49-F238E27FC236}">
                  <a16:creationId xmlns:a16="http://schemas.microsoft.com/office/drawing/2014/main" id="{76AEB955-5D28-409C-94BD-58DFFE1A38D3}"/>
                </a:ext>
              </a:extLst>
            </p:cNvPr>
            <p:cNvSpPr txBox="1"/>
            <p:nvPr/>
          </p:nvSpPr>
          <p:spPr>
            <a:xfrm>
              <a:off x="6963783" y="4509369"/>
              <a:ext cx="4808973" cy="93871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dataset =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DeepGraphDataset</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backend_options</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data_dir</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 query)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model = GAT(...)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b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trainer = </a:t>
              </a: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HorovodTrainer</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srgbClr val="000000"/>
                  </a:solidFill>
                  <a:effectLst/>
                  <a:uLnTx/>
                  <a:uFillTx/>
                  <a:latin typeface="Consolas" panose="020B0609020204030204" pitchFamily="49" charset="0"/>
                  <a:ea typeface="+mn-ea"/>
                  <a:cs typeface="+mn-cs"/>
                </a:rPr>
                <a:t>trainer.train</a:t>
              </a:r>
              <a:r>
                <a:rPr kumimoji="0" lang="en-US" sz="1100" b="0" i="0" u="none" strike="noStrike" kern="1200" cap="none" spc="0" normalizeH="0" baseline="0" noProof="0">
                  <a:ln>
                    <a:noFill/>
                  </a:ln>
                  <a:solidFill>
                    <a:srgbClr val="000000"/>
                  </a:solidFill>
                  <a:effectLst/>
                  <a:uLnTx/>
                  <a:uFillTx/>
                  <a:latin typeface="Consolas" panose="020B0609020204030204" pitchFamily="49" charset="0"/>
                  <a:ea typeface="+mn-ea"/>
                  <a:cs typeface="+mn-cs"/>
                </a:rPr>
                <a:t>(model, dataset, ...)</a:t>
              </a:r>
            </a:p>
          </p:txBody>
        </p:sp>
        <p:sp>
          <p:nvSpPr>
            <p:cNvPr id="8" name="Rectangle: Rounded Corners 7">
              <a:extLst>
                <a:ext uri="{FF2B5EF4-FFF2-40B4-BE49-F238E27FC236}">
                  <a16:creationId xmlns:a16="http://schemas.microsoft.com/office/drawing/2014/main" id="{1C7E574F-421F-47D6-99A5-B34446CA402B}"/>
                </a:ext>
              </a:extLst>
            </p:cNvPr>
            <p:cNvSpPr/>
            <p:nvPr/>
          </p:nvSpPr>
          <p:spPr>
            <a:xfrm>
              <a:off x="6963783" y="2150982"/>
              <a:ext cx="3200400" cy="1482487"/>
            </a:xfrm>
            <a:prstGeom prst="roundRect">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610A4355-E747-4EEF-A28C-AA09F86DB51A}"/>
                </a:ext>
              </a:extLst>
            </p:cNvPr>
            <p:cNvSpPr/>
            <p:nvPr/>
          </p:nvSpPr>
          <p:spPr>
            <a:xfrm>
              <a:off x="6963783" y="5031361"/>
              <a:ext cx="3200400" cy="415499"/>
            </a:xfrm>
            <a:prstGeom prst="roundRect">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grpSp>
      <p:sp>
        <p:nvSpPr>
          <p:cNvPr id="23" name="Arrow: Curved Right 22">
            <a:extLst>
              <a:ext uri="{FF2B5EF4-FFF2-40B4-BE49-F238E27FC236}">
                <a16:creationId xmlns:a16="http://schemas.microsoft.com/office/drawing/2014/main" id="{007A66AB-B5D3-42FF-941F-08FAAAD612FE}"/>
              </a:ext>
            </a:extLst>
          </p:cNvPr>
          <p:cNvSpPr/>
          <p:nvPr/>
        </p:nvSpPr>
        <p:spPr>
          <a:xfrm>
            <a:off x="6416187" y="3424916"/>
            <a:ext cx="411983" cy="1919235"/>
          </a:xfrm>
          <a:prstGeom prst="curvedRightArrow">
            <a:avLst>
              <a:gd name="adj1" fmla="val 25000"/>
              <a:gd name="adj2" fmla="val 50000"/>
              <a:gd name="adj3" fmla="val 20122"/>
            </a:avLst>
          </a:prstGeom>
          <a:solidFill>
            <a:schemeClr val="accent4"/>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DBEE482F-7A55-4FBA-B7EC-E1EC67FDBE05}"/>
              </a:ext>
            </a:extLst>
          </p:cNvPr>
          <p:cNvSpPr>
            <a:spLocks noGrp="1"/>
          </p:cNvSpPr>
          <p:nvPr>
            <p:ph type="sldNum" sz="quarter" idx="12"/>
          </p:nvPr>
        </p:nvSpPr>
        <p:spPr/>
        <p:txBody>
          <a:bodyPr/>
          <a:lstStyle/>
          <a:p>
            <a:fld id="{83364AA7-E83E-46BF-8190-6986D6366939}" type="slidenum">
              <a:rPr lang="en-US" smtClean="0"/>
              <a:t>16</a:t>
            </a:fld>
            <a:endParaRPr lang="en-US"/>
          </a:p>
        </p:txBody>
      </p:sp>
    </p:spTree>
    <p:extLst>
      <p:ext uri="{BB962C8B-B14F-4D97-AF65-F5344CB8AC3E}">
        <p14:creationId xmlns:p14="http://schemas.microsoft.com/office/powerpoint/2010/main" val="1122029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DE1CD-BDBD-445D-B777-DB0260059862}"/>
              </a:ext>
            </a:extLst>
          </p:cNvPr>
          <p:cNvSpPr>
            <a:spLocks noGrp="1"/>
          </p:cNvSpPr>
          <p:nvPr>
            <p:ph type="title"/>
          </p:nvPr>
        </p:nvSpPr>
        <p:spPr/>
        <p:txBody>
          <a:bodyPr/>
          <a:lstStyle/>
          <a:p>
            <a:r>
              <a:rPr lang="en-US"/>
              <a:t>Start Training </a:t>
            </a:r>
          </a:p>
        </p:txBody>
      </p:sp>
      <p:graphicFrame>
        <p:nvGraphicFramePr>
          <p:cNvPr id="12" name="Content Placeholder 3">
            <a:extLst>
              <a:ext uri="{FF2B5EF4-FFF2-40B4-BE49-F238E27FC236}">
                <a16:creationId xmlns:a16="http://schemas.microsoft.com/office/drawing/2014/main" id="{C09D433D-B295-4A68-8733-02E01C60E2D2}"/>
              </a:ext>
            </a:extLst>
          </p:cNvPr>
          <p:cNvGraphicFramePr>
            <a:graphicFrameLocks noGrp="1"/>
          </p:cNvGraphicFramePr>
          <p:nvPr>
            <p:ph idx="1"/>
          </p:nvPr>
        </p:nvGraphicFramePr>
        <p:xfrm>
          <a:off x="6735747" y="365125"/>
          <a:ext cx="5456253" cy="449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3" name="Group 22">
            <a:extLst>
              <a:ext uri="{FF2B5EF4-FFF2-40B4-BE49-F238E27FC236}">
                <a16:creationId xmlns:a16="http://schemas.microsoft.com/office/drawing/2014/main" id="{35657F55-D570-483C-A774-1AFF50257299}"/>
              </a:ext>
            </a:extLst>
          </p:cNvPr>
          <p:cNvGrpSpPr/>
          <p:nvPr/>
        </p:nvGrpSpPr>
        <p:grpSpPr>
          <a:xfrm>
            <a:off x="977342" y="1808229"/>
            <a:ext cx="9963707" cy="636196"/>
            <a:chOff x="710642" y="1855854"/>
            <a:chExt cx="9963707" cy="636196"/>
          </a:xfrm>
        </p:grpSpPr>
        <p:sp>
          <p:nvSpPr>
            <p:cNvPr id="5" name="TextBox 4">
              <a:extLst>
                <a:ext uri="{FF2B5EF4-FFF2-40B4-BE49-F238E27FC236}">
                  <a16:creationId xmlns:a16="http://schemas.microsoft.com/office/drawing/2014/main" id="{D097EB27-E9EA-4783-BE6B-4B811C7B2AB0}"/>
                </a:ext>
              </a:extLst>
            </p:cNvPr>
            <p:cNvSpPr txBox="1"/>
            <p:nvPr/>
          </p:nvSpPr>
          <p:spPr>
            <a:xfrm>
              <a:off x="1889502" y="1855854"/>
              <a:ext cx="8158850"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Single box (DSVM, or local machine)</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2" descr="Data Science Virtual Machines | Microsoft Azure">
              <a:extLst>
                <a:ext uri="{FF2B5EF4-FFF2-40B4-BE49-F238E27FC236}">
                  <a16:creationId xmlns:a16="http://schemas.microsoft.com/office/drawing/2014/main" id="{4C8237C7-D7E4-4099-A0E4-7792D8F7138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642" y="1968573"/>
              <a:ext cx="997098" cy="52347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4D64CB7-7E61-470C-9079-56872CBF9707}"/>
                </a:ext>
              </a:extLst>
            </p:cNvPr>
            <p:cNvSpPr txBox="1"/>
            <p:nvPr/>
          </p:nvSpPr>
          <p:spPr>
            <a:xfrm>
              <a:off x="2224112" y="2202419"/>
              <a:ext cx="8450237"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&gt; python </a:t>
              </a:r>
              <a:r>
                <a:rPr kumimoji="0" lang="en-US" sz="12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/examples/gat/main.py </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data_dir</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 –</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batch_size</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 --</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learning_rate</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a:t>
              </a:r>
            </a:p>
          </p:txBody>
        </p:sp>
      </p:grpSp>
      <p:grpSp>
        <p:nvGrpSpPr>
          <p:cNvPr id="24" name="Group 23">
            <a:extLst>
              <a:ext uri="{FF2B5EF4-FFF2-40B4-BE49-F238E27FC236}">
                <a16:creationId xmlns:a16="http://schemas.microsoft.com/office/drawing/2014/main" id="{3336996B-7F6F-403F-8DDC-317D94EF3B8B}"/>
              </a:ext>
            </a:extLst>
          </p:cNvPr>
          <p:cNvGrpSpPr/>
          <p:nvPr/>
        </p:nvGrpSpPr>
        <p:grpSpPr>
          <a:xfrm>
            <a:off x="1030663" y="3235993"/>
            <a:ext cx="9910387" cy="635340"/>
            <a:chOff x="773488" y="3283618"/>
            <a:chExt cx="9910387" cy="635340"/>
          </a:xfrm>
        </p:grpSpPr>
        <p:pic>
          <p:nvPicPr>
            <p:cNvPr id="7" name="Picture 2" descr="Azure Virtual Machine Png, Transparent Png - kindpng">
              <a:extLst>
                <a:ext uri="{FF2B5EF4-FFF2-40B4-BE49-F238E27FC236}">
                  <a16:creationId xmlns:a16="http://schemas.microsoft.com/office/drawing/2014/main" id="{02182C29-0EA8-4937-968D-A73383891F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3488" y="3294610"/>
              <a:ext cx="795465" cy="624348"/>
            </a:xfrm>
            <a:prstGeom prst="rect">
              <a:avLst/>
            </a:prstGeom>
            <a:solidFill>
              <a:schemeClr val="accent3">
                <a:alpha val="50000"/>
              </a:schemeClr>
            </a:solidFill>
            <a:ln>
              <a:noFill/>
            </a:ln>
          </p:spPr>
        </p:pic>
        <p:sp>
          <p:nvSpPr>
            <p:cNvPr id="15" name="TextBox 14">
              <a:extLst>
                <a:ext uri="{FF2B5EF4-FFF2-40B4-BE49-F238E27FC236}">
                  <a16:creationId xmlns:a16="http://schemas.microsoft.com/office/drawing/2014/main" id="{63A007DA-2956-4B3A-B2E4-6011E88EB57E}"/>
                </a:ext>
              </a:extLst>
            </p:cNvPr>
            <p:cNvSpPr txBox="1"/>
            <p:nvPr/>
          </p:nvSpPr>
          <p:spPr>
            <a:xfrm>
              <a:off x="2224111" y="3625721"/>
              <a:ext cx="8459764"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defPPr>
                <a:defRPr lang="en-US"/>
              </a:defPPr>
              <a:lvl1pPr>
                <a:defRPr sz="1200">
                  <a:solidFill>
                    <a:schemeClr val="tx1"/>
                  </a:solidFill>
                  <a:latin typeface="Consolas" panose="020B0609020204030204" pitchFamily="49"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&gt; python </a:t>
              </a:r>
              <a:r>
                <a:rPr lang="en-US" dirty="0" err="1">
                  <a:solidFill>
                    <a:prstClr val="black"/>
                  </a:solidFill>
                </a:rPr>
                <a:t>cluster_script</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py</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–Trainer </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Horovod</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–MAIN </a:t>
              </a:r>
              <a:r>
                <a:rPr kumimoji="0" lang="en-US" sz="12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/examples/gat/main.py </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data_dir</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 –</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batch_size</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a:t>
              </a:r>
            </a:p>
          </p:txBody>
        </p:sp>
        <p:sp>
          <p:nvSpPr>
            <p:cNvPr id="20" name="TextBox 19">
              <a:extLst>
                <a:ext uri="{FF2B5EF4-FFF2-40B4-BE49-F238E27FC236}">
                  <a16:creationId xmlns:a16="http://schemas.microsoft.com/office/drawing/2014/main" id="{8FA6547F-5A14-4DB0-8071-CF84EF2C0FF6}"/>
                </a:ext>
              </a:extLst>
            </p:cNvPr>
            <p:cNvSpPr txBox="1"/>
            <p:nvPr/>
          </p:nvSpPr>
          <p:spPr>
            <a:xfrm>
              <a:off x="1889502" y="3283618"/>
              <a:ext cx="6094324" cy="36933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Cluster</a:t>
              </a:r>
            </a:p>
          </p:txBody>
        </p:sp>
      </p:grpSp>
      <p:grpSp>
        <p:nvGrpSpPr>
          <p:cNvPr id="25" name="Group 24">
            <a:extLst>
              <a:ext uri="{FF2B5EF4-FFF2-40B4-BE49-F238E27FC236}">
                <a16:creationId xmlns:a16="http://schemas.microsoft.com/office/drawing/2014/main" id="{849A99A4-196C-4B40-A961-D09DC6CC128D}"/>
              </a:ext>
            </a:extLst>
          </p:cNvPr>
          <p:cNvGrpSpPr/>
          <p:nvPr/>
        </p:nvGrpSpPr>
        <p:grpSpPr>
          <a:xfrm>
            <a:off x="1143063" y="4494480"/>
            <a:ext cx="9797986" cy="830997"/>
            <a:chOff x="893304" y="4532922"/>
            <a:chExt cx="9797986" cy="830997"/>
          </a:xfrm>
        </p:grpSpPr>
        <p:pic>
          <p:nvPicPr>
            <p:cNvPr id="9" name="Picture 2" descr="Azure Machine Learning Services: a complete toolbox for AI? | element61">
              <a:extLst>
                <a:ext uri="{FF2B5EF4-FFF2-40B4-BE49-F238E27FC236}">
                  <a16:creationId xmlns:a16="http://schemas.microsoft.com/office/drawing/2014/main" id="{EDC5D28F-60D8-41C6-B751-0FE7893028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3304" y="4557999"/>
              <a:ext cx="580249" cy="62434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D731DE3-F40F-4AAA-B869-DD9F471C38BC}"/>
                </a:ext>
              </a:extLst>
            </p:cNvPr>
            <p:cNvSpPr txBox="1"/>
            <p:nvPr/>
          </p:nvSpPr>
          <p:spPr>
            <a:xfrm>
              <a:off x="2224111" y="4902254"/>
              <a:ext cx="8467179" cy="461665"/>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defPPr>
                <a:defRPr lang="en-US"/>
              </a:defPPr>
              <a:lvl1pPr>
                <a:defRPr sz="1200">
                  <a:solidFill>
                    <a:schemeClr val="tx1"/>
                  </a:solidFill>
                  <a:latin typeface="Consolas" panose="020B0609020204030204" pitchFamily="49"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config = </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ScriptRunConfig</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source_directory</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r>
                <a:rPr kumimoji="0" lang="en-US" sz="12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'/examples/gat'</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script=</a:t>
              </a:r>
              <a:r>
                <a:rPr kumimoji="0" lang="en-US" sz="12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'main.py'</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arguments=…)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run = </a:t>
              </a:r>
              <a:r>
                <a:rPr kumimoji="0" lang="en-US" sz="12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experiment.submit</a:t>
              </a:r>
              <a:r>
                <a:rPr kumimoji="0" lang="en-US" sz="12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(config)</a:t>
              </a:r>
            </a:p>
          </p:txBody>
        </p:sp>
        <p:sp>
          <p:nvSpPr>
            <p:cNvPr id="22" name="TextBox 21">
              <a:extLst>
                <a:ext uri="{FF2B5EF4-FFF2-40B4-BE49-F238E27FC236}">
                  <a16:creationId xmlns:a16="http://schemas.microsoft.com/office/drawing/2014/main" id="{0D848CF2-FD23-45B2-ADAD-72ACBA3E773B}"/>
                </a:ext>
              </a:extLst>
            </p:cNvPr>
            <p:cNvSpPr txBox="1"/>
            <p:nvPr/>
          </p:nvSpPr>
          <p:spPr>
            <a:xfrm>
              <a:off x="1889502" y="4532922"/>
              <a:ext cx="6094324" cy="36933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Azure Machine Learning (AML)</a:t>
              </a:r>
            </a:p>
          </p:txBody>
        </p:sp>
      </p:grpSp>
      <p:sp>
        <p:nvSpPr>
          <p:cNvPr id="8" name="Slide Number Placeholder 7">
            <a:extLst>
              <a:ext uri="{FF2B5EF4-FFF2-40B4-BE49-F238E27FC236}">
                <a16:creationId xmlns:a16="http://schemas.microsoft.com/office/drawing/2014/main" id="{E07D059F-CC88-4C30-A569-30137C3CE4C0}"/>
              </a:ext>
            </a:extLst>
          </p:cNvPr>
          <p:cNvSpPr>
            <a:spLocks noGrp="1"/>
          </p:cNvSpPr>
          <p:nvPr>
            <p:ph type="sldNum" sz="quarter" idx="12"/>
          </p:nvPr>
        </p:nvSpPr>
        <p:spPr/>
        <p:txBody>
          <a:bodyPr/>
          <a:lstStyle/>
          <a:p>
            <a:fld id="{83364AA7-E83E-46BF-8190-6986D6366939}" type="slidenum">
              <a:rPr lang="en-US" smtClean="0"/>
              <a:t>17</a:t>
            </a:fld>
            <a:endParaRPr lang="en-US"/>
          </a:p>
        </p:txBody>
      </p:sp>
    </p:spTree>
    <p:extLst>
      <p:ext uri="{BB962C8B-B14F-4D97-AF65-F5344CB8AC3E}">
        <p14:creationId xmlns:p14="http://schemas.microsoft.com/office/powerpoint/2010/main" val="3804604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BF15BD-001C-49B3-9A01-B39DEDA47564}"/>
              </a:ext>
            </a:extLst>
          </p:cNvPr>
          <p:cNvSpPr>
            <a:spLocks noGrp="1"/>
          </p:cNvSpPr>
          <p:nvPr>
            <p:ph type="title"/>
          </p:nvPr>
        </p:nvSpPr>
        <p:spPr>
          <a:xfrm>
            <a:off x="585216" y="2309812"/>
            <a:ext cx="3182027" cy="553998"/>
          </a:xfrm>
        </p:spPr>
        <p:txBody>
          <a:bodyPr>
            <a:normAutofit fontScale="90000"/>
          </a:bodyPr>
          <a:lstStyle/>
          <a:p>
            <a:r>
              <a:rPr lang="en-US"/>
              <a:t>Agenda</a:t>
            </a:r>
          </a:p>
        </p:txBody>
      </p:sp>
      <p:sp>
        <p:nvSpPr>
          <p:cNvPr id="7" name="Text Placeholder 6">
            <a:extLst>
              <a:ext uri="{FF2B5EF4-FFF2-40B4-BE49-F238E27FC236}">
                <a16:creationId xmlns:a16="http://schemas.microsoft.com/office/drawing/2014/main" id="{61F6BD0B-C4D8-42DE-A3A7-50D8219CE639}"/>
              </a:ext>
            </a:extLst>
          </p:cNvPr>
          <p:cNvSpPr>
            <a:spLocks noGrp="1"/>
          </p:cNvSpPr>
          <p:nvPr>
            <p:ph type="body" sz="quarter" idx="11"/>
          </p:nvPr>
        </p:nvSpPr>
        <p:spPr>
          <a:xfrm>
            <a:off x="4354523" y="2309812"/>
            <a:ext cx="7254865" cy="2289858"/>
          </a:xfrm>
        </p:spPr>
        <p:txBody>
          <a:bodyPr>
            <a:normAutofit/>
          </a:bodyPr>
          <a:lstStyle/>
          <a:p>
            <a:r>
              <a:rPr lang="en-US" altLang="zh-CN" dirty="0" err="1"/>
              <a:t>DeepGNN</a:t>
            </a:r>
            <a:r>
              <a:rPr lang="en-US" altLang="zh-CN" dirty="0"/>
              <a:t> </a:t>
            </a:r>
            <a:r>
              <a:rPr lang="en-US" dirty="0"/>
              <a:t>Overview</a:t>
            </a:r>
          </a:p>
          <a:p>
            <a:r>
              <a:rPr lang="en-US" dirty="0"/>
              <a:t>How to use </a:t>
            </a:r>
            <a:r>
              <a:rPr lang="en-US" dirty="0" err="1"/>
              <a:t>DeepGNN</a:t>
            </a:r>
            <a:endParaRPr lang="en-US" dirty="0">
              <a:cs typeface="Calibri"/>
            </a:endParaRPr>
          </a:p>
          <a:p>
            <a:r>
              <a:rPr lang="en-US" dirty="0" err="1">
                <a:gradFill>
                  <a:gsLst>
                    <a:gs pos="1250">
                      <a:srgbClr val="1A1A1A"/>
                    </a:gs>
                    <a:gs pos="100000">
                      <a:srgbClr val="1A1A1A"/>
                    </a:gs>
                  </a:gsLst>
                  <a:lin ang="5400000" scaled="0"/>
                </a:gradFill>
                <a:latin typeface="Segoe UI Semibold"/>
                <a:cs typeface="Segoe UI" panose="020B0502040204020203" pitchFamily="34" charset="0"/>
              </a:rPr>
              <a:t>GraphEngine</a:t>
            </a:r>
            <a:r>
              <a:rPr lang="en-US" dirty="0">
                <a:gradFill>
                  <a:gsLst>
                    <a:gs pos="1250">
                      <a:srgbClr val="1A1A1A"/>
                    </a:gs>
                    <a:gs pos="100000">
                      <a:srgbClr val="1A1A1A"/>
                    </a:gs>
                  </a:gsLst>
                  <a:lin ang="5400000" scaled="0"/>
                </a:gradFill>
                <a:latin typeface="Segoe UI Semibold"/>
                <a:cs typeface="Segoe UI" panose="020B0502040204020203" pitchFamily="34" charset="0"/>
              </a:rPr>
              <a:t> Overview</a:t>
            </a:r>
            <a:endParaRPr lang="en-US" dirty="0"/>
          </a:p>
        </p:txBody>
      </p:sp>
    </p:spTree>
    <p:extLst>
      <p:ext uri="{BB962C8B-B14F-4D97-AF65-F5344CB8AC3E}">
        <p14:creationId xmlns:p14="http://schemas.microsoft.com/office/powerpoint/2010/main" val="425411798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68F58-346F-4DE8-9486-8E30E6FD0523}"/>
              </a:ext>
            </a:extLst>
          </p:cNvPr>
          <p:cNvSpPr>
            <a:spLocks noGrp="1"/>
          </p:cNvSpPr>
          <p:nvPr>
            <p:ph type="title"/>
          </p:nvPr>
        </p:nvSpPr>
        <p:spPr/>
        <p:txBody>
          <a:bodyPr/>
          <a:lstStyle/>
          <a:p>
            <a:r>
              <a:rPr lang="en-US"/>
              <a:t>Existing graph engines</a:t>
            </a:r>
          </a:p>
        </p:txBody>
      </p:sp>
      <p:sp>
        <p:nvSpPr>
          <p:cNvPr id="3" name="Content Placeholder 2">
            <a:extLst>
              <a:ext uri="{FF2B5EF4-FFF2-40B4-BE49-F238E27FC236}">
                <a16:creationId xmlns:a16="http://schemas.microsoft.com/office/drawing/2014/main" id="{898E6A5C-A9C6-4D30-A4E7-87C0A76C504D}"/>
              </a:ext>
            </a:extLst>
          </p:cNvPr>
          <p:cNvSpPr>
            <a:spLocks noGrp="1"/>
          </p:cNvSpPr>
          <p:nvPr>
            <p:ph idx="1"/>
          </p:nvPr>
        </p:nvSpPr>
        <p:spPr>
          <a:xfrm>
            <a:off x="838200" y="1825625"/>
            <a:ext cx="5086350" cy="4351338"/>
          </a:xfrm>
        </p:spPr>
        <p:txBody>
          <a:bodyPr>
            <a:normAutofit fontScale="92500" lnSpcReduction="10000"/>
          </a:bodyPr>
          <a:lstStyle/>
          <a:p>
            <a:r>
              <a:rPr lang="en-US" dirty="0"/>
              <a:t>DGL: </a:t>
            </a:r>
            <a:r>
              <a:rPr lang="en-US" dirty="0">
                <a:hlinkClick r:id="rId2"/>
              </a:rPr>
              <a:t>edge list</a:t>
            </a:r>
            <a:r>
              <a:rPr lang="en-US" dirty="0"/>
              <a:t>. Hard to optimize sampling with message passing paradigm.</a:t>
            </a:r>
          </a:p>
          <a:p>
            <a:r>
              <a:rPr lang="en-US" dirty="0"/>
              <a:t>Neo4j: </a:t>
            </a:r>
            <a:r>
              <a:rPr lang="en-US" dirty="0">
                <a:hlinkClick r:id="rId3"/>
              </a:rPr>
              <a:t>list of properties(edges, nodes)</a:t>
            </a:r>
            <a:r>
              <a:rPr lang="en-US" dirty="0"/>
              <a:t>. Slow string-based clients.</a:t>
            </a:r>
          </a:p>
          <a:p>
            <a:r>
              <a:rPr lang="en-US" dirty="0"/>
              <a:t>Pregel: </a:t>
            </a:r>
            <a:r>
              <a:rPr lang="en-US" dirty="0">
                <a:hlinkClick r:id="rId4"/>
              </a:rPr>
              <a:t>MapReduce for nodes</a:t>
            </a:r>
            <a:r>
              <a:rPr lang="en-US" dirty="0"/>
              <a:t>, no explicit edges. Intermediate results stored in a file instead of memory.</a:t>
            </a:r>
          </a:p>
          <a:p>
            <a:r>
              <a:rPr lang="en-US" dirty="0" err="1"/>
              <a:t>GraphX</a:t>
            </a:r>
            <a:r>
              <a:rPr lang="en-US" dirty="0"/>
              <a:t>(Spark): </a:t>
            </a:r>
            <a:r>
              <a:rPr lang="en-US" dirty="0">
                <a:hlinkClick r:id="rId5"/>
              </a:rPr>
              <a:t>vertex-cut</a:t>
            </a:r>
            <a:r>
              <a:rPr lang="en-US" dirty="0"/>
              <a:t>, evenly split high-degree vertices across partitions.</a:t>
            </a:r>
          </a:p>
        </p:txBody>
      </p:sp>
      <p:pic>
        <p:nvPicPr>
          <p:cNvPr id="5" name="Picture 4">
            <a:extLst>
              <a:ext uri="{FF2B5EF4-FFF2-40B4-BE49-F238E27FC236}">
                <a16:creationId xmlns:a16="http://schemas.microsoft.com/office/drawing/2014/main" id="{10A19F9C-BDB1-4BD5-A9EB-74F12224F774}"/>
              </a:ext>
            </a:extLst>
          </p:cNvPr>
          <p:cNvPicPr>
            <a:picLocks noChangeAspect="1"/>
          </p:cNvPicPr>
          <p:nvPr/>
        </p:nvPicPr>
        <p:blipFill>
          <a:blip r:embed="rId6"/>
          <a:stretch>
            <a:fillRect/>
          </a:stretch>
        </p:blipFill>
        <p:spPr>
          <a:xfrm>
            <a:off x="6615230" y="1690688"/>
            <a:ext cx="4484569" cy="2415552"/>
          </a:xfrm>
          <a:prstGeom prst="rect">
            <a:avLst/>
          </a:prstGeom>
        </p:spPr>
      </p:pic>
      <p:sp>
        <p:nvSpPr>
          <p:cNvPr id="8" name="Slide Number Placeholder 7">
            <a:extLst>
              <a:ext uri="{FF2B5EF4-FFF2-40B4-BE49-F238E27FC236}">
                <a16:creationId xmlns:a16="http://schemas.microsoft.com/office/drawing/2014/main" id="{D3BA65B9-CE1A-494A-BBBD-D65E99451F35}"/>
              </a:ext>
            </a:extLst>
          </p:cNvPr>
          <p:cNvSpPr>
            <a:spLocks noGrp="1"/>
          </p:cNvSpPr>
          <p:nvPr>
            <p:ph type="sldNum" sz="quarter" idx="12"/>
          </p:nvPr>
        </p:nvSpPr>
        <p:spPr/>
        <p:txBody>
          <a:bodyPr/>
          <a:lstStyle/>
          <a:p>
            <a:fld id="{83364AA7-E83E-46BF-8190-6986D6366939}" type="slidenum">
              <a:rPr lang="en-US" smtClean="0"/>
              <a:t>19</a:t>
            </a:fld>
            <a:endParaRPr lang="en-US"/>
          </a:p>
        </p:txBody>
      </p:sp>
    </p:spTree>
    <p:extLst>
      <p:ext uri="{BB962C8B-B14F-4D97-AF65-F5344CB8AC3E}">
        <p14:creationId xmlns:p14="http://schemas.microsoft.com/office/powerpoint/2010/main" val="642702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19B91-7CF2-4017-95FE-8627BFAF22C4}"/>
              </a:ext>
            </a:extLst>
          </p:cNvPr>
          <p:cNvSpPr>
            <a:spLocks noGrp="1"/>
          </p:cNvSpPr>
          <p:nvPr>
            <p:ph type="title"/>
          </p:nvPr>
        </p:nvSpPr>
        <p:spPr/>
        <p:txBody>
          <a:bodyPr/>
          <a:lstStyle/>
          <a:p>
            <a:r>
              <a:rPr lang="en-US"/>
              <a:t>Graph Engine API</a:t>
            </a:r>
          </a:p>
        </p:txBody>
      </p:sp>
      <p:graphicFrame>
        <p:nvGraphicFramePr>
          <p:cNvPr id="4" name="Table 4">
            <a:extLst>
              <a:ext uri="{FF2B5EF4-FFF2-40B4-BE49-F238E27FC236}">
                <a16:creationId xmlns:a16="http://schemas.microsoft.com/office/drawing/2014/main" id="{AC05081F-75D2-42AE-827A-0AB6BF91CBC1}"/>
              </a:ext>
            </a:extLst>
          </p:cNvPr>
          <p:cNvGraphicFramePr>
            <a:graphicFrameLocks noGrp="1"/>
          </p:cNvGraphicFramePr>
          <p:nvPr/>
        </p:nvGraphicFramePr>
        <p:xfrm>
          <a:off x="838200" y="1912620"/>
          <a:ext cx="10050624" cy="2225040"/>
        </p:xfrm>
        <a:graphic>
          <a:graphicData uri="http://schemas.openxmlformats.org/drawingml/2006/table">
            <a:tbl>
              <a:tblPr firstRow="1" bandRow="1">
                <a:tableStyleId>{5C22544A-7EE6-4342-B048-85BDC9FD1C3A}</a:tableStyleId>
              </a:tblPr>
              <a:tblGrid>
                <a:gridCol w="5030755">
                  <a:extLst>
                    <a:ext uri="{9D8B030D-6E8A-4147-A177-3AD203B41FA5}">
                      <a16:colId xmlns:a16="http://schemas.microsoft.com/office/drawing/2014/main" val="1965509928"/>
                    </a:ext>
                  </a:extLst>
                </a:gridCol>
                <a:gridCol w="5019869">
                  <a:extLst>
                    <a:ext uri="{9D8B030D-6E8A-4147-A177-3AD203B41FA5}">
                      <a16:colId xmlns:a16="http://schemas.microsoft.com/office/drawing/2014/main" val="1995815968"/>
                    </a:ext>
                  </a:extLst>
                </a:gridCol>
              </a:tblGrid>
              <a:tr h="370840">
                <a:tc>
                  <a:txBody>
                    <a:bodyPr/>
                    <a:lstStyle/>
                    <a:p>
                      <a:pPr algn="ctr"/>
                      <a:r>
                        <a:rPr lang="en-US"/>
                        <a:t>API</a:t>
                      </a:r>
                    </a:p>
                  </a:txBody>
                  <a:tcPr/>
                </a:tc>
                <a:tc>
                  <a:txBody>
                    <a:bodyPr/>
                    <a:lstStyle/>
                    <a:p>
                      <a:pPr algn="ctr"/>
                      <a:r>
                        <a:rPr lang="en-US"/>
                        <a:t>Description</a:t>
                      </a:r>
                    </a:p>
                  </a:txBody>
                  <a:tcPr/>
                </a:tc>
                <a:extLst>
                  <a:ext uri="{0D108BD9-81ED-4DB2-BD59-A6C34878D82A}">
                    <a16:rowId xmlns:a16="http://schemas.microsoft.com/office/drawing/2014/main" val="4037266479"/>
                  </a:ext>
                </a:extLst>
              </a:tr>
              <a:tr h="370840">
                <a:tc>
                  <a:txBody>
                    <a:bodyPr/>
                    <a:lstStyle/>
                    <a:p>
                      <a:r>
                        <a:rPr lang="en-US" err="1"/>
                        <a:t>random_walk</a:t>
                      </a:r>
                      <a:endParaRPr lang="en-US"/>
                    </a:p>
                  </a:txBody>
                  <a:tcPr/>
                </a:tc>
                <a:tc>
                  <a:txBody>
                    <a:bodyPr/>
                    <a:lstStyle/>
                    <a:p>
                      <a:r>
                        <a:rPr lang="en-US"/>
                        <a:t>Random walk from initial seeds</a:t>
                      </a:r>
                    </a:p>
                  </a:txBody>
                  <a:tcPr/>
                </a:tc>
                <a:extLst>
                  <a:ext uri="{0D108BD9-81ED-4DB2-BD59-A6C34878D82A}">
                    <a16:rowId xmlns:a16="http://schemas.microsoft.com/office/drawing/2014/main" val="2534068952"/>
                  </a:ext>
                </a:extLst>
              </a:tr>
              <a:tr h="370840">
                <a:tc>
                  <a:txBody>
                    <a:bodyPr/>
                    <a:lstStyle/>
                    <a:p>
                      <a:r>
                        <a:rPr lang="en-US"/>
                        <a:t>sample_(</a:t>
                      </a:r>
                      <a:r>
                        <a:rPr lang="en-US" err="1"/>
                        <a:t>node|edge</a:t>
                      </a:r>
                      <a:r>
                        <a:rPr lang="en-US"/>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Sample nodes/edges by type</a:t>
                      </a:r>
                    </a:p>
                  </a:txBody>
                  <a:tcPr/>
                </a:tc>
                <a:extLst>
                  <a:ext uri="{0D108BD9-81ED-4DB2-BD59-A6C34878D82A}">
                    <a16:rowId xmlns:a16="http://schemas.microsoft.com/office/drawing/2014/main" val="3955204455"/>
                  </a:ext>
                </a:extLst>
              </a:tr>
              <a:tr h="370840">
                <a:tc>
                  <a:txBody>
                    <a:bodyPr/>
                    <a:lstStyle/>
                    <a:p>
                      <a:r>
                        <a:rPr lang="en-US"/>
                        <a:t>get_(</a:t>
                      </a:r>
                      <a:r>
                        <a:rPr lang="en-US" err="1"/>
                        <a:t>node|edge</a:t>
                      </a:r>
                      <a:r>
                        <a:rPr lang="en-US"/>
                        <a:t>)_features</a:t>
                      </a:r>
                    </a:p>
                  </a:txBody>
                  <a:tcPr/>
                </a:tc>
                <a:tc>
                  <a:txBody>
                    <a:bodyPr/>
                    <a:lstStyle/>
                    <a:p>
                      <a:r>
                        <a:rPr lang="en-US"/>
                        <a:t>Feature extraction</a:t>
                      </a:r>
                    </a:p>
                  </a:txBody>
                  <a:tcPr/>
                </a:tc>
                <a:extLst>
                  <a:ext uri="{0D108BD9-81ED-4DB2-BD59-A6C34878D82A}">
                    <a16:rowId xmlns:a16="http://schemas.microsoft.com/office/drawing/2014/main" val="2010844091"/>
                  </a:ext>
                </a:extLst>
              </a:tr>
              <a:tr h="370840">
                <a:tc>
                  <a:txBody>
                    <a:bodyPr/>
                    <a:lstStyle/>
                    <a:p>
                      <a:r>
                        <a:rPr lang="en-US" err="1"/>
                        <a:t>get_all_neighbors</a:t>
                      </a:r>
                      <a:r>
                        <a:rPr lang="en-US"/>
                        <a:t> </a:t>
                      </a:r>
                    </a:p>
                  </a:txBody>
                  <a:tcPr/>
                </a:tc>
                <a:tc>
                  <a:txBody>
                    <a:bodyPr/>
                    <a:lstStyle/>
                    <a:p>
                      <a:r>
                        <a:rPr lang="en-US"/>
                        <a:t>Query full set of neighbors by type</a:t>
                      </a:r>
                    </a:p>
                  </a:txBody>
                  <a:tcPr/>
                </a:tc>
                <a:extLst>
                  <a:ext uri="{0D108BD9-81ED-4DB2-BD59-A6C34878D82A}">
                    <a16:rowId xmlns:a16="http://schemas.microsoft.com/office/drawing/2014/main" val="1480802003"/>
                  </a:ext>
                </a:extLst>
              </a:tr>
              <a:tr h="370840">
                <a:tc>
                  <a:txBody>
                    <a:bodyPr/>
                    <a:lstStyle/>
                    <a:p>
                      <a:r>
                        <a:rPr lang="en-US" err="1"/>
                        <a:t>sample_neighbors</a:t>
                      </a:r>
                      <a:r>
                        <a:rPr lang="en-US"/>
                        <a:t> </a:t>
                      </a:r>
                    </a:p>
                  </a:txBody>
                  <a:tcPr/>
                </a:tc>
                <a:tc>
                  <a:txBody>
                    <a:bodyPr/>
                    <a:lstStyle/>
                    <a:p>
                      <a:r>
                        <a:rPr lang="en-US"/>
                        <a:t>Sample node neighbors by type</a:t>
                      </a:r>
                    </a:p>
                  </a:txBody>
                  <a:tcPr/>
                </a:tc>
                <a:extLst>
                  <a:ext uri="{0D108BD9-81ED-4DB2-BD59-A6C34878D82A}">
                    <a16:rowId xmlns:a16="http://schemas.microsoft.com/office/drawing/2014/main" val="811163751"/>
                  </a:ext>
                </a:extLst>
              </a:tr>
            </a:tbl>
          </a:graphicData>
        </a:graphic>
      </p:graphicFrame>
      <p:sp>
        <p:nvSpPr>
          <p:cNvPr id="8" name="TextBox 7">
            <a:extLst>
              <a:ext uri="{FF2B5EF4-FFF2-40B4-BE49-F238E27FC236}">
                <a16:creationId xmlns:a16="http://schemas.microsoft.com/office/drawing/2014/main" id="{14B5C5B6-D448-4D1F-A46A-F631D6EFA578}"/>
              </a:ext>
            </a:extLst>
          </p:cNvPr>
          <p:cNvSpPr txBox="1"/>
          <p:nvPr/>
        </p:nvSpPr>
        <p:spPr>
          <a:xfrm>
            <a:off x="885564" y="4532457"/>
            <a:ext cx="9273363" cy="1938992"/>
          </a:xfrm>
          <a:prstGeom prst="rect">
            <a:avLst/>
          </a:prstGeom>
          <a:noFill/>
        </p:spPr>
        <p:txBody>
          <a:bodyPr wrap="square"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This API set is sufficient to support existing algorithms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can expand APIs if necessary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Implemented in C++ as statically linked shared library.</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Python &lt;-&gt; C via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Calibri"/>
              </a:rPr>
              <a:t>ctypes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 module.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
        <p:nvSpPr>
          <p:cNvPr id="7" name="Slide Number Placeholder 6">
            <a:extLst>
              <a:ext uri="{FF2B5EF4-FFF2-40B4-BE49-F238E27FC236}">
                <a16:creationId xmlns:a16="http://schemas.microsoft.com/office/drawing/2014/main" id="{5C67A9E0-6B34-466E-837E-5E76C31F4910}"/>
              </a:ext>
            </a:extLst>
          </p:cNvPr>
          <p:cNvSpPr>
            <a:spLocks noGrp="1"/>
          </p:cNvSpPr>
          <p:nvPr>
            <p:ph type="sldNum" sz="quarter" idx="12"/>
          </p:nvPr>
        </p:nvSpPr>
        <p:spPr/>
        <p:txBody>
          <a:bodyPr/>
          <a:lstStyle/>
          <a:p>
            <a:fld id="{83364AA7-E83E-46BF-8190-6986D6366939}" type="slidenum">
              <a:rPr lang="en-US" smtClean="0"/>
              <a:t>20</a:t>
            </a:fld>
            <a:endParaRPr lang="en-US"/>
          </a:p>
        </p:txBody>
      </p:sp>
    </p:spTree>
    <p:extLst>
      <p:ext uri="{BB962C8B-B14F-4D97-AF65-F5344CB8AC3E}">
        <p14:creationId xmlns:p14="http://schemas.microsoft.com/office/powerpoint/2010/main" val="2213225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F928-E251-42F6-BA8B-88C3DB3DE7B8}"/>
              </a:ext>
            </a:extLst>
          </p:cNvPr>
          <p:cNvSpPr>
            <a:spLocks noGrp="1"/>
          </p:cNvSpPr>
          <p:nvPr>
            <p:ph type="title"/>
          </p:nvPr>
        </p:nvSpPr>
        <p:spPr/>
        <p:txBody>
          <a:bodyPr/>
          <a:lstStyle/>
          <a:p>
            <a:r>
              <a:rPr lang="en-US"/>
              <a:t>Graph representation</a:t>
            </a:r>
          </a:p>
        </p:txBody>
      </p:sp>
      <p:sp>
        <p:nvSpPr>
          <p:cNvPr id="3" name="Content Placeholder 2">
            <a:extLst>
              <a:ext uri="{FF2B5EF4-FFF2-40B4-BE49-F238E27FC236}">
                <a16:creationId xmlns:a16="http://schemas.microsoft.com/office/drawing/2014/main" id="{2C77F4FA-04A0-49C5-82B1-1D66D042821B}"/>
              </a:ext>
            </a:extLst>
          </p:cNvPr>
          <p:cNvSpPr>
            <a:spLocks noGrp="1"/>
          </p:cNvSpPr>
          <p:nvPr>
            <p:ph idx="1"/>
          </p:nvPr>
        </p:nvSpPr>
        <p:spPr/>
        <p:txBody>
          <a:bodyPr/>
          <a:lstStyle/>
          <a:p>
            <a:r>
              <a:rPr lang="en-US"/>
              <a:t>Sparse matrix</a:t>
            </a:r>
            <a:br>
              <a:rPr lang="en-US"/>
            </a:br>
            <a:br>
              <a:rPr lang="en-US"/>
            </a:br>
            <a:br>
              <a:rPr lang="en-US"/>
            </a:br>
            <a:br>
              <a:rPr lang="en-US"/>
            </a:br>
            <a:br>
              <a:rPr lang="en-US"/>
            </a:br>
            <a:endParaRPr lang="en-US"/>
          </a:p>
          <a:p>
            <a:r>
              <a:rPr lang="en-US"/>
              <a:t>Adjacency list</a:t>
            </a:r>
            <a:br>
              <a:rPr lang="en-US"/>
            </a:br>
            <a:endParaRPr lang="en-US"/>
          </a:p>
        </p:txBody>
      </p:sp>
      <p:pic>
        <p:nvPicPr>
          <p:cNvPr id="5" name="Picture 4">
            <a:extLst>
              <a:ext uri="{FF2B5EF4-FFF2-40B4-BE49-F238E27FC236}">
                <a16:creationId xmlns:a16="http://schemas.microsoft.com/office/drawing/2014/main" id="{8B82065B-E1A7-4859-9C90-DC69221CEC84}"/>
              </a:ext>
            </a:extLst>
          </p:cNvPr>
          <p:cNvPicPr>
            <a:picLocks noChangeAspect="1"/>
          </p:cNvPicPr>
          <p:nvPr/>
        </p:nvPicPr>
        <p:blipFill>
          <a:blip r:embed="rId2"/>
          <a:stretch>
            <a:fillRect/>
          </a:stretch>
        </p:blipFill>
        <p:spPr>
          <a:xfrm>
            <a:off x="4665403" y="1867396"/>
            <a:ext cx="5363323" cy="2133898"/>
          </a:xfrm>
          <a:prstGeom prst="rect">
            <a:avLst/>
          </a:prstGeom>
        </p:spPr>
      </p:pic>
      <p:pic>
        <p:nvPicPr>
          <p:cNvPr id="7" name="Picture 6">
            <a:extLst>
              <a:ext uri="{FF2B5EF4-FFF2-40B4-BE49-F238E27FC236}">
                <a16:creationId xmlns:a16="http://schemas.microsoft.com/office/drawing/2014/main" id="{62B68659-0B74-46EA-A10B-02D161F9D498}"/>
              </a:ext>
            </a:extLst>
          </p:cNvPr>
          <p:cNvPicPr>
            <a:picLocks noChangeAspect="1"/>
          </p:cNvPicPr>
          <p:nvPr/>
        </p:nvPicPr>
        <p:blipFill>
          <a:blip r:embed="rId3"/>
          <a:stretch>
            <a:fillRect/>
          </a:stretch>
        </p:blipFill>
        <p:spPr>
          <a:xfrm>
            <a:off x="4832820" y="4667320"/>
            <a:ext cx="5325218" cy="1371791"/>
          </a:xfrm>
          <a:prstGeom prst="rect">
            <a:avLst/>
          </a:prstGeom>
        </p:spPr>
      </p:pic>
      <p:sp>
        <p:nvSpPr>
          <p:cNvPr id="9" name="Slide Number Placeholder 8">
            <a:extLst>
              <a:ext uri="{FF2B5EF4-FFF2-40B4-BE49-F238E27FC236}">
                <a16:creationId xmlns:a16="http://schemas.microsoft.com/office/drawing/2014/main" id="{971E50C4-F631-469B-B8B3-7F85FAE54E6F}"/>
              </a:ext>
            </a:extLst>
          </p:cNvPr>
          <p:cNvSpPr>
            <a:spLocks noGrp="1"/>
          </p:cNvSpPr>
          <p:nvPr>
            <p:ph type="sldNum" sz="quarter" idx="12"/>
          </p:nvPr>
        </p:nvSpPr>
        <p:spPr/>
        <p:txBody>
          <a:bodyPr/>
          <a:lstStyle/>
          <a:p>
            <a:fld id="{83364AA7-E83E-46BF-8190-6986D6366939}" type="slidenum">
              <a:rPr lang="en-US" smtClean="0"/>
              <a:t>21</a:t>
            </a:fld>
            <a:endParaRPr lang="en-US"/>
          </a:p>
        </p:txBody>
      </p:sp>
    </p:spTree>
    <p:extLst>
      <p:ext uri="{BB962C8B-B14F-4D97-AF65-F5344CB8AC3E}">
        <p14:creationId xmlns:p14="http://schemas.microsoft.com/office/powerpoint/2010/main" val="2241109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9C5D8-A270-4B32-B2E9-9C8C83FDFB78}"/>
              </a:ext>
            </a:extLst>
          </p:cNvPr>
          <p:cNvSpPr>
            <a:spLocks noGrp="1"/>
          </p:cNvSpPr>
          <p:nvPr>
            <p:ph type="title"/>
          </p:nvPr>
        </p:nvSpPr>
        <p:spPr/>
        <p:txBody>
          <a:bodyPr/>
          <a:lstStyle/>
          <a:p>
            <a:r>
              <a:rPr lang="en-US">
                <a:cs typeface="Calibri Light"/>
              </a:rPr>
              <a:t>Compressed sparse format</a:t>
            </a:r>
            <a:endParaRPr lang="en-US"/>
          </a:p>
        </p:txBody>
      </p:sp>
      <p:pic>
        <p:nvPicPr>
          <p:cNvPr id="7" name="Picture 7" descr="Diagram&#10;&#10;Description automatically generated">
            <a:extLst>
              <a:ext uri="{FF2B5EF4-FFF2-40B4-BE49-F238E27FC236}">
                <a16:creationId xmlns:a16="http://schemas.microsoft.com/office/drawing/2014/main" id="{5EA54427-0721-43CC-8B80-EC58A50598E3}"/>
              </a:ext>
            </a:extLst>
          </p:cNvPr>
          <p:cNvPicPr>
            <a:picLocks noGrp="1" noChangeAspect="1"/>
          </p:cNvPicPr>
          <p:nvPr>
            <p:ph sz="half" idx="1"/>
          </p:nvPr>
        </p:nvPicPr>
        <p:blipFill>
          <a:blip r:embed="rId2"/>
          <a:stretch>
            <a:fillRect/>
          </a:stretch>
        </p:blipFill>
        <p:spPr>
          <a:xfrm>
            <a:off x="838200" y="2989422"/>
            <a:ext cx="5181600" cy="2023744"/>
          </a:xfrm>
        </p:spPr>
      </p:pic>
      <p:sp>
        <p:nvSpPr>
          <p:cNvPr id="9" name="Content Placeholder 8">
            <a:extLst>
              <a:ext uri="{FF2B5EF4-FFF2-40B4-BE49-F238E27FC236}">
                <a16:creationId xmlns:a16="http://schemas.microsoft.com/office/drawing/2014/main" id="{A87F76FF-22D5-4993-86FB-258A7F373797}"/>
              </a:ext>
            </a:extLst>
          </p:cNvPr>
          <p:cNvSpPr>
            <a:spLocks noGrp="1"/>
          </p:cNvSpPr>
          <p:nvPr>
            <p:ph sz="half" idx="2"/>
          </p:nvPr>
        </p:nvSpPr>
        <p:spPr>
          <a:xfrm>
            <a:off x="6172200" y="1825625"/>
            <a:ext cx="5405361" cy="4351338"/>
          </a:xfrm>
        </p:spPr>
        <p:txBody>
          <a:bodyPr vert="horz" lIns="91440" tIns="45720" rIns="91440" bIns="45720" rtlCol="0" anchor="t">
            <a:normAutofit fontScale="92500" lnSpcReduction="10000"/>
          </a:bodyPr>
          <a:lstStyle/>
          <a:p>
            <a:r>
              <a:rPr lang="en-US">
                <a:cs typeface="Calibri"/>
              </a:rPr>
              <a:t>Coordinates list storage:</a:t>
            </a:r>
          </a:p>
          <a:p>
            <a:pPr lvl="1"/>
            <a:r>
              <a:rPr lang="en-US">
                <a:cs typeface="Calibri"/>
              </a:rPr>
              <a:t>#edges * (source + destination + data pointer)</a:t>
            </a:r>
            <a:br>
              <a:rPr lang="en-US">
                <a:cs typeface="Calibri"/>
              </a:rPr>
            </a:br>
            <a:br>
              <a:rPr lang="en-US">
                <a:cs typeface="Calibri"/>
              </a:rPr>
            </a:br>
            <a:r>
              <a:rPr lang="en-US">
                <a:cs typeface="Calibri"/>
              </a:rPr>
              <a:t>24 bytes/edge</a:t>
            </a:r>
            <a:br>
              <a:rPr lang="en-US">
                <a:cs typeface="Calibri"/>
              </a:rPr>
            </a:br>
            <a:endParaRPr lang="en-US"/>
          </a:p>
          <a:p>
            <a:r>
              <a:rPr lang="en-US">
                <a:cs typeface="Calibri"/>
              </a:rPr>
              <a:t>CSC storage:</a:t>
            </a:r>
          </a:p>
          <a:p>
            <a:pPr lvl="1"/>
            <a:r>
              <a:rPr lang="en-US">
                <a:cs typeface="Calibri"/>
              </a:rPr>
              <a:t>#edges * (destination + data) + #nodes * (source) </a:t>
            </a:r>
            <a:br>
              <a:rPr lang="en-US">
                <a:cs typeface="Calibri"/>
              </a:rPr>
            </a:br>
            <a:br>
              <a:rPr lang="en-US">
                <a:cs typeface="Calibri"/>
              </a:rPr>
            </a:br>
            <a:r>
              <a:rPr lang="en-US">
                <a:cs typeface="Calibri"/>
              </a:rPr>
              <a:t>16 bytes/edge + </a:t>
            </a:r>
            <a:r>
              <a:rPr lang="en-US">
                <a:highlight>
                  <a:srgbClr val="FFFF00"/>
                </a:highlight>
                <a:cs typeface="Calibri"/>
              </a:rPr>
              <a:t>8 bytes/node</a:t>
            </a:r>
            <a:br>
              <a:rPr lang="en-US">
                <a:highlight>
                  <a:srgbClr val="FFFF00"/>
                </a:highlight>
                <a:cs typeface="Calibri"/>
              </a:rPr>
            </a:br>
            <a:endParaRPr lang="en-US">
              <a:highlight>
                <a:srgbClr val="FFFF00"/>
              </a:highlight>
              <a:cs typeface="Calibri"/>
            </a:endParaRPr>
          </a:p>
          <a:p>
            <a:r>
              <a:rPr lang="en-US">
                <a:cs typeface="Calibri"/>
              </a:rPr>
              <a:t># nodes &lt;&lt; # edges !</a:t>
            </a:r>
          </a:p>
        </p:txBody>
      </p:sp>
      <p:sp>
        <p:nvSpPr>
          <p:cNvPr id="6" name="Slide Number Placeholder 5">
            <a:extLst>
              <a:ext uri="{FF2B5EF4-FFF2-40B4-BE49-F238E27FC236}">
                <a16:creationId xmlns:a16="http://schemas.microsoft.com/office/drawing/2014/main" id="{CB679002-5E4E-4401-AD2D-B9AA347A5F2D}"/>
              </a:ext>
            </a:extLst>
          </p:cNvPr>
          <p:cNvSpPr>
            <a:spLocks noGrp="1"/>
          </p:cNvSpPr>
          <p:nvPr>
            <p:ph type="sldNum" sz="quarter" idx="12"/>
          </p:nvPr>
        </p:nvSpPr>
        <p:spPr/>
        <p:txBody>
          <a:bodyPr/>
          <a:lstStyle/>
          <a:p>
            <a:fld id="{83364AA7-E83E-46BF-8190-6986D6366939}" type="slidenum">
              <a:rPr lang="en-US" smtClean="0"/>
              <a:t>22</a:t>
            </a:fld>
            <a:endParaRPr lang="en-US"/>
          </a:p>
        </p:txBody>
      </p:sp>
    </p:spTree>
    <p:extLst>
      <p:ext uri="{BB962C8B-B14F-4D97-AF65-F5344CB8AC3E}">
        <p14:creationId xmlns:p14="http://schemas.microsoft.com/office/powerpoint/2010/main" val="2366263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895A-A07B-56C8-C45F-0BCFA132B07B}"/>
              </a:ext>
            </a:extLst>
          </p:cNvPr>
          <p:cNvSpPr>
            <a:spLocks noGrp="1"/>
          </p:cNvSpPr>
          <p:nvPr>
            <p:ph type="title"/>
          </p:nvPr>
        </p:nvSpPr>
        <p:spPr/>
        <p:txBody>
          <a:bodyPr/>
          <a:lstStyle/>
          <a:p>
            <a:r>
              <a:rPr lang="en-US" dirty="0" err="1"/>
              <a:t>DeepGNN</a:t>
            </a:r>
            <a:r>
              <a:rPr lang="en-US" dirty="0"/>
              <a:t> Binary format</a:t>
            </a:r>
          </a:p>
        </p:txBody>
      </p:sp>
      <p:sp>
        <p:nvSpPr>
          <p:cNvPr id="3" name="Content Placeholder 2">
            <a:extLst>
              <a:ext uri="{FF2B5EF4-FFF2-40B4-BE49-F238E27FC236}">
                <a16:creationId xmlns:a16="http://schemas.microsoft.com/office/drawing/2014/main" id="{0D04F8C4-59F9-A0FC-0636-B4187F1D308C}"/>
              </a:ext>
            </a:extLst>
          </p:cNvPr>
          <p:cNvSpPr>
            <a:spLocks noGrp="1"/>
          </p:cNvSpPr>
          <p:nvPr>
            <p:ph sz="half" idx="1"/>
          </p:nvPr>
        </p:nvSpPr>
        <p:spPr>
          <a:xfrm>
            <a:off x="838199" y="1825625"/>
            <a:ext cx="10604679" cy="4351338"/>
          </a:xfrm>
        </p:spPr>
        <p:txBody>
          <a:bodyPr>
            <a:normAutofit/>
          </a:bodyPr>
          <a:lstStyle/>
          <a:p>
            <a:r>
              <a:rPr lang="en-US" dirty="0"/>
              <a:t>Unroll graph to list of </a:t>
            </a:r>
            <a:r>
              <a:rPr lang="en-US" dirty="0" err="1"/>
              <a:t>ints</a:t>
            </a:r>
            <a:r>
              <a:rPr lang="en-US" dirty="0"/>
              <a:t>(indices):</a:t>
            </a:r>
          </a:p>
          <a:p>
            <a:pPr lvl="1"/>
            <a:r>
              <a:rPr lang="en-US" dirty="0"/>
              <a:t>Can easily shard graph horizontally</a:t>
            </a:r>
          </a:p>
          <a:p>
            <a:pPr lvl="1"/>
            <a:r>
              <a:rPr lang="en-US" dirty="0"/>
              <a:t>Better latency</a:t>
            </a:r>
          </a:p>
          <a:p>
            <a:pPr lvl="1"/>
            <a:r>
              <a:rPr lang="en-US" dirty="0"/>
              <a:t>Fast loading time</a:t>
            </a:r>
          </a:p>
          <a:p>
            <a:r>
              <a:rPr lang="en-US" dirty="0"/>
              <a:t>Indices everywhere:</a:t>
            </a:r>
          </a:p>
          <a:p>
            <a:pPr lvl="1"/>
            <a:r>
              <a:rPr lang="en-US" dirty="0"/>
              <a:t>Node features: map node id-&gt;feature offset</a:t>
            </a:r>
          </a:p>
          <a:p>
            <a:pPr lvl="1"/>
            <a:r>
              <a:rPr lang="en-US" dirty="0"/>
              <a:t>Neighbors: map node id-&gt; node list offset -&gt; edge type offset -&gt; destination id</a:t>
            </a:r>
          </a:p>
          <a:p>
            <a:pPr lvl="1"/>
            <a:r>
              <a:rPr lang="en-US" dirty="0"/>
              <a:t>Edge features: map node id-&gt;edge type offset -&gt; destination offset-&gt; feature offset</a:t>
            </a:r>
          </a:p>
          <a:p>
            <a:endParaRPr lang="en-US" dirty="0"/>
          </a:p>
        </p:txBody>
      </p:sp>
      <p:sp>
        <p:nvSpPr>
          <p:cNvPr id="5" name="Footer Placeholder 4">
            <a:extLst>
              <a:ext uri="{FF2B5EF4-FFF2-40B4-BE49-F238E27FC236}">
                <a16:creationId xmlns:a16="http://schemas.microsoft.com/office/drawing/2014/main" id="{178B7C65-B2EE-0205-8E65-B80A8C7E0D73}"/>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9712F937-3444-3BA4-2643-E7E43AFF29FD}"/>
              </a:ext>
            </a:extLst>
          </p:cNvPr>
          <p:cNvSpPr>
            <a:spLocks noGrp="1"/>
          </p:cNvSpPr>
          <p:nvPr>
            <p:ph type="sldNum" sz="quarter" idx="12"/>
          </p:nvPr>
        </p:nvSpPr>
        <p:spPr/>
        <p:txBody>
          <a:bodyPr/>
          <a:lstStyle/>
          <a:p>
            <a:fld id="{83364AA7-E83E-46BF-8190-6986D6366939}" type="slidenum">
              <a:rPr lang="en-US" smtClean="0"/>
              <a:t>23</a:t>
            </a:fld>
            <a:endParaRPr lang="en-US"/>
          </a:p>
        </p:txBody>
      </p:sp>
    </p:spTree>
    <p:extLst>
      <p:ext uri="{BB962C8B-B14F-4D97-AF65-F5344CB8AC3E}">
        <p14:creationId xmlns:p14="http://schemas.microsoft.com/office/powerpoint/2010/main" val="748755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96B1A-842F-DA91-C148-76DB1645C732}"/>
              </a:ext>
            </a:extLst>
          </p:cNvPr>
          <p:cNvSpPr>
            <a:spLocks noGrp="1"/>
          </p:cNvSpPr>
          <p:nvPr>
            <p:ph type="title"/>
          </p:nvPr>
        </p:nvSpPr>
        <p:spPr/>
        <p:txBody>
          <a:bodyPr/>
          <a:lstStyle/>
          <a:p>
            <a:r>
              <a:rPr lang="en-US" dirty="0"/>
              <a:t>Memory footprint</a:t>
            </a:r>
          </a:p>
        </p:txBody>
      </p:sp>
      <p:sp>
        <p:nvSpPr>
          <p:cNvPr id="6" name="Slide Number Placeholder 5">
            <a:extLst>
              <a:ext uri="{FF2B5EF4-FFF2-40B4-BE49-F238E27FC236}">
                <a16:creationId xmlns:a16="http://schemas.microsoft.com/office/drawing/2014/main" id="{A1492BFA-C8D0-53D6-2F28-A45CF271EFCA}"/>
              </a:ext>
            </a:extLst>
          </p:cNvPr>
          <p:cNvSpPr>
            <a:spLocks noGrp="1"/>
          </p:cNvSpPr>
          <p:nvPr>
            <p:ph type="sldNum" sz="quarter" idx="12"/>
          </p:nvPr>
        </p:nvSpPr>
        <p:spPr/>
        <p:txBody>
          <a:bodyPr/>
          <a:lstStyle/>
          <a:p>
            <a:fld id="{83364AA7-E83E-46BF-8190-6986D6366939}" type="slidenum">
              <a:rPr lang="en-US" smtClean="0"/>
              <a:t>24</a:t>
            </a:fld>
            <a:endParaRPr lang="en-US"/>
          </a:p>
        </p:txBody>
      </p:sp>
      <p:sp>
        <p:nvSpPr>
          <p:cNvPr id="7" name="Text Placeholder 6">
            <a:extLst>
              <a:ext uri="{FF2B5EF4-FFF2-40B4-BE49-F238E27FC236}">
                <a16:creationId xmlns:a16="http://schemas.microsoft.com/office/drawing/2014/main" id="{55305276-51B3-9F77-2853-2F3A08F0835C}"/>
              </a:ext>
            </a:extLst>
          </p:cNvPr>
          <p:cNvSpPr txBox="1">
            <a:spLocks/>
          </p:cNvSpPr>
          <p:nvPr/>
        </p:nvSpPr>
        <p:spPr>
          <a:xfrm>
            <a:off x="839788" y="1805402"/>
            <a:ext cx="5157787" cy="5849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Adjacency lists</a:t>
            </a:r>
          </a:p>
        </p:txBody>
      </p:sp>
      <p:graphicFrame>
        <p:nvGraphicFramePr>
          <p:cNvPr id="8" name="Content Placeholder 3">
            <a:extLst>
              <a:ext uri="{FF2B5EF4-FFF2-40B4-BE49-F238E27FC236}">
                <a16:creationId xmlns:a16="http://schemas.microsoft.com/office/drawing/2014/main" id="{9B6AEE9D-9FB9-DD2D-F44F-7AB5BFF5B2FA}"/>
              </a:ext>
            </a:extLst>
          </p:cNvPr>
          <p:cNvGraphicFramePr>
            <a:graphicFrameLocks/>
          </p:cNvGraphicFramePr>
          <p:nvPr/>
        </p:nvGraphicFramePr>
        <p:xfrm>
          <a:off x="839788" y="2505075"/>
          <a:ext cx="5157787" cy="275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 Placeholder 7">
            <a:extLst>
              <a:ext uri="{FF2B5EF4-FFF2-40B4-BE49-F238E27FC236}">
                <a16:creationId xmlns:a16="http://schemas.microsoft.com/office/drawing/2014/main" id="{BC10070F-5CE9-0EFF-DA9D-90878417F8FC}"/>
              </a:ext>
            </a:extLst>
          </p:cNvPr>
          <p:cNvSpPr txBox="1">
            <a:spLocks/>
          </p:cNvSpPr>
          <p:nvPr/>
        </p:nvSpPr>
        <p:spPr>
          <a:xfrm>
            <a:off x="6169024" y="1805402"/>
            <a:ext cx="5183188" cy="3693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CSR</a:t>
            </a:r>
          </a:p>
        </p:txBody>
      </p:sp>
      <p:graphicFrame>
        <p:nvGraphicFramePr>
          <p:cNvPr id="10" name="Content Placeholder 10">
            <a:extLst>
              <a:ext uri="{FF2B5EF4-FFF2-40B4-BE49-F238E27FC236}">
                <a16:creationId xmlns:a16="http://schemas.microsoft.com/office/drawing/2014/main" id="{B35E9937-0017-49FD-6715-86A4DACFC63D}"/>
              </a:ext>
            </a:extLst>
          </p:cNvPr>
          <p:cNvGraphicFramePr>
            <a:graphicFrameLocks/>
          </p:cNvGraphicFramePr>
          <p:nvPr/>
        </p:nvGraphicFramePr>
        <p:xfrm>
          <a:off x="6172200" y="2505075"/>
          <a:ext cx="5183188" cy="27527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a:extLst>
              <a:ext uri="{FF2B5EF4-FFF2-40B4-BE49-F238E27FC236}">
                <a16:creationId xmlns:a16="http://schemas.microsoft.com/office/drawing/2014/main" id="{6451F471-AD69-0485-854F-5527111C975C}"/>
              </a:ext>
            </a:extLst>
          </p:cNvPr>
          <p:cNvSpPr txBox="1"/>
          <p:nvPr/>
        </p:nvSpPr>
        <p:spPr>
          <a:xfrm>
            <a:off x="177800" y="5496753"/>
            <a:ext cx="106553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Memory used for 10 dimensional float features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672 bytes                                            vs                                                312 bytes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Memory used for 100 dimensional float features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2832 bytes                                          vs                                                2472 bytes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7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195B0-5F3C-41E4-8CD7-C8CF9C04FFED}"/>
              </a:ext>
            </a:extLst>
          </p:cNvPr>
          <p:cNvSpPr>
            <a:spLocks noGrp="1"/>
          </p:cNvSpPr>
          <p:nvPr>
            <p:ph type="title"/>
          </p:nvPr>
        </p:nvSpPr>
        <p:spPr/>
        <p:txBody>
          <a:bodyPr/>
          <a:lstStyle/>
          <a:p>
            <a:r>
              <a:rPr lang="en-US" dirty="0"/>
              <a:t>Data partitioning</a:t>
            </a:r>
          </a:p>
        </p:txBody>
      </p:sp>
      <p:sp>
        <p:nvSpPr>
          <p:cNvPr id="7" name="Text Placeholder 6">
            <a:extLst>
              <a:ext uri="{FF2B5EF4-FFF2-40B4-BE49-F238E27FC236}">
                <a16:creationId xmlns:a16="http://schemas.microsoft.com/office/drawing/2014/main" id="{3538939A-0D66-484B-9785-73A8FB27DD27}"/>
              </a:ext>
            </a:extLst>
          </p:cNvPr>
          <p:cNvSpPr>
            <a:spLocks noGrp="1"/>
          </p:cNvSpPr>
          <p:nvPr>
            <p:ph type="body" idx="1"/>
          </p:nvPr>
        </p:nvSpPr>
        <p:spPr>
          <a:xfrm>
            <a:off x="836612" y="1385743"/>
            <a:ext cx="5157787" cy="584959"/>
          </a:xfrm>
        </p:spPr>
        <p:txBody>
          <a:bodyPr/>
          <a:lstStyle/>
          <a:p>
            <a:pPr algn="ctr"/>
            <a:r>
              <a:rPr lang="en-US" dirty="0"/>
              <a:t>Adjacency lists</a:t>
            </a:r>
          </a:p>
        </p:txBody>
      </p:sp>
      <p:graphicFrame>
        <p:nvGraphicFramePr>
          <p:cNvPr id="4" name="Content Placeholder 3">
            <a:extLst>
              <a:ext uri="{FF2B5EF4-FFF2-40B4-BE49-F238E27FC236}">
                <a16:creationId xmlns:a16="http://schemas.microsoft.com/office/drawing/2014/main" id="{B4469584-715B-4629-9386-698639CC2B6F}"/>
              </a:ext>
            </a:extLst>
          </p:cNvPr>
          <p:cNvGraphicFramePr>
            <a:graphicFrameLocks noGrp="1"/>
          </p:cNvGraphicFramePr>
          <p:nvPr>
            <p:ph sz="half" idx="2"/>
          </p:nvPr>
        </p:nvGraphicFramePr>
        <p:xfrm>
          <a:off x="1014413" y="2134077"/>
          <a:ext cx="5157787" cy="275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 Placeholder 7">
            <a:extLst>
              <a:ext uri="{FF2B5EF4-FFF2-40B4-BE49-F238E27FC236}">
                <a16:creationId xmlns:a16="http://schemas.microsoft.com/office/drawing/2014/main" id="{66DCB831-5C50-4EB6-A63C-CFA94FBC2CF9}"/>
              </a:ext>
            </a:extLst>
          </p:cNvPr>
          <p:cNvSpPr>
            <a:spLocks noGrp="1"/>
          </p:cNvSpPr>
          <p:nvPr>
            <p:ph type="body" sz="quarter" idx="3"/>
          </p:nvPr>
        </p:nvSpPr>
        <p:spPr>
          <a:xfrm>
            <a:off x="6169024" y="1398208"/>
            <a:ext cx="5183188" cy="584959"/>
          </a:xfrm>
        </p:spPr>
        <p:txBody>
          <a:bodyPr/>
          <a:lstStyle/>
          <a:p>
            <a:pPr algn="ctr"/>
            <a:r>
              <a:rPr lang="en-US" dirty="0"/>
              <a:t>CSR</a:t>
            </a:r>
          </a:p>
        </p:txBody>
      </p:sp>
      <p:graphicFrame>
        <p:nvGraphicFramePr>
          <p:cNvPr id="11" name="Content Placeholder 10">
            <a:extLst>
              <a:ext uri="{FF2B5EF4-FFF2-40B4-BE49-F238E27FC236}">
                <a16:creationId xmlns:a16="http://schemas.microsoft.com/office/drawing/2014/main" id="{ABD461CD-D8DB-4B61-B8B1-C1EE1F9852FA}"/>
              </a:ext>
            </a:extLst>
          </p:cNvPr>
          <p:cNvGraphicFramePr>
            <a:graphicFrameLocks noGrp="1"/>
          </p:cNvGraphicFramePr>
          <p:nvPr>
            <p:ph sz="quarter" idx="4"/>
          </p:nvPr>
        </p:nvGraphicFramePr>
        <p:xfrm>
          <a:off x="6172200" y="2385598"/>
          <a:ext cx="5276850" cy="20868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9" name="Content Placeholder 10">
            <a:extLst>
              <a:ext uri="{FF2B5EF4-FFF2-40B4-BE49-F238E27FC236}">
                <a16:creationId xmlns:a16="http://schemas.microsoft.com/office/drawing/2014/main" id="{18E6A74F-E830-451D-AB23-F4186EDDD1A7}"/>
              </a:ext>
            </a:extLst>
          </p:cNvPr>
          <p:cNvGraphicFramePr>
            <a:graphicFrameLocks/>
          </p:cNvGraphicFramePr>
          <p:nvPr/>
        </p:nvGraphicFramePr>
        <p:xfrm>
          <a:off x="6194427" y="4591878"/>
          <a:ext cx="5276850" cy="20868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5" name="Picture 4">
            <a:extLst>
              <a:ext uri="{FF2B5EF4-FFF2-40B4-BE49-F238E27FC236}">
                <a16:creationId xmlns:a16="http://schemas.microsoft.com/office/drawing/2014/main" id="{2FE110C5-774E-4472-92B8-E85734CCB30C}"/>
              </a:ext>
            </a:extLst>
          </p:cNvPr>
          <p:cNvPicPr>
            <a:picLocks noChangeAspect="1"/>
          </p:cNvPicPr>
          <p:nvPr/>
        </p:nvPicPr>
        <p:blipFill>
          <a:blip r:embed="rId17"/>
          <a:stretch>
            <a:fillRect/>
          </a:stretch>
        </p:blipFill>
        <p:spPr>
          <a:xfrm>
            <a:off x="0" y="4891005"/>
            <a:ext cx="3760967" cy="1966995"/>
          </a:xfrm>
          <a:prstGeom prst="rect">
            <a:avLst/>
          </a:prstGeom>
        </p:spPr>
      </p:pic>
      <p:sp>
        <p:nvSpPr>
          <p:cNvPr id="3" name="Footer Placeholder 2">
            <a:extLst>
              <a:ext uri="{FF2B5EF4-FFF2-40B4-BE49-F238E27FC236}">
                <a16:creationId xmlns:a16="http://schemas.microsoft.com/office/drawing/2014/main" id="{483A500B-58FF-4F8D-ACF3-6372F7390683}"/>
              </a:ext>
            </a:extLst>
          </p:cNvPr>
          <p:cNvSpPr>
            <a:spLocks noGrp="1"/>
          </p:cNvSpPr>
          <p:nvPr>
            <p:ph type="ftr" sz="quarter" idx="11"/>
          </p:nvPr>
        </p:nvSpPr>
        <p:spPr/>
        <p:txBody>
          <a:bodyPr/>
          <a:lstStyle/>
          <a:p>
            <a:r>
              <a:rPr lang="en-US"/>
              <a:t>http://aka.ms/deepgraph</a:t>
            </a:r>
          </a:p>
        </p:txBody>
      </p:sp>
      <p:sp>
        <p:nvSpPr>
          <p:cNvPr id="10" name="Slide Number Placeholder 9">
            <a:extLst>
              <a:ext uri="{FF2B5EF4-FFF2-40B4-BE49-F238E27FC236}">
                <a16:creationId xmlns:a16="http://schemas.microsoft.com/office/drawing/2014/main" id="{853E75A7-9A78-4BD2-8AD9-76DAAF2026AF}"/>
              </a:ext>
            </a:extLst>
          </p:cNvPr>
          <p:cNvSpPr>
            <a:spLocks noGrp="1"/>
          </p:cNvSpPr>
          <p:nvPr>
            <p:ph type="sldNum" sz="quarter" idx="12"/>
          </p:nvPr>
        </p:nvSpPr>
        <p:spPr/>
        <p:txBody>
          <a:bodyPr/>
          <a:lstStyle/>
          <a:p>
            <a:fld id="{83364AA7-E83E-46BF-8190-6986D6366939}" type="slidenum">
              <a:rPr lang="en-US" smtClean="0"/>
              <a:t>25</a:t>
            </a:fld>
            <a:endParaRPr lang="en-US"/>
          </a:p>
        </p:txBody>
      </p:sp>
    </p:spTree>
    <p:extLst>
      <p:ext uri="{BB962C8B-B14F-4D97-AF65-F5344CB8AC3E}">
        <p14:creationId xmlns:p14="http://schemas.microsoft.com/office/powerpoint/2010/main" val="501022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9510C-0322-FA7A-68B7-297243829108}"/>
              </a:ext>
            </a:extLst>
          </p:cNvPr>
          <p:cNvSpPr>
            <a:spLocks noGrp="1"/>
          </p:cNvSpPr>
          <p:nvPr>
            <p:ph type="title"/>
          </p:nvPr>
        </p:nvSpPr>
        <p:spPr/>
        <p:txBody>
          <a:bodyPr/>
          <a:lstStyle/>
          <a:p>
            <a:r>
              <a:rPr lang="en-US" dirty="0"/>
              <a:t>Feature extraction</a:t>
            </a:r>
          </a:p>
        </p:txBody>
      </p:sp>
      <p:sp>
        <p:nvSpPr>
          <p:cNvPr id="5" name="Footer Placeholder 4">
            <a:extLst>
              <a:ext uri="{FF2B5EF4-FFF2-40B4-BE49-F238E27FC236}">
                <a16:creationId xmlns:a16="http://schemas.microsoft.com/office/drawing/2014/main" id="{B98FA4D6-46EC-792C-2903-3C0A606700E7}"/>
              </a:ext>
            </a:extLst>
          </p:cNvPr>
          <p:cNvSpPr>
            <a:spLocks noGrp="1"/>
          </p:cNvSpPr>
          <p:nvPr>
            <p:ph type="ftr" sz="quarter" idx="11"/>
          </p:nvPr>
        </p:nvSpPr>
        <p:spPr/>
        <p:txBody>
          <a:bodyPr/>
          <a:lstStyle/>
          <a:p>
            <a:r>
              <a:rPr lang="en-US"/>
              <a:t>http://aka.ms/Deepgraph</a:t>
            </a:r>
          </a:p>
        </p:txBody>
      </p:sp>
      <p:sp>
        <p:nvSpPr>
          <p:cNvPr id="6" name="Slide Number Placeholder 5">
            <a:extLst>
              <a:ext uri="{FF2B5EF4-FFF2-40B4-BE49-F238E27FC236}">
                <a16:creationId xmlns:a16="http://schemas.microsoft.com/office/drawing/2014/main" id="{F457012B-CDEB-0B5F-29DE-3A79BAF023C7}"/>
              </a:ext>
            </a:extLst>
          </p:cNvPr>
          <p:cNvSpPr>
            <a:spLocks noGrp="1"/>
          </p:cNvSpPr>
          <p:nvPr>
            <p:ph type="sldNum" sz="quarter" idx="12"/>
          </p:nvPr>
        </p:nvSpPr>
        <p:spPr/>
        <p:txBody>
          <a:bodyPr/>
          <a:lstStyle/>
          <a:p>
            <a:fld id="{83364AA7-E83E-46BF-8190-6986D6366939}" type="slidenum">
              <a:rPr lang="en-US" smtClean="0"/>
              <a:t>26</a:t>
            </a:fld>
            <a:endParaRPr lang="en-US"/>
          </a:p>
        </p:txBody>
      </p:sp>
      <p:graphicFrame>
        <p:nvGraphicFramePr>
          <p:cNvPr id="8" name="Table 4">
            <a:extLst>
              <a:ext uri="{FF2B5EF4-FFF2-40B4-BE49-F238E27FC236}">
                <a16:creationId xmlns:a16="http://schemas.microsoft.com/office/drawing/2014/main" id="{3D93B91E-F3A4-E511-2D48-5022F5690184}"/>
              </a:ext>
            </a:extLst>
          </p:cNvPr>
          <p:cNvGraphicFramePr>
            <a:graphicFrameLocks noGrp="1"/>
          </p:cNvGraphicFramePr>
          <p:nvPr/>
        </p:nvGraphicFramePr>
        <p:xfrm>
          <a:off x="1162050" y="4364566"/>
          <a:ext cx="8128000" cy="7416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87291746"/>
                    </a:ext>
                  </a:extLst>
                </a:gridCol>
                <a:gridCol w="2032000">
                  <a:extLst>
                    <a:ext uri="{9D8B030D-6E8A-4147-A177-3AD203B41FA5}">
                      <a16:colId xmlns:a16="http://schemas.microsoft.com/office/drawing/2014/main" val="1436119921"/>
                    </a:ext>
                  </a:extLst>
                </a:gridCol>
                <a:gridCol w="2032000">
                  <a:extLst>
                    <a:ext uri="{9D8B030D-6E8A-4147-A177-3AD203B41FA5}">
                      <a16:colId xmlns:a16="http://schemas.microsoft.com/office/drawing/2014/main" val="2047110679"/>
                    </a:ext>
                  </a:extLst>
                </a:gridCol>
                <a:gridCol w="2032000">
                  <a:extLst>
                    <a:ext uri="{9D8B030D-6E8A-4147-A177-3AD203B41FA5}">
                      <a16:colId xmlns:a16="http://schemas.microsoft.com/office/drawing/2014/main" val="2280580220"/>
                    </a:ext>
                  </a:extLst>
                </a:gridCol>
              </a:tblGrid>
              <a:tr h="370840">
                <a:tc>
                  <a:txBody>
                    <a:bodyPr/>
                    <a:lstStyle/>
                    <a:p>
                      <a:r>
                        <a:rPr lang="en-US"/>
                        <a:t>0</a:t>
                      </a:r>
                    </a:p>
                  </a:txBody>
                  <a:tcPr/>
                </a:tc>
                <a:tc>
                  <a:txBody>
                    <a:bodyPr/>
                    <a:lstStyle/>
                    <a:p>
                      <a:r>
                        <a:rPr lang="en-US">
                          <a:solidFill>
                            <a:sysClr val="windowText" lastClr="000000"/>
                          </a:solidFill>
                        </a:rPr>
                        <a:t>11</a:t>
                      </a:r>
                    </a:p>
                  </a:txBody>
                  <a:tcPr>
                    <a:solidFill>
                      <a:srgbClr val="FFFF00"/>
                    </a:solidFill>
                  </a:tcPr>
                </a:tc>
                <a:tc>
                  <a:txBody>
                    <a:bodyPr/>
                    <a:lstStyle/>
                    <a:p>
                      <a:r>
                        <a:rPr lang="en-US"/>
                        <a:t>2</a:t>
                      </a:r>
                    </a:p>
                  </a:txBody>
                  <a:tcPr/>
                </a:tc>
                <a:tc>
                  <a:txBody>
                    <a:bodyPr/>
                    <a:lstStyle/>
                    <a:p>
                      <a:r>
                        <a:rPr lang="en-US"/>
                        <a:t>6</a:t>
                      </a:r>
                    </a:p>
                  </a:txBody>
                  <a:tcPr/>
                </a:tc>
                <a:extLst>
                  <a:ext uri="{0D108BD9-81ED-4DB2-BD59-A6C34878D82A}">
                    <a16:rowId xmlns:a16="http://schemas.microsoft.com/office/drawing/2014/main" val="458912355"/>
                  </a:ext>
                </a:extLst>
              </a:tr>
              <a:tr h="370840">
                <a:tc>
                  <a:txBody>
                    <a:bodyPr/>
                    <a:lstStyle/>
                    <a:p>
                      <a:r>
                        <a:rPr lang="en-US"/>
                        <a:t>0</a:t>
                      </a:r>
                    </a:p>
                  </a:txBody>
                  <a:tcPr/>
                </a:tc>
                <a:tc>
                  <a:txBody>
                    <a:bodyPr/>
                    <a:lstStyle/>
                    <a:p>
                      <a:r>
                        <a:rPr lang="en-US"/>
                        <a:t>1</a:t>
                      </a:r>
                    </a:p>
                  </a:txBody>
                  <a:tcPr/>
                </a:tc>
                <a:tc>
                  <a:txBody>
                    <a:bodyPr/>
                    <a:lstStyle/>
                    <a:p>
                      <a:r>
                        <a:rPr lang="en-US"/>
                        <a:t>3</a:t>
                      </a:r>
                    </a:p>
                  </a:txBody>
                  <a:tcPr/>
                </a:tc>
                <a:tc>
                  <a:txBody>
                    <a:bodyPr/>
                    <a:lstStyle/>
                    <a:p>
                      <a:r>
                        <a:rPr lang="en-US"/>
                        <a:t>5</a:t>
                      </a:r>
                    </a:p>
                  </a:txBody>
                  <a:tcPr/>
                </a:tc>
                <a:extLst>
                  <a:ext uri="{0D108BD9-81ED-4DB2-BD59-A6C34878D82A}">
                    <a16:rowId xmlns:a16="http://schemas.microsoft.com/office/drawing/2014/main" val="2524252475"/>
                  </a:ext>
                </a:extLst>
              </a:tr>
            </a:tbl>
          </a:graphicData>
        </a:graphic>
      </p:graphicFrame>
      <p:graphicFrame>
        <p:nvGraphicFramePr>
          <p:cNvPr id="10" name="Table 5">
            <a:extLst>
              <a:ext uri="{FF2B5EF4-FFF2-40B4-BE49-F238E27FC236}">
                <a16:creationId xmlns:a16="http://schemas.microsoft.com/office/drawing/2014/main" id="{45772E34-714E-D220-379D-FCD62A2DB3B1}"/>
              </a:ext>
            </a:extLst>
          </p:cNvPr>
          <p:cNvGraphicFramePr>
            <a:graphicFrameLocks noGrp="1"/>
          </p:cNvGraphicFramePr>
          <p:nvPr/>
        </p:nvGraphicFramePr>
        <p:xfrm>
          <a:off x="1162050" y="5477086"/>
          <a:ext cx="8128001" cy="370840"/>
        </p:xfrm>
        <a:graphic>
          <a:graphicData uri="http://schemas.openxmlformats.org/drawingml/2006/table">
            <a:tbl>
              <a:tblPr bandRow="1">
                <a:tableStyleId>{5C22544A-7EE6-4342-B048-85BDC9FD1C3A}</a:tableStyleId>
              </a:tblPr>
              <a:tblGrid>
                <a:gridCol w="1161143">
                  <a:extLst>
                    <a:ext uri="{9D8B030D-6E8A-4147-A177-3AD203B41FA5}">
                      <a16:colId xmlns:a16="http://schemas.microsoft.com/office/drawing/2014/main" val="2729257766"/>
                    </a:ext>
                  </a:extLst>
                </a:gridCol>
                <a:gridCol w="1161143">
                  <a:extLst>
                    <a:ext uri="{9D8B030D-6E8A-4147-A177-3AD203B41FA5}">
                      <a16:colId xmlns:a16="http://schemas.microsoft.com/office/drawing/2014/main" val="2084045526"/>
                    </a:ext>
                  </a:extLst>
                </a:gridCol>
                <a:gridCol w="1161143">
                  <a:extLst>
                    <a:ext uri="{9D8B030D-6E8A-4147-A177-3AD203B41FA5}">
                      <a16:colId xmlns:a16="http://schemas.microsoft.com/office/drawing/2014/main" val="1104971914"/>
                    </a:ext>
                  </a:extLst>
                </a:gridCol>
                <a:gridCol w="1161143">
                  <a:extLst>
                    <a:ext uri="{9D8B030D-6E8A-4147-A177-3AD203B41FA5}">
                      <a16:colId xmlns:a16="http://schemas.microsoft.com/office/drawing/2014/main" val="4000716646"/>
                    </a:ext>
                  </a:extLst>
                </a:gridCol>
                <a:gridCol w="1161143">
                  <a:extLst>
                    <a:ext uri="{9D8B030D-6E8A-4147-A177-3AD203B41FA5}">
                      <a16:colId xmlns:a16="http://schemas.microsoft.com/office/drawing/2014/main" val="93721179"/>
                    </a:ext>
                  </a:extLst>
                </a:gridCol>
                <a:gridCol w="1161143">
                  <a:extLst>
                    <a:ext uri="{9D8B030D-6E8A-4147-A177-3AD203B41FA5}">
                      <a16:colId xmlns:a16="http://schemas.microsoft.com/office/drawing/2014/main" val="3471070961"/>
                    </a:ext>
                  </a:extLst>
                </a:gridCol>
                <a:gridCol w="1161143">
                  <a:extLst>
                    <a:ext uri="{9D8B030D-6E8A-4147-A177-3AD203B41FA5}">
                      <a16:colId xmlns:a16="http://schemas.microsoft.com/office/drawing/2014/main" val="3941676534"/>
                    </a:ext>
                  </a:extLst>
                </a:gridCol>
              </a:tblGrid>
              <a:tr h="370840">
                <a:tc>
                  <a:txBody>
                    <a:bodyPr/>
                    <a:lstStyle/>
                    <a:p>
                      <a:r>
                        <a:rPr lang="en-US"/>
                        <a:t>0</a:t>
                      </a:r>
                    </a:p>
                  </a:txBody>
                  <a:tcPr/>
                </a:tc>
                <a:tc>
                  <a:txBody>
                    <a:bodyPr/>
                    <a:lstStyle/>
                    <a:p>
                      <a:r>
                        <a:rPr lang="en-US"/>
                        <a:t>2</a:t>
                      </a:r>
                    </a:p>
                  </a:txBody>
                  <a:tcPr/>
                </a:tc>
                <a:tc>
                  <a:txBody>
                    <a:bodyPr/>
                    <a:lstStyle/>
                    <a:p>
                      <a:r>
                        <a:rPr lang="en-US"/>
                        <a:t>5</a:t>
                      </a:r>
                    </a:p>
                  </a:txBody>
                  <a:tcPr/>
                </a:tc>
                <a:tc>
                  <a:txBody>
                    <a:bodyPr/>
                    <a:lstStyle/>
                    <a:p>
                      <a:r>
                        <a:rPr lang="en-US"/>
                        <a:t>11</a:t>
                      </a:r>
                    </a:p>
                  </a:txBody>
                  <a:tcPr/>
                </a:tc>
                <a:tc>
                  <a:txBody>
                    <a:bodyPr/>
                    <a:lstStyle/>
                    <a:p>
                      <a:r>
                        <a:rPr lang="en-US"/>
                        <a:t>11</a:t>
                      </a:r>
                    </a:p>
                  </a:txBody>
                  <a:tcPr/>
                </a:tc>
                <a:tc>
                  <a:txBody>
                    <a:bodyPr/>
                    <a:lstStyle/>
                    <a:p>
                      <a:r>
                        <a:rPr lang="en-US"/>
                        <a:t>13</a:t>
                      </a:r>
                    </a:p>
                  </a:txBody>
                  <a:tcPr/>
                </a:tc>
                <a:tc>
                  <a:txBody>
                    <a:bodyPr/>
                    <a:lstStyle/>
                    <a:p>
                      <a:r>
                        <a:rPr lang="en-US"/>
                        <a:t>15</a:t>
                      </a:r>
                    </a:p>
                  </a:txBody>
                  <a:tcPr/>
                </a:tc>
                <a:extLst>
                  <a:ext uri="{0D108BD9-81ED-4DB2-BD59-A6C34878D82A}">
                    <a16:rowId xmlns:a16="http://schemas.microsoft.com/office/drawing/2014/main" val="21667445"/>
                  </a:ext>
                </a:extLst>
              </a:tr>
            </a:tbl>
          </a:graphicData>
        </a:graphic>
      </p:graphicFrame>
      <p:graphicFrame>
        <p:nvGraphicFramePr>
          <p:cNvPr id="12" name="Table 6">
            <a:extLst>
              <a:ext uri="{FF2B5EF4-FFF2-40B4-BE49-F238E27FC236}">
                <a16:creationId xmlns:a16="http://schemas.microsoft.com/office/drawing/2014/main" id="{1AB429A9-A620-8033-29BA-71520F265B5A}"/>
              </a:ext>
            </a:extLst>
          </p:cNvPr>
          <p:cNvGraphicFramePr>
            <a:graphicFrameLocks noGrp="1"/>
          </p:cNvGraphicFramePr>
          <p:nvPr/>
        </p:nvGraphicFramePr>
        <p:xfrm>
          <a:off x="1162060" y="6218766"/>
          <a:ext cx="8127990" cy="370840"/>
        </p:xfrm>
        <a:graphic>
          <a:graphicData uri="http://schemas.openxmlformats.org/drawingml/2006/table">
            <a:tbl>
              <a:tblPr firstRow="1" bandRow="1">
                <a:tableStyleId>{5C22544A-7EE6-4342-B048-85BDC9FD1C3A}</a:tableStyleId>
              </a:tblPr>
              <a:tblGrid>
                <a:gridCol w="541866">
                  <a:extLst>
                    <a:ext uri="{9D8B030D-6E8A-4147-A177-3AD203B41FA5}">
                      <a16:colId xmlns:a16="http://schemas.microsoft.com/office/drawing/2014/main" val="651139407"/>
                    </a:ext>
                  </a:extLst>
                </a:gridCol>
                <a:gridCol w="541866">
                  <a:extLst>
                    <a:ext uri="{9D8B030D-6E8A-4147-A177-3AD203B41FA5}">
                      <a16:colId xmlns:a16="http://schemas.microsoft.com/office/drawing/2014/main" val="453680346"/>
                    </a:ext>
                  </a:extLst>
                </a:gridCol>
                <a:gridCol w="541866">
                  <a:extLst>
                    <a:ext uri="{9D8B030D-6E8A-4147-A177-3AD203B41FA5}">
                      <a16:colId xmlns:a16="http://schemas.microsoft.com/office/drawing/2014/main" val="939416783"/>
                    </a:ext>
                  </a:extLst>
                </a:gridCol>
                <a:gridCol w="541866">
                  <a:extLst>
                    <a:ext uri="{9D8B030D-6E8A-4147-A177-3AD203B41FA5}">
                      <a16:colId xmlns:a16="http://schemas.microsoft.com/office/drawing/2014/main" val="2149043487"/>
                    </a:ext>
                  </a:extLst>
                </a:gridCol>
                <a:gridCol w="541866">
                  <a:extLst>
                    <a:ext uri="{9D8B030D-6E8A-4147-A177-3AD203B41FA5}">
                      <a16:colId xmlns:a16="http://schemas.microsoft.com/office/drawing/2014/main" val="1514693364"/>
                    </a:ext>
                  </a:extLst>
                </a:gridCol>
                <a:gridCol w="541866">
                  <a:extLst>
                    <a:ext uri="{9D8B030D-6E8A-4147-A177-3AD203B41FA5}">
                      <a16:colId xmlns:a16="http://schemas.microsoft.com/office/drawing/2014/main" val="2015013541"/>
                    </a:ext>
                  </a:extLst>
                </a:gridCol>
                <a:gridCol w="541866">
                  <a:extLst>
                    <a:ext uri="{9D8B030D-6E8A-4147-A177-3AD203B41FA5}">
                      <a16:colId xmlns:a16="http://schemas.microsoft.com/office/drawing/2014/main" val="171102866"/>
                    </a:ext>
                  </a:extLst>
                </a:gridCol>
                <a:gridCol w="541866">
                  <a:extLst>
                    <a:ext uri="{9D8B030D-6E8A-4147-A177-3AD203B41FA5}">
                      <a16:colId xmlns:a16="http://schemas.microsoft.com/office/drawing/2014/main" val="340537304"/>
                    </a:ext>
                  </a:extLst>
                </a:gridCol>
                <a:gridCol w="541866">
                  <a:extLst>
                    <a:ext uri="{9D8B030D-6E8A-4147-A177-3AD203B41FA5}">
                      <a16:colId xmlns:a16="http://schemas.microsoft.com/office/drawing/2014/main" val="900981126"/>
                    </a:ext>
                  </a:extLst>
                </a:gridCol>
                <a:gridCol w="541866">
                  <a:extLst>
                    <a:ext uri="{9D8B030D-6E8A-4147-A177-3AD203B41FA5}">
                      <a16:colId xmlns:a16="http://schemas.microsoft.com/office/drawing/2014/main" val="969176967"/>
                    </a:ext>
                  </a:extLst>
                </a:gridCol>
                <a:gridCol w="541866">
                  <a:extLst>
                    <a:ext uri="{9D8B030D-6E8A-4147-A177-3AD203B41FA5}">
                      <a16:colId xmlns:a16="http://schemas.microsoft.com/office/drawing/2014/main" val="1172156007"/>
                    </a:ext>
                  </a:extLst>
                </a:gridCol>
                <a:gridCol w="541866">
                  <a:extLst>
                    <a:ext uri="{9D8B030D-6E8A-4147-A177-3AD203B41FA5}">
                      <a16:colId xmlns:a16="http://schemas.microsoft.com/office/drawing/2014/main" val="1247440391"/>
                    </a:ext>
                  </a:extLst>
                </a:gridCol>
                <a:gridCol w="541866">
                  <a:extLst>
                    <a:ext uri="{9D8B030D-6E8A-4147-A177-3AD203B41FA5}">
                      <a16:colId xmlns:a16="http://schemas.microsoft.com/office/drawing/2014/main" val="3236022551"/>
                    </a:ext>
                  </a:extLst>
                </a:gridCol>
                <a:gridCol w="541866">
                  <a:extLst>
                    <a:ext uri="{9D8B030D-6E8A-4147-A177-3AD203B41FA5}">
                      <a16:colId xmlns:a16="http://schemas.microsoft.com/office/drawing/2014/main" val="2592224827"/>
                    </a:ext>
                  </a:extLst>
                </a:gridCol>
                <a:gridCol w="541866">
                  <a:extLst>
                    <a:ext uri="{9D8B030D-6E8A-4147-A177-3AD203B41FA5}">
                      <a16:colId xmlns:a16="http://schemas.microsoft.com/office/drawing/2014/main" val="99321839"/>
                    </a:ext>
                  </a:extLst>
                </a:gridCol>
              </a:tblGrid>
              <a:tr h="370840">
                <a:tc>
                  <a:txBody>
                    <a:bodyPr/>
                    <a:lstStyle/>
                    <a:p>
                      <a:r>
                        <a:rPr lang="en-US"/>
                        <a:t>0</a:t>
                      </a:r>
                    </a:p>
                  </a:txBody>
                  <a:tcPr/>
                </a:tc>
                <a:tc>
                  <a:txBody>
                    <a:bodyPr/>
                    <a:lstStyle/>
                    <a:p>
                      <a:r>
                        <a:rPr lang="en-US"/>
                        <a:t>1</a:t>
                      </a:r>
                    </a:p>
                  </a:txBody>
                  <a:tcPr/>
                </a:tc>
                <a:tc>
                  <a:txBody>
                    <a:bodyPr/>
                    <a:lstStyle/>
                    <a:p>
                      <a:r>
                        <a:rPr lang="en-US"/>
                        <a:t>11</a:t>
                      </a:r>
                    </a:p>
                  </a:txBody>
                  <a:tcPr/>
                </a:tc>
                <a:tc>
                  <a:txBody>
                    <a:bodyPr/>
                    <a:lstStyle/>
                    <a:p>
                      <a:r>
                        <a:rPr lang="en-US"/>
                        <a:t>12</a:t>
                      </a:r>
                    </a:p>
                  </a:txBody>
                  <a:tcPr/>
                </a:tc>
                <a:tc>
                  <a:txBody>
                    <a:bodyPr/>
                    <a:lstStyle/>
                    <a:p>
                      <a:r>
                        <a:rPr lang="en-US"/>
                        <a:t>13</a:t>
                      </a:r>
                    </a:p>
                  </a:txBody>
                  <a:tcPr/>
                </a:tc>
                <a:tc>
                  <a:txBody>
                    <a:bodyPr/>
                    <a:lstStyle/>
                    <a:p>
                      <a:r>
                        <a:rPr lang="en-US">
                          <a:solidFill>
                            <a:sysClr val="windowText" lastClr="000000"/>
                          </a:solidFill>
                        </a:rPr>
                        <a:t>21</a:t>
                      </a:r>
                    </a:p>
                  </a:txBody>
                  <a:tcPr>
                    <a:solidFill>
                      <a:srgbClr val="FC0CE5"/>
                    </a:solidFill>
                  </a:tcPr>
                </a:tc>
                <a:tc>
                  <a:txBody>
                    <a:bodyPr/>
                    <a:lstStyle/>
                    <a:p>
                      <a:r>
                        <a:rPr lang="en-US">
                          <a:solidFill>
                            <a:sysClr val="windowText" lastClr="000000"/>
                          </a:solidFill>
                        </a:rPr>
                        <a:t>22</a:t>
                      </a:r>
                    </a:p>
                  </a:txBody>
                  <a:tcPr>
                    <a:solidFill>
                      <a:srgbClr val="FC0CE5"/>
                    </a:solidFill>
                  </a:tcPr>
                </a:tc>
                <a:tc>
                  <a:txBody>
                    <a:bodyPr/>
                    <a:lstStyle/>
                    <a:p>
                      <a:r>
                        <a:rPr lang="en-US">
                          <a:solidFill>
                            <a:sysClr val="windowText" lastClr="000000"/>
                          </a:solidFill>
                        </a:rPr>
                        <a:t>23</a:t>
                      </a:r>
                    </a:p>
                  </a:txBody>
                  <a:tcPr>
                    <a:solidFill>
                      <a:srgbClr val="FC0CE5"/>
                    </a:solidFill>
                  </a:tcPr>
                </a:tc>
                <a:tc>
                  <a:txBody>
                    <a:bodyPr/>
                    <a:lstStyle/>
                    <a:p>
                      <a:r>
                        <a:rPr lang="en-US">
                          <a:solidFill>
                            <a:sysClr val="windowText" lastClr="000000"/>
                          </a:solidFill>
                        </a:rPr>
                        <a:t>24</a:t>
                      </a:r>
                    </a:p>
                  </a:txBody>
                  <a:tcPr>
                    <a:solidFill>
                      <a:srgbClr val="FC0CE5"/>
                    </a:solidFill>
                  </a:tcPr>
                </a:tc>
                <a:tc>
                  <a:txBody>
                    <a:bodyPr/>
                    <a:lstStyle/>
                    <a:p>
                      <a:r>
                        <a:rPr lang="en-US">
                          <a:solidFill>
                            <a:sysClr val="windowText" lastClr="000000"/>
                          </a:solidFill>
                        </a:rPr>
                        <a:t>25</a:t>
                      </a:r>
                    </a:p>
                  </a:txBody>
                  <a:tcPr>
                    <a:solidFill>
                      <a:srgbClr val="FC0CE5"/>
                    </a:solidFill>
                  </a:tcPr>
                </a:tc>
                <a:tc>
                  <a:txBody>
                    <a:bodyPr/>
                    <a:lstStyle/>
                    <a:p>
                      <a:r>
                        <a:rPr lang="en-US">
                          <a:solidFill>
                            <a:sysClr val="windowText" lastClr="000000"/>
                          </a:solidFill>
                        </a:rPr>
                        <a:t>26</a:t>
                      </a:r>
                    </a:p>
                  </a:txBody>
                  <a:tcPr>
                    <a:solidFill>
                      <a:srgbClr val="FC0CE5"/>
                    </a:solidFill>
                  </a:tcPr>
                </a:tc>
                <a:tc>
                  <a:txBody>
                    <a:bodyPr/>
                    <a:lstStyle/>
                    <a:p>
                      <a:r>
                        <a:rPr lang="en-US"/>
                        <a:t>12</a:t>
                      </a:r>
                    </a:p>
                  </a:txBody>
                  <a:tcPr/>
                </a:tc>
                <a:tc>
                  <a:txBody>
                    <a:bodyPr/>
                    <a:lstStyle/>
                    <a:p>
                      <a:r>
                        <a:rPr lang="en-US"/>
                        <a:t>13</a:t>
                      </a:r>
                    </a:p>
                  </a:txBody>
                  <a:tcPr/>
                </a:tc>
                <a:tc>
                  <a:txBody>
                    <a:bodyPr/>
                    <a:lstStyle/>
                    <a:p>
                      <a:r>
                        <a:rPr lang="en-US"/>
                        <a:t>4</a:t>
                      </a:r>
                    </a:p>
                  </a:txBody>
                  <a:tcPr/>
                </a:tc>
                <a:tc>
                  <a:txBody>
                    <a:bodyPr/>
                    <a:lstStyle/>
                    <a:p>
                      <a:r>
                        <a:rPr lang="en-US"/>
                        <a:t>5</a:t>
                      </a:r>
                    </a:p>
                  </a:txBody>
                  <a:tcPr/>
                </a:tc>
                <a:extLst>
                  <a:ext uri="{0D108BD9-81ED-4DB2-BD59-A6C34878D82A}">
                    <a16:rowId xmlns:a16="http://schemas.microsoft.com/office/drawing/2014/main" val="2006023895"/>
                  </a:ext>
                </a:extLst>
              </a:tr>
            </a:tbl>
          </a:graphicData>
        </a:graphic>
      </p:graphicFrame>
      <p:pic>
        <p:nvPicPr>
          <p:cNvPr id="14" name="Picture 13">
            <a:extLst>
              <a:ext uri="{FF2B5EF4-FFF2-40B4-BE49-F238E27FC236}">
                <a16:creationId xmlns:a16="http://schemas.microsoft.com/office/drawing/2014/main" id="{ED463186-D848-63DA-7F5F-F7F9FDDDB1A7}"/>
              </a:ext>
            </a:extLst>
          </p:cNvPr>
          <p:cNvPicPr>
            <a:picLocks noChangeAspect="1"/>
          </p:cNvPicPr>
          <p:nvPr/>
        </p:nvPicPr>
        <p:blipFill>
          <a:blip r:embed="rId2"/>
          <a:stretch>
            <a:fillRect/>
          </a:stretch>
        </p:blipFill>
        <p:spPr>
          <a:xfrm>
            <a:off x="838200" y="1500188"/>
            <a:ext cx="9050013" cy="2219635"/>
          </a:xfrm>
          <a:prstGeom prst="rect">
            <a:avLst/>
          </a:prstGeom>
        </p:spPr>
      </p:pic>
      <p:sp>
        <p:nvSpPr>
          <p:cNvPr id="16" name="TextBox 15">
            <a:extLst>
              <a:ext uri="{FF2B5EF4-FFF2-40B4-BE49-F238E27FC236}">
                <a16:creationId xmlns:a16="http://schemas.microsoft.com/office/drawing/2014/main" id="{7786F04F-BCB1-094A-6328-4EA98264098F}"/>
              </a:ext>
            </a:extLst>
          </p:cNvPr>
          <p:cNvSpPr txBox="1"/>
          <p:nvPr/>
        </p:nvSpPr>
        <p:spPr>
          <a:xfrm>
            <a:off x="9862643" y="4366074"/>
            <a:ext cx="11673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Node.map</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AB7B4DA-1972-02D9-2B35-7495BF94F2E6}"/>
              </a:ext>
            </a:extLst>
          </p:cNvPr>
          <p:cNvSpPr txBox="1"/>
          <p:nvPr/>
        </p:nvSpPr>
        <p:spPr>
          <a:xfrm>
            <a:off x="9888213" y="5483250"/>
            <a:ext cx="14679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Feature.index</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D67DCB6-18B1-BBBE-F89D-00B9EAA12176}"/>
              </a:ext>
            </a:extLst>
          </p:cNvPr>
          <p:cNvSpPr txBox="1"/>
          <p:nvPr/>
        </p:nvSpPr>
        <p:spPr>
          <a:xfrm>
            <a:off x="9888213" y="6219520"/>
            <a:ext cx="13750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Feature.data</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768B7678-3960-6288-F7C0-2FDACC21CDD7}"/>
              </a:ext>
            </a:extLst>
          </p:cNvPr>
          <p:cNvCxnSpPr>
            <a:cxnSpLocks/>
          </p:cNvCxnSpPr>
          <p:nvPr/>
        </p:nvCxnSpPr>
        <p:spPr>
          <a:xfrm flipH="1">
            <a:off x="2330450" y="5106246"/>
            <a:ext cx="857250" cy="370840"/>
          </a:xfrm>
          <a:prstGeom prst="line">
            <a:avLst/>
          </a:prstGeom>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DB62890E-F8AF-C67C-A0D0-5D9B6EC6A289}"/>
              </a:ext>
            </a:extLst>
          </p:cNvPr>
          <p:cNvCxnSpPr>
            <a:cxnSpLocks/>
          </p:cNvCxnSpPr>
          <p:nvPr/>
        </p:nvCxnSpPr>
        <p:spPr>
          <a:xfrm flipH="1">
            <a:off x="4667250" y="5106246"/>
            <a:ext cx="539750" cy="370840"/>
          </a:xfrm>
          <a:prstGeom prst="line">
            <a:avLst/>
          </a:prstGeom>
        </p:spPr>
        <p:style>
          <a:lnRef idx="3">
            <a:schemeClr val="accent1"/>
          </a:lnRef>
          <a:fillRef idx="0">
            <a:schemeClr val="accent1"/>
          </a:fillRef>
          <a:effectRef idx="2">
            <a:schemeClr val="accent1"/>
          </a:effectRef>
          <a:fontRef idx="minor">
            <a:schemeClr val="tx1"/>
          </a:fontRef>
        </p:style>
      </p:cxnSp>
      <p:cxnSp>
        <p:nvCxnSpPr>
          <p:cNvPr id="26" name="Straight Connector 25">
            <a:extLst>
              <a:ext uri="{FF2B5EF4-FFF2-40B4-BE49-F238E27FC236}">
                <a16:creationId xmlns:a16="http://schemas.microsoft.com/office/drawing/2014/main" id="{48AD4D3D-CD52-0EF2-F7B6-F2F52DC89533}"/>
              </a:ext>
            </a:extLst>
          </p:cNvPr>
          <p:cNvCxnSpPr>
            <a:cxnSpLocks/>
          </p:cNvCxnSpPr>
          <p:nvPr/>
        </p:nvCxnSpPr>
        <p:spPr>
          <a:xfrm>
            <a:off x="3486150" y="5847926"/>
            <a:ext cx="400050" cy="370840"/>
          </a:xfrm>
          <a:prstGeom prst="line">
            <a:avLst/>
          </a:prstGeom>
        </p:spPr>
        <p:style>
          <a:lnRef idx="3">
            <a:schemeClr val="accent1"/>
          </a:lnRef>
          <a:fillRef idx="0">
            <a:schemeClr val="accent1"/>
          </a:fillRef>
          <a:effectRef idx="2">
            <a:schemeClr val="accent1"/>
          </a:effectRef>
          <a:fontRef idx="minor">
            <a:schemeClr val="tx1"/>
          </a:fontRef>
        </p:style>
      </p:cxnSp>
      <p:cxnSp>
        <p:nvCxnSpPr>
          <p:cNvPr id="28" name="Straight Connector 27">
            <a:extLst>
              <a:ext uri="{FF2B5EF4-FFF2-40B4-BE49-F238E27FC236}">
                <a16:creationId xmlns:a16="http://schemas.microsoft.com/office/drawing/2014/main" id="{CCE4DE9D-D322-C3E0-42E2-D427C28EA94B}"/>
              </a:ext>
            </a:extLst>
          </p:cNvPr>
          <p:cNvCxnSpPr>
            <a:cxnSpLocks/>
          </p:cNvCxnSpPr>
          <p:nvPr/>
        </p:nvCxnSpPr>
        <p:spPr>
          <a:xfrm>
            <a:off x="4667250" y="5847926"/>
            <a:ext cx="2425700" cy="37084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1270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3D525A4-1D70-2462-D66E-6390A32607BE}"/>
              </a:ext>
            </a:extLst>
          </p:cNvPr>
          <p:cNvSpPr>
            <a:spLocks noGrp="1"/>
          </p:cNvSpPr>
          <p:nvPr>
            <p:ph type="sldNum" sz="quarter" idx="12"/>
          </p:nvPr>
        </p:nvSpPr>
        <p:spPr/>
        <p:txBody>
          <a:bodyPr/>
          <a:lstStyle/>
          <a:p>
            <a:fld id="{83364AA7-E83E-46BF-8190-6986D6366939}" type="slidenum">
              <a:rPr lang="en-US" smtClean="0"/>
              <a:t>27</a:t>
            </a:fld>
            <a:endParaRPr lang="en-US"/>
          </a:p>
        </p:txBody>
      </p:sp>
      <p:sp>
        <p:nvSpPr>
          <p:cNvPr id="7" name="Title 1">
            <a:extLst>
              <a:ext uri="{FF2B5EF4-FFF2-40B4-BE49-F238E27FC236}">
                <a16:creationId xmlns:a16="http://schemas.microsoft.com/office/drawing/2014/main" id="{9C57EE49-6EC7-7DAE-3752-02C342D5523C}"/>
              </a:ext>
            </a:extLst>
          </p:cNvPr>
          <p:cNvSpPr>
            <a:spLocks noGrp="1"/>
          </p:cNvSpPr>
          <p:nvPr>
            <p:ph type="title"/>
          </p:nvPr>
        </p:nvSpPr>
        <p:spPr>
          <a:xfrm>
            <a:off x="588263" y="457200"/>
            <a:ext cx="11018520" cy="553998"/>
          </a:xfrm>
        </p:spPr>
        <p:txBody>
          <a:bodyPr>
            <a:normAutofit fontScale="90000"/>
          </a:bodyPr>
          <a:lstStyle/>
          <a:p>
            <a:r>
              <a:rPr lang="en-US"/>
              <a:t>Graph Sampling</a:t>
            </a:r>
          </a:p>
        </p:txBody>
      </p:sp>
      <p:sp>
        <p:nvSpPr>
          <p:cNvPr id="8" name="Content Placeholder 2">
            <a:extLst>
              <a:ext uri="{FF2B5EF4-FFF2-40B4-BE49-F238E27FC236}">
                <a16:creationId xmlns:a16="http://schemas.microsoft.com/office/drawing/2014/main" id="{73F7BC89-A9DE-D53F-818E-CFFABB27E459}"/>
              </a:ext>
            </a:extLst>
          </p:cNvPr>
          <p:cNvSpPr>
            <a:spLocks noGrp="1"/>
          </p:cNvSpPr>
          <p:nvPr>
            <p:ph idx="1"/>
          </p:nvPr>
        </p:nvSpPr>
        <p:spPr>
          <a:xfrm>
            <a:off x="838200" y="1825625"/>
            <a:ext cx="5731042" cy="4351338"/>
          </a:xfrm>
        </p:spPr>
        <p:txBody>
          <a:bodyPr/>
          <a:lstStyle/>
          <a:p>
            <a:pPr marL="0" indent="0">
              <a:lnSpc>
                <a:spcPct val="107000"/>
              </a:lnSpc>
              <a:spcBef>
                <a:spcPts val="0"/>
              </a:spcBef>
              <a:buNone/>
            </a:pPr>
            <a:r>
              <a:rPr lang="en-US" sz="2000" dirty="0">
                <a:effectLst/>
                <a:ea typeface="Yu Mincho" panose="02020400000000000000" pitchFamily="18" charset="-128"/>
                <a:cs typeface="Arial" panose="020B0604020202020204" pitchFamily="34" charset="0"/>
              </a:rPr>
              <a:t>The number of items to sample from each shard is determined from the client. For example:</a:t>
            </a:r>
          </a:p>
          <a:p>
            <a:pPr marL="800100" lvl="1" indent="-342900">
              <a:lnSpc>
                <a:spcPct val="107000"/>
              </a:lnSpc>
              <a:spcBef>
                <a:spcPts val="0"/>
              </a:spcBef>
              <a:buAutoNum type="arabicPeriod"/>
            </a:pPr>
            <a:r>
              <a:rPr lang="en-US" sz="1800" dirty="0">
                <a:effectLst/>
                <a:ea typeface="Yu Mincho" panose="02020400000000000000" pitchFamily="18" charset="-128"/>
                <a:cs typeface="Arial" panose="020B0604020202020204" pitchFamily="34" charset="0"/>
              </a:rPr>
              <a:t>3 shards have total number of nodes [10, 20, 30] and the request is to sample 5 nodes</a:t>
            </a:r>
          </a:p>
          <a:p>
            <a:pPr marL="800100" lvl="1" indent="-342900">
              <a:lnSpc>
                <a:spcPct val="107000"/>
              </a:lnSpc>
              <a:spcBef>
                <a:spcPts val="0"/>
              </a:spcBef>
              <a:buAutoNum type="arabicPeriod"/>
            </a:pPr>
            <a:r>
              <a:rPr lang="en-US" sz="1800" dirty="0">
                <a:effectLst/>
                <a:ea typeface="Yu Mincho" panose="02020400000000000000" pitchFamily="18" charset="-128"/>
                <a:cs typeface="Arial" panose="020B0604020202020204" pitchFamily="34" charset="0"/>
              </a:rPr>
              <a:t>Toss a coin 5 times with values inside interval [0; 1)</a:t>
            </a:r>
          </a:p>
          <a:p>
            <a:pPr marL="800100" lvl="1" indent="-342900">
              <a:lnSpc>
                <a:spcPct val="107000"/>
              </a:lnSpc>
              <a:spcBef>
                <a:spcPts val="0"/>
              </a:spcBef>
              <a:buAutoNum type="arabicPeriod"/>
            </a:pPr>
            <a:r>
              <a:rPr lang="en-US" sz="1800" dirty="0">
                <a:effectLst/>
                <a:ea typeface="Yu Mincho" panose="02020400000000000000" pitchFamily="18" charset="-128"/>
                <a:cs typeface="Arial" panose="020B0604020202020204" pitchFamily="34" charset="0"/>
              </a:rPr>
              <a:t>Number of times the value is less than 10/60 is number of samples from shard#1</a:t>
            </a:r>
          </a:p>
          <a:p>
            <a:pPr marL="800100" lvl="1" indent="-342900">
              <a:lnSpc>
                <a:spcPct val="107000"/>
              </a:lnSpc>
              <a:spcBef>
                <a:spcPts val="0"/>
              </a:spcBef>
              <a:buAutoNum type="arabicPeriod"/>
            </a:pPr>
            <a:r>
              <a:rPr lang="en-US" sz="1800" dirty="0">
                <a:effectLst/>
                <a:ea typeface="Yu Mincho" panose="02020400000000000000" pitchFamily="18" charset="-128"/>
                <a:cs typeface="Arial" panose="020B0604020202020204" pitchFamily="34" charset="0"/>
              </a:rPr>
              <a:t>Number of times the value is between than [1/6; 1/2) is number of samples from shard #2</a:t>
            </a:r>
          </a:p>
          <a:p>
            <a:pPr marL="800100" lvl="1" indent="-342900">
              <a:lnSpc>
                <a:spcPct val="107000"/>
              </a:lnSpc>
              <a:spcBef>
                <a:spcPts val="0"/>
              </a:spcBef>
              <a:buAutoNum type="arabicPeriod"/>
            </a:pPr>
            <a:r>
              <a:rPr lang="en-US" sz="1800" dirty="0">
                <a:effectLst/>
                <a:ea typeface="Yu Mincho" panose="02020400000000000000" pitchFamily="18" charset="-128"/>
                <a:cs typeface="Arial" panose="020B0604020202020204" pitchFamily="34" charset="0"/>
              </a:rPr>
              <a:t>The rest will come from shard #3</a:t>
            </a:r>
          </a:p>
          <a:p>
            <a:pPr marL="0" indent="0">
              <a:buNone/>
            </a:pPr>
            <a:endParaRPr lang="en-US" dirty="0"/>
          </a:p>
        </p:txBody>
      </p:sp>
      <p:graphicFrame>
        <p:nvGraphicFramePr>
          <p:cNvPr id="9" name="Diagram 8">
            <a:extLst>
              <a:ext uri="{FF2B5EF4-FFF2-40B4-BE49-F238E27FC236}">
                <a16:creationId xmlns:a16="http://schemas.microsoft.com/office/drawing/2014/main" id="{1FF08228-FA3B-8441-DFD6-92FD0E0B8E2D}"/>
              </a:ext>
            </a:extLst>
          </p:cNvPr>
          <p:cNvGraphicFramePr/>
          <p:nvPr>
            <p:extLst>
              <p:ext uri="{D42A27DB-BD31-4B8C-83A1-F6EECF244321}">
                <p14:modId xmlns:p14="http://schemas.microsoft.com/office/powerpoint/2010/main" val="513928377"/>
              </p:ext>
            </p:extLst>
          </p:nvPr>
        </p:nvGraphicFramePr>
        <p:xfrm>
          <a:off x="7188868" y="1039144"/>
          <a:ext cx="4319337" cy="5037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7361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B352C1A-06B4-81B9-748E-906BDF6D3FCA}"/>
              </a:ext>
            </a:extLst>
          </p:cNvPr>
          <p:cNvSpPr>
            <a:spLocks noGrp="1"/>
          </p:cNvSpPr>
          <p:nvPr>
            <p:ph type="sldNum" sz="quarter" idx="12"/>
          </p:nvPr>
        </p:nvSpPr>
        <p:spPr/>
        <p:txBody>
          <a:bodyPr/>
          <a:lstStyle/>
          <a:p>
            <a:fld id="{83364AA7-E83E-46BF-8190-6986D6366939}" type="slidenum">
              <a:rPr lang="en-US" smtClean="0"/>
              <a:t>28</a:t>
            </a:fld>
            <a:endParaRPr lang="en-US"/>
          </a:p>
        </p:txBody>
      </p:sp>
      <p:sp>
        <p:nvSpPr>
          <p:cNvPr id="7" name="Content Placeholder 2">
            <a:extLst>
              <a:ext uri="{FF2B5EF4-FFF2-40B4-BE49-F238E27FC236}">
                <a16:creationId xmlns:a16="http://schemas.microsoft.com/office/drawing/2014/main" id="{31218D64-F424-6E72-79AD-B2813F4CBA26}"/>
              </a:ext>
            </a:extLst>
          </p:cNvPr>
          <p:cNvSpPr>
            <a:spLocks noGrp="1"/>
          </p:cNvSpPr>
          <p:nvPr>
            <p:ph idx="1"/>
          </p:nvPr>
        </p:nvSpPr>
        <p:spPr>
          <a:xfrm>
            <a:off x="584200" y="1435503"/>
            <a:ext cx="11018520" cy="1612749"/>
          </a:xfrm>
        </p:spPr>
        <p:txBody>
          <a:bodyPr/>
          <a:lstStyle/>
          <a:p>
            <a:r>
              <a:rPr lang="en-US" sz="2400" dirty="0"/>
              <a:t>Pattern: weights don’t change between tosses. Steps 2-4 can be replaced with sampling from a multinomial distribution with weights [1/6, 1/3, 1/2].</a:t>
            </a:r>
          </a:p>
          <a:p>
            <a:endParaRPr lang="en-US" dirty="0"/>
          </a:p>
        </p:txBody>
      </p:sp>
      <p:graphicFrame>
        <p:nvGraphicFramePr>
          <p:cNvPr id="8" name="Table 7">
            <a:extLst>
              <a:ext uri="{FF2B5EF4-FFF2-40B4-BE49-F238E27FC236}">
                <a16:creationId xmlns:a16="http://schemas.microsoft.com/office/drawing/2014/main" id="{965934A8-B2AA-5E5B-682E-17A0B444AE3D}"/>
              </a:ext>
            </a:extLst>
          </p:cNvPr>
          <p:cNvGraphicFramePr>
            <a:graphicFrameLocks noGrp="1"/>
          </p:cNvGraphicFramePr>
          <p:nvPr>
            <p:extLst>
              <p:ext uri="{D42A27DB-BD31-4B8C-83A1-F6EECF244321}">
                <p14:modId xmlns:p14="http://schemas.microsoft.com/office/powerpoint/2010/main" val="631303918"/>
              </p:ext>
            </p:extLst>
          </p:nvPr>
        </p:nvGraphicFramePr>
        <p:xfrm>
          <a:off x="2032000" y="3074194"/>
          <a:ext cx="8128000" cy="1854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198896224"/>
                    </a:ext>
                  </a:extLst>
                </a:gridCol>
                <a:gridCol w="2032000">
                  <a:extLst>
                    <a:ext uri="{9D8B030D-6E8A-4147-A177-3AD203B41FA5}">
                      <a16:colId xmlns:a16="http://schemas.microsoft.com/office/drawing/2014/main" val="3072606662"/>
                    </a:ext>
                  </a:extLst>
                </a:gridCol>
                <a:gridCol w="2032000">
                  <a:extLst>
                    <a:ext uri="{9D8B030D-6E8A-4147-A177-3AD203B41FA5}">
                      <a16:colId xmlns:a16="http://schemas.microsoft.com/office/drawing/2014/main" val="344767471"/>
                    </a:ext>
                  </a:extLst>
                </a:gridCol>
                <a:gridCol w="2032000">
                  <a:extLst>
                    <a:ext uri="{9D8B030D-6E8A-4147-A177-3AD203B41FA5}">
                      <a16:colId xmlns:a16="http://schemas.microsoft.com/office/drawing/2014/main" val="1805772645"/>
                    </a:ext>
                  </a:extLst>
                </a:gridCol>
              </a:tblGrid>
              <a:tr h="370840">
                <a:tc>
                  <a:txBody>
                    <a:bodyPr/>
                    <a:lstStyle/>
                    <a:p>
                      <a:pPr algn="ctr"/>
                      <a:r>
                        <a:rPr lang="en-US"/>
                        <a:t>Batch size</a:t>
                      </a:r>
                    </a:p>
                  </a:txBody>
                  <a:tcPr/>
                </a:tc>
                <a:tc>
                  <a:txBody>
                    <a:bodyPr/>
                    <a:lstStyle/>
                    <a:p>
                      <a:pPr algn="ctr"/>
                      <a:r>
                        <a:rPr lang="en-US" dirty="0"/>
                        <a:t>Sequential(ns)</a:t>
                      </a:r>
                    </a:p>
                  </a:txBody>
                  <a:tcPr/>
                </a:tc>
                <a:tc>
                  <a:txBody>
                    <a:bodyPr/>
                    <a:lstStyle/>
                    <a:p>
                      <a:pPr algn="ctr"/>
                      <a:r>
                        <a:rPr lang="en-US" dirty="0"/>
                        <a:t>Binomial(ns)</a:t>
                      </a:r>
                    </a:p>
                  </a:txBody>
                  <a:tcPr/>
                </a:tc>
                <a:tc>
                  <a:txBody>
                    <a:bodyPr/>
                    <a:lstStyle/>
                    <a:p>
                      <a:pPr algn="ctr"/>
                      <a:r>
                        <a:rPr lang="en-US"/>
                        <a:t>Improvement</a:t>
                      </a:r>
                    </a:p>
                  </a:txBody>
                  <a:tcPr/>
                </a:tc>
                <a:extLst>
                  <a:ext uri="{0D108BD9-81ED-4DB2-BD59-A6C34878D82A}">
                    <a16:rowId xmlns:a16="http://schemas.microsoft.com/office/drawing/2014/main" val="2511663654"/>
                  </a:ext>
                </a:extLst>
              </a:tr>
              <a:tr h="370840">
                <a:tc>
                  <a:txBody>
                    <a:bodyPr/>
                    <a:lstStyle/>
                    <a:p>
                      <a:r>
                        <a:rPr lang="en-US"/>
                        <a:t>8</a:t>
                      </a:r>
                    </a:p>
                  </a:txBody>
                  <a:tcPr/>
                </a:tc>
                <a:tc>
                  <a:txBody>
                    <a:bodyPr/>
                    <a:lstStyle/>
                    <a:p>
                      <a:r>
                        <a:rPr lang="en-US"/>
                        <a:t>660</a:t>
                      </a:r>
                    </a:p>
                  </a:txBody>
                  <a:tcPr/>
                </a:tc>
                <a:tc>
                  <a:txBody>
                    <a:bodyPr/>
                    <a:lstStyle/>
                    <a:p>
                      <a:r>
                        <a:rPr lang="en-US"/>
                        <a:t>918</a:t>
                      </a:r>
                    </a:p>
                  </a:txBody>
                  <a:tcPr/>
                </a:tc>
                <a:tc>
                  <a:txBody>
                    <a:bodyPr/>
                    <a:lstStyle/>
                    <a:p>
                      <a:r>
                        <a:rPr lang="en-US"/>
                        <a:t>-30%</a:t>
                      </a:r>
                    </a:p>
                  </a:txBody>
                  <a:tcPr>
                    <a:solidFill>
                      <a:srgbClr val="FFC000"/>
                    </a:solidFill>
                  </a:tcPr>
                </a:tc>
                <a:extLst>
                  <a:ext uri="{0D108BD9-81ED-4DB2-BD59-A6C34878D82A}">
                    <a16:rowId xmlns:a16="http://schemas.microsoft.com/office/drawing/2014/main" val="939363148"/>
                  </a:ext>
                </a:extLst>
              </a:tr>
              <a:tr h="370840">
                <a:tc>
                  <a:txBody>
                    <a:bodyPr/>
                    <a:lstStyle/>
                    <a:p>
                      <a:r>
                        <a:rPr lang="en-US"/>
                        <a:t>32</a:t>
                      </a:r>
                    </a:p>
                  </a:txBody>
                  <a:tcPr/>
                </a:tc>
                <a:tc>
                  <a:txBody>
                    <a:bodyPr/>
                    <a:lstStyle/>
                    <a:p>
                      <a:r>
                        <a:rPr lang="en-US"/>
                        <a:t>2546</a:t>
                      </a:r>
                    </a:p>
                  </a:txBody>
                  <a:tcPr/>
                </a:tc>
                <a:tc>
                  <a:txBody>
                    <a:bodyPr/>
                    <a:lstStyle/>
                    <a:p>
                      <a:r>
                        <a:rPr lang="en-US"/>
                        <a:t>2211</a:t>
                      </a:r>
                    </a:p>
                  </a:txBody>
                  <a:tcPr/>
                </a:tc>
                <a:tc>
                  <a:txBody>
                    <a:bodyPr/>
                    <a:lstStyle/>
                    <a:p>
                      <a:r>
                        <a:rPr lang="en-US"/>
                        <a:t>14%</a:t>
                      </a:r>
                    </a:p>
                  </a:txBody>
                  <a:tcPr>
                    <a:solidFill>
                      <a:schemeClr val="accent6">
                        <a:lumMod val="40000"/>
                        <a:lumOff val="60000"/>
                      </a:schemeClr>
                    </a:solidFill>
                  </a:tcPr>
                </a:tc>
                <a:extLst>
                  <a:ext uri="{0D108BD9-81ED-4DB2-BD59-A6C34878D82A}">
                    <a16:rowId xmlns:a16="http://schemas.microsoft.com/office/drawing/2014/main" val="809699539"/>
                  </a:ext>
                </a:extLst>
              </a:tr>
              <a:tr h="370840">
                <a:tc>
                  <a:txBody>
                    <a:bodyPr/>
                    <a:lstStyle/>
                    <a:p>
                      <a:r>
                        <a:rPr lang="en-US"/>
                        <a:t>128</a:t>
                      </a:r>
                    </a:p>
                  </a:txBody>
                  <a:tcPr/>
                </a:tc>
                <a:tc>
                  <a:txBody>
                    <a:bodyPr/>
                    <a:lstStyle/>
                    <a:p>
                      <a:r>
                        <a:rPr lang="en-US"/>
                        <a:t>10705</a:t>
                      </a:r>
                    </a:p>
                  </a:txBody>
                  <a:tcPr/>
                </a:tc>
                <a:tc>
                  <a:txBody>
                    <a:bodyPr/>
                    <a:lstStyle/>
                    <a:p>
                      <a:r>
                        <a:rPr lang="en-US"/>
                        <a:t>6665</a:t>
                      </a:r>
                    </a:p>
                  </a:txBody>
                  <a:tcPr/>
                </a:tc>
                <a:tc>
                  <a:txBody>
                    <a:bodyPr/>
                    <a:lstStyle/>
                    <a:p>
                      <a:r>
                        <a:rPr lang="en-US"/>
                        <a:t>38%</a:t>
                      </a:r>
                    </a:p>
                  </a:txBody>
                  <a:tcPr>
                    <a:solidFill>
                      <a:schemeClr val="accent6">
                        <a:lumMod val="40000"/>
                        <a:lumOff val="60000"/>
                      </a:schemeClr>
                    </a:solidFill>
                  </a:tcPr>
                </a:tc>
                <a:extLst>
                  <a:ext uri="{0D108BD9-81ED-4DB2-BD59-A6C34878D82A}">
                    <a16:rowId xmlns:a16="http://schemas.microsoft.com/office/drawing/2014/main" val="2237968406"/>
                  </a:ext>
                </a:extLst>
              </a:tr>
              <a:tr h="370840">
                <a:tc>
                  <a:txBody>
                    <a:bodyPr/>
                    <a:lstStyle/>
                    <a:p>
                      <a:r>
                        <a:rPr lang="en-US"/>
                        <a:t>512</a:t>
                      </a:r>
                    </a:p>
                  </a:txBody>
                  <a:tcPr/>
                </a:tc>
                <a:tc>
                  <a:txBody>
                    <a:bodyPr/>
                    <a:lstStyle/>
                    <a:p>
                      <a:r>
                        <a:rPr lang="en-US"/>
                        <a:t>39613</a:t>
                      </a:r>
                    </a:p>
                  </a:txBody>
                  <a:tcPr/>
                </a:tc>
                <a:tc>
                  <a:txBody>
                    <a:bodyPr/>
                    <a:lstStyle/>
                    <a:p>
                      <a:r>
                        <a:rPr lang="en-US"/>
                        <a:t>24493</a:t>
                      </a:r>
                    </a:p>
                  </a:txBody>
                  <a:tcPr/>
                </a:tc>
                <a:tc>
                  <a:txBody>
                    <a:bodyPr/>
                    <a:lstStyle/>
                    <a:p>
                      <a:r>
                        <a:rPr lang="en-US" dirty="0"/>
                        <a:t>38%</a:t>
                      </a:r>
                    </a:p>
                  </a:txBody>
                  <a:tcPr>
                    <a:solidFill>
                      <a:schemeClr val="accent6">
                        <a:lumMod val="40000"/>
                        <a:lumOff val="60000"/>
                      </a:schemeClr>
                    </a:solidFill>
                  </a:tcPr>
                </a:tc>
                <a:extLst>
                  <a:ext uri="{0D108BD9-81ED-4DB2-BD59-A6C34878D82A}">
                    <a16:rowId xmlns:a16="http://schemas.microsoft.com/office/drawing/2014/main" val="2417254903"/>
                  </a:ext>
                </a:extLst>
              </a:tr>
            </a:tbl>
          </a:graphicData>
        </a:graphic>
      </p:graphicFrame>
      <p:sp>
        <p:nvSpPr>
          <p:cNvPr id="9" name="Title 1">
            <a:extLst>
              <a:ext uri="{FF2B5EF4-FFF2-40B4-BE49-F238E27FC236}">
                <a16:creationId xmlns:a16="http://schemas.microsoft.com/office/drawing/2014/main" id="{38C31D9E-279C-EEBD-BAF0-0DC38CCF27B6}"/>
              </a:ext>
            </a:extLst>
          </p:cNvPr>
          <p:cNvSpPr>
            <a:spLocks noGrp="1"/>
          </p:cNvSpPr>
          <p:nvPr>
            <p:ph type="title"/>
          </p:nvPr>
        </p:nvSpPr>
        <p:spPr>
          <a:xfrm>
            <a:off x="588263" y="457200"/>
            <a:ext cx="11018520" cy="553998"/>
          </a:xfrm>
        </p:spPr>
        <p:txBody>
          <a:bodyPr>
            <a:normAutofit fontScale="90000"/>
          </a:bodyPr>
          <a:lstStyle/>
          <a:p>
            <a:r>
              <a:rPr lang="en-US" dirty="0"/>
              <a:t>Graph Sampling(</a:t>
            </a:r>
            <a:r>
              <a:rPr lang="en-US" dirty="0" err="1"/>
              <a:t>cont</a:t>
            </a:r>
            <a:r>
              <a:rPr lang="en-US" dirty="0"/>
              <a:t>)</a:t>
            </a:r>
          </a:p>
        </p:txBody>
      </p:sp>
    </p:spTree>
    <p:extLst>
      <p:ext uri="{BB962C8B-B14F-4D97-AF65-F5344CB8AC3E}">
        <p14:creationId xmlns:p14="http://schemas.microsoft.com/office/powerpoint/2010/main" val="461133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6B834A3-CA7E-BE90-10A5-387CA5A63A45}"/>
              </a:ext>
            </a:extLst>
          </p:cNvPr>
          <p:cNvSpPr>
            <a:spLocks noGrp="1"/>
          </p:cNvSpPr>
          <p:nvPr>
            <p:ph type="sldNum" sz="quarter" idx="12"/>
          </p:nvPr>
        </p:nvSpPr>
        <p:spPr/>
        <p:txBody>
          <a:bodyPr/>
          <a:lstStyle/>
          <a:p>
            <a:fld id="{83364AA7-E83E-46BF-8190-6986D6366939}" type="slidenum">
              <a:rPr lang="en-US" smtClean="0"/>
              <a:t>29</a:t>
            </a:fld>
            <a:endParaRPr lang="en-US"/>
          </a:p>
        </p:txBody>
      </p:sp>
      <p:sp>
        <p:nvSpPr>
          <p:cNvPr id="7" name="Title 1">
            <a:extLst>
              <a:ext uri="{FF2B5EF4-FFF2-40B4-BE49-F238E27FC236}">
                <a16:creationId xmlns:a16="http://schemas.microsoft.com/office/drawing/2014/main" id="{B04570B7-7A42-D0DC-47C1-5FA09FEFE26C}"/>
              </a:ext>
            </a:extLst>
          </p:cNvPr>
          <p:cNvSpPr>
            <a:spLocks noGrp="1"/>
          </p:cNvSpPr>
          <p:nvPr>
            <p:ph type="title"/>
          </p:nvPr>
        </p:nvSpPr>
        <p:spPr>
          <a:xfrm>
            <a:off x="588263" y="457200"/>
            <a:ext cx="11018520" cy="553998"/>
          </a:xfrm>
        </p:spPr>
        <p:txBody>
          <a:bodyPr>
            <a:normAutofit fontScale="90000"/>
          </a:bodyPr>
          <a:lstStyle/>
          <a:p>
            <a:r>
              <a:rPr lang="en-US" dirty="0"/>
              <a:t>Neighbor Sampling</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EE030D5C-0CA9-F7DC-04EA-CF02D8A551E9}"/>
                  </a:ext>
                </a:extLst>
              </p:cNvPr>
              <p:cNvSpPr>
                <a:spLocks noGrp="1"/>
              </p:cNvSpPr>
              <p:nvPr>
                <p:ph idx="1"/>
              </p:nvPr>
            </p:nvSpPr>
            <p:spPr>
              <a:xfrm>
                <a:off x="584200" y="1435503"/>
                <a:ext cx="11018520" cy="4830069"/>
              </a:xfrm>
            </p:spPr>
            <p:txBody>
              <a:bodyPr>
                <a:normAutofit/>
              </a:bodyPr>
              <a:lstStyle/>
              <a:p>
                <a:r>
                  <a:rPr lang="en-US" dirty="0"/>
                  <a:t>Sample similarly as the graph before.</a:t>
                </a:r>
              </a:p>
              <a:p>
                <a:r>
                  <a:rPr lang="en-US" dirty="0"/>
                  <a:t>What if some neighbors of the same node are located on different shards?</a:t>
                </a:r>
              </a:p>
              <a:p>
                <a:pPr lvl="1"/>
                <a:r>
                  <a:rPr lang="en-US" dirty="0"/>
                  <a:t>Perform sampling in both shards and merge with a coin toss:</a:t>
                </a:r>
                <a:br>
                  <a:rPr lang="en-US" dirty="0"/>
                </a:br>
                <a:endParaRPr lang="en-US" dirty="0"/>
              </a:p>
              <a:p>
                <a:pPr marL="457200" lvl="1" indent="0">
                  <a:buNone/>
                </a:pPr>
                <a14:m>
                  <m:oMathPara xmlns:m="http://schemas.openxmlformats.org/officeDocument/2006/math">
                    <m:oMathParaPr>
                      <m:jc m:val="centerGroup"/>
                    </m:oMathParaPr>
                    <m:oMath xmlns:m="http://schemas.openxmlformats.org/officeDocument/2006/math">
                      <m:r>
                        <a:rPr lang="en-US" sz="1800" i="1" smtClean="0">
                          <a:effectLst/>
                          <a:latin typeface="Cambria Math" panose="02040503050406030204" pitchFamily="18" charset="0"/>
                          <a:ea typeface="Yu Mincho" panose="02020400000000000000" pitchFamily="18" charset="-128"/>
                          <a:cs typeface="Arial" panose="020B0604020202020204" pitchFamily="34" charset="0"/>
                        </a:rPr>
                        <m:t>𝑃</m:t>
                      </m:r>
                      <m:d>
                        <m:dPr>
                          <m:begChr m:val="["/>
                          <m:endChr m:val="]"/>
                          <m:ctrlPr>
                            <a:rPr lang="en-US" i="1">
                              <a:effectLst/>
                              <a:latin typeface="Cambria Math" panose="02040503050406030204" pitchFamily="18" charset="0"/>
                            </a:rPr>
                          </m:ctrlPr>
                        </m:dPr>
                        <m:e>
                          <m:r>
                            <a:rPr lang="en-US" sz="1800" i="1">
                              <a:effectLst/>
                              <a:latin typeface="Cambria Math" panose="02040503050406030204" pitchFamily="18" charset="0"/>
                              <a:ea typeface="Yu Mincho" panose="02020400000000000000" pitchFamily="18" charset="-128"/>
                              <a:cs typeface="Arial" panose="020B0604020202020204" pitchFamily="34" charset="0"/>
                            </a:rPr>
                            <m:t>𝑛𝑜𝑑</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𝑒</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𝑖</m:t>
                              </m:r>
                            </m:sub>
                          </m:sSub>
                        </m:e>
                      </m:d>
                      <m:r>
                        <a:rPr lang="en-US" sz="1800" i="1">
                          <a:effectLst/>
                          <a:latin typeface="Cambria Math" panose="02040503050406030204" pitchFamily="18" charset="0"/>
                          <a:ea typeface="Yu Mincho" panose="02020400000000000000" pitchFamily="18" charset="-128"/>
                          <a:cs typeface="Arial" panose="020B0604020202020204" pitchFamily="34" charset="0"/>
                        </a:rPr>
                        <m:t>=</m:t>
                      </m:r>
                      <m:r>
                        <a:rPr lang="en-US" sz="1800" i="1">
                          <a:effectLst/>
                          <a:latin typeface="Cambria Math" panose="02040503050406030204" pitchFamily="18" charset="0"/>
                          <a:ea typeface="Yu Mincho" panose="02020400000000000000" pitchFamily="18" charset="-128"/>
                          <a:cs typeface="Arial" panose="020B0604020202020204" pitchFamily="34" charset="0"/>
                        </a:rPr>
                        <m:t>𝑃</m:t>
                      </m:r>
                      <m:d>
                        <m:dPr>
                          <m:begChr m:val="["/>
                          <m:endChr m:val="]"/>
                          <m:ctrlPr>
                            <a:rPr lang="en-US" i="1">
                              <a:effectLst/>
                              <a:latin typeface="Cambria Math" panose="02040503050406030204" pitchFamily="18" charset="0"/>
                            </a:rPr>
                          </m:ctrlPr>
                        </m:dPr>
                        <m:e>
                          <m:r>
                            <a:rPr lang="en-US" sz="1800" i="1">
                              <a:effectLst/>
                              <a:latin typeface="Cambria Math" panose="02040503050406030204" pitchFamily="18" charset="0"/>
                              <a:ea typeface="Yu Mincho" panose="02020400000000000000" pitchFamily="18" charset="-128"/>
                              <a:cs typeface="Arial" panose="020B0604020202020204" pitchFamily="34" charset="0"/>
                            </a:rPr>
                            <m:t>𝑛𝑜𝑑</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𝑒</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𝑖</m:t>
                              </m:r>
                            </m:sub>
                          </m:sSub>
                        </m:e>
                        <m:e>
                          <m:r>
                            <a:rPr lang="en-US" sz="1800" i="1">
                              <a:effectLst/>
                              <a:latin typeface="Cambria Math" panose="02040503050406030204" pitchFamily="18" charset="0"/>
                              <a:ea typeface="Yu Mincho" panose="02020400000000000000" pitchFamily="18" charset="-128"/>
                              <a:cs typeface="Arial" panose="020B0604020202020204" pitchFamily="34" charset="0"/>
                            </a:rPr>
                            <m:t>𝑠h𝑎𝑟</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𝑑</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𝑗</m:t>
                              </m:r>
                            </m:sub>
                          </m:sSub>
                        </m:e>
                      </m:d>
                      <m:r>
                        <a:rPr lang="en-US" sz="1800">
                          <a:effectLst/>
                          <a:latin typeface="Cambria Math" panose="02040503050406030204" pitchFamily="18" charset="0"/>
                          <a:ea typeface="Yu Mincho" panose="02020400000000000000" pitchFamily="18" charset="-128"/>
                          <a:cs typeface="Arial" panose="020B0604020202020204" pitchFamily="34" charset="0"/>
                        </a:rPr>
                        <m:t>⋅</m:t>
                      </m:r>
                      <m:r>
                        <a:rPr lang="en-US" sz="1800" i="1">
                          <a:effectLst/>
                          <a:latin typeface="Cambria Math" panose="02040503050406030204" pitchFamily="18" charset="0"/>
                          <a:ea typeface="Yu Mincho" panose="02020400000000000000" pitchFamily="18" charset="-128"/>
                          <a:cs typeface="Arial" panose="020B0604020202020204" pitchFamily="34" charset="0"/>
                        </a:rPr>
                        <m:t>𝑃</m:t>
                      </m:r>
                      <m:d>
                        <m:dPr>
                          <m:begChr m:val="["/>
                          <m:endChr m:val="]"/>
                          <m:ctrlPr>
                            <a:rPr lang="en-US" i="1">
                              <a:effectLst/>
                              <a:latin typeface="Cambria Math" panose="02040503050406030204" pitchFamily="18" charset="0"/>
                            </a:rPr>
                          </m:ctrlPr>
                        </m:dPr>
                        <m:e>
                          <m:r>
                            <a:rPr lang="en-US" sz="1800" i="1">
                              <a:effectLst/>
                              <a:latin typeface="Cambria Math" panose="02040503050406030204" pitchFamily="18" charset="0"/>
                              <a:ea typeface="Yu Mincho" panose="02020400000000000000" pitchFamily="18" charset="-128"/>
                              <a:cs typeface="Arial" panose="020B0604020202020204" pitchFamily="34" charset="0"/>
                            </a:rPr>
                            <m:t>𝑠h𝑎𝑟</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𝑑</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𝑗</m:t>
                              </m:r>
                            </m:sub>
                          </m:sSub>
                        </m:e>
                      </m:d>
                      <m:r>
                        <a:rPr lang="en-US" sz="1800" i="1">
                          <a:effectLst/>
                          <a:latin typeface="Cambria Math" panose="02040503050406030204" pitchFamily="18" charset="0"/>
                          <a:ea typeface="Yu Mincho" panose="02020400000000000000" pitchFamily="18" charset="-128"/>
                          <a:cs typeface="Arial" panose="020B0604020202020204" pitchFamily="34" charset="0"/>
                        </a:rPr>
                        <m:t>=</m:t>
                      </m:r>
                      <m:f>
                        <m:fPr>
                          <m:ctrlPr>
                            <a:rPr lang="en-US" i="1">
                              <a:effectLst/>
                              <a:latin typeface="Cambria Math" panose="02040503050406030204" pitchFamily="18" charset="0"/>
                            </a:rPr>
                          </m:ctrlPr>
                        </m:fPr>
                        <m:num>
                          <m:r>
                            <a:rPr lang="en-US" sz="1800" i="1">
                              <a:effectLst/>
                              <a:latin typeface="Cambria Math" panose="02040503050406030204" pitchFamily="18" charset="0"/>
                              <a:ea typeface="Yu Mincho" panose="02020400000000000000" pitchFamily="18" charset="-128"/>
                              <a:cs typeface="Arial" panose="020B0604020202020204" pitchFamily="34" charset="0"/>
                            </a:rPr>
                            <m:t>𝑤𝑒𝑖𝑔h</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𝑡</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𝑖</m:t>
                              </m:r>
                            </m:sub>
                          </m:sSub>
                        </m:num>
                        <m:den>
                          <m:nary>
                            <m:naryPr>
                              <m:chr m:val="∑"/>
                              <m:supHide m:val="on"/>
                              <m:ctrlPr>
                                <a:rPr lang="en-US" i="1">
                                  <a:effectLst/>
                                  <a:latin typeface="Cambria Math" panose="02040503050406030204" pitchFamily="18" charset="0"/>
                                </a:rPr>
                              </m:ctrlPr>
                            </m:naryPr>
                            <m:sub>
                              <m:r>
                                <a:rPr lang="en-US" sz="1800" i="1">
                                  <a:effectLst/>
                                  <a:latin typeface="Cambria Math" panose="02040503050406030204" pitchFamily="18" charset="0"/>
                                  <a:ea typeface="Yu Mincho" panose="02020400000000000000" pitchFamily="18" charset="-128"/>
                                  <a:cs typeface="Arial" panose="020B0604020202020204" pitchFamily="34" charset="0"/>
                                </a:rPr>
                                <m:t>𝑘</m:t>
                              </m:r>
                              <m:r>
                                <a:rPr lang="en-US" sz="1800">
                                  <a:effectLst/>
                                  <a:latin typeface="Cambria Math" panose="02040503050406030204" pitchFamily="18" charset="0"/>
                                  <a:cs typeface="Arial" panose="020B0604020202020204" pitchFamily="34" charset="0"/>
                                </a:rPr>
                                <m:t>∈</m:t>
                              </m:r>
                              <m:r>
                                <a:rPr lang="en-US" sz="1800" i="1">
                                  <a:effectLst/>
                                  <a:latin typeface="Cambria Math" panose="02040503050406030204" pitchFamily="18" charset="0"/>
                                  <a:ea typeface="Yu Mincho" panose="02020400000000000000" pitchFamily="18" charset="-128"/>
                                  <a:cs typeface="Arial" panose="020B0604020202020204" pitchFamily="34" charset="0"/>
                                </a:rPr>
                                <m:t>𝑠h𝑎𝑟</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𝑑</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𝑗</m:t>
                                  </m:r>
                                </m:sub>
                              </m:sSub>
                            </m:sub>
                            <m:sup/>
                            <m:e>
                              <m:r>
                                <a:rPr lang="en-US" sz="1800" i="1">
                                  <a:effectLst/>
                                  <a:latin typeface="Cambria Math" panose="02040503050406030204" pitchFamily="18" charset="0"/>
                                  <a:ea typeface="Yu Mincho" panose="02020400000000000000" pitchFamily="18" charset="-128"/>
                                  <a:cs typeface="Arial" panose="020B0604020202020204" pitchFamily="34" charset="0"/>
                                </a:rPr>
                                <m:t>𝑤𝑒𝑖𝑔h</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𝑡</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𝑘</m:t>
                                  </m:r>
                                </m:sub>
                              </m:sSub>
                            </m:e>
                          </m:nary>
                        </m:den>
                      </m:f>
                      <m:r>
                        <a:rPr lang="en-US" sz="1800">
                          <a:effectLst/>
                          <a:latin typeface="Cambria Math" panose="02040503050406030204" pitchFamily="18" charset="0"/>
                          <a:ea typeface="Yu Mincho" panose="02020400000000000000" pitchFamily="18" charset="-128"/>
                          <a:cs typeface="Arial" panose="020B0604020202020204" pitchFamily="34" charset="0"/>
                        </a:rPr>
                        <m:t>⋅</m:t>
                      </m:r>
                      <m:f>
                        <m:fPr>
                          <m:ctrlPr>
                            <a:rPr lang="en-US" i="1">
                              <a:effectLst/>
                              <a:latin typeface="Cambria Math" panose="02040503050406030204" pitchFamily="18" charset="0"/>
                            </a:rPr>
                          </m:ctrlPr>
                        </m:fPr>
                        <m:num>
                          <m:nary>
                            <m:naryPr>
                              <m:chr m:val="∑"/>
                              <m:supHide m:val="on"/>
                              <m:ctrlPr>
                                <a:rPr lang="en-US" i="1">
                                  <a:effectLst/>
                                  <a:latin typeface="Cambria Math" panose="02040503050406030204" pitchFamily="18" charset="0"/>
                                </a:rPr>
                              </m:ctrlPr>
                            </m:naryPr>
                            <m:sub>
                              <m:r>
                                <a:rPr lang="en-US" sz="1800" i="1">
                                  <a:effectLst/>
                                  <a:latin typeface="Cambria Math" panose="02040503050406030204" pitchFamily="18" charset="0"/>
                                  <a:ea typeface="Yu Mincho" panose="02020400000000000000" pitchFamily="18" charset="-128"/>
                                  <a:cs typeface="Arial" panose="020B0604020202020204" pitchFamily="34" charset="0"/>
                                </a:rPr>
                                <m:t>𝑘</m:t>
                              </m:r>
                              <m:r>
                                <a:rPr lang="en-US" sz="1800">
                                  <a:effectLst/>
                                  <a:latin typeface="Cambria Math" panose="02040503050406030204" pitchFamily="18" charset="0"/>
                                  <a:cs typeface="Arial" panose="020B0604020202020204" pitchFamily="34" charset="0"/>
                                </a:rPr>
                                <m:t>∈</m:t>
                              </m:r>
                              <m:r>
                                <a:rPr lang="en-US" sz="1800" i="1">
                                  <a:effectLst/>
                                  <a:latin typeface="Cambria Math" panose="02040503050406030204" pitchFamily="18" charset="0"/>
                                  <a:ea typeface="Yu Mincho" panose="02020400000000000000" pitchFamily="18" charset="-128"/>
                                  <a:cs typeface="Arial" panose="020B0604020202020204" pitchFamily="34" charset="0"/>
                                </a:rPr>
                                <m:t>𝑠h𝑎𝑟</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𝑑</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𝑗</m:t>
                                  </m:r>
                                </m:sub>
                              </m:sSub>
                            </m:sub>
                            <m:sup/>
                            <m:e>
                              <m:r>
                                <a:rPr lang="en-US" sz="1800" i="1">
                                  <a:effectLst/>
                                  <a:latin typeface="Cambria Math" panose="02040503050406030204" pitchFamily="18" charset="0"/>
                                  <a:ea typeface="Yu Mincho" panose="02020400000000000000" pitchFamily="18" charset="-128"/>
                                  <a:cs typeface="Arial" panose="020B0604020202020204" pitchFamily="34" charset="0"/>
                                </a:rPr>
                                <m:t>𝑤𝑒𝑖𝑔h</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𝑡</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𝑘</m:t>
                                  </m:r>
                                </m:sub>
                              </m:sSub>
                            </m:e>
                          </m:nary>
                        </m:num>
                        <m:den>
                          <m:nary>
                            <m:naryPr>
                              <m:chr m:val="∑"/>
                              <m:supHide m:val="on"/>
                              <m:ctrlPr>
                                <a:rPr lang="en-US" i="1">
                                  <a:effectLst/>
                                  <a:latin typeface="Cambria Math" panose="02040503050406030204" pitchFamily="18" charset="0"/>
                                </a:rPr>
                              </m:ctrlPr>
                            </m:naryPr>
                            <m:sub>
                              <m:r>
                                <a:rPr lang="en-US" sz="1800" i="1">
                                  <a:effectLst/>
                                  <a:latin typeface="Cambria Math" panose="02040503050406030204" pitchFamily="18" charset="0"/>
                                  <a:ea typeface="Yu Mincho" panose="02020400000000000000" pitchFamily="18" charset="-128"/>
                                  <a:cs typeface="Arial" panose="020B0604020202020204" pitchFamily="34" charset="0"/>
                                </a:rPr>
                                <m:t>𝑖</m:t>
                              </m:r>
                            </m:sub>
                            <m:sup/>
                            <m:e>
                              <m:r>
                                <a:rPr lang="en-US" sz="1800" i="1">
                                  <a:effectLst/>
                                  <a:latin typeface="Cambria Math" panose="02040503050406030204" pitchFamily="18" charset="0"/>
                                  <a:ea typeface="Yu Mincho" panose="02020400000000000000" pitchFamily="18" charset="-128"/>
                                  <a:cs typeface="Arial" panose="020B0604020202020204" pitchFamily="34" charset="0"/>
                                </a:rPr>
                                <m:t>𝑤𝑒𝑖𝑔h</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𝑡</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𝑖</m:t>
                                  </m:r>
                                </m:sub>
                              </m:sSub>
                            </m:e>
                          </m:nary>
                        </m:den>
                      </m:f>
                      <m:r>
                        <a:rPr lang="en-US" sz="1800" i="1">
                          <a:effectLst/>
                          <a:latin typeface="Cambria Math" panose="02040503050406030204" pitchFamily="18" charset="0"/>
                          <a:ea typeface="Yu Mincho" panose="02020400000000000000" pitchFamily="18" charset="-128"/>
                          <a:cs typeface="Arial" panose="020B0604020202020204" pitchFamily="34" charset="0"/>
                        </a:rPr>
                        <m:t>=</m:t>
                      </m:r>
                      <m:f>
                        <m:fPr>
                          <m:ctrlPr>
                            <a:rPr lang="en-US" i="1">
                              <a:effectLst/>
                              <a:latin typeface="Cambria Math" panose="02040503050406030204" pitchFamily="18" charset="0"/>
                            </a:rPr>
                          </m:ctrlPr>
                        </m:fPr>
                        <m:num>
                          <m:r>
                            <a:rPr lang="en-US" sz="1800" i="1">
                              <a:effectLst/>
                              <a:latin typeface="Cambria Math" panose="02040503050406030204" pitchFamily="18" charset="0"/>
                              <a:ea typeface="Yu Mincho" panose="02020400000000000000" pitchFamily="18" charset="-128"/>
                              <a:cs typeface="Arial" panose="020B0604020202020204" pitchFamily="34" charset="0"/>
                            </a:rPr>
                            <m:t>𝑤𝑒𝑖𝑔h</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𝑡</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𝑖</m:t>
                              </m:r>
                            </m:sub>
                          </m:sSub>
                        </m:num>
                        <m:den>
                          <m:nary>
                            <m:naryPr>
                              <m:chr m:val="∑"/>
                              <m:supHide m:val="on"/>
                              <m:ctrlPr>
                                <a:rPr lang="en-US" i="1">
                                  <a:effectLst/>
                                  <a:latin typeface="Cambria Math" panose="02040503050406030204" pitchFamily="18" charset="0"/>
                                </a:rPr>
                              </m:ctrlPr>
                            </m:naryPr>
                            <m:sub>
                              <m:r>
                                <a:rPr lang="en-US" sz="1800" i="1">
                                  <a:effectLst/>
                                  <a:latin typeface="Cambria Math" panose="02040503050406030204" pitchFamily="18" charset="0"/>
                                  <a:ea typeface="Yu Mincho" panose="02020400000000000000" pitchFamily="18" charset="-128"/>
                                  <a:cs typeface="Arial" panose="020B0604020202020204" pitchFamily="34" charset="0"/>
                                </a:rPr>
                                <m:t>𝑖</m:t>
                              </m:r>
                            </m:sub>
                            <m:sup/>
                            <m:e>
                              <m:r>
                                <a:rPr lang="en-US" sz="1800" i="1">
                                  <a:effectLst/>
                                  <a:latin typeface="Cambria Math" panose="02040503050406030204" pitchFamily="18" charset="0"/>
                                  <a:ea typeface="Yu Mincho" panose="02020400000000000000" pitchFamily="18" charset="-128"/>
                                  <a:cs typeface="Arial" panose="020B0604020202020204" pitchFamily="34" charset="0"/>
                                </a:rPr>
                                <m:t>𝑤𝑒𝑖𝑔h</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Yu Mincho" panose="02020400000000000000" pitchFamily="18" charset="-128"/>
                                      <a:cs typeface="Arial" panose="020B0604020202020204" pitchFamily="34" charset="0"/>
                                    </a:rPr>
                                    <m:t>𝑡</m:t>
                                  </m:r>
                                </m:e>
                                <m:sub>
                                  <m:r>
                                    <a:rPr lang="en-US" sz="1800" i="1">
                                      <a:effectLst/>
                                      <a:latin typeface="Cambria Math" panose="02040503050406030204" pitchFamily="18" charset="0"/>
                                      <a:ea typeface="Yu Mincho" panose="02020400000000000000" pitchFamily="18" charset="-128"/>
                                      <a:cs typeface="Arial" panose="020B0604020202020204" pitchFamily="34" charset="0"/>
                                    </a:rPr>
                                    <m:t>𝑖</m:t>
                                  </m:r>
                                </m:sub>
                              </m:sSub>
                            </m:e>
                          </m:nary>
                        </m:den>
                      </m:f>
                    </m:oMath>
                  </m:oMathPara>
                </a14:m>
                <a:endParaRPr lang="en-US" dirty="0"/>
              </a:p>
            </p:txBody>
          </p:sp>
        </mc:Choice>
        <mc:Fallback xmlns="">
          <p:sp>
            <p:nvSpPr>
              <p:cNvPr id="8" name="Content Placeholder 2">
                <a:extLst>
                  <a:ext uri="{FF2B5EF4-FFF2-40B4-BE49-F238E27FC236}">
                    <a16:creationId xmlns:a16="http://schemas.microsoft.com/office/drawing/2014/main" id="{EE030D5C-0CA9-F7DC-04EA-CF02D8A551E9}"/>
                  </a:ext>
                </a:extLst>
              </p:cNvPr>
              <p:cNvSpPr>
                <a:spLocks noGrp="1" noRot="1" noChangeAspect="1" noMove="1" noResize="1" noEditPoints="1" noAdjustHandles="1" noChangeArrowheads="1" noChangeShapeType="1" noTextEdit="1"/>
              </p:cNvSpPr>
              <p:nvPr>
                <p:ph idx="1"/>
              </p:nvPr>
            </p:nvSpPr>
            <p:spPr>
              <a:xfrm>
                <a:off x="584200" y="1435503"/>
                <a:ext cx="11018520" cy="4830069"/>
              </a:xfrm>
              <a:blipFill>
                <a:blip r:embed="rId2"/>
                <a:stretch>
                  <a:fillRect l="-996" t="-2018"/>
                </a:stretch>
              </a:blipFill>
            </p:spPr>
            <p:txBody>
              <a:bodyPr/>
              <a:lstStyle/>
              <a:p>
                <a:r>
                  <a:rPr lang="en-US">
                    <a:noFill/>
                  </a:rPr>
                  <a:t> </a:t>
                </a:r>
              </a:p>
            </p:txBody>
          </p:sp>
        </mc:Fallback>
      </mc:AlternateContent>
    </p:spTree>
    <p:extLst>
      <p:ext uri="{BB962C8B-B14F-4D97-AF65-F5344CB8AC3E}">
        <p14:creationId xmlns:p14="http://schemas.microsoft.com/office/powerpoint/2010/main" val="3121169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BE651-E5BF-F297-7F1C-ADB3DF938E4B}"/>
              </a:ext>
            </a:extLst>
          </p:cNvPr>
          <p:cNvSpPr>
            <a:spLocks noGrp="1"/>
          </p:cNvSpPr>
          <p:nvPr>
            <p:ph type="title"/>
          </p:nvPr>
        </p:nvSpPr>
        <p:spPr/>
        <p:txBody>
          <a:bodyPr/>
          <a:lstStyle/>
          <a:p>
            <a:pPr algn="ctr"/>
            <a:r>
              <a:rPr lang="en-US" dirty="0"/>
              <a:t>Thank you!</a:t>
            </a:r>
          </a:p>
        </p:txBody>
      </p:sp>
      <p:sp>
        <p:nvSpPr>
          <p:cNvPr id="6" name="Slide Number Placeholder 5">
            <a:extLst>
              <a:ext uri="{FF2B5EF4-FFF2-40B4-BE49-F238E27FC236}">
                <a16:creationId xmlns:a16="http://schemas.microsoft.com/office/drawing/2014/main" id="{7D5EA3CF-8355-2FFA-9025-475B1B0DA771}"/>
              </a:ext>
            </a:extLst>
          </p:cNvPr>
          <p:cNvSpPr>
            <a:spLocks noGrp="1"/>
          </p:cNvSpPr>
          <p:nvPr>
            <p:ph type="sldNum" sz="quarter" idx="12"/>
          </p:nvPr>
        </p:nvSpPr>
        <p:spPr/>
        <p:txBody>
          <a:bodyPr/>
          <a:lstStyle/>
          <a:p>
            <a:fld id="{83364AA7-E83E-46BF-8190-6986D6366939}" type="slidenum">
              <a:rPr lang="en-US" smtClean="0"/>
              <a:t>30</a:t>
            </a:fld>
            <a:endParaRPr lang="en-US"/>
          </a:p>
        </p:txBody>
      </p:sp>
    </p:spTree>
    <p:extLst>
      <p:ext uri="{BB962C8B-B14F-4D97-AF65-F5344CB8AC3E}">
        <p14:creationId xmlns:p14="http://schemas.microsoft.com/office/powerpoint/2010/main" val="1853990029"/>
      </p:ext>
    </p:extLst>
  </p:cSld>
  <p:clrMapOvr>
    <a:masterClrMapping/>
  </p:clrMapOvr>
</p:sld>
</file>

<file path=ppt/theme/theme1.xml><?xml version="1.0" encoding="utf-8"?>
<a:theme xmlns:a="http://schemas.openxmlformats.org/drawingml/2006/main" name="6-52028_MLADS_Fall_Template">
  <a:themeElements>
    <a:clrScheme name="MLADS_Fall">
      <a:dk1>
        <a:srgbClr val="000000"/>
      </a:dk1>
      <a:lt1>
        <a:srgbClr val="FFFFFF"/>
      </a:lt1>
      <a:dk2>
        <a:srgbClr val="243A5E"/>
      </a:dk2>
      <a:lt2>
        <a:srgbClr val="E6E6E6"/>
      </a:lt2>
      <a:accent1>
        <a:srgbClr val="0078D4"/>
      </a:accent1>
      <a:accent2>
        <a:srgbClr val="243A5E"/>
      </a:accent2>
      <a:accent3>
        <a:srgbClr val="FFB900"/>
      </a:accent3>
      <a:accent4>
        <a:srgbClr val="8661C5"/>
      </a:accent4>
      <a:accent5>
        <a:srgbClr val="737373"/>
      </a:accent5>
      <a:accent6>
        <a:srgbClr val="D2D2D2"/>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MLADS_Fall_Template_2021_v05" id="{E8558B84-C304-4878-B328-6C5277B05C59}" vid="{27428959-5B00-4354-B9CC-226F3C0C68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UE+ORANGE TEMPLATE">
  <a:themeElements>
    <a:clrScheme name="MSA-2">
      <a:dk1>
        <a:srgbClr val="000000"/>
      </a:dk1>
      <a:lt1>
        <a:srgbClr val="FFFFFF"/>
      </a:lt1>
      <a:dk2>
        <a:srgbClr val="243A5E"/>
      </a:dk2>
      <a:lt2>
        <a:srgbClr val="E6E6E6"/>
      </a:lt2>
      <a:accent1>
        <a:srgbClr val="0078D4"/>
      </a:accent1>
      <a:accent2>
        <a:srgbClr val="50E6FF"/>
      </a:accent2>
      <a:accent3>
        <a:srgbClr val="6B2929"/>
      </a:accent3>
      <a:accent4>
        <a:srgbClr val="D83B01"/>
      </a:accent4>
      <a:accent5>
        <a:srgbClr val="FF9349"/>
      </a:accent5>
      <a:accent6>
        <a:srgbClr val="F2F2F2"/>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B4568ED7-1330-45C9-B5C9-635E79BAA0FD}" vid="{F24D75ED-BD06-433E-8257-C2CD0F5F6FB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9FAF4CD5AD2F4B99B5B2414089ABF7" ma:contentTypeVersion="16" ma:contentTypeDescription="Create a new document." ma:contentTypeScope="" ma:versionID="24b7a44f49c7f8d524d04c695baedf53">
  <xsd:schema xmlns:xsd="http://www.w3.org/2001/XMLSchema" xmlns:xs="http://www.w3.org/2001/XMLSchema" xmlns:p="http://schemas.microsoft.com/office/2006/metadata/properties" xmlns:ns1="http://schemas.microsoft.com/sharepoint/v3" xmlns:ns2="dcf5ddc1-fb1d-440f-849a-6450bddbaed7" xmlns:ns3="965de625-df5b-42e9-a277-2113da4f1195" targetNamespace="http://schemas.microsoft.com/office/2006/metadata/properties" ma:root="true" ma:fieldsID="e46491ab598b4ca7c34f6e01f1cb89ea" ns1:_="" ns2:_="" ns3:_="">
    <xsd:import namespace="http://schemas.microsoft.com/sharepoint/v3"/>
    <xsd:import namespace="dcf5ddc1-fb1d-440f-849a-6450bddbaed7"/>
    <xsd:import namespace="965de625-df5b-42e9-a277-2113da4f1195"/>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cf5ddc1-fb1d-440f-849a-6450bddbaed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965de625-df5b-42e9-a277-2113da4f119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OCR" ma:index="16" nillable="true" ma:displayName="MediaServiceOCR" ma:description="" ma:internalName="MediaServiceOCR" ma:readOnly="true">
      <xsd:simpleType>
        <xsd:restriction base="dms:Note">
          <xsd:maxLength value="255"/>
        </xsd:restriction>
      </xsd:simpleType>
    </xsd:element>
    <xsd:element name="MediaServiceLocation" ma:index="17" nillable="true" ma:displayName="MediaServiceLocation" ma:description="" ma:internalName="MediaServiceLocation"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fals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MediaServiceKeyPoints xmlns="965de625-df5b-42e9-a277-2113da4f1195" xsi:nil="true"/>
  </documentManagement>
</p:properties>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13D1D262-8086-483E-8AEE-327E7944ECC8}">
  <ds:schemaRefs>
    <ds:schemaRef ds:uri="965de625-df5b-42e9-a277-2113da4f1195"/>
    <ds:schemaRef ds:uri="dcf5ddc1-fb1d-440f-849a-6450bddbaed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990F116-B58F-4255-B05B-DA3808E0E5C6}">
  <ds:schemaRefs>
    <ds:schemaRef ds:uri="http://schemas.microsoft.com/office/2006/documentManagement/types"/>
    <ds:schemaRef ds:uri="http://www.w3.org/XML/1998/namespace"/>
    <ds:schemaRef ds:uri="dcf5ddc1-fb1d-440f-849a-6450bddbaed7"/>
    <ds:schemaRef ds:uri="http://schemas.microsoft.com/sharepoint/v3"/>
    <ds:schemaRef ds:uri="http://purl.org/dc/terms/"/>
    <ds:schemaRef ds:uri="http://purl.org/dc/dcmitype/"/>
    <ds:schemaRef ds:uri="http://schemas.openxmlformats.org/package/2006/metadata/core-properties"/>
    <ds:schemaRef ds:uri="http://schemas.microsoft.com/office/2006/metadata/properties"/>
    <ds:schemaRef ds:uri="http://schemas.microsoft.com/office/infopath/2007/PartnerControls"/>
    <ds:schemaRef ds:uri="965de625-df5b-42e9-a277-2113da4f1195"/>
    <ds:schemaRef ds:uri="http://purl.org/dc/elements/1.1/"/>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MLADS_Fall_Template_2021_v05</Template>
  <TotalTime>1600</TotalTime>
  <Words>2301</Words>
  <Application>Microsoft Office PowerPoint</Application>
  <PresentationFormat>Widescreen</PresentationFormat>
  <Paragraphs>564</Paragraphs>
  <Slides>30</Slides>
  <Notes>19</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30</vt:i4>
      </vt:variant>
    </vt:vector>
  </HeadingPairs>
  <TitlesOfParts>
    <vt:vector size="44" baseType="lpstr">
      <vt:lpstr>Arial</vt:lpstr>
      <vt:lpstr>Calibri</vt:lpstr>
      <vt:lpstr>Calibri Light</vt:lpstr>
      <vt:lpstr>Cambria Math</vt:lpstr>
      <vt:lpstr>Consolas</vt:lpstr>
      <vt:lpstr>Segoe UI</vt:lpstr>
      <vt:lpstr>Segoe UI Bold</vt:lpstr>
      <vt:lpstr>Segoe UI Semibold</vt:lpstr>
      <vt:lpstr>Segoe UI Semilight</vt:lpstr>
      <vt:lpstr>Wingdings</vt:lpstr>
      <vt:lpstr>6-52028_MLADS_Fall_Template</vt:lpstr>
      <vt:lpstr>Office Theme</vt:lpstr>
      <vt:lpstr>1_Office Theme</vt:lpstr>
      <vt:lpstr>BLUE+ORANGE TEMPLATE</vt:lpstr>
      <vt:lpstr>DeepGNN, A Framework For Training Machine Learning Models On Large Scale Graph Data</vt:lpstr>
      <vt:lpstr>Agenda</vt:lpstr>
      <vt:lpstr>GNN ZOO</vt:lpstr>
      <vt:lpstr>Highlights</vt:lpstr>
      <vt:lpstr>Stack</vt:lpstr>
      <vt:lpstr>DeepGNN in Bing.</vt:lpstr>
      <vt:lpstr>DeepGNN in LinkedIn.</vt:lpstr>
      <vt:lpstr>DeepGNN in Office.</vt:lpstr>
      <vt:lpstr>Agenda</vt:lpstr>
      <vt:lpstr>Infrastructure Supported</vt:lpstr>
      <vt:lpstr>How to use DeepGNN</vt:lpstr>
      <vt:lpstr>How to use DeepGNN</vt:lpstr>
      <vt:lpstr>Initialize Graph Engine</vt:lpstr>
      <vt:lpstr>Create Graph Dataset</vt:lpstr>
      <vt:lpstr>Implement GNN Algorithm</vt:lpstr>
      <vt:lpstr>Implement Training Task</vt:lpstr>
      <vt:lpstr>Start Training </vt:lpstr>
      <vt:lpstr>Agenda</vt:lpstr>
      <vt:lpstr>Existing graph engines</vt:lpstr>
      <vt:lpstr>Graph Engine API</vt:lpstr>
      <vt:lpstr>Graph representation</vt:lpstr>
      <vt:lpstr>Compressed sparse format</vt:lpstr>
      <vt:lpstr>DeepGNN Binary format</vt:lpstr>
      <vt:lpstr>Memory footprint</vt:lpstr>
      <vt:lpstr>Data partitioning</vt:lpstr>
      <vt:lpstr>Feature extraction</vt:lpstr>
      <vt:lpstr>Graph Sampling</vt:lpstr>
      <vt:lpstr>Graph Sampling(cont)</vt:lpstr>
      <vt:lpstr>Neighbor Sampling</vt:lpstr>
      <vt:lpstr>Thank you!</vt:lpstr>
    </vt:vector>
  </TitlesOfParts>
  <Manager>&lt;Comms manager name here&gt;</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MLADS - Machine Learning, AI, and Data Science Conference</dc:subject>
  <dc:creator>Alex Blanton</dc:creator>
  <cp:keywords>MLADS - Machine Learning, AI, and Data Science Conference</cp:keywords>
  <dc:description/>
  <cp:lastModifiedBy>Alex Samylkin</cp:lastModifiedBy>
  <cp:revision>3</cp:revision>
  <dcterms:created xsi:type="dcterms:W3CDTF">2021-09-28T16:58:33Z</dcterms:created>
  <dcterms:modified xsi:type="dcterms:W3CDTF">2022-05-05T02:04:02Z</dcterms:modified>
  <cp:category>MLADS - Machine Learning, AI, and Data Science Conference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0x010100BD9FAF4CD5AD2F4B99B5B2414089ABF7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MSIP_Label_f42aa342-8706-4288-bd11-ebb85995028c_Enabled">
    <vt:lpwstr>True</vt:lpwstr>
  </property>
  <property fmtid="{D5CDD505-2E9C-101B-9397-08002B2CF9AE}" pid="12" name="MSIP_Label_f42aa342-8706-4288-bd11-ebb85995028c_SiteId">
    <vt:lpwstr>72f988bf-86f1-41af-91ab-2d7cd011db47</vt:lpwstr>
  </property>
  <property fmtid="{D5CDD505-2E9C-101B-9397-08002B2CF9AE}" pid="13" name="MSIP_Label_f42aa342-8706-4288-bd11-ebb85995028c_Ref">
    <vt:lpwstr>https://api.informationprotection.azure.com/api/72f988bf-86f1-41af-91ab-2d7cd011db47</vt:lpwstr>
  </property>
  <property fmtid="{D5CDD505-2E9C-101B-9397-08002B2CF9AE}" pid="14" name="MSIP_Label_f42aa342-8706-4288-bd11-ebb85995028c_Owner">
    <vt:lpwstr>maryfj@microsoft.com</vt:lpwstr>
  </property>
  <property fmtid="{D5CDD505-2E9C-101B-9397-08002B2CF9AE}" pid="15" name="MSIP_Label_f42aa342-8706-4288-bd11-ebb85995028c_SetDate">
    <vt:lpwstr>2017-08-29T14:27:20.8568347-07:00</vt:lpwstr>
  </property>
  <property fmtid="{D5CDD505-2E9C-101B-9397-08002B2CF9AE}" pid="16" name="MSIP_Label_f42aa342-8706-4288-bd11-ebb85995028c_Name">
    <vt:lpwstr>General</vt:lpwstr>
  </property>
  <property fmtid="{D5CDD505-2E9C-101B-9397-08002B2CF9AE}" pid="17" name="MSIP_Label_f42aa342-8706-4288-bd11-ebb85995028c_Application">
    <vt:lpwstr>Microsoft Azure Information Protection</vt:lpwstr>
  </property>
  <property fmtid="{D5CDD505-2E9C-101B-9397-08002B2CF9AE}" pid="18" name="MSIP_Label_f42aa342-8706-4288-bd11-ebb85995028c_Extended_MSFT_Method">
    <vt:lpwstr>Automatic</vt:lpwstr>
  </property>
  <property fmtid="{D5CDD505-2E9C-101B-9397-08002B2CF9AE}" pid="19" name="Sensitivity">
    <vt:lpwstr>General</vt:lpwstr>
  </property>
</Properties>
</file>