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8"/>
  </p:notesMasterIdLst>
  <p:handoutMasterIdLst>
    <p:handoutMasterId r:id="rId9"/>
  </p:handoutMasterIdLst>
  <p:sldIdLst>
    <p:sldId id="729" r:id="rId2"/>
    <p:sldId id="812" r:id="rId3"/>
    <p:sldId id="790" r:id="rId4"/>
    <p:sldId id="794" r:id="rId5"/>
    <p:sldId id="797" r:id="rId6"/>
    <p:sldId id="791" r:id="rId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FC94FFB1-9515-441E-B477-89C6B713DCFE}">
          <p14:sldIdLst>
            <p14:sldId id="729"/>
            <p14:sldId id="812"/>
            <p14:sldId id="790"/>
            <p14:sldId id="794"/>
            <p14:sldId id="797"/>
          </p14:sldIdLst>
        </p14:section>
        <p14:section name="Untitled Section" id="{BB519613-983F-4AA3-B115-570F4CDB97E9}">
          <p14:sldIdLst>
            <p14:sldId id="7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caladmin Skopeteas" initials="LS" lastIdx="2" clrIdx="0">
    <p:extLst>
      <p:ext uri="{19B8F6BF-5375-455C-9EA6-DF929625EA0E}">
        <p15:presenceInfo xmlns:p15="http://schemas.microsoft.com/office/powerpoint/2012/main" userId="Localadmin Skopete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CC"/>
    <a:srgbClr val="0066CC"/>
    <a:srgbClr val="0099CC"/>
    <a:srgbClr val="CCECFF"/>
    <a:srgbClr val="71889F"/>
    <a:srgbClr val="8A9DB0"/>
    <a:srgbClr val="5F5F5F"/>
    <a:srgbClr val="0000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774" autoAdjust="0"/>
    <p:restoredTop sz="94434" autoAdjust="0"/>
  </p:normalViewPr>
  <p:slideViewPr>
    <p:cSldViewPr snapToGrid="0">
      <p:cViewPr varScale="1">
        <p:scale>
          <a:sx n="80" d="100"/>
          <a:sy n="80" d="100"/>
        </p:scale>
        <p:origin x="136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28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F21CE-3CAB-4D5E-BBF6-BEAED0330510}" type="doc">
      <dgm:prSet loTypeId="urn:microsoft.com/office/officeart/2008/layout/HorizontalMultiLevelHierarchy" loCatId="hierarchy" qsTypeId="urn:microsoft.com/office/officeart/2005/8/quickstyle/3d7" qsCatId="3D" csTypeId="urn:microsoft.com/office/officeart/2005/8/colors/accent5_1" csCatId="accent5" phldr="1"/>
      <dgm:spPr/>
      <dgm:t>
        <a:bodyPr/>
        <a:lstStyle/>
        <a:p>
          <a:endParaRPr lang="en-GB"/>
        </a:p>
      </dgm:t>
    </dgm:pt>
    <dgm:pt modelId="{C3AD57E9-B2CE-4336-89CE-70F4301EFF3C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Balkan Turkish dialects</a:t>
          </a:r>
        </a:p>
      </dgm:t>
    </dgm:pt>
    <dgm:pt modelId="{5D5A0035-66AD-4D15-81D6-830ED1608BEA}" type="parTrans" cxnId="{5D61BC1F-EA6C-429D-A18B-D5AFB5F26198}">
      <dgm:prSet/>
      <dgm:spPr/>
      <dgm:t>
        <a:bodyPr/>
        <a:lstStyle/>
        <a:p>
          <a:endParaRPr lang="en-GB"/>
        </a:p>
      </dgm:t>
    </dgm:pt>
    <dgm:pt modelId="{12C14FC1-10BE-4E09-9D70-600C6C619BCB}" type="sibTrans" cxnId="{5D61BC1F-EA6C-429D-A18B-D5AFB5F26198}">
      <dgm:prSet/>
      <dgm:spPr/>
      <dgm:t>
        <a:bodyPr/>
        <a:lstStyle/>
        <a:p>
          <a:endParaRPr lang="en-GB"/>
        </a:p>
      </dgm:t>
    </dgm:pt>
    <dgm:pt modelId="{D44C80EC-4E0E-46F0-B2EA-4CC2E28DAEA1}">
      <dgm:prSet phldrT="[Text]" custT="1"/>
      <dgm:spPr/>
      <dgm:t>
        <a:bodyPr/>
        <a:lstStyle/>
        <a:p>
          <a:r>
            <a:rPr lang="en-GB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West </a:t>
          </a:r>
          <a:r>
            <a:rPr lang="en-GB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Rumelian</a:t>
          </a:r>
          <a:r>
            <a:rPr lang="en-GB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dialects</a:t>
          </a:r>
        </a:p>
      </dgm:t>
    </dgm:pt>
    <dgm:pt modelId="{5F616528-5596-40C0-AE6F-85E842245F3A}" type="parTrans" cxnId="{2AFD8076-F086-4260-A852-BD8F5010D58B}">
      <dgm:prSet/>
      <dgm:spPr/>
      <dgm:t>
        <a:bodyPr/>
        <a:lstStyle/>
        <a:p>
          <a:endParaRPr lang="en-GB"/>
        </a:p>
      </dgm:t>
    </dgm:pt>
    <dgm:pt modelId="{B830E6E3-1646-44AA-88A1-5B28D9991EAD}" type="sibTrans" cxnId="{2AFD8076-F086-4260-A852-BD8F5010D58B}">
      <dgm:prSet/>
      <dgm:spPr/>
      <dgm:t>
        <a:bodyPr/>
        <a:lstStyle/>
        <a:p>
          <a:endParaRPr lang="en-GB"/>
        </a:p>
      </dgm:t>
    </dgm:pt>
    <dgm:pt modelId="{D003AA7F-1840-444B-950E-AE7CFC254245}">
      <dgm:prSet phldrT="[Text]" custT="1"/>
      <dgm:spPr/>
      <dgm:t>
        <a:bodyPr/>
        <a:lstStyle/>
        <a:p>
          <a:r>
            <a:rPr lang="en-GB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East </a:t>
          </a:r>
          <a:r>
            <a:rPr lang="en-GB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Rumelian</a:t>
          </a:r>
          <a:r>
            <a:rPr lang="en-GB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dialects</a:t>
          </a:r>
        </a:p>
      </dgm:t>
    </dgm:pt>
    <dgm:pt modelId="{41806A64-1B9A-4EF8-B4F9-3FFF56CA0C2C}" type="parTrans" cxnId="{A3EDF0DD-EF90-4E1C-8C39-6E001C2D1840}">
      <dgm:prSet/>
      <dgm:spPr/>
      <dgm:t>
        <a:bodyPr/>
        <a:lstStyle/>
        <a:p>
          <a:endParaRPr lang="en-GB"/>
        </a:p>
      </dgm:t>
    </dgm:pt>
    <dgm:pt modelId="{31667E76-EEDB-4002-A014-A2A347302B96}" type="sibTrans" cxnId="{A3EDF0DD-EF90-4E1C-8C39-6E001C2D1840}">
      <dgm:prSet/>
      <dgm:spPr/>
      <dgm:t>
        <a:bodyPr/>
        <a:lstStyle/>
        <a:p>
          <a:endParaRPr lang="en-GB"/>
        </a:p>
      </dgm:t>
    </dgm:pt>
    <dgm:pt modelId="{0EF5C874-85F8-4890-BDAB-9313356703CE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GB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WTT</a:t>
          </a:r>
        </a:p>
      </dgm:t>
    </dgm:pt>
    <dgm:pt modelId="{BE10F924-8FF9-407C-A39F-C33C86166B05}" type="parTrans" cxnId="{E0FD4BEF-4752-4BE2-8F4B-3621167F6ECA}">
      <dgm:prSet/>
      <dgm:spPr/>
      <dgm:t>
        <a:bodyPr/>
        <a:lstStyle/>
        <a:p>
          <a:endParaRPr lang="en-GB"/>
        </a:p>
      </dgm:t>
    </dgm:pt>
    <dgm:pt modelId="{BA3AEE1F-A639-405A-91C2-96FEFB958B3C}" type="sibTrans" cxnId="{E0FD4BEF-4752-4BE2-8F4B-3621167F6ECA}">
      <dgm:prSet/>
      <dgm:spPr/>
      <dgm:t>
        <a:bodyPr/>
        <a:lstStyle/>
        <a:p>
          <a:endParaRPr lang="en-GB"/>
        </a:p>
      </dgm:t>
    </dgm:pt>
    <dgm:pt modelId="{6F03CBBF-5752-47AA-961E-DC5C12BDA89D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Regional varieties  = Basilect</a:t>
          </a:r>
        </a:p>
      </dgm:t>
    </dgm:pt>
    <dgm:pt modelId="{D750678E-34B9-456F-992D-774A8497E799}" type="parTrans" cxnId="{2C243661-1FEF-4E20-9EBD-E14F01F28E3C}">
      <dgm:prSet/>
      <dgm:spPr/>
      <dgm:t>
        <a:bodyPr/>
        <a:lstStyle/>
        <a:p>
          <a:endParaRPr lang="en-GB"/>
        </a:p>
      </dgm:t>
    </dgm:pt>
    <dgm:pt modelId="{137ACABA-D213-45DD-B8D1-C2E9B32F8D72}" type="sibTrans" cxnId="{2C243661-1FEF-4E20-9EBD-E14F01F28E3C}">
      <dgm:prSet/>
      <dgm:spPr/>
      <dgm:t>
        <a:bodyPr/>
        <a:lstStyle/>
        <a:p>
          <a:endParaRPr lang="en-GB"/>
        </a:p>
      </dgm:t>
    </dgm:pt>
    <dgm:pt modelId="{06668AAD-C8FC-4806-BE5C-B47E0B527707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Town varieties </a:t>
          </a:r>
        </a:p>
        <a:p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= Acrolect</a:t>
          </a:r>
        </a:p>
      </dgm:t>
    </dgm:pt>
    <dgm:pt modelId="{38A6C7B2-DD9F-44B6-95E5-7CC5DD95F4B1}" type="parTrans" cxnId="{A7628EE9-CEEF-481E-AB82-0B6457C3A485}">
      <dgm:prSet/>
      <dgm:spPr/>
      <dgm:t>
        <a:bodyPr/>
        <a:lstStyle/>
        <a:p>
          <a:endParaRPr lang="en-GB"/>
        </a:p>
      </dgm:t>
    </dgm:pt>
    <dgm:pt modelId="{6499D42A-6388-4885-A8DB-D3CE9334F303}" type="sibTrans" cxnId="{A7628EE9-CEEF-481E-AB82-0B6457C3A485}">
      <dgm:prSet/>
      <dgm:spPr/>
      <dgm:t>
        <a:bodyPr/>
        <a:lstStyle/>
        <a:p>
          <a:endParaRPr lang="en-GB"/>
        </a:p>
      </dgm:t>
    </dgm:pt>
    <dgm:pt modelId="{1229C48C-7DCA-4DD1-99EB-11E61E8E2560}" type="pres">
      <dgm:prSet presAssocID="{CD8F21CE-3CAB-4D5E-BBF6-BEAED033051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C77E846-BEEE-4428-B442-65A6802A997E}" type="pres">
      <dgm:prSet presAssocID="{C3AD57E9-B2CE-4336-89CE-70F4301EFF3C}" presName="root1" presStyleCnt="0"/>
      <dgm:spPr/>
    </dgm:pt>
    <dgm:pt modelId="{747B6BF8-EA6D-4DB9-94EF-FA1928CC1088}" type="pres">
      <dgm:prSet presAssocID="{C3AD57E9-B2CE-4336-89CE-70F4301EFF3C}" presName="LevelOneTextNode" presStyleLbl="node0" presStyleIdx="0" presStyleCnt="1" custScaleY="108399" custLinFactNeighborX="-28368" custLinFactNeighborY="-499">
        <dgm:presLayoutVars>
          <dgm:chPref val="3"/>
        </dgm:presLayoutVars>
      </dgm:prSet>
      <dgm:spPr/>
    </dgm:pt>
    <dgm:pt modelId="{407491C8-ABDA-491B-B466-E94DA3B8DD5A}" type="pres">
      <dgm:prSet presAssocID="{C3AD57E9-B2CE-4336-89CE-70F4301EFF3C}" presName="level2hierChild" presStyleCnt="0"/>
      <dgm:spPr/>
    </dgm:pt>
    <dgm:pt modelId="{8BA5235B-C5C3-482D-9E75-8BB8A95CDC8B}" type="pres">
      <dgm:prSet presAssocID="{5F616528-5596-40C0-AE6F-85E842245F3A}" presName="conn2-1" presStyleLbl="parChTrans1D2" presStyleIdx="0" presStyleCnt="2"/>
      <dgm:spPr/>
    </dgm:pt>
    <dgm:pt modelId="{8AD84328-2D44-42B6-ADC5-DE5EF23139ED}" type="pres">
      <dgm:prSet presAssocID="{5F616528-5596-40C0-AE6F-85E842245F3A}" presName="connTx" presStyleLbl="parChTrans1D2" presStyleIdx="0" presStyleCnt="2"/>
      <dgm:spPr/>
    </dgm:pt>
    <dgm:pt modelId="{0524037D-8D2C-404D-AD98-BF866C808CD9}" type="pres">
      <dgm:prSet presAssocID="{D44C80EC-4E0E-46F0-B2EA-4CC2E28DAEA1}" presName="root2" presStyleCnt="0"/>
      <dgm:spPr/>
    </dgm:pt>
    <dgm:pt modelId="{F493B9B3-4940-43CF-B426-28DE2AD4A049}" type="pres">
      <dgm:prSet presAssocID="{D44C80EC-4E0E-46F0-B2EA-4CC2E28DAEA1}" presName="LevelTwoTextNode" presStyleLbl="node2" presStyleIdx="0" presStyleCnt="2" custScaleY="102724">
        <dgm:presLayoutVars>
          <dgm:chPref val="3"/>
        </dgm:presLayoutVars>
      </dgm:prSet>
      <dgm:spPr/>
    </dgm:pt>
    <dgm:pt modelId="{A719706C-AC00-45A7-8D70-2794616B2EC1}" type="pres">
      <dgm:prSet presAssocID="{D44C80EC-4E0E-46F0-B2EA-4CC2E28DAEA1}" presName="level3hierChild" presStyleCnt="0"/>
      <dgm:spPr/>
    </dgm:pt>
    <dgm:pt modelId="{97F50495-BDF2-450C-AE7E-4C98031E2A7A}" type="pres">
      <dgm:prSet presAssocID="{41806A64-1B9A-4EF8-B4F9-3FFF56CA0C2C}" presName="conn2-1" presStyleLbl="parChTrans1D2" presStyleIdx="1" presStyleCnt="2"/>
      <dgm:spPr/>
    </dgm:pt>
    <dgm:pt modelId="{A1D15FA3-E92B-4458-AAF5-76C389E15BB8}" type="pres">
      <dgm:prSet presAssocID="{41806A64-1B9A-4EF8-B4F9-3FFF56CA0C2C}" presName="connTx" presStyleLbl="parChTrans1D2" presStyleIdx="1" presStyleCnt="2"/>
      <dgm:spPr/>
    </dgm:pt>
    <dgm:pt modelId="{B36362E4-C386-4759-A9A1-DC7DBED6BC76}" type="pres">
      <dgm:prSet presAssocID="{D003AA7F-1840-444B-950E-AE7CFC254245}" presName="root2" presStyleCnt="0"/>
      <dgm:spPr/>
    </dgm:pt>
    <dgm:pt modelId="{612C6F81-EB54-4CBD-8D92-FF0C96704B02}" type="pres">
      <dgm:prSet presAssocID="{D003AA7F-1840-444B-950E-AE7CFC254245}" presName="LevelTwoTextNode" presStyleLbl="node2" presStyleIdx="1" presStyleCnt="2" custScaleY="102724">
        <dgm:presLayoutVars>
          <dgm:chPref val="3"/>
        </dgm:presLayoutVars>
      </dgm:prSet>
      <dgm:spPr/>
    </dgm:pt>
    <dgm:pt modelId="{EB0565B7-A949-4C82-80E7-2B2B1DF197C3}" type="pres">
      <dgm:prSet presAssocID="{D003AA7F-1840-444B-950E-AE7CFC254245}" presName="level3hierChild" presStyleCnt="0"/>
      <dgm:spPr/>
    </dgm:pt>
    <dgm:pt modelId="{58F5DC3F-EB33-4946-8E3E-5FEAB630A393}" type="pres">
      <dgm:prSet presAssocID="{BE10F924-8FF9-407C-A39F-C33C86166B05}" presName="conn2-1" presStyleLbl="parChTrans1D3" presStyleIdx="0" presStyleCnt="1"/>
      <dgm:spPr/>
    </dgm:pt>
    <dgm:pt modelId="{9062DE6F-D4F7-4249-893F-C48CEFAF142D}" type="pres">
      <dgm:prSet presAssocID="{BE10F924-8FF9-407C-A39F-C33C86166B05}" presName="connTx" presStyleLbl="parChTrans1D3" presStyleIdx="0" presStyleCnt="1"/>
      <dgm:spPr/>
    </dgm:pt>
    <dgm:pt modelId="{B7E31A05-C37D-42F8-BFAA-EFDDECF6DF50}" type="pres">
      <dgm:prSet presAssocID="{0EF5C874-85F8-4890-BDAB-9313356703CE}" presName="root2" presStyleCnt="0"/>
      <dgm:spPr/>
    </dgm:pt>
    <dgm:pt modelId="{FC6CA449-9AFC-4D1C-BDCA-7BF409D82A39}" type="pres">
      <dgm:prSet presAssocID="{0EF5C874-85F8-4890-BDAB-9313356703CE}" presName="LevelTwoTextNode" presStyleLbl="node3" presStyleIdx="0" presStyleCnt="1" custScaleX="40155">
        <dgm:presLayoutVars>
          <dgm:chPref val="3"/>
        </dgm:presLayoutVars>
      </dgm:prSet>
      <dgm:spPr/>
    </dgm:pt>
    <dgm:pt modelId="{B279C3D5-D191-4083-87CA-26BAD55875F9}" type="pres">
      <dgm:prSet presAssocID="{0EF5C874-85F8-4890-BDAB-9313356703CE}" presName="level3hierChild" presStyleCnt="0"/>
      <dgm:spPr/>
    </dgm:pt>
    <dgm:pt modelId="{06D6844D-E8E8-4998-B139-E048E0AB5E54}" type="pres">
      <dgm:prSet presAssocID="{D750678E-34B9-456F-992D-774A8497E799}" presName="conn2-1" presStyleLbl="parChTrans1D4" presStyleIdx="0" presStyleCnt="2"/>
      <dgm:spPr/>
    </dgm:pt>
    <dgm:pt modelId="{201238A0-4E4B-44F7-A202-99706955E262}" type="pres">
      <dgm:prSet presAssocID="{D750678E-34B9-456F-992D-774A8497E799}" presName="connTx" presStyleLbl="parChTrans1D4" presStyleIdx="0" presStyleCnt="2"/>
      <dgm:spPr/>
    </dgm:pt>
    <dgm:pt modelId="{1B7DE64E-01DC-42DB-8CE4-2C188D24E1BC}" type="pres">
      <dgm:prSet presAssocID="{6F03CBBF-5752-47AA-961E-DC5C12BDA89D}" presName="root2" presStyleCnt="0"/>
      <dgm:spPr/>
    </dgm:pt>
    <dgm:pt modelId="{851C3A86-D0A4-40A4-A3CA-D3029AEAB8F5}" type="pres">
      <dgm:prSet presAssocID="{6F03CBBF-5752-47AA-961E-DC5C12BDA89D}" presName="LevelTwoTextNode" presStyleLbl="node4" presStyleIdx="0" presStyleCnt="2" custScaleX="103920" custScaleY="115830" custLinFactNeighborX="-6578" custLinFactNeighborY="-86199">
        <dgm:presLayoutVars>
          <dgm:chPref val="3"/>
        </dgm:presLayoutVars>
      </dgm:prSet>
      <dgm:spPr/>
    </dgm:pt>
    <dgm:pt modelId="{31D4A185-403E-4AE9-87C5-4982DDEC4D42}" type="pres">
      <dgm:prSet presAssocID="{6F03CBBF-5752-47AA-961E-DC5C12BDA89D}" presName="level3hierChild" presStyleCnt="0"/>
      <dgm:spPr/>
    </dgm:pt>
    <dgm:pt modelId="{21EC0EB1-54F9-4345-9F2D-B74460B85238}" type="pres">
      <dgm:prSet presAssocID="{38A6C7B2-DD9F-44B6-95E5-7CC5DD95F4B1}" presName="conn2-1" presStyleLbl="parChTrans1D4" presStyleIdx="1" presStyleCnt="2"/>
      <dgm:spPr/>
    </dgm:pt>
    <dgm:pt modelId="{6722C77F-98FB-4697-90AB-81B29BB1A803}" type="pres">
      <dgm:prSet presAssocID="{38A6C7B2-DD9F-44B6-95E5-7CC5DD95F4B1}" presName="connTx" presStyleLbl="parChTrans1D4" presStyleIdx="1" presStyleCnt="2"/>
      <dgm:spPr/>
    </dgm:pt>
    <dgm:pt modelId="{8B6E2506-555B-4A0D-A7FF-ED9C230D9907}" type="pres">
      <dgm:prSet presAssocID="{06668AAD-C8FC-4806-BE5C-B47E0B527707}" presName="root2" presStyleCnt="0"/>
      <dgm:spPr/>
    </dgm:pt>
    <dgm:pt modelId="{ACA51135-38AC-431B-A129-422E52738793}" type="pres">
      <dgm:prSet presAssocID="{06668AAD-C8FC-4806-BE5C-B47E0B527707}" presName="LevelTwoTextNode" presStyleLbl="node4" presStyleIdx="1" presStyleCnt="2" custScaleY="112063" custLinFactNeighborX="-3223" custLinFactNeighborY="88386">
        <dgm:presLayoutVars>
          <dgm:chPref val="3"/>
        </dgm:presLayoutVars>
      </dgm:prSet>
      <dgm:spPr/>
    </dgm:pt>
    <dgm:pt modelId="{FB5A2049-FAA7-4CFF-91D4-36624578A5B6}" type="pres">
      <dgm:prSet presAssocID="{06668AAD-C8FC-4806-BE5C-B47E0B527707}" presName="level3hierChild" presStyleCnt="0"/>
      <dgm:spPr/>
    </dgm:pt>
  </dgm:ptLst>
  <dgm:cxnLst>
    <dgm:cxn modelId="{0D47DD01-9E10-4BDB-AD1D-6ED11BEABAA2}" type="presOf" srcId="{D44C80EC-4E0E-46F0-B2EA-4CC2E28DAEA1}" destId="{F493B9B3-4940-43CF-B426-28DE2AD4A049}" srcOrd="0" destOrd="0" presId="urn:microsoft.com/office/officeart/2008/layout/HorizontalMultiLevelHierarchy"/>
    <dgm:cxn modelId="{BD983613-6F5E-4616-A095-5A71261B9C1F}" type="presOf" srcId="{BE10F924-8FF9-407C-A39F-C33C86166B05}" destId="{9062DE6F-D4F7-4249-893F-C48CEFAF142D}" srcOrd="1" destOrd="0" presId="urn:microsoft.com/office/officeart/2008/layout/HorizontalMultiLevelHierarchy"/>
    <dgm:cxn modelId="{150E641A-A2B6-451A-A17C-1BE15AEDC0D0}" type="presOf" srcId="{D750678E-34B9-456F-992D-774A8497E799}" destId="{201238A0-4E4B-44F7-A202-99706955E262}" srcOrd="1" destOrd="0" presId="urn:microsoft.com/office/officeart/2008/layout/HorizontalMultiLevelHierarchy"/>
    <dgm:cxn modelId="{5D61BC1F-EA6C-429D-A18B-D5AFB5F26198}" srcId="{CD8F21CE-3CAB-4D5E-BBF6-BEAED0330510}" destId="{C3AD57E9-B2CE-4336-89CE-70F4301EFF3C}" srcOrd="0" destOrd="0" parTransId="{5D5A0035-66AD-4D15-81D6-830ED1608BEA}" sibTransId="{12C14FC1-10BE-4E09-9D70-600C6C619BCB}"/>
    <dgm:cxn modelId="{2C243661-1FEF-4E20-9EBD-E14F01F28E3C}" srcId="{0EF5C874-85F8-4890-BDAB-9313356703CE}" destId="{6F03CBBF-5752-47AA-961E-DC5C12BDA89D}" srcOrd="0" destOrd="0" parTransId="{D750678E-34B9-456F-992D-774A8497E799}" sibTransId="{137ACABA-D213-45DD-B8D1-C2E9B32F8D72}"/>
    <dgm:cxn modelId="{A4194A47-CB1D-42AB-9953-EC84A7BF3A6E}" type="presOf" srcId="{D750678E-34B9-456F-992D-774A8497E799}" destId="{06D6844D-E8E8-4998-B139-E048E0AB5E54}" srcOrd="0" destOrd="0" presId="urn:microsoft.com/office/officeart/2008/layout/HorizontalMultiLevelHierarchy"/>
    <dgm:cxn modelId="{9D575168-FB0E-47AE-AEFB-7DB18A4D00E1}" type="presOf" srcId="{41806A64-1B9A-4EF8-B4F9-3FFF56CA0C2C}" destId="{97F50495-BDF2-450C-AE7E-4C98031E2A7A}" srcOrd="0" destOrd="0" presId="urn:microsoft.com/office/officeart/2008/layout/HorizontalMultiLevelHierarchy"/>
    <dgm:cxn modelId="{F129D255-D6FD-46F3-AD10-88E2C80187D1}" type="presOf" srcId="{41806A64-1B9A-4EF8-B4F9-3FFF56CA0C2C}" destId="{A1D15FA3-E92B-4458-AAF5-76C389E15BB8}" srcOrd="1" destOrd="0" presId="urn:microsoft.com/office/officeart/2008/layout/HorizontalMultiLevelHierarchy"/>
    <dgm:cxn modelId="{B3B40076-581A-41A7-8F76-67515657EAF2}" type="presOf" srcId="{CD8F21CE-3CAB-4D5E-BBF6-BEAED0330510}" destId="{1229C48C-7DCA-4DD1-99EB-11E61E8E2560}" srcOrd="0" destOrd="0" presId="urn:microsoft.com/office/officeart/2008/layout/HorizontalMultiLevelHierarchy"/>
    <dgm:cxn modelId="{2AFD8076-F086-4260-A852-BD8F5010D58B}" srcId="{C3AD57E9-B2CE-4336-89CE-70F4301EFF3C}" destId="{D44C80EC-4E0E-46F0-B2EA-4CC2E28DAEA1}" srcOrd="0" destOrd="0" parTransId="{5F616528-5596-40C0-AE6F-85E842245F3A}" sibTransId="{B830E6E3-1646-44AA-88A1-5B28D9991EAD}"/>
    <dgm:cxn modelId="{C0101D89-CEA4-40C6-88F3-CBEC7F6F14E3}" type="presOf" srcId="{5F616528-5596-40C0-AE6F-85E842245F3A}" destId="{8AD84328-2D44-42B6-ADC5-DE5EF23139ED}" srcOrd="1" destOrd="0" presId="urn:microsoft.com/office/officeart/2008/layout/HorizontalMultiLevelHierarchy"/>
    <dgm:cxn modelId="{AF2C9989-B082-4800-948F-2F5850F30E60}" type="presOf" srcId="{BE10F924-8FF9-407C-A39F-C33C86166B05}" destId="{58F5DC3F-EB33-4946-8E3E-5FEAB630A393}" srcOrd="0" destOrd="0" presId="urn:microsoft.com/office/officeart/2008/layout/HorizontalMultiLevelHierarchy"/>
    <dgm:cxn modelId="{F50B2D9E-E9F8-4E94-9A4F-34868C838A90}" type="presOf" srcId="{5F616528-5596-40C0-AE6F-85E842245F3A}" destId="{8BA5235B-C5C3-482D-9E75-8BB8A95CDC8B}" srcOrd="0" destOrd="0" presId="urn:microsoft.com/office/officeart/2008/layout/HorizontalMultiLevelHierarchy"/>
    <dgm:cxn modelId="{8E5A4E9F-0030-458A-AA00-E40C4D2B9151}" type="presOf" srcId="{0EF5C874-85F8-4890-BDAB-9313356703CE}" destId="{FC6CA449-9AFC-4D1C-BDCA-7BF409D82A39}" srcOrd="0" destOrd="0" presId="urn:microsoft.com/office/officeart/2008/layout/HorizontalMultiLevelHierarchy"/>
    <dgm:cxn modelId="{DD6F68A4-C603-48DD-9FA8-515DE3F8EC55}" type="presOf" srcId="{C3AD57E9-B2CE-4336-89CE-70F4301EFF3C}" destId="{747B6BF8-EA6D-4DB9-94EF-FA1928CC1088}" srcOrd="0" destOrd="0" presId="urn:microsoft.com/office/officeart/2008/layout/HorizontalMultiLevelHierarchy"/>
    <dgm:cxn modelId="{86B00FAC-9CB0-4C79-9535-767A519E22A1}" type="presOf" srcId="{D003AA7F-1840-444B-950E-AE7CFC254245}" destId="{612C6F81-EB54-4CBD-8D92-FF0C96704B02}" srcOrd="0" destOrd="0" presId="urn:microsoft.com/office/officeart/2008/layout/HorizontalMultiLevelHierarchy"/>
    <dgm:cxn modelId="{E698A4AC-CB9D-45DA-B0C8-2E0194E3FCAF}" type="presOf" srcId="{38A6C7B2-DD9F-44B6-95E5-7CC5DD95F4B1}" destId="{21EC0EB1-54F9-4345-9F2D-B74460B85238}" srcOrd="0" destOrd="0" presId="urn:microsoft.com/office/officeart/2008/layout/HorizontalMultiLevelHierarchy"/>
    <dgm:cxn modelId="{E2026FD1-E8B1-46D0-9807-E8CB6EE1BDF5}" type="presOf" srcId="{6F03CBBF-5752-47AA-961E-DC5C12BDA89D}" destId="{851C3A86-D0A4-40A4-A3CA-D3029AEAB8F5}" srcOrd="0" destOrd="0" presId="urn:microsoft.com/office/officeart/2008/layout/HorizontalMultiLevelHierarchy"/>
    <dgm:cxn modelId="{D33543D9-F972-4E3A-9B68-02AF54BA627C}" type="presOf" srcId="{38A6C7B2-DD9F-44B6-95E5-7CC5DD95F4B1}" destId="{6722C77F-98FB-4697-90AB-81B29BB1A803}" srcOrd="1" destOrd="0" presId="urn:microsoft.com/office/officeart/2008/layout/HorizontalMultiLevelHierarchy"/>
    <dgm:cxn modelId="{A3EDF0DD-EF90-4E1C-8C39-6E001C2D1840}" srcId="{C3AD57E9-B2CE-4336-89CE-70F4301EFF3C}" destId="{D003AA7F-1840-444B-950E-AE7CFC254245}" srcOrd="1" destOrd="0" parTransId="{41806A64-1B9A-4EF8-B4F9-3FFF56CA0C2C}" sibTransId="{31667E76-EEDB-4002-A014-A2A347302B96}"/>
    <dgm:cxn modelId="{A7628EE9-CEEF-481E-AB82-0B6457C3A485}" srcId="{0EF5C874-85F8-4890-BDAB-9313356703CE}" destId="{06668AAD-C8FC-4806-BE5C-B47E0B527707}" srcOrd="1" destOrd="0" parTransId="{38A6C7B2-DD9F-44B6-95E5-7CC5DD95F4B1}" sibTransId="{6499D42A-6388-4885-A8DB-D3CE9334F303}"/>
    <dgm:cxn modelId="{142B83EB-EC4F-4CA8-9B9D-5188F063D939}" type="presOf" srcId="{06668AAD-C8FC-4806-BE5C-B47E0B527707}" destId="{ACA51135-38AC-431B-A129-422E52738793}" srcOrd="0" destOrd="0" presId="urn:microsoft.com/office/officeart/2008/layout/HorizontalMultiLevelHierarchy"/>
    <dgm:cxn modelId="{E0FD4BEF-4752-4BE2-8F4B-3621167F6ECA}" srcId="{D003AA7F-1840-444B-950E-AE7CFC254245}" destId="{0EF5C874-85F8-4890-BDAB-9313356703CE}" srcOrd="0" destOrd="0" parTransId="{BE10F924-8FF9-407C-A39F-C33C86166B05}" sibTransId="{BA3AEE1F-A639-405A-91C2-96FEFB958B3C}"/>
    <dgm:cxn modelId="{E271B56E-3223-4E43-B2C2-EFD118E0F700}" type="presParOf" srcId="{1229C48C-7DCA-4DD1-99EB-11E61E8E2560}" destId="{7C77E846-BEEE-4428-B442-65A6802A997E}" srcOrd="0" destOrd="0" presId="urn:microsoft.com/office/officeart/2008/layout/HorizontalMultiLevelHierarchy"/>
    <dgm:cxn modelId="{257930DD-0DAD-43FC-B9A6-0100FE66E133}" type="presParOf" srcId="{7C77E846-BEEE-4428-B442-65A6802A997E}" destId="{747B6BF8-EA6D-4DB9-94EF-FA1928CC1088}" srcOrd="0" destOrd="0" presId="urn:microsoft.com/office/officeart/2008/layout/HorizontalMultiLevelHierarchy"/>
    <dgm:cxn modelId="{9BB81133-84CA-4141-9BDB-65E138BB31BB}" type="presParOf" srcId="{7C77E846-BEEE-4428-B442-65A6802A997E}" destId="{407491C8-ABDA-491B-B466-E94DA3B8DD5A}" srcOrd="1" destOrd="0" presId="urn:microsoft.com/office/officeart/2008/layout/HorizontalMultiLevelHierarchy"/>
    <dgm:cxn modelId="{4518AEE5-EAC6-42AB-BC3A-3230EF700180}" type="presParOf" srcId="{407491C8-ABDA-491B-B466-E94DA3B8DD5A}" destId="{8BA5235B-C5C3-482D-9E75-8BB8A95CDC8B}" srcOrd="0" destOrd="0" presId="urn:microsoft.com/office/officeart/2008/layout/HorizontalMultiLevelHierarchy"/>
    <dgm:cxn modelId="{74F08C3F-FDE8-4179-A1FC-95A1F7D3BA12}" type="presParOf" srcId="{8BA5235B-C5C3-482D-9E75-8BB8A95CDC8B}" destId="{8AD84328-2D44-42B6-ADC5-DE5EF23139ED}" srcOrd="0" destOrd="0" presId="urn:microsoft.com/office/officeart/2008/layout/HorizontalMultiLevelHierarchy"/>
    <dgm:cxn modelId="{7D183733-48A5-4194-876D-AB6DB00DD9E1}" type="presParOf" srcId="{407491C8-ABDA-491B-B466-E94DA3B8DD5A}" destId="{0524037D-8D2C-404D-AD98-BF866C808CD9}" srcOrd="1" destOrd="0" presId="urn:microsoft.com/office/officeart/2008/layout/HorizontalMultiLevelHierarchy"/>
    <dgm:cxn modelId="{5EBB6A10-0BFA-4652-9068-329ED18750E9}" type="presParOf" srcId="{0524037D-8D2C-404D-AD98-BF866C808CD9}" destId="{F493B9B3-4940-43CF-B426-28DE2AD4A049}" srcOrd="0" destOrd="0" presId="urn:microsoft.com/office/officeart/2008/layout/HorizontalMultiLevelHierarchy"/>
    <dgm:cxn modelId="{E7BF41A5-D828-4655-ACC6-2EA10A9D6446}" type="presParOf" srcId="{0524037D-8D2C-404D-AD98-BF866C808CD9}" destId="{A719706C-AC00-45A7-8D70-2794616B2EC1}" srcOrd="1" destOrd="0" presId="urn:microsoft.com/office/officeart/2008/layout/HorizontalMultiLevelHierarchy"/>
    <dgm:cxn modelId="{1CC2E99F-10B1-48F0-B35D-E33672816607}" type="presParOf" srcId="{407491C8-ABDA-491B-B466-E94DA3B8DD5A}" destId="{97F50495-BDF2-450C-AE7E-4C98031E2A7A}" srcOrd="2" destOrd="0" presId="urn:microsoft.com/office/officeart/2008/layout/HorizontalMultiLevelHierarchy"/>
    <dgm:cxn modelId="{46098B36-3ED6-4BCA-80F5-A67C7B644FC4}" type="presParOf" srcId="{97F50495-BDF2-450C-AE7E-4C98031E2A7A}" destId="{A1D15FA3-E92B-4458-AAF5-76C389E15BB8}" srcOrd="0" destOrd="0" presId="urn:microsoft.com/office/officeart/2008/layout/HorizontalMultiLevelHierarchy"/>
    <dgm:cxn modelId="{CB5D8D05-1246-4362-A03F-CF342182ADC3}" type="presParOf" srcId="{407491C8-ABDA-491B-B466-E94DA3B8DD5A}" destId="{B36362E4-C386-4759-A9A1-DC7DBED6BC76}" srcOrd="3" destOrd="0" presId="urn:microsoft.com/office/officeart/2008/layout/HorizontalMultiLevelHierarchy"/>
    <dgm:cxn modelId="{07FB4BFC-F009-4486-A704-FD3444E31453}" type="presParOf" srcId="{B36362E4-C386-4759-A9A1-DC7DBED6BC76}" destId="{612C6F81-EB54-4CBD-8D92-FF0C96704B02}" srcOrd="0" destOrd="0" presId="urn:microsoft.com/office/officeart/2008/layout/HorizontalMultiLevelHierarchy"/>
    <dgm:cxn modelId="{1D21717F-C475-4488-A6DE-789832EAE934}" type="presParOf" srcId="{B36362E4-C386-4759-A9A1-DC7DBED6BC76}" destId="{EB0565B7-A949-4C82-80E7-2B2B1DF197C3}" srcOrd="1" destOrd="0" presId="urn:microsoft.com/office/officeart/2008/layout/HorizontalMultiLevelHierarchy"/>
    <dgm:cxn modelId="{3A4167FC-6942-4AFC-8609-7E22C46F7F48}" type="presParOf" srcId="{EB0565B7-A949-4C82-80E7-2B2B1DF197C3}" destId="{58F5DC3F-EB33-4946-8E3E-5FEAB630A393}" srcOrd="0" destOrd="0" presId="urn:microsoft.com/office/officeart/2008/layout/HorizontalMultiLevelHierarchy"/>
    <dgm:cxn modelId="{61AF7B90-DEFF-4BF8-AB32-30C971E7E602}" type="presParOf" srcId="{58F5DC3F-EB33-4946-8E3E-5FEAB630A393}" destId="{9062DE6F-D4F7-4249-893F-C48CEFAF142D}" srcOrd="0" destOrd="0" presId="urn:microsoft.com/office/officeart/2008/layout/HorizontalMultiLevelHierarchy"/>
    <dgm:cxn modelId="{849E1746-198E-4370-8D82-8AECBBAD17F4}" type="presParOf" srcId="{EB0565B7-A949-4C82-80E7-2B2B1DF197C3}" destId="{B7E31A05-C37D-42F8-BFAA-EFDDECF6DF50}" srcOrd="1" destOrd="0" presId="urn:microsoft.com/office/officeart/2008/layout/HorizontalMultiLevelHierarchy"/>
    <dgm:cxn modelId="{D715B1C5-1126-460C-BE3B-34D14DAA6606}" type="presParOf" srcId="{B7E31A05-C37D-42F8-BFAA-EFDDECF6DF50}" destId="{FC6CA449-9AFC-4D1C-BDCA-7BF409D82A39}" srcOrd="0" destOrd="0" presId="urn:microsoft.com/office/officeart/2008/layout/HorizontalMultiLevelHierarchy"/>
    <dgm:cxn modelId="{25B8F7D7-54C1-467D-8E04-0066D5C4F8D5}" type="presParOf" srcId="{B7E31A05-C37D-42F8-BFAA-EFDDECF6DF50}" destId="{B279C3D5-D191-4083-87CA-26BAD55875F9}" srcOrd="1" destOrd="0" presId="urn:microsoft.com/office/officeart/2008/layout/HorizontalMultiLevelHierarchy"/>
    <dgm:cxn modelId="{E13E82FD-7216-46BC-8BD3-F8E09D4987F6}" type="presParOf" srcId="{B279C3D5-D191-4083-87CA-26BAD55875F9}" destId="{06D6844D-E8E8-4998-B139-E048E0AB5E54}" srcOrd="0" destOrd="0" presId="urn:microsoft.com/office/officeart/2008/layout/HorizontalMultiLevelHierarchy"/>
    <dgm:cxn modelId="{5159C6A5-C041-4C4A-932C-4452F25F82DC}" type="presParOf" srcId="{06D6844D-E8E8-4998-B139-E048E0AB5E54}" destId="{201238A0-4E4B-44F7-A202-99706955E262}" srcOrd="0" destOrd="0" presId="urn:microsoft.com/office/officeart/2008/layout/HorizontalMultiLevelHierarchy"/>
    <dgm:cxn modelId="{3B1DB6CE-5ECC-470C-B295-435FED10D8A9}" type="presParOf" srcId="{B279C3D5-D191-4083-87CA-26BAD55875F9}" destId="{1B7DE64E-01DC-42DB-8CE4-2C188D24E1BC}" srcOrd="1" destOrd="0" presId="urn:microsoft.com/office/officeart/2008/layout/HorizontalMultiLevelHierarchy"/>
    <dgm:cxn modelId="{6BF0EA4A-7A29-4F18-9D64-022943ADA24B}" type="presParOf" srcId="{1B7DE64E-01DC-42DB-8CE4-2C188D24E1BC}" destId="{851C3A86-D0A4-40A4-A3CA-D3029AEAB8F5}" srcOrd="0" destOrd="0" presId="urn:microsoft.com/office/officeart/2008/layout/HorizontalMultiLevelHierarchy"/>
    <dgm:cxn modelId="{373717E3-4FB5-43A7-B1AA-4734F89ED039}" type="presParOf" srcId="{1B7DE64E-01DC-42DB-8CE4-2C188D24E1BC}" destId="{31D4A185-403E-4AE9-87C5-4982DDEC4D42}" srcOrd="1" destOrd="0" presId="urn:microsoft.com/office/officeart/2008/layout/HorizontalMultiLevelHierarchy"/>
    <dgm:cxn modelId="{2ED233F5-D750-4163-B8B5-FE1F861FA4C2}" type="presParOf" srcId="{B279C3D5-D191-4083-87CA-26BAD55875F9}" destId="{21EC0EB1-54F9-4345-9F2D-B74460B85238}" srcOrd="2" destOrd="0" presId="urn:microsoft.com/office/officeart/2008/layout/HorizontalMultiLevelHierarchy"/>
    <dgm:cxn modelId="{E3D61BC2-A0D9-48C4-B2BD-38E843E60B85}" type="presParOf" srcId="{21EC0EB1-54F9-4345-9F2D-B74460B85238}" destId="{6722C77F-98FB-4697-90AB-81B29BB1A803}" srcOrd="0" destOrd="0" presId="urn:microsoft.com/office/officeart/2008/layout/HorizontalMultiLevelHierarchy"/>
    <dgm:cxn modelId="{A2C555EA-3F55-4F70-9644-E72B9E6346D4}" type="presParOf" srcId="{B279C3D5-D191-4083-87CA-26BAD55875F9}" destId="{8B6E2506-555B-4A0D-A7FF-ED9C230D9907}" srcOrd="3" destOrd="0" presId="urn:microsoft.com/office/officeart/2008/layout/HorizontalMultiLevelHierarchy"/>
    <dgm:cxn modelId="{F799ABBF-B837-4840-B4AA-E30555D18559}" type="presParOf" srcId="{8B6E2506-555B-4A0D-A7FF-ED9C230D9907}" destId="{ACA51135-38AC-431B-A129-422E52738793}" srcOrd="0" destOrd="0" presId="urn:microsoft.com/office/officeart/2008/layout/HorizontalMultiLevelHierarchy"/>
    <dgm:cxn modelId="{4034E864-6DFD-4FDD-B461-228C11AE50C6}" type="presParOf" srcId="{8B6E2506-555B-4A0D-A7FF-ED9C230D9907}" destId="{FB5A2049-FAA7-4CFF-91D4-36624578A5B6}" srcOrd="1" destOrd="0" presId="urn:microsoft.com/office/officeart/2008/layout/HorizontalMultiLevelHierarchy"/>
  </dgm:cxnLst>
  <dgm:bg>
    <a:solidFill>
      <a:srgbClr val="8A9DB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C0EB1-54F9-4345-9F2D-B74460B85238}">
      <dsp:nvSpPr>
        <dsp:cNvPr id="0" name=""/>
        <dsp:cNvSpPr/>
      </dsp:nvSpPr>
      <dsp:spPr>
        <a:xfrm>
          <a:off x="5148563" y="2812285"/>
          <a:ext cx="409543" cy="1181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4771" y="0"/>
              </a:lnTo>
              <a:lnTo>
                <a:pt x="204771" y="1181856"/>
              </a:lnTo>
              <a:lnTo>
                <a:pt x="409543" y="1181856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322065" y="3371943"/>
        <a:ext cx="62540" cy="62540"/>
      </dsp:txXfrm>
    </dsp:sp>
    <dsp:sp modelId="{06D6844D-E8E8-4998-B139-E048E0AB5E54}">
      <dsp:nvSpPr>
        <dsp:cNvPr id="0" name=""/>
        <dsp:cNvSpPr/>
      </dsp:nvSpPr>
      <dsp:spPr>
        <a:xfrm>
          <a:off x="5148563" y="1660723"/>
          <a:ext cx="327644" cy="1151561"/>
        </a:xfrm>
        <a:custGeom>
          <a:avLst/>
          <a:gdLst/>
          <a:ahLst/>
          <a:cxnLst/>
          <a:rect l="0" t="0" r="0" b="0"/>
          <a:pathLst>
            <a:path>
              <a:moveTo>
                <a:pt x="0" y="1151561"/>
              </a:moveTo>
              <a:lnTo>
                <a:pt x="163822" y="1151561"/>
              </a:lnTo>
              <a:lnTo>
                <a:pt x="163822" y="0"/>
              </a:lnTo>
              <a:lnTo>
                <a:pt x="327644" y="0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282454" y="2206573"/>
        <a:ext cx="59863" cy="59863"/>
      </dsp:txXfrm>
    </dsp:sp>
    <dsp:sp modelId="{58F5DC3F-EB33-4946-8E3E-5FEAB630A393}">
      <dsp:nvSpPr>
        <dsp:cNvPr id="0" name=""/>
        <dsp:cNvSpPr/>
      </dsp:nvSpPr>
      <dsp:spPr>
        <a:xfrm>
          <a:off x="3680121" y="2766565"/>
          <a:ext cx="4882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8219" y="45720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3912025" y="2800080"/>
        <a:ext cx="24410" cy="24410"/>
      </dsp:txXfrm>
    </dsp:sp>
    <dsp:sp modelId="{97F50495-BDF2-450C-AE7E-4C98031E2A7A}">
      <dsp:nvSpPr>
        <dsp:cNvPr id="0" name=""/>
        <dsp:cNvSpPr/>
      </dsp:nvSpPr>
      <dsp:spPr>
        <a:xfrm>
          <a:off x="744237" y="2317454"/>
          <a:ext cx="494786" cy="494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7393" y="0"/>
              </a:lnTo>
              <a:lnTo>
                <a:pt x="247393" y="494830"/>
              </a:lnTo>
              <a:lnTo>
                <a:pt x="494786" y="49483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974136" y="2547376"/>
        <a:ext cx="34988" cy="34988"/>
      </dsp:txXfrm>
    </dsp:sp>
    <dsp:sp modelId="{8BA5235B-C5C3-482D-9E75-8BB8A95CDC8B}">
      <dsp:nvSpPr>
        <dsp:cNvPr id="0" name=""/>
        <dsp:cNvSpPr/>
      </dsp:nvSpPr>
      <dsp:spPr>
        <a:xfrm>
          <a:off x="744237" y="1861716"/>
          <a:ext cx="494786" cy="455738"/>
        </a:xfrm>
        <a:custGeom>
          <a:avLst/>
          <a:gdLst/>
          <a:ahLst/>
          <a:cxnLst/>
          <a:rect l="0" t="0" r="0" b="0"/>
          <a:pathLst>
            <a:path>
              <a:moveTo>
                <a:pt x="0" y="455738"/>
              </a:moveTo>
              <a:lnTo>
                <a:pt x="247393" y="455738"/>
              </a:lnTo>
              <a:lnTo>
                <a:pt x="247393" y="0"/>
              </a:lnTo>
              <a:lnTo>
                <a:pt x="494786" y="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974813" y="2072768"/>
        <a:ext cx="33634" cy="33634"/>
      </dsp:txXfrm>
    </dsp:sp>
    <dsp:sp modelId="{747B6BF8-EA6D-4DB9-94EF-FA1928CC1088}">
      <dsp:nvSpPr>
        <dsp:cNvPr id="0" name=""/>
        <dsp:cNvSpPr/>
      </dsp:nvSpPr>
      <dsp:spPr>
        <a:xfrm rot="16200000">
          <a:off x="-1750896" y="1945336"/>
          <a:ext cx="4246029" cy="744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Balkan Turkish dialects</a:t>
          </a:r>
        </a:p>
      </dsp:txBody>
      <dsp:txXfrm>
        <a:off x="-1750896" y="1945336"/>
        <a:ext cx="4246029" cy="744237"/>
      </dsp:txXfrm>
    </dsp:sp>
    <dsp:sp modelId="{F493B9B3-4940-43CF-B426-28DE2AD4A049}">
      <dsp:nvSpPr>
        <dsp:cNvPr id="0" name=""/>
        <dsp:cNvSpPr/>
      </dsp:nvSpPr>
      <dsp:spPr>
        <a:xfrm>
          <a:off x="1239023" y="1479461"/>
          <a:ext cx="2441098" cy="764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West </a:t>
          </a:r>
          <a:r>
            <a:rPr lang="en-GB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Rumelian</a:t>
          </a: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dialects</a:t>
          </a:r>
        </a:p>
      </dsp:txBody>
      <dsp:txXfrm>
        <a:off x="1239023" y="1479461"/>
        <a:ext cx="2441098" cy="764510"/>
      </dsp:txXfrm>
    </dsp:sp>
    <dsp:sp modelId="{612C6F81-EB54-4CBD-8D92-FF0C96704B02}">
      <dsp:nvSpPr>
        <dsp:cNvPr id="0" name=""/>
        <dsp:cNvSpPr/>
      </dsp:nvSpPr>
      <dsp:spPr>
        <a:xfrm>
          <a:off x="1239023" y="2430030"/>
          <a:ext cx="2441098" cy="7645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East </a:t>
          </a:r>
          <a:r>
            <a:rPr lang="en-GB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Rumelian</a:t>
          </a: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dialects</a:t>
          </a:r>
        </a:p>
      </dsp:txBody>
      <dsp:txXfrm>
        <a:off x="1239023" y="2430030"/>
        <a:ext cx="2441098" cy="764510"/>
      </dsp:txXfrm>
    </dsp:sp>
    <dsp:sp modelId="{FC6CA449-9AFC-4D1C-BDCA-7BF409D82A39}">
      <dsp:nvSpPr>
        <dsp:cNvPr id="0" name=""/>
        <dsp:cNvSpPr/>
      </dsp:nvSpPr>
      <dsp:spPr>
        <a:xfrm>
          <a:off x="4168340" y="2440167"/>
          <a:ext cx="980222" cy="74423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WTT</a:t>
          </a:r>
        </a:p>
      </dsp:txBody>
      <dsp:txXfrm>
        <a:off x="4168340" y="2440167"/>
        <a:ext cx="980222" cy="744237"/>
      </dsp:txXfrm>
    </dsp:sp>
    <dsp:sp modelId="{851C3A86-D0A4-40A4-A3CA-D3029AEAB8F5}">
      <dsp:nvSpPr>
        <dsp:cNvPr id="0" name=""/>
        <dsp:cNvSpPr/>
      </dsp:nvSpPr>
      <dsp:spPr>
        <a:xfrm>
          <a:off x="5476208" y="1229698"/>
          <a:ext cx="2536789" cy="86204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Regional varieties  = Basilect</a:t>
          </a:r>
        </a:p>
      </dsp:txBody>
      <dsp:txXfrm>
        <a:off x="5476208" y="1229698"/>
        <a:ext cx="2536789" cy="862049"/>
      </dsp:txXfrm>
    </dsp:sp>
    <dsp:sp modelId="{ACA51135-38AC-431B-A129-422E52738793}">
      <dsp:nvSpPr>
        <dsp:cNvPr id="0" name=""/>
        <dsp:cNvSpPr/>
      </dsp:nvSpPr>
      <dsp:spPr>
        <a:xfrm>
          <a:off x="5558106" y="3577134"/>
          <a:ext cx="2441098" cy="83401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Town varieties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= Acrolect</a:t>
          </a:r>
        </a:p>
      </dsp:txBody>
      <dsp:txXfrm>
        <a:off x="5558106" y="3577134"/>
        <a:ext cx="2441098" cy="834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t" anchorCtr="0" compatLnSpc="1">
            <a:prstTxWarp prst="textNoShape">
              <a:avLst/>
            </a:prstTxWarp>
          </a:bodyPr>
          <a:lstStyle>
            <a:lvl1pPr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t" anchorCtr="0" compatLnSpc="1">
            <a:prstTxWarp prst="textNoShape">
              <a:avLst/>
            </a:prstTxWarp>
          </a:bodyPr>
          <a:lstStyle>
            <a:lvl1pPr algn="r"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b" anchorCtr="0" compatLnSpc="1">
            <a:prstTxWarp prst="textNoShape">
              <a:avLst/>
            </a:prstTxWarp>
          </a:bodyPr>
          <a:lstStyle>
            <a:lvl1pPr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b" anchorCtr="0" compatLnSpc="1">
            <a:prstTxWarp prst="textNoShape">
              <a:avLst/>
            </a:prstTxWarp>
          </a:bodyPr>
          <a:lstStyle>
            <a:lvl1pPr algn="r"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604E697-147F-40D4-BA94-E44D785AAE5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53282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t" anchorCtr="0" compatLnSpc="1">
            <a:prstTxWarp prst="textNoShape">
              <a:avLst/>
            </a:prstTxWarp>
          </a:bodyPr>
          <a:lstStyle>
            <a:lvl1pPr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t" anchorCtr="0" compatLnSpc="1">
            <a:prstTxWarp prst="textNoShape">
              <a:avLst/>
            </a:prstTxWarp>
          </a:bodyPr>
          <a:lstStyle>
            <a:lvl1pPr algn="r"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3338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1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Click to edit Master text styles</a:t>
            </a:r>
          </a:p>
          <a:p>
            <a:pPr lvl="1"/>
            <a:r>
              <a:rPr lang="en-US" altLang="de-DE" noProof="0"/>
              <a:t>Second level</a:t>
            </a:r>
          </a:p>
          <a:p>
            <a:pPr lvl="2"/>
            <a:r>
              <a:rPr lang="en-US" altLang="de-DE" noProof="0"/>
              <a:t>Third level</a:t>
            </a:r>
          </a:p>
          <a:p>
            <a:pPr lvl="3"/>
            <a:r>
              <a:rPr lang="en-US" altLang="de-DE" noProof="0"/>
              <a:t>Fourth level</a:t>
            </a:r>
          </a:p>
          <a:p>
            <a:pPr lvl="4"/>
            <a:r>
              <a:rPr lang="en-US" altLang="de-DE" noProof="0"/>
              <a:t>Fifth level</a:t>
            </a: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b" anchorCtr="0" compatLnSpc="1">
            <a:prstTxWarp prst="textNoShape">
              <a:avLst/>
            </a:prstTxWarp>
          </a:bodyPr>
          <a:lstStyle>
            <a:lvl1pPr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76" tIns="49137" rIns="98276" bIns="49137" numCol="1" anchor="b" anchorCtr="0" compatLnSpc="1">
            <a:prstTxWarp prst="textNoShape">
              <a:avLst/>
            </a:prstTxWarp>
          </a:bodyPr>
          <a:lstStyle>
            <a:lvl1pPr algn="r" defTabSz="982503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E96EE9F-86D5-41B7-B6B7-6C4B612E86A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8124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79488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66763" indent="-293688" defTabSz="979488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82688" indent="-234950" defTabSz="979488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55763" indent="-234950" defTabSz="979488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130425" indent="-234950" defTabSz="979488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87625" indent="-23495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3044825" indent="-23495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502025" indent="-23495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959225" indent="-23495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1D7BFF5-8EE0-4004-8ABD-611F16DF7EEE}" type="slidenum">
              <a:rPr lang="en-US" altLang="de-DE" smtClean="0">
                <a:latin typeface="Arial" panose="020B0604020202020204" pitchFamily="34" charset="0"/>
              </a:rPr>
              <a:pPr/>
              <a:t>1</a:t>
            </a:fld>
            <a:endParaRPr lang="en-US" altLang="de-DE">
              <a:latin typeface="Arial" panose="020B0604020202020204" pitchFamily="34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74493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altLang="de-DE" noProof="0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Tx/>
              <a:buNone/>
              <a:defRPr sz="15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altLang="de-DE" noProof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BAD3AE50-3C78-44AA-B88B-F2627B9CDC09}" type="slidenum">
              <a:rPr lang="en-US" altLang="de-DE" smtClean="0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9751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2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A9703-E260-49ED-84FE-56AD00EC006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245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30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FCD3F-738C-4369-8F2F-939CFC291F2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2950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66738" y="1268413"/>
            <a:ext cx="3924300" cy="5040312"/>
          </a:xfrm>
        </p:spPr>
        <p:txBody>
          <a:bodyPr/>
          <a:lstStyle>
            <a:lvl1pPr>
              <a:defRPr sz="2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438" y="1268413"/>
            <a:ext cx="3924300" cy="5040312"/>
          </a:xfrm>
        </p:spPr>
        <p:txBody>
          <a:bodyPr/>
          <a:lstStyle>
            <a:lvl1pPr>
              <a:defRPr sz="2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0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B8FCD-26EE-463B-9BD8-2C92B57A4D7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5633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6B58-DBB5-4BE5-9CBC-3F6FB1B9031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086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43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45096"/>
            <a:ext cx="7924800" cy="0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84C192A-2317-4C19-99DC-95C7071F2E8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 flipV="1">
            <a:off x="566738" y="1152641"/>
            <a:ext cx="8008936" cy="0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2" r:id="rId2"/>
    <p:sldLayoutId id="2147483833" r:id="rId3"/>
    <p:sldLayoutId id="2147483834" r:id="rId4"/>
    <p:sldLayoutId id="2147483836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9pPr>
    </p:titleStyle>
    <p:bodyStyle>
      <a:lvl1pPr marL="469900" indent="-469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22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o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5318" y="4095272"/>
            <a:ext cx="7772400" cy="423589"/>
          </a:xfrm>
        </p:spPr>
        <p:txBody>
          <a:bodyPr/>
          <a:lstStyle/>
          <a:p>
            <a:pPr algn="ctr" eaLnBrk="1" hangingPunct="1"/>
            <a:r>
              <a:rPr lang="en-US" altLang="de-DE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Maria Petrou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163772" y="5388629"/>
            <a:ext cx="70104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908050" indent="14288">
              <a:spcBef>
                <a:spcPct val="20000"/>
              </a:spcBef>
              <a:buClr>
                <a:schemeClr val="tx1"/>
              </a:buClr>
              <a:buChar char="o"/>
              <a:defRPr sz="1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909638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30651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695450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152650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609850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067050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524250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Giessen, March, 2022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05318" y="2138672"/>
            <a:ext cx="7772400" cy="505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de-DE" sz="3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Western Thrace Turkish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717267" y="2779280"/>
            <a:ext cx="7772400" cy="601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de-DE" sz="3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05318" y="4537203"/>
            <a:ext cx="7772400" cy="47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Justus-Liebig-University of Giessen</a:t>
            </a:r>
          </a:p>
        </p:txBody>
      </p:sp>
      <p:sp>
        <p:nvSpPr>
          <p:cNvPr id="12" name="Rechteck 11"/>
          <p:cNvSpPr/>
          <p:nvPr/>
        </p:nvSpPr>
        <p:spPr>
          <a:xfrm>
            <a:off x="548641" y="6237649"/>
            <a:ext cx="8240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800" dirty="0" err="1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visit</a:t>
            </a:r>
            <a:r>
              <a:rPr lang="de-DE" sz="1800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1800" dirty="0" err="1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glottothèque</a:t>
            </a:r>
            <a:r>
              <a:rPr lang="de-DE" sz="1800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at: https://spw.uni-goettingen.de/projects/lacim/</a:t>
            </a:r>
            <a:endParaRPr lang="de-DE" dirty="0">
              <a:solidFill>
                <a:srgbClr val="000099"/>
              </a:solidFill>
            </a:endParaRPr>
          </a:p>
        </p:txBody>
      </p:sp>
      <p:pic>
        <p:nvPicPr>
          <p:cNvPr id="13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2" r="38329" b="35981"/>
          <a:stretch/>
        </p:blipFill>
        <p:spPr bwMode="auto">
          <a:xfrm>
            <a:off x="572495" y="380625"/>
            <a:ext cx="890546" cy="857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807538" y="483965"/>
            <a:ext cx="5465134" cy="6676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de-DE" sz="2400" dirty="0" err="1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glottothèque</a:t>
            </a:r>
            <a:br>
              <a:rPr lang="en-US" altLang="de-DE" sz="2400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altLang="de-DE" sz="1800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languages of Anatolia, Caucasus, Iran, Mesopotamia</a:t>
            </a:r>
            <a:r>
              <a:rPr lang="en-US" altLang="de-DE" sz="18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US" altLang="de-D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941" y="324960"/>
            <a:ext cx="1509146" cy="5357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72" y="898327"/>
            <a:ext cx="1205046" cy="3809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830" y="1335902"/>
            <a:ext cx="928838" cy="377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1 Introduction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783840"/>
            <a:ext cx="8001000" cy="3453429"/>
          </a:xfrm>
        </p:spPr>
      </p:pic>
      <p:sp>
        <p:nvSpPr>
          <p:cNvPr id="5" name="TextBox 4"/>
          <p:cNvSpPr txBox="1"/>
          <p:nvPr/>
        </p:nvSpPr>
        <p:spPr>
          <a:xfrm>
            <a:off x="571500" y="1456511"/>
            <a:ext cx="3528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2 Phonology and Phonetics</a:t>
            </a:r>
          </a:p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3 Morphology</a:t>
            </a:r>
          </a:p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4 Syntax</a:t>
            </a:r>
          </a:p>
        </p:txBody>
      </p:sp>
    </p:spTree>
    <p:extLst>
      <p:ext uri="{BB962C8B-B14F-4D97-AF65-F5344CB8AC3E}">
        <p14:creationId xmlns:p14="http://schemas.microsoft.com/office/powerpoint/2010/main" val="142909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04800"/>
            <a:ext cx="8001000" cy="747713"/>
          </a:xfrm>
        </p:spPr>
        <p:txBody>
          <a:bodyPr/>
          <a:lstStyle/>
          <a:p>
            <a:pPr eaLnBrk="1" hangingPunct="1"/>
            <a:r>
              <a:rPr lang="de-DE" altLang="de-DE" sz="2800" dirty="0" err="1"/>
              <a:t>Geographical</a:t>
            </a:r>
            <a:r>
              <a:rPr lang="de-DE" altLang="de-DE" sz="2800" dirty="0"/>
              <a:t> </a:t>
            </a:r>
            <a:r>
              <a:rPr lang="de-DE" altLang="de-DE" sz="2800" dirty="0" err="1"/>
              <a:t>region</a:t>
            </a:r>
            <a:endParaRPr lang="de-DE" altLang="de-DE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de-DE" altLang="de-DE" sz="2000" dirty="0"/>
          </a:p>
          <a:p>
            <a:pPr eaLnBrk="1" hangingPunct="1">
              <a:buFontTx/>
              <a:buNone/>
            </a:pPr>
            <a:endParaRPr lang="de-DE" altLang="de-DE" sz="1400" dirty="0"/>
          </a:p>
          <a:p>
            <a:pPr eaLnBrk="1" hangingPunct="1">
              <a:buFontTx/>
              <a:buNone/>
            </a:pPr>
            <a:endParaRPr lang="de-DE" altLang="de-DE" sz="1800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2799" y="1429555"/>
            <a:ext cx="5589988" cy="424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dirty="0"/>
              <a:t>Balkan Turkish / Rumelian Turkish</a:t>
            </a:r>
            <a:endParaRPr lang="de-DE" altLang="de-DE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59447" y="1273471"/>
            <a:ext cx="3066334" cy="4303081"/>
          </a:xfrm>
        </p:spPr>
        <p:txBody>
          <a:bodyPr/>
          <a:lstStyle/>
          <a:p>
            <a:pPr eaLnBrk="1" hangingPunct="1">
              <a:buFontTx/>
              <a:buNone/>
            </a:pPr>
            <a:endParaRPr lang="de-DE" altLang="de-DE" sz="2000" dirty="0"/>
          </a:p>
          <a:p>
            <a:pPr eaLnBrk="1" hangingPunct="1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 Rumelian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</a:p>
          <a:p>
            <a:pPr marL="0" indent="0">
              <a:buNone/>
            </a:pP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NW Bulgaria		</a:t>
            </a: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N Romania</a:t>
            </a: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Macedonia</a:t>
            </a: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Kosovo</a:t>
            </a: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Bosnia</a:t>
            </a:r>
          </a:p>
          <a:p>
            <a:pPr eaLnBrk="1" hangingPunct="1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de-DE" altLang="de-DE" sz="2000" dirty="0"/>
          </a:p>
          <a:p>
            <a:pPr eaLnBrk="1" hangingPunct="1">
              <a:buFontTx/>
              <a:buNone/>
            </a:pPr>
            <a:endParaRPr lang="de-DE" altLang="de-DE" sz="1400" dirty="0"/>
          </a:p>
          <a:p>
            <a:pPr eaLnBrk="1" hangingPunct="1">
              <a:buFontTx/>
              <a:buNone/>
            </a:pPr>
            <a:endParaRPr lang="de-DE" altLang="de-DE" sz="1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10637" y="1260592"/>
            <a:ext cx="3923763" cy="3646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o"/>
              <a:defRPr sz="2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</a:pPr>
            <a:endParaRPr lang="de-DE" altLang="de-DE" sz="2000" dirty="0"/>
          </a:p>
          <a:p>
            <a:pPr eaLnBrk="1" hangingPunct="1">
              <a:buFontTx/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East Rumelian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</a:p>
          <a:p>
            <a:pPr marL="0" indent="0">
              <a:buFontTx/>
              <a:buNone/>
            </a:pP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Eastern Thrace</a:t>
            </a:r>
          </a:p>
          <a:p>
            <a:pPr>
              <a:buClr>
                <a:schemeClr val="accent2"/>
              </a:buClr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Western Thrace</a:t>
            </a: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NE + S Bulgaria</a:t>
            </a:r>
          </a:p>
          <a:p>
            <a:pPr>
              <a:buClr>
                <a:schemeClr val="accent2"/>
              </a:buClr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SE Romania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Gagauz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FontTx/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de-DE" altLang="de-DE" sz="2000" dirty="0"/>
          </a:p>
          <a:p>
            <a:pPr eaLnBrk="1" hangingPunct="1">
              <a:buFontTx/>
              <a:buNone/>
            </a:pPr>
            <a:endParaRPr lang="de-DE" altLang="de-DE" sz="1400" dirty="0"/>
          </a:p>
          <a:p>
            <a:pPr eaLnBrk="1" hangingPunct="1">
              <a:buFontTx/>
              <a:buNone/>
            </a:pPr>
            <a:endParaRPr lang="de-DE" altLang="de-DE" sz="1800" dirty="0"/>
          </a:p>
        </p:txBody>
      </p:sp>
    </p:spTree>
    <p:extLst>
      <p:ext uri="{BB962C8B-B14F-4D97-AF65-F5344CB8AC3E}">
        <p14:creationId xmlns:p14="http://schemas.microsoft.com/office/powerpoint/2010/main" val="72009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800" dirty="0"/>
              <a:t>Western Thrace Turkish (WTT)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de-DE" altLang="de-DE" sz="2000" dirty="0"/>
          </a:p>
          <a:p>
            <a:pPr eaLnBrk="1" hangingPunct="1">
              <a:buFontTx/>
              <a:buNone/>
            </a:pPr>
            <a:endParaRPr lang="de-DE" altLang="de-DE" sz="1400" dirty="0"/>
          </a:p>
          <a:p>
            <a:pPr eaLnBrk="1" hangingPunct="1">
              <a:buFontTx/>
              <a:buNone/>
            </a:pPr>
            <a:endParaRPr lang="de-DE" altLang="de-DE" sz="18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78339142"/>
              </p:ext>
            </p:extLst>
          </p:nvPr>
        </p:nvGraphicFramePr>
        <p:xfrm>
          <a:off x="395536" y="1571223"/>
          <a:ext cx="8180139" cy="4674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5989207" y="3987676"/>
            <a:ext cx="2008573" cy="5901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perspective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Mesolec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8" name="Straight Connector 7"/>
          <p:cNvCxnSpPr>
            <a:endCxn id="6" idx="1"/>
          </p:cNvCxnSpPr>
          <p:nvPr/>
        </p:nvCxnSpPr>
        <p:spPr>
          <a:xfrm flipV="1">
            <a:off x="5711780" y="4282740"/>
            <a:ext cx="277427" cy="64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7141335" y="4778062"/>
            <a:ext cx="19321" cy="476519"/>
          </a:xfrm>
          <a:prstGeom prst="line">
            <a:avLst/>
          </a:prstGeom>
          <a:ln w="412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147775" y="3673962"/>
            <a:ext cx="3220" cy="278561"/>
          </a:xfrm>
          <a:prstGeom prst="line">
            <a:avLst/>
          </a:prstGeom>
          <a:ln w="41275" cap="rnd">
            <a:solidFill>
              <a:schemeClr val="bg1">
                <a:lumMod val="8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97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this lecture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de-DE" sz="1600"/>
              <a:t>is part of the series </a:t>
            </a:r>
            <a:r>
              <a:rPr lang="en-US" sz="1600" i="1"/>
              <a:t>Glottothèque: Languages of the Anatolia, Caucasus, Iran, Mesopotamia; grammatical snippets online</a:t>
            </a:r>
            <a:r>
              <a:rPr lang="en-US" sz="1600"/>
              <a:t>, ed. by. C. Bulut, A. Donabédian-Demopoulos, G. Haig, G. Khan, P. Samvelian, S. Skopeteas, N. Sumbatova</a:t>
            </a:r>
            <a:r>
              <a:rPr lang="en-US" sz="1600" i="1"/>
              <a:t>. </a:t>
            </a:r>
            <a:r>
              <a:rPr lang="en-US" sz="1600"/>
              <a:t>Bamberg/Cambridge/Göttingen/Moskow/Nicosia/Paris: LACIM network.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75" y="2871765"/>
            <a:ext cx="7900973" cy="3173202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689548" y="3987383"/>
            <a:ext cx="442959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US" altLang="de-DE" sz="180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altLang="de-DE" sz="16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You may find related lectures and further information at the Glottothèque website at: </a:t>
            </a:r>
            <a:endParaRPr lang="en-US" sz="180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de-DE" sz="1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https://spw.uni-goettingen.de/projects/lacim/</a:t>
            </a:r>
          </a:p>
        </p:txBody>
      </p:sp>
    </p:spTree>
    <p:extLst>
      <p:ext uri="{BB962C8B-B14F-4D97-AF65-F5344CB8AC3E}">
        <p14:creationId xmlns:p14="http://schemas.microsoft.com/office/powerpoint/2010/main" val="2255195649"/>
      </p:ext>
    </p:extLst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212</Words>
  <Application>Microsoft Office PowerPoint</Application>
  <PresentationFormat>Bildschirmpräsentation (4:3)</PresentationFormat>
  <Paragraphs>50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Verdana</vt:lpstr>
      <vt:lpstr>Wingdings</vt:lpstr>
      <vt:lpstr>Profile</vt:lpstr>
      <vt:lpstr>Maria Petrou</vt:lpstr>
      <vt:lpstr>1 Introduction</vt:lpstr>
      <vt:lpstr>Geographical region</vt:lpstr>
      <vt:lpstr>Balkan Turkish / Rumelian Turkish</vt:lpstr>
      <vt:lpstr>Western Thrace Turkish (WTT)</vt:lpstr>
      <vt:lpstr>this lecture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 in Georgian and the expression of contrast</dc:title>
  <dc:creator>stavros skopeteas</dc:creator>
  <cp:lastModifiedBy>Petrou</cp:lastModifiedBy>
  <cp:revision>538</cp:revision>
  <cp:lastPrinted>2021-07-05T15:33:56Z</cp:lastPrinted>
  <dcterms:created xsi:type="dcterms:W3CDTF">2007-09-25T10:39:58Z</dcterms:created>
  <dcterms:modified xsi:type="dcterms:W3CDTF">2022-03-09T18:05:45Z</dcterms:modified>
</cp:coreProperties>
</file>