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8" r:id="rId4"/>
    <p:sldId id="259" r:id="rId5"/>
    <p:sldId id="260" r:id="rId6"/>
    <p:sldId id="257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6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5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0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2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57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66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9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62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0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6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03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8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01517-A9DB-40C4-BDC7-01868A850A2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538CE-CC36-4FD2-871E-574B2D1E2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8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C8A45-E852-47E4-832B-4CA8728D5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6018" y="552894"/>
            <a:ext cx="8459972" cy="947516"/>
          </a:xfrm>
        </p:spPr>
        <p:txBody>
          <a:bodyPr/>
          <a:lstStyle/>
          <a:p>
            <a:r>
              <a:rPr lang="en-US" dirty="0"/>
              <a:t>Plots of [El/Fe] vs age.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5EC7B5-7734-43B5-8709-6F7FCD0DB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3935" y="2029418"/>
            <a:ext cx="9298651" cy="224761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Three fits: linear unconstrained (y = a1*x + b1, color: blue)</a:t>
            </a:r>
          </a:p>
          <a:p>
            <a:pPr algn="l"/>
            <a:r>
              <a:rPr lang="en-US" dirty="0"/>
              <a:t>linear constrained (y = ax, color: black)</a:t>
            </a:r>
          </a:p>
          <a:p>
            <a:pPr algn="l"/>
            <a:r>
              <a:rPr lang="en-US" dirty="0"/>
              <a:t>quadratic constrained (y = aa*x + bb*x^2, color: orange)</a:t>
            </a:r>
          </a:p>
          <a:p>
            <a:pPr algn="l"/>
            <a:r>
              <a:rPr lang="en-US" dirty="0"/>
              <a:t>Data is from Bedell, et al. 2018, </a:t>
            </a:r>
            <a:r>
              <a:rPr lang="en-US" dirty="0" err="1"/>
              <a:t>ApJ</a:t>
            </a:r>
            <a:r>
              <a:rPr lang="en-US" dirty="0"/>
              <a:t>, 865,68 see their Fig. 3. Machine</a:t>
            </a:r>
          </a:p>
          <a:p>
            <a:pPr algn="l"/>
            <a:r>
              <a:rPr lang="en-US" dirty="0"/>
              <a:t>readable data files available from CDS Strasbourg</a:t>
            </a:r>
            <a:r>
              <a:rPr lang="en-US" sz="1500" dirty="0"/>
              <a:t>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B72DA-89BA-422C-A5B4-0F590EACF7E3}"/>
              </a:ext>
            </a:extLst>
          </p:cNvPr>
          <p:cNvSpPr txBox="1"/>
          <p:nvPr/>
        </p:nvSpPr>
        <p:spPr>
          <a:xfrm>
            <a:off x="2901157" y="5118759"/>
            <a:ext cx="49186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Charles R. Cowley – University of Michigan</a:t>
            </a:r>
          </a:p>
          <a:p>
            <a:r>
              <a:rPr lang="en-US" dirty="0"/>
              <a:t>Kutluay </a:t>
            </a:r>
            <a:r>
              <a:rPr lang="en-US" dirty="0" err="1"/>
              <a:t>Yuce</a:t>
            </a:r>
            <a:r>
              <a:rPr lang="en-US" dirty="0"/>
              <a:t> – University of Ankara, </a:t>
            </a:r>
            <a:r>
              <a:rPr lang="en-US" dirty="0" err="1"/>
              <a:t>Turkdy</a:t>
            </a:r>
            <a:endParaRPr lang="en-US" dirty="0"/>
          </a:p>
          <a:p>
            <a:r>
              <a:rPr lang="en-US" dirty="0"/>
              <a:t>Donald J. Bord – University of Michigan,, Dearborn</a:t>
            </a:r>
          </a:p>
          <a:p>
            <a:endParaRPr lang="en-US" dirty="0"/>
          </a:p>
          <a:p>
            <a:r>
              <a:rPr lang="en-US" dirty="0"/>
              <a:t>Work in progress October 2021</a:t>
            </a:r>
          </a:p>
        </p:txBody>
      </p:sp>
    </p:spTree>
    <p:extLst>
      <p:ext uri="{BB962C8B-B14F-4D97-AF65-F5344CB8AC3E}">
        <p14:creationId xmlns:p14="http://schemas.microsoft.com/office/powerpoint/2010/main" val="100059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746FAF-5970-4674-A490-BD9F95068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33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8BD60B-8B7A-4862-B21C-C49791BEC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29DB7-713F-4F93-BB30-3EAE70966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8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6C8800-B186-4E71-8EE7-0A4CD6AF3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0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7C58A7-937E-4739-A391-6DC3E8EDF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06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9EA2A5-1A9F-4A08-8404-C67325361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43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3F6B6-EB32-4FF7-B27B-8341729F6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3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6689C-125A-4A96-8530-D960115EC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12F8A9-47DD-4272-A6E5-8A4FCE671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3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F5918-9C6F-44FD-8E3C-6B9B676C1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2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591DA-0413-491B-B2EA-DE9EC6B71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96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950F23-008A-4D8F-A6B1-CCB7B1A0B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03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0578C-AB0E-40DB-B8FB-1E1A8CBCD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50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D509D5-FBC2-4C34-A331-F122A10A5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0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1D6769-3EF2-4E81-93F7-2D7DD0051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7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8BCF28-432B-46A7-936B-B2C8DD110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65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0EAE2-0F77-494A-A94F-B332DF7E1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96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D6D13-A31A-4553-9498-D398CA20F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90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2A6E3D-D51E-463D-8900-E225F9B76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15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0EE314-11B5-4356-8A78-9CB7597EB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5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F9F32E-20FE-4CFB-A9DC-8E9E4140B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02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DD121B-4E0D-4C91-91C8-FD85BE518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68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7CB520-65F4-417C-828B-83F497EF3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98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608AD2-169C-4D56-8D39-37871734C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75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9B32C-3D7C-448D-B8E5-51803BB21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82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643578-204C-42BF-96DA-A96B52A68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0273E-ACA0-4748-A8C7-544F97696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7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0D3929-A39F-45B5-A73D-39DBDB2C3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1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8BCE5F-401B-45AE-9C6B-20A45E0D3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75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881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933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117</Words>
  <Application>Microsoft Office PowerPoint</Application>
  <PresentationFormat>Widescreen</PresentationFormat>
  <Paragraphs>12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Plots of [El/Fe] vs age.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Plots of [El/Fe] vs age.</dc:title>
  <dc:creator>charles cowley</dc:creator>
  <cp:lastModifiedBy>charles cowley</cp:lastModifiedBy>
  <cp:revision>6</cp:revision>
  <dcterms:created xsi:type="dcterms:W3CDTF">2021-08-14T14:37:02Z</dcterms:created>
  <dcterms:modified xsi:type="dcterms:W3CDTF">2021-11-06T15:37:04Z</dcterms:modified>
</cp:coreProperties>
</file>