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56" r:id="rId2"/>
    <p:sldId id="266" r:id="rId3"/>
    <p:sldId id="260" r:id="rId4"/>
    <p:sldId id="272" r:id="rId5"/>
    <p:sldId id="267" r:id="rId6"/>
    <p:sldId id="270" r:id="rId7"/>
    <p:sldId id="271" r:id="rId8"/>
    <p:sldId id="269" r:id="rId9"/>
    <p:sldId id="265" r:id="rId10"/>
    <p:sldId id="268" r:id="rId11"/>
    <p:sldId id="258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23872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83" autoAdjust="0"/>
    <p:restoredTop sz="94660" autoAdjust="0"/>
  </p:normalViewPr>
  <p:slideViewPr>
    <p:cSldViewPr snapToGrid="0">
      <p:cViewPr varScale="1">
        <p:scale>
          <a:sx n="83" d="100"/>
          <a:sy n="83" d="100"/>
        </p:scale>
        <p:origin x="610" y="67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67" d="100"/>
          <a:sy n="67" d="100"/>
        </p:scale>
        <p:origin x="-3120" y="-77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6851DF1-BFA8-438F-8B6F-30FB550E6792}" type="doc">
      <dgm:prSet loTypeId="urn:microsoft.com/office/officeart/2008/layout/VerticalCurvedList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uk-UA"/>
        </a:p>
      </dgm:t>
    </dgm:pt>
    <dgm:pt modelId="{6D9043EA-511B-4274-A93F-BF721DCE4B59}">
      <dgm:prSet phldrT="[Text]"/>
      <dgm:spPr/>
      <dgm:t>
        <a:bodyPr/>
        <a:lstStyle/>
        <a:p>
          <a:r>
            <a:rPr lang="en-US" b="0" i="0" dirty="0"/>
            <a:t>Wearable devices </a:t>
          </a:r>
          <a:endParaRPr lang="uk-UA" b="0" dirty="0"/>
        </a:p>
      </dgm:t>
    </dgm:pt>
    <dgm:pt modelId="{1465AD10-9766-4633-B841-27F9E4B76386}" type="parTrans" cxnId="{EB037A92-B89E-4CFA-AD9E-AD1F9F5BB18F}">
      <dgm:prSet/>
      <dgm:spPr/>
      <dgm:t>
        <a:bodyPr/>
        <a:lstStyle/>
        <a:p>
          <a:endParaRPr lang="uk-UA"/>
        </a:p>
      </dgm:t>
    </dgm:pt>
    <dgm:pt modelId="{4BE8288A-4F08-49E6-AC18-FF46948BB55A}" type="sibTrans" cxnId="{EB037A92-B89E-4CFA-AD9E-AD1F9F5BB18F}">
      <dgm:prSet/>
      <dgm:spPr/>
      <dgm:t>
        <a:bodyPr/>
        <a:lstStyle/>
        <a:p>
          <a:endParaRPr lang="uk-UA"/>
        </a:p>
      </dgm:t>
    </dgm:pt>
    <dgm:pt modelId="{F297B195-4B1F-45A0-9631-01BBFE064A44}">
      <dgm:prSet phldrT="[Text]"/>
      <dgm:spPr/>
      <dgm:t>
        <a:bodyPr/>
        <a:lstStyle/>
        <a:p>
          <a:r>
            <a:rPr lang="en-US" u="none" dirty="0"/>
            <a:t>Telecommunication technologies</a:t>
          </a:r>
          <a:endParaRPr lang="uk-UA" u="none" dirty="0"/>
        </a:p>
      </dgm:t>
    </dgm:pt>
    <dgm:pt modelId="{7C618333-B8D4-42FC-8823-16C9C611ED37}" type="sibTrans" cxnId="{9F294144-D4F4-487E-90ED-BE39E5E40812}">
      <dgm:prSet/>
      <dgm:spPr/>
      <dgm:t>
        <a:bodyPr/>
        <a:lstStyle/>
        <a:p>
          <a:endParaRPr lang="uk-UA"/>
        </a:p>
      </dgm:t>
    </dgm:pt>
    <dgm:pt modelId="{A67BFC90-B280-41A2-9A0E-F23FB25D76AE}" type="parTrans" cxnId="{9F294144-D4F4-487E-90ED-BE39E5E40812}">
      <dgm:prSet/>
      <dgm:spPr/>
      <dgm:t>
        <a:bodyPr/>
        <a:lstStyle/>
        <a:p>
          <a:endParaRPr lang="uk-UA"/>
        </a:p>
      </dgm:t>
    </dgm:pt>
    <dgm:pt modelId="{33A674E4-D6BF-41D1-BAEC-75E5E6164107}">
      <dgm:prSet phldrT="[Text]"/>
      <dgm:spPr/>
      <dgm:t>
        <a:bodyPr/>
        <a:lstStyle/>
        <a:p>
          <a:r>
            <a:rPr lang="en-US" dirty="0"/>
            <a:t>Rich Internet Applications</a:t>
          </a:r>
          <a:endParaRPr lang="uk-UA" dirty="0"/>
        </a:p>
      </dgm:t>
    </dgm:pt>
    <dgm:pt modelId="{9FDF6FE3-1581-4A4C-8429-ECC24E6F5A91}" type="sibTrans" cxnId="{1B35F63B-107B-4C2C-AF92-FABCEF8A0A57}">
      <dgm:prSet/>
      <dgm:spPr/>
      <dgm:t>
        <a:bodyPr/>
        <a:lstStyle/>
        <a:p>
          <a:endParaRPr lang="uk-UA"/>
        </a:p>
      </dgm:t>
    </dgm:pt>
    <dgm:pt modelId="{179ED67A-754E-4219-B380-7F5DC55EC944}" type="parTrans" cxnId="{1B35F63B-107B-4C2C-AF92-FABCEF8A0A57}">
      <dgm:prSet/>
      <dgm:spPr/>
      <dgm:t>
        <a:bodyPr/>
        <a:lstStyle/>
        <a:p>
          <a:endParaRPr lang="uk-UA"/>
        </a:p>
      </dgm:t>
    </dgm:pt>
    <dgm:pt modelId="{CFBBCE27-B82C-473A-BEEE-6BD72FBCBE50}">
      <dgm:prSet phldrT="[Text]"/>
      <dgm:spPr/>
      <dgm:t>
        <a:bodyPr/>
        <a:lstStyle/>
        <a:p>
          <a:r>
            <a:rPr lang="en-US" dirty="0"/>
            <a:t>Telemetry</a:t>
          </a:r>
          <a:endParaRPr lang="uk-UA" dirty="0"/>
        </a:p>
      </dgm:t>
    </dgm:pt>
    <dgm:pt modelId="{31617EDF-4D67-4F23-AC5E-9803BC634BEB}" type="sibTrans" cxnId="{404ED422-0271-4389-B66C-525D6DD02910}">
      <dgm:prSet/>
      <dgm:spPr/>
      <dgm:t>
        <a:bodyPr/>
        <a:lstStyle/>
        <a:p>
          <a:endParaRPr lang="uk-UA"/>
        </a:p>
      </dgm:t>
    </dgm:pt>
    <dgm:pt modelId="{EF9C4CDE-FBA6-4EA3-86B1-DEE5564D6B0C}" type="parTrans" cxnId="{404ED422-0271-4389-B66C-525D6DD02910}">
      <dgm:prSet/>
      <dgm:spPr/>
      <dgm:t>
        <a:bodyPr/>
        <a:lstStyle/>
        <a:p>
          <a:endParaRPr lang="uk-UA"/>
        </a:p>
      </dgm:t>
    </dgm:pt>
    <dgm:pt modelId="{B4D792E2-78F4-4FCA-8BBC-283727FFF35A}">
      <dgm:prSet phldrT="[Text]"/>
      <dgm:spPr/>
      <dgm:t>
        <a:bodyPr/>
        <a:lstStyle/>
        <a:p>
          <a:r>
            <a:rPr lang="en-US" dirty="0"/>
            <a:t>Virtual assistants</a:t>
          </a:r>
          <a:endParaRPr lang="uk-UA" dirty="0"/>
        </a:p>
      </dgm:t>
    </dgm:pt>
    <dgm:pt modelId="{83EDA55E-796D-4CE2-8B88-CD6A86DB6E6D}" type="sibTrans" cxnId="{665E56FA-093F-42C9-9976-4940613B3CBC}">
      <dgm:prSet/>
      <dgm:spPr/>
      <dgm:t>
        <a:bodyPr/>
        <a:lstStyle/>
        <a:p>
          <a:endParaRPr lang="uk-UA"/>
        </a:p>
      </dgm:t>
    </dgm:pt>
    <dgm:pt modelId="{D6245401-C2BF-41F0-A158-D96C57B54AD1}" type="parTrans" cxnId="{665E56FA-093F-42C9-9976-4940613B3CBC}">
      <dgm:prSet/>
      <dgm:spPr/>
      <dgm:t>
        <a:bodyPr/>
        <a:lstStyle/>
        <a:p>
          <a:endParaRPr lang="uk-UA"/>
        </a:p>
      </dgm:t>
    </dgm:pt>
    <dgm:pt modelId="{4C87CE9E-EB9D-4987-B95E-BB373A424CFC}">
      <dgm:prSet phldrT="[Text]"/>
      <dgm:spPr/>
      <dgm:t>
        <a:bodyPr/>
        <a:lstStyle/>
        <a:p>
          <a:r>
            <a:rPr lang="en-US" b="0" i="0" dirty="0"/>
            <a:t>Biofeedback </a:t>
          </a:r>
          <a:endParaRPr lang="uk-UA" dirty="0"/>
        </a:p>
      </dgm:t>
    </dgm:pt>
    <dgm:pt modelId="{C58016A8-1702-45D4-BB06-A9EB4A93EF30}" type="sibTrans" cxnId="{633156F2-E9FF-4A5D-A566-FEB08F75862A}">
      <dgm:prSet/>
      <dgm:spPr/>
      <dgm:t>
        <a:bodyPr/>
        <a:lstStyle/>
        <a:p>
          <a:endParaRPr lang="uk-UA"/>
        </a:p>
      </dgm:t>
    </dgm:pt>
    <dgm:pt modelId="{CF65E0CF-25F2-4AF8-B22F-0773303620D5}" type="parTrans" cxnId="{633156F2-E9FF-4A5D-A566-FEB08F75862A}">
      <dgm:prSet/>
      <dgm:spPr/>
      <dgm:t>
        <a:bodyPr/>
        <a:lstStyle/>
        <a:p>
          <a:endParaRPr lang="uk-UA"/>
        </a:p>
      </dgm:t>
    </dgm:pt>
    <dgm:pt modelId="{5ED45FE4-FCC0-4A5F-B5B9-1E7684EE93AF}">
      <dgm:prSet phldrT="[Text]"/>
      <dgm:spPr/>
      <dgm:t>
        <a:bodyPr/>
        <a:lstStyle/>
        <a:p>
          <a:r>
            <a:rPr lang="en-US" dirty="0"/>
            <a:t>Artificial Intelligence</a:t>
          </a:r>
          <a:r>
            <a:rPr lang="ru-RU" dirty="0"/>
            <a:t> </a:t>
          </a:r>
          <a:endParaRPr lang="uk-UA" dirty="0"/>
        </a:p>
      </dgm:t>
    </dgm:pt>
    <dgm:pt modelId="{47944FFF-EB0A-48E9-B7C8-4B167BF4815B}" type="sibTrans" cxnId="{1E5E00DA-2088-42AE-AF34-5D9D7AB06739}">
      <dgm:prSet/>
      <dgm:spPr/>
      <dgm:t>
        <a:bodyPr/>
        <a:lstStyle/>
        <a:p>
          <a:endParaRPr lang="uk-UA"/>
        </a:p>
      </dgm:t>
    </dgm:pt>
    <dgm:pt modelId="{3863A8FF-EC3F-42C1-AC98-A1398CF6852E}" type="parTrans" cxnId="{1E5E00DA-2088-42AE-AF34-5D9D7AB06739}">
      <dgm:prSet/>
      <dgm:spPr/>
      <dgm:t>
        <a:bodyPr/>
        <a:lstStyle/>
        <a:p>
          <a:endParaRPr lang="uk-UA"/>
        </a:p>
      </dgm:t>
    </dgm:pt>
    <dgm:pt modelId="{FBA8A1DA-DC43-4B48-915F-13F32F13829D}" type="pres">
      <dgm:prSet presAssocID="{26851DF1-BFA8-438F-8B6F-30FB550E6792}" presName="Name0" presStyleCnt="0">
        <dgm:presLayoutVars>
          <dgm:chMax val="7"/>
          <dgm:chPref val="7"/>
          <dgm:dir/>
        </dgm:presLayoutVars>
      </dgm:prSet>
      <dgm:spPr/>
    </dgm:pt>
    <dgm:pt modelId="{455F9C2D-7667-42FC-87B5-B78032E8FCD4}" type="pres">
      <dgm:prSet presAssocID="{26851DF1-BFA8-438F-8B6F-30FB550E6792}" presName="Name1" presStyleCnt="0"/>
      <dgm:spPr/>
    </dgm:pt>
    <dgm:pt modelId="{7B78AC99-A34A-49BF-B0D1-AF7C4746CC82}" type="pres">
      <dgm:prSet presAssocID="{26851DF1-BFA8-438F-8B6F-30FB550E6792}" presName="cycle" presStyleCnt="0"/>
      <dgm:spPr/>
    </dgm:pt>
    <dgm:pt modelId="{3E01A599-CEA5-4D7D-93C0-AC7B5945B910}" type="pres">
      <dgm:prSet presAssocID="{26851DF1-BFA8-438F-8B6F-30FB550E6792}" presName="srcNode" presStyleLbl="node1" presStyleIdx="0" presStyleCnt="7"/>
      <dgm:spPr/>
    </dgm:pt>
    <dgm:pt modelId="{717A449E-5AB3-4E03-9A57-AC190B8761F8}" type="pres">
      <dgm:prSet presAssocID="{26851DF1-BFA8-438F-8B6F-30FB550E6792}" presName="conn" presStyleLbl="parChTrans1D2" presStyleIdx="0" presStyleCnt="1"/>
      <dgm:spPr/>
    </dgm:pt>
    <dgm:pt modelId="{564360AE-C9F8-40BE-9408-9F2D640EBE19}" type="pres">
      <dgm:prSet presAssocID="{26851DF1-BFA8-438F-8B6F-30FB550E6792}" presName="extraNode" presStyleLbl="node1" presStyleIdx="0" presStyleCnt="7"/>
      <dgm:spPr/>
    </dgm:pt>
    <dgm:pt modelId="{9BBEFE8D-8FF8-4AB7-A31C-CFAB497C5EDA}" type="pres">
      <dgm:prSet presAssocID="{26851DF1-BFA8-438F-8B6F-30FB550E6792}" presName="dstNode" presStyleLbl="node1" presStyleIdx="0" presStyleCnt="7"/>
      <dgm:spPr/>
    </dgm:pt>
    <dgm:pt modelId="{1F809ED4-118C-474C-89D2-4DD01C97B67B}" type="pres">
      <dgm:prSet presAssocID="{6D9043EA-511B-4274-A93F-BF721DCE4B59}" presName="text_1" presStyleLbl="node1" presStyleIdx="0" presStyleCnt="7">
        <dgm:presLayoutVars>
          <dgm:bulletEnabled val="1"/>
        </dgm:presLayoutVars>
      </dgm:prSet>
      <dgm:spPr/>
    </dgm:pt>
    <dgm:pt modelId="{8FBD6B6D-7BB2-4E42-82CF-26D17F3BA6BE}" type="pres">
      <dgm:prSet presAssocID="{6D9043EA-511B-4274-A93F-BF721DCE4B59}" presName="accent_1" presStyleCnt="0"/>
      <dgm:spPr/>
    </dgm:pt>
    <dgm:pt modelId="{ABA1E38A-B625-4252-A9BA-4567793A8B25}" type="pres">
      <dgm:prSet presAssocID="{6D9043EA-511B-4274-A93F-BF721DCE4B59}" presName="accentRepeatNode" presStyleLbl="solidFgAcc1" presStyleIdx="0" presStyleCnt="7"/>
      <dgm:spPr/>
    </dgm:pt>
    <dgm:pt modelId="{366F71E9-26BF-4D88-A1E9-6B2A6E00592B}" type="pres">
      <dgm:prSet presAssocID="{F297B195-4B1F-45A0-9631-01BBFE064A44}" presName="text_2" presStyleLbl="node1" presStyleIdx="1" presStyleCnt="7">
        <dgm:presLayoutVars>
          <dgm:bulletEnabled val="1"/>
        </dgm:presLayoutVars>
      </dgm:prSet>
      <dgm:spPr/>
    </dgm:pt>
    <dgm:pt modelId="{90A043F8-AA67-44D8-B0F2-04CB347D1DF8}" type="pres">
      <dgm:prSet presAssocID="{F297B195-4B1F-45A0-9631-01BBFE064A44}" presName="accent_2" presStyleCnt="0"/>
      <dgm:spPr/>
    </dgm:pt>
    <dgm:pt modelId="{6268E1DA-AC89-4DFB-8C89-146EE6F95E49}" type="pres">
      <dgm:prSet presAssocID="{F297B195-4B1F-45A0-9631-01BBFE064A44}" presName="accentRepeatNode" presStyleLbl="solidFgAcc1" presStyleIdx="1" presStyleCnt="7"/>
      <dgm:spPr/>
    </dgm:pt>
    <dgm:pt modelId="{950005AD-043D-4840-87DE-5A1489EC8AC1}" type="pres">
      <dgm:prSet presAssocID="{33A674E4-D6BF-41D1-BAEC-75E5E6164107}" presName="text_3" presStyleLbl="node1" presStyleIdx="2" presStyleCnt="7">
        <dgm:presLayoutVars>
          <dgm:bulletEnabled val="1"/>
        </dgm:presLayoutVars>
      </dgm:prSet>
      <dgm:spPr/>
    </dgm:pt>
    <dgm:pt modelId="{0448E509-7DE9-4227-85D7-CD49B2D5EA3F}" type="pres">
      <dgm:prSet presAssocID="{33A674E4-D6BF-41D1-BAEC-75E5E6164107}" presName="accent_3" presStyleCnt="0"/>
      <dgm:spPr/>
    </dgm:pt>
    <dgm:pt modelId="{6BDF9690-A55B-4D61-B64E-2F7503001002}" type="pres">
      <dgm:prSet presAssocID="{33A674E4-D6BF-41D1-BAEC-75E5E6164107}" presName="accentRepeatNode" presStyleLbl="solidFgAcc1" presStyleIdx="2" presStyleCnt="7"/>
      <dgm:spPr/>
    </dgm:pt>
    <dgm:pt modelId="{549642F2-BF9D-44F8-9369-288186B90795}" type="pres">
      <dgm:prSet presAssocID="{CFBBCE27-B82C-473A-BEEE-6BD72FBCBE50}" presName="text_4" presStyleLbl="node1" presStyleIdx="3" presStyleCnt="7">
        <dgm:presLayoutVars>
          <dgm:bulletEnabled val="1"/>
        </dgm:presLayoutVars>
      </dgm:prSet>
      <dgm:spPr/>
    </dgm:pt>
    <dgm:pt modelId="{9B9C9A3A-89F3-4E57-9D18-685BEF919405}" type="pres">
      <dgm:prSet presAssocID="{CFBBCE27-B82C-473A-BEEE-6BD72FBCBE50}" presName="accent_4" presStyleCnt="0"/>
      <dgm:spPr/>
    </dgm:pt>
    <dgm:pt modelId="{234E8FF5-16C8-4139-B069-5B32C6395BCC}" type="pres">
      <dgm:prSet presAssocID="{CFBBCE27-B82C-473A-BEEE-6BD72FBCBE50}" presName="accentRepeatNode" presStyleLbl="solidFgAcc1" presStyleIdx="3" presStyleCnt="7"/>
      <dgm:spPr/>
    </dgm:pt>
    <dgm:pt modelId="{BDB70FCC-D0AA-4437-8D08-D0C3DF0D3BD1}" type="pres">
      <dgm:prSet presAssocID="{B4D792E2-78F4-4FCA-8BBC-283727FFF35A}" presName="text_5" presStyleLbl="node1" presStyleIdx="4" presStyleCnt="7">
        <dgm:presLayoutVars>
          <dgm:bulletEnabled val="1"/>
        </dgm:presLayoutVars>
      </dgm:prSet>
      <dgm:spPr/>
    </dgm:pt>
    <dgm:pt modelId="{A86C322B-4052-435E-B018-DD88516D2FBA}" type="pres">
      <dgm:prSet presAssocID="{B4D792E2-78F4-4FCA-8BBC-283727FFF35A}" presName="accent_5" presStyleCnt="0"/>
      <dgm:spPr/>
    </dgm:pt>
    <dgm:pt modelId="{CA1A1D82-AA38-45C1-AD49-6B7993B73334}" type="pres">
      <dgm:prSet presAssocID="{B4D792E2-78F4-4FCA-8BBC-283727FFF35A}" presName="accentRepeatNode" presStyleLbl="solidFgAcc1" presStyleIdx="4" presStyleCnt="7"/>
      <dgm:spPr/>
    </dgm:pt>
    <dgm:pt modelId="{EFB535A2-BABB-4807-8D6C-69D2568AF014}" type="pres">
      <dgm:prSet presAssocID="{4C87CE9E-EB9D-4987-B95E-BB373A424CFC}" presName="text_6" presStyleLbl="node1" presStyleIdx="5" presStyleCnt="7">
        <dgm:presLayoutVars>
          <dgm:bulletEnabled val="1"/>
        </dgm:presLayoutVars>
      </dgm:prSet>
      <dgm:spPr/>
    </dgm:pt>
    <dgm:pt modelId="{B5658E9B-F2DC-4C29-9865-4E71A1F2F271}" type="pres">
      <dgm:prSet presAssocID="{4C87CE9E-EB9D-4987-B95E-BB373A424CFC}" presName="accent_6" presStyleCnt="0"/>
      <dgm:spPr/>
    </dgm:pt>
    <dgm:pt modelId="{1C8813A6-3732-4B78-B439-3BC45FBE1F35}" type="pres">
      <dgm:prSet presAssocID="{4C87CE9E-EB9D-4987-B95E-BB373A424CFC}" presName="accentRepeatNode" presStyleLbl="solidFgAcc1" presStyleIdx="5" presStyleCnt="7"/>
      <dgm:spPr/>
    </dgm:pt>
    <dgm:pt modelId="{26D4C1DE-EE89-4673-9861-BC448EB8124A}" type="pres">
      <dgm:prSet presAssocID="{5ED45FE4-FCC0-4A5F-B5B9-1E7684EE93AF}" presName="text_7" presStyleLbl="node1" presStyleIdx="6" presStyleCnt="7">
        <dgm:presLayoutVars>
          <dgm:bulletEnabled val="1"/>
        </dgm:presLayoutVars>
      </dgm:prSet>
      <dgm:spPr/>
    </dgm:pt>
    <dgm:pt modelId="{5B6FDA25-8EF0-40BB-8162-B7EC0A96070F}" type="pres">
      <dgm:prSet presAssocID="{5ED45FE4-FCC0-4A5F-B5B9-1E7684EE93AF}" presName="accent_7" presStyleCnt="0"/>
      <dgm:spPr/>
    </dgm:pt>
    <dgm:pt modelId="{D97B7923-85AE-4C18-83CA-63C8ED1DB4F4}" type="pres">
      <dgm:prSet presAssocID="{5ED45FE4-FCC0-4A5F-B5B9-1E7684EE93AF}" presName="accentRepeatNode" presStyleLbl="solidFgAcc1" presStyleIdx="6" presStyleCnt="7"/>
      <dgm:spPr/>
    </dgm:pt>
  </dgm:ptLst>
  <dgm:cxnLst>
    <dgm:cxn modelId="{404ED422-0271-4389-B66C-525D6DD02910}" srcId="{26851DF1-BFA8-438F-8B6F-30FB550E6792}" destId="{CFBBCE27-B82C-473A-BEEE-6BD72FBCBE50}" srcOrd="3" destOrd="0" parTransId="{EF9C4CDE-FBA6-4EA3-86B1-DEE5564D6B0C}" sibTransId="{31617EDF-4D67-4F23-AC5E-9803BC634BEB}"/>
    <dgm:cxn modelId="{1B35F63B-107B-4C2C-AF92-FABCEF8A0A57}" srcId="{26851DF1-BFA8-438F-8B6F-30FB550E6792}" destId="{33A674E4-D6BF-41D1-BAEC-75E5E6164107}" srcOrd="2" destOrd="0" parTransId="{179ED67A-754E-4219-B380-7F5DC55EC944}" sibTransId="{9FDF6FE3-1581-4A4C-8429-ECC24E6F5A91}"/>
    <dgm:cxn modelId="{316AEC3E-C956-466B-8BEC-3A093E1473B9}" type="presOf" srcId="{F297B195-4B1F-45A0-9631-01BBFE064A44}" destId="{366F71E9-26BF-4D88-A1E9-6B2A6E00592B}" srcOrd="0" destOrd="0" presId="urn:microsoft.com/office/officeart/2008/layout/VerticalCurvedList"/>
    <dgm:cxn modelId="{9F294144-D4F4-487E-90ED-BE39E5E40812}" srcId="{26851DF1-BFA8-438F-8B6F-30FB550E6792}" destId="{F297B195-4B1F-45A0-9631-01BBFE064A44}" srcOrd="1" destOrd="0" parTransId="{A67BFC90-B280-41A2-9A0E-F23FB25D76AE}" sibTransId="{7C618333-B8D4-42FC-8823-16C9C611ED37}"/>
    <dgm:cxn modelId="{C845634A-D0EE-414F-99CE-FDA0CE4B3E47}" type="presOf" srcId="{6D9043EA-511B-4274-A93F-BF721DCE4B59}" destId="{1F809ED4-118C-474C-89D2-4DD01C97B67B}" srcOrd="0" destOrd="0" presId="urn:microsoft.com/office/officeart/2008/layout/VerticalCurvedList"/>
    <dgm:cxn modelId="{4BC1484C-0DEB-449B-BE1D-E69E8A5359FA}" type="presOf" srcId="{33A674E4-D6BF-41D1-BAEC-75E5E6164107}" destId="{950005AD-043D-4840-87DE-5A1489EC8AC1}" srcOrd="0" destOrd="0" presId="urn:microsoft.com/office/officeart/2008/layout/VerticalCurvedList"/>
    <dgm:cxn modelId="{0AEE2391-36B3-4025-8CB9-359481520F21}" type="presOf" srcId="{4BE8288A-4F08-49E6-AC18-FF46948BB55A}" destId="{717A449E-5AB3-4E03-9A57-AC190B8761F8}" srcOrd="0" destOrd="0" presId="urn:microsoft.com/office/officeart/2008/layout/VerticalCurvedList"/>
    <dgm:cxn modelId="{EB037A92-B89E-4CFA-AD9E-AD1F9F5BB18F}" srcId="{26851DF1-BFA8-438F-8B6F-30FB550E6792}" destId="{6D9043EA-511B-4274-A93F-BF721DCE4B59}" srcOrd="0" destOrd="0" parTransId="{1465AD10-9766-4633-B841-27F9E4B76386}" sibTransId="{4BE8288A-4F08-49E6-AC18-FF46948BB55A}"/>
    <dgm:cxn modelId="{3097E3A3-E8C4-46D8-B1CC-8C5C891E0924}" type="presOf" srcId="{26851DF1-BFA8-438F-8B6F-30FB550E6792}" destId="{FBA8A1DA-DC43-4B48-915F-13F32F13829D}" srcOrd="0" destOrd="0" presId="urn:microsoft.com/office/officeart/2008/layout/VerticalCurvedList"/>
    <dgm:cxn modelId="{48C0B2A4-83A4-4EE9-AB25-D5FA7B72182A}" type="presOf" srcId="{B4D792E2-78F4-4FCA-8BBC-283727FFF35A}" destId="{BDB70FCC-D0AA-4437-8D08-D0C3DF0D3BD1}" srcOrd="0" destOrd="0" presId="urn:microsoft.com/office/officeart/2008/layout/VerticalCurvedList"/>
    <dgm:cxn modelId="{09D376BF-71C2-4C1F-96A2-37806C94B558}" type="presOf" srcId="{5ED45FE4-FCC0-4A5F-B5B9-1E7684EE93AF}" destId="{26D4C1DE-EE89-4673-9861-BC448EB8124A}" srcOrd="0" destOrd="0" presId="urn:microsoft.com/office/officeart/2008/layout/VerticalCurvedList"/>
    <dgm:cxn modelId="{1E5E00DA-2088-42AE-AF34-5D9D7AB06739}" srcId="{26851DF1-BFA8-438F-8B6F-30FB550E6792}" destId="{5ED45FE4-FCC0-4A5F-B5B9-1E7684EE93AF}" srcOrd="6" destOrd="0" parTransId="{3863A8FF-EC3F-42C1-AC98-A1398CF6852E}" sibTransId="{47944FFF-EB0A-48E9-B7C8-4B167BF4815B}"/>
    <dgm:cxn modelId="{633156F2-E9FF-4A5D-A566-FEB08F75862A}" srcId="{26851DF1-BFA8-438F-8B6F-30FB550E6792}" destId="{4C87CE9E-EB9D-4987-B95E-BB373A424CFC}" srcOrd="5" destOrd="0" parTransId="{CF65E0CF-25F2-4AF8-B22F-0773303620D5}" sibTransId="{C58016A8-1702-45D4-BB06-A9EB4A93EF30}"/>
    <dgm:cxn modelId="{E99F66F3-5E08-4B60-A3B7-C76E1FF2E67A}" type="presOf" srcId="{CFBBCE27-B82C-473A-BEEE-6BD72FBCBE50}" destId="{549642F2-BF9D-44F8-9369-288186B90795}" srcOrd="0" destOrd="0" presId="urn:microsoft.com/office/officeart/2008/layout/VerticalCurvedList"/>
    <dgm:cxn modelId="{665E56FA-093F-42C9-9976-4940613B3CBC}" srcId="{26851DF1-BFA8-438F-8B6F-30FB550E6792}" destId="{B4D792E2-78F4-4FCA-8BBC-283727FFF35A}" srcOrd="4" destOrd="0" parTransId="{D6245401-C2BF-41F0-A158-D96C57B54AD1}" sibTransId="{83EDA55E-796D-4CE2-8B88-CD6A86DB6E6D}"/>
    <dgm:cxn modelId="{3E27FAFA-9ED8-4093-A161-1AA0B1FCE297}" type="presOf" srcId="{4C87CE9E-EB9D-4987-B95E-BB373A424CFC}" destId="{EFB535A2-BABB-4807-8D6C-69D2568AF014}" srcOrd="0" destOrd="0" presId="urn:microsoft.com/office/officeart/2008/layout/VerticalCurvedList"/>
    <dgm:cxn modelId="{EAC116C2-E296-4C84-92DF-C0F60536CFA4}" type="presParOf" srcId="{FBA8A1DA-DC43-4B48-915F-13F32F13829D}" destId="{455F9C2D-7667-42FC-87B5-B78032E8FCD4}" srcOrd="0" destOrd="0" presId="urn:microsoft.com/office/officeart/2008/layout/VerticalCurvedList"/>
    <dgm:cxn modelId="{D59C0670-142A-426A-928A-FCA524BE144C}" type="presParOf" srcId="{455F9C2D-7667-42FC-87B5-B78032E8FCD4}" destId="{7B78AC99-A34A-49BF-B0D1-AF7C4746CC82}" srcOrd="0" destOrd="0" presId="urn:microsoft.com/office/officeart/2008/layout/VerticalCurvedList"/>
    <dgm:cxn modelId="{0FFDBF84-7BDC-4FAE-A934-18E176A0A684}" type="presParOf" srcId="{7B78AC99-A34A-49BF-B0D1-AF7C4746CC82}" destId="{3E01A599-CEA5-4D7D-93C0-AC7B5945B910}" srcOrd="0" destOrd="0" presId="urn:microsoft.com/office/officeart/2008/layout/VerticalCurvedList"/>
    <dgm:cxn modelId="{3745CAEB-9169-4E29-B208-DCC6043B4D7A}" type="presParOf" srcId="{7B78AC99-A34A-49BF-B0D1-AF7C4746CC82}" destId="{717A449E-5AB3-4E03-9A57-AC190B8761F8}" srcOrd="1" destOrd="0" presId="urn:microsoft.com/office/officeart/2008/layout/VerticalCurvedList"/>
    <dgm:cxn modelId="{80075C5C-E7FB-49B2-A81B-17F8E29F0BB9}" type="presParOf" srcId="{7B78AC99-A34A-49BF-B0D1-AF7C4746CC82}" destId="{564360AE-C9F8-40BE-9408-9F2D640EBE19}" srcOrd="2" destOrd="0" presId="urn:microsoft.com/office/officeart/2008/layout/VerticalCurvedList"/>
    <dgm:cxn modelId="{7305856F-77B9-4803-98EC-7264BEE4A4C3}" type="presParOf" srcId="{7B78AC99-A34A-49BF-B0D1-AF7C4746CC82}" destId="{9BBEFE8D-8FF8-4AB7-A31C-CFAB497C5EDA}" srcOrd="3" destOrd="0" presId="urn:microsoft.com/office/officeart/2008/layout/VerticalCurvedList"/>
    <dgm:cxn modelId="{2AB3B2A6-23F1-4623-8E42-D79C3A5F7C89}" type="presParOf" srcId="{455F9C2D-7667-42FC-87B5-B78032E8FCD4}" destId="{1F809ED4-118C-474C-89D2-4DD01C97B67B}" srcOrd="1" destOrd="0" presId="urn:microsoft.com/office/officeart/2008/layout/VerticalCurvedList"/>
    <dgm:cxn modelId="{F3032DF8-C831-456B-9380-7940D14356BF}" type="presParOf" srcId="{455F9C2D-7667-42FC-87B5-B78032E8FCD4}" destId="{8FBD6B6D-7BB2-4E42-82CF-26D17F3BA6BE}" srcOrd="2" destOrd="0" presId="urn:microsoft.com/office/officeart/2008/layout/VerticalCurvedList"/>
    <dgm:cxn modelId="{87DD2077-7147-4A2D-8320-041CDDCE871C}" type="presParOf" srcId="{8FBD6B6D-7BB2-4E42-82CF-26D17F3BA6BE}" destId="{ABA1E38A-B625-4252-A9BA-4567793A8B25}" srcOrd="0" destOrd="0" presId="urn:microsoft.com/office/officeart/2008/layout/VerticalCurvedList"/>
    <dgm:cxn modelId="{90C754B6-BA69-41F7-936C-7B3A32E1722E}" type="presParOf" srcId="{455F9C2D-7667-42FC-87B5-B78032E8FCD4}" destId="{366F71E9-26BF-4D88-A1E9-6B2A6E00592B}" srcOrd="3" destOrd="0" presId="urn:microsoft.com/office/officeart/2008/layout/VerticalCurvedList"/>
    <dgm:cxn modelId="{D2BEA92A-0433-466A-A512-CB7D1A87B94D}" type="presParOf" srcId="{455F9C2D-7667-42FC-87B5-B78032E8FCD4}" destId="{90A043F8-AA67-44D8-B0F2-04CB347D1DF8}" srcOrd="4" destOrd="0" presId="urn:microsoft.com/office/officeart/2008/layout/VerticalCurvedList"/>
    <dgm:cxn modelId="{481EAB9A-5AF8-4BA6-AD7D-6C999D66030F}" type="presParOf" srcId="{90A043F8-AA67-44D8-B0F2-04CB347D1DF8}" destId="{6268E1DA-AC89-4DFB-8C89-146EE6F95E49}" srcOrd="0" destOrd="0" presId="urn:microsoft.com/office/officeart/2008/layout/VerticalCurvedList"/>
    <dgm:cxn modelId="{104BC372-EFF1-4E04-8010-54F521CF4404}" type="presParOf" srcId="{455F9C2D-7667-42FC-87B5-B78032E8FCD4}" destId="{950005AD-043D-4840-87DE-5A1489EC8AC1}" srcOrd="5" destOrd="0" presId="urn:microsoft.com/office/officeart/2008/layout/VerticalCurvedList"/>
    <dgm:cxn modelId="{107B398A-1F87-4951-8F17-858C1A623420}" type="presParOf" srcId="{455F9C2D-7667-42FC-87B5-B78032E8FCD4}" destId="{0448E509-7DE9-4227-85D7-CD49B2D5EA3F}" srcOrd="6" destOrd="0" presId="urn:microsoft.com/office/officeart/2008/layout/VerticalCurvedList"/>
    <dgm:cxn modelId="{311AF67D-D686-43BD-8D0D-91C4658F4FC1}" type="presParOf" srcId="{0448E509-7DE9-4227-85D7-CD49B2D5EA3F}" destId="{6BDF9690-A55B-4D61-B64E-2F7503001002}" srcOrd="0" destOrd="0" presId="urn:microsoft.com/office/officeart/2008/layout/VerticalCurvedList"/>
    <dgm:cxn modelId="{72426EF1-86F9-4DF2-A160-579F6DA5DAA2}" type="presParOf" srcId="{455F9C2D-7667-42FC-87B5-B78032E8FCD4}" destId="{549642F2-BF9D-44F8-9369-288186B90795}" srcOrd="7" destOrd="0" presId="urn:microsoft.com/office/officeart/2008/layout/VerticalCurvedList"/>
    <dgm:cxn modelId="{FD70336A-FBC1-46BC-ABDD-4DC7C558E8C1}" type="presParOf" srcId="{455F9C2D-7667-42FC-87B5-B78032E8FCD4}" destId="{9B9C9A3A-89F3-4E57-9D18-685BEF919405}" srcOrd="8" destOrd="0" presId="urn:microsoft.com/office/officeart/2008/layout/VerticalCurvedList"/>
    <dgm:cxn modelId="{0603C306-154B-4065-91EF-0D7A7B79BFDC}" type="presParOf" srcId="{9B9C9A3A-89F3-4E57-9D18-685BEF919405}" destId="{234E8FF5-16C8-4139-B069-5B32C6395BCC}" srcOrd="0" destOrd="0" presId="urn:microsoft.com/office/officeart/2008/layout/VerticalCurvedList"/>
    <dgm:cxn modelId="{E3CECD3B-55F2-4E13-AE36-355507BA4AF6}" type="presParOf" srcId="{455F9C2D-7667-42FC-87B5-B78032E8FCD4}" destId="{BDB70FCC-D0AA-4437-8D08-D0C3DF0D3BD1}" srcOrd="9" destOrd="0" presId="urn:microsoft.com/office/officeart/2008/layout/VerticalCurvedList"/>
    <dgm:cxn modelId="{10D966F7-F968-4F78-B13D-6B0CB430739A}" type="presParOf" srcId="{455F9C2D-7667-42FC-87B5-B78032E8FCD4}" destId="{A86C322B-4052-435E-B018-DD88516D2FBA}" srcOrd="10" destOrd="0" presId="urn:microsoft.com/office/officeart/2008/layout/VerticalCurvedList"/>
    <dgm:cxn modelId="{F93BB0A7-4553-4DF5-BE28-AFE9D40696B7}" type="presParOf" srcId="{A86C322B-4052-435E-B018-DD88516D2FBA}" destId="{CA1A1D82-AA38-45C1-AD49-6B7993B73334}" srcOrd="0" destOrd="0" presId="urn:microsoft.com/office/officeart/2008/layout/VerticalCurvedList"/>
    <dgm:cxn modelId="{1869EFB2-C00A-4D30-82B9-61C33EAD196B}" type="presParOf" srcId="{455F9C2D-7667-42FC-87B5-B78032E8FCD4}" destId="{EFB535A2-BABB-4807-8D6C-69D2568AF014}" srcOrd="11" destOrd="0" presId="urn:microsoft.com/office/officeart/2008/layout/VerticalCurvedList"/>
    <dgm:cxn modelId="{3B3F3D17-FAE3-457A-ABCF-458CC09322DE}" type="presParOf" srcId="{455F9C2D-7667-42FC-87B5-B78032E8FCD4}" destId="{B5658E9B-F2DC-4C29-9865-4E71A1F2F271}" srcOrd="12" destOrd="0" presId="urn:microsoft.com/office/officeart/2008/layout/VerticalCurvedList"/>
    <dgm:cxn modelId="{6C4040EE-004A-4F86-B772-1332590BA423}" type="presParOf" srcId="{B5658E9B-F2DC-4C29-9865-4E71A1F2F271}" destId="{1C8813A6-3732-4B78-B439-3BC45FBE1F35}" srcOrd="0" destOrd="0" presId="urn:microsoft.com/office/officeart/2008/layout/VerticalCurvedList"/>
    <dgm:cxn modelId="{F9FA8C47-5BD6-4C23-B83D-7483183E2005}" type="presParOf" srcId="{455F9C2D-7667-42FC-87B5-B78032E8FCD4}" destId="{26D4C1DE-EE89-4673-9861-BC448EB8124A}" srcOrd="13" destOrd="0" presId="urn:microsoft.com/office/officeart/2008/layout/VerticalCurvedList"/>
    <dgm:cxn modelId="{B82B947B-2E96-4B9A-B8B7-96E5B4B4D227}" type="presParOf" srcId="{455F9C2D-7667-42FC-87B5-B78032E8FCD4}" destId="{5B6FDA25-8EF0-40BB-8162-B7EC0A96070F}" srcOrd="14" destOrd="0" presId="urn:microsoft.com/office/officeart/2008/layout/VerticalCurvedList"/>
    <dgm:cxn modelId="{4900C536-6FBC-4AD6-9CEA-E4F15CF09B71}" type="presParOf" srcId="{5B6FDA25-8EF0-40BB-8162-B7EC0A96070F}" destId="{D97B7923-85AE-4C18-83CA-63C8ED1DB4F4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6851DF1-BFA8-438F-8B6F-30FB550E6792}" type="doc">
      <dgm:prSet loTypeId="urn:microsoft.com/office/officeart/2008/layout/VerticalCurvedList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uk-UA"/>
        </a:p>
      </dgm:t>
    </dgm:pt>
    <dgm:pt modelId="{6D9043EA-511B-4274-A93F-BF721DCE4B59}">
      <dgm:prSet phldrT="[Text]"/>
      <dgm:spPr/>
      <dgm:t>
        <a:bodyPr/>
        <a:lstStyle/>
        <a:p>
          <a:r>
            <a:rPr lang="uk-UA" i="1" dirty="0"/>
            <a:t>“Розумні” прилади для носіння</a:t>
          </a:r>
          <a:endParaRPr lang="uk-UA" b="0" dirty="0"/>
        </a:p>
      </dgm:t>
    </dgm:pt>
    <dgm:pt modelId="{1465AD10-9766-4633-B841-27F9E4B76386}" type="parTrans" cxnId="{EB037A92-B89E-4CFA-AD9E-AD1F9F5BB18F}">
      <dgm:prSet/>
      <dgm:spPr/>
      <dgm:t>
        <a:bodyPr/>
        <a:lstStyle/>
        <a:p>
          <a:endParaRPr lang="uk-UA"/>
        </a:p>
      </dgm:t>
    </dgm:pt>
    <dgm:pt modelId="{4BE8288A-4F08-49E6-AC18-FF46948BB55A}" type="sibTrans" cxnId="{EB037A92-B89E-4CFA-AD9E-AD1F9F5BB18F}">
      <dgm:prSet/>
      <dgm:spPr/>
      <dgm:t>
        <a:bodyPr/>
        <a:lstStyle/>
        <a:p>
          <a:endParaRPr lang="uk-UA"/>
        </a:p>
      </dgm:t>
    </dgm:pt>
    <dgm:pt modelId="{F297B195-4B1F-45A0-9631-01BBFE064A44}">
      <dgm:prSet phldrT="[Text]"/>
      <dgm:spPr/>
      <dgm:t>
        <a:bodyPr/>
        <a:lstStyle/>
        <a:p>
          <a:r>
            <a:rPr lang="uk-UA" u="none" dirty="0"/>
            <a:t>Телекомунікаційні технології</a:t>
          </a:r>
        </a:p>
      </dgm:t>
    </dgm:pt>
    <dgm:pt modelId="{7C618333-B8D4-42FC-8823-16C9C611ED37}" type="sibTrans" cxnId="{9F294144-D4F4-487E-90ED-BE39E5E40812}">
      <dgm:prSet/>
      <dgm:spPr/>
      <dgm:t>
        <a:bodyPr/>
        <a:lstStyle/>
        <a:p>
          <a:endParaRPr lang="uk-UA"/>
        </a:p>
      </dgm:t>
    </dgm:pt>
    <dgm:pt modelId="{A67BFC90-B280-41A2-9A0E-F23FB25D76AE}" type="parTrans" cxnId="{9F294144-D4F4-487E-90ED-BE39E5E40812}">
      <dgm:prSet/>
      <dgm:spPr/>
      <dgm:t>
        <a:bodyPr/>
        <a:lstStyle/>
        <a:p>
          <a:endParaRPr lang="uk-UA"/>
        </a:p>
      </dgm:t>
    </dgm:pt>
    <dgm:pt modelId="{33A674E4-D6BF-41D1-BAEC-75E5E6164107}">
      <dgm:prSet phldrT="[Text]"/>
      <dgm:spPr/>
      <dgm:t>
        <a:bodyPr/>
        <a:lstStyle/>
        <a:p>
          <a:r>
            <a:rPr lang="uk-UA" i="1" dirty="0"/>
            <a:t>Насичені Інтернет-застосунки</a:t>
          </a:r>
          <a:r>
            <a:rPr lang="uk-UA" dirty="0"/>
            <a:t> </a:t>
          </a:r>
        </a:p>
      </dgm:t>
    </dgm:pt>
    <dgm:pt modelId="{9FDF6FE3-1581-4A4C-8429-ECC24E6F5A91}" type="sibTrans" cxnId="{1B35F63B-107B-4C2C-AF92-FABCEF8A0A57}">
      <dgm:prSet/>
      <dgm:spPr/>
      <dgm:t>
        <a:bodyPr/>
        <a:lstStyle/>
        <a:p>
          <a:endParaRPr lang="uk-UA"/>
        </a:p>
      </dgm:t>
    </dgm:pt>
    <dgm:pt modelId="{179ED67A-754E-4219-B380-7F5DC55EC944}" type="parTrans" cxnId="{1B35F63B-107B-4C2C-AF92-FABCEF8A0A57}">
      <dgm:prSet/>
      <dgm:spPr/>
      <dgm:t>
        <a:bodyPr/>
        <a:lstStyle/>
        <a:p>
          <a:endParaRPr lang="uk-UA"/>
        </a:p>
      </dgm:t>
    </dgm:pt>
    <dgm:pt modelId="{CFBBCE27-B82C-473A-BEEE-6BD72FBCBE50}">
      <dgm:prSet phldrT="[Text]"/>
      <dgm:spPr/>
      <dgm:t>
        <a:bodyPr/>
        <a:lstStyle/>
        <a:p>
          <a:r>
            <a:rPr lang="uk-UA" dirty="0"/>
            <a:t>Телеметрія</a:t>
          </a:r>
        </a:p>
      </dgm:t>
    </dgm:pt>
    <dgm:pt modelId="{31617EDF-4D67-4F23-AC5E-9803BC634BEB}" type="sibTrans" cxnId="{404ED422-0271-4389-B66C-525D6DD02910}">
      <dgm:prSet/>
      <dgm:spPr/>
      <dgm:t>
        <a:bodyPr/>
        <a:lstStyle/>
        <a:p>
          <a:endParaRPr lang="uk-UA"/>
        </a:p>
      </dgm:t>
    </dgm:pt>
    <dgm:pt modelId="{EF9C4CDE-FBA6-4EA3-86B1-DEE5564D6B0C}" type="parTrans" cxnId="{404ED422-0271-4389-B66C-525D6DD02910}">
      <dgm:prSet/>
      <dgm:spPr/>
      <dgm:t>
        <a:bodyPr/>
        <a:lstStyle/>
        <a:p>
          <a:endParaRPr lang="uk-UA"/>
        </a:p>
      </dgm:t>
    </dgm:pt>
    <dgm:pt modelId="{B4D792E2-78F4-4FCA-8BBC-283727FFF35A}">
      <dgm:prSet phldrT="[Text]"/>
      <dgm:spPr/>
      <dgm:t>
        <a:bodyPr/>
        <a:lstStyle/>
        <a:p>
          <a:r>
            <a:rPr lang="uk-UA" dirty="0"/>
            <a:t>Інтелектуальні</a:t>
          </a:r>
          <a:r>
            <a:rPr lang="en-US" dirty="0"/>
            <a:t>/</a:t>
          </a:r>
          <a:r>
            <a:rPr lang="uk-UA" dirty="0"/>
            <a:t>віртуальні помічники</a:t>
          </a:r>
        </a:p>
      </dgm:t>
    </dgm:pt>
    <dgm:pt modelId="{83EDA55E-796D-4CE2-8B88-CD6A86DB6E6D}" type="sibTrans" cxnId="{665E56FA-093F-42C9-9976-4940613B3CBC}">
      <dgm:prSet/>
      <dgm:spPr/>
      <dgm:t>
        <a:bodyPr/>
        <a:lstStyle/>
        <a:p>
          <a:endParaRPr lang="uk-UA"/>
        </a:p>
      </dgm:t>
    </dgm:pt>
    <dgm:pt modelId="{D6245401-C2BF-41F0-A158-D96C57B54AD1}" type="parTrans" cxnId="{665E56FA-093F-42C9-9976-4940613B3CBC}">
      <dgm:prSet/>
      <dgm:spPr/>
      <dgm:t>
        <a:bodyPr/>
        <a:lstStyle/>
        <a:p>
          <a:endParaRPr lang="uk-UA"/>
        </a:p>
      </dgm:t>
    </dgm:pt>
    <dgm:pt modelId="{4C87CE9E-EB9D-4987-B95E-BB373A424CFC}">
      <dgm:prSet phldrT="[Text]"/>
      <dgm:spPr/>
      <dgm:t>
        <a:bodyPr/>
        <a:lstStyle/>
        <a:p>
          <a:r>
            <a:rPr lang="uk-UA" b="0" i="0" dirty="0"/>
            <a:t>Біологічний зворотній зв'язок</a:t>
          </a:r>
          <a:r>
            <a:rPr lang="en-US" b="0" i="0" dirty="0"/>
            <a:t> </a:t>
          </a:r>
          <a:endParaRPr lang="uk-UA" dirty="0"/>
        </a:p>
      </dgm:t>
    </dgm:pt>
    <dgm:pt modelId="{C58016A8-1702-45D4-BB06-A9EB4A93EF30}" type="sibTrans" cxnId="{633156F2-E9FF-4A5D-A566-FEB08F75862A}">
      <dgm:prSet/>
      <dgm:spPr/>
      <dgm:t>
        <a:bodyPr/>
        <a:lstStyle/>
        <a:p>
          <a:endParaRPr lang="uk-UA"/>
        </a:p>
      </dgm:t>
    </dgm:pt>
    <dgm:pt modelId="{CF65E0CF-25F2-4AF8-B22F-0773303620D5}" type="parTrans" cxnId="{633156F2-E9FF-4A5D-A566-FEB08F75862A}">
      <dgm:prSet/>
      <dgm:spPr/>
      <dgm:t>
        <a:bodyPr/>
        <a:lstStyle/>
        <a:p>
          <a:endParaRPr lang="uk-UA"/>
        </a:p>
      </dgm:t>
    </dgm:pt>
    <dgm:pt modelId="{5ED45FE4-FCC0-4A5F-B5B9-1E7684EE93AF}">
      <dgm:prSet phldrT="[Text]"/>
      <dgm:spPr/>
      <dgm:t>
        <a:bodyPr/>
        <a:lstStyle/>
        <a:p>
          <a:r>
            <a:rPr lang="uk-UA" dirty="0"/>
            <a:t>Штучний інтелект</a:t>
          </a:r>
        </a:p>
      </dgm:t>
    </dgm:pt>
    <dgm:pt modelId="{47944FFF-EB0A-48E9-B7C8-4B167BF4815B}" type="sibTrans" cxnId="{1E5E00DA-2088-42AE-AF34-5D9D7AB06739}">
      <dgm:prSet/>
      <dgm:spPr/>
      <dgm:t>
        <a:bodyPr/>
        <a:lstStyle/>
        <a:p>
          <a:endParaRPr lang="uk-UA"/>
        </a:p>
      </dgm:t>
    </dgm:pt>
    <dgm:pt modelId="{3863A8FF-EC3F-42C1-AC98-A1398CF6852E}" type="parTrans" cxnId="{1E5E00DA-2088-42AE-AF34-5D9D7AB06739}">
      <dgm:prSet/>
      <dgm:spPr/>
      <dgm:t>
        <a:bodyPr/>
        <a:lstStyle/>
        <a:p>
          <a:endParaRPr lang="uk-UA"/>
        </a:p>
      </dgm:t>
    </dgm:pt>
    <dgm:pt modelId="{FBA8A1DA-DC43-4B48-915F-13F32F13829D}" type="pres">
      <dgm:prSet presAssocID="{26851DF1-BFA8-438F-8B6F-30FB550E6792}" presName="Name0" presStyleCnt="0">
        <dgm:presLayoutVars>
          <dgm:chMax val="7"/>
          <dgm:chPref val="7"/>
          <dgm:dir/>
        </dgm:presLayoutVars>
      </dgm:prSet>
      <dgm:spPr/>
    </dgm:pt>
    <dgm:pt modelId="{455F9C2D-7667-42FC-87B5-B78032E8FCD4}" type="pres">
      <dgm:prSet presAssocID="{26851DF1-BFA8-438F-8B6F-30FB550E6792}" presName="Name1" presStyleCnt="0"/>
      <dgm:spPr/>
    </dgm:pt>
    <dgm:pt modelId="{7B78AC99-A34A-49BF-B0D1-AF7C4746CC82}" type="pres">
      <dgm:prSet presAssocID="{26851DF1-BFA8-438F-8B6F-30FB550E6792}" presName="cycle" presStyleCnt="0"/>
      <dgm:spPr/>
    </dgm:pt>
    <dgm:pt modelId="{3E01A599-CEA5-4D7D-93C0-AC7B5945B910}" type="pres">
      <dgm:prSet presAssocID="{26851DF1-BFA8-438F-8B6F-30FB550E6792}" presName="srcNode" presStyleLbl="node1" presStyleIdx="0" presStyleCnt="7"/>
      <dgm:spPr/>
    </dgm:pt>
    <dgm:pt modelId="{717A449E-5AB3-4E03-9A57-AC190B8761F8}" type="pres">
      <dgm:prSet presAssocID="{26851DF1-BFA8-438F-8B6F-30FB550E6792}" presName="conn" presStyleLbl="parChTrans1D2" presStyleIdx="0" presStyleCnt="1"/>
      <dgm:spPr/>
    </dgm:pt>
    <dgm:pt modelId="{564360AE-C9F8-40BE-9408-9F2D640EBE19}" type="pres">
      <dgm:prSet presAssocID="{26851DF1-BFA8-438F-8B6F-30FB550E6792}" presName="extraNode" presStyleLbl="node1" presStyleIdx="0" presStyleCnt="7"/>
      <dgm:spPr/>
    </dgm:pt>
    <dgm:pt modelId="{9BBEFE8D-8FF8-4AB7-A31C-CFAB497C5EDA}" type="pres">
      <dgm:prSet presAssocID="{26851DF1-BFA8-438F-8B6F-30FB550E6792}" presName="dstNode" presStyleLbl="node1" presStyleIdx="0" presStyleCnt="7"/>
      <dgm:spPr/>
    </dgm:pt>
    <dgm:pt modelId="{1F809ED4-118C-474C-89D2-4DD01C97B67B}" type="pres">
      <dgm:prSet presAssocID="{6D9043EA-511B-4274-A93F-BF721DCE4B59}" presName="text_1" presStyleLbl="node1" presStyleIdx="0" presStyleCnt="7">
        <dgm:presLayoutVars>
          <dgm:bulletEnabled val="1"/>
        </dgm:presLayoutVars>
      </dgm:prSet>
      <dgm:spPr/>
    </dgm:pt>
    <dgm:pt modelId="{8FBD6B6D-7BB2-4E42-82CF-26D17F3BA6BE}" type="pres">
      <dgm:prSet presAssocID="{6D9043EA-511B-4274-A93F-BF721DCE4B59}" presName="accent_1" presStyleCnt="0"/>
      <dgm:spPr/>
    </dgm:pt>
    <dgm:pt modelId="{ABA1E38A-B625-4252-A9BA-4567793A8B25}" type="pres">
      <dgm:prSet presAssocID="{6D9043EA-511B-4274-A93F-BF721DCE4B59}" presName="accentRepeatNode" presStyleLbl="solidFgAcc1" presStyleIdx="0" presStyleCnt="7"/>
      <dgm:spPr/>
    </dgm:pt>
    <dgm:pt modelId="{366F71E9-26BF-4D88-A1E9-6B2A6E00592B}" type="pres">
      <dgm:prSet presAssocID="{F297B195-4B1F-45A0-9631-01BBFE064A44}" presName="text_2" presStyleLbl="node1" presStyleIdx="1" presStyleCnt="7">
        <dgm:presLayoutVars>
          <dgm:bulletEnabled val="1"/>
        </dgm:presLayoutVars>
      </dgm:prSet>
      <dgm:spPr/>
    </dgm:pt>
    <dgm:pt modelId="{90A043F8-AA67-44D8-B0F2-04CB347D1DF8}" type="pres">
      <dgm:prSet presAssocID="{F297B195-4B1F-45A0-9631-01BBFE064A44}" presName="accent_2" presStyleCnt="0"/>
      <dgm:spPr/>
    </dgm:pt>
    <dgm:pt modelId="{6268E1DA-AC89-4DFB-8C89-146EE6F95E49}" type="pres">
      <dgm:prSet presAssocID="{F297B195-4B1F-45A0-9631-01BBFE064A44}" presName="accentRepeatNode" presStyleLbl="solidFgAcc1" presStyleIdx="1" presStyleCnt="7"/>
      <dgm:spPr/>
    </dgm:pt>
    <dgm:pt modelId="{950005AD-043D-4840-87DE-5A1489EC8AC1}" type="pres">
      <dgm:prSet presAssocID="{33A674E4-D6BF-41D1-BAEC-75E5E6164107}" presName="text_3" presStyleLbl="node1" presStyleIdx="2" presStyleCnt="7">
        <dgm:presLayoutVars>
          <dgm:bulletEnabled val="1"/>
        </dgm:presLayoutVars>
      </dgm:prSet>
      <dgm:spPr/>
    </dgm:pt>
    <dgm:pt modelId="{0448E509-7DE9-4227-85D7-CD49B2D5EA3F}" type="pres">
      <dgm:prSet presAssocID="{33A674E4-D6BF-41D1-BAEC-75E5E6164107}" presName="accent_3" presStyleCnt="0"/>
      <dgm:spPr/>
    </dgm:pt>
    <dgm:pt modelId="{6BDF9690-A55B-4D61-B64E-2F7503001002}" type="pres">
      <dgm:prSet presAssocID="{33A674E4-D6BF-41D1-BAEC-75E5E6164107}" presName="accentRepeatNode" presStyleLbl="solidFgAcc1" presStyleIdx="2" presStyleCnt="7"/>
      <dgm:spPr/>
    </dgm:pt>
    <dgm:pt modelId="{549642F2-BF9D-44F8-9369-288186B90795}" type="pres">
      <dgm:prSet presAssocID="{CFBBCE27-B82C-473A-BEEE-6BD72FBCBE50}" presName="text_4" presStyleLbl="node1" presStyleIdx="3" presStyleCnt="7">
        <dgm:presLayoutVars>
          <dgm:bulletEnabled val="1"/>
        </dgm:presLayoutVars>
      </dgm:prSet>
      <dgm:spPr/>
    </dgm:pt>
    <dgm:pt modelId="{9B9C9A3A-89F3-4E57-9D18-685BEF919405}" type="pres">
      <dgm:prSet presAssocID="{CFBBCE27-B82C-473A-BEEE-6BD72FBCBE50}" presName="accent_4" presStyleCnt="0"/>
      <dgm:spPr/>
    </dgm:pt>
    <dgm:pt modelId="{234E8FF5-16C8-4139-B069-5B32C6395BCC}" type="pres">
      <dgm:prSet presAssocID="{CFBBCE27-B82C-473A-BEEE-6BD72FBCBE50}" presName="accentRepeatNode" presStyleLbl="solidFgAcc1" presStyleIdx="3" presStyleCnt="7"/>
      <dgm:spPr/>
    </dgm:pt>
    <dgm:pt modelId="{BDB70FCC-D0AA-4437-8D08-D0C3DF0D3BD1}" type="pres">
      <dgm:prSet presAssocID="{B4D792E2-78F4-4FCA-8BBC-283727FFF35A}" presName="text_5" presStyleLbl="node1" presStyleIdx="4" presStyleCnt="7">
        <dgm:presLayoutVars>
          <dgm:bulletEnabled val="1"/>
        </dgm:presLayoutVars>
      </dgm:prSet>
      <dgm:spPr/>
    </dgm:pt>
    <dgm:pt modelId="{A86C322B-4052-435E-B018-DD88516D2FBA}" type="pres">
      <dgm:prSet presAssocID="{B4D792E2-78F4-4FCA-8BBC-283727FFF35A}" presName="accent_5" presStyleCnt="0"/>
      <dgm:spPr/>
    </dgm:pt>
    <dgm:pt modelId="{CA1A1D82-AA38-45C1-AD49-6B7993B73334}" type="pres">
      <dgm:prSet presAssocID="{B4D792E2-78F4-4FCA-8BBC-283727FFF35A}" presName="accentRepeatNode" presStyleLbl="solidFgAcc1" presStyleIdx="4" presStyleCnt="7"/>
      <dgm:spPr/>
    </dgm:pt>
    <dgm:pt modelId="{EFB535A2-BABB-4807-8D6C-69D2568AF014}" type="pres">
      <dgm:prSet presAssocID="{4C87CE9E-EB9D-4987-B95E-BB373A424CFC}" presName="text_6" presStyleLbl="node1" presStyleIdx="5" presStyleCnt="7">
        <dgm:presLayoutVars>
          <dgm:bulletEnabled val="1"/>
        </dgm:presLayoutVars>
      </dgm:prSet>
      <dgm:spPr/>
    </dgm:pt>
    <dgm:pt modelId="{B5658E9B-F2DC-4C29-9865-4E71A1F2F271}" type="pres">
      <dgm:prSet presAssocID="{4C87CE9E-EB9D-4987-B95E-BB373A424CFC}" presName="accent_6" presStyleCnt="0"/>
      <dgm:spPr/>
    </dgm:pt>
    <dgm:pt modelId="{1C8813A6-3732-4B78-B439-3BC45FBE1F35}" type="pres">
      <dgm:prSet presAssocID="{4C87CE9E-EB9D-4987-B95E-BB373A424CFC}" presName="accentRepeatNode" presStyleLbl="solidFgAcc1" presStyleIdx="5" presStyleCnt="7"/>
      <dgm:spPr/>
    </dgm:pt>
    <dgm:pt modelId="{26D4C1DE-EE89-4673-9861-BC448EB8124A}" type="pres">
      <dgm:prSet presAssocID="{5ED45FE4-FCC0-4A5F-B5B9-1E7684EE93AF}" presName="text_7" presStyleLbl="node1" presStyleIdx="6" presStyleCnt="7">
        <dgm:presLayoutVars>
          <dgm:bulletEnabled val="1"/>
        </dgm:presLayoutVars>
      </dgm:prSet>
      <dgm:spPr/>
    </dgm:pt>
    <dgm:pt modelId="{5B6FDA25-8EF0-40BB-8162-B7EC0A96070F}" type="pres">
      <dgm:prSet presAssocID="{5ED45FE4-FCC0-4A5F-B5B9-1E7684EE93AF}" presName="accent_7" presStyleCnt="0"/>
      <dgm:spPr/>
    </dgm:pt>
    <dgm:pt modelId="{D97B7923-85AE-4C18-83CA-63C8ED1DB4F4}" type="pres">
      <dgm:prSet presAssocID="{5ED45FE4-FCC0-4A5F-B5B9-1E7684EE93AF}" presName="accentRepeatNode" presStyleLbl="solidFgAcc1" presStyleIdx="6" presStyleCnt="7"/>
      <dgm:spPr/>
    </dgm:pt>
  </dgm:ptLst>
  <dgm:cxnLst>
    <dgm:cxn modelId="{404ED422-0271-4389-B66C-525D6DD02910}" srcId="{26851DF1-BFA8-438F-8B6F-30FB550E6792}" destId="{CFBBCE27-B82C-473A-BEEE-6BD72FBCBE50}" srcOrd="3" destOrd="0" parTransId="{EF9C4CDE-FBA6-4EA3-86B1-DEE5564D6B0C}" sibTransId="{31617EDF-4D67-4F23-AC5E-9803BC634BEB}"/>
    <dgm:cxn modelId="{1B35F63B-107B-4C2C-AF92-FABCEF8A0A57}" srcId="{26851DF1-BFA8-438F-8B6F-30FB550E6792}" destId="{33A674E4-D6BF-41D1-BAEC-75E5E6164107}" srcOrd="2" destOrd="0" parTransId="{179ED67A-754E-4219-B380-7F5DC55EC944}" sibTransId="{9FDF6FE3-1581-4A4C-8429-ECC24E6F5A91}"/>
    <dgm:cxn modelId="{316AEC3E-C956-466B-8BEC-3A093E1473B9}" type="presOf" srcId="{F297B195-4B1F-45A0-9631-01BBFE064A44}" destId="{366F71E9-26BF-4D88-A1E9-6B2A6E00592B}" srcOrd="0" destOrd="0" presId="urn:microsoft.com/office/officeart/2008/layout/VerticalCurvedList"/>
    <dgm:cxn modelId="{9F294144-D4F4-487E-90ED-BE39E5E40812}" srcId="{26851DF1-BFA8-438F-8B6F-30FB550E6792}" destId="{F297B195-4B1F-45A0-9631-01BBFE064A44}" srcOrd="1" destOrd="0" parTransId="{A67BFC90-B280-41A2-9A0E-F23FB25D76AE}" sibTransId="{7C618333-B8D4-42FC-8823-16C9C611ED37}"/>
    <dgm:cxn modelId="{C845634A-D0EE-414F-99CE-FDA0CE4B3E47}" type="presOf" srcId="{6D9043EA-511B-4274-A93F-BF721DCE4B59}" destId="{1F809ED4-118C-474C-89D2-4DD01C97B67B}" srcOrd="0" destOrd="0" presId="urn:microsoft.com/office/officeart/2008/layout/VerticalCurvedList"/>
    <dgm:cxn modelId="{4BC1484C-0DEB-449B-BE1D-E69E8A5359FA}" type="presOf" srcId="{33A674E4-D6BF-41D1-BAEC-75E5E6164107}" destId="{950005AD-043D-4840-87DE-5A1489EC8AC1}" srcOrd="0" destOrd="0" presId="urn:microsoft.com/office/officeart/2008/layout/VerticalCurvedList"/>
    <dgm:cxn modelId="{0AEE2391-36B3-4025-8CB9-359481520F21}" type="presOf" srcId="{4BE8288A-4F08-49E6-AC18-FF46948BB55A}" destId="{717A449E-5AB3-4E03-9A57-AC190B8761F8}" srcOrd="0" destOrd="0" presId="urn:microsoft.com/office/officeart/2008/layout/VerticalCurvedList"/>
    <dgm:cxn modelId="{EB037A92-B89E-4CFA-AD9E-AD1F9F5BB18F}" srcId="{26851DF1-BFA8-438F-8B6F-30FB550E6792}" destId="{6D9043EA-511B-4274-A93F-BF721DCE4B59}" srcOrd="0" destOrd="0" parTransId="{1465AD10-9766-4633-B841-27F9E4B76386}" sibTransId="{4BE8288A-4F08-49E6-AC18-FF46948BB55A}"/>
    <dgm:cxn modelId="{3097E3A3-E8C4-46D8-B1CC-8C5C891E0924}" type="presOf" srcId="{26851DF1-BFA8-438F-8B6F-30FB550E6792}" destId="{FBA8A1DA-DC43-4B48-915F-13F32F13829D}" srcOrd="0" destOrd="0" presId="urn:microsoft.com/office/officeart/2008/layout/VerticalCurvedList"/>
    <dgm:cxn modelId="{48C0B2A4-83A4-4EE9-AB25-D5FA7B72182A}" type="presOf" srcId="{B4D792E2-78F4-4FCA-8BBC-283727FFF35A}" destId="{BDB70FCC-D0AA-4437-8D08-D0C3DF0D3BD1}" srcOrd="0" destOrd="0" presId="urn:microsoft.com/office/officeart/2008/layout/VerticalCurvedList"/>
    <dgm:cxn modelId="{09D376BF-71C2-4C1F-96A2-37806C94B558}" type="presOf" srcId="{5ED45FE4-FCC0-4A5F-B5B9-1E7684EE93AF}" destId="{26D4C1DE-EE89-4673-9861-BC448EB8124A}" srcOrd="0" destOrd="0" presId="urn:microsoft.com/office/officeart/2008/layout/VerticalCurvedList"/>
    <dgm:cxn modelId="{1E5E00DA-2088-42AE-AF34-5D9D7AB06739}" srcId="{26851DF1-BFA8-438F-8B6F-30FB550E6792}" destId="{5ED45FE4-FCC0-4A5F-B5B9-1E7684EE93AF}" srcOrd="6" destOrd="0" parTransId="{3863A8FF-EC3F-42C1-AC98-A1398CF6852E}" sibTransId="{47944FFF-EB0A-48E9-B7C8-4B167BF4815B}"/>
    <dgm:cxn modelId="{633156F2-E9FF-4A5D-A566-FEB08F75862A}" srcId="{26851DF1-BFA8-438F-8B6F-30FB550E6792}" destId="{4C87CE9E-EB9D-4987-B95E-BB373A424CFC}" srcOrd="5" destOrd="0" parTransId="{CF65E0CF-25F2-4AF8-B22F-0773303620D5}" sibTransId="{C58016A8-1702-45D4-BB06-A9EB4A93EF30}"/>
    <dgm:cxn modelId="{E99F66F3-5E08-4B60-A3B7-C76E1FF2E67A}" type="presOf" srcId="{CFBBCE27-B82C-473A-BEEE-6BD72FBCBE50}" destId="{549642F2-BF9D-44F8-9369-288186B90795}" srcOrd="0" destOrd="0" presId="urn:microsoft.com/office/officeart/2008/layout/VerticalCurvedList"/>
    <dgm:cxn modelId="{665E56FA-093F-42C9-9976-4940613B3CBC}" srcId="{26851DF1-BFA8-438F-8B6F-30FB550E6792}" destId="{B4D792E2-78F4-4FCA-8BBC-283727FFF35A}" srcOrd="4" destOrd="0" parTransId="{D6245401-C2BF-41F0-A158-D96C57B54AD1}" sibTransId="{83EDA55E-796D-4CE2-8B88-CD6A86DB6E6D}"/>
    <dgm:cxn modelId="{3E27FAFA-9ED8-4093-A161-1AA0B1FCE297}" type="presOf" srcId="{4C87CE9E-EB9D-4987-B95E-BB373A424CFC}" destId="{EFB535A2-BABB-4807-8D6C-69D2568AF014}" srcOrd="0" destOrd="0" presId="urn:microsoft.com/office/officeart/2008/layout/VerticalCurvedList"/>
    <dgm:cxn modelId="{EAC116C2-E296-4C84-92DF-C0F60536CFA4}" type="presParOf" srcId="{FBA8A1DA-DC43-4B48-915F-13F32F13829D}" destId="{455F9C2D-7667-42FC-87B5-B78032E8FCD4}" srcOrd="0" destOrd="0" presId="urn:microsoft.com/office/officeart/2008/layout/VerticalCurvedList"/>
    <dgm:cxn modelId="{D59C0670-142A-426A-928A-FCA524BE144C}" type="presParOf" srcId="{455F9C2D-7667-42FC-87B5-B78032E8FCD4}" destId="{7B78AC99-A34A-49BF-B0D1-AF7C4746CC82}" srcOrd="0" destOrd="0" presId="urn:microsoft.com/office/officeart/2008/layout/VerticalCurvedList"/>
    <dgm:cxn modelId="{0FFDBF84-7BDC-4FAE-A934-18E176A0A684}" type="presParOf" srcId="{7B78AC99-A34A-49BF-B0D1-AF7C4746CC82}" destId="{3E01A599-CEA5-4D7D-93C0-AC7B5945B910}" srcOrd="0" destOrd="0" presId="urn:microsoft.com/office/officeart/2008/layout/VerticalCurvedList"/>
    <dgm:cxn modelId="{3745CAEB-9169-4E29-B208-DCC6043B4D7A}" type="presParOf" srcId="{7B78AC99-A34A-49BF-B0D1-AF7C4746CC82}" destId="{717A449E-5AB3-4E03-9A57-AC190B8761F8}" srcOrd="1" destOrd="0" presId="urn:microsoft.com/office/officeart/2008/layout/VerticalCurvedList"/>
    <dgm:cxn modelId="{80075C5C-E7FB-49B2-A81B-17F8E29F0BB9}" type="presParOf" srcId="{7B78AC99-A34A-49BF-B0D1-AF7C4746CC82}" destId="{564360AE-C9F8-40BE-9408-9F2D640EBE19}" srcOrd="2" destOrd="0" presId="urn:microsoft.com/office/officeart/2008/layout/VerticalCurvedList"/>
    <dgm:cxn modelId="{7305856F-77B9-4803-98EC-7264BEE4A4C3}" type="presParOf" srcId="{7B78AC99-A34A-49BF-B0D1-AF7C4746CC82}" destId="{9BBEFE8D-8FF8-4AB7-A31C-CFAB497C5EDA}" srcOrd="3" destOrd="0" presId="urn:microsoft.com/office/officeart/2008/layout/VerticalCurvedList"/>
    <dgm:cxn modelId="{2AB3B2A6-23F1-4623-8E42-D79C3A5F7C89}" type="presParOf" srcId="{455F9C2D-7667-42FC-87B5-B78032E8FCD4}" destId="{1F809ED4-118C-474C-89D2-4DD01C97B67B}" srcOrd="1" destOrd="0" presId="urn:microsoft.com/office/officeart/2008/layout/VerticalCurvedList"/>
    <dgm:cxn modelId="{F3032DF8-C831-456B-9380-7940D14356BF}" type="presParOf" srcId="{455F9C2D-7667-42FC-87B5-B78032E8FCD4}" destId="{8FBD6B6D-7BB2-4E42-82CF-26D17F3BA6BE}" srcOrd="2" destOrd="0" presId="urn:microsoft.com/office/officeart/2008/layout/VerticalCurvedList"/>
    <dgm:cxn modelId="{87DD2077-7147-4A2D-8320-041CDDCE871C}" type="presParOf" srcId="{8FBD6B6D-7BB2-4E42-82CF-26D17F3BA6BE}" destId="{ABA1E38A-B625-4252-A9BA-4567793A8B25}" srcOrd="0" destOrd="0" presId="urn:microsoft.com/office/officeart/2008/layout/VerticalCurvedList"/>
    <dgm:cxn modelId="{90C754B6-BA69-41F7-936C-7B3A32E1722E}" type="presParOf" srcId="{455F9C2D-7667-42FC-87B5-B78032E8FCD4}" destId="{366F71E9-26BF-4D88-A1E9-6B2A6E00592B}" srcOrd="3" destOrd="0" presId="urn:microsoft.com/office/officeart/2008/layout/VerticalCurvedList"/>
    <dgm:cxn modelId="{D2BEA92A-0433-466A-A512-CB7D1A87B94D}" type="presParOf" srcId="{455F9C2D-7667-42FC-87B5-B78032E8FCD4}" destId="{90A043F8-AA67-44D8-B0F2-04CB347D1DF8}" srcOrd="4" destOrd="0" presId="urn:microsoft.com/office/officeart/2008/layout/VerticalCurvedList"/>
    <dgm:cxn modelId="{481EAB9A-5AF8-4BA6-AD7D-6C999D66030F}" type="presParOf" srcId="{90A043F8-AA67-44D8-B0F2-04CB347D1DF8}" destId="{6268E1DA-AC89-4DFB-8C89-146EE6F95E49}" srcOrd="0" destOrd="0" presId="urn:microsoft.com/office/officeart/2008/layout/VerticalCurvedList"/>
    <dgm:cxn modelId="{104BC372-EFF1-4E04-8010-54F521CF4404}" type="presParOf" srcId="{455F9C2D-7667-42FC-87B5-B78032E8FCD4}" destId="{950005AD-043D-4840-87DE-5A1489EC8AC1}" srcOrd="5" destOrd="0" presId="urn:microsoft.com/office/officeart/2008/layout/VerticalCurvedList"/>
    <dgm:cxn modelId="{107B398A-1F87-4951-8F17-858C1A623420}" type="presParOf" srcId="{455F9C2D-7667-42FC-87B5-B78032E8FCD4}" destId="{0448E509-7DE9-4227-85D7-CD49B2D5EA3F}" srcOrd="6" destOrd="0" presId="urn:microsoft.com/office/officeart/2008/layout/VerticalCurvedList"/>
    <dgm:cxn modelId="{311AF67D-D686-43BD-8D0D-91C4658F4FC1}" type="presParOf" srcId="{0448E509-7DE9-4227-85D7-CD49B2D5EA3F}" destId="{6BDF9690-A55B-4D61-B64E-2F7503001002}" srcOrd="0" destOrd="0" presId="urn:microsoft.com/office/officeart/2008/layout/VerticalCurvedList"/>
    <dgm:cxn modelId="{72426EF1-86F9-4DF2-A160-579F6DA5DAA2}" type="presParOf" srcId="{455F9C2D-7667-42FC-87B5-B78032E8FCD4}" destId="{549642F2-BF9D-44F8-9369-288186B90795}" srcOrd="7" destOrd="0" presId="urn:microsoft.com/office/officeart/2008/layout/VerticalCurvedList"/>
    <dgm:cxn modelId="{FD70336A-FBC1-46BC-ABDD-4DC7C558E8C1}" type="presParOf" srcId="{455F9C2D-7667-42FC-87B5-B78032E8FCD4}" destId="{9B9C9A3A-89F3-4E57-9D18-685BEF919405}" srcOrd="8" destOrd="0" presId="urn:microsoft.com/office/officeart/2008/layout/VerticalCurvedList"/>
    <dgm:cxn modelId="{0603C306-154B-4065-91EF-0D7A7B79BFDC}" type="presParOf" srcId="{9B9C9A3A-89F3-4E57-9D18-685BEF919405}" destId="{234E8FF5-16C8-4139-B069-5B32C6395BCC}" srcOrd="0" destOrd="0" presId="urn:microsoft.com/office/officeart/2008/layout/VerticalCurvedList"/>
    <dgm:cxn modelId="{E3CECD3B-55F2-4E13-AE36-355507BA4AF6}" type="presParOf" srcId="{455F9C2D-7667-42FC-87B5-B78032E8FCD4}" destId="{BDB70FCC-D0AA-4437-8D08-D0C3DF0D3BD1}" srcOrd="9" destOrd="0" presId="urn:microsoft.com/office/officeart/2008/layout/VerticalCurvedList"/>
    <dgm:cxn modelId="{10D966F7-F968-4F78-B13D-6B0CB430739A}" type="presParOf" srcId="{455F9C2D-7667-42FC-87B5-B78032E8FCD4}" destId="{A86C322B-4052-435E-B018-DD88516D2FBA}" srcOrd="10" destOrd="0" presId="urn:microsoft.com/office/officeart/2008/layout/VerticalCurvedList"/>
    <dgm:cxn modelId="{F93BB0A7-4553-4DF5-BE28-AFE9D40696B7}" type="presParOf" srcId="{A86C322B-4052-435E-B018-DD88516D2FBA}" destId="{CA1A1D82-AA38-45C1-AD49-6B7993B73334}" srcOrd="0" destOrd="0" presId="urn:microsoft.com/office/officeart/2008/layout/VerticalCurvedList"/>
    <dgm:cxn modelId="{1869EFB2-C00A-4D30-82B9-61C33EAD196B}" type="presParOf" srcId="{455F9C2D-7667-42FC-87B5-B78032E8FCD4}" destId="{EFB535A2-BABB-4807-8D6C-69D2568AF014}" srcOrd="11" destOrd="0" presId="urn:microsoft.com/office/officeart/2008/layout/VerticalCurvedList"/>
    <dgm:cxn modelId="{3B3F3D17-FAE3-457A-ABCF-458CC09322DE}" type="presParOf" srcId="{455F9C2D-7667-42FC-87B5-B78032E8FCD4}" destId="{B5658E9B-F2DC-4C29-9865-4E71A1F2F271}" srcOrd="12" destOrd="0" presId="urn:microsoft.com/office/officeart/2008/layout/VerticalCurvedList"/>
    <dgm:cxn modelId="{6C4040EE-004A-4F86-B772-1332590BA423}" type="presParOf" srcId="{B5658E9B-F2DC-4C29-9865-4E71A1F2F271}" destId="{1C8813A6-3732-4B78-B439-3BC45FBE1F35}" srcOrd="0" destOrd="0" presId="urn:microsoft.com/office/officeart/2008/layout/VerticalCurvedList"/>
    <dgm:cxn modelId="{F9FA8C47-5BD6-4C23-B83D-7483183E2005}" type="presParOf" srcId="{455F9C2D-7667-42FC-87B5-B78032E8FCD4}" destId="{26D4C1DE-EE89-4673-9861-BC448EB8124A}" srcOrd="13" destOrd="0" presId="urn:microsoft.com/office/officeart/2008/layout/VerticalCurvedList"/>
    <dgm:cxn modelId="{B82B947B-2E96-4B9A-B8B7-96E5B4B4D227}" type="presParOf" srcId="{455F9C2D-7667-42FC-87B5-B78032E8FCD4}" destId="{5B6FDA25-8EF0-40BB-8162-B7EC0A96070F}" srcOrd="14" destOrd="0" presId="urn:microsoft.com/office/officeart/2008/layout/VerticalCurvedList"/>
    <dgm:cxn modelId="{4900C536-6FBC-4AD6-9CEA-E4F15CF09B71}" type="presParOf" srcId="{5B6FDA25-8EF0-40BB-8162-B7EC0A96070F}" destId="{D97B7923-85AE-4C18-83CA-63C8ED1DB4F4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7A449E-5AB3-4E03-9A57-AC190B8761F8}">
      <dsp:nvSpPr>
        <dsp:cNvPr id="0" name=""/>
        <dsp:cNvSpPr/>
      </dsp:nvSpPr>
      <dsp:spPr>
        <a:xfrm>
          <a:off x="-6122738" y="-937410"/>
          <a:ext cx="7293488" cy="7293488"/>
        </a:xfrm>
        <a:prstGeom prst="blockArc">
          <a:avLst>
            <a:gd name="adj1" fmla="val 18900000"/>
            <a:gd name="adj2" fmla="val 2700000"/>
            <a:gd name="adj3" fmla="val 296"/>
          </a:avLst>
        </a:pr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F809ED4-118C-474C-89D2-4DD01C97B67B}">
      <dsp:nvSpPr>
        <dsp:cNvPr id="0" name=""/>
        <dsp:cNvSpPr/>
      </dsp:nvSpPr>
      <dsp:spPr>
        <a:xfrm>
          <a:off x="380119" y="246332"/>
          <a:ext cx="7675541" cy="492448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90881" tIns="63500" rIns="63500" bIns="6350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0" i="0" kern="1200" dirty="0"/>
            <a:t>Wearable devices </a:t>
          </a:r>
          <a:endParaRPr lang="uk-UA" sz="2500" b="0" kern="1200" dirty="0"/>
        </a:p>
      </dsp:txBody>
      <dsp:txXfrm>
        <a:off x="380119" y="246332"/>
        <a:ext cx="7675541" cy="492448"/>
      </dsp:txXfrm>
    </dsp:sp>
    <dsp:sp modelId="{ABA1E38A-B625-4252-A9BA-4567793A8B25}">
      <dsp:nvSpPr>
        <dsp:cNvPr id="0" name=""/>
        <dsp:cNvSpPr/>
      </dsp:nvSpPr>
      <dsp:spPr>
        <a:xfrm>
          <a:off x="72339" y="184776"/>
          <a:ext cx="615560" cy="61556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66F71E9-26BF-4D88-A1E9-6B2A6E00592B}">
      <dsp:nvSpPr>
        <dsp:cNvPr id="0" name=""/>
        <dsp:cNvSpPr/>
      </dsp:nvSpPr>
      <dsp:spPr>
        <a:xfrm>
          <a:off x="826075" y="985438"/>
          <a:ext cx="7229585" cy="492448"/>
        </a:xfrm>
        <a:prstGeom prst="rect">
          <a:avLst/>
        </a:prstGeom>
        <a:solidFill>
          <a:schemeClr val="accent4">
            <a:hueOff val="1633482"/>
            <a:satOff val="-6796"/>
            <a:lumOff val="160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90881" tIns="63500" rIns="63500" bIns="6350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u="none" kern="1200" dirty="0"/>
            <a:t>Telecommunication technologies</a:t>
          </a:r>
          <a:endParaRPr lang="uk-UA" sz="2500" u="none" kern="1200" dirty="0"/>
        </a:p>
      </dsp:txBody>
      <dsp:txXfrm>
        <a:off x="826075" y="985438"/>
        <a:ext cx="7229585" cy="492448"/>
      </dsp:txXfrm>
    </dsp:sp>
    <dsp:sp modelId="{6268E1DA-AC89-4DFB-8C89-146EE6F95E49}">
      <dsp:nvSpPr>
        <dsp:cNvPr id="0" name=""/>
        <dsp:cNvSpPr/>
      </dsp:nvSpPr>
      <dsp:spPr>
        <a:xfrm>
          <a:off x="518295" y="923882"/>
          <a:ext cx="615560" cy="61556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1633482"/>
              <a:satOff val="-6796"/>
              <a:lumOff val="160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50005AD-043D-4840-87DE-5A1489EC8AC1}">
      <dsp:nvSpPr>
        <dsp:cNvPr id="0" name=""/>
        <dsp:cNvSpPr/>
      </dsp:nvSpPr>
      <dsp:spPr>
        <a:xfrm>
          <a:off x="1070457" y="1724003"/>
          <a:ext cx="6985203" cy="492448"/>
        </a:xfrm>
        <a:prstGeom prst="rect">
          <a:avLst/>
        </a:prstGeom>
        <a:solidFill>
          <a:schemeClr val="accent4">
            <a:hueOff val="3266964"/>
            <a:satOff val="-13592"/>
            <a:lumOff val="320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90881" tIns="63500" rIns="63500" bIns="6350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Rich Internet Applications</a:t>
          </a:r>
          <a:endParaRPr lang="uk-UA" sz="2500" kern="1200" dirty="0"/>
        </a:p>
      </dsp:txBody>
      <dsp:txXfrm>
        <a:off x="1070457" y="1724003"/>
        <a:ext cx="6985203" cy="492448"/>
      </dsp:txXfrm>
    </dsp:sp>
    <dsp:sp modelId="{6BDF9690-A55B-4D61-B64E-2F7503001002}">
      <dsp:nvSpPr>
        <dsp:cNvPr id="0" name=""/>
        <dsp:cNvSpPr/>
      </dsp:nvSpPr>
      <dsp:spPr>
        <a:xfrm>
          <a:off x="762677" y="1662447"/>
          <a:ext cx="615560" cy="61556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3266964"/>
              <a:satOff val="-13592"/>
              <a:lumOff val="320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49642F2-BF9D-44F8-9369-288186B90795}">
      <dsp:nvSpPr>
        <dsp:cNvPr id="0" name=""/>
        <dsp:cNvSpPr/>
      </dsp:nvSpPr>
      <dsp:spPr>
        <a:xfrm>
          <a:off x="1148486" y="2463109"/>
          <a:ext cx="6907174" cy="492448"/>
        </a:xfrm>
        <a:prstGeom prst="rect">
          <a:avLst/>
        </a:prstGeom>
        <a:solidFill>
          <a:schemeClr val="accent4">
            <a:hueOff val="4900445"/>
            <a:satOff val="-20388"/>
            <a:lumOff val="480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90881" tIns="63500" rIns="63500" bIns="6350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Telemetry</a:t>
          </a:r>
          <a:endParaRPr lang="uk-UA" sz="2500" kern="1200" dirty="0"/>
        </a:p>
      </dsp:txBody>
      <dsp:txXfrm>
        <a:off x="1148486" y="2463109"/>
        <a:ext cx="6907174" cy="492448"/>
      </dsp:txXfrm>
    </dsp:sp>
    <dsp:sp modelId="{234E8FF5-16C8-4139-B069-5B32C6395BCC}">
      <dsp:nvSpPr>
        <dsp:cNvPr id="0" name=""/>
        <dsp:cNvSpPr/>
      </dsp:nvSpPr>
      <dsp:spPr>
        <a:xfrm>
          <a:off x="840706" y="2401553"/>
          <a:ext cx="615560" cy="61556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4900445"/>
              <a:satOff val="-20388"/>
              <a:lumOff val="480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DB70FCC-D0AA-4437-8D08-D0C3DF0D3BD1}">
      <dsp:nvSpPr>
        <dsp:cNvPr id="0" name=""/>
        <dsp:cNvSpPr/>
      </dsp:nvSpPr>
      <dsp:spPr>
        <a:xfrm>
          <a:off x="1070457" y="3202215"/>
          <a:ext cx="6985203" cy="492448"/>
        </a:xfrm>
        <a:prstGeom prst="rect">
          <a:avLst/>
        </a:prstGeom>
        <a:solidFill>
          <a:schemeClr val="accent4">
            <a:hueOff val="6533927"/>
            <a:satOff val="-27185"/>
            <a:lumOff val="640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90881" tIns="63500" rIns="63500" bIns="6350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Virtual assistants</a:t>
          </a:r>
          <a:endParaRPr lang="uk-UA" sz="2500" kern="1200" dirty="0"/>
        </a:p>
      </dsp:txBody>
      <dsp:txXfrm>
        <a:off x="1070457" y="3202215"/>
        <a:ext cx="6985203" cy="492448"/>
      </dsp:txXfrm>
    </dsp:sp>
    <dsp:sp modelId="{CA1A1D82-AA38-45C1-AD49-6B7993B73334}">
      <dsp:nvSpPr>
        <dsp:cNvPr id="0" name=""/>
        <dsp:cNvSpPr/>
      </dsp:nvSpPr>
      <dsp:spPr>
        <a:xfrm>
          <a:off x="762677" y="3140659"/>
          <a:ext cx="615560" cy="61556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6533927"/>
              <a:satOff val="-27185"/>
              <a:lumOff val="640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FB535A2-BABB-4807-8D6C-69D2568AF014}">
      <dsp:nvSpPr>
        <dsp:cNvPr id="0" name=""/>
        <dsp:cNvSpPr/>
      </dsp:nvSpPr>
      <dsp:spPr>
        <a:xfrm>
          <a:off x="826075" y="3940779"/>
          <a:ext cx="7229585" cy="492448"/>
        </a:xfrm>
        <a:prstGeom prst="rect">
          <a:avLst/>
        </a:prstGeom>
        <a:solidFill>
          <a:schemeClr val="accent4">
            <a:hueOff val="8167408"/>
            <a:satOff val="-33981"/>
            <a:lumOff val="800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90881" tIns="63500" rIns="63500" bIns="6350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0" i="0" kern="1200" dirty="0"/>
            <a:t>Biofeedback </a:t>
          </a:r>
          <a:endParaRPr lang="uk-UA" sz="2500" kern="1200" dirty="0"/>
        </a:p>
      </dsp:txBody>
      <dsp:txXfrm>
        <a:off x="826075" y="3940779"/>
        <a:ext cx="7229585" cy="492448"/>
      </dsp:txXfrm>
    </dsp:sp>
    <dsp:sp modelId="{1C8813A6-3732-4B78-B439-3BC45FBE1F35}">
      <dsp:nvSpPr>
        <dsp:cNvPr id="0" name=""/>
        <dsp:cNvSpPr/>
      </dsp:nvSpPr>
      <dsp:spPr>
        <a:xfrm>
          <a:off x="518295" y="3879223"/>
          <a:ext cx="615560" cy="61556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8167408"/>
              <a:satOff val="-33981"/>
              <a:lumOff val="800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6D4C1DE-EE89-4673-9861-BC448EB8124A}">
      <dsp:nvSpPr>
        <dsp:cNvPr id="0" name=""/>
        <dsp:cNvSpPr/>
      </dsp:nvSpPr>
      <dsp:spPr>
        <a:xfrm>
          <a:off x="380119" y="4679885"/>
          <a:ext cx="7675541" cy="492448"/>
        </a:xfrm>
        <a:prstGeom prst="rect">
          <a:avLst/>
        </a:prstGeom>
        <a:solidFill>
          <a:schemeClr val="accent4">
            <a:hueOff val="9800891"/>
            <a:satOff val="-40777"/>
            <a:lumOff val="960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90881" tIns="63500" rIns="63500" bIns="6350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Artificial Intelligence</a:t>
          </a:r>
          <a:r>
            <a:rPr lang="ru-RU" sz="2500" kern="1200" dirty="0"/>
            <a:t> </a:t>
          </a:r>
          <a:endParaRPr lang="uk-UA" sz="2500" kern="1200" dirty="0"/>
        </a:p>
      </dsp:txBody>
      <dsp:txXfrm>
        <a:off x="380119" y="4679885"/>
        <a:ext cx="7675541" cy="492448"/>
      </dsp:txXfrm>
    </dsp:sp>
    <dsp:sp modelId="{D97B7923-85AE-4C18-83CA-63C8ED1DB4F4}">
      <dsp:nvSpPr>
        <dsp:cNvPr id="0" name=""/>
        <dsp:cNvSpPr/>
      </dsp:nvSpPr>
      <dsp:spPr>
        <a:xfrm>
          <a:off x="72339" y="4618329"/>
          <a:ext cx="615560" cy="61556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9800891"/>
              <a:satOff val="-40777"/>
              <a:lumOff val="960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7A449E-5AB3-4E03-9A57-AC190B8761F8}">
      <dsp:nvSpPr>
        <dsp:cNvPr id="0" name=""/>
        <dsp:cNvSpPr/>
      </dsp:nvSpPr>
      <dsp:spPr>
        <a:xfrm>
          <a:off x="-6122738" y="-937410"/>
          <a:ext cx="7293488" cy="7293488"/>
        </a:xfrm>
        <a:prstGeom prst="blockArc">
          <a:avLst>
            <a:gd name="adj1" fmla="val 18900000"/>
            <a:gd name="adj2" fmla="val 2700000"/>
            <a:gd name="adj3" fmla="val 296"/>
          </a:avLst>
        </a:pr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F809ED4-118C-474C-89D2-4DD01C97B67B}">
      <dsp:nvSpPr>
        <dsp:cNvPr id="0" name=""/>
        <dsp:cNvSpPr/>
      </dsp:nvSpPr>
      <dsp:spPr>
        <a:xfrm>
          <a:off x="380119" y="246332"/>
          <a:ext cx="7675541" cy="492448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90881" tIns="63500" rIns="63500" bIns="6350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500" i="1" kern="1200" dirty="0"/>
            <a:t>“Розумні” прилади для носіння</a:t>
          </a:r>
          <a:endParaRPr lang="uk-UA" sz="2500" b="0" kern="1200" dirty="0"/>
        </a:p>
      </dsp:txBody>
      <dsp:txXfrm>
        <a:off x="380119" y="246332"/>
        <a:ext cx="7675541" cy="492448"/>
      </dsp:txXfrm>
    </dsp:sp>
    <dsp:sp modelId="{ABA1E38A-B625-4252-A9BA-4567793A8B25}">
      <dsp:nvSpPr>
        <dsp:cNvPr id="0" name=""/>
        <dsp:cNvSpPr/>
      </dsp:nvSpPr>
      <dsp:spPr>
        <a:xfrm>
          <a:off x="72339" y="184776"/>
          <a:ext cx="615560" cy="61556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66F71E9-26BF-4D88-A1E9-6B2A6E00592B}">
      <dsp:nvSpPr>
        <dsp:cNvPr id="0" name=""/>
        <dsp:cNvSpPr/>
      </dsp:nvSpPr>
      <dsp:spPr>
        <a:xfrm>
          <a:off x="826075" y="985438"/>
          <a:ext cx="7229585" cy="492448"/>
        </a:xfrm>
        <a:prstGeom prst="rect">
          <a:avLst/>
        </a:prstGeom>
        <a:solidFill>
          <a:schemeClr val="accent4">
            <a:hueOff val="1633482"/>
            <a:satOff val="-6796"/>
            <a:lumOff val="160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90881" tIns="63500" rIns="63500" bIns="6350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500" u="none" kern="1200" dirty="0"/>
            <a:t>Телекомунікаційні технології</a:t>
          </a:r>
        </a:p>
      </dsp:txBody>
      <dsp:txXfrm>
        <a:off x="826075" y="985438"/>
        <a:ext cx="7229585" cy="492448"/>
      </dsp:txXfrm>
    </dsp:sp>
    <dsp:sp modelId="{6268E1DA-AC89-4DFB-8C89-146EE6F95E49}">
      <dsp:nvSpPr>
        <dsp:cNvPr id="0" name=""/>
        <dsp:cNvSpPr/>
      </dsp:nvSpPr>
      <dsp:spPr>
        <a:xfrm>
          <a:off x="518295" y="923882"/>
          <a:ext cx="615560" cy="61556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1633482"/>
              <a:satOff val="-6796"/>
              <a:lumOff val="160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50005AD-043D-4840-87DE-5A1489EC8AC1}">
      <dsp:nvSpPr>
        <dsp:cNvPr id="0" name=""/>
        <dsp:cNvSpPr/>
      </dsp:nvSpPr>
      <dsp:spPr>
        <a:xfrm>
          <a:off x="1070457" y="1724003"/>
          <a:ext cx="6985203" cy="492448"/>
        </a:xfrm>
        <a:prstGeom prst="rect">
          <a:avLst/>
        </a:prstGeom>
        <a:solidFill>
          <a:schemeClr val="accent4">
            <a:hueOff val="3266964"/>
            <a:satOff val="-13592"/>
            <a:lumOff val="320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90881" tIns="63500" rIns="63500" bIns="6350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500" i="1" kern="1200" dirty="0"/>
            <a:t>Насичені Інтернет-застосунки</a:t>
          </a:r>
          <a:r>
            <a:rPr lang="uk-UA" sz="2500" kern="1200" dirty="0"/>
            <a:t> </a:t>
          </a:r>
        </a:p>
      </dsp:txBody>
      <dsp:txXfrm>
        <a:off x="1070457" y="1724003"/>
        <a:ext cx="6985203" cy="492448"/>
      </dsp:txXfrm>
    </dsp:sp>
    <dsp:sp modelId="{6BDF9690-A55B-4D61-B64E-2F7503001002}">
      <dsp:nvSpPr>
        <dsp:cNvPr id="0" name=""/>
        <dsp:cNvSpPr/>
      </dsp:nvSpPr>
      <dsp:spPr>
        <a:xfrm>
          <a:off x="762677" y="1662447"/>
          <a:ext cx="615560" cy="61556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3266964"/>
              <a:satOff val="-13592"/>
              <a:lumOff val="320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49642F2-BF9D-44F8-9369-288186B90795}">
      <dsp:nvSpPr>
        <dsp:cNvPr id="0" name=""/>
        <dsp:cNvSpPr/>
      </dsp:nvSpPr>
      <dsp:spPr>
        <a:xfrm>
          <a:off x="1148486" y="2463109"/>
          <a:ext cx="6907174" cy="492448"/>
        </a:xfrm>
        <a:prstGeom prst="rect">
          <a:avLst/>
        </a:prstGeom>
        <a:solidFill>
          <a:schemeClr val="accent4">
            <a:hueOff val="4900445"/>
            <a:satOff val="-20388"/>
            <a:lumOff val="480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90881" tIns="63500" rIns="63500" bIns="6350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500" kern="1200" dirty="0"/>
            <a:t>Телеметрія</a:t>
          </a:r>
        </a:p>
      </dsp:txBody>
      <dsp:txXfrm>
        <a:off x="1148486" y="2463109"/>
        <a:ext cx="6907174" cy="492448"/>
      </dsp:txXfrm>
    </dsp:sp>
    <dsp:sp modelId="{234E8FF5-16C8-4139-B069-5B32C6395BCC}">
      <dsp:nvSpPr>
        <dsp:cNvPr id="0" name=""/>
        <dsp:cNvSpPr/>
      </dsp:nvSpPr>
      <dsp:spPr>
        <a:xfrm>
          <a:off x="840706" y="2401553"/>
          <a:ext cx="615560" cy="61556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4900445"/>
              <a:satOff val="-20388"/>
              <a:lumOff val="480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DB70FCC-D0AA-4437-8D08-D0C3DF0D3BD1}">
      <dsp:nvSpPr>
        <dsp:cNvPr id="0" name=""/>
        <dsp:cNvSpPr/>
      </dsp:nvSpPr>
      <dsp:spPr>
        <a:xfrm>
          <a:off x="1070457" y="3202215"/>
          <a:ext cx="6985203" cy="492448"/>
        </a:xfrm>
        <a:prstGeom prst="rect">
          <a:avLst/>
        </a:prstGeom>
        <a:solidFill>
          <a:schemeClr val="accent4">
            <a:hueOff val="6533927"/>
            <a:satOff val="-27185"/>
            <a:lumOff val="640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90881" tIns="63500" rIns="63500" bIns="6350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500" kern="1200" dirty="0"/>
            <a:t>Інтелектуальні</a:t>
          </a:r>
          <a:r>
            <a:rPr lang="en-US" sz="2500" kern="1200" dirty="0"/>
            <a:t>/</a:t>
          </a:r>
          <a:r>
            <a:rPr lang="uk-UA" sz="2500" kern="1200" dirty="0"/>
            <a:t>віртуальні помічники</a:t>
          </a:r>
        </a:p>
      </dsp:txBody>
      <dsp:txXfrm>
        <a:off x="1070457" y="3202215"/>
        <a:ext cx="6985203" cy="492448"/>
      </dsp:txXfrm>
    </dsp:sp>
    <dsp:sp modelId="{CA1A1D82-AA38-45C1-AD49-6B7993B73334}">
      <dsp:nvSpPr>
        <dsp:cNvPr id="0" name=""/>
        <dsp:cNvSpPr/>
      </dsp:nvSpPr>
      <dsp:spPr>
        <a:xfrm>
          <a:off x="762677" y="3140659"/>
          <a:ext cx="615560" cy="61556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6533927"/>
              <a:satOff val="-27185"/>
              <a:lumOff val="640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FB535A2-BABB-4807-8D6C-69D2568AF014}">
      <dsp:nvSpPr>
        <dsp:cNvPr id="0" name=""/>
        <dsp:cNvSpPr/>
      </dsp:nvSpPr>
      <dsp:spPr>
        <a:xfrm>
          <a:off x="826075" y="3940779"/>
          <a:ext cx="7229585" cy="492448"/>
        </a:xfrm>
        <a:prstGeom prst="rect">
          <a:avLst/>
        </a:prstGeom>
        <a:solidFill>
          <a:schemeClr val="accent4">
            <a:hueOff val="8167408"/>
            <a:satOff val="-33981"/>
            <a:lumOff val="800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90881" tIns="63500" rIns="63500" bIns="6350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500" b="0" i="0" kern="1200" dirty="0"/>
            <a:t>Біологічний зворотній зв'язок</a:t>
          </a:r>
          <a:r>
            <a:rPr lang="en-US" sz="2500" b="0" i="0" kern="1200" dirty="0"/>
            <a:t> </a:t>
          </a:r>
          <a:endParaRPr lang="uk-UA" sz="2500" kern="1200" dirty="0"/>
        </a:p>
      </dsp:txBody>
      <dsp:txXfrm>
        <a:off x="826075" y="3940779"/>
        <a:ext cx="7229585" cy="492448"/>
      </dsp:txXfrm>
    </dsp:sp>
    <dsp:sp modelId="{1C8813A6-3732-4B78-B439-3BC45FBE1F35}">
      <dsp:nvSpPr>
        <dsp:cNvPr id="0" name=""/>
        <dsp:cNvSpPr/>
      </dsp:nvSpPr>
      <dsp:spPr>
        <a:xfrm>
          <a:off x="518295" y="3879223"/>
          <a:ext cx="615560" cy="61556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8167408"/>
              <a:satOff val="-33981"/>
              <a:lumOff val="800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6D4C1DE-EE89-4673-9861-BC448EB8124A}">
      <dsp:nvSpPr>
        <dsp:cNvPr id="0" name=""/>
        <dsp:cNvSpPr/>
      </dsp:nvSpPr>
      <dsp:spPr>
        <a:xfrm>
          <a:off x="380119" y="4679885"/>
          <a:ext cx="7675541" cy="492448"/>
        </a:xfrm>
        <a:prstGeom prst="rect">
          <a:avLst/>
        </a:prstGeom>
        <a:solidFill>
          <a:schemeClr val="accent4">
            <a:hueOff val="9800891"/>
            <a:satOff val="-40777"/>
            <a:lumOff val="960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90881" tIns="63500" rIns="63500" bIns="6350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500" kern="1200" dirty="0"/>
            <a:t>Штучний інтелект</a:t>
          </a:r>
        </a:p>
      </dsp:txBody>
      <dsp:txXfrm>
        <a:off x="380119" y="4679885"/>
        <a:ext cx="7675541" cy="492448"/>
      </dsp:txXfrm>
    </dsp:sp>
    <dsp:sp modelId="{D97B7923-85AE-4C18-83CA-63C8ED1DB4F4}">
      <dsp:nvSpPr>
        <dsp:cNvPr id="0" name=""/>
        <dsp:cNvSpPr/>
      </dsp:nvSpPr>
      <dsp:spPr>
        <a:xfrm>
          <a:off x="72339" y="4618329"/>
          <a:ext cx="615560" cy="61556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9800891"/>
              <a:satOff val="-40777"/>
              <a:lumOff val="960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66B9FF0-A056-4154-BAFE-25CA2F4698E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4781115-F2C7-4F73-968A-1990888CCEA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2B0FC0-DEE8-46CC-A8FB-A8C2D76714A9}" type="datetimeFigureOut">
              <a:rPr lang="x-none" smtClean="0"/>
              <a:t>24.10.2021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1BB30AA-0E8F-4265-8E3A-CD2490917FA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AA2DA9-4FEA-4ECD-8120-4BDF17BA020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F9B95A-173F-4424-9069-22DD4AC03DBC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2633815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3DB12A-BD52-4D73-A838-ACD187B3FA0D}" type="datetimeFigureOut">
              <a:rPr lang="en-GB" smtClean="0"/>
              <a:t>24/10/2021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77A0D4-35B3-479D-9044-6810393B09C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73496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77A0D4-35B3-479D-9044-6810393B09C1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00464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521A95-536A-4F5D-AD85-FF4049440A5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524865" y="1307507"/>
            <a:ext cx="7413752" cy="1792079"/>
          </a:xfrm>
        </p:spPr>
        <p:txBody>
          <a:bodyPr anchor="b">
            <a:noAutofit/>
          </a:bodyPr>
          <a:lstStyle>
            <a:lvl1pPr algn="ctr">
              <a:defRPr sz="4000" b="1">
                <a:solidFill>
                  <a:srgbClr val="32387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Put Here the Title of Your Presentation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836886B-621F-44A1-AAAE-1347FC88188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507771" y="4061547"/>
            <a:ext cx="7413754" cy="697623"/>
          </a:xfrm>
        </p:spPr>
        <p:txBody>
          <a:bodyPr>
            <a:noAutofit/>
          </a:bodyPr>
          <a:lstStyle>
            <a:lvl1pPr marL="0" indent="0" algn="ctr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Your name and organization</a:t>
            </a:r>
          </a:p>
        </p:txBody>
      </p:sp>
      <p:pic>
        <p:nvPicPr>
          <p:cNvPr id="1026" name="Picture 2" descr="D:\tmp\IDAACS-2021-PNG-3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361" y="1308272"/>
            <a:ext cx="2421611" cy="1862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 userDrawn="1"/>
        </p:nvSpPr>
        <p:spPr>
          <a:xfrm>
            <a:off x="421361" y="3344103"/>
            <a:ext cx="249553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b="1" dirty="0"/>
              <a:t>The 11th IEEE International Conference on</a:t>
            </a:r>
          </a:p>
          <a:p>
            <a:pPr algn="ctr"/>
            <a:r>
              <a:rPr lang="en-US" sz="1200" b="1" dirty="0"/>
              <a:t>Intelligent Data Acquisition and Advanced Computing Systems: Technology and Applications</a:t>
            </a:r>
            <a:endParaRPr lang="ru-RU" sz="1200" b="1" dirty="0"/>
          </a:p>
        </p:txBody>
      </p:sp>
      <p:grpSp>
        <p:nvGrpSpPr>
          <p:cNvPr id="8" name="Группа 7"/>
          <p:cNvGrpSpPr/>
          <p:nvPr userDrawn="1"/>
        </p:nvGrpSpPr>
        <p:grpSpPr>
          <a:xfrm>
            <a:off x="129926" y="6172795"/>
            <a:ext cx="12042610" cy="654976"/>
            <a:chOff x="129926" y="6172795"/>
            <a:chExt cx="12042610" cy="654976"/>
          </a:xfrm>
        </p:grpSpPr>
        <p:grpSp>
          <p:nvGrpSpPr>
            <p:cNvPr id="4" name="Группа 3"/>
            <p:cNvGrpSpPr/>
            <p:nvPr userDrawn="1"/>
          </p:nvGrpSpPr>
          <p:grpSpPr>
            <a:xfrm>
              <a:off x="129926" y="6188340"/>
              <a:ext cx="2973989" cy="584775"/>
              <a:chOff x="129926" y="6188340"/>
              <a:chExt cx="2973989" cy="584775"/>
            </a:xfrm>
          </p:grpSpPr>
          <p:grpSp>
            <p:nvGrpSpPr>
              <p:cNvPr id="20" name="Группа 19"/>
              <p:cNvGrpSpPr/>
              <p:nvPr userDrawn="1"/>
            </p:nvGrpSpPr>
            <p:grpSpPr>
              <a:xfrm>
                <a:off x="129926" y="6262405"/>
                <a:ext cx="959503" cy="444932"/>
                <a:chOff x="129926" y="6262405"/>
                <a:chExt cx="959503" cy="444932"/>
              </a:xfrm>
            </p:grpSpPr>
            <p:pic>
              <p:nvPicPr>
                <p:cNvPr id="29" name="Picture 6"/>
                <p:cNvPicPr>
                  <a:picLocks noChangeAspect="1" noChangeArrowheads="1"/>
                </p:cNvPicPr>
                <p:nvPr userDrawn="1"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9926" y="6272364"/>
                  <a:ext cx="492579" cy="42501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30" name="Picture 3"/>
                <p:cNvPicPr>
                  <a:picLocks noChangeAspect="1" noChangeArrowheads="1"/>
                </p:cNvPicPr>
                <p:nvPr userDrawn="1"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6994" y="6262405"/>
                  <a:ext cx="432435" cy="44493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sp>
            <p:nvSpPr>
              <p:cNvPr id="21" name="Прямоугольник 20"/>
              <p:cNvSpPr/>
              <p:nvPr userDrawn="1"/>
            </p:nvSpPr>
            <p:spPr>
              <a:xfrm>
                <a:off x="1243460" y="6188340"/>
                <a:ext cx="1860455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800" kern="1200" dirty="0">
                    <a:solidFill>
                      <a:srgbClr val="323872"/>
                    </a:solidFill>
                    <a:latin typeface="+mn-lt"/>
                    <a:ea typeface="+mn-ea"/>
                    <a:cs typeface="+mn-cs"/>
                  </a:rPr>
                  <a:t>Faculty of Electrical and Computer Engineering</a:t>
                </a:r>
              </a:p>
              <a:p>
                <a:r>
                  <a:rPr lang="en-US" sz="800" kern="1200" dirty="0">
                    <a:solidFill>
                      <a:srgbClr val="323872"/>
                    </a:solidFill>
                    <a:latin typeface="+mn-lt"/>
                    <a:ea typeface="+mn-ea"/>
                    <a:cs typeface="+mn-cs"/>
                  </a:rPr>
                  <a:t>Cracow University of Technology</a:t>
                </a:r>
              </a:p>
              <a:p>
                <a:r>
                  <a:rPr lang="en-US" sz="800" kern="1200" dirty="0">
                    <a:solidFill>
                      <a:srgbClr val="323872"/>
                    </a:solidFill>
                    <a:latin typeface="+mn-lt"/>
                    <a:ea typeface="+mn-ea"/>
                    <a:cs typeface="+mn-cs"/>
                  </a:rPr>
                  <a:t>Cracow, Poland</a:t>
                </a:r>
                <a:endParaRPr lang="ru-RU" sz="800" kern="1200" dirty="0">
                  <a:solidFill>
                    <a:srgbClr val="323872"/>
                  </a:solidFill>
                  <a:latin typeface="+mn-lt"/>
                  <a:ea typeface="+mn-ea"/>
                  <a:cs typeface="+mn-cs"/>
                </a:endParaRPr>
              </a:p>
            </p:txBody>
          </p:sp>
        </p:grpSp>
        <p:grpSp>
          <p:nvGrpSpPr>
            <p:cNvPr id="7" name="Группа 6"/>
            <p:cNvGrpSpPr/>
            <p:nvPr userDrawn="1"/>
          </p:nvGrpSpPr>
          <p:grpSpPr>
            <a:xfrm>
              <a:off x="9007587" y="6242227"/>
              <a:ext cx="3164949" cy="485289"/>
              <a:chOff x="9007587" y="6242227"/>
              <a:chExt cx="3164949" cy="485289"/>
            </a:xfrm>
          </p:grpSpPr>
          <p:pic>
            <p:nvPicPr>
              <p:cNvPr id="19" name="Picture 7"/>
              <p:cNvPicPr>
                <a:picLocks noChangeAspect="1" noChangeArrowheads="1"/>
              </p:cNvPicPr>
              <p:nvPr userDrawn="1"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007587" y="6242227"/>
                <a:ext cx="1673410" cy="48528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23" name="Прямоугольник 22"/>
              <p:cNvSpPr/>
              <p:nvPr userDrawn="1"/>
            </p:nvSpPr>
            <p:spPr>
              <a:xfrm>
                <a:off x="10835027" y="6299973"/>
                <a:ext cx="1337509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800" kern="1200" noProof="0" dirty="0">
                    <a:solidFill>
                      <a:srgbClr val="323872"/>
                    </a:solidFill>
                    <a:latin typeface="+mn-lt"/>
                    <a:ea typeface="+mn-ea"/>
                    <a:cs typeface="+mn-cs"/>
                  </a:rPr>
                  <a:t>IEEE Ukraine Section I&amp;M / CI Joint Societies Chapter</a:t>
                </a:r>
              </a:p>
            </p:txBody>
          </p:sp>
        </p:grpSp>
        <p:grpSp>
          <p:nvGrpSpPr>
            <p:cNvPr id="6" name="Группа 5"/>
            <p:cNvGrpSpPr/>
            <p:nvPr userDrawn="1"/>
          </p:nvGrpSpPr>
          <p:grpSpPr>
            <a:xfrm>
              <a:off x="3292916" y="6172795"/>
              <a:ext cx="5525671" cy="654976"/>
              <a:chOff x="3257946" y="6172795"/>
              <a:chExt cx="5525671" cy="654976"/>
            </a:xfrm>
          </p:grpSpPr>
          <p:sp>
            <p:nvSpPr>
              <p:cNvPr id="25" name="Прямоугольник 24"/>
              <p:cNvSpPr/>
              <p:nvPr userDrawn="1"/>
            </p:nvSpPr>
            <p:spPr>
              <a:xfrm>
                <a:off x="5743074" y="6269451"/>
                <a:ext cx="3040543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800" kern="1200" dirty="0">
                    <a:solidFill>
                      <a:srgbClr val="323872"/>
                    </a:solidFill>
                    <a:latin typeface="+mn-lt"/>
                    <a:ea typeface="+mn-ea"/>
                    <a:cs typeface="+mn-cs"/>
                  </a:rPr>
                  <a:t>Research Institute for Intelligent Computer Systems,</a:t>
                </a:r>
              </a:p>
              <a:p>
                <a:r>
                  <a:rPr lang="en-US" sz="800" kern="1200" dirty="0">
                    <a:solidFill>
                      <a:srgbClr val="323872"/>
                    </a:solidFill>
                    <a:latin typeface="+mn-lt"/>
                    <a:ea typeface="+mn-ea"/>
                    <a:cs typeface="+mn-cs"/>
                  </a:rPr>
                  <a:t>West Ukrainian National University and</a:t>
                </a:r>
                <a:r>
                  <a:rPr lang="uk-UA" sz="800" kern="1200" dirty="0">
                    <a:solidFill>
                      <a:srgbClr val="323872"/>
                    </a:solidFill>
                    <a:latin typeface="+mn-lt"/>
                    <a:ea typeface="+mn-ea"/>
                    <a:cs typeface="+mn-cs"/>
                  </a:rPr>
                  <a:t>  </a:t>
                </a:r>
                <a:r>
                  <a:rPr lang="en-US" sz="800" kern="1200" dirty="0">
                    <a:solidFill>
                      <a:srgbClr val="323872"/>
                    </a:solidFill>
                    <a:latin typeface="+mn-lt"/>
                    <a:ea typeface="+mn-ea"/>
                    <a:cs typeface="+mn-cs"/>
                  </a:rPr>
                  <a:t>V.M. Glushkov Institute of </a:t>
                </a:r>
                <a:endParaRPr lang="uk-UA" sz="800" kern="1200" dirty="0">
                  <a:solidFill>
                    <a:srgbClr val="323872"/>
                  </a:solidFill>
                  <a:latin typeface="+mn-lt"/>
                  <a:ea typeface="+mn-ea"/>
                  <a:cs typeface="+mn-cs"/>
                </a:endParaRPr>
              </a:p>
              <a:p>
                <a:r>
                  <a:rPr lang="en-US" sz="800" kern="1200" dirty="0">
                    <a:solidFill>
                      <a:srgbClr val="323872"/>
                    </a:solidFill>
                    <a:latin typeface="+mn-lt"/>
                    <a:ea typeface="+mn-ea"/>
                    <a:cs typeface="+mn-cs"/>
                  </a:rPr>
                  <a:t>Cybernetics, National Academy for Sciences of Ukraine, Ukraine</a:t>
                </a:r>
                <a:endParaRPr lang="ru-RU" sz="800" kern="1200" dirty="0">
                  <a:solidFill>
                    <a:srgbClr val="323872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pic>
            <p:nvPicPr>
              <p:cNvPr id="26" name="Picture 3"/>
              <p:cNvPicPr>
                <a:picLocks noChangeAspect="1" noChangeArrowheads="1"/>
              </p:cNvPicPr>
              <p:nvPr userDrawn="1"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57946" y="6293029"/>
                <a:ext cx="980139" cy="41450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27" name="Picture 5" descr="D:\tmp\LOGO_WUNU_eng-(3).png"/>
              <p:cNvPicPr>
                <a:picLocks noChangeAspect="1" noChangeArrowheads="1"/>
              </p:cNvPicPr>
              <p:nvPr userDrawn="1"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11888" y="6172795"/>
                <a:ext cx="631470" cy="65497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8" name="Picture 2"/>
              <p:cNvPicPr>
                <a:picLocks noChangeAspect="1" noChangeArrowheads="1"/>
              </p:cNvPicPr>
              <p:nvPr userDrawn="1"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22548" y="6241351"/>
                <a:ext cx="481365" cy="5178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18442524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CD6FE1-2E53-4C18-9AE3-D484B1982C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10954" y="212705"/>
            <a:ext cx="10515600" cy="448715"/>
          </a:xfrm>
        </p:spPr>
        <p:txBody>
          <a:bodyPr>
            <a:noAutofit/>
          </a:bodyPr>
          <a:lstStyle>
            <a:lvl1pPr>
              <a:defRPr sz="2400" b="1">
                <a:solidFill>
                  <a:srgbClr val="32387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Headline (click to edit)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B81901-9A22-4AD6-BB13-7C901418260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80060" y="958096"/>
            <a:ext cx="11148060" cy="5107424"/>
          </a:xfrm>
        </p:spPr>
        <p:txBody>
          <a:bodyPr numCol="1">
            <a:noAutofit/>
          </a:bodyPr>
          <a:lstStyle>
            <a:lvl1pPr marL="7938" indent="-7938" algn="l">
              <a:buFont typeface="Arial" panose="020B0604020202020204" pitchFamily="34" charset="0"/>
              <a:buNone/>
              <a:tabLst/>
              <a:defRPr sz="1600" b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23" name="Footer Placeholder 4">
            <a:extLst>
              <a:ext uri="{FF2B5EF4-FFF2-40B4-BE49-F238E27FC236}">
                <a16:creationId xmlns:a16="http://schemas.microsoft.com/office/drawing/2014/main" id="{7867CE04-41C8-494A-BA6D-DF638A5D03B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numCol="1" rtlCol="0">
            <a:noAutofit/>
          </a:bodyPr>
          <a:lstStyle>
            <a:lvl1pPr algn="ctr">
              <a:defRPr lang="en-US" sz="1000" b="0" smtClean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marL="7938" indent="-7938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References or footnotes can be given here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92" y="17092"/>
            <a:ext cx="1093862" cy="8399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D20795-9103-4176-97F8-33CF7A1FCD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68116" y="6356350"/>
            <a:ext cx="985684" cy="365125"/>
          </a:xfrm>
        </p:spPr>
        <p:txBody>
          <a:bodyPr/>
          <a:lstStyle/>
          <a:p>
            <a:fld id="{6F7010A4-4A34-49DB-AF7D-3CE2AAEA4451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452337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-Part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0C3B9DA-6991-2C4A-90C3-CC196094566B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838200" y="777240"/>
            <a:ext cx="5181600" cy="5078317"/>
          </a:xfrm>
        </p:spPr>
        <p:txBody>
          <a:bodyPr numCol="1">
            <a:noAutofit/>
          </a:bodyPr>
          <a:lstStyle>
            <a:lvl1pPr marL="7938" indent="-7938" algn="l">
              <a:buFont typeface="Arial" panose="020B0604020202020204" pitchFamily="34" charset="0"/>
              <a:buNone/>
              <a:tabLst/>
              <a:defRPr sz="1600" b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C54F6EB9-F664-664D-A729-2530D1D8211C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6178676" y="777240"/>
            <a:ext cx="5434204" cy="5072693"/>
          </a:xfrm>
        </p:spPr>
        <p:txBody>
          <a:bodyPr numCol="1">
            <a:noAutofit/>
          </a:bodyPr>
          <a:lstStyle>
            <a:lvl1pPr marL="7938" indent="-7938" algn="l">
              <a:buFont typeface="Arial" panose="020B0604020202020204" pitchFamily="34" charset="0"/>
              <a:buNone/>
              <a:tabLst/>
              <a:defRPr sz="1600" b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</a:t>
            </a:r>
          </a:p>
        </p:txBody>
      </p:sp>
      <p:sp>
        <p:nvSpPr>
          <p:cNvPr id="28" name="Footer Placeholder 4">
            <a:extLst>
              <a:ext uri="{FF2B5EF4-FFF2-40B4-BE49-F238E27FC236}">
                <a16:creationId xmlns:a16="http://schemas.microsoft.com/office/drawing/2014/main" id="{57535456-C10F-4BB8-A56F-D5D995D00C1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numCol="1" rtlCol="0" anchor="ctr">
            <a:noAutofit/>
          </a:bodyPr>
          <a:lstStyle>
            <a:lvl1pPr>
              <a:defRPr lang="en-US" sz="1000" b="0" smtClean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marL="7938" indent="-7938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References or footnotes can be given here</a:t>
            </a:r>
            <a:endParaRPr lang="en-US" dirty="0"/>
          </a:p>
        </p:txBody>
      </p:sp>
      <p:sp>
        <p:nvSpPr>
          <p:cNvPr id="32" name="Slide Number Placeholder 6">
            <a:extLst>
              <a:ext uri="{FF2B5EF4-FFF2-40B4-BE49-F238E27FC236}">
                <a16:creationId xmlns:a16="http://schemas.microsoft.com/office/drawing/2014/main" id="{84D20795-9103-4176-97F8-33CF7A1FCD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68116" y="6356350"/>
            <a:ext cx="985684" cy="365125"/>
          </a:xfrm>
        </p:spPr>
        <p:txBody>
          <a:bodyPr/>
          <a:lstStyle/>
          <a:p>
            <a:fld id="{6F7010A4-4A34-49DB-AF7D-3CE2AAEA4451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9BCD6FE1-2E53-4C18-9AE3-D484B1982C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10954" y="212705"/>
            <a:ext cx="10515600" cy="448715"/>
          </a:xfrm>
        </p:spPr>
        <p:txBody>
          <a:bodyPr>
            <a:noAutofit/>
          </a:bodyPr>
          <a:lstStyle>
            <a:lvl1pPr>
              <a:defRPr sz="2400" b="1">
                <a:solidFill>
                  <a:srgbClr val="32387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Headline (click to edit)</a:t>
            </a:r>
            <a:endParaRPr lang="en-GB" dirty="0"/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92" y="17092"/>
            <a:ext cx="1093862" cy="8399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875089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D20795-9103-4176-97F8-33CF7A1FCD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68116" y="6356350"/>
            <a:ext cx="985684" cy="365125"/>
          </a:xfrm>
        </p:spPr>
        <p:txBody>
          <a:bodyPr/>
          <a:lstStyle/>
          <a:p>
            <a:fld id="{6F7010A4-4A34-49DB-AF7D-3CE2AAEA4451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B3D047E-FBBB-DE47-8C9A-AC5B4B75D94E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827829" y="777240"/>
            <a:ext cx="10769811" cy="5478281"/>
          </a:xfrm>
        </p:spPr>
        <p:txBody>
          <a:bodyPr numCol="1" anchor="b" anchorCtr="1">
            <a:noAutofit/>
          </a:bodyPr>
          <a:lstStyle>
            <a:lvl1pPr marL="7938" indent="-7938" algn="ctr">
              <a:buFontTx/>
              <a:buNone/>
              <a:tabLst/>
              <a:defRPr sz="1000" b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Add a table/figure/any other multimedia if applicable </a:t>
            </a:r>
          </a:p>
        </p:txBody>
      </p:sp>
      <p:sp>
        <p:nvSpPr>
          <p:cNvPr id="27" name="Footer Placeholder 4">
            <a:extLst>
              <a:ext uri="{FF2B5EF4-FFF2-40B4-BE49-F238E27FC236}">
                <a16:creationId xmlns:a16="http://schemas.microsoft.com/office/drawing/2014/main" id="{1F83C98A-BA08-4070-A0A3-C7D0674ED1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numCol="1" rtlCol="0" anchor="ctr">
            <a:noAutofit/>
          </a:bodyPr>
          <a:lstStyle>
            <a:lvl1pPr>
              <a:defRPr lang="en-US" sz="1000" b="0" smtClean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marL="7938" indent="-7938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References or footnotes can be given here</a:t>
            </a:r>
            <a:endParaRPr lang="en-US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9BCD6FE1-2E53-4C18-9AE3-D484B1982C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10954" y="212705"/>
            <a:ext cx="10515600" cy="448715"/>
          </a:xfrm>
        </p:spPr>
        <p:txBody>
          <a:bodyPr>
            <a:noAutofit/>
          </a:bodyPr>
          <a:lstStyle>
            <a:lvl1pPr>
              <a:defRPr sz="2400" b="1">
                <a:solidFill>
                  <a:srgbClr val="32387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Headline (click to edit)</a:t>
            </a:r>
            <a:endParaRPr lang="en-GB" dirty="0"/>
          </a:p>
        </p:txBody>
      </p:sp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92" y="17092"/>
            <a:ext cx="1093862" cy="8399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10871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Two-Part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D20795-9103-4176-97F8-33CF7A1FCD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68116" y="6356350"/>
            <a:ext cx="985684" cy="365125"/>
          </a:xfrm>
        </p:spPr>
        <p:txBody>
          <a:bodyPr/>
          <a:lstStyle/>
          <a:p>
            <a:fld id="{6F7010A4-4A34-49DB-AF7D-3CE2AAEA4451}" type="slidenum">
              <a:rPr lang="en-GB" smtClean="0"/>
              <a:t>‹#›</a:t>
            </a:fld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0F804626-2E14-5F49-BF0D-6EB1CFE465C3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838200" y="1394460"/>
            <a:ext cx="3932237" cy="4456524"/>
          </a:xfrm>
        </p:spPr>
        <p:txBody>
          <a:bodyPr numCol="1">
            <a:noAutofit/>
          </a:bodyPr>
          <a:lstStyle>
            <a:lvl1pPr marL="7938" indent="-7938" algn="l">
              <a:buFont typeface="Arial" panose="020B0604020202020204" pitchFamily="34" charset="0"/>
              <a:buNone/>
              <a:tabLst/>
              <a:defRPr sz="1600" b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r>
              <a:rPr lang="en-US" dirty="0"/>
              <a:t>Select a predefined layout, which will fit the content of your presentation.</a:t>
            </a:r>
            <a:endParaRPr lang="x-none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1D8D1EBC-5E1E-994B-BAAC-346BF0D0A1B8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4885766" y="808718"/>
            <a:ext cx="6734734" cy="5041215"/>
          </a:xfrm>
        </p:spPr>
        <p:txBody>
          <a:bodyPr numCol="1" anchor="b" anchorCtr="1">
            <a:noAutofit/>
          </a:bodyPr>
          <a:lstStyle>
            <a:lvl1pPr marL="7938" indent="-7938" algn="ctr">
              <a:buFontTx/>
              <a:buNone/>
              <a:tabLst/>
              <a:defRPr sz="1000" b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Add a table/figure/any other multimedia if applicable </a:t>
            </a:r>
          </a:p>
        </p:txBody>
      </p:sp>
      <p:sp>
        <p:nvSpPr>
          <p:cNvPr id="28" name="Footer Placeholder 4">
            <a:extLst>
              <a:ext uri="{FF2B5EF4-FFF2-40B4-BE49-F238E27FC236}">
                <a16:creationId xmlns:a16="http://schemas.microsoft.com/office/drawing/2014/main" id="{CAB78047-7E33-41C8-8C88-2CC01593895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numCol="1" rtlCol="0" anchor="ctr">
            <a:noAutofit/>
          </a:bodyPr>
          <a:lstStyle>
            <a:lvl1pPr>
              <a:defRPr lang="en-US" sz="1000" b="0" smtClean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marL="7938" indent="-7938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References or footnotes can be given here</a:t>
            </a:r>
            <a:endParaRPr lang="en-US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9BCD6FE1-2E53-4C18-9AE3-D484B1982C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10954" y="212705"/>
            <a:ext cx="10515600" cy="448715"/>
          </a:xfrm>
        </p:spPr>
        <p:txBody>
          <a:bodyPr>
            <a:noAutofit/>
          </a:bodyPr>
          <a:lstStyle>
            <a:lvl1pPr>
              <a:defRPr sz="2400" b="1">
                <a:solidFill>
                  <a:srgbClr val="32387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Headline (click to edit)</a:t>
            </a:r>
            <a:endParaRPr lang="en-GB" dirty="0"/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92" y="17092"/>
            <a:ext cx="1093862" cy="8399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164730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>
            <a:extLst>
              <a:ext uri="{FF2B5EF4-FFF2-40B4-BE49-F238E27FC236}">
                <a16:creationId xmlns:a16="http://schemas.microsoft.com/office/drawing/2014/main" id="{94B407C4-7A5A-9249-8E64-09731B9A2DC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524864" y="1869582"/>
            <a:ext cx="7143135" cy="712254"/>
          </a:xfrm>
        </p:spPr>
        <p:txBody>
          <a:bodyPr anchor="b">
            <a:noAutofit/>
          </a:bodyPr>
          <a:lstStyle>
            <a:lvl1pPr algn="l">
              <a:defRPr sz="4000" b="1">
                <a:solidFill>
                  <a:srgbClr val="32387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Thank you for your attention</a:t>
            </a:r>
            <a:endParaRPr lang="en-GB" dirty="0"/>
          </a:p>
        </p:txBody>
      </p:sp>
      <p:sp>
        <p:nvSpPr>
          <p:cNvPr id="18" name="Subtitle 2">
            <a:extLst>
              <a:ext uri="{FF2B5EF4-FFF2-40B4-BE49-F238E27FC236}">
                <a16:creationId xmlns:a16="http://schemas.microsoft.com/office/drawing/2014/main" id="{C67DBD6B-13F2-3347-AC30-B1793077872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524863" y="3780502"/>
            <a:ext cx="7143135" cy="483173"/>
          </a:xfrm>
        </p:spPr>
        <p:txBody>
          <a:bodyPr>
            <a:noAutofit/>
          </a:bodyPr>
          <a:lstStyle>
            <a:lvl1pPr marL="0" indent="0" algn="ctr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Your contact information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3D485D8-9DA9-4B0C-8166-12BBDD0EF700}"/>
              </a:ext>
            </a:extLst>
          </p:cNvPr>
          <p:cNvSpPr/>
          <p:nvPr userDrawn="1"/>
        </p:nvSpPr>
        <p:spPr>
          <a:xfrm>
            <a:off x="10713720" y="6019800"/>
            <a:ext cx="1424940" cy="56256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pic>
        <p:nvPicPr>
          <p:cNvPr id="23" name="Picture 2" descr="D:\tmp\IDAACS-2021-PNG-3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361" y="1308272"/>
            <a:ext cx="2421611" cy="1862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Прямоугольник 23"/>
          <p:cNvSpPr/>
          <p:nvPr userDrawn="1"/>
        </p:nvSpPr>
        <p:spPr>
          <a:xfrm>
            <a:off x="421361" y="3344103"/>
            <a:ext cx="249553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b="1" dirty="0"/>
              <a:t>The 11th IEEE International Conference on</a:t>
            </a:r>
          </a:p>
          <a:p>
            <a:pPr algn="ctr"/>
            <a:r>
              <a:rPr lang="en-US" sz="1200" b="1" dirty="0"/>
              <a:t>Intelligent Data Acquisition and Advanced Computing Systems: Technology and Applications</a:t>
            </a:r>
            <a:endParaRPr lang="ru-RU" sz="1200" b="1" dirty="0"/>
          </a:p>
        </p:txBody>
      </p:sp>
    </p:spTree>
    <p:extLst>
      <p:ext uri="{BB962C8B-B14F-4D97-AF65-F5344CB8AC3E}">
        <p14:creationId xmlns:p14="http://schemas.microsoft.com/office/powerpoint/2010/main" val="30125003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F2E0AD0-A366-4EDF-BD8E-FE0CF5F535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54DE51-55E9-4342-AE79-4F5B42658B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49711B-A94C-48BC-9C7F-230325D4F5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E0D1A03-526F-44D1-93E9-CCE6AD4630CB}" type="datetime1">
              <a:rPr lang="en-GB" smtClean="0"/>
              <a:t>24/10/2021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FD72C5-6FA0-437C-9C7B-F194606B0B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References or footnotes can be given here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30F8A4-49A1-4C25-82C2-D42879BA38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F7010A4-4A34-49DB-AF7D-3CE2AAEA445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356767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7" r:id="rId4"/>
    <p:sldLayoutId id="2147483656" r:id="rId5"/>
    <p:sldLayoutId id="2147483655" r:id="rId6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s://malakhovks.github.io/" TargetMode="External"/><Relationship Id="rId3" Type="http://schemas.openxmlformats.org/officeDocument/2006/relationships/image" Target="../media/image17.jpeg"/><Relationship Id="rId7" Type="http://schemas.openxmlformats.org/officeDocument/2006/relationships/hyperlink" Target="mailto:malakhovks@nas.gov.ua" TargetMode="Externa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6" Type="http://schemas.openxmlformats.org/officeDocument/2006/relationships/hyperlink" Target="mailto:aduisukr@gmail.com" TargetMode="External"/><Relationship Id="rId5" Type="http://schemas.openxmlformats.org/officeDocument/2006/relationships/hyperlink" Target="mailto:palagin.o.v@nas.gov.ua" TargetMode="External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3524865" y="1224383"/>
            <a:ext cx="7413752" cy="1792079"/>
          </a:xfrm>
        </p:spPr>
        <p:txBody>
          <a:bodyPr/>
          <a:lstStyle/>
          <a:p>
            <a:r>
              <a:rPr lang="en-US" dirty="0"/>
              <a:t>An AI-based approach for decision-making in</a:t>
            </a:r>
            <a:br>
              <a:rPr lang="en-US" dirty="0"/>
            </a:br>
            <a:r>
              <a:rPr lang="en-US" dirty="0"/>
              <a:t>Hybrid E-rehabilitation</a:t>
            </a:r>
            <a:endParaRPr lang="ru-RU" dirty="0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2742869" y="3786119"/>
            <a:ext cx="8977744" cy="1543263"/>
          </a:xfrm>
        </p:spPr>
        <p:txBody>
          <a:bodyPr/>
          <a:lstStyle/>
          <a:p>
            <a:r>
              <a:rPr lang="en-US" dirty="0"/>
              <a:t>Oleksandr </a:t>
            </a:r>
            <a:r>
              <a:rPr lang="en-US" dirty="0" err="1"/>
              <a:t>Palagin</a:t>
            </a:r>
            <a:r>
              <a:rPr lang="en-US" dirty="0"/>
              <a:t>, </a:t>
            </a:r>
            <a:r>
              <a:rPr lang="en-US" dirty="0" err="1"/>
              <a:t>Vitalii</a:t>
            </a:r>
            <a:r>
              <a:rPr lang="en-US" dirty="0"/>
              <a:t> </a:t>
            </a:r>
            <a:r>
              <a:rPr lang="en-US" dirty="0" err="1"/>
              <a:t>Velychko</a:t>
            </a:r>
            <a:r>
              <a:rPr lang="en-US" dirty="0"/>
              <a:t>, </a:t>
            </a:r>
            <a:r>
              <a:rPr lang="en-US" b="1" u="sng" dirty="0"/>
              <a:t>Kyrylo Malakhov</a:t>
            </a:r>
            <a:br>
              <a:rPr lang="en-US" dirty="0"/>
            </a:br>
            <a:endParaRPr lang="en-US" dirty="0"/>
          </a:p>
          <a:p>
            <a:r>
              <a:rPr lang="en-US" dirty="0"/>
              <a:t>V. M. </a:t>
            </a:r>
            <a:r>
              <a:rPr lang="en-US" dirty="0" err="1"/>
              <a:t>Glushkov</a:t>
            </a:r>
            <a:r>
              <a:rPr lang="en-US" dirty="0"/>
              <a:t> Institute of Cybernetics</a:t>
            </a:r>
            <a:br>
              <a:rPr lang="en-US" dirty="0"/>
            </a:br>
            <a:r>
              <a:rPr lang="en-US" dirty="0"/>
              <a:t>of National Academy of Sciences of Ukraine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63195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5224838-39F6-48BC-A580-CA3BB7EF7D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68116" y="6448710"/>
            <a:ext cx="985684" cy="365125"/>
          </a:xfrm>
        </p:spPr>
        <p:txBody>
          <a:bodyPr/>
          <a:lstStyle/>
          <a:p>
            <a:fld id="{6F7010A4-4A34-49DB-AF7D-3CE2AAEA4451}" type="slidenum">
              <a:rPr lang="en-GB" smtClean="0"/>
              <a:t>2</a:t>
            </a:fld>
            <a:endParaRPr lang="en-GB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A50C484-D4DF-4112-A9A8-8BFFF4B9A2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527" y="3429000"/>
            <a:ext cx="9688946" cy="2248276"/>
          </a:xfrm>
        </p:spPr>
        <p:txBody>
          <a:bodyPr>
            <a:noAutofit/>
          </a:bodyPr>
          <a:lstStyle/>
          <a:p>
            <a:pPr algn="ctr"/>
            <a:r>
              <a:rPr lang="uk-UA" sz="2800" b="1" dirty="0" err="1">
                <a:effectLst/>
                <a:ea typeface="Times New Roman" panose="02020603050405020304" pitchFamily="18" charset="0"/>
              </a:rPr>
              <a:t>Transdisciplinary</a:t>
            </a:r>
            <a:r>
              <a:rPr lang="uk-UA" sz="2800" b="1" dirty="0">
                <a:effectLst/>
                <a:ea typeface="Times New Roman" panose="02020603050405020304" pitchFamily="18" charset="0"/>
              </a:rPr>
              <a:t> </a:t>
            </a:r>
            <a:r>
              <a:rPr lang="uk-UA" sz="2800" b="1" dirty="0" err="1">
                <a:effectLst/>
                <a:ea typeface="Times New Roman" panose="02020603050405020304" pitchFamily="18" charset="0"/>
              </a:rPr>
              <a:t>intelligent</a:t>
            </a:r>
            <a:r>
              <a:rPr lang="uk-UA" sz="2800" b="1" dirty="0">
                <a:effectLst/>
                <a:ea typeface="Times New Roman" panose="02020603050405020304" pitchFamily="18" charset="0"/>
              </a:rPr>
              <a:t> </a:t>
            </a:r>
            <a:r>
              <a:rPr lang="uk-UA" sz="2800" b="1" dirty="0" err="1">
                <a:effectLst/>
                <a:ea typeface="Times New Roman" panose="02020603050405020304" pitchFamily="18" charset="0"/>
              </a:rPr>
              <a:t>information</a:t>
            </a:r>
            <a:r>
              <a:rPr lang="uk-UA" sz="2800" b="1" dirty="0">
                <a:effectLst/>
                <a:ea typeface="Times New Roman" panose="02020603050405020304" pitchFamily="18" charset="0"/>
              </a:rPr>
              <a:t> and </a:t>
            </a:r>
            <a:r>
              <a:rPr lang="uk-UA" sz="2800" b="1" dirty="0" err="1">
                <a:effectLst/>
                <a:ea typeface="Times New Roman" panose="02020603050405020304" pitchFamily="18" charset="0"/>
              </a:rPr>
              <a:t>analytical</a:t>
            </a:r>
            <a:r>
              <a:rPr lang="uk-UA" sz="2800" b="1" dirty="0">
                <a:effectLst/>
                <a:ea typeface="Times New Roman" panose="02020603050405020304" pitchFamily="18" charset="0"/>
              </a:rPr>
              <a:t> </a:t>
            </a:r>
            <a:r>
              <a:rPr lang="uk-UA" sz="2800" b="1" dirty="0" err="1">
                <a:effectLst/>
                <a:ea typeface="Times New Roman" panose="02020603050405020304" pitchFamily="18" charset="0"/>
              </a:rPr>
              <a:t>system</a:t>
            </a:r>
            <a:r>
              <a:rPr lang="uk-UA" sz="2800" b="1" dirty="0">
                <a:effectLst/>
                <a:ea typeface="Times New Roman" panose="02020603050405020304" pitchFamily="18" charset="0"/>
              </a:rPr>
              <a:t> </a:t>
            </a:r>
            <a:r>
              <a:rPr lang="uk-UA" sz="2800" b="1" dirty="0" err="1">
                <a:effectLst/>
                <a:ea typeface="Times New Roman" panose="02020603050405020304" pitchFamily="18" charset="0"/>
              </a:rPr>
              <a:t>for</a:t>
            </a:r>
            <a:r>
              <a:rPr lang="uk-UA" sz="2800" b="1" dirty="0">
                <a:effectLst/>
                <a:ea typeface="Times New Roman" panose="02020603050405020304" pitchFamily="18" charset="0"/>
              </a:rPr>
              <a:t> </a:t>
            </a:r>
            <a:r>
              <a:rPr lang="uk-UA" sz="2800" b="1" dirty="0" err="1">
                <a:effectLst/>
                <a:ea typeface="Times New Roman" panose="02020603050405020304" pitchFamily="18" charset="0"/>
              </a:rPr>
              <a:t>the</a:t>
            </a:r>
            <a:r>
              <a:rPr lang="uk-UA" sz="2800" b="1" dirty="0">
                <a:effectLst/>
                <a:ea typeface="Times New Roman" panose="02020603050405020304" pitchFamily="18" charset="0"/>
              </a:rPr>
              <a:t> </a:t>
            </a:r>
            <a:r>
              <a:rPr lang="uk-UA" sz="2800" b="1" dirty="0" err="1">
                <a:effectLst/>
                <a:ea typeface="Times New Roman" panose="02020603050405020304" pitchFamily="18" charset="0"/>
              </a:rPr>
              <a:t>rehabilitation</a:t>
            </a:r>
            <a:r>
              <a:rPr lang="uk-UA" sz="2800" b="1" dirty="0">
                <a:effectLst/>
                <a:ea typeface="Times New Roman" panose="02020603050405020304" pitchFamily="18" charset="0"/>
              </a:rPr>
              <a:t> </a:t>
            </a:r>
            <a:r>
              <a:rPr lang="uk-UA" sz="2800" b="1" dirty="0" err="1">
                <a:effectLst/>
                <a:ea typeface="Times New Roman" panose="02020603050405020304" pitchFamily="18" charset="0"/>
              </a:rPr>
              <a:t>processes</a:t>
            </a:r>
            <a:r>
              <a:rPr lang="uk-UA" sz="2800" b="1" dirty="0">
                <a:effectLst/>
                <a:ea typeface="Times New Roman" panose="02020603050405020304" pitchFamily="18" charset="0"/>
              </a:rPr>
              <a:t> </a:t>
            </a:r>
            <a:r>
              <a:rPr lang="uk-UA" sz="2800" b="1" dirty="0" err="1">
                <a:effectLst/>
                <a:ea typeface="Times New Roman" panose="02020603050405020304" pitchFamily="18" charset="0"/>
              </a:rPr>
              <a:t>support</a:t>
            </a:r>
            <a:r>
              <a:rPr lang="uk-UA" sz="2800" b="1" dirty="0">
                <a:effectLst/>
                <a:ea typeface="Times New Roman" panose="02020603050405020304" pitchFamily="18" charset="0"/>
              </a:rPr>
              <a:t> </a:t>
            </a:r>
            <a:r>
              <a:rPr lang="uk-UA" sz="2800" b="1" dirty="0" err="1">
                <a:effectLst/>
                <a:ea typeface="Times New Roman" panose="02020603050405020304" pitchFamily="18" charset="0"/>
              </a:rPr>
              <a:t>in</a:t>
            </a:r>
            <a:r>
              <a:rPr lang="uk-UA" sz="2800" b="1" dirty="0">
                <a:effectLst/>
                <a:ea typeface="Times New Roman" panose="02020603050405020304" pitchFamily="18" charset="0"/>
              </a:rPr>
              <a:t> a </a:t>
            </a:r>
            <a:r>
              <a:rPr lang="uk-UA" sz="2800" b="1" dirty="0" err="1">
                <a:effectLst/>
                <a:ea typeface="Times New Roman" panose="02020603050405020304" pitchFamily="18" charset="0"/>
              </a:rPr>
              <a:t>pandemic</a:t>
            </a:r>
            <a:r>
              <a:rPr lang="en-US" sz="2800" b="1" dirty="0">
                <a:effectLst/>
                <a:ea typeface="Times New Roman" panose="02020603050405020304" pitchFamily="18" charset="0"/>
              </a:rPr>
              <a:t> (</a:t>
            </a:r>
            <a:r>
              <a:rPr lang="en-US" sz="2800" b="1" dirty="0" err="1">
                <a:effectLst/>
                <a:ea typeface="Times New Roman" panose="02020603050405020304" pitchFamily="18" charset="0"/>
              </a:rPr>
              <a:t>TISP</a:t>
            </a:r>
            <a:r>
              <a:rPr lang="en-US" sz="2800" b="1" dirty="0">
                <a:effectLst/>
                <a:ea typeface="Times New Roman" panose="02020603050405020304" pitchFamily="18" charset="0"/>
              </a:rPr>
              <a:t>)</a:t>
            </a:r>
            <a:endParaRPr lang="x-none" sz="2600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44ACA943-4335-4C99-B697-E422D8D5CE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524" y="1305630"/>
            <a:ext cx="1597746" cy="1597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5E0FFEE-4D7D-4369-BA6E-5ECA2C6979F4}"/>
              </a:ext>
            </a:extLst>
          </p:cNvPr>
          <p:cNvSpPr txBox="1"/>
          <p:nvPr/>
        </p:nvSpPr>
        <p:spPr>
          <a:xfrm>
            <a:off x="1990434" y="1607105"/>
            <a:ext cx="9171709" cy="72353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lnSpc>
                <a:spcPct val="90000"/>
              </a:lnSpc>
              <a:spcBef>
                <a:spcPct val="0"/>
              </a:spcBef>
              <a:buNone/>
              <a:defRPr sz="2800" b="1">
                <a:solidFill>
                  <a:srgbClr val="32387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defRPr>
            </a:lvl1pPr>
          </a:lstStyle>
          <a:p>
            <a:br>
              <a:rPr lang="en-US" dirty="0"/>
            </a:br>
            <a:r>
              <a:rPr lang="en-US" dirty="0"/>
              <a:t>NATIONAL RESEARCH FOUNDATION OF UKRAINE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7063839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B577B1A0-F371-4B3A-B8EC-22A4A8A100D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27" r="17863"/>
          <a:stretch/>
        </p:blipFill>
        <p:spPr>
          <a:xfrm>
            <a:off x="147781" y="2041186"/>
            <a:ext cx="3620655" cy="291493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5224838-39F6-48BC-A580-CA3BB7EF7D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68116" y="6448710"/>
            <a:ext cx="985684" cy="365125"/>
          </a:xfrm>
        </p:spPr>
        <p:txBody>
          <a:bodyPr/>
          <a:lstStyle/>
          <a:p>
            <a:fld id="{6F7010A4-4A34-49DB-AF7D-3CE2AAEA4451}" type="slidenum">
              <a:rPr lang="en-GB" smtClean="0"/>
              <a:t>3</a:t>
            </a:fld>
            <a:endParaRPr lang="en-GB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A50C484-D4DF-4112-A9A8-8BFFF4B9A2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59814" y="338291"/>
            <a:ext cx="4072371" cy="448715"/>
          </a:xfrm>
        </p:spPr>
        <p:txBody>
          <a:bodyPr>
            <a:noAutofit/>
          </a:bodyPr>
          <a:lstStyle/>
          <a:p>
            <a:pPr algn="ctr"/>
            <a:r>
              <a:rPr lang="en-US" sz="2800" dirty="0"/>
              <a:t>Hybrid E-rehabilitation</a:t>
            </a:r>
            <a:endParaRPr lang="x-none" sz="2800" dirty="0"/>
          </a:p>
        </p:txBody>
      </p:sp>
      <p:graphicFrame>
        <p:nvGraphicFramePr>
          <p:cNvPr id="18" name="Diagram 17">
            <a:extLst>
              <a:ext uri="{FF2B5EF4-FFF2-40B4-BE49-F238E27FC236}">
                <a16:creationId xmlns:a16="http://schemas.microsoft.com/office/drawing/2014/main" id="{38A80D63-A945-46DF-8572-4A5D951D5B7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39211781"/>
              </p:ext>
            </p:extLst>
          </p:nvPr>
        </p:nvGraphicFramePr>
        <p:xfrm>
          <a:off x="3225800" y="974624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5478982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B577B1A0-F371-4B3A-B8EC-22A4A8A100D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27" r="17863"/>
          <a:stretch/>
        </p:blipFill>
        <p:spPr>
          <a:xfrm>
            <a:off x="147781" y="2041186"/>
            <a:ext cx="3620655" cy="291493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5224838-39F6-48BC-A580-CA3BB7EF7D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68116" y="6448710"/>
            <a:ext cx="985684" cy="365125"/>
          </a:xfrm>
        </p:spPr>
        <p:txBody>
          <a:bodyPr/>
          <a:lstStyle/>
          <a:p>
            <a:fld id="{6F7010A4-4A34-49DB-AF7D-3CE2AAEA4451}" type="slidenum">
              <a:rPr lang="en-GB" smtClean="0"/>
              <a:t>4</a:t>
            </a:fld>
            <a:endParaRPr lang="en-GB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A50C484-D4DF-4112-A9A8-8BFFF4B9A2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68436" y="379662"/>
            <a:ext cx="4779386" cy="448715"/>
          </a:xfrm>
        </p:spPr>
        <p:txBody>
          <a:bodyPr>
            <a:noAutofit/>
          </a:bodyPr>
          <a:lstStyle/>
          <a:p>
            <a:pPr algn="ctr"/>
            <a:r>
              <a:rPr lang="uk-UA" sz="2800" dirty="0"/>
              <a:t>Гібридна Е-реабілітація</a:t>
            </a:r>
            <a:endParaRPr lang="x-none" sz="2800" dirty="0"/>
          </a:p>
        </p:txBody>
      </p:sp>
      <p:graphicFrame>
        <p:nvGraphicFramePr>
          <p:cNvPr id="18" name="Diagram 17">
            <a:extLst>
              <a:ext uri="{FF2B5EF4-FFF2-40B4-BE49-F238E27FC236}">
                <a16:creationId xmlns:a16="http://schemas.microsoft.com/office/drawing/2014/main" id="{38A80D63-A945-46DF-8572-4A5D951D5B7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60856314"/>
              </p:ext>
            </p:extLst>
          </p:nvPr>
        </p:nvGraphicFramePr>
        <p:xfrm>
          <a:off x="3225800" y="974624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4887235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5224838-39F6-48BC-A580-CA3BB7EF7D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68116" y="6448710"/>
            <a:ext cx="985684" cy="365125"/>
          </a:xfrm>
        </p:spPr>
        <p:txBody>
          <a:bodyPr/>
          <a:lstStyle/>
          <a:p>
            <a:fld id="{6F7010A4-4A34-49DB-AF7D-3CE2AAEA4451}" type="slidenum">
              <a:rPr lang="en-GB" smtClean="0"/>
              <a:t>5</a:t>
            </a:fld>
            <a:endParaRPr lang="en-GB"/>
          </a:p>
        </p:txBody>
      </p:sp>
      <p:grpSp>
        <p:nvGrpSpPr>
          <p:cNvPr id="3" name="Групувати 2"/>
          <p:cNvGrpSpPr/>
          <p:nvPr/>
        </p:nvGrpSpPr>
        <p:grpSpPr>
          <a:xfrm>
            <a:off x="2664472" y="107087"/>
            <a:ext cx="7983321" cy="615560"/>
            <a:chOff x="2517717" y="197398"/>
            <a:chExt cx="7983321" cy="615560"/>
          </a:xfrm>
        </p:grpSpPr>
        <p:grpSp>
          <p:nvGrpSpPr>
            <p:cNvPr id="4" name="Групувати 3"/>
            <p:cNvGrpSpPr/>
            <p:nvPr/>
          </p:nvGrpSpPr>
          <p:grpSpPr>
            <a:xfrm>
              <a:off x="2825497" y="258954"/>
              <a:ext cx="7675541" cy="492448"/>
              <a:chOff x="380119" y="4679885"/>
              <a:chExt cx="7675541" cy="492448"/>
            </a:xfrm>
          </p:grpSpPr>
          <p:sp>
            <p:nvSpPr>
              <p:cNvPr id="5" name="Прямокутник 4"/>
              <p:cNvSpPr/>
              <p:nvPr/>
            </p:nvSpPr>
            <p:spPr>
              <a:xfrm>
                <a:off x="380119" y="4679885"/>
                <a:ext cx="7675541" cy="492448"/>
              </a:xfrm>
              <a:prstGeom prst="rect">
                <a:avLst/>
              </a:pr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4">
                  <a:hueOff val="9800891"/>
                  <a:satOff val="-40777"/>
                  <a:lumOff val="9608"/>
                  <a:alphaOff val="0"/>
                </a:schemeClr>
              </a:fillRef>
              <a:effectRef idx="0">
                <a:schemeClr val="accent4">
                  <a:hueOff val="9800891"/>
                  <a:satOff val="-40777"/>
                  <a:lumOff val="9608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6" name="TextBox 5"/>
              <p:cNvSpPr txBox="1"/>
              <p:nvPr/>
            </p:nvSpPr>
            <p:spPr>
              <a:xfrm>
                <a:off x="380119" y="4679885"/>
                <a:ext cx="7675541" cy="492448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390881" tIns="63500" rIns="63500" bIns="63500" numCol="1" spcCol="1270" anchor="ctr" anchorCtr="0">
                <a:noAutofit/>
              </a:bodyPr>
              <a:lstStyle/>
              <a:p>
                <a:pPr lvl="0" algn="l" defTabSz="11112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2500" kern="1200" dirty="0"/>
                  <a:t>Artificial Intelligence</a:t>
                </a:r>
                <a:r>
                  <a:rPr lang="ru-RU" sz="2500" kern="1200" dirty="0"/>
                  <a:t> </a:t>
                </a:r>
                <a:endParaRPr lang="uk-UA" sz="2500" kern="1200" dirty="0"/>
              </a:p>
            </p:txBody>
          </p:sp>
        </p:grpSp>
        <p:sp>
          <p:nvSpPr>
            <p:cNvPr id="7" name="Овал 6"/>
            <p:cNvSpPr/>
            <p:nvPr/>
          </p:nvSpPr>
          <p:spPr>
            <a:xfrm>
              <a:off x="2517717" y="197398"/>
              <a:ext cx="615560" cy="615560"/>
            </a:xfrm>
            <a:prstGeom prst="ellipse">
              <a:avLst/>
            </a:prstGeom>
          </p:spPr>
          <p:style>
            <a:lnRef idx="2">
              <a:schemeClr val="accent4">
                <a:hueOff val="9800891"/>
                <a:satOff val="-40777"/>
                <a:lumOff val="9608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</p:grpSp>
      <p:sp>
        <p:nvSpPr>
          <p:cNvPr id="9" name="Title 2">
            <a:extLst>
              <a:ext uri="{FF2B5EF4-FFF2-40B4-BE49-F238E27FC236}">
                <a16:creationId xmlns:a16="http://schemas.microsoft.com/office/drawing/2014/main" id="{9A50C484-D4DF-4112-A9A8-8BFFF4B9A2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51978" y="1648177"/>
            <a:ext cx="5107186" cy="1557867"/>
          </a:xfrm>
        </p:spPr>
        <p:txBody>
          <a:bodyPr>
            <a:noAutofit/>
          </a:bodyPr>
          <a:lstStyle/>
          <a:p>
            <a:r>
              <a:rPr lang="en-US" dirty="0"/>
              <a:t>Intelligence information search based on predictive models of distributional semantics methods</a:t>
            </a:r>
            <a:endParaRPr lang="x-none" dirty="0"/>
          </a:p>
        </p:txBody>
      </p:sp>
      <p:sp>
        <p:nvSpPr>
          <p:cNvPr id="10" name="Title 2">
            <a:extLst>
              <a:ext uri="{FF2B5EF4-FFF2-40B4-BE49-F238E27FC236}">
                <a16:creationId xmlns:a16="http://schemas.microsoft.com/office/drawing/2014/main" id="{9A50C484-D4DF-4112-A9A8-8BFFF4B9A28D}"/>
              </a:ext>
            </a:extLst>
          </p:cNvPr>
          <p:cNvSpPr txBox="1">
            <a:spLocks/>
          </p:cNvSpPr>
          <p:nvPr/>
        </p:nvSpPr>
        <p:spPr>
          <a:xfrm>
            <a:off x="403124" y="1960934"/>
            <a:ext cx="6020254" cy="3593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2387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en-US" dirty="0"/>
              <a:t>For Knowledge Discovery</a:t>
            </a:r>
            <a:r>
              <a:rPr lang="ru-RU" dirty="0"/>
              <a:t> </a:t>
            </a:r>
            <a:r>
              <a:rPr lang="en-US" dirty="0"/>
              <a:t>and solving the main analytical tasks, such as classification, diagnostics or prediction we use the method called</a:t>
            </a:r>
            <a:r>
              <a:rPr lang="ru-RU" dirty="0"/>
              <a:t> </a:t>
            </a:r>
            <a:r>
              <a:rPr lang="en-US" dirty="0"/>
              <a:t>Growing Pyramidal Network (</a:t>
            </a:r>
            <a:r>
              <a:rPr lang="en-US" dirty="0" err="1"/>
              <a:t>GPN</a:t>
            </a:r>
            <a:r>
              <a:rPr lang="en-US" dirty="0"/>
              <a:t>). In </a:t>
            </a:r>
            <a:r>
              <a:rPr lang="en-US" dirty="0" err="1"/>
              <a:t>GPN</a:t>
            </a:r>
            <a:r>
              <a:rPr lang="en-US" dirty="0"/>
              <a:t> inductive training is performed on the basis of precedents sets. The result of training is a regularity in the form of a logical function.</a:t>
            </a:r>
            <a:endParaRPr lang="uk-UA" dirty="0"/>
          </a:p>
          <a:p>
            <a:pPr>
              <a:defRPr/>
            </a:pPr>
            <a:r>
              <a:rPr lang="en-US" dirty="0" err="1"/>
              <a:t>GPN</a:t>
            </a:r>
            <a:r>
              <a:rPr lang="en-US" dirty="0"/>
              <a:t> belongs to the class of statistical methods.</a:t>
            </a:r>
            <a:endParaRPr lang="x-none" sz="2800" b="0" dirty="0"/>
          </a:p>
        </p:txBody>
      </p:sp>
    </p:spTree>
    <p:extLst>
      <p:ext uri="{BB962C8B-B14F-4D97-AF65-F5344CB8AC3E}">
        <p14:creationId xmlns:p14="http://schemas.microsoft.com/office/powerpoint/2010/main" val="9885713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5224838-39F6-48BC-A580-CA3BB7EF7D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68116" y="6448710"/>
            <a:ext cx="985684" cy="365125"/>
          </a:xfrm>
        </p:spPr>
        <p:txBody>
          <a:bodyPr/>
          <a:lstStyle/>
          <a:p>
            <a:fld id="{6F7010A4-4A34-49DB-AF7D-3CE2AAEA4451}" type="slidenum">
              <a:rPr lang="en-GB" smtClean="0"/>
              <a:t>6</a:t>
            </a:fld>
            <a:endParaRPr lang="en-GB"/>
          </a:p>
        </p:txBody>
      </p:sp>
      <p:grpSp>
        <p:nvGrpSpPr>
          <p:cNvPr id="3" name="Групувати 2"/>
          <p:cNvGrpSpPr/>
          <p:nvPr/>
        </p:nvGrpSpPr>
        <p:grpSpPr>
          <a:xfrm>
            <a:off x="3370479" y="220485"/>
            <a:ext cx="7983321" cy="615560"/>
            <a:chOff x="2517717" y="197398"/>
            <a:chExt cx="7983321" cy="615560"/>
          </a:xfrm>
        </p:grpSpPr>
        <p:grpSp>
          <p:nvGrpSpPr>
            <p:cNvPr id="4" name="Групувати 3"/>
            <p:cNvGrpSpPr/>
            <p:nvPr/>
          </p:nvGrpSpPr>
          <p:grpSpPr>
            <a:xfrm>
              <a:off x="2825497" y="258954"/>
              <a:ext cx="7675541" cy="492448"/>
              <a:chOff x="380119" y="4679885"/>
              <a:chExt cx="7675541" cy="492448"/>
            </a:xfrm>
          </p:grpSpPr>
          <p:sp>
            <p:nvSpPr>
              <p:cNvPr id="5" name="Прямокутник 4"/>
              <p:cNvSpPr/>
              <p:nvPr/>
            </p:nvSpPr>
            <p:spPr>
              <a:xfrm>
                <a:off x="380119" y="4679885"/>
                <a:ext cx="7675541" cy="492448"/>
              </a:xfrm>
              <a:prstGeom prst="rect">
                <a:avLst/>
              </a:pr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4">
                  <a:hueOff val="9800891"/>
                  <a:satOff val="-40777"/>
                  <a:lumOff val="9608"/>
                  <a:alphaOff val="0"/>
                </a:schemeClr>
              </a:fillRef>
              <a:effectRef idx="0">
                <a:schemeClr val="accent4">
                  <a:hueOff val="9800891"/>
                  <a:satOff val="-40777"/>
                  <a:lumOff val="9608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6" name="TextBox 5"/>
              <p:cNvSpPr txBox="1"/>
              <p:nvPr/>
            </p:nvSpPr>
            <p:spPr>
              <a:xfrm>
                <a:off x="380119" y="4679885"/>
                <a:ext cx="7675541" cy="492448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390881" tIns="63500" rIns="63500" bIns="63500" numCol="1" spcCol="1270" anchor="ctr" anchorCtr="0">
                <a:noAutofit/>
              </a:bodyPr>
              <a:lstStyle/>
              <a:p>
                <a:pPr lvl="0" defTabSz="11112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2800" dirty="0">
                    <a:solidFill>
                      <a:schemeClr val="bg1"/>
                    </a:solidFill>
                    <a:latin typeface="Arial Narrow" pitchFamily="34" charset="0"/>
                  </a:rPr>
                  <a:t>Unique features of </a:t>
                </a:r>
                <a:r>
                  <a:rPr lang="en-US" sz="2800" dirty="0" err="1">
                    <a:solidFill>
                      <a:schemeClr val="bg1"/>
                    </a:solidFill>
                    <a:latin typeface="Arial Narrow" pitchFamily="34" charset="0"/>
                  </a:rPr>
                  <a:t>GPN</a:t>
                </a:r>
                <a:r>
                  <a:rPr lang="en-US" sz="2800" dirty="0">
                    <a:solidFill>
                      <a:schemeClr val="bg1"/>
                    </a:solidFill>
                    <a:latin typeface="Arial Narrow" pitchFamily="34" charset="0"/>
                  </a:rPr>
                  <a:t> based software (1)</a:t>
                </a:r>
                <a:endParaRPr lang="uk-UA" sz="2500" kern="1200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7" name="Овал 6"/>
            <p:cNvSpPr/>
            <p:nvPr/>
          </p:nvSpPr>
          <p:spPr>
            <a:xfrm>
              <a:off x="2517717" y="197398"/>
              <a:ext cx="615560" cy="615560"/>
            </a:xfrm>
            <a:prstGeom prst="ellipse">
              <a:avLst/>
            </a:prstGeom>
          </p:spPr>
          <p:style>
            <a:lnRef idx="2">
              <a:schemeClr val="accent4">
                <a:hueOff val="9800891"/>
                <a:satOff val="-40777"/>
                <a:lumOff val="9608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</p:grpSp>
      <p:pic>
        <p:nvPicPr>
          <p:cNvPr id="11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07" y="1708669"/>
            <a:ext cx="3219507" cy="2993960"/>
          </a:xfrm>
          <a:prstGeom prst="rect">
            <a:avLst/>
          </a:prstGeom>
        </p:spPr>
      </p:pic>
      <p:sp>
        <p:nvSpPr>
          <p:cNvPr id="12" name="Rektangel 3"/>
          <p:cNvSpPr/>
          <p:nvPr/>
        </p:nvSpPr>
        <p:spPr>
          <a:xfrm>
            <a:off x="3181258" y="2134498"/>
            <a:ext cx="8064896" cy="376991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285750" indent="-285750">
              <a:lnSpc>
                <a:spcPct val="103000"/>
              </a:lnSpc>
              <a:spcBef>
                <a:spcPct val="20000"/>
              </a:spcBef>
              <a:buFont typeface="Wingdings" panose="05000000000000000000" pitchFamily="2" charset="2"/>
              <a:buChar char="Ø"/>
            </a:pPr>
            <a:endParaRPr lang="en-US" sz="2000" b="1" dirty="0">
              <a:solidFill>
                <a:srgbClr val="000066"/>
              </a:solidFill>
              <a:latin typeface="Arial Narrow" pitchFamily="34" charset="0"/>
            </a:endParaRPr>
          </a:p>
        </p:txBody>
      </p:sp>
      <p:sp>
        <p:nvSpPr>
          <p:cNvPr id="13" name="Прямокутник 12"/>
          <p:cNvSpPr/>
          <p:nvPr/>
        </p:nvSpPr>
        <p:spPr>
          <a:xfrm>
            <a:off x="4272116" y="1474049"/>
            <a:ext cx="6096000" cy="3452612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lnSpc>
                <a:spcPct val="103000"/>
              </a:lnSpc>
              <a:spcBef>
                <a:spcPct val="20000"/>
              </a:spcBef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rgbClr val="000066"/>
                </a:solidFill>
                <a:latin typeface="Arial Narrow" pitchFamily="34" charset="0"/>
              </a:rPr>
              <a:t>Search for all possible combinations of values of objects attributes for allocating the most important combinations of attributes’ values for building the model of classes of objects;</a:t>
            </a:r>
          </a:p>
          <a:p>
            <a:pPr marL="285750" indent="-285750">
              <a:lnSpc>
                <a:spcPct val="103000"/>
              </a:lnSpc>
              <a:spcBef>
                <a:spcPct val="20000"/>
              </a:spcBef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rgbClr val="000066"/>
                </a:solidFill>
                <a:latin typeface="Arial Narrow" pitchFamily="34" charset="0"/>
              </a:rPr>
              <a:t>Guaranteed finding the most significant combinations of attributes values using the principle of minimal length of the hypothesis description (logical expression);</a:t>
            </a:r>
          </a:p>
          <a:p>
            <a:pPr marL="285750" indent="-285750">
              <a:lnSpc>
                <a:spcPct val="103000"/>
              </a:lnSpc>
              <a:spcBef>
                <a:spcPct val="20000"/>
              </a:spcBef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rgbClr val="000066"/>
                </a:solidFill>
                <a:latin typeface="Arial Narrow" pitchFamily="34" charset="0"/>
              </a:rPr>
              <a:t>Always 100% correct classification of all objects from training set;</a:t>
            </a:r>
          </a:p>
          <a:p>
            <a:pPr marL="285750" indent="-285750">
              <a:lnSpc>
                <a:spcPct val="103000"/>
              </a:lnSpc>
              <a:spcBef>
                <a:spcPct val="20000"/>
              </a:spcBef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rgbClr val="000066"/>
                </a:solidFill>
                <a:latin typeface="Arial Narrow" pitchFamily="34" charset="0"/>
              </a:rPr>
              <a:t>Works with data of any complexity and possibility to discover a regularity however complex it be;</a:t>
            </a:r>
          </a:p>
          <a:p>
            <a:pPr marL="285750" indent="-285750">
              <a:lnSpc>
                <a:spcPct val="103000"/>
              </a:lnSpc>
              <a:spcBef>
                <a:spcPct val="20000"/>
              </a:spcBef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rgbClr val="000066"/>
                </a:solidFill>
                <a:latin typeface="Arial Narrow" pitchFamily="34" charset="0"/>
              </a:rPr>
              <a:t>Automatic clustering of objects set;</a:t>
            </a:r>
          </a:p>
        </p:txBody>
      </p:sp>
    </p:spTree>
    <p:extLst>
      <p:ext uri="{BB962C8B-B14F-4D97-AF65-F5344CB8AC3E}">
        <p14:creationId xmlns:p14="http://schemas.microsoft.com/office/powerpoint/2010/main" val="3251715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230" y="1678057"/>
            <a:ext cx="4787489" cy="2826210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5224838-39F6-48BC-A580-CA3BB7EF7D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68116" y="6448710"/>
            <a:ext cx="985684" cy="365125"/>
          </a:xfrm>
        </p:spPr>
        <p:txBody>
          <a:bodyPr/>
          <a:lstStyle/>
          <a:p>
            <a:fld id="{6F7010A4-4A34-49DB-AF7D-3CE2AAEA4451}" type="slidenum">
              <a:rPr lang="en-GB" smtClean="0"/>
              <a:t>7</a:t>
            </a:fld>
            <a:endParaRPr lang="en-GB"/>
          </a:p>
        </p:txBody>
      </p:sp>
      <p:grpSp>
        <p:nvGrpSpPr>
          <p:cNvPr id="3" name="Групувати 2"/>
          <p:cNvGrpSpPr/>
          <p:nvPr/>
        </p:nvGrpSpPr>
        <p:grpSpPr>
          <a:xfrm>
            <a:off x="3370479" y="224653"/>
            <a:ext cx="7983321" cy="615560"/>
            <a:chOff x="2517717" y="197398"/>
            <a:chExt cx="7983321" cy="615560"/>
          </a:xfrm>
        </p:grpSpPr>
        <p:grpSp>
          <p:nvGrpSpPr>
            <p:cNvPr id="4" name="Групувати 3"/>
            <p:cNvGrpSpPr/>
            <p:nvPr/>
          </p:nvGrpSpPr>
          <p:grpSpPr>
            <a:xfrm>
              <a:off x="2825497" y="258954"/>
              <a:ext cx="7675541" cy="492448"/>
              <a:chOff x="380119" y="4679885"/>
              <a:chExt cx="7675541" cy="492448"/>
            </a:xfrm>
          </p:grpSpPr>
          <p:sp>
            <p:nvSpPr>
              <p:cNvPr id="5" name="Прямокутник 4"/>
              <p:cNvSpPr/>
              <p:nvPr/>
            </p:nvSpPr>
            <p:spPr>
              <a:xfrm>
                <a:off x="380119" y="4679885"/>
                <a:ext cx="7675541" cy="492448"/>
              </a:xfrm>
              <a:prstGeom prst="rect">
                <a:avLst/>
              </a:pr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4">
                  <a:hueOff val="9800891"/>
                  <a:satOff val="-40777"/>
                  <a:lumOff val="9608"/>
                  <a:alphaOff val="0"/>
                </a:schemeClr>
              </a:fillRef>
              <a:effectRef idx="0">
                <a:schemeClr val="accent4">
                  <a:hueOff val="9800891"/>
                  <a:satOff val="-40777"/>
                  <a:lumOff val="9608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6" name="TextBox 5"/>
              <p:cNvSpPr txBox="1"/>
              <p:nvPr/>
            </p:nvSpPr>
            <p:spPr>
              <a:xfrm>
                <a:off x="380119" y="4679885"/>
                <a:ext cx="7675541" cy="492448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390881" tIns="63500" rIns="63500" bIns="63500" numCol="1" spcCol="1270" anchor="ctr" anchorCtr="0">
                <a:noAutofit/>
              </a:bodyPr>
              <a:lstStyle/>
              <a:p>
                <a:pPr lvl="0" defTabSz="11112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2800" dirty="0">
                    <a:solidFill>
                      <a:schemeClr val="bg1"/>
                    </a:solidFill>
                    <a:latin typeface="Arial Narrow" pitchFamily="34" charset="0"/>
                  </a:rPr>
                  <a:t>Unique features of </a:t>
                </a:r>
                <a:r>
                  <a:rPr lang="en-US" sz="2800" dirty="0" err="1">
                    <a:solidFill>
                      <a:schemeClr val="bg1"/>
                    </a:solidFill>
                    <a:latin typeface="Arial Narrow" pitchFamily="34" charset="0"/>
                  </a:rPr>
                  <a:t>GPN</a:t>
                </a:r>
                <a:r>
                  <a:rPr lang="en-US" sz="2800" dirty="0">
                    <a:solidFill>
                      <a:schemeClr val="bg1"/>
                    </a:solidFill>
                    <a:latin typeface="Arial Narrow" pitchFamily="34" charset="0"/>
                  </a:rPr>
                  <a:t> based software (2)</a:t>
                </a:r>
                <a:endParaRPr lang="uk-UA" sz="2500" kern="1200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7" name="Овал 6"/>
            <p:cNvSpPr/>
            <p:nvPr/>
          </p:nvSpPr>
          <p:spPr>
            <a:xfrm>
              <a:off x="2517717" y="197398"/>
              <a:ext cx="615560" cy="615560"/>
            </a:xfrm>
            <a:prstGeom prst="ellipse">
              <a:avLst/>
            </a:prstGeom>
          </p:spPr>
          <p:style>
            <a:lnRef idx="2">
              <a:schemeClr val="accent4">
                <a:hueOff val="9800891"/>
                <a:satOff val="-40777"/>
                <a:lumOff val="9608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</p:grpSp>
      <p:sp>
        <p:nvSpPr>
          <p:cNvPr id="12" name="Rektangel 3"/>
          <p:cNvSpPr/>
          <p:nvPr/>
        </p:nvSpPr>
        <p:spPr>
          <a:xfrm>
            <a:off x="3841734" y="1048110"/>
            <a:ext cx="8064896" cy="540060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Autofit/>
          </a:bodyPr>
          <a:lstStyle/>
          <a:p>
            <a:pPr marL="285750" indent="-285750">
              <a:lnSpc>
                <a:spcPct val="103000"/>
              </a:lnSpc>
              <a:spcBef>
                <a:spcPct val="20000"/>
              </a:spcBef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rgbClr val="000066"/>
                </a:solidFill>
                <a:latin typeface="Arial Narrow" pitchFamily="34" charset="0"/>
              </a:rPr>
              <a:t>Using the logical negation operation [not] to reduce the length of the hypothesis description; </a:t>
            </a:r>
          </a:p>
          <a:p>
            <a:pPr marL="285750" indent="-285750">
              <a:lnSpc>
                <a:spcPct val="125000"/>
              </a:lnSpc>
              <a:spcBef>
                <a:spcPct val="20000"/>
              </a:spcBef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rgbClr val="000066"/>
                </a:solidFill>
                <a:latin typeface="Arial Narrow" pitchFamily="34" charset="0"/>
              </a:rPr>
              <a:t>In a pyramidal network, the complexity of decision functions is automatically adjusted to the data from the training set, depending on the compactness of the training set;</a:t>
            </a:r>
          </a:p>
          <a:p>
            <a:pPr marL="285750" indent="-285750">
              <a:lnSpc>
                <a:spcPct val="125000"/>
              </a:lnSpc>
              <a:spcBef>
                <a:spcPct val="20000"/>
              </a:spcBef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rgbClr val="000066"/>
                </a:solidFill>
                <a:latin typeface="Arial Narrow" pitchFamily="34" charset="0"/>
              </a:rPr>
              <a:t>There is no need for a test sample to verify the quality of the found logical regularities. </a:t>
            </a:r>
            <a:r>
              <a:rPr lang="ru-RU" b="1" dirty="0">
                <a:solidFill>
                  <a:srgbClr val="000066"/>
                </a:solidFill>
                <a:latin typeface="Arial Narrow" pitchFamily="34" charset="0"/>
              </a:rPr>
              <a:t> </a:t>
            </a:r>
            <a:r>
              <a:rPr lang="en-US" b="1" dirty="0">
                <a:solidFill>
                  <a:srgbClr val="000066"/>
                </a:solidFill>
                <a:latin typeface="Arial Narrow" pitchFamily="34" charset="0"/>
              </a:rPr>
              <a:t>In the process of using regularities, the amount of information contained in the logical regularities is counted. If it has changed, then a decision to retrain the system is made;</a:t>
            </a:r>
          </a:p>
          <a:p>
            <a:pPr marL="285750" indent="-285750">
              <a:lnSpc>
                <a:spcPct val="125000"/>
              </a:lnSpc>
              <a:spcBef>
                <a:spcPct val="20000"/>
              </a:spcBef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rgbClr val="000066"/>
                </a:solidFill>
                <a:latin typeface="Arial Narrow" pitchFamily="34" charset="0"/>
              </a:rPr>
              <a:t>High speed recognition of new objects (constant, not depending on the volume of stored information);</a:t>
            </a:r>
          </a:p>
          <a:p>
            <a:pPr marL="285750" indent="-285750">
              <a:lnSpc>
                <a:spcPct val="125000"/>
              </a:lnSpc>
              <a:spcBef>
                <a:spcPct val="20000"/>
              </a:spcBef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rgbClr val="000066"/>
                </a:solidFill>
                <a:latin typeface="Arial Narrow" pitchFamily="34" charset="0"/>
              </a:rPr>
              <a:t>If no exact solution found - all possible solutions (Including the decision "I do not know“) presented and ranked according to the confidence level for each;</a:t>
            </a:r>
          </a:p>
          <a:p>
            <a:pPr marL="285750" indent="-285750">
              <a:lnSpc>
                <a:spcPct val="125000"/>
              </a:lnSpc>
              <a:spcBef>
                <a:spcPct val="20000"/>
              </a:spcBef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rgbClr val="000066"/>
                </a:solidFill>
                <a:latin typeface="Arial Narrow" pitchFamily="34" charset="0"/>
              </a:rPr>
              <a:t>Availability of explanation mode in which explained grounds of the decision for each of the recognizable objects</a:t>
            </a:r>
            <a:r>
              <a:rPr lang="ru-RU" b="1" dirty="0">
                <a:solidFill>
                  <a:srgbClr val="000066"/>
                </a:solidFill>
                <a:latin typeface="Arial Narrow" pitchFamily="34" charset="0"/>
              </a:rPr>
              <a:t>.</a:t>
            </a:r>
            <a:endParaRPr lang="en-US" b="1" dirty="0">
              <a:solidFill>
                <a:srgbClr val="000066"/>
              </a:solidFill>
              <a:latin typeface="Arial Narrow" pitchFamily="34" charset="0"/>
            </a:endParaRPr>
          </a:p>
          <a:p>
            <a:pPr marL="285750" indent="-285750">
              <a:lnSpc>
                <a:spcPct val="103000"/>
              </a:lnSpc>
              <a:spcBef>
                <a:spcPct val="20000"/>
              </a:spcBef>
              <a:buFont typeface="Wingdings" panose="05000000000000000000" pitchFamily="2" charset="2"/>
              <a:buChar char="Ø"/>
            </a:pPr>
            <a:endParaRPr lang="en-US" b="1" dirty="0">
              <a:solidFill>
                <a:srgbClr val="000066"/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39588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5224838-39F6-48BC-A580-CA3BB7EF7D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68116" y="6448710"/>
            <a:ext cx="985684" cy="365125"/>
          </a:xfrm>
        </p:spPr>
        <p:txBody>
          <a:bodyPr/>
          <a:lstStyle/>
          <a:p>
            <a:fld id="{6F7010A4-4A34-49DB-AF7D-3CE2AAEA4451}" type="slidenum">
              <a:rPr lang="en-GB" smtClean="0"/>
              <a:t>8</a:t>
            </a:fld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5E0FFEE-4D7D-4369-BA6E-5ECA2C6979F4}"/>
              </a:ext>
            </a:extLst>
          </p:cNvPr>
          <p:cNvSpPr txBox="1"/>
          <p:nvPr/>
        </p:nvSpPr>
        <p:spPr>
          <a:xfrm>
            <a:off x="4851399" y="157017"/>
            <a:ext cx="2489202" cy="6280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lnSpc>
                <a:spcPct val="90000"/>
              </a:lnSpc>
              <a:spcBef>
                <a:spcPct val="0"/>
              </a:spcBef>
              <a:buNone/>
              <a:defRPr sz="2800" b="1">
                <a:solidFill>
                  <a:srgbClr val="32387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defRPr>
            </a:lvl1pPr>
          </a:lstStyle>
          <a:p>
            <a:r>
              <a:rPr lang="en-US" dirty="0" err="1"/>
              <a:t>vHealth</a:t>
            </a:r>
            <a:endParaRPr lang="uk-UA" dirty="0"/>
          </a:p>
        </p:txBody>
      </p:sp>
      <p:pic>
        <p:nvPicPr>
          <p:cNvPr id="4" name="Рисунок 1167">
            <a:extLst>
              <a:ext uri="{FF2B5EF4-FFF2-40B4-BE49-F238E27FC236}">
                <a16:creationId xmlns:a16="http://schemas.microsoft.com/office/drawing/2014/main" id="{F120684A-DED4-4426-81B6-1343D05E6DD4}"/>
              </a:ext>
            </a:extLst>
          </p:cNvPr>
          <p:cNvPicPr/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185" y="1218826"/>
            <a:ext cx="4361212" cy="243327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Рисунок 1167">
            <a:extLst>
              <a:ext uri="{FF2B5EF4-FFF2-40B4-BE49-F238E27FC236}">
                <a16:creationId xmlns:a16="http://schemas.microsoft.com/office/drawing/2014/main" id="{E6C8D9A7-A688-427E-952E-8663D83E1B5B}"/>
              </a:ext>
            </a:extLst>
          </p:cNvPr>
          <p:cNvPicPr/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6500" y="2491181"/>
            <a:ext cx="4389500" cy="243327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Рисунок 1167">
            <a:extLst>
              <a:ext uri="{FF2B5EF4-FFF2-40B4-BE49-F238E27FC236}">
                <a16:creationId xmlns:a16="http://schemas.microsoft.com/office/drawing/2014/main" id="{7E2D7DDE-2235-40B2-B185-6A5B9165FF9C}"/>
              </a:ext>
            </a:extLst>
          </p:cNvPr>
          <p:cNvPicPr/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155" y="4162917"/>
            <a:ext cx="4389500" cy="243327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D6804FE-B896-4351-97E8-95AA2872A135}"/>
              </a:ext>
            </a:extLst>
          </p:cNvPr>
          <p:cNvSpPr txBox="1"/>
          <p:nvPr/>
        </p:nvSpPr>
        <p:spPr>
          <a:xfrm>
            <a:off x="8081759" y="471054"/>
            <a:ext cx="2489202" cy="6280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lnSpc>
                <a:spcPct val="90000"/>
              </a:lnSpc>
              <a:spcBef>
                <a:spcPct val="0"/>
              </a:spcBef>
              <a:buNone/>
              <a:defRPr sz="2800" b="1">
                <a:solidFill>
                  <a:srgbClr val="32387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defRPr>
            </a:lvl1pPr>
          </a:lstStyle>
          <a:p>
            <a:r>
              <a:rPr lang="en-US" sz="2200" dirty="0"/>
              <a:t>Features</a:t>
            </a:r>
            <a:endParaRPr lang="uk-UA" sz="22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362258C-750A-430C-BC38-15EE86BE09B1}"/>
              </a:ext>
            </a:extLst>
          </p:cNvPr>
          <p:cNvSpPr txBox="1"/>
          <p:nvPr/>
        </p:nvSpPr>
        <p:spPr>
          <a:xfrm>
            <a:off x="6116516" y="1208262"/>
            <a:ext cx="609600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Friendly UI with Responsive design: including light and dark themes;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800" b="1" dirty="0">
                <a:solidFill>
                  <a:schemeClr val="accent1">
                    <a:lumMod val="50000"/>
                  </a:schemeClr>
                </a:solidFill>
              </a:rPr>
              <a:t>Store, use, share e-documents: Video, audio, text data;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800" b="0" i="0" dirty="0">
                <a:solidFill>
                  <a:schemeClr val="accent1">
                    <a:lumMod val="50000"/>
                  </a:schemeClr>
                </a:solidFill>
              </a:rPr>
              <a:t>Complete control over your data;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R</a:t>
            </a:r>
            <a:r>
              <a:rPr lang="en-US" sz="1800" b="1" i="0" dirty="0">
                <a:solidFill>
                  <a:schemeClr val="accent1">
                    <a:lumMod val="50000"/>
                  </a:schemeClr>
                </a:solidFill>
              </a:rPr>
              <a:t>eal-time intelligence information search based on predictive models of distributional semantics (lexical, symbolic, and attribute search);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800" b="0" i="0" dirty="0">
                <a:solidFill>
                  <a:schemeClr val="accent1">
                    <a:lumMod val="50000"/>
                  </a:schemeClr>
                </a:solidFill>
              </a:rPr>
              <a:t>Support for multiple publishing workflows: public, private, unlisted and custom;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sz="1800" b="0" dirty="0">
                <a:solidFill>
                  <a:schemeClr val="accent1">
                    <a:lumMod val="50000"/>
                  </a:schemeClr>
                </a:solidFill>
              </a:rPr>
              <a:t>Multiple media types support: </a:t>
            </a:r>
            <a:r>
              <a:rPr lang="fr-FR" sz="1800" b="0" dirty="0" err="1">
                <a:solidFill>
                  <a:schemeClr val="accent1">
                    <a:lumMod val="50000"/>
                  </a:schemeClr>
                </a:solidFill>
              </a:rPr>
              <a:t>video</a:t>
            </a:r>
            <a:r>
              <a:rPr lang="fr-FR" sz="1800" b="0" dirty="0">
                <a:solidFill>
                  <a:schemeClr val="accent1">
                    <a:lumMod val="50000"/>
                  </a:schemeClr>
                </a:solidFill>
              </a:rPr>
              <a:t>, audio, image, </a:t>
            </a:r>
            <a:r>
              <a:rPr lang="fr-FR" sz="1800" b="0" dirty="0" err="1">
                <a:solidFill>
                  <a:schemeClr val="accent1">
                    <a:lumMod val="50000"/>
                  </a:schemeClr>
                </a:solidFill>
              </a:rPr>
              <a:t>text</a:t>
            </a:r>
            <a:r>
              <a:rPr lang="fr-FR" sz="1800" b="0" dirty="0">
                <a:solidFill>
                  <a:schemeClr val="accent1">
                    <a:lumMod val="50000"/>
                  </a:schemeClr>
                </a:solidFill>
              </a:rPr>
              <a:t>: </a:t>
            </a:r>
            <a:r>
              <a:rPr lang="fr-FR" sz="1800" b="0" dirty="0" err="1">
                <a:solidFill>
                  <a:schemeClr val="accent1">
                    <a:lumMod val="50000"/>
                  </a:schemeClr>
                </a:solidFill>
              </a:rPr>
              <a:t>pdf</a:t>
            </a:r>
            <a:r>
              <a:rPr lang="fr-FR" sz="1800" b="0" dirty="0">
                <a:solidFill>
                  <a:schemeClr val="accent1">
                    <a:lumMod val="50000"/>
                  </a:schemeClr>
                </a:solidFill>
              </a:rPr>
              <a:t>, txt, docx;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800" b="0" dirty="0">
                <a:solidFill>
                  <a:schemeClr val="accent1">
                    <a:lumMod val="50000"/>
                  </a:schemeClr>
                </a:solidFill>
              </a:rPr>
              <a:t>Multiple media classification options: categories, tags and custom</a:t>
            </a:r>
            <a:r>
              <a:rPr lang="fr-FR" dirty="0">
                <a:solidFill>
                  <a:schemeClr val="accent1">
                    <a:lumMod val="50000"/>
                  </a:schemeClr>
                </a:solidFill>
              </a:rPr>
              <a:t>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800" b="1" dirty="0">
                <a:solidFill>
                  <a:schemeClr val="accent1">
                    <a:lumMod val="50000"/>
                  </a:schemeClr>
                </a:solidFill>
              </a:rPr>
              <a:t>Multiple media sharing options: social media share, videos embed code generation;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800" b="1" dirty="0">
                <a:solidFill>
                  <a:schemeClr val="accent1">
                    <a:lumMod val="50000"/>
                  </a:schemeClr>
                </a:solidFill>
              </a:rPr>
              <a:t>Playlists for audio and video content: create playlists, add and reorder content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800" b="1" dirty="0">
                <a:solidFill>
                  <a:schemeClr val="accent1">
                    <a:lumMod val="50000"/>
                  </a:schemeClr>
                </a:solidFill>
              </a:rPr>
              <a:t>Advanced users management (user profiles);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800" b="0" dirty="0">
                <a:solidFill>
                  <a:schemeClr val="accent1">
                    <a:lumMod val="50000"/>
                  </a:schemeClr>
                </a:solidFill>
              </a:rPr>
              <a:t>Multiple transcoding profiles;</a:t>
            </a:r>
            <a:endParaRPr lang="uk-UA" sz="1800" b="0" dirty="0">
              <a:solidFill>
                <a:schemeClr val="accent1">
                  <a:lumMod val="50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uk-UA" sz="1800" b="0" dirty="0"/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7343728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5224838-39F6-48BC-A580-CA3BB7EF7D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68116" y="6448710"/>
            <a:ext cx="985684" cy="365125"/>
          </a:xfrm>
        </p:spPr>
        <p:txBody>
          <a:bodyPr/>
          <a:lstStyle/>
          <a:p>
            <a:fld id="{6F7010A4-4A34-49DB-AF7D-3CE2AAEA4451}" type="slidenum">
              <a:rPr lang="en-GB" smtClean="0"/>
              <a:t>9</a:t>
            </a:fld>
            <a:endParaRPr lang="en-GB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A50C484-D4DF-4112-A9A8-8BFFF4B9A2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17586" y="324442"/>
            <a:ext cx="5556827" cy="448715"/>
          </a:xfrm>
        </p:spPr>
        <p:txBody>
          <a:bodyPr>
            <a:noAutofit/>
          </a:bodyPr>
          <a:lstStyle/>
          <a:p>
            <a:r>
              <a:rPr lang="en-US" dirty="0"/>
              <a:t>Distributional semantics background</a:t>
            </a:r>
            <a:endParaRPr lang="x-none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B2B6A25-E289-41F0-973D-DB2EB53DA7DD}"/>
              </a:ext>
            </a:extLst>
          </p:cNvPr>
          <p:cNvSpPr txBox="1"/>
          <p:nvPr/>
        </p:nvSpPr>
        <p:spPr>
          <a:xfrm>
            <a:off x="757382" y="1320797"/>
            <a:ext cx="10677236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base"/>
            <a:r>
              <a:rPr lang="en-US" sz="2000" b="1" i="0" u="sng" dirty="0">
                <a:solidFill>
                  <a:schemeClr val="accent1">
                    <a:lumMod val="50000"/>
                  </a:schemeClr>
                </a:solidFill>
                <a:effectLst/>
                <a:latin typeface="inherit"/>
              </a:rPr>
              <a:t>The distributional hypothesis</a:t>
            </a:r>
            <a:r>
              <a:rPr lang="en-US" sz="2000" b="0" i="0" dirty="0">
                <a:solidFill>
                  <a:schemeClr val="accent1">
                    <a:lumMod val="50000"/>
                  </a:schemeClr>
                </a:solidFill>
                <a:effectLst/>
                <a:latin typeface="inherit"/>
              </a:rPr>
              <a:t> in linguistics is derived from the semantic theory of language usage, i.e. words that are used and occur in the same contexts tend to purport similar meanings.</a:t>
            </a:r>
            <a:endParaRPr lang="en-US" sz="2000" b="0" i="0" dirty="0">
              <a:solidFill>
                <a:schemeClr val="accent1">
                  <a:lumMod val="50000"/>
                </a:schemeClr>
              </a:solidFill>
              <a:effectLst/>
              <a:latin typeface="Palatino Linotype" panose="02040502050505030304" pitchFamily="18" charset="0"/>
            </a:endParaRPr>
          </a:p>
          <a:p>
            <a:pPr algn="r" fontAlgn="base"/>
            <a:r>
              <a:rPr lang="en-US" sz="2000" b="0" i="1" dirty="0">
                <a:solidFill>
                  <a:schemeClr val="accent1">
                    <a:lumMod val="50000"/>
                  </a:schemeClr>
                </a:solidFill>
                <a:effectLst/>
                <a:latin typeface="inherit"/>
              </a:rPr>
              <a:t>[Harris, Z. (1954). Distributional structure"]</a:t>
            </a:r>
            <a:endParaRPr lang="en-US" sz="2000" b="0" i="0" dirty="0">
              <a:solidFill>
                <a:schemeClr val="accent1">
                  <a:lumMod val="50000"/>
                </a:schemeClr>
              </a:solidFill>
              <a:effectLst/>
              <a:latin typeface="Palatino Linotype" panose="0204050205050503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8DD1E59-7FA5-441A-B4EA-9660E769BF30}"/>
              </a:ext>
            </a:extLst>
          </p:cNvPr>
          <p:cNvSpPr txBox="1"/>
          <p:nvPr/>
        </p:nvSpPr>
        <p:spPr>
          <a:xfrm>
            <a:off x="757382" y="2831325"/>
            <a:ext cx="6096000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base"/>
            <a:r>
              <a:rPr lang="en-US" sz="2200" b="1" i="0" u="sng" dirty="0">
                <a:solidFill>
                  <a:schemeClr val="accent1">
                    <a:lumMod val="50000"/>
                  </a:schemeClr>
                </a:solidFill>
                <a:effectLst/>
                <a:latin typeface="inherit"/>
              </a:rPr>
              <a:t>Tasks</a:t>
            </a:r>
            <a:endParaRPr lang="en-US" sz="2200" b="0" i="0" dirty="0">
              <a:solidFill>
                <a:schemeClr val="accent1">
                  <a:lumMod val="50000"/>
                </a:schemeClr>
              </a:solidFill>
              <a:effectLst/>
              <a:latin typeface="Palatino Linotype" panose="02040502050505030304" pitchFamily="18" charset="0"/>
            </a:endParaRPr>
          </a:p>
          <a:p>
            <a:pPr marL="342900" indent="-342900" algn="l" fontAlgn="base">
              <a:buFont typeface="Arial" panose="020B0604020202020204" pitchFamily="34" charset="0"/>
              <a:buChar char="•"/>
            </a:pPr>
            <a:r>
              <a:rPr lang="en-US" sz="2200" b="0" i="0" dirty="0">
                <a:solidFill>
                  <a:schemeClr val="accent1">
                    <a:lumMod val="50000"/>
                  </a:schemeClr>
                </a:solidFill>
                <a:effectLst/>
                <a:latin typeface="inherit"/>
              </a:rPr>
              <a:t>finding semantic similarity between words and multi-word expressions;</a:t>
            </a:r>
            <a:endParaRPr lang="en-US" sz="2200" b="0" i="0" dirty="0">
              <a:solidFill>
                <a:schemeClr val="accent1">
                  <a:lumMod val="50000"/>
                </a:schemeClr>
              </a:solidFill>
              <a:effectLst/>
              <a:latin typeface="Palatino Linotype" panose="02040502050505030304" pitchFamily="18" charset="0"/>
            </a:endParaRPr>
          </a:p>
          <a:p>
            <a:pPr marL="342900" indent="-342900" algn="l" fontAlgn="base">
              <a:buFont typeface="Arial" panose="020B0604020202020204" pitchFamily="34" charset="0"/>
              <a:buChar char="•"/>
            </a:pPr>
            <a:r>
              <a:rPr lang="en-US" sz="2200" b="0" i="0" dirty="0">
                <a:solidFill>
                  <a:schemeClr val="accent1">
                    <a:lumMod val="50000"/>
                  </a:schemeClr>
                </a:solidFill>
                <a:effectLst/>
                <a:latin typeface="inherit"/>
              </a:rPr>
              <a:t>word clustering based on semantic similarity;</a:t>
            </a:r>
            <a:endParaRPr lang="en-US" sz="2200" b="0" i="0" dirty="0">
              <a:solidFill>
                <a:schemeClr val="accent1">
                  <a:lumMod val="50000"/>
                </a:schemeClr>
              </a:solidFill>
              <a:effectLst/>
              <a:latin typeface="Palatino Linotype" panose="02040502050505030304" pitchFamily="18" charset="0"/>
            </a:endParaRPr>
          </a:p>
          <a:p>
            <a:pPr marL="342900" indent="-342900" algn="l" fontAlgn="base">
              <a:buFont typeface="Arial" panose="020B0604020202020204" pitchFamily="34" charset="0"/>
              <a:buChar char="•"/>
            </a:pPr>
            <a:r>
              <a:rPr lang="en-US" sz="2200" b="0" i="0" dirty="0">
                <a:solidFill>
                  <a:schemeClr val="accent1">
                    <a:lumMod val="50000"/>
                  </a:schemeClr>
                </a:solidFill>
                <a:effectLst/>
                <a:latin typeface="inherit"/>
              </a:rPr>
              <a:t>automatic creation of thesauri and bilingual dictionaries;</a:t>
            </a:r>
            <a:endParaRPr lang="en-US" sz="2200" b="0" i="0" dirty="0">
              <a:solidFill>
                <a:schemeClr val="accent1">
                  <a:lumMod val="50000"/>
                </a:schemeClr>
              </a:solidFill>
              <a:effectLst/>
              <a:latin typeface="Palatino Linotype" panose="02040502050505030304" pitchFamily="18" charset="0"/>
            </a:endParaRPr>
          </a:p>
          <a:p>
            <a:pPr marL="342900" indent="-342900" algn="l" fontAlgn="base">
              <a:buFont typeface="Arial" panose="020B0604020202020204" pitchFamily="34" charset="0"/>
              <a:buChar char="•"/>
            </a:pPr>
            <a:r>
              <a:rPr lang="en-US" sz="2200" b="0" i="0" dirty="0">
                <a:solidFill>
                  <a:schemeClr val="accent1">
                    <a:lumMod val="50000"/>
                  </a:schemeClr>
                </a:solidFill>
                <a:effectLst/>
                <a:latin typeface="inherit"/>
              </a:rPr>
              <a:t>word sense disambiguation;</a:t>
            </a:r>
            <a:endParaRPr lang="en-US" sz="2200" b="0" i="0" dirty="0">
              <a:solidFill>
                <a:schemeClr val="accent1">
                  <a:lumMod val="50000"/>
                </a:schemeClr>
              </a:solidFill>
              <a:effectLst/>
              <a:latin typeface="Palatino Linotype" panose="02040502050505030304" pitchFamily="18" charset="0"/>
            </a:endParaRPr>
          </a:p>
          <a:p>
            <a:pPr marL="342900" indent="-342900" algn="l" fontAlgn="base">
              <a:buFont typeface="Arial" panose="020B0604020202020204" pitchFamily="34" charset="0"/>
              <a:buChar char="•"/>
            </a:pPr>
            <a:r>
              <a:rPr lang="en-US" sz="2200" b="0" i="0" dirty="0">
                <a:solidFill>
                  <a:schemeClr val="accent1">
                    <a:lumMod val="50000"/>
                  </a:schemeClr>
                </a:solidFill>
                <a:effectLst/>
                <a:latin typeface="inherit"/>
              </a:rPr>
              <a:t>expanding search requests using synonyms and associations;</a:t>
            </a:r>
            <a:endParaRPr lang="en-US" sz="2200" b="0" i="0" dirty="0">
              <a:solidFill>
                <a:schemeClr val="accent1">
                  <a:lumMod val="50000"/>
                </a:schemeClr>
              </a:solidFill>
              <a:effectLst/>
              <a:latin typeface="Palatino Linotype" panose="02040502050505030304" pitchFamily="18" charset="0"/>
            </a:endParaRPr>
          </a:p>
          <a:p>
            <a:pPr marL="342900" indent="-342900" algn="l" fontAlgn="base">
              <a:buFont typeface="Arial" panose="020B0604020202020204" pitchFamily="34" charset="0"/>
              <a:buChar char="•"/>
            </a:pPr>
            <a:r>
              <a:rPr lang="en-US" sz="2200" b="0" i="0" dirty="0">
                <a:solidFill>
                  <a:schemeClr val="accent1">
                    <a:lumMod val="50000"/>
                  </a:schemeClr>
                </a:solidFill>
                <a:effectLst/>
                <a:latin typeface="inherit"/>
              </a:rPr>
              <a:t>defining the topic of a document;</a:t>
            </a:r>
            <a:endParaRPr lang="en-US" sz="2200" b="0" i="0" dirty="0">
              <a:solidFill>
                <a:schemeClr val="accent1">
                  <a:lumMod val="50000"/>
                </a:schemeClr>
              </a:solidFill>
              <a:effectLst/>
              <a:latin typeface="Palatino Linotype" panose="02040502050505030304" pitchFamily="18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B97F050-3E3F-4FEB-9072-883E206D9274}"/>
              </a:ext>
            </a:extLst>
          </p:cNvPr>
          <p:cNvSpPr txBox="1"/>
          <p:nvPr/>
        </p:nvSpPr>
        <p:spPr>
          <a:xfrm>
            <a:off x="6853382" y="3164531"/>
            <a:ext cx="5338618" cy="2462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l" fontAlgn="base">
              <a:buFont typeface="Arial" panose="020B0604020202020204" pitchFamily="34" charset="0"/>
              <a:buChar char="•"/>
            </a:pPr>
            <a:r>
              <a:rPr lang="en-US" sz="2200" b="0" i="0" dirty="0">
                <a:solidFill>
                  <a:schemeClr val="accent1">
                    <a:lumMod val="50000"/>
                  </a:schemeClr>
                </a:solidFill>
                <a:effectLst/>
                <a:latin typeface="inherit"/>
              </a:rPr>
              <a:t>document clustering for information retrieval;</a:t>
            </a:r>
          </a:p>
          <a:p>
            <a:pPr marL="342900" indent="-342900" algn="l" fontAlgn="base">
              <a:buFont typeface="Arial" panose="020B0604020202020204" pitchFamily="34" charset="0"/>
              <a:buChar char="•"/>
            </a:pPr>
            <a:r>
              <a:rPr lang="en-US" sz="2200" b="0" i="0" dirty="0">
                <a:solidFill>
                  <a:schemeClr val="accent1">
                    <a:lumMod val="50000"/>
                  </a:schemeClr>
                </a:solidFill>
                <a:effectLst/>
                <a:latin typeface="inherit"/>
              </a:rPr>
              <a:t>data mining and named entities recognition;</a:t>
            </a:r>
          </a:p>
          <a:p>
            <a:pPr marL="342900" indent="-342900" algn="l" fontAlgn="base">
              <a:buFont typeface="Arial" panose="020B0604020202020204" pitchFamily="34" charset="0"/>
              <a:buChar char="•"/>
            </a:pPr>
            <a:r>
              <a:rPr lang="en-US" sz="2200" b="0" i="0" dirty="0">
                <a:solidFill>
                  <a:schemeClr val="accent1">
                    <a:lumMod val="50000"/>
                  </a:schemeClr>
                </a:solidFill>
                <a:effectLst/>
                <a:latin typeface="inherit"/>
              </a:rPr>
              <a:t>creating semantic maps of different subject domains;</a:t>
            </a:r>
          </a:p>
          <a:p>
            <a:pPr marL="342900" indent="-342900" algn="l" fontAlgn="base">
              <a:buFont typeface="Arial" panose="020B0604020202020204" pitchFamily="34" charset="0"/>
              <a:buChar char="•"/>
            </a:pPr>
            <a:r>
              <a:rPr lang="en-US" sz="2200" b="0" i="0" dirty="0">
                <a:solidFill>
                  <a:schemeClr val="accent1">
                    <a:lumMod val="50000"/>
                  </a:schemeClr>
                </a:solidFill>
                <a:effectLst/>
                <a:latin typeface="inherit"/>
              </a:rPr>
              <a:t>sentiment analysis.</a:t>
            </a:r>
            <a:endParaRPr lang="en-US" sz="2200" b="0" i="0" dirty="0">
              <a:solidFill>
                <a:schemeClr val="accent1">
                  <a:lumMod val="50000"/>
                </a:schemeClr>
              </a:solidFill>
              <a:effectLst/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35538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5224838-39F6-48BC-A580-CA3BB7EF7D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68116" y="6448710"/>
            <a:ext cx="985684" cy="365125"/>
          </a:xfrm>
        </p:spPr>
        <p:txBody>
          <a:bodyPr/>
          <a:lstStyle/>
          <a:p>
            <a:fld id="{6F7010A4-4A34-49DB-AF7D-3CE2AAEA4451}" type="slidenum">
              <a:rPr lang="en-GB" smtClean="0"/>
              <a:t>10</a:t>
            </a:fld>
            <a:endParaRPr lang="en-GB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A50C484-D4DF-4112-A9A8-8BFFF4B9A2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527" y="3247958"/>
            <a:ext cx="9688946" cy="2248276"/>
          </a:xfrm>
        </p:spPr>
        <p:txBody>
          <a:bodyPr>
            <a:noAutofit/>
          </a:bodyPr>
          <a:lstStyle/>
          <a:p>
            <a:pPr algn="ctr"/>
            <a:r>
              <a:rPr lang="en-GB" sz="2800" b="1" dirty="0">
                <a:effectLst/>
                <a:ea typeface="Times New Roman" panose="02020603050405020304" pitchFamily="18" charset="0"/>
              </a:rPr>
              <a:t>Transdisciplinary intelligent information and analytical system for the rehabilitation processes support in a pandemic (</a:t>
            </a:r>
            <a:r>
              <a:rPr lang="en-GB" sz="2800" b="1" dirty="0" err="1">
                <a:effectLst/>
                <a:ea typeface="Times New Roman" panose="02020603050405020304" pitchFamily="18" charset="0"/>
              </a:rPr>
              <a:t>TISP</a:t>
            </a:r>
            <a:r>
              <a:rPr lang="en-GB" sz="2800" b="1" dirty="0">
                <a:effectLst/>
                <a:ea typeface="Times New Roman" panose="02020603050405020304" pitchFamily="18" charset="0"/>
              </a:rPr>
              <a:t>)</a:t>
            </a:r>
            <a:endParaRPr lang="en-GB" sz="2600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44ACA943-4335-4C99-B697-E422D8D5CE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360" y="908465"/>
            <a:ext cx="1597746" cy="1597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5E0FFEE-4D7D-4369-BA6E-5ECA2C6979F4}"/>
              </a:ext>
            </a:extLst>
          </p:cNvPr>
          <p:cNvSpPr txBox="1"/>
          <p:nvPr/>
        </p:nvSpPr>
        <p:spPr>
          <a:xfrm>
            <a:off x="2101270" y="1209940"/>
            <a:ext cx="9171709" cy="72353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lnSpc>
                <a:spcPct val="90000"/>
              </a:lnSpc>
              <a:spcBef>
                <a:spcPct val="0"/>
              </a:spcBef>
              <a:buNone/>
              <a:defRPr sz="2800" b="1">
                <a:solidFill>
                  <a:srgbClr val="32387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defRPr>
            </a:lvl1pPr>
          </a:lstStyle>
          <a:p>
            <a:br>
              <a:rPr lang="en-US" dirty="0"/>
            </a:br>
            <a:r>
              <a:rPr lang="en-US" dirty="0"/>
              <a:t>NATIONAL RESEARCH FOUNDATION OF UKRAINE</a:t>
            </a:r>
            <a:endParaRPr lang="uk-UA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DD66AD7-8364-4848-ACA4-AE4E8093252F}"/>
              </a:ext>
            </a:extLst>
          </p:cNvPr>
          <p:cNvSpPr txBox="1"/>
          <p:nvPr/>
        </p:nvSpPr>
        <p:spPr>
          <a:xfrm>
            <a:off x="401782" y="3021642"/>
            <a:ext cx="1138843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200" b="1" dirty="0"/>
              <a:t>This research was funded by the National research foundation of Ukraine, grant number  159/01/0245 from 07.05.2021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4D4F4A5-DC0C-489D-8170-E0689B4D28B5}"/>
              </a:ext>
            </a:extLst>
          </p:cNvPr>
          <p:cNvSpPr txBox="1"/>
          <p:nvPr/>
        </p:nvSpPr>
        <p:spPr>
          <a:xfrm>
            <a:off x="4530436" y="370288"/>
            <a:ext cx="3131128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600" b="1" dirty="0">
                <a:solidFill>
                  <a:srgbClr val="32387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Acknowledgement</a:t>
            </a:r>
            <a:endParaRPr lang="uk-UA" sz="2600" b="1" dirty="0">
              <a:solidFill>
                <a:srgbClr val="323872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05580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4754F6E-7054-4030-BEA0-99A64D6C0C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77985" y="425372"/>
            <a:ext cx="7238098" cy="679654"/>
          </a:xfrm>
        </p:spPr>
        <p:txBody>
          <a:bodyPr/>
          <a:lstStyle/>
          <a:p>
            <a:pPr algn="ctr"/>
            <a:r>
              <a:rPr lang="en-US" dirty="0"/>
              <a:t>Thank you for your attention!</a:t>
            </a:r>
            <a:endParaRPr lang="x-none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A2412392-4B8D-46B8-B5FF-C76E630708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5510" y="2510988"/>
            <a:ext cx="1440180" cy="19240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BDF370D4-F663-48D1-8314-4D97697332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9247" y="2510989"/>
            <a:ext cx="1275573" cy="192404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206021EB-594A-4ABE-946C-2ACF43A064C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16" r="12180" b="2314"/>
          <a:stretch/>
        </p:blipFill>
        <p:spPr bwMode="auto">
          <a:xfrm>
            <a:off x="9708377" y="2510989"/>
            <a:ext cx="1384709" cy="192404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itle 4">
            <a:extLst>
              <a:ext uri="{FF2B5EF4-FFF2-40B4-BE49-F238E27FC236}">
                <a16:creationId xmlns:a16="http://schemas.microsoft.com/office/drawing/2014/main" id="{1A3B359C-5573-4E18-B6EE-7EC07BB32638}"/>
              </a:ext>
            </a:extLst>
          </p:cNvPr>
          <p:cNvSpPr txBox="1">
            <a:spLocks/>
          </p:cNvSpPr>
          <p:nvPr/>
        </p:nvSpPr>
        <p:spPr>
          <a:xfrm>
            <a:off x="3677983" y="1301522"/>
            <a:ext cx="7238098" cy="67965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32387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US" dirty="0"/>
              <a:t>Q/A</a:t>
            </a:r>
            <a:endParaRPr lang="x-none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A111BF6-E465-4F07-AEF4-EEF1A82E1D52}"/>
              </a:ext>
            </a:extLst>
          </p:cNvPr>
          <p:cNvSpPr txBox="1"/>
          <p:nvPr/>
        </p:nvSpPr>
        <p:spPr>
          <a:xfrm>
            <a:off x="2387599" y="4925345"/>
            <a:ext cx="355600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en-US" b="1" i="0" dirty="0">
                <a:solidFill>
                  <a:srgbClr val="333333"/>
                </a:solidFill>
                <a:effectLst/>
                <a:latin typeface="Palatino Linotype" panose="02040502050505030304" pitchFamily="18" charset="0"/>
              </a:rPr>
              <a:t>Oleksandr </a:t>
            </a:r>
            <a:r>
              <a:rPr lang="en-US" b="1" i="0" dirty="0" err="1">
                <a:solidFill>
                  <a:srgbClr val="333333"/>
                </a:solidFill>
                <a:effectLst/>
                <a:latin typeface="Palatino Linotype" panose="02040502050505030304" pitchFamily="18" charset="0"/>
              </a:rPr>
              <a:t>Palagin</a:t>
            </a:r>
            <a:endParaRPr lang="en-US" b="1" i="0" dirty="0">
              <a:solidFill>
                <a:srgbClr val="333333"/>
              </a:solidFill>
              <a:effectLst/>
              <a:latin typeface="Palatino Linotype" panose="02040502050505030304" pitchFamily="18" charset="0"/>
            </a:endParaRPr>
          </a:p>
          <a:p>
            <a:pPr algn="ctr" fontAlgn="base"/>
            <a:r>
              <a:rPr lang="en-US" b="0" i="0" dirty="0">
                <a:solidFill>
                  <a:srgbClr val="333333"/>
                </a:solidFill>
                <a:effectLst/>
                <a:latin typeface="Palatino Linotype" panose="02040502050505030304" pitchFamily="18" charset="0"/>
              </a:rPr>
              <a:t>Academician of NAS of Ukraine</a:t>
            </a:r>
            <a:br>
              <a:rPr lang="en-US" b="0" i="0" dirty="0">
                <a:solidFill>
                  <a:srgbClr val="333333"/>
                </a:solidFill>
                <a:effectLst/>
                <a:latin typeface="Palatino Linotype" panose="02040502050505030304" pitchFamily="18" charset="0"/>
              </a:rPr>
            </a:br>
            <a:r>
              <a:rPr lang="en-US" b="0" i="0" dirty="0">
                <a:solidFill>
                  <a:srgbClr val="333333"/>
                </a:solidFill>
                <a:effectLst/>
                <a:latin typeface="Palatino Linotype" panose="02040502050505030304" pitchFamily="18" charset="0"/>
                <a:hlinkClick r:id="rId5"/>
              </a:rPr>
              <a:t>palagin.o.v@nas.gov.ua</a:t>
            </a:r>
            <a:endParaRPr lang="en-US" b="0" i="0" dirty="0">
              <a:solidFill>
                <a:srgbClr val="333333"/>
              </a:solidFill>
              <a:effectLst/>
              <a:latin typeface="Palatino Linotype" panose="02040502050505030304" pitchFamily="18" charset="0"/>
            </a:endParaRPr>
          </a:p>
          <a:p>
            <a:pPr algn="ctr" fontAlgn="base"/>
            <a:endParaRPr lang="en-US" b="0" i="0" dirty="0">
              <a:solidFill>
                <a:srgbClr val="333333"/>
              </a:solidFill>
              <a:effectLst/>
              <a:latin typeface="Palatino Linotype" panose="02040502050505030304" pitchFamily="18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3FB17DF-182B-49FD-BB10-D833047BF79C}"/>
              </a:ext>
            </a:extLst>
          </p:cNvPr>
          <p:cNvSpPr txBox="1"/>
          <p:nvPr/>
        </p:nvSpPr>
        <p:spPr>
          <a:xfrm>
            <a:off x="5976080" y="4925345"/>
            <a:ext cx="264190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en-US" b="1" i="0" dirty="0" err="1">
                <a:solidFill>
                  <a:srgbClr val="333333"/>
                </a:solidFill>
                <a:effectLst/>
                <a:latin typeface="Palatino Linotype" panose="02040502050505030304" pitchFamily="18" charset="0"/>
              </a:rPr>
              <a:t>Vitalii</a:t>
            </a:r>
            <a:r>
              <a:rPr lang="en-US" b="1" i="0" dirty="0">
                <a:solidFill>
                  <a:srgbClr val="333333"/>
                </a:solidFill>
                <a:effectLst/>
                <a:latin typeface="Palatino Linotype" panose="02040502050505030304" pitchFamily="18" charset="0"/>
              </a:rPr>
              <a:t> </a:t>
            </a:r>
            <a:r>
              <a:rPr lang="en-US" b="1" i="0" dirty="0" err="1">
                <a:solidFill>
                  <a:srgbClr val="333333"/>
                </a:solidFill>
                <a:effectLst/>
                <a:latin typeface="Palatino Linotype" panose="02040502050505030304" pitchFamily="18" charset="0"/>
              </a:rPr>
              <a:t>Velychko</a:t>
            </a:r>
            <a:endParaRPr lang="en-US" b="1" i="0" dirty="0">
              <a:solidFill>
                <a:srgbClr val="333333"/>
              </a:solidFill>
              <a:effectLst/>
              <a:latin typeface="Palatino Linotype" panose="02040502050505030304" pitchFamily="18" charset="0"/>
            </a:endParaRPr>
          </a:p>
          <a:p>
            <a:pPr algn="ctr" fontAlgn="base"/>
            <a:r>
              <a:rPr lang="en-US" b="0" i="0" dirty="0">
                <a:solidFill>
                  <a:srgbClr val="333333"/>
                </a:solidFill>
                <a:effectLst/>
                <a:latin typeface="Palatino Linotype" panose="02040502050505030304" pitchFamily="18" charset="0"/>
              </a:rPr>
              <a:t>PhD, Senior Researcher</a:t>
            </a:r>
            <a:br>
              <a:rPr lang="en-US" b="0" i="0" dirty="0">
                <a:solidFill>
                  <a:srgbClr val="333333"/>
                </a:solidFill>
                <a:effectLst/>
                <a:latin typeface="Palatino Linotype" panose="02040502050505030304" pitchFamily="18" charset="0"/>
              </a:rPr>
            </a:br>
            <a:r>
              <a:rPr lang="en-US" b="0" i="0" dirty="0">
                <a:solidFill>
                  <a:srgbClr val="333333"/>
                </a:solidFill>
                <a:effectLst/>
                <a:latin typeface="Palatino Linotype" panose="02040502050505030304" pitchFamily="18" charset="0"/>
                <a:hlinkClick r:id="rId6"/>
              </a:rPr>
              <a:t>aduisukr@gmail.com</a:t>
            </a:r>
            <a:endParaRPr lang="en-US" b="0" i="0" dirty="0">
              <a:solidFill>
                <a:srgbClr val="333333"/>
              </a:solidFill>
              <a:effectLst/>
              <a:latin typeface="Palatino Linotype" panose="02040502050505030304" pitchFamily="18" charset="0"/>
            </a:endParaRPr>
          </a:p>
          <a:p>
            <a:pPr algn="ctr" fontAlgn="base"/>
            <a:endParaRPr lang="en-US" b="0" i="0" dirty="0">
              <a:solidFill>
                <a:srgbClr val="333333"/>
              </a:solidFill>
              <a:effectLst/>
              <a:latin typeface="Palatino Linotype" panose="02040502050505030304" pitchFamily="18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67AD5F0-F826-4783-BA8A-C2C4971F5F4B}"/>
              </a:ext>
            </a:extLst>
          </p:cNvPr>
          <p:cNvSpPr txBox="1"/>
          <p:nvPr/>
        </p:nvSpPr>
        <p:spPr>
          <a:xfrm>
            <a:off x="8767764" y="4925345"/>
            <a:ext cx="3265933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sv-SE" b="1" i="0" dirty="0">
                <a:solidFill>
                  <a:srgbClr val="333333"/>
                </a:solidFill>
                <a:effectLst/>
                <a:latin typeface="inherit"/>
              </a:rPr>
              <a:t>Kyrylo Malakhov</a:t>
            </a:r>
            <a:endParaRPr lang="sv-SE" b="1" i="0" dirty="0">
              <a:solidFill>
                <a:srgbClr val="333333"/>
              </a:solidFill>
              <a:effectLst/>
              <a:latin typeface="Palatino Linotype" panose="02040502050505030304" pitchFamily="18" charset="0"/>
            </a:endParaRPr>
          </a:p>
          <a:p>
            <a:pPr algn="ctr" fontAlgn="base"/>
            <a:r>
              <a:rPr lang="sv-SE" b="0" i="0" dirty="0">
                <a:solidFill>
                  <a:srgbClr val="333333"/>
                </a:solidFill>
                <a:effectLst/>
                <a:latin typeface="Palatino Linotype" panose="02040502050505030304" pitchFamily="18" charset="0"/>
              </a:rPr>
              <a:t>Researcher</a:t>
            </a:r>
          </a:p>
          <a:p>
            <a:pPr algn="ctr" fontAlgn="base"/>
            <a:r>
              <a:rPr lang="sv-SE" b="0" i="0" dirty="0">
                <a:solidFill>
                  <a:srgbClr val="333333"/>
                </a:solidFill>
                <a:effectLst/>
                <a:latin typeface="Palatino Linotype" panose="02040502050505030304" pitchFamily="18" charset="0"/>
                <a:hlinkClick r:id="rId7"/>
              </a:rPr>
              <a:t>malakhovks@nas.gov.ua</a:t>
            </a:r>
            <a:endParaRPr lang="sv-SE" b="0" i="0" dirty="0">
              <a:solidFill>
                <a:srgbClr val="333333"/>
              </a:solidFill>
              <a:effectLst/>
              <a:latin typeface="Palatino Linotype" panose="02040502050505030304" pitchFamily="18" charset="0"/>
            </a:endParaRPr>
          </a:p>
          <a:p>
            <a:pPr algn="ctr" fontAlgn="base"/>
            <a:r>
              <a:rPr lang="sv-SE" b="0" i="0" dirty="0">
                <a:solidFill>
                  <a:srgbClr val="333333"/>
                </a:solidFill>
                <a:effectLst/>
                <a:latin typeface="Palatino Linotype" panose="02040502050505030304" pitchFamily="18" charset="0"/>
                <a:hlinkClick r:id="rId8"/>
              </a:rPr>
              <a:t>https://malakhovks.github.io/</a:t>
            </a:r>
            <a:endParaRPr lang="sv-SE" b="0" i="0" dirty="0">
              <a:solidFill>
                <a:srgbClr val="333333"/>
              </a:solidFill>
              <a:effectLst/>
              <a:latin typeface="Palatino Linotype" panose="02040502050505030304" pitchFamily="18" charset="0"/>
            </a:endParaRPr>
          </a:p>
          <a:p>
            <a:pPr algn="ctr" fontAlgn="base"/>
            <a:endParaRPr lang="sv-SE" b="0" i="0" dirty="0">
              <a:solidFill>
                <a:srgbClr val="333333"/>
              </a:solidFill>
              <a:effectLst/>
              <a:latin typeface="Palatino Linotype" panose="02040502050505030304" pitchFamily="18" charset="0"/>
            </a:endParaRPr>
          </a:p>
        </p:txBody>
      </p:sp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C5224838-39F6-48BC-A580-CA3BB7EF7DFE}"/>
              </a:ext>
            </a:extLst>
          </p:cNvPr>
          <p:cNvSpPr txBox="1">
            <a:spLocks/>
          </p:cNvSpPr>
          <p:nvPr/>
        </p:nvSpPr>
        <p:spPr>
          <a:xfrm>
            <a:off x="10825316" y="6402673"/>
            <a:ext cx="985684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1540884817"/>
      </p:ext>
    </p:extLst>
  </p:cSld>
  <p:clrMapOvr>
    <a:masterClrMapping/>
  </p:clrMapOvr>
</p:sld>
</file>

<file path=ppt/theme/theme1.xml><?xml version="1.0" encoding="utf-8"?>
<a:theme xmlns:a="http://schemas.openxmlformats.org/drawingml/2006/main" name="E-TEMS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5898</TotalTime>
  <Words>807</Words>
  <Application>Microsoft Office PowerPoint</Application>
  <PresentationFormat>Widescreen</PresentationFormat>
  <Paragraphs>90</Paragraphs>
  <Slides>11</Slides>
  <Notes>1</Notes>
  <HiddenSlides>1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Arial</vt:lpstr>
      <vt:lpstr>Arial Narrow</vt:lpstr>
      <vt:lpstr>Calibri</vt:lpstr>
      <vt:lpstr>inherit</vt:lpstr>
      <vt:lpstr>Palatino Linotype</vt:lpstr>
      <vt:lpstr>Wingdings</vt:lpstr>
      <vt:lpstr>E-TEMS Theme</vt:lpstr>
      <vt:lpstr>An AI-based approach for decision-making in Hybrid E-rehabilitation</vt:lpstr>
      <vt:lpstr>Transdisciplinary intelligent information and analytical system for the rehabilitation processes support in a pandemic (TISP)</vt:lpstr>
      <vt:lpstr>Hybrid E-rehabilitation</vt:lpstr>
      <vt:lpstr>Гібридна Е-реабілітація</vt:lpstr>
      <vt:lpstr>Intelligence information search based on predictive models of distributional semantics methods</vt:lpstr>
      <vt:lpstr>PowerPoint Presentation</vt:lpstr>
      <vt:lpstr>PowerPoint Presentation</vt:lpstr>
      <vt:lpstr>PowerPoint Presentation</vt:lpstr>
      <vt:lpstr>Distributional semantics background</vt:lpstr>
      <vt:lpstr>Transdisciplinary intelligent information and analytical system for the rehabilitation processes support in a pandemic (TISP)</vt:lpstr>
      <vt:lpstr>Thank you for your attention!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of your presentation</dc:title>
  <dc:creator>Anna Badasian</dc:creator>
  <cp:lastModifiedBy>Kirill Malakhov</cp:lastModifiedBy>
  <cp:revision>85</cp:revision>
  <dcterms:created xsi:type="dcterms:W3CDTF">2021-02-02T15:01:06Z</dcterms:created>
  <dcterms:modified xsi:type="dcterms:W3CDTF">2021-10-24T18:56:49Z</dcterms:modified>
</cp:coreProperties>
</file>