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4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7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2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6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27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0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4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0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3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324FC-1153-E142-983E-6208EB62EF9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D5FE9-2194-184D-AB3B-F7AA3434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2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3B6680-5CEE-41C7-8652-6F50D9376E3F}"/>
              </a:ext>
            </a:extLst>
          </p:cNvPr>
          <p:cNvSpPr txBox="1"/>
          <p:nvPr/>
        </p:nvSpPr>
        <p:spPr>
          <a:xfrm>
            <a:off x="4110135" y="693307"/>
            <a:ext cx="493589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Antenna – Target Separation = 10cm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Waveguide used = 50 cm Coaxial Cable rated to 26 GHz (Peak interface at Bin 9 FFT)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Chirp Duration = 300 </a:t>
            </a:r>
            <a:r>
              <a:rPr lang="en-GB" dirty="0" err="1"/>
              <a:t>ms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Bandwidth 1500 MHz (24 – 25.5 GHz)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Board input Voltage 12V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 chirp generated per second</a:t>
            </a:r>
          </a:p>
          <a:p>
            <a:endParaRPr lang="en-GB" dirty="0"/>
          </a:p>
          <a:p>
            <a:r>
              <a:rPr lang="en-GB" dirty="0"/>
              <a:t>Datasets acquired: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Clean Steel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Rusty Steel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Clean Aluminium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Clean Copper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Lab Floor 1 (Concrete)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Lab Floor 2 (Concrete)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Lab Floor 3 (Concrete)</a:t>
            </a:r>
          </a:p>
          <a:p>
            <a:endParaRPr lang="en-GB" dirty="0"/>
          </a:p>
          <a:p>
            <a:r>
              <a:rPr lang="en-GB" dirty="0"/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CF307-152C-4DB3-9E6A-6040466F1FB6}"/>
              </a:ext>
            </a:extLst>
          </p:cNvPr>
          <p:cNvSpPr txBox="1"/>
          <p:nvPr/>
        </p:nvSpPr>
        <p:spPr>
          <a:xfrm>
            <a:off x="135294" y="93306"/>
            <a:ext cx="872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Experimental Setup and Key Parameters – compiled by j.blanche@hw.ac.uk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8E758B-8378-4844-B7D2-A10CB7D9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50" y="789857"/>
            <a:ext cx="3040994" cy="54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8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678A79-FA4E-44A1-BD1F-E7D51D5E2E79}"/>
              </a:ext>
            </a:extLst>
          </p:cNvPr>
          <p:cNvSpPr txBox="1"/>
          <p:nvPr/>
        </p:nvSpPr>
        <p:spPr>
          <a:xfrm>
            <a:off x="135294" y="41988"/>
            <a:ext cx="5425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Main Datasets Plotted as FFT</a:t>
            </a:r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2F9B8ADC-3CD1-46DC-9880-E992A42A5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159"/>
            <a:ext cx="9144000" cy="577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13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100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HWU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R D  Blanche</dc:creator>
  <cp:lastModifiedBy>Blanche, Jamie</cp:lastModifiedBy>
  <cp:revision>11</cp:revision>
  <dcterms:created xsi:type="dcterms:W3CDTF">2019-04-17T12:03:36Z</dcterms:created>
  <dcterms:modified xsi:type="dcterms:W3CDTF">2021-10-05T11:12:42Z</dcterms:modified>
</cp:coreProperties>
</file>