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5"/>
  </p:sldMasterIdLst>
  <p:notesMasterIdLst>
    <p:notesMasterId r:id="rId6"/>
  </p:notesMasterIdLst>
  <p:sldIdLst>
    <p:sldId id="256" r:id="rId7"/>
  </p:sldIdLst>
  <p:sldSz cy="21945600" cx="329184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6912">
          <p15:clr>
            <a:srgbClr val="A4A3A4"/>
          </p15:clr>
        </p15:guide>
        <p15:guide id="2" pos="1036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B083AD7D-579E-4360-8D0F-E4B667DFFC25}">
  <a:tblStyle styleId="{B083AD7D-579E-4360-8D0F-E4B667DFFC25}"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6912" orient="horz"/>
        <p:guide pos="10368"/>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857568" y="685800"/>
            <a:ext cx="51435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857568" y="685800"/>
            <a:ext cx="51435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Katherine Sullivan - </a:t>
            </a:r>
            <a:r>
              <a:rPr lang="en">
                <a:solidFill>
                  <a:schemeClr val="dk1"/>
                </a:solidFill>
                <a:highlight>
                  <a:srgbClr val="FFFFFF"/>
                </a:highlight>
              </a:rPr>
              <a:t>Marquette University Biology Department Graduate Student, MPM</a:t>
            </a:r>
            <a:endParaRPr>
              <a:solidFill>
                <a:schemeClr val="dk1"/>
              </a:solidFill>
              <a:highlight>
                <a:srgbClr val="FFFFFF"/>
              </a:highlight>
            </a:endParaRPr>
          </a:p>
          <a:p>
            <a:pPr indent="0" lvl="0" marL="0" rtl="0" algn="l">
              <a:spcBef>
                <a:spcPts val="0"/>
              </a:spcBef>
              <a:spcAft>
                <a:spcPts val="0"/>
              </a:spcAft>
              <a:buNone/>
            </a:pPr>
            <a:r>
              <a:rPr lang="en">
                <a:solidFill>
                  <a:schemeClr val="dk1"/>
                </a:solidFill>
                <a:highlight>
                  <a:srgbClr val="FFFFFF"/>
                </a:highlight>
              </a:rPr>
              <a:t>Jennifer Zaspel - Entomology Research Curator and Head of Zoology, MPM; Lead PI on TPT</a:t>
            </a:r>
            <a:endParaRPr>
              <a:solidFill>
                <a:schemeClr val="dk1"/>
              </a:solidFill>
              <a:highlight>
                <a:srgbClr val="FFFFFF"/>
              </a:highlight>
            </a:endParaRPr>
          </a:p>
          <a:p>
            <a:pPr indent="0" lvl="0" marL="0" rtl="0" algn="l">
              <a:spcBef>
                <a:spcPts val="0"/>
              </a:spcBef>
              <a:spcAft>
                <a:spcPts val="0"/>
              </a:spcAft>
              <a:buNone/>
            </a:pPr>
            <a:r>
              <a:rPr lang="en">
                <a:solidFill>
                  <a:schemeClr val="dk1"/>
                </a:solidFill>
                <a:highlight>
                  <a:srgbClr val="FFFFFF"/>
                </a:highlight>
              </a:rPr>
              <a:t>Jorrit Poelen - Developer of GloBI</a:t>
            </a:r>
            <a:endParaRPr>
              <a:solidFill>
                <a:schemeClr val="dk1"/>
              </a:solidFill>
              <a:highlight>
                <a:srgbClr val="FFFFFF"/>
              </a:highlight>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1122150" y="3176853"/>
            <a:ext cx="30673800" cy="8757600"/>
          </a:xfrm>
          <a:prstGeom prst="rect">
            <a:avLst/>
          </a:prstGeom>
        </p:spPr>
        <p:txBody>
          <a:bodyPr anchorCtr="0" anchor="b" bIns="361275" lIns="361275" spcFirstLastPara="1" rIns="361275" wrap="square" tIns="361275">
            <a:noAutofit/>
          </a:bodyPr>
          <a:lstStyle>
            <a:lvl1pPr lvl="0" algn="ctr">
              <a:spcBef>
                <a:spcPts val="0"/>
              </a:spcBef>
              <a:spcAft>
                <a:spcPts val="0"/>
              </a:spcAft>
              <a:buSzPts val="20500"/>
              <a:buNone/>
              <a:defRPr sz="20500"/>
            </a:lvl1pPr>
            <a:lvl2pPr lvl="1" algn="ctr">
              <a:spcBef>
                <a:spcPts val="0"/>
              </a:spcBef>
              <a:spcAft>
                <a:spcPts val="0"/>
              </a:spcAft>
              <a:buSzPts val="20500"/>
              <a:buNone/>
              <a:defRPr sz="20500"/>
            </a:lvl2pPr>
            <a:lvl3pPr lvl="2" algn="ctr">
              <a:spcBef>
                <a:spcPts val="0"/>
              </a:spcBef>
              <a:spcAft>
                <a:spcPts val="0"/>
              </a:spcAft>
              <a:buSzPts val="20500"/>
              <a:buNone/>
              <a:defRPr sz="20500"/>
            </a:lvl3pPr>
            <a:lvl4pPr lvl="3" algn="ctr">
              <a:spcBef>
                <a:spcPts val="0"/>
              </a:spcBef>
              <a:spcAft>
                <a:spcPts val="0"/>
              </a:spcAft>
              <a:buSzPts val="20500"/>
              <a:buNone/>
              <a:defRPr sz="20500"/>
            </a:lvl4pPr>
            <a:lvl5pPr lvl="4" algn="ctr">
              <a:spcBef>
                <a:spcPts val="0"/>
              </a:spcBef>
              <a:spcAft>
                <a:spcPts val="0"/>
              </a:spcAft>
              <a:buSzPts val="20500"/>
              <a:buNone/>
              <a:defRPr sz="20500"/>
            </a:lvl5pPr>
            <a:lvl6pPr lvl="5" algn="ctr">
              <a:spcBef>
                <a:spcPts val="0"/>
              </a:spcBef>
              <a:spcAft>
                <a:spcPts val="0"/>
              </a:spcAft>
              <a:buSzPts val="20500"/>
              <a:buNone/>
              <a:defRPr sz="20500"/>
            </a:lvl6pPr>
            <a:lvl7pPr lvl="6" algn="ctr">
              <a:spcBef>
                <a:spcPts val="0"/>
              </a:spcBef>
              <a:spcAft>
                <a:spcPts val="0"/>
              </a:spcAft>
              <a:buSzPts val="20500"/>
              <a:buNone/>
              <a:defRPr sz="20500"/>
            </a:lvl7pPr>
            <a:lvl8pPr lvl="7" algn="ctr">
              <a:spcBef>
                <a:spcPts val="0"/>
              </a:spcBef>
              <a:spcAft>
                <a:spcPts val="0"/>
              </a:spcAft>
              <a:buSzPts val="20500"/>
              <a:buNone/>
              <a:defRPr sz="20500"/>
            </a:lvl8pPr>
            <a:lvl9pPr lvl="8" algn="ctr">
              <a:spcBef>
                <a:spcPts val="0"/>
              </a:spcBef>
              <a:spcAft>
                <a:spcPts val="0"/>
              </a:spcAft>
              <a:buSzPts val="20500"/>
              <a:buNone/>
              <a:defRPr sz="20500"/>
            </a:lvl9pPr>
          </a:lstStyle>
          <a:p/>
        </p:txBody>
      </p:sp>
      <p:sp>
        <p:nvSpPr>
          <p:cNvPr id="11" name="Google Shape;11;p2"/>
          <p:cNvSpPr txBox="1"/>
          <p:nvPr>
            <p:ph idx="1" type="subTitle"/>
          </p:nvPr>
        </p:nvSpPr>
        <p:spPr>
          <a:xfrm>
            <a:off x="1122120" y="12092267"/>
            <a:ext cx="30673800" cy="3381600"/>
          </a:xfrm>
          <a:prstGeom prst="rect">
            <a:avLst/>
          </a:prstGeom>
        </p:spPr>
        <p:txBody>
          <a:bodyPr anchorCtr="0" anchor="t" bIns="361275" lIns="361275" spcFirstLastPara="1" rIns="361275" wrap="square" tIns="361275">
            <a:noAutofit/>
          </a:bodyPr>
          <a:lstStyle>
            <a:lvl1pPr lvl="0" algn="ctr">
              <a:lnSpc>
                <a:spcPct val="100000"/>
              </a:lnSpc>
              <a:spcBef>
                <a:spcPts val="0"/>
              </a:spcBef>
              <a:spcAft>
                <a:spcPts val="0"/>
              </a:spcAft>
              <a:buSzPts val="11200"/>
              <a:buNone/>
              <a:defRPr sz="11200"/>
            </a:lvl1pPr>
            <a:lvl2pPr lvl="1" algn="ctr">
              <a:lnSpc>
                <a:spcPct val="100000"/>
              </a:lnSpc>
              <a:spcBef>
                <a:spcPts val="0"/>
              </a:spcBef>
              <a:spcAft>
                <a:spcPts val="0"/>
              </a:spcAft>
              <a:buSzPts val="11200"/>
              <a:buNone/>
              <a:defRPr sz="11200"/>
            </a:lvl2pPr>
            <a:lvl3pPr lvl="2" algn="ctr">
              <a:lnSpc>
                <a:spcPct val="100000"/>
              </a:lnSpc>
              <a:spcBef>
                <a:spcPts val="0"/>
              </a:spcBef>
              <a:spcAft>
                <a:spcPts val="0"/>
              </a:spcAft>
              <a:buSzPts val="11200"/>
              <a:buNone/>
              <a:defRPr sz="11200"/>
            </a:lvl3pPr>
            <a:lvl4pPr lvl="3" algn="ctr">
              <a:lnSpc>
                <a:spcPct val="100000"/>
              </a:lnSpc>
              <a:spcBef>
                <a:spcPts val="0"/>
              </a:spcBef>
              <a:spcAft>
                <a:spcPts val="0"/>
              </a:spcAft>
              <a:buSzPts val="11200"/>
              <a:buNone/>
              <a:defRPr sz="11200"/>
            </a:lvl4pPr>
            <a:lvl5pPr lvl="4" algn="ctr">
              <a:lnSpc>
                <a:spcPct val="100000"/>
              </a:lnSpc>
              <a:spcBef>
                <a:spcPts val="0"/>
              </a:spcBef>
              <a:spcAft>
                <a:spcPts val="0"/>
              </a:spcAft>
              <a:buSzPts val="11200"/>
              <a:buNone/>
              <a:defRPr sz="11200"/>
            </a:lvl5pPr>
            <a:lvl6pPr lvl="5" algn="ctr">
              <a:lnSpc>
                <a:spcPct val="100000"/>
              </a:lnSpc>
              <a:spcBef>
                <a:spcPts val="0"/>
              </a:spcBef>
              <a:spcAft>
                <a:spcPts val="0"/>
              </a:spcAft>
              <a:buSzPts val="11200"/>
              <a:buNone/>
              <a:defRPr sz="11200"/>
            </a:lvl6pPr>
            <a:lvl7pPr lvl="6" algn="ctr">
              <a:lnSpc>
                <a:spcPct val="100000"/>
              </a:lnSpc>
              <a:spcBef>
                <a:spcPts val="0"/>
              </a:spcBef>
              <a:spcAft>
                <a:spcPts val="0"/>
              </a:spcAft>
              <a:buSzPts val="11200"/>
              <a:buNone/>
              <a:defRPr sz="11200"/>
            </a:lvl7pPr>
            <a:lvl8pPr lvl="7" algn="ctr">
              <a:lnSpc>
                <a:spcPct val="100000"/>
              </a:lnSpc>
              <a:spcBef>
                <a:spcPts val="0"/>
              </a:spcBef>
              <a:spcAft>
                <a:spcPts val="0"/>
              </a:spcAft>
              <a:buSzPts val="11200"/>
              <a:buNone/>
              <a:defRPr sz="11200"/>
            </a:lvl8pPr>
            <a:lvl9pPr lvl="8" algn="ctr">
              <a:lnSpc>
                <a:spcPct val="100000"/>
              </a:lnSpc>
              <a:spcBef>
                <a:spcPts val="0"/>
              </a:spcBef>
              <a:spcAft>
                <a:spcPts val="0"/>
              </a:spcAft>
              <a:buSzPts val="11200"/>
              <a:buNone/>
              <a:defRPr sz="11200"/>
            </a:lvl9pPr>
          </a:lstStyle>
          <a:p/>
        </p:txBody>
      </p:sp>
      <p:sp>
        <p:nvSpPr>
          <p:cNvPr id="12" name="Google Shape;12;p2"/>
          <p:cNvSpPr txBox="1"/>
          <p:nvPr>
            <p:ph idx="12" type="sldNum"/>
          </p:nvPr>
        </p:nvSpPr>
        <p:spPr>
          <a:xfrm>
            <a:off x="30500848" y="19896392"/>
            <a:ext cx="1975500" cy="1679700"/>
          </a:xfrm>
          <a:prstGeom prst="rect">
            <a:avLst/>
          </a:prstGeom>
        </p:spPr>
        <p:txBody>
          <a:bodyPr anchorCtr="0" anchor="ctr" bIns="361275" lIns="361275" spcFirstLastPara="1" rIns="361275" wrap="square" tIns="36127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1122120" y="9176960"/>
            <a:ext cx="30673800" cy="3591600"/>
          </a:xfrm>
          <a:prstGeom prst="rect">
            <a:avLst/>
          </a:prstGeom>
        </p:spPr>
        <p:txBody>
          <a:bodyPr anchorCtr="0" anchor="ctr" bIns="361275" lIns="361275" spcFirstLastPara="1" rIns="361275" wrap="square" tIns="361275">
            <a:noAutofit/>
          </a:bodyPr>
          <a:lstStyle>
            <a:lvl1pPr lvl="0" algn="ctr">
              <a:spcBef>
                <a:spcPts val="0"/>
              </a:spcBef>
              <a:spcAft>
                <a:spcPts val="0"/>
              </a:spcAft>
              <a:buSzPts val="14400"/>
              <a:buNone/>
              <a:defRPr sz="14400"/>
            </a:lvl1pPr>
            <a:lvl2pPr lvl="1" algn="ctr">
              <a:spcBef>
                <a:spcPts val="0"/>
              </a:spcBef>
              <a:spcAft>
                <a:spcPts val="0"/>
              </a:spcAft>
              <a:buSzPts val="14400"/>
              <a:buNone/>
              <a:defRPr sz="14400"/>
            </a:lvl2pPr>
            <a:lvl3pPr lvl="2" algn="ctr">
              <a:spcBef>
                <a:spcPts val="0"/>
              </a:spcBef>
              <a:spcAft>
                <a:spcPts val="0"/>
              </a:spcAft>
              <a:buSzPts val="14400"/>
              <a:buNone/>
              <a:defRPr sz="14400"/>
            </a:lvl3pPr>
            <a:lvl4pPr lvl="3" algn="ctr">
              <a:spcBef>
                <a:spcPts val="0"/>
              </a:spcBef>
              <a:spcAft>
                <a:spcPts val="0"/>
              </a:spcAft>
              <a:buSzPts val="14400"/>
              <a:buNone/>
              <a:defRPr sz="14400"/>
            </a:lvl4pPr>
            <a:lvl5pPr lvl="4" algn="ctr">
              <a:spcBef>
                <a:spcPts val="0"/>
              </a:spcBef>
              <a:spcAft>
                <a:spcPts val="0"/>
              </a:spcAft>
              <a:buSzPts val="14400"/>
              <a:buNone/>
              <a:defRPr sz="14400"/>
            </a:lvl5pPr>
            <a:lvl6pPr lvl="5" algn="ctr">
              <a:spcBef>
                <a:spcPts val="0"/>
              </a:spcBef>
              <a:spcAft>
                <a:spcPts val="0"/>
              </a:spcAft>
              <a:buSzPts val="14400"/>
              <a:buNone/>
              <a:defRPr sz="14400"/>
            </a:lvl6pPr>
            <a:lvl7pPr lvl="6" algn="ctr">
              <a:spcBef>
                <a:spcPts val="0"/>
              </a:spcBef>
              <a:spcAft>
                <a:spcPts val="0"/>
              </a:spcAft>
              <a:buSzPts val="14400"/>
              <a:buNone/>
              <a:defRPr sz="14400"/>
            </a:lvl7pPr>
            <a:lvl8pPr lvl="7" algn="ctr">
              <a:spcBef>
                <a:spcPts val="0"/>
              </a:spcBef>
              <a:spcAft>
                <a:spcPts val="0"/>
              </a:spcAft>
              <a:buSzPts val="14400"/>
              <a:buNone/>
              <a:defRPr sz="14400"/>
            </a:lvl8pPr>
            <a:lvl9pPr lvl="8" algn="ctr">
              <a:spcBef>
                <a:spcPts val="0"/>
              </a:spcBef>
              <a:spcAft>
                <a:spcPts val="0"/>
              </a:spcAft>
              <a:buSzPts val="14400"/>
              <a:buNone/>
              <a:defRPr sz="14400"/>
            </a:lvl9pPr>
          </a:lstStyle>
          <a:p/>
        </p:txBody>
      </p:sp>
      <p:sp>
        <p:nvSpPr>
          <p:cNvPr id="15" name="Google Shape;15;p3"/>
          <p:cNvSpPr txBox="1"/>
          <p:nvPr>
            <p:ph idx="12" type="sldNum"/>
          </p:nvPr>
        </p:nvSpPr>
        <p:spPr>
          <a:xfrm>
            <a:off x="30500848" y="19896392"/>
            <a:ext cx="1975500" cy="1679700"/>
          </a:xfrm>
          <a:prstGeom prst="rect">
            <a:avLst/>
          </a:prstGeom>
        </p:spPr>
        <p:txBody>
          <a:bodyPr anchorCtr="0" anchor="ctr" bIns="361275" lIns="361275" spcFirstLastPara="1" rIns="361275" wrap="square" tIns="36127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1122120" y="1898773"/>
            <a:ext cx="30673800" cy="2443800"/>
          </a:xfrm>
          <a:prstGeom prst="rect">
            <a:avLst/>
          </a:prstGeom>
        </p:spPr>
        <p:txBody>
          <a:bodyPr anchorCtr="0" anchor="t" bIns="361275" lIns="361275" spcFirstLastPara="1" rIns="361275" wrap="square" tIns="361275">
            <a:noAutofit/>
          </a:bodyPr>
          <a:lstStyle>
            <a:lvl1pPr lvl="0">
              <a:spcBef>
                <a:spcPts val="0"/>
              </a:spcBef>
              <a:spcAft>
                <a:spcPts val="0"/>
              </a:spcAft>
              <a:buSzPts val="11200"/>
              <a:buNone/>
              <a:defRPr/>
            </a:lvl1pPr>
            <a:lvl2pPr lvl="1">
              <a:spcBef>
                <a:spcPts val="0"/>
              </a:spcBef>
              <a:spcAft>
                <a:spcPts val="0"/>
              </a:spcAft>
              <a:buSzPts val="11200"/>
              <a:buNone/>
              <a:defRPr/>
            </a:lvl2pPr>
            <a:lvl3pPr lvl="2">
              <a:spcBef>
                <a:spcPts val="0"/>
              </a:spcBef>
              <a:spcAft>
                <a:spcPts val="0"/>
              </a:spcAft>
              <a:buSzPts val="11200"/>
              <a:buNone/>
              <a:defRPr/>
            </a:lvl3pPr>
            <a:lvl4pPr lvl="3">
              <a:spcBef>
                <a:spcPts val="0"/>
              </a:spcBef>
              <a:spcAft>
                <a:spcPts val="0"/>
              </a:spcAft>
              <a:buSzPts val="11200"/>
              <a:buNone/>
              <a:defRPr/>
            </a:lvl4pPr>
            <a:lvl5pPr lvl="4">
              <a:spcBef>
                <a:spcPts val="0"/>
              </a:spcBef>
              <a:spcAft>
                <a:spcPts val="0"/>
              </a:spcAft>
              <a:buSzPts val="11200"/>
              <a:buNone/>
              <a:defRPr/>
            </a:lvl5pPr>
            <a:lvl6pPr lvl="5">
              <a:spcBef>
                <a:spcPts val="0"/>
              </a:spcBef>
              <a:spcAft>
                <a:spcPts val="0"/>
              </a:spcAft>
              <a:buSzPts val="11200"/>
              <a:buNone/>
              <a:defRPr/>
            </a:lvl6pPr>
            <a:lvl7pPr lvl="6">
              <a:spcBef>
                <a:spcPts val="0"/>
              </a:spcBef>
              <a:spcAft>
                <a:spcPts val="0"/>
              </a:spcAft>
              <a:buSzPts val="11200"/>
              <a:buNone/>
              <a:defRPr/>
            </a:lvl7pPr>
            <a:lvl8pPr lvl="7">
              <a:spcBef>
                <a:spcPts val="0"/>
              </a:spcBef>
              <a:spcAft>
                <a:spcPts val="0"/>
              </a:spcAft>
              <a:buSzPts val="11200"/>
              <a:buNone/>
              <a:defRPr/>
            </a:lvl8pPr>
            <a:lvl9pPr lvl="8">
              <a:spcBef>
                <a:spcPts val="0"/>
              </a:spcBef>
              <a:spcAft>
                <a:spcPts val="0"/>
              </a:spcAft>
              <a:buSzPts val="11200"/>
              <a:buNone/>
              <a:defRPr/>
            </a:lvl9pPr>
          </a:lstStyle>
          <a:p/>
        </p:txBody>
      </p:sp>
      <p:sp>
        <p:nvSpPr>
          <p:cNvPr id="18" name="Google Shape;18;p4"/>
          <p:cNvSpPr txBox="1"/>
          <p:nvPr>
            <p:ph idx="1" type="body"/>
          </p:nvPr>
        </p:nvSpPr>
        <p:spPr>
          <a:xfrm>
            <a:off x="1122120" y="4917227"/>
            <a:ext cx="30673800" cy="14577000"/>
          </a:xfrm>
          <a:prstGeom prst="rect">
            <a:avLst/>
          </a:prstGeom>
        </p:spPr>
        <p:txBody>
          <a:bodyPr anchorCtr="0" anchor="t" bIns="361275" lIns="361275" spcFirstLastPara="1" rIns="361275" wrap="square" tIns="361275">
            <a:noAutofit/>
          </a:bodyPr>
          <a:lstStyle>
            <a:lvl1pPr indent="-673100" lvl="0" marL="457200">
              <a:spcBef>
                <a:spcPts val="0"/>
              </a:spcBef>
              <a:spcAft>
                <a:spcPts val="0"/>
              </a:spcAft>
              <a:buSzPts val="7000"/>
              <a:buChar char="●"/>
              <a:defRPr/>
            </a:lvl1pPr>
            <a:lvl2pPr indent="-571500" lvl="1" marL="914400">
              <a:spcBef>
                <a:spcPts val="6400"/>
              </a:spcBef>
              <a:spcAft>
                <a:spcPts val="0"/>
              </a:spcAft>
              <a:buSzPts val="5400"/>
              <a:buChar char="○"/>
              <a:defRPr/>
            </a:lvl2pPr>
            <a:lvl3pPr indent="-571500" lvl="2" marL="1371600">
              <a:spcBef>
                <a:spcPts val="6400"/>
              </a:spcBef>
              <a:spcAft>
                <a:spcPts val="0"/>
              </a:spcAft>
              <a:buSzPts val="5400"/>
              <a:buChar char="■"/>
              <a:defRPr/>
            </a:lvl3pPr>
            <a:lvl4pPr indent="-571500" lvl="3" marL="1828800">
              <a:spcBef>
                <a:spcPts val="6400"/>
              </a:spcBef>
              <a:spcAft>
                <a:spcPts val="0"/>
              </a:spcAft>
              <a:buSzPts val="5400"/>
              <a:buChar char="●"/>
              <a:defRPr/>
            </a:lvl4pPr>
            <a:lvl5pPr indent="-571500" lvl="4" marL="2286000">
              <a:spcBef>
                <a:spcPts val="6400"/>
              </a:spcBef>
              <a:spcAft>
                <a:spcPts val="0"/>
              </a:spcAft>
              <a:buSzPts val="5400"/>
              <a:buChar char="○"/>
              <a:defRPr/>
            </a:lvl5pPr>
            <a:lvl6pPr indent="-571500" lvl="5" marL="2743200">
              <a:spcBef>
                <a:spcPts val="6400"/>
              </a:spcBef>
              <a:spcAft>
                <a:spcPts val="0"/>
              </a:spcAft>
              <a:buSzPts val="5400"/>
              <a:buChar char="■"/>
              <a:defRPr/>
            </a:lvl6pPr>
            <a:lvl7pPr indent="-571500" lvl="6" marL="3200400">
              <a:spcBef>
                <a:spcPts val="6400"/>
              </a:spcBef>
              <a:spcAft>
                <a:spcPts val="0"/>
              </a:spcAft>
              <a:buSzPts val="5400"/>
              <a:buChar char="●"/>
              <a:defRPr/>
            </a:lvl7pPr>
            <a:lvl8pPr indent="-571500" lvl="7" marL="3657600">
              <a:spcBef>
                <a:spcPts val="6400"/>
              </a:spcBef>
              <a:spcAft>
                <a:spcPts val="0"/>
              </a:spcAft>
              <a:buSzPts val="5400"/>
              <a:buChar char="○"/>
              <a:defRPr/>
            </a:lvl8pPr>
            <a:lvl9pPr indent="-571500" lvl="8" marL="4114800">
              <a:spcBef>
                <a:spcPts val="6400"/>
              </a:spcBef>
              <a:spcAft>
                <a:spcPts val="6400"/>
              </a:spcAft>
              <a:buSzPts val="5400"/>
              <a:buChar char="■"/>
              <a:defRPr/>
            </a:lvl9pPr>
          </a:lstStyle>
          <a:p/>
        </p:txBody>
      </p:sp>
      <p:sp>
        <p:nvSpPr>
          <p:cNvPr id="19" name="Google Shape;19;p4"/>
          <p:cNvSpPr txBox="1"/>
          <p:nvPr>
            <p:ph idx="12" type="sldNum"/>
          </p:nvPr>
        </p:nvSpPr>
        <p:spPr>
          <a:xfrm>
            <a:off x="30500848" y="19896392"/>
            <a:ext cx="1975500" cy="1679700"/>
          </a:xfrm>
          <a:prstGeom prst="rect">
            <a:avLst/>
          </a:prstGeom>
        </p:spPr>
        <p:txBody>
          <a:bodyPr anchorCtr="0" anchor="ctr" bIns="361275" lIns="361275" spcFirstLastPara="1" rIns="361275" wrap="square" tIns="36127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1122120" y="1898773"/>
            <a:ext cx="30673800" cy="2443800"/>
          </a:xfrm>
          <a:prstGeom prst="rect">
            <a:avLst/>
          </a:prstGeom>
        </p:spPr>
        <p:txBody>
          <a:bodyPr anchorCtr="0" anchor="t" bIns="361275" lIns="361275" spcFirstLastPara="1" rIns="361275" wrap="square" tIns="361275">
            <a:noAutofit/>
          </a:bodyPr>
          <a:lstStyle>
            <a:lvl1pPr lvl="0">
              <a:spcBef>
                <a:spcPts val="0"/>
              </a:spcBef>
              <a:spcAft>
                <a:spcPts val="0"/>
              </a:spcAft>
              <a:buSzPts val="11200"/>
              <a:buNone/>
              <a:defRPr/>
            </a:lvl1pPr>
            <a:lvl2pPr lvl="1">
              <a:spcBef>
                <a:spcPts val="0"/>
              </a:spcBef>
              <a:spcAft>
                <a:spcPts val="0"/>
              </a:spcAft>
              <a:buSzPts val="11200"/>
              <a:buNone/>
              <a:defRPr/>
            </a:lvl2pPr>
            <a:lvl3pPr lvl="2">
              <a:spcBef>
                <a:spcPts val="0"/>
              </a:spcBef>
              <a:spcAft>
                <a:spcPts val="0"/>
              </a:spcAft>
              <a:buSzPts val="11200"/>
              <a:buNone/>
              <a:defRPr/>
            </a:lvl3pPr>
            <a:lvl4pPr lvl="3">
              <a:spcBef>
                <a:spcPts val="0"/>
              </a:spcBef>
              <a:spcAft>
                <a:spcPts val="0"/>
              </a:spcAft>
              <a:buSzPts val="11200"/>
              <a:buNone/>
              <a:defRPr/>
            </a:lvl4pPr>
            <a:lvl5pPr lvl="4">
              <a:spcBef>
                <a:spcPts val="0"/>
              </a:spcBef>
              <a:spcAft>
                <a:spcPts val="0"/>
              </a:spcAft>
              <a:buSzPts val="11200"/>
              <a:buNone/>
              <a:defRPr/>
            </a:lvl5pPr>
            <a:lvl6pPr lvl="5">
              <a:spcBef>
                <a:spcPts val="0"/>
              </a:spcBef>
              <a:spcAft>
                <a:spcPts val="0"/>
              </a:spcAft>
              <a:buSzPts val="11200"/>
              <a:buNone/>
              <a:defRPr/>
            </a:lvl6pPr>
            <a:lvl7pPr lvl="6">
              <a:spcBef>
                <a:spcPts val="0"/>
              </a:spcBef>
              <a:spcAft>
                <a:spcPts val="0"/>
              </a:spcAft>
              <a:buSzPts val="11200"/>
              <a:buNone/>
              <a:defRPr/>
            </a:lvl7pPr>
            <a:lvl8pPr lvl="7">
              <a:spcBef>
                <a:spcPts val="0"/>
              </a:spcBef>
              <a:spcAft>
                <a:spcPts val="0"/>
              </a:spcAft>
              <a:buSzPts val="11200"/>
              <a:buNone/>
              <a:defRPr/>
            </a:lvl8pPr>
            <a:lvl9pPr lvl="8">
              <a:spcBef>
                <a:spcPts val="0"/>
              </a:spcBef>
              <a:spcAft>
                <a:spcPts val="0"/>
              </a:spcAft>
              <a:buSzPts val="11200"/>
              <a:buNone/>
              <a:defRPr/>
            </a:lvl9pPr>
          </a:lstStyle>
          <a:p/>
        </p:txBody>
      </p:sp>
      <p:sp>
        <p:nvSpPr>
          <p:cNvPr id="22" name="Google Shape;22;p5"/>
          <p:cNvSpPr txBox="1"/>
          <p:nvPr>
            <p:ph idx="1" type="body"/>
          </p:nvPr>
        </p:nvSpPr>
        <p:spPr>
          <a:xfrm>
            <a:off x="1122120" y="4917227"/>
            <a:ext cx="14399400" cy="14577000"/>
          </a:xfrm>
          <a:prstGeom prst="rect">
            <a:avLst/>
          </a:prstGeom>
        </p:spPr>
        <p:txBody>
          <a:bodyPr anchorCtr="0" anchor="t" bIns="361275" lIns="361275" spcFirstLastPara="1" rIns="361275" wrap="square" tIns="361275">
            <a:noAutofit/>
          </a:bodyPr>
          <a:lstStyle>
            <a:lvl1pPr indent="-571500" lvl="0" marL="457200">
              <a:spcBef>
                <a:spcPts val="0"/>
              </a:spcBef>
              <a:spcAft>
                <a:spcPts val="0"/>
              </a:spcAft>
              <a:buSzPts val="5400"/>
              <a:buChar char="●"/>
              <a:defRPr sz="5400"/>
            </a:lvl1pPr>
            <a:lvl2pPr indent="-533400" lvl="1" marL="914400">
              <a:spcBef>
                <a:spcPts val="6400"/>
              </a:spcBef>
              <a:spcAft>
                <a:spcPts val="0"/>
              </a:spcAft>
              <a:buSzPts val="4800"/>
              <a:buChar char="○"/>
              <a:defRPr sz="4800"/>
            </a:lvl2pPr>
            <a:lvl3pPr indent="-533400" lvl="2" marL="1371600">
              <a:spcBef>
                <a:spcPts val="6400"/>
              </a:spcBef>
              <a:spcAft>
                <a:spcPts val="0"/>
              </a:spcAft>
              <a:buSzPts val="4800"/>
              <a:buChar char="■"/>
              <a:defRPr sz="4800"/>
            </a:lvl3pPr>
            <a:lvl4pPr indent="-533400" lvl="3" marL="1828800">
              <a:spcBef>
                <a:spcPts val="6400"/>
              </a:spcBef>
              <a:spcAft>
                <a:spcPts val="0"/>
              </a:spcAft>
              <a:buSzPts val="4800"/>
              <a:buChar char="●"/>
              <a:defRPr sz="4800"/>
            </a:lvl4pPr>
            <a:lvl5pPr indent="-533400" lvl="4" marL="2286000">
              <a:spcBef>
                <a:spcPts val="6400"/>
              </a:spcBef>
              <a:spcAft>
                <a:spcPts val="0"/>
              </a:spcAft>
              <a:buSzPts val="4800"/>
              <a:buChar char="○"/>
              <a:defRPr sz="4800"/>
            </a:lvl5pPr>
            <a:lvl6pPr indent="-533400" lvl="5" marL="2743200">
              <a:spcBef>
                <a:spcPts val="6400"/>
              </a:spcBef>
              <a:spcAft>
                <a:spcPts val="0"/>
              </a:spcAft>
              <a:buSzPts val="4800"/>
              <a:buChar char="■"/>
              <a:defRPr sz="4800"/>
            </a:lvl6pPr>
            <a:lvl7pPr indent="-533400" lvl="6" marL="3200400">
              <a:spcBef>
                <a:spcPts val="6400"/>
              </a:spcBef>
              <a:spcAft>
                <a:spcPts val="0"/>
              </a:spcAft>
              <a:buSzPts val="4800"/>
              <a:buChar char="●"/>
              <a:defRPr sz="4800"/>
            </a:lvl7pPr>
            <a:lvl8pPr indent="-533400" lvl="7" marL="3657600">
              <a:spcBef>
                <a:spcPts val="6400"/>
              </a:spcBef>
              <a:spcAft>
                <a:spcPts val="0"/>
              </a:spcAft>
              <a:buSzPts val="4800"/>
              <a:buChar char="○"/>
              <a:defRPr sz="4800"/>
            </a:lvl8pPr>
            <a:lvl9pPr indent="-533400" lvl="8" marL="4114800">
              <a:spcBef>
                <a:spcPts val="6400"/>
              </a:spcBef>
              <a:spcAft>
                <a:spcPts val="6400"/>
              </a:spcAft>
              <a:buSzPts val="4800"/>
              <a:buChar char="■"/>
              <a:defRPr sz="4800"/>
            </a:lvl9pPr>
          </a:lstStyle>
          <a:p/>
        </p:txBody>
      </p:sp>
      <p:sp>
        <p:nvSpPr>
          <p:cNvPr id="23" name="Google Shape;23;p5"/>
          <p:cNvSpPr txBox="1"/>
          <p:nvPr>
            <p:ph idx="2" type="body"/>
          </p:nvPr>
        </p:nvSpPr>
        <p:spPr>
          <a:xfrm>
            <a:off x="17396640" y="4917227"/>
            <a:ext cx="14399400" cy="14577000"/>
          </a:xfrm>
          <a:prstGeom prst="rect">
            <a:avLst/>
          </a:prstGeom>
        </p:spPr>
        <p:txBody>
          <a:bodyPr anchorCtr="0" anchor="t" bIns="361275" lIns="361275" spcFirstLastPara="1" rIns="361275" wrap="square" tIns="361275">
            <a:noAutofit/>
          </a:bodyPr>
          <a:lstStyle>
            <a:lvl1pPr indent="-571500" lvl="0" marL="457200">
              <a:spcBef>
                <a:spcPts val="0"/>
              </a:spcBef>
              <a:spcAft>
                <a:spcPts val="0"/>
              </a:spcAft>
              <a:buSzPts val="5400"/>
              <a:buChar char="●"/>
              <a:defRPr sz="5400"/>
            </a:lvl1pPr>
            <a:lvl2pPr indent="-533400" lvl="1" marL="914400">
              <a:spcBef>
                <a:spcPts val="6400"/>
              </a:spcBef>
              <a:spcAft>
                <a:spcPts val="0"/>
              </a:spcAft>
              <a:buSzPts val="4800"/>
              <a:buChar char="○"/>
              <a:defRPr sz="4800"/>
            </a:lvl2pPr>
            <a:lvl3pPr indent="-533400" lvl="2" marL="1371600">
              <a:spcBef>
                <a:spcPts val="6400"/>
              </a:spcBef>
              <a:spcAft>
                <a:spcPts val="0"/>
              </a:spcAft>
              <a:buSzPts val="4800"/>
              <a:buChar char="■"/>
              <a:defRPr sz="4800"/>
            </a:lvl3pPr>
            <a:lvl4pPr indent="-533400" lvl="3" marL="1828800">
              <a:spcBef>
                <a:spcPts val="6400"/>
              </a:spcBef>
              <a:spcAft>
                <a:spcPts val="0"/>
              </a:spcAft>
              <a:buSzPts val="4800"/>
              <a:buChar char="●"/>
              <a:defRPr sz="4800"/>
            </a:lvl4pPr>
            <a:lvl5pPr indent="-533400" lvl="4" marL="2286000">
              <a:spcBef>
                <a:spcPts val="6400"/>
              </a:spcBef>
              <a:spcAft>
                <a:spcPts val="0"/>
              </a:spcAft>
              <a:buSzPts val="4800"/>
              <a:buChar char="○"/>
              <a:defRPr sz="4800"/>
            </a:lvl5pPr>
            <a:lvl6pPr indent="-533400" lvl="5" marL="2743200">
              <a:spcBef>
                <a:spcPts val="6400"/>
              </a:spcBef>
              <a:spcAft>
                <a:spcPts val="0"/>
              </a:spcAft>
              <a:buSzPts val="4800"/>
              <a:buChar char="■"/>
              <a:defRPr sz="4800"/>
            </a:lvl6pPr>
            <a:lvl7pPr indent="-533400" lvl="6" marL="3200400">
              <a:spcBef>
                <a:spcPts val="6400"/>
              </a:spcBef>
              <a:spcAft>
                <a:spcPts val="0"/>
              </a:spcAft>
              <a:buSzPts val="4800"/>
              <a:buChar char="●"/>
              <a:defRPr sz="4800"/>
            </a:lvl7pPr>
            <a:lvl8pPr indent="-533400" lvl="7" marL="3657600">
              <a:spcBef>
                <a:spcPts val="6400"/>
              </a:spcBef>
              <a:spcAft>
                <a:spcPts val="0"/>
              </a:spcAft>
              <a:buSzPts val="4800"/>
              <a:buChar char="○"/>
              <a:defRPr sz="4800"/>
            </a:lvl8pPr>
            <a:lvl9pPr indent="-533400" lvl="8" marL="4114800">
              <a:spcBef>
                <a:spcPts val="6400"/>
              </a:spcBef>
              <a:spcAft>
                <a:spcPts val="6400"/>
              </a:spcAft>
              <a:buSzPts val="4800"/>
              <a:buChar char="■"/>
              <a:defRPr sz="4800"/>
            </a:lvl9pPr>
          </a:lstStyle>
          <a:p/>
        </p:txBody>
      </p:sp>
      <p:sp>
        <p:nvSpPr>
          <p:cNvPr id="24" name="Google Shape;24;p5"/>
          <p:cNvSpPr txBox="1"/>
          <p:nvPr>
            <p:ph idx="12" type="sldNum"/>
          </p:nvPr>
        </p:nvSpPr>
        <p:spPr>
          <a:xfrm>
            <a:off x="30500848" y="19896392"/>
            <a:ext cx="1975500" cy="1679700"/>
          </a:xfrm>
          <a:prstGeom prst="rect">
            <a:avLst/>
          </a:prstGeom>
        </p:spPr>
        <p:txBody>
          <a:bodyPr anchorCtr="0" anchor="ctr" bIns="361275" lIns="361275" spcFirstLastPara="1" rIns="361275" wrap="square" tIns="36127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1122120" y="1898773"/>
            <a:ext cx="30673800" cy="2443800"/>
          </a:xfrm>
          <a:prstGeom prst="rect">
            <a:avLst/>
          </a:prstGeom>
        </p:spPr>
        <p:txBody>
          <a:bodyPr anchorCtr="0" anchor="t" bIns="361275" lIns="361275" spcFirstLastPara="1" rIns="361275" wrap="square" tIns="361275">
            <a:noAutofit/>
          </a:bodyPr>
          <a:lstStyle>
            <a:lvl1pPr lvl="0">
              <a:spcBef>
                <a:spcPts val="0"/>
              </a:spcBef>
              <a:spcAft>
                <a:spcPts val="0"/>
              </a:spcAft>
              <a:buSzPts val="11200"/>
              <a:buNone/>
              <a:defRPr/>
            </a:lvl1pPr>
            <a:lvl2pPr lvl="1">
              <a:spcBef>
                <a:spcPts val="0"/>
              </a:spcBef>
              <a:spcAft>
                <a:spcPts val="0"/>
              </a:spcAft>
              <a:buSzPts val="11200"/>
              <a:buNone/>
              <a:defRPr/>
            </a:lvl2pPr>
            <a:lvl3pPr lvl="2">
              <a:spcBef>
                <a:spcPts val="0"/>
              </a:spcBef>
              <a:spcAft>
                <a:spcPts val="0"/>
              </a:spcAft>
              <a:buSzPts val="11200"/>
              <a:buNone/>
              <a:defRPr/>
            </a:lvl3pPr>
            <a:lvl4pPr lvl="3">
              <a:spcBef>
                <a:spcPts val="0"/>
              </a:spcBef>
              <a:spcAft>
                <a:spcPts val="0"/>
              </a:spcAft>
              <a:buSzPts val="11200"/>
              <a:buNone/>
              <a:defRPr/>
            </a:lvl4pPr>
            <a:lvl5pPr lvl="4">
              <a:spcBef>
                <a:spcPts val="0"/>
              </a:spcBef>
              <a:spcAft>
                <a:spcPts val="0"/>
              </a:spcAft>
              <a:buSzPts val="11200"/>
              <a:buNone/>
              <a:defRPr/>
            </a:lvl5pPr>
            <a:lvl6pPr lvl="5">
              <a:spcBef>
                <a:spcPts val="0"/>
              </a:spcBef>
              <a:spcAft>
                <a:spcPts val="0"/>
              </a:spcAft>
              <a:buSzPts val="11200"/>
              <a:buNone/>
              <a:defRPr/>
            </a:lvl6pPr>
            <a:lvl7pPr lvl="6">
              <a:spcBef>
                <a:spcPts val="0"/>
              </a:spcBef>
              <a:spcAft>
                <a:spcPts val="0"/>
              </a:spcAft>
              <a:buSzPts val="11200"/>
              <a:buNone/>
              <a:defRPr/>
            </a:lvl7pPr>
            <a:lvl8pPr lvl="7">
              <a:spcBef>
                <a:spcPts val="0"/>
              </a:spcBef>
              <a:spcAft>
                <a:spcPts val="0"/>
              </a:spcAft>
              <a:buSzPts val="11200"/>
              <a:buNone/>
              <a:defRPr/>
            </a:lvl8pPr>
            <a:lvl9pPr lvl="8">
              <a:spcBef>
                <a:spcPts val="0"/>
              </a:spcBef>
              <a:spcAft>
                <a:spcPts val="0"/>
              </a:spcAft>
              <a:buSzPts val="11200"/>
              <a:buNone/>
              <a:defRPr/>
            </a:lvl9pPr>
          </a:lstStyle>
          <a:p/>
        </p:txBody>
      </p:sp>
      <p:sp>
        <p:nvSpPr>
          <p:cNvPr id="27" name="Google Shape;27;p6"/>
          <p:cNvSpPr txBox="1"/>
          <p:nvPr>
            <p:ph idx="12" type="sldNum"/>
          </p:nvPr>
        </p:nvSpPr>
        <p:spPr>
          <a:xfrm>
            <a:off x="30500848" y="19896392"/>
            <a:ext cx="1975500" cy="1679700"/>
          </a:xfrm>
          <a:prstGeom prst="rect">
            <a:avLst/>
          </a:prstGeom>
        </p:spPr>
        <p:txBody>
          <a:bodyPr anchorCtr="0" anchor="ctr" bIns="361275" lIns="361275" spcFirstLastPara="1" rIns="361275" wrap="square" tIns="36127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1122120" y="2370560"/>
            <a:ext cx="10108800" cy="3223800"/>
          </a:xfrm>
          <a:prstGeom prst="rect">
            <a:avLst/>
          </a:prstGeom>
        </p:spPr>
        <p:txBody>
          <a:bodyPr anchorCtr="0" anchor="b" bIns="361275" lIns="361275" spcFirstLastPara="1" rIns="361275" wrap="square" tIns="361275">
            <a:noAutofit/>
          </a:bodyPr>
          <a:lstStyle>
            <a:lvl1pPr lvl="0">
              <a:spcBef>
                <a:spcPts val="0"/>
              </a:spcBef>
              <a:spcAft>
                <a:spcPts val="0"/>
              </a:spcAft>
              <a:buSzPts val="9600"/>
              <a:buNone/>
              <a:defRPr sz="9600"/>
            </a:lvl1pPr>
            <a:lvl2pPr lvl="1">
              <a:spcBef>
                <a:spcPts val="0"/>
              </a:spcBef>
              <a:spcAft>
                <a:spcPts val="0"/>
              </a:spcAft>
              <a:buSzPts val="9600"/>
              <a:buNone/>
              <a:defRPr sz="9600"/>
            </a:lvl2pPr>
            <a:lvl3pPr lvl="2">
              <a:spcBef>
                <a:spcPts val="0"/>
              </a:spcBef>
              <a:spcAft>
                <a:spcPts val="0"/>
              </a:spcAft>
              <a:buSzPts val="9600"/>
              <a:buNone/>
              <a:defRPr sz="9600"/>
            </a:lvl3pPr>
            <a:lvl4pPr lvl="3">
              <a:spcBef>
                <a:spcPts val="0"/>
              </a:spcBef>
              <a:spcAft>
                <a:spcPts val="0"/>
              </a:spcAft>
              <a:buSzPts val="9600"/>
              <a:buNone/>
              <a:defRPr sz="9600"/>
            </a:lvl4pPr>
            <a:lvl5pPr lvl="4">
              <a:spcBef>
                <a:spcPts val="0"/>
              </a:spcBef>
              <a:spcAft>
                <a:spcPts val="0"/>
              </a:spcAft>
              <a:buSzPts val="9600"/>
              <a:buNone/>
              <a:defRPr sz="9600"/>
            </a:lvl5pPr>
            <a:lvl6pPr lvl="5">
              <a:spcBef>
                <a:spcPts val="0"/>
              </a:spcBef>
              <a:spcAft>
                <a:spcPts val="0"/>
              </a:spcAft>
              <a:buSzPts val="9600"/>
              <a:buNone/>
              <a:defRPr sz="9600"/>
            </a:lvl6pPr>
            <a:lvl7pPr lvl="6">
              <a:spcBef>
                <a:spcPts val="0"/>
              </a:spcBef>
              <a:spcAft>
                <a:spcPts val="0"/>
              </a:spcAft>
              <a:buSzPts val="9600"/>
              <a:buNone/>
              <a:defRPr sz="9600"/>
            </a:lvl7pPr>
            <a:lvl8pPr lvl="7">
              <a:spcBef>
                <a:spcPts val="0"/>
              </a:spcBef>
              <a:spcAft>
                <a:spcPts val="0"/>
              </a:spcAft>
              <a:buSzPts val="9600"/>
              <a:buNone/>
              <a:defRPr sz="9600"/>
            </a:lvl8pPr>
            <a:lvl9pPr lvl="8">
              <a:spcBef>
                <a:spcPts val="0"/>
              </a:spcBef>
              <a:spcAft>
                <a:spcPts val="0"/>
              </a:spcAft>
              <a:buSzPts val="9600"/>
              <a:buNone/>
              <a:defRPr sz="9600"/>
            </a:lvl9pPr>
          </a:lstStyle>
          <a:p/>
        </p:txBody>
      </p:sp>
      <p:sp>
        <p:nvSpPr>
          <p:cNvPr id="30" name="Google Shape;30;p7"/>
          <p:cNvSpPr txBox="1"/>
          <p:nvPr>
            <p:ph idx="1" type="body"/>
          </p:nvPr>
        </p:nvSpPr>
        <p:spPr>
          <a:xfrm>
            <a:off x="1122120" y="5928960"/>
            <a:ext cx="10108800" cy="13565700"/>
          </a:xfrm>
          <a:prstGeom prst="rect">
            <a:avLst/>
          </a:prstGeom>
        </p:spPr>
        <p:txBody>
          <a:bodyPr anchorCtr="0" anchor="t" bIns="361275" lIns="361275" spcFirstLastPara="1" rIns="361275" wrap="square" tIns="361275">
            <a:noAutofit/>
          </a:bodyPr>
          <a:lstStyle>
            <a:lvl1pPr indent="-533400" lvl="0" marL="457200">
              <a:spcBef>
                <a:spcPts val="0"/>
              </a:spcBef>
              <a:spcAft>
                <a:spcPts val="0"/>
              </a:spcAft>
              <a:buSzPts val="4800"/>
              <a:buChar char="●"/>
              <a:defRPr sz="4800"/>
            </a:lvl1pPr>
            <a:lvl2pPr indent="-533400" lvl="1" marL="914400">
              <a:spcBef>
                <a:spcPts val="6400"/>
              </a:spcBef>
              <a:spcAft>
                <a:spcPts val="0"/>
              </a:spcAft>
              <a:buSzPts val="4800"/>
              <a:buChar char="○"/>
              <a:defRPr sz="4800"/>
            </a:lvl2pPr>
            <a:lvl3pPr indent="-533400" lvl="2" marL="1371600">
              <a:spcBef>
                <a:spcPts val="6400"/>
              </a:spcBef>
              <a:spcAft>
                <a:spcPts val="0"/>
              </a:spcAft>
              <a:buSzPts val="4800"/>
              <a:buChar char="■"/>
              <a:defRPr sz="4800"/>
            </a:lvl3pPr>
            <a:lvl4pPr indent="-533400" lvl="3" marL="1828800">
              <a:spcBef>
                <a:spcPts val="6400"/>
              </a:spcBef>
              <a:spcAft>
                <a:spcPts val="0"/>
              </a:spcAft>
              <a:buSzPts val="4800"/>
              <a:buChar char="●"/>
              <a:defRPr sz="4800"/>
            </a:lvl4pPr>
            <a:lvl5pPr indent="-533400" lvl="4" marL="2286000">
              <a:spcBef>
                <a:spcPts val="6400"/>
              </a:spcBef>
              <a:spcAft>
                <a:spcPts val="0"/>
              </a:spcAft>
              <a:buSzPts val="4800"/>
              <a:buChar char="○"/>
              <a:defRPr sz="4800"/>
            </a:lvl5pPr>
            <a:lvl6pPr indent="-533400" lvl="5" marL="2743200">
              <a:spcBef>
                <a:spcPts val="6400"/>
              </a:spcBef>
              <a:spcAft>
                <a:spcPts val="0"/>
              </a:spcAft>
              <a:buSzPts val="4800"/>
              <a:buChar char="■"/>
              <a:defRPr sz="4800"/>
            </a:lvl6pPr>
            <a:lvl7pPr indent="-533400" lvl="6" marL="3200400">
              <a:spcBef>
                <a:spcPts val="6400"/>
              </a:spcBef>
              <a:spcAft>
                <a:spcPts val="0"/>
              </a:spcAft>
              <a:buSzPts val="4800"/>
              <a:buChar char="●"/>
              <a:defRPr sz="4800"/>
            </a:lvl7pPr>
            <a:lvl8pPr indent="-533400" lvl="7" marL="3657600">
              <a:spcBef>
                <a:spcPts val="6400"/>
              </a:spcBef>
              <a:spcAft>
                <a:spcPts val="0"/>
              </a:spcAft>
              <a:buSzPts val="4800"/>
              <a:buChar char="○"/>
              <a:defRPr sz="4800"/>
            </a:lvl8pPr>
            <a:lvl9pPr indent="-533400" lvl="8" marL="4114800">
              <a:spcBef>
                <a:spcPts val="6400"/>
              </a:spcBef>
              <a:spcAft>
                <a:spcPts val="6400"/>
              </a:spcAft>
              <a:buSzPts val="4800"/>
              <a:buChar char="■"/>
              <a:defRPr sz="4800"/>
            </a:lvl9pPr>
          </a:lstStyle>
          <a:p/>
        </p:txBody>
      </p:sp>
      <p:sp>
        <p:nvSpPr>
          <p:cNvPr id="31" name="Google Shape;31;p7"/>
          <p:cNvSpPr txBox="1"/>
          <p:nvPr>
            <p:ph idx="12" type="sldNum"/>
          </p:nvPr>
        </p:nvSpPr>
        <p:spPr>
          <a:xfrm>
            <a:off x="30500848" y="19896392"/>
            <a:ext cx="1975500" cy="1679700"/>
          </a:xfrm>
          <a:prstGeom prst="rect">
            <a:avLst/>
          </a:prstGeom>
        </p:spPr>
        <p:txBody>
          <a:bodyPr anchorCtr="0" anchor="ctr" bIns="361275" lIns="361275" spcFirstLastPara="1" rIns="361275" wrap="square" tIns="36127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1764900" y="1920640"/>
            <a:ext cx="22924500" cy="17454600"/>
          </a:xfrm>
          <a:prstGeom prst="rect">
            <a:avLst/>
          </a:prstGeom>
        </p:spPr>
        <p:txBody>
          <a:bodyPr anchorCtr="0" anchor="ctr" bIns="361275" lIns="361275" spcFirstLastPara="1" rIns="361275" wrap="square" tIns="361275">
            <a:noAutofit/>
          </a:bodyPr>
          <a:lstStyle>
            <a:lvl1pPr lvl="0">
              <a:spcBef>
                <a:spcPts val="0"/>
              </a:spcBef>
              <a:spcAft>
                <a:spcPts val="0"/>
              </a:spcAft>
              <a:buSzPts val="18900"/>
              <a:buNone/>
              <a:defRPr sz="18900"/>
            </a:lvl1pPr>
            <a:lvl2pPr lvl="1">
              <a:spcBef>
                <a:spcPts val="0"/>
              </a:spcBef>
              <a:spcAft>
                <a:spcPts val="0"/>
              </a:spcAft>
              <a:buSzPts val="18900"/>
              <a:buNone/>
              <a:defRPr sz="18900"/>
            </a:lvl2pPr>
            <a:lvl3pPr lvl="2">
              <a:spcBef>
                <a:spcPts val="0"/>
              </a:spcBef>
              <a:spcAft>
                <a:spcPts val="0"/>
              </a:spcAft>
              <a:buSzPts val="18900"/>
              <a:buNone/>
              <a:defRPr sz="18900"/>
            </a:lvl3pPr>
            <a:lvl4pPr lvl="3">
              <a:spcBef>
                <a:spcPts val="0"/>
              </a:spcBef>
              <a:spcAft>
                <a:spcPts val="0"/>
              </a:spcAft>
              <a:buSzPts val="18900"/>
              <a:buNone/>
              <a:defRPr sz="18900"/>
            </a:lvl4pPr>
            <a:lvl5pPr lvl="4">
              <a:spcBef>
                <a:spcPts val="0"/>
              </a:spcBef>
              <a:spcAft>
                <a:spcPts val="0"/>
              </a:spcAft>
              <a:buSzPts val="18900"/>
              <a:buNone/>
              <a:defRPr sz="18900"/>
            </a:lvl5pPr>
            <a:lvl6pPr lvl="5">
              <a:spcBef>
                <a:spcPts val="0"/>
              </a:spcBef>
              <a:spcAft>
                <a:spcPts val="0"/>
              </a:spcAft>
              <a:buSzPts val="18900"/>
              <a:buNone/>
              <a:defRPr sz="18900"/>
            </a:lvl6pPr>
            <a:lvl7pPr lvl="6">
              <a:spcBef>
                <a:spcPts val="0"/>
              </a:spcBef>
              <a:spcAft>
                <a:spcPts val="0"/>
              </a:spcAft>
              <a:buSzPts val="18900"/>
              <a:buNone/>
              <a:defRPr sz="18900"/>
            </a:lvl7pPr>
            <a:lvl8pPr lvl="7">
              <a:spcBef>
                <a:spcPts val="0"/>
              </a:spcBef>
              <a:spcAft>
                <a:spcPts val="0"/>
              </a:spcAft>
              <a:buSzPts val="18900"/>
              <a:buNone/>
              <a:defRPr sz="18900"/>
            </a:lvl8pPr>
            <a:lvl9pPr lvl="8">
              <a:spcBef>
                <a:spcPts val="0"/>
              </a:spcBef>
              <a:spcAft>
                <a:spcPts val="0"/>
              </a:spcAft>
              <a:buSzPts val="18900"/>
              <a:buNone/>
              <a:defRPr sz="18900"/>
            </a:lvl9pPr>
          </a:lstStyle>
          <a:p/>
        </p:txBody>
      </p:sp>
      <p:sp>
        <p:nvSpPr>
          <p:cNvPr id="34" name="Google Shape;34;p8"/>
          <p:cNvSpPr txBox="1"/>
          <p:nvPr>
            <p:ph idx="12" type="sldNum"/>
          </p:nvPr>
        </p:nvSpPr>
        <p:spPr>
          <a:xfrm>
            <a:off x="30500848" y="19896392"/>
            <a:ext cx="1975500" cy="1679700"/>
          </a:xfrm>
          <a:prstGeom prst="rect">
            <a:avLst/>
          </a:prstGeom>
        </p:spPr>
        <p:txBody>
          <a:bodyPr anchorCtr="0" anchor="ctr" bIns="361275" lIns="361275" spcFirstLastPara="1" rIns="361275" wrap="square" tIns="36127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16459200" y="-533"/>
            <a:ext cx="16459200" cy="21945600"/>
          </a:xfrm>
          <a:prstGeom prst="rect">
            <a:avLst/>
          </a:prstGeom>
          <a:solidFill>
            <a:schemeClr val="lt2"/>
          </a:solidFill>
          <a:ln>
            <a:noFill/>
          </a:ln>
        </p:spPr>
        <p:txBody>
          <a:bodyPr anchorCtr="0" anchor="ctr" bIns="361275" lIns="361275" spcFirstLastPara="1" rIns="361275" wrap="square" tIns="36127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955800" y="5261547"/>
            <a:ext cx="14562300" cy="6324000"/>
          </a:xfrm>
          <a:prstGeom prst="rect">
            <a:avLst/>
          </a:prstGeom>
        </p:spPr>
        <p:txBody>
          <a:bodyPr anchorCtr="0" anchor="b" bIns="361275" lIns="361275" spcFirstLastPara="1" rIns="361275" wrap="square" tIns="361275">
            <a:noAutofit/>
          </a:bodyPr>
          <a:lstStyle>
            <a:lvl1pPr lvl="0" algn="ctr">
              <a:spcBef>
                <a:spcPts val="0"/>
              </a:spcBef>
              <a:spcAft>
                <a:spcPts val="0"/>
              </a:spcAft>
              <a:buSzPts val="16600"/>
              <a:buNone/>
              <a:defRPr sz="16600"/>
            </a:lvl1pPr>
            <a:lvl2pPr lvl="1" algn="ctr">
              <a:spcBef>
                <a:spcPts val="0"/>
              </a:spcBef>
              <a:spcAft>
                <a:spcPts val="0"/>
              </a:spcAft>
              <a:buSzPts val="16600"/>
              <a:buNone/>
              <a:defRPr sz="16600"/>
            </a:lvl2pPr>
            <a:lvl3pPr lvl="2" algn="ctr">
              <a:spcBef>
                <a:spcPts val="0"/>
              </a:spcBef>
              <a:spcAft>
                <a:spcPts val="0"/>
              </a:spcAft>
              <a:buSzPts val="16600"/>
              <a:buNone/>
              <a:defRPr sz="16600"/>
            </a:lvl3pPr>
            <a:lvl4pPr lvl="3" algn="ctr">
              <a:spcBef>
                <a:spcPts val="0"/>
              </a:spcBef>
              <a:spcAft>
                <a:spcPts val="0"/>
              </a:spcAft>
              <a:buSzPts val="16600"/>
              <a:buNone/>
              <a:defRPr sz="16600"/>
            </a:lvl4pPr>
            <a:lvl5pPr lvl="4" algn="ctr">
              <a:spcBef>
                <a:spcPts val="0"/>
              </a:spcBef>
              <a:spcAft>
                <a:spcPts val="0"/>
              </a:spcAft>
              <a:buSzPts val="16600"/>
              <a:buNone/>
              <a:defRPr sz="16600"/>
            </a:lvl5pPr>
            <a:lvl6pPr lvl="5" algn="ctr">
              <a:spcBef>
                <a:spcPts val="0"/>
              </a:spcBef>
              <a:spcAft>
                <a:spcPts val="0"/>
              </a:spcAft>
              <a:buSzPts val="16600"/>
              <a:buNone/>
              <a:defRPr sz="16600"/>
            </a:lvl6pPr>
            <a:lvl7pPr lvl="6" algn="ctr">
              <a:spcBef>
                <a:spcPts val="0"/>
              </a:spcBef>
              <a:spcAft>
                <a:spcPts val="0"/>
              </a:spcAft>
              <a:buSzPts val="16600"/>
              <a:buNone/>
              <a:defRPr sz="16600"/>
            </a:lvl7pPr>
            <a:lvl8pPr lvl="7" algn="ctr">
              <a:spcBef>
                <a:spcPts val="0"/>
              </a:spcBef>
              <a:spcAft>
                <a:spcPts val="0"/>
              </a:spcAft>
              <a:buSzPts val="16600"/>
              <a:buNone/>
              <a:defRPr sz="16600"/>
            </a:lvl8pPr>
            <a:lvl9pPr lvl="8" algn="ctr">
              <a:spcBef>
                <a:spcPts val="0"/>
              </a:spcBef>
              <a:spcAft>
                <a:spcPts val="0"/>
              </a:spcAft>
              <a:buSzPts val="16600"/>
              <a:buNone/>
              <a:defRPr sz="16600"/>
            </a:lvl9pPr>
          </a:lstStyle>
          <a:p/>
        </p:txBody>
      </p:sp>
      <p:sp>
        <p:nvSpPr>
          <p:cNvPr id="38" name="Google Shape;38;p9"/>
          <p:cNvSpPr txBox="1"/>
          <p:nvPr>
            <p:ph idx="1" type="subTitle"/>
          </p:nvPr>
        </p:nvSpPr>
        <p:spPr>
          <a:xfrm>
            <a:off x="955800" y="11959787"/>
            <a:ext cx="14562300" cy="5269500"/>
          </a:xfrm>
          <a:prstGeom prst="rect">
            <a:avLst/>
          </a:prstGeom>
        </p:spPr>
        <p:txBody>
          <a:bodyPr anchorCtr="0" anchor="t" bIns="361275" lIns="361275" spcFirstLastPara="1" rIns="361275" wrap="square" tIns="361275">
            <a:noAutofit/>
          </a:bodyPr>
          <a:lstStyle>
            <a:lvl1pPr lvl="0" algn="ctr">
              <a:lnSpc>
                <a:spcPct val="100000"/>
              </a:lnSpc>
              <a:spcBef>
                <a:spcPts val="0"/>
              </a:spcBef>
              <a:spcAft>
                <a:spcPts val="0"/>
              </a:spcAft>
              <a:buSzPts val="8300"/>
              <a:buNone/>
              <a:defRPr sz="8300"/>
            </a:lvl1pPr>
            <a:lvl2pPr lvl="1" algn="ctr">
              <a:lnSpc>
                <a:spcPct val="100000"/>
              </a:lnSpc>
              <a:spcBef>
                <a:spcPts val="0"/>
              </a:spcBef>
              <a:spcAft>
                <a:spcPts val="0"/>
              </a:spcAft>
              <a:buSzPts val="8300"/>
              <a:buNone/>
              <a:defRPr sz="8300"/>
            </a:lvl2pPr>
            <a:lvl3pPr lvl="2" algn="ctr">
              <a:lnSpc>
                <a:spcPct val="100000"/>
              </a:lnSpc>
              <a:spcBef>
                <a:spcPts val="0"/>
              </a:spcBef>
              <a:spcAft>
                <a:spcPts val="0"/>
              </a:spcAft>
              <a:buSzPts val="8300"/>
              <a:buNone/>
              <a:defRPr sz="8300"/>
            </a:lvl3pPr>
            <a:lvl4pPr lvl="3" algn="ctr">
              <a:lnSpc>
                <a:spcPct val="100000"/>
              </a:lnSpc>
              <a:spcBef>
                <a:spcPts val="0"/>
              </a:spcBef>
              <a:spcAft>
                <a:spcPts val="0"/>
              </a:spcAft>
              <a:buSzPts val="8300"/>
              <a:buNone/>
              <a:defRPr sz="8300"/>
            </a:lvl4pPr>
            <a:lvl5pPr lvl="4" algn="ctr">
              <a:lnSpc>
                <a:spcPct val="100000"/>
              </a:lnSpc>
              <a:spcBef>
                <a:spcPts val="0"/>
              </a:spcBef>
              <a:spcAft>
                <a:spcPts val="0"/>
              </a:spcAft>
              <a:buSzPts val="8300"/>
              <a:buNone/>
              <a:defRPr sz="8300"/>
            </a:lvl5pPr>
            <a:lvl6pPr lvl="5" algn="ctr">
              <a:lnSpc>
                <a:spcPct val="100000"/>
              </a:lnSpc>
              <a:spcBef>
                <a:spcPts val="0"/>
              </a:spcBef>
              <a:spcAft>
                <a:spcPts val="0"/>
              </a:spcAft>
              <a:buSzPts val="8300"/>
              <a:buNone/>
              <a:defRPr sz="8300"/>
            </a:lvl6pPr>
            <a:lvl7pPr lvl="6" algn="ctr">
              <a:lnSpc>
                <a:spcPct val="100000"/>
              </a:lnSpc>
              <a:spcBef>
                <a:spcPts val="0"/>
              </a:spcBef>
              <a:spcAft>
                <a:spcPts val="0"/>
              </a:spcAft>
              <a:buSzPts val="8300"/>
              <a:buNone/>
              <a:defRPr sz="8300"/>
            </a:lvl7pPr>
            <a:lvl8pPr lvl="7" algn="ctr">
              <a:lnSpc>
                <a:spcPct val="100000"/>
              </a:lnSpc>
              <a:spcBef>
                <a:spcPts val="0"/>
              </a:spcBef>
              <a:spcAft>
                <a:spcPts val="0"/>
              </a:spcAft>
              <a:buSzPts val="8300"/>
              <a:buNone/>
              <a:defRPr sz="8300"/>
            </a:lvl8pPr>
            <a:lvl9pPr lvl="8" algn="ctr">
              <a:lnSpc>
                <a:spcPct val="100000"/>
              </a:lnSpc>
              <a:spcBef>
                <a:spcPts val="0"/>
              </a:spcBef>
              <a:spcAft>
                <a:spcPts val="0"/>
              </a:spcAft>
              <a:buSzPts val="8300"/>
              <a:buNone/>
              <a:defRPr sz="8300"/>
            </a:lvl9pPr>
          </a:lstStyle>
          <a:p/>
        </p:txBody>
      </p:sp>
      <p:sp>
        <p:nvSpPr>
          <p:cNvPr id="39" name="Google Shape;39;p9"/>
          <p:cNvSpPr txBox="1"/>
          <p:nvPr>
            <p:ph idx="2" type="body"/>
          </p:nvPr>
        </p:nvSpPr>
        <p:spPr>
          <a:xfrm>
            <a:off x="17782200" y="3089387"/>
            <a:ext cx="13813200" cy="15765600"/>
          </a:xfrm>
          <a:prstGeom prst="rect">
            <a:avLst/>
          </a:prstGeom>
        </p:spPr>
        <p:txBody>
          <a:bodyPr anchorCtr="0" anchor="ctr" bIns="361275" lIns="361275" spcFirstLastPara="1" rIns="361275" wrap="square" tIns="361275">
            <a:noAutofit/>
          </a:bodyPr>
          <a:lstStyle>
            <a:lvl1pPr indent="-673100" lvl="0" marL="457200">
              <a:spcBef>
                <a:spcPts val="0"/>
              </a:spcBef>
              <a:spcAft>
                <a:spcPts val="0"/>
              </a:spcAft>
              <a:buSzPts val="7000"/>
              <a:buChar char="●"/>
              <a:defRPr/>
            </a:lvl1pPr>
            <a:lvl2pPr indent="-571500" lvl="1" marL="914400">
              <a:spcBef>
                <a:spcPts val="6400"/>
              </a:spcBef>
              <a:spcAft>
                <a:spcPts val="0"/>
              </a:spcAft>
              <a:buSzPts val="5400"/>
              <a:buChar char="○"/>
              <a:defRPr/>
            </a:lvl2pPr>
            <a:lvl3pPr indent="-571500" lvl="2" marL="1371600">
              <a:spcBef>
                <a:spcPts val="6400"/>
              </a:spcBef>
              <a:spcAft>
                <a:spcPts val="0"/>
              </a:spcAft>
              <a:buSzPts val="5400"/>
              <a:buChar char="■"/>
              <a:defRPr/>
            </a:lvl3pPr>
            <a:lvl4pPr indent="-571500" lvl="3" marL="1828800">
              <a:spcBef>
                <a:spcPts val="6400"/>
              </a:spcBef>
              <a:spcAft>
                <a:spcPts val="0"/>
              </a:spcAft>
              <a:buSzPts val="5400"/>
              <a:buChar char="●"/>
              <a:defRPr/>
            </a:lvl4pPr>
            <a:lvl5pPr indent="-571500" lvl="4" marL="2286000">
              <a:spcBef>
                <a:spcPts val="6400"/>
              </a:spcBef>
              <a:spcAft>
                <a:spcPts val="0"/>
              </a:spcAft>
              <a:buSzPts val="5400"/>
              <a:buChar char="○"/>
              <a:defRPr/>
            </a:lvl5pPr>
            <a:lvl6pPr indent="-571500" lvl="5" marL="2743200">
              <a:spcBef>
                <a:spcPts val="6400"/>
              </a:spcBef>
              <a:spcAft>
                <a:spcPts val="0"/>
              </a:spcAft>
              <a:buSzPts val="5400"/>
              <a:buChar char="■"/>
              <a:defRPr/>
            </a:lvl6pPr>
            <a:lvl7pPr indent="-571500" lvl="6" marL="3200400">
              <a:spcBef>
                <a:spcPts val="6400"/>
              </a:spcBef>
              <a:spcAft>
                <a:spcPts val="0"/>
              </a:spcAft>
              <a:buSzPts val="5400"/>
              <a:buChar char="●"/>
              <a:defRPr/>
            </a:lvl7pPr>
            <a:lvl8pPr indent="-571500" lvl="7" marL="3657600">
              <a:spcBef>
                <a:spcPts val="6400"/>
              </a:spcBef>
              <a:spcAft>
                <a:spcPts val="0"/>
              </a:spcAft>
              <a:buSzPts val="5400"/>
              <a:buChar char="○"/>
              <a:defRPr/>
            </a:lvl8pPr>
            <a:lvl9pPr indent="-571500" lvl="8" marL="4114800">
              <a:spcBef>
                <a:spcPts val="6400"/>
              </a:spcBef>
              <a:spcAft>
                <a:spcPts val="6400"/>
              </a:spcAft>
              <a:buSzPts val="5400"/>
              <a:buChar char="■"/>
              <a:defRPr/>
            </a:lvl9pPr>
          </a:lstStyle>
          <a:p/>
        </p:txBody>
      </p:sp>
      <p:sp>
        <p:nvSpPr>
          <p:cNvPr id="40" name="Google Shape;40;p9"/>
          <p:cNvSpPr txBox="1"/>
          <p:nvPr>
            <p:ph idx="12" type="sldNum"/>
          </p:nvPr>
        </p:nvSpPr>
        <p:spPr>
          <a:xfrm>
            <a:off x="30500848" y="19896392"/>
            <a:ext cx="1975500" cy="1679700"/>
          </a:xfrm>
          <a:prstGeom prst="rect">
            <a:avLst/>
          </a:prstGeom>
        </p:spPr>
        <p:txBody>
          <a:bodyPr anchorCtr="0" anchor="ctr" bIns="361275" lIns="361275" spcFirstLastPara="1" rIns="361275" wrap="square" tIns="36127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1122120" y="18050453"/>
            <a:ext cx="21596100" cy="2581800"/>
          </a:xfrm>
          <a:prstGeom prst="rect">
            <a:avLst/>
          </a:prstGeom>
        </p:spPr>
        <p:txBody>
          <a:bodyPr anchorCtr="0" anchor="ctr" bIns="361275" lIns="361275" spcFirstLastPara="1" rIns="361275" wrap="square" tIns="361275">
            <a:noAutofit/>
          </a:bodyPr>
          <a:lstStyle>
            <a:lvl1pPr indent="-228600" lvl="0" marL="457200">
              <a:lnSpc>
                <a:spcPct val="100000"/>
              </a:lnSpc>
              <a:spcBef>
                <a:spcPts val="0"/>
              </a:spcBef>
              <a:spcAft>
                <a:spcPts val="0"/>
              </a:spcAft>
              <a:buSzPts val="7000"/>
              <a:buNone/>
              <a:defRPr/>
            </a:lvl1pPr>
          </a:lstStyle>
          <a:p/>
        </p:txBody>
      </p:sp>
      <p:sp>
        <p:nvSpPr>
          <p:cNvPr id="43" name="Google Shape;43;p10"/>
          <p:cNvSpPr txBox="1"/>
          <p:nvPr>
            <p:ph idx="12" type="sldNum"/>
          </p:nvPr>
        </p:nvSpPr>
        <p:spPr>
          <a:xfrm>
            <a:off x="30500848" y="19896392"/>
            <a:ext cx="1975500" cy="1679700"/>
          </a:xfrm>
          <a:prstGeom prst="rect">
            <a:avLst/>
          </a:prstGeom>
        </p:spPr>
        <p:txBody>
          <a:bodyPr anchorCtr="0" anchor="ctr" bIns="361275" lIns="361275" spcFirstLastPara="1" rIns="361275" wrap="square" tIns="36127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1122120" y="4719467"/>
            <a:ext cx="30673800" cy="8377500"/>
          </a:xfrm>
          <a:prstGeom prst="rect">
            <a:avLst/>
          </a:prstGeom>
        </p:spPr>
        <p:txBody>
          <a:bodyPr anchorCtr="0" anchor="b" bIns="361275" lIns="361275" spcFirstLastPara="1" rIns="361275" wrap="square" tIns="361275">
            <a:noAutofit/>
          </a:bodyPr>
          <a:lstStyle>
            <a:lvl1pPr lvl="0" algn="ctr">
              <a:spcBef>
                <a:spcPts val="0"/>
              </a:spcBef>
              <a:spcAft>
                <a:spcPts val="0"/>
              </a:spcAft>
              <a:buSzPts val="47300"/>
              <a:buNone/>
              <a:defRPr sz="47300"/>
            </a:lvl1pPr>
            <a:lvl2pPr lvl="1" algn="ctr">
              <a:spcBef>
                <a:spcPts val="0"/>
              </a:spcBef>
              <a:spcAft>
                <a:spcPts val="0"/>
              </a:spcAft>
              <a:buSzPts val="47300"/>
              <a:buNone/>
              <a:defRPr sz="47300"/>
            </a:lvl2pPr>
            <a:lvl3pPr lvl="2" algn="ctr">
              <a:spcBef>
                <a:spcPts val="0"/>
              </a:spcBef>
              <a:spcAft>
                <a:spcPts val="0"/>
              </a:spcAft>
              <a:buSzPts val="47300"/>
              <a:buNone/>
              <a:defRPr sz="47300"/>
            </a:lvl3pPr>
            <a:lvl4pPr lvl="3" algn="ctr">
              <a:spcBef>
                <a:spcPts val="0"/>
              </a:spcBef>
              <a:spcAft>
                <a:spcPts val="0"/>
              </a:spcAft>
              <a:buSzPts val="47300"/>
              <a:buNone/>
              <a:defRPr sz="47300"/>
            </a:lvl4pPr>
            <a:lvl5pPr lvl="4" algn="ctr">
              <a:spcBef>
                <a:spcPts val="0"/>
              </a:spcBef>
              <a:spcAft>
                <a:spcPts val="0"/>
              </a:spcAft>
              <a:buSzPts val="47300"/>
              <a:buNone/>
              <a:defRPr sz="47300"/>
            </a:lvl5pPr>
            <a:lvl6pPr lvl="5" algn="ctr">
              <a:spcBef>
                <a:spcPts val="0"/>
              </a:spcBef>
              <a:spcAft>
                <a:spcPts val="0"/>
              </a:spcAft>
              <a:buSzPts val="47300"/>
              <a:buNone/>
              <a:defRPr sz="47300"/>
            </a:lvl6pPr>
            <a:lvl7pPr lvl="6" algn="ctr">
              <a:spcBef>
                <a:spcPts val="0"/>
              </a:spcBef>
              <a:spcAft>
                <a:spcPts val="0"/>
              </a:spcAft>
              <a:buSzPts val="47300"/>
              <a:buNone/>
              <a:defRPr sz="47300"/>
            </a:lvl7pPr>
            <a:lvl8pPr lvl="7" algn="ctr">
              <a:spcBef>
                <a:spcPts val="0"/>
              </a:spcBef>
              <a:spcAft>
                <a:spcPts val="0"/>
              </a:spcAft>
              <a:buSzPts val="47300"/>
              <a:buNone/>
              <a:defRPr sz="47300"/>
            </a:lvl8pPr>
            <a:lvl9pPr lvl="8" algn="ctr">
              <a:spcBef>
                <a:spcPts val="0"/>
              </a:spcBef>
              <a:spcAft>
                <a:spcPts val="0"/>
              </a:spcAft>
              <a:buSzPts val="47300"/>
              <a:buNone/>
              <a:defRPr sz="47300"/>
            </a:lvl9pPr>
          </a:lstStyle>
          <a:p>
            <a:r>
              <a:t>xx%</a:t>
            </a:r>
          </a:p>
        </p:txBody>
      </p:sp>
      <p:sp>
        <p:nvSpPr>
          <p:cNvPr id="46" name="Google Shape;46;p11"/>
          <p:cNvSpPr txBox="1"/>
          <p:nvPr>
            <p:ph idx="1" type="body"/>
          </p:nvPr>
        </p:nvSpPr>
        <p:spPr>
          <a:xfrm>
            <a:off x="1122120" y="13449493"/>
            <a:ext cx="30673800" cy="5550000"/>
          </a:xfrm>
          <a:prstGeom prst="rect">
            <a:avLst/>
          </a:prstGeom>
        </p:spPr>
        <p:txBody>
          <a:bodyPr anchorCtr="0" anchor="t" bIns="361275" lIns="361275" spcFirstLastPara="1" rIns="361275" wrap="square" tIns="361275">
            <a:noAutofit/>
          </a:bodyPr>
          <a:lstStyle>
            <a:lvl1pPr indent="-673100" lvl="0" marL="457200" algn="ctr">
              <a:spcBef>
                <a:spcPts val="0"/>
              </a:spcBef>
              <a:spcAft>
                <a:spcPts val="0"/>
              </a:spcAft>
              <a:buSzPts val="7000"/>
              <a:buChar char="●"/>
              <a:defRPr/>
            </a:lvl1pPr>
            <a:lvl2pPr indent="-571500" lvl="1" marL="914400" algn="ctr">
              <a:spcBef>
                <a:spcPts val="6400"/>
              </a:spcBef>
              <a:spcAft>
                <a:spcPts val="0"/>
              </a:spcAft>
              <a:buSzPts val="5400"/>
              <a:buChar char="○"/>
              <a:defRPr/>
            </a:lvl2pPr>
            <a:lvl3pPr indent="-571500" lvl="2" marL="1371600" algn="ctr">
              <a:spcBef>
                <a:spcPts val="6400"/>
              </a:spcBef>
              <a:spcAft>
                <a:spcPts val="0"/>
              </a:spcAft>
              <a:buSzPts val="5400"/>
              <a:buChar char="■"/>
              <a:defRPr/>
            </a:lvl3pPr>
            <a:lvl4pPr indent="-571500" lvl="3" marL="1828800" algn="ctr">
              <a:spcBef>
                <a:spcPts val="6400"/>
              </a:spcBef>
              <a:spcAft>
                <a:spcPts val="0"/>
              </a:spcAft>
              <a:buSzPts val="5400"/>
              <a:buChar char="●"/>
              <a:defRPr/>
            </a:lvl4pPr>
            <a:lvl5pPr indent="-571500" lvl="4" marL="2286000" algn="ctr">
              <a:spcBef>
                <a:spcPts val="6400"/>
              </a:spcBef>
              <a:spcAft>
                <a:spcPts val="0"/>
              </a:spcAft>
              <a:buSzPts val="5400"/>
              <a:buChar char="○"/>
              <a:defRPr/>
            </a:lvl5pPr>
            <a:lvl6pPr indent="-571500" lvl="5" marL="2743200" algn="ctr">
              <a:spcBef>
                <a:spcPts val="6400"/>
              </a:spcBef>
              <a:spcAft>
                <a:spcPts val="0"/>
              </a:spcAft>
              <a:buSzPts val="5400"/>
              <a:buChar char="■"/>
              <a:defRPr/>
            </a:lvl6pPr>
            <a:lvl7pPr indent="-571500" lvl="6" marL="3200400" algn="ctr">
              <a:spcBef>
                <a:spcPts val="6400"/>
              </a:spcBef>
              <a:spcAft>
                <a:spcPts val="0"/>
              </a:spcAft>
              <a:buSzPts val="5400"/>
              <a:buChar char="●"/>
              <a:defRPr/>
            </a:lvl7pPr>
            <a:lvl8pPr indent="-571500" lvl="7" marL="3657600" algn="ctr">
              <a:spcBef>
                <a:spcPts val="6400"/>
              </a:spcBef>
              <a:spcAft>
                <a:spcPts val="0"/>
              </a:spcAft>
              <a:buSzPts val="5400"/>
              <a:buChar char="○"/>
              <a:defRPr/>
            </a:lvl8pPr>
            <a:lvl9pPr indent="-571500" lvl="8" marL="4114800" algn="ctr">
              <a:spcBef>
                <a:spcPts val="6400"/>
              </a:spcBef>
              <a:spcAft>
                <a:spcPts val="6400"/>
              </a:spcAft>
              <a:buSzPts val="5400"/>
              <a:buChar char="■"/>
              <a:defRPr/>
            </a:lvl9pPr>
          </a:lstStyle>
          <a:p/>
        </p:txBody>
      </p:sp>
      <p:sp>
        <p:nvSpPr>
          <p:cNvPr id="47" name="Google Shape;47;p11"/>
          <p:cNvSpPr txBox="1"/>
          <p:nvPr>
            <p:ph idx="12" type="sldNum"/>
          </p:nvPr>
        </p:nvSpPr>
        <p:spPr>
          <a:xfrm>
            <a:off x="30500848" y="19896392"/>
            <a:ext cx="1975500" cy="1679700"/>
          </a:xfrm>
          <a:prstGeom prst="rect">
            <a:avLst/>
          </a:prstGeom>
        </p:spPr>
        <p:txBody>
          <a:bodyPr anchorCtr="0" anchor="ctr" bIns="361275" lIns="361275" spcFirstLastPara="1" rIns="361275" wrap="square" tIns="36127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30500848" y="19896392"/>
            <a:ext cx="1975500" cy="1679700"/>
          </a:xfrm>
          <a:prstGeom prst="rect">
            <a:avLst/>
          </a:prstGeom>
        </p:spPr>
        <p:txBody>
          <a:bodyPr anchorCtr="0" anchor="ctr" bIns="361275" lIns="361275" spcFirstLastPara="1" rIns="361275" wrap="square" tIns="36127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1122120" y="1898773"/>
            <a:ext cx="30673800" cy="2443800"/>
          </a:xfrm>
          <a:prstGeom prst="rect">
            <a:avLst/>
          </a:prstGeom>
          <a:noFill/>
          <a:ln>
            <a:noFill/>
          </a:ln>
        </p:spPr>
        <p:txBody>
          <a:bodyPr anchorCtr="0" anchor="t" bIns="361275" lIns="361275" spcFirstLastPara="1" rIns="361275" wrap="square" tIns="361275">
            <a:noAutofit/>
          </a:bodyPr>
          <a:lstStyle>
            <a:lvl1pPr lvl="0">
              <a:spcBef>
                <a:spcPts val="0"/>
              </a:spcBef>
              <a:spcAft>
                <a:spcPts val="0"/>
              </a:spcAft>
              <a:buClr>
                <a:schemeClr val="dk1"/>
              </a:buClr>
              <a:buSzPts val="11200"/>
              <a:buNone/>
              <a:defRPr sz="11200">
                <a:solidFill>
                  <a:schemeClr val="dk1"/>
                </a:solidFill>
              </a:defRPr>
            </a:lvl1pPr>
            <a:lvl2pPr lvl="1">
              <a:spcBef>
                <a:spcPts val="0"/>
              </a:spcBef>
              <a:spcAft>
                <a:spcPts val="0"/>
              </a:spcAft>
              <a:buClr>
                <a:schemeClr val="dk1"/>
              </a:buClr>
              <a:buSzPts val="11200"/>
              <a:buNone/>
              <a:defRPr sz="11200">
                <a:solidFill>
                  <a:schemeClr val="dk1"/>
                </a:solidFill>
              </a:defRPr>
            </a:lvl2pPr>
            <a:lvl3pPr lvl="2">
              <a:spcBef>
                <a:spcPts val="0"/>
              </a:spcBef>
              <a:spcAft>
                <a:spcPts val="0"/>
              </a:spcAft>
              <a:buClr>
                <a:schemeClr val="dk1"/>
              </a:buClr>
              <a:buSzPts val="11200"/>
              <a:buNone/>
              <a:defRPr sz="11200">
                <a:solidFill>
                  <a:schemeClr val="dk1"/>
                </a:solidFill>
              </a:defRPr>
            </a:lvl3pPr>
            <a:lvl4pPr lvl="3">
              <a:spcBef>
                <a:spcPts val="0"/>
              </a:spcBef>
              <a:spcAft>
                <a:spcPts val="0"/>
              </a:spcAft>
              <a:buClr>
                <a:schemeClr val="dk1"/>
              </a:buClr>
              <a:buSzPts val="11200"/>
              <a:buNone/>
              <a:defRPr sz="11200">
                <a:solidFill>
                  <a:schemeClr val="dk1"/>
                </a:solidFill>
              </a:defRPr>
            </a:lvl4pPr>
            <a:lvl5pPr lvl="4">
              <a:spcBef>
                <a:spcPts val="0"/>
              </a:spcBef>
              <a:spcAft>
                <a:spcPts val="0"/>
              </a:spcAft>
              <a:buClr>
                <a:schemeClr val="dk1"/>
              </a:buClr>
              <a:buSzPts val="11200"/>
              <a:buNone/>
              <a:defRPr sz="11200">
                <a:solidFill>
                  <a:schemeClr val="dk1"/>
                </a:solidFill>
              </a:defRPr>
            </a:lvl5pPr>
            <a:lvl6pPr lvl="5">
              <a:spcBef>
                <a:spcPts val="0"/>
              </a:spcBef>
              <a:spcAft>
                <a:spcPts val="0"/>
              </a:spcAft>
              <a:buClr>
                <a:schemeClr val="dk1"/>
              </a:buClr>
              <a:buSzPts val="11200"/>
              <a:buNone/>
              <a:defRPr sz="11200">
                <a:solidFill>
                  <a:schemeClr val="dk1"/>
                </a:solidFill>
              </a:defRPr>
            </a:lvl6pPr>
            <a:lvl7pPr lvl="6">
              <a:spcBef>
                <a:spcPts val="0"/>
              </a:spcBef>
              <a:spcAft>
                <a:spcPts val="0"/>
              </a:spcAft>
              <a:buClr>
                <a:schemeClr val="dk1"/>
              </a:buClr>
              <a:buSzPts val="11200"/>
              <a:buNone/>
              <a:defRPr sz="11200">
                <a:solidFill>
                  <a:schemeClr val="dk1"/>
                </a:solidFill>
              </a:defRPr>
            </a:lvl7pPr>
            <a:lvl8pPr lvl="7">
              <a:spcBef>
                <a:spcPts val="0"/>
              </a:spcBef>
              <a:spcAft>
                <a:spcPts val="0"/>
              </a:spcAft>
              <a:buClr>
                <a:schemeClr val="dk1"/>
              </a:buClr>
              <a:buSzPts val="11200"/>
              <a:buNone/>
              <a:defRPr sz="11200">
                <a:solidFill>
                  <a:schemeClr val="dk1"/>
                </a:solidFill>
              </a:defRPr>
            </a:lvl8pPr>
            <a:lvl9pPr lvl="8">
              <a:spcBef>
                <a:spcPts val="0"/>
              </a:spcBef>
              <a:spcAft>
                <a:spcPts val="0"/>
              </a:spcAft>
              <a:buClr>
                <a:schemeClr val="dk1"/>
              </a:buClr>
              <a:buSzPts val="11200"/>
              <a:buNone/>
              <a:defRPr sz="11200">
                <a:solidFill>
                  <a:schemeClr val="dk1"/>
                </a:solidFill>
              </a:defRPr>
            </a:lvl9pPr>
          </a:lstStyle>
          <a:p/>
        </p:txBody>
      </p:sp>
      <p:sp>
        <p:nvSpPr>
          <p:cNvPr id="7" name="Google Shape;7;p1"/>
          <p:cNvSpPr txBox="1"/>
          <p:nvPr>
            <p:ph idx="1" type="body"/>
          </p:nvPr>
        </p:nvSpPr>
        <p:spPr>
          <a:xfrm>
            <a:off x="1122120" y="4917227"/>
            <a:ext cx="30673800" cy="14577000"/>
          </a:xfrm>
          <a:prstGeom prst="rect">
            <a:avLst/>
          </a:prstGeom>
          <a:noFill/>
          <a:ln>
            <a:noFill/>
          </a:ln>
        </p:spPr>
        <p:txBody>
          <a:bodyPr anchorCtr="0" anchor="t" bIns="361275" lIns="361275" spcFirstLastPara="1" rIns="361275" wrap="square" tIns="361275">
            <a:noAutofit/>
          </a:bodyPr>
          <a:lstStyle>
            <a:lvl1pPr indent="-673100" lvl="0" marL="457200">
              <a:lnSpc>
                <a:spcPct val="115000"/>
              </a:lnSpc>
              <a:spcBef>
                <a:spcPts val="0"/>
              </a:spcBef>
              <a:spcAft>
                <a:spcPts val="0"/>
              </a:spcAft>
              <a:buClr>
                <a:schemeClr val="dk2"/>
              </a:buClr>
              <a:buSzPts val="7000"/>
              <a:buChar char="●"/>
              <a:defRPr sz="7000">
                <a:solidFill>
                  <a:schemeClr val="dk2"/>
                </a:solidFill>
              </a:defRPr>
            </a:lvl1pPr>
            <a:lvl2pPr indent="-571500" lvl="1" marL="914400">
              <a:lnSpc>
                <a:spcPct val="115000"/>
              </a:lnSpc>
              <a:spcBef>
                <a:spcPts val="6400"/>
              </a:spcBef>
              <a:spcAft>
                <a:spcPts val="0"/>
              </a:spcAft>
              <a:buClr>
                <a:schemeClr val="dk2"/>
              </a:buClr>
              <a:buSzPts val="5400"/>
              <a:buChar char="○"/>
              <a:defRPr sz="5400">
                <a:solidFill>
                  <a:schemeClr val="dk2"/>
                </a:solidFill>
              </a:defRPr>
            </a:lvl2pPr>
            <a:lvl3pPr indent="-571500" lvl="2" marL="1371600">
              <a:lnSpc>
                <a:spcPct val="115000"/>
              </a:lnSpc>
              <a:spcBef>
                <a:spcPts val="6400"/>
              </a:spcBef>
              <a:spcAft>
                <a:spcPts val="0"/>
              </a:spcAft>
              <a:buClr>
                <a:schemeClr val="dk2"/>
              </a:buClr>
              <a:buSzPts val="5400"/>
              <a:buChar char="■"/>
              <a:defRPr sz="5400">
                <a:solidFill>
                  <a:schemeClr val="dk2"/>
                </a:solidFill>
              </a:defRPr>
            </a:lvl3pPr>
            <a:lvl4pPr indent="-571500" lvl="3" marL="1828800">
              <a:lnSpc>
                <a:spcPct val="115000"/>
              </a:lnSpc>
              <a:spcBef>
                <a:spcPts val="6400"/>
              </a:spcBef>
              <a:spcAft>
                <a:spcPts val="0"/>
              </a:spcAft>
              <a:buClr>
                <a:schemeClr val="dk2"/>
              </a:buClr>
              <a:buSzPts val="5400"/>
              <a:buChar char="●"/>
              <a:defRPr sz="5400">
                <a:solidFill>
                  <a:schemeClr val="dk2"/>
                </a:solidFill>
              </a:defRPr>
            </a:lvl4pPr>
            <a:lvl5pPr indent="-571500" lvl="4" marL="2286000">
              <a:lnSpc>
                <a:spcPct val="115000"/>
              </a:lnSpc>
              <a:spcBef>
                <a:spcPts val="6400"/>
              </a:spcBef>
              <a:spcAft>
                <a:spcPts val="0"/>
              </a:spcAft>
              <a:buClr>
                <a:schemeClr val="dk2"/>
              </a:buClr>
              <a:buSzPts val="5400"/>
              <a:buChar char="○"/>
              <a:defRPr sz="5400">
                <a:solidFill>
                  <a:schemeClr val="dk2"/>
                </a:solidFill>
              </a:defRPr>
            </a:lvl5pPr>
            <a:lvl6pPr indent="-571500" lvl="5" marL="2743200">
              <a:lnSpc>
                <a:spcPct val="115000"/>
              </a:lnSpc>
              <a:spcBef>
                <a:spcPts val="6400"/>
              </a:spcBef>
              <a:spcAft>
                <a:spcPts val="0"/>
              </a:spcAft>
              <a:buClr>
                <a:schemeClr val="dk2"/>
              </a:buClr>
              <a:buSzPts val="5400"/>
              <a:buChar char="■"/>
              <a:defRPr sz="5400">
                <a:solidFill>
                  <a:schemeClr val="dk2"/>
                </a:solidFill>
              </a:defRPr>
            </a:lvl6pPr>
            <a:lvl7pPr indent="-571500" lvl="6" marL="3200400">
              <a:lnSpc>
                <a:spcPct val="115000"/>
              </a:lnSpc>
              <a:spcBef>
                <a:spcPts val="6400"/>
              </a:spcBef>
              <a:spcAft>
                <a:spcPts val="0"/>
              </a:spcAft>
              <a:buClr>
                <a:schemeClr val="dk2"/>
              </a:buClr>
              <a:buSzPts val="5400"/>
              <a:buChar char="●"/>
              <a:defRPr sz="5400">
                <a:solidFill>
                  <a:schemeClr val="dk2"/>
                </a:solidFill>
              </a:defRPr>
            </a:lvl7pPr>
            <a:lvl8pPr indent="-571500" lvl="7" marL="3657600">
              <a:lnSpc>
                <a:spcPct val="115000"/>
              </a:lnSpc>
              <a:spcBef>
                <a:spcPts val="6400"/>
              </a:spcBef>
              <a:spcAft>
                <a:spcPts val="0"/>
              </a:spcAft>
              <a:buClr>
                <a:schemeClr val="dk2"/>
              </a:buClr>
              <a:buSzPts val="5400"/>
              <a:buChar char="○"/>
              <a:defRPr sz="5400">
                <a:solidFill>
                  <a:schemeClr val="dk2"/>
                </a:solidFill>
              </a:defRPr>
            </a:lvl8pPr>
            <a:lvl9pPr indent="-571500" lvl="8" marL="4114800">
              <a:lnSpc>
                <a:spcPct val="115000"/>
              </a:lnSpc>
              <a:spcBef>
                <a:spcPts val="6400"/>
              </a:spcBef>
              <a:spcAft>
                <a:spcPts val="6400"/>
              </a:spcAft>
              <a:buClr>
                <a:schemeClr val="dk2"/>
              </a:buClr>
              <a:buSzPts val="5400"/>
              <a:buChar char="■"/>
              <a:defRPr sz="5400">
                <a:solidFill>
                  <a:schemeClr val="dk2"/>
                </a:solidFill>
              </a:defRPr>
            </a:lvl9pPr>
          </a:lstStyle>
          <a:p/>
        </p:txBody>
      </p:sp>
      <p:sp>
        <p:nvSpPr>
          <p:cNvPr id="8" name="Google Shape;8;p1"/>
          <p:cNvSpPr txBox="1"/>
          <p:nvPr>
            <p:ph idx="12" type="sldNum"/>
          </p:nvPr>
        </p:nvSpPr>
        <p:spPr>
          <a:xfrm>
            <a:off x="30500848" y="19896392"/>
            <a:ext cx="1975500" cy="1679700"/>
          </a:xfrm>
          <a:prstGeom prst="rect">
            <a:avLst/>
          </a:prstGeom>
          <a:noFill/>
          <a:ln>
            <a:noFill/>
          </a:ln>
        </p:spPr>
        <p:txBody>
          <a:bodyPr anchorCtr="0" anchor="ctr" bIns="361275" lIns="361275" spcFirstLastPara="1" rIns="361275" wrap="square" tIns="361275">
            <a:noAutofit/>
          </a:bodyPr>
          <a:lstStyle>
            <a:lvl1pPr lvl="0" algn="r">
              <a:buNone/>
              <a:defRPr sz="3800">
                <a:solidFill>
                  <a:schemeClr val="dk2"/>
                </a:solidFill>
              </a:defRPr>
            </a:lvl1pPr>
            <a:lvl2pPr lvl="1" algn="r">
              <a:buNone/>
              <a:defRPr sz="3800">
                <a:solidFill>
                  <a:schemeClr val="dk2"/>
                </a:solidFill>
              </a:defRPr>
            </a:lvl2pPr>
            <a:lvl3pPr lvl="2" algn="r">
              <a:buNone/>
              <a:defRPr sz="3800">
                <a:solidFill>
                  <a:schemeClr val="dk2"/>
                </a:solidFill>
              </a:defRPr>
            </a:lvl3pPr>
            <a:lvl4pPr lvl="3" algn="r">
              <a:buNone/>
              <a:defRPr sz="3800">
                <a:solidFill>
                  <a:schemeClr val="dk2"/>
                </a:solidFill>
              </a:defRPr>
            </a:lvl4pPr>
            <a:lvl5pPr lvl="4" algn="r">
              <a:buNone/>
              <a:defRPr sz="3800">
                <a:solidFill>
                  <a:schemeClr val="dk2"/>
                </a:solidFill>
              </a:defRPr>
            </a:lvl5pPr>
            <a:lvl6pPr lvl="5" algn="r">
              <a:buNone/>
              <a:defRPr sz="3800">
                <a:solidFill>
                  <a:schemeClr val="dk2"/>
                </a:solidFill>
              </a:defRPr>
            </a:lvl6pPr>
            <a:lvl7pPr lvl="6" algn="r">
              <a:buNone/>
              <a:defRPr sz="3800">
                <a:solidFill>
                  <a:schemeClr val="dk2"/>
                </a:solidFill>
              </a:defRPr>
            </a:lvl7pPr>
            <a:lvl8pPr lvl="7" algn="r">
              <a:buNone/>
              <a:defRPr sz="3800">
                <a:solidFill>
                  <a:schemeClr val="dk2"/>
                </a:solidFill>
              </a:defRPr>
            </a:lvl8pPr>
            <a:lvl9pPr lvl="8" algn="r">
              <a:buNone/>
              <a:defRPr sz="38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1" Type="http://schemas.openxmlformats.org/officeDocument/2006/relationships/image" Target="../media/image7.png"/><Relationship Id="rId10" Type="http://schemas.openxmlformats.org/officeDocument/2006/relationships/image" Target="../media/image3.png"/><Relationship Id="rId13" Type="http://schemas.openxmlformats.org/officeDocument/2006/relationships/image" Target="../media/image10.png"/><Relationship Id="rId12" Type="http://schemas.openxmlformats.org/officeDocument/2006/relationships/image" Target="../media/image15.png"/><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4.png"/><Relationship Id="rId4" Type="http://schemas.openxmlformats.org/officeDocument/2006/relationships/image" Target="../media/image5.png"/><Relationship Id="rId9" Type="http://schemas.openxmlformats.org/officeDocument/2006/relationships/image" Target="../media/image9.png"/><Relationship Id="rId15" Type="http://schemas.openxmlformats.org/officeDocument/2006/relationships/image" Target="../media/image13.png"/><Relationship Id="rId14" Type="http://schemas.openxmlformats.org/officeDocument/2006/relationships/image" Target="../media/image11.jpg"/><Relationship Id="rId17" Type="http://schemas.openxmlformats.org/officeDocument/2006/relationships/hyperlink" Target="https://www.globalbioticinteractions.org/" TargetMode="External"/><Relationship Id="rId16" Type="http://schemas.openxmlformats.org/officeDocument/2006/relationships/image" Target="../media/image12.png"/><Relationship Id="rId5" Type="http://schemas.openxmlformats.org/officeDocument/2006/relationships/image" Target="../media/image6.jpg"/><Relationship Id="rId19" Type="http://schemas.openxmlformats.org/officeDocument/2006/relationships/image" Target="../media/image8.png"/><Relationship Id="rId6" Type="http://schemas.openxmlformats.org/officeDocument/2006/relationships/image" Target="../media/image4.png"/><Relationship Id="rId18" Type="http://schemas.openxmlformats.org/officeDocument/2006/relationships/hyperlink" Target="https://www.globalbioticinteractions.org/parasitetracker/" TargetMode="External"/><Relationship Id="rId7" Type="http://schemas.openxmlformats.org/officeDocument/2006/relationships/image" Target="../media/image1.png"/><Relationship Id="rId8"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pic>
        <p:nvPicPr>
          <p:cNvPr id="54" name="Google Shape;54;p13"/>
          <p:cNvPicPr preferRelativeResize="0"/>
          <p:nvPr/>
        </p:nvPicPr>
        <p:blipFill rotWithShape="1">
          <a:blip r:embed="rId3">
            <a:alphaModFix/>
          </a:blip>
          <a:srcRect b="0" l="2619" r="0" t="2410"/>
          <a:stretch/>
        </p:blipFill>
        <p:spPr>
          <a:xfrm rot="-8225271">
            <a:off x="18755416" y="12239932"/>
            <a:ext cx="3550765" cy="3530485"/>
          </a:xfrm>
          <a:prstGeom prst="rect">
            <a:avLst/>
          </a:prstGeom>
          <a:noFill/>
          <a:ln>
            <a:noFill/>
          </a:ln>
        </p:spPr>
      </p:pic>
      <p:pic>
        <p:nvPicPr>
          <p:cNvPr id="55" name="Google Shape;55;p13"/>
          <p:cNvPicPr preferRelativeResize="0"/>
          <p:nvPr/>
        </p:nvPicPr>
        <p:blipFill>
          <a:blip r:embed="rId4">
            <a:alphaModFix/>
          </a:blip>
          <a:stretch>
            <a:fillRect/>
          </a:stretch>
        </p:blipFill>
        <p:spPr>
          <a:xfrm>
            <a:off x="26424162" y="20076842"/>
            <a:ext cx="1737366" cy="1601618"/>
          </a:xfrm>
          <a:prstGeom prst="rect">
            <a:avLst/>
          </a:prstGeom>
          <a:noFill/>
          <a:ln>
            <a:noFill/>
          </a:ln>
        </p:spPr>
      </p:pic>
      <p:pic>
        <p:nvPicPr>
          <p:cNvPr id="56" name="Google Shape;56;p13"/>
          <p:cNvPicPr preferRelativeResize="0"/>
          <p:nvPr/>
        </p:nvPicPr>
        <p:blipFill>
          <a:blip r:embed="rId5">
            <a:alphaModFix/>
          </a:blip>
          <a:stretch>
            <a:fillRect/>
          </a:stretch>
        </p:blipFill>
        <p:spPr>
          <a:xfrm>
            <a:off x="2850775" y="629196"/>
            <a:ext cx="2107200" cy="2116616"/>
          </a:xfrm>
          <a:prstGeom prst="rect">
            <a:avLst/>
          </a:prstGeom>
          <a:noFill/>
          <a:ln>
            <a:noFill/>
          </a:ln>
        </p:spPr>
      </p:pic>
      <p:pic>
        <p:nvPicPr>
          <p:cNvPr id="57" name="Google Shape;57;p13"/>
          <p:cNvPicPr preferRelativeResize="0"/>
          <p:nvPr/>
        </p:nvPicPr>
        <p:blipFill>
          <a:blip r:embed="rId6">
            <a:alphaModFix/>
          </a:blip>
          <a:stretch>
            <a:fillRect/>
          </a:stretch>
        </p:blipFill>
        <p:spPr>
          <a:xfrm>
            <a:off x="24739406" y="20200391"/>
            <a:ext cx="1343073" cy="1354503"/>
          </a:xfrm>
          <a:prstGeom prst="rect">
            <a:avLst/>
          </a:prstGeom>
          <a:noFill/>
          <a:ln>
            <a:noFill/>
          </a:ln>
        </p:spPr>
      </p:pic>
      <p:sp>
        <p:nvSpPr>
          <p:cNvPr id="58" name="Google Shape;58;p13"/>
          <p:cNvSpPr txBox="1"/>
          <p:nvPr/>
        </p:nvSpPr>
        <p:spPr>
          <a:xfrm>
            <a:off x="5190000" y="752750"/>
            <a:ext cx="22297500" cy="1354500"/>
          </a:xfrm>
          <a:prstGeom prst="rect">
            <a:avLst/>
          </a:prstGeom>
          <a:noFill/>
          <a:ln>
            <a:noFill/>
          </a:ln>
        </p:spPr>
        <p:txBody>
          <a:bodyPr anchorCtr="0" anchor="t" bIns="292025" lIns="292025" spcFirstLastPara="1" rIns="292025" wrap="square" tIns="292025">
            <a:noAutofit/>
          </a:bodyPr>
          <a:lstStyle/>
          <a:p>
            <a:pPr indent="0" lvl="0" marL="0" rtl="0" algn="ctr">
              <a:spcBef>
                <a:spcPts val="0"/>
              </a:spcBef>
              <a:spcAft>
                <a:spcPts val="0"/>
              </a:spcAft>
              <a:buClr>
                <a:schemeClr val="dk1"/>
              </a:buClr>
              <a:buSzPts val="3500"/>
              <a:buFont typeface="Arial"/>
              <a:buNone/>
            </a:pPr>
            <a:r>
              <a:rPr b="1" lang="en" sz="4800">
                <a:solidFill>
                  <a:srgbClr val="111111"/>
                </a:solidFill>
                <a:highlight>
                  <a:schemeClr val="lt1"/>
                </a:highlight>
              </a:rPr>
              <a:t>Making Parasite-Host Associations Visible using Global Biotic Interactions</a:t>
            </a:r>
            <a:endParaRPr b="1" sz="4800">
              <a:solidFill>
                <a:srgbClr val="111111"/>
              </a:solidFill>
              <a:highlight>
                <a:schemeClr val="lt1"/>
              </a:highlight>
            </a:endParaRPr>
          </a:p>
          <a:p>
            <a:pPr indent="0" lvl="0" marL="0" rtl="0" algn="ctr">
              <a:spcBef>
                <a:spcPts val="0"/>
              </a:spcBef>
              <a:spcAft>
                <a:spcPts val="0"/>
              </a:spcAft>
              <a:buClr>
                <a:schemeClr val="dk1"/>
              </a:buClr>
              <a:buSzPts val="3500"/>
              <a:buFont typeface="Arial"/>
              <a:buNone/>
            </a:pPr>
            <a:r>
              <a:rPr b="1" lang="en" sz="3000">
                <a:solidFill>
                  <a:srgbClr val="111111"/>
                </a:solidFill>
                <a:highlight>
                  <a:schemeClr val="lt1"/>
                </a:highlight>
              </a:rPr>
              <a:t>Biodiversity Digitization: Celebrating a decade of progress, September 22-23, 2021</a:t>
            </a:r>
            <a:endParaRPr b="1" sz="3000">
              <a:solidFill>
                <a:srgbClr val="111111"/>
              </a:solidFill>
              <a:highlight>
                <a:schemeClr val="lt1"/>
              </a:highlight>
            </a:endParaRPr>
          </a:p>
        </p:txBody>
      </p:sp>
      <p:pic>
        <p:nvPicPr>
          <p:cNvPr id="59" name="Google Shape;59;p13"/>
          <p:cNvPicPr preferRelativeResize="0"/>
          <p:nvPr/>
        </p:nvPicPr>
        <p:blipFill>
          <a:blip r:embed="rId7">
            <a:alphaModFix/>
          </a:blip>
          <a:stretch>
            <a:fillRect/>
          </a:stretch>
        </p:blipFill>
        <p:spPr>
          <a:xfrm>
            <a:off x="27967798" y="478425"/>
            <a:ext cx="4217031" cy="2302800"/>
          </a:xfrm>
          <a:prstGeom prst="rect">
            <a:avLst/>
          </a:prstGeom>
          <a:noFill/>
          <a:ln>
            <a:noFill/>
          </a:ln>
        </p:spPr>
      </p:pic>
      <p:pic>
        <p:nvPicPr>
          <p:cNvPr id="60" name="Google Shape;60;p13"/>
          <p:cNvPicPr preferRelativeResize="0"/>
          <p:nvPr/>
        </p:nvPicPr>
        <p:blipFill>
          <a:blip r:embed="rId8">
            <a:alphaModFix/>
          </a:blip>
          <a:stretch>
            <a:fillRect/>
          </a:stretch>
        </p:blipFill>
        <p:spPr>
          <a:xfrm>
            <a:off x="28503205" y="20200421"/>
            <a:ext cx="4173239" cy="1354472"/>
          </a:xfrm>
          <a:prstGeom prst="rect">
            <a:avLst/>
          </a:prstGeom>
          <a:noFill/>
          <a:ln cap="flat" cmpd="sng" w="19050">
            <a:solidFill>
              <a:schemeClr val="dk2"/>
            </a:solidFill>
            <a:prstDash val="solid"/>
            <a:round/>
            <a:headEnd len="sm" w="sm" type="none"/>
            <a:tailEnd len="sm" w="sm" type="none"/>
          </a:ln>
        </p:spPr>
      </p:pic>
      <p:pic>
        <p:nvPicPr>
          <p:cNvPr id="61" name="Google Shape;61;p13"/>
          <p:cNvPicPr preferRelativeResize="0"/>
          <p:nvPr/>
        </p:nvPicPr>
        <p:blipFill>
          <a:blip r:embed="rId9">
            <a:alphaModFix/>
          </a:blip>
          <a:stretch>
            <a:fillRect/>
          </a:stretch>
        </p:blipFill>
        <p:spPr>
          <a:xfrm>
            <a:off x="379826" y="521025"/>
            <a:ext cx="2107200" cy="2674790"/>
          </a:xfrm>
          <a:prstGeom prst="rect">
            <a:avLst/>
          </a:prstGeom>
          <a:noFill/>
          <a:ln>
            <a:noFill/>
          </a:ln>
        </p:spPr>
      </p:pic>
      <p:pic>
        <p:nvPicPr>
          <p:cNvPr id="62" name="Google Shape;62;p13"/>
          <p:cNvPicPr preferRelativeResize="0"/>
          <p:nvPr/>
        </p:nvPicPr>
        <p:blipFill rotWithShape="1">
          <a:blip r:embed="rId10">
            <a:alphaModFix/>
          </a:blip>
          <a:srcRect b="0" l="0" r="0" t="0"/>
          <a:stretch/>
        </p:blipFill>
        <p:spPr>
          <a:xfrm>
            <a:off x="6134874" y="3827800"/>
            <a:ext cx="2296949" cy="4539179"/>
          </a:xfrm>
          <a:prstGeom prst="rect">
            <a:avLst/>
          </a:prstGeom>
          <a:noFill/>
          <a:ln cap="flat" cmpd="sng" w="9525">
            <a:solidFill>
              <a:srgbClr val="000000"/>
            </a:solidFill>
            <a:prstDash val="solid"/>
            <a:round/>
            <a:headEnd len="sm" w="sm" type="none"/>
            <a:tailEnd len="sm" w="sm" type="none"/>
          </a:ln>
        </p:spPr>
      </p:pic>
      <p:sp>
        <p:nvSpPr>
          <p:cNvPr id="63" name="Google Shape;63;p13"/>
          <p:cNvSpPr txBox="1"/>
          <p:nvPr/>
        </p:nvSpPr>
        <p:spPr>
          <a:xfrm>
            <a:off x="2487025" y="3647500"/>
            <a:ext cx="31434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b="1" lang="en" sz="2800">
                <a:solidFill>
                  <a:schemeClr val="dk1"/>
                </a:solidFill>
                <a:latin typeface="Calibri"/>
                <a:ea typeface="Calibri"/>
                <a:cs typeface="Calibri"/>
                <a:sym typeface="Calibri"/>
              </a:rPr>
              <a:t>INTRODUCTION</a:t>
            </a:r>
            <a:endParaRPr sz="2000"/>
          </a:p>
        </p:txBody>
      </p:sp>
      <p:sp>
        <p:nvSpPr>
          <p:cNvPr id="64" name="Google Shape;64;p13"/>
          <p:cNvSpPr txBox="1"/>
          <p:nvPr/>
        </p:nvSpPr>
        <p:spPr>
          <a:xfrm>
            <a:off x="1419250" y="4353100"/>
            <a:ext cx="4010100" cy="4802400"/>
          </a:xfrm>
          <a:prstGeom prst="rect">
            <a:avLst/>
          </a:prstGeom>
          <a:noFill/>
          <a:ln>
            <a:noFill/>
          </a:ln>
        </p:spPr>
        <p:txBody>
          <a:bodyPr anchorCtr="0" anchor="t" bIns="91425" lIns="91425" spcFirstLastPara="1" rIns="91425" wrap="square" tIns="91425">
            <a:spAutoFit/>
          </a:bodyPr>
          <a:lstStyle/>
          <a:p>
            <a:pPr indent="-355600" lvl="0" marL="457200" rtl="0" algn="l">
              <a:spcBef>
                <a:spcPts val="0"/>
              </a:spcBef>
              <a:spcAft>
                <a:spcPts val="0"/>
              </a:spcAft>
              <a:buClr>
                <a:schemeClr val="dk1"/>
              </a:buClr>
              <a:buSzPts val="2000"/>
              <a:buFont typeface="Calibri"/>
              <a:buChar char="●"/>
            </a:pPr>
            <a:r>
              <a:rPr lang="en" sz="2000">
                <a:solidFill>
                  <a:schemeClr val="dk1"/>
                </a:solidFill>
                <a:latin typeface="Calibri"/>
                <a:ea typeface="Calibri"/>
                <a:cs typeface="Calibri"/>
                <a:sym typeface="Calibri"/>
              </a:rPr>
              <a:t>Parasitic arthropods inflict an enormous burden on the health of their hosts either directly or through virulent pathogens that they carry</a:t>
            </a:r>
            <a:endParaRPr sz="2000">
              <a:solidFill>
                <a:schemeClr val="dk1"/>
              </a:solidFill>
              <a:latin typeface="Calibri"/>
              <a:ea typeface="Calibri"/>
              <a:cs typeface="Calibri"/>
              <a:sym typeface="Calibri"/>
            </a:endParaRPr>
          </a:p>
          <a:p>
            <a:pPr indent="-355600" lvl="0" marL="457200" rtl="0" algn="l">
              <a:spcBef>
                <a:spcPts val="0"/>
              </a:spcBef>
              <a:spcAft>
                <a:spcPts val="0"/>
              </a:spcAft>
              <a:buClr>
                <a:schemeClr val="dk1"/>
              </a:buClr>
              <a:buSzPts val="2000"/>
              <a:buFont typeface="Calibri"/>
              <a:buChar char="●"/>
            </a:pPr>
            <a:r>
              <a:rPr lang="en" sz="2000">
                <a:solidFill>
                  <a:schemeClr val="dk1"/>
                </a:solidFill>
                <a:latin typeface="Calibri"/>
                <a:ea typeface="Calibri"/>
                <a:cs typeface="Calibri"/>
                <a:sym typeface="Calibri"/>
              </a:rPr>
              <a:t>Although parasites represent a substantial proportion of organismal diversity, their data in natural history collections are not readily accessible</a:t>
            </a:r>
            <a:endParaRPr sz="2000">
              <a:solidFill>
                <a:schemeClr val="dk1"/>
              </a:solidFill>
              <a:latin typeface="Calibri"/>
              <a:ea typeface="Calibri"/>
              <a:cs typeface="Calibri"/>
              <a:sym typeface="Calibri"/>
            </a:endParaRPr>
          </a:p>
          <a:p>
            <a:pPr indent="-355600" lvl="0" marL="457200" rtl="0" algn="l">
              <a:spcBef>
                <a:spcPts val="0"/>
              </a:spcBef>
              <a:spcAft>
                <a:spcPts val="0"/>
              </a:spcAft>
              <a:buClr>
                <a:schemeClr val="dk1"/>
              </a:buClr>
              <a:buSzPts val="2000"/>
              <a:buFont typeface="Calibri"/>
              <a:buChar char="●"/>
            </a:pPr>
            <a:r>
              <a:rPr lang="en" sz="2000">
                <a:solidFill>
                  <a:schemeClr val="dk1"/>
                </a:solidFill>
                <a:latin typeface="Calibri"/>
                <a:ea typeface="Calibri"/>
                <a:cs typeface="Calibri"/>
                <a:sym typeface="Calibri"/>
              </a:rPr>
              <a:t>The Terrestrial Parasite Tracker (TPT) Thematic Collections Network digitizes parasite collections across 25 collections in the US &amp; US territories</a:t>
            </a:r>
            <a:endParaRPr sz="2000">
              <a:solidFill>
                <a:schemeClr val="dk1"/>
              </a:solidFill>
              <a:latin typeface="Calibri"/>
              <a:ea typeface="Calibri"/>
              <a:cs typeface="Calibri"/>
              <a:sym typeface="Calibri"/>
            </a:endParaRPr>
          </a:p>
        </p:txBody>
      </p:sp>
      <p:sp>
        <p:nvSpPr>
          <p:cNvPr id="65" name="Google Shape;65;p13"/>
          <p:cNvSpPr/>
          <p:nvPr/>
        </p:nvSpPr>
        <p:spPr>
          <a:xfrm>
            <a:off x="1314475" y="17250975"/>
            <a:ext cx="8800200" cy="4351800"/>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None/>
            </a:pPr>
            <a:r>
              <a:rPr lang="en" sz="2000">
                <a:solidFill>
                  <a:schemeClr val="dk1"/>
                </a:solidFill>
                <a:latin typeface="Calibri"/>
                <a:ea typeface="Calibri"/>
                <a:cs typeface="Calibri"/>
                <a:sym typeface="Calibri"/>
              </a:rPr>
              <a:t>Specimen digitization leads to novel research. TPT provides research-ready baseline data that catalyzes research and education initiatives, and is expected to improve our understanding of parasite-host associations, their biodiversity, and beyond. </a:t>
            </a:r>
            <a:endParaRPr sz="2000">
              <a:solidFill>
                <a:schemeClr val="dk1"/>
              </a:solidFill>
              <a:latin typeface="Calibri"/>
              <a:ea typeface="Calibri"/>
              <a:cs typeface="Calibri"/>
              <a:sym typeface="Calibri"/>
            </a:endParaRPr>
          </a:p>
          <a:p>
            <a:pPr indent="0" lvl="0" marL="0" marR="0" rtl="0" algn="l">
              <a:lnSpc>
                <a:spcPct val="100000"/>
              </a:lnSpc>
              <a:spcBef>
                <a:spcPts val="0"/>
              </a:spcBef>
              <a:spcAft>
                <a:spcPts val="0"/>
              </a:spcAft>
              <a:buNone/>
            </a:pPr>
            <a:r>
              <a:t/>
            </a:r>
            <a:endParaRPr sz="2000">
              <a:solidFill>
                <a:schemeClr val="dk1"/>
              </a:solidFill>
              <a:latin typeface="Calibri"/>
              <a:ea typeface="Calibri"/>
              <a:cs typeface="Calibri"/>
              <a:sym typeface="Calibri"/>
            </a:endParaRPr>
          </a:p>
          <a:p>
            <a:pPr indent="0" lvl="0" marL="0" marR="0" rtl="0" algn="l">
              <a:lnSpc>
                <a:spcPct val="100000"/>
              </a:lnSpc>
              <a:spcBef>
                <a:spcPts val="0"/>
              </a:spcBef>
              <a:spcAft>
                <a:spcPts val="0"/>
              </a:spcAft>
              <a:buNone/>
            </a:pPr>
            <a:r>
              <a:rPr lang="en" sz="2000">
                <a:solidFill>
                  <a:schemeClr val="dk1"/>
                </a:solidFill>
                <a:latin typeface="Calibri"/>
                <a:ea typeface="Calibri"/>
                <a:cs typeface="Calibri"/>
                <a:sym typeface="Calibri"/>
              </a:rPr>
              <a:t>TPT contributes to the following research areas </a:t>
            </a:r>
            <a:r>
              <a:rPr lang="en" sz="2000">
                <a:solidFill>
                  <a:schemeClr val="dk1"/>
                </a:solidFill>
                <a:latin typeface="Calibri"/>
                <a:ea typeface="Calibri"/>
                <a:cs typeface="Calibri"/>
                <a:sym typeface="Calibri"/>
              </a:rPr>
              <a:t>covering North America and US territories: </a:t>
            </a:r>
            <a:endParaRPr sz="2000">
              <a:solidFill>
                <a:schemeClr val="dk1"/>
              </a:solidFill>
              <a:latin typeface="Calibri"/>
              <a:ea typeface="Calibri"/>
              <a:cs typeface="Calibri"/>
              <a:sym typeface="Calibri"/>
            </a:endParaRPr>
          </a:p>
          <a:p>
            <a:pPr indent="0" lvl="0" marL="0" marR="0" rtl="0" algn="l">
              <a:lnSpc>
                <a:spcPct val="100000"/>
              </a:lnSpc>
              <a:spcBef>
                <a:spcPts val="0"/>
              </a:spcBef>
              <a:spcAft>
                <a:spcPts val="0"/>
              </a:spcAft>
              <a:buNone/>
            </a:pPr>
            <a:r>
              <a:t/>
            </a:r>
            <a:endParaRPr sz="2000">
              <a:solidFill>
                <a:schemeClr val="dk1"/>
              </a:solidFill>
              <a:latin typeface="Calibri"/>
              <a:ea typeface="Calibri"/>
              <a:cs typeface="Calibri"/>
              <a:sym typeface="Calibri"/>
            </a:endParaRPr>
          </a:p>
          <a:p>
            <a:pPr indent="-355600" lvl="0" marL="457200" marR="0" rtl="0" algn="l">
              <a:lnSpc>
                <a:spcPct val="100000"/>
              </a:lnSpc>
              <a:spcBef>
                <a:spcPts val="0"/>
              </a:spcBef>
              <a:spcAft>
                <a:spcPts val="0"/>
              </a:spcAft>
              <a:buClr>
                <a:srgbClr val="000000"/>
              </a:buClr>
              <a:buSzPts val="2000"/>
              <a:buFont typeface="Calibri"/>
              <a:buChar char="●"/>
            </a:pPr>
            <a:r>
              <a:rPr i="1" lang="en" sz="2000" u="none" cap="none" strike="noStrike">
                <a:solidFill>
                  <a:srgbClr val="000000"/>
                </a:solidFill>
                <a:latin typeface="Calibri"/>
                <a:ea typeface="Calibri"/>
                <a:cs typeface="Calibri"/>
                <a:sym typeface="Calibri"/>
              </a:rPr>
              <a:t>Biological Associations </a:t>
            </a:r>
            <a:r>
              <a:rPr i="0" lang="en" sz="2000" u="none" cap="none" strike="noStrike">
                <a:solidFill>
                  <a:srgbClr val="000000"/>
                </a:solidFill>
                <a:latin typeface="Calibri"/>
                <a:ea typeface="Calibri"/>
                <a:cs typeface="Calibri"/>
                <a:sym typeface="Calibri"/>
              </a:rPr>
              <a:t>- index parasite-host associations</a:t>
            </a:r>
            <a:endParaRPr i="0" sz="2000" u="none" cap="none" strike="noStrike">
              <a:solidFill>
                <a:srgbClr val="000000"/>
              </a:solidFill>
              <a:latin typeface="Calibri"/>
              <a:ea typeface="Calibri"/>
              <a:cs typeface="Calibri"/>
              <a:sym typeface="Calibri"/>
            </a:endParaRPr>
          </a:p>
          <a:p>
            <a:pPr indent="-355600" lvl="0" marL="457200" marR="0" rtl="0" algn="l">
              <a:lnSpc>
                <a:spcPct val="100000"/>
              </a:lnSpc>
              <a:spcBef>
                <a:spcPts val="0"/>
              </a:spcBef>
              <a:spcAft>
                <a:spcPts val="0"/>
              </a:spcAft>
              <a:buClr>
                <a:srgbClr val="000000"/>
              </a:buClr>
              <a:buSzPts val="2000"/>
              <a:buFont typeface="Calibri"/>
              <a:buChar char="●"/>
            </a:pPr>
            <a:r>
              <a:rPr i="1" lang="en" sz="2000" u="none" cap="none" strike="noStrike">
                <a:solidFill>
                  <a:srgbClr val="000000"/>
                </a:solidFill>
                <a:latin typeface="Calibri"/>
                <a:ea typeface="Calibri"/>
                <a:cs typeface="Calibri"/>
                <a:sym typeface="Calibri"/>
              </a:rPr>
              <a:t>Disease Ecology </a:t>
            </a:r>
            <a:r>
              <a:rPr i="0" lang="en" sz="2000" u="none" cap="none" strike="noStrike">
                <a:solidFill>
                  <a:srgbClr val="000000"/>
                </a:solidFill>
                <a:latin typeface="Calibri"/>
                <a:ea typeface="Calibri"/>
                <a:cs typeface="Calibri"/>
                <a:sym typeface="Calibri"/>
              </a:rPr>
              <a:t>- create digital records for organisms that spread disease to better understand their ecological interactions </a:t>
            </a:r>
            <a:endParaRPr i="0" sz="2000" u="none" cap="none" strike="noStrike">
              <a:solidFill>
                <a:srgbClr val="000000"/>
              </a:solidFill>
              <a:latin typeface="Calibri"/>
              <a:ea typeface="Calibri"/>
              <a:cs typeface="Calibri"/>
              <a:sym typeface="Calibri"/>
            </a:endParaRPr>
          </a:p>
          <a:p>
            <a:pPr indent="-355600" lvl="0" marL="457200" marR="0" rtl="0" algn="l">
              <a:lnSpc>
                <a:spcPct val="100000"/>
              </a:lnSpc>
              <a:spcBef>
                <a:spcPts val="0"/>
              </a:spcBef>
              <a:spcAft>
                <a:spcPts val="0"/>
              </a:spcAft>
              <a:buClr>
                <a:srgbClr val="000000"/>
              </a:buClr>
              <a:buSzPts val="2000"/>
              <a:buFont typeface="Calibri"/>
              <a:buChar char="●"/>
            </a:pPr>
            <a:r>
              <a:rPr i="1" lang="en" sz="2000" u="none" cap="none" strike="noStrike">
                <a:solidFill>
                  <a:srgbClr val="000000"/>
                </a:solidFill>
                <a:latin typeface="Calibri"/>
                <a:ea typeface="Calibri"/>
                <a:cs typeface="Calibri"/>
                <a:sym typeface="Calibri"/>
              </a:rPr>
              <a:t>Changing Species Distributions </a:t>
            </a:r>
            <a:r>
              <a:rPr i="0" lang="en" sz="2000" u="none" cap="none" strike="noStrike">
                <a:solidFill>
                  <a:srgbClr val="000000"/>
                </a:solidFill>
                <a:latin typeface="Calibri"/>
                <a:ea typeface="Calibri"/>
                <a:cs typeface="Calibri"/>
                <a:sym typeface="Calibri"/>
              </a:rPr>
              <a:t>- </a:t>
            </a:r>
            <a:r>
              <a:rPr lang="en" sz="2000">
                <a:latin typeface="Calibri"/>
                <a:ea typeface="Calibri"/>
                <a:cs typeface="Calibri"/>
                <a:sym typeface="Calibri"/>
              </a:rPr>
              <a:t>provide</a:t>
            </a:r>
            <a:r>
              <a:rPr i="0" lang="en" sz="2000" u="none" cap="none" strike="noStrike">
                <a:solidFill>
                  <a:srgbClr val="000000"/>
                </a:solidFill>
                <a:latin typeface="Calibri"/>
                <a:ea typeface="Calibri"/>
                <a:cs typeface="Calibri"/>
                <a:sym typeface="Calibri"/>
              </a:rPr>
              <a:t> precise georeferenced specimen data </a:t>
            </a:r>
            <a:r>
              <a:rPr lang="en" sz="2000">
                <a:latin typeface="Calibri"/>
                <a:ea typeface="Calibri"/>
                <a:cs typeface="Calibri"/>
                <a:sym typeface="Calibri"/>
              </a:rPr>
              <a:t>for </a:t>
            </a:r>
            <a:r>
              <a:rPr i="0" lang="en" sz="2000" u="none" cap="none" strike="noStrike">
                <a:solidFill>
                  <a:srgbClr val="000000"/>
                </a:solidFill>
                <a:latin typeface="Calibri"/>
                <a:ea typeface="Calibri"/>
                <a:cs typeface="Calibri"/>
                <a:sym typeface="Calibri"/>
              </a:rPr>
              <a:t>distribution maps,</a:t>
            </a:r>
            <a:r>
              <a:rPr lang="en" sz="2000">
                <a:latin typeface="Calibri"/>
                <a:ea typeface="Calibri"/>
                <a:cs typeface="Calibri"/>
                <a:sym typeface="Calibri"/>
              </a:rPr>
              <a:t> and </a:t>
            </a:r>
            <a:r>
              <a:rPr i="0" lang="en" sz="2000" u="none" cap="none" strike="noStrike">
                <a:solidFill>
                  <a:srgbClr val="000000"/>
                </a:solidFill>
                <a:latin typeface="Calibri"/>
                <a:ea typeface="Calibri"/>
                <a:cs typeface="Calibri"/>
                <a:sym typeface="Calibri"/>
              </a:rPr>
              <a:t>identify areas of threatened parasite diversity</a:t>
            </a:r>
            <a:endParaRPr i="0" sz="2000" u="none" cap="none" strike="noStrike">
              <a:solidFill>
                <a:srgbClr val="000000"/>
              </a:solidFill>
              <a:latin typeface="Calibri"/>
              <a:ea typeface="Calibri"/>
              <a:cs typeface="Calibri"/>
              <a:sym typeface="Calibri"/>
            </a:endParaRPr>
          </a:p>
          <a:p>
            <a:pPr indent="-355600" lvl="0" marL="457200" marR="0" rtl="0" algn="l">
              <a:lnSpc>
                <a:spcPct val="100000"/>
              </a:lnSpc>
              <a:spcBef>
                <a:spcPts val="0"/>
              </a:spcBef>
              <a:spcAft>
                <a:spcPts val="0"/>
              </a:spcAft>
              <a:buClr>
                <a:srgbClr val="000000"/>
              </a:buClr>
              <a:buSzPts val="2000"/>
              <a:buFont typeface="Calibri"/>
              <a:buChar char="●"/>
            </a:pPr>
            <a:r>
              <a:rPr i="1" lang="en" sz="2000" u="none" cap="none" strike="noStrike">
                <a:solidFill>
                  <a:srgbClr val="000000"/>
                </a:solidFill>
                <a:latin typeface="Calibri"/>
                <a:ea typeface="Calibri"/>
                <a:cs typeface="Calibri"/>
                <a:sym typeface="Calibri"/>
              </a:rPr>
              <a:t>Systematics, Taxonomy, and Species Trait Analyses </a:t>
            </a:r>
            <a:r>
              <a:rPr i="0" lang="en" sz="2000" u="none" cap="none" strike="noStrike">
                <a:solidFill>
                  <a:srgbClr val="000000"/>
                </a:solidFill>
                <a:latin typeface="Calibri"/>
                <a:ea typeface="Calibri"/>
                <a:cs typeface="Calibri"/>
                <a:sym typeface="Calibri"/>
              </a:rPr>
              <a:t>- update </a:t>
            </a:r>
            <a:r>
              <a:rPr lang="en" sz="2000">
                <a:latin typeface="Calibri"/>
                <a:ea typeface="Calibri"/>
                <a:cs typeface="Calibri"/>
                <a:sym typeface="Calibri"/>
              </a:rPr>
              <a:t>a</a:t>
            </a:r>
            <a:r>
              <a:rPr i="0" lang="en" sz="2000" u="none" cap="none" strike="noStrike">
                <a:solidFill>
                  <a:srgbClr val="000000"/>
                </a:solidFill>
                <a:latin typeface="Calibri"/>
                <a:ea typeface="Calibri"/>
                <a:cs typeface="Calibri"/>
                <a:sym typeface="Calibri"/>
              </a:rPr>
              <a:t>r</a:t>
            </a:r>
            <a:r>
              <a:rPr lang="en" sz="2000">
                <a:latin typeface="Calibri"/>
                <a:ea typeface="Calibri"/>
                <a:cs typeface="Calibri"/>
                <a:sym typeface="Calibri"/>
              </a:rPr>
              <a:t>thropod parasite </a:t>
            </a:r>
            <a:r>
              <a:rPr i="0" lang="en" sz="2000" u="none" cap="none" strike="noStrike">
                <a:solidFill>
                  <a:srgbClr val="000000"/>
                </a:solidFill>
                <a:latin typeface="Calibri"/>
                <a:ea typeface="Calibri"/>
                <a:cs typeface="Calibri"/>
                <a:sym typeface="Calibri"/>
              </a:rPr>
              <a:t>taxonom</a:t>
            </a:r>
            <a:r>
              <a:rPr lang="en" sz="2000">
                <a:latin typeface="Calibri"/>
                <a:ea typeface="Calibri"/>
                <a:cs typeface="Calibri"/>
                <a:sym typeface="Calibri"/>
              </a:rPr>
              <a:t>y to </a:t>
            </a:r>
            <a:r>
              <a:rPr i="0" lang="en" sz="2000" u="none" cap="none" strike="noStrike">
                <a:solidFill>
                  <a:srgbClr val="000000"/>
                </a:solidFill>
                <a:latin typeface="Calibri"/>
                <a:ea typeface="Calibri"/>
                <a:cs typeface="Calibri"/>
                <a:sym typeface="Calibri"/>
              </a:rPr>
              <a:t>facilitate comprehensive systematic approaches and alpha-taxonomic studies </a:t>
            </a:r>
            <a:endParaRPr i="0" sz="2000" u="none" cap="none" strike="noStrike">
              <a:solidFill>
                <a:srgbClr val="000000"/>
              </a:solidFill>
              <a:latin typeface="Calibri"/>
              <a:ea typeface="Calibri"/>
              <a:cs typeface="Calibri"/>
              <a:sym typeface="Calibri"/>
            </a:endParaRPr>
          </a:p>
        </p:txBody>
      </p:sp>
      <p:sp>
        <p:nvSpPr>
          <p:cNvPr id="66" name="Google Shape;66;p13"/>
          <p:cNvSpPr txBox="1"/>
          <p:nvPr/>
        </p:nvSpPr>
        <p:spPr>
          <a:xfrm>
            <a:off x="10458450" y="5063425"/>
            <a:ext cx="4217100" cy="71832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0"/>
              </a:spcBef>
              <a:spcAft>
                <a:spcPts val="0"/>
              </a:spcAft>
              <a:buNone/>
            </a:pPr>
            <a:r>
              <a:rPr lang="en" sz="2100">
                <a:solidFill>
                  <a:schemeClr val="dk1"/>
                </a:solidFill>
                <a:highlight>
                  <a:srgbClr val="FFFFFF"/>
                </a:highlight>
                <a:latin typeface="Calibri"/>
                <a:ea typeface="Calibri"/>
                <a:cs typeface="Calibri"/>
                <a:sym typeface="Calibri"/>
              </a:rPr>
              <a:t>Our network provides baseline information for research and management of the ecological interactions among parasites, pathogens, and their hosts in North America (including the U.S. &amp; territories) </a:t>
            </a:r>
            <a:endParaRPr sz="2100">
              <a:solidFill>
                <a:schemeClr val="dk1"/>
              </a:solidFill>
              <a:highlight>
                <a:srgbClr val="FFFFFF"/>
              </a:highlight>
              <a:latin typeface="Calibri"/>
              <a:ea typeface="Calibri"/>
              <a:cs typeface="Calibri"/>
              <a:sym typeface="Calibri"/>
            </a:endParaRPr>
          </a:p>
          <a:p>
            <a:pPr indent="0" lvl="0" marL="0" rtl="0" algn="l">
              <a:lnSpc>
                <a:spcPct val="100000"/>
              </a:lnSpc>
              <a:spcBef>
                <a:spcPts val="0"/>
              </a:spcBef>
              <a:spcAft>
                <a:spcPts val="0"/>
              </a:spcAft>
              <a:buNone/>
            </a:pPr>
            <a:r>
              <a:t/>
            </a:r>
            <a:endParaRPr sz="2100">
              <a:solidFill>
                <a:schemeClr val="dk1"/>
              </a:solidFill>
              <a:highlight>
                <a:srgbClr val="FFFFFF"/>
              </a:highlight>
              <a:latin typeface="Calibri"/>
              <a:ea typeface="Calibri"/>
              <a:cs typeface="Calibri"/>
              <a:sym typeface="Calibri"/>
            </a:endParaRPr>
          </a:p>
          <a:p>
            <a:pPr indent="0" lvl="0" marL="0" rtl="0" algn="l">
              <a:lnSpc>
                <a:spcPct val="100000"/>
              </a:lnSpc>
              <a:spcBef>
                <a:spcPts val="0"/>
              </a:spcBef>
              <a:spcAft>
                <a:spcPts val="0"/>
              </a:spcAft>
              <a:buNone/>
            </a:pPr>
            <a:r>
              <a:rPr lang="en" sz="2000">
                <a:solidFill>
                  <a:schemeClr val="dk1"/>
                </a:solidFill>
                <a:latin typeface="Calibri"/>
                <a:ea typeface="Calibri"/>
                <a:cs typeface="Calibri"/>
                <a:sym typeface="Calibri"/>
              </a:rPr>
              <a:t>Global Biotic Interactions (GloBI) is a data integration tool that </a:t>
            </a:r>
            <a:r>
              <a:rPr b="1" lang="en" sz="2000">
                <a:solidFill>
                  <a:schemeClr val="dk1"/>
                </a:solidFill>
                <a:latin typeface="Calibri"/>
                <a:ea typeface="Calibri"/>
                <a:cs typeface="Calibri"/>
                <a:sym typeface="Calibri"/>
              </a:rPr>
              <a:t>indexes existing species interaction datasets</a:t>
            </a:r>
            <a:r>
              <a:rPr lang="en" sz="2000">
                <a:solidFill>
                  <a:schemeClr val="dk1"/>
                </a:solidFill>
                <a:latin typeface="Calibri"/>
                <a:ea typeface="Calibri"/>
                <a:cs typeface="Calibri"/>
                <a:sym typeface="Calibri"/>
              </a:rPr>
              <a:t>, literature, and specimen records from collections:</a:t>
            </a:r>
            <a:endParaRPr sz="2000">
              <a:solidFill>
                <a:schemeClr val="dk1"/>
              </a:solidFill>
              <a:latin typeface="Calibri"/>
              <a:ea typeface="Calibri"/>
              <a:cs typeface="Calibri"/>
              <a:sym typeface="Calibri"/>
            </a:endParaRPr>
          </a:p>
          <a:p>
            <a:pPr indent="-355600" lvl="0" marL="457200" rtl="0" algn="l">
              <a:lnSpc>
                <a:spcPct val="100000"/>
              </a:lnSpc>
              <a:spcBef>
                <a:spcPts val="3200"/>
              </a:spcBef>
              <a:spcAft>
                <a:spcPts val="0"/>
              </a:spcAft>
              <a:buClr>
                <a:schemeClr val="dk1"/>
              </a:buClr>
              <a:buSzPts val="2000"/>
              <a:buFont typeface="Calibri"/>
              <a:buChar char="●"/>
            </a:pPr>
            <a:r>
              <a:rPr lang="en" sz="2000">
                <a:solidFill>
                  <a:schemeClr val="dk1"/>
                </a:solidFill>
                <a:latin typeface="Calibri"/>
                <a:ea typeface="Calibri"/>
                <a:cs typeface="Calibri"/>
                <a:sym typeface="Calibri"/>
              </a:rPr>
              <a:t>Search across collections by host/parasite taxa, interaction type, or source</a:t>
            </a:r>
            <a:endParaRPr sz="2000">
              <a:solidFill>
                <a:schemeClr val="dk1"/>
              </a:solidFill>
              <a:latin typeface="Calibri"/>
              <a:ea typeface="Calibri"/>
              <a:cs typeface="Calibri"/>
              <a:sym typeface="Calibri"/>
            </a:endParaRPr>
          </a:p>
          <a:p>
            <a:pPr indent="-355600" lvl="0" marL="457200" rtl="0" algn="l">
              <a:spcBef>
                <a:spcPts val="0"/>
              </a:spcBef>
              <a:spcAft>
                <a:spcPts val="0"/>
              </a:spcAft>
              <a:buClr>
                <a:schemeClr val="dk1"/>
              </a:buClr>
              <a:buSzPts val="2000"/>
              <a:buFont typeface="Calibri"/>
              <a:buChar char="●"/>
            </a:pPr>
            <a:r>
              <a:rPr lang="en" sz="2000">
                <a:solidFill>
                  <a:schemeClr val="dk1"/>
                </a:solidFill>
                <a:latin typeface="Calibri"/>
                <a:ea typeface="Calibri"/>
                <a:cs typeface="Calibri"/>
                <a:sym typeface="Calibri"/>
              </a:rPr>
              <a:t>Find explicitly linked parasite/host specimen records across natural history collections</a:t>
            </a:r>
            <a:endParaRPr sz="2000">
              <a:solidFill>
                <a:schemeClr val="dk1"/>
              </a:solidFill>
              <a:latin typeface="Calibri"/>
              <a:ea typeface="Calibri"/>
              <a:cs typeface="Calibri"/>
              <a:sym typeface="Calibri"/>
            </a:endParaRPr>
          </a:p>
          <a:p>
            <a:pPr indent="-355600" lvl="0" marL="457200" rtl="0" algn="l">
              <a:lnSpc>
                <a:spcPct val="100000"/>
              </a:lnSpc>
              <a:spcBef>
                <a:spcPts val="0"/>
              </a:spcBef>
              <a:spcAft>
                <a:spcPts val="0"/>
              </a:spcAft>
              <a:buClr>
                <a:schemeClr val="dk1"/>
              </a:buClr>
              <a:buSzPts val="2000"/>
              <a:buFont typeface="Calibri"/>
              <a:buChar char="●"/>
            </a:pPr>
            <a:r>
              <a:rPr lang="en" sz="2000">
                <a:solidFill>
                  <a:schemeClr val="dk1"/>
                </a:solidFill>
                <a:latin typeface="Calibri"/>
                <a:ea typeface="Calibri"/>
                <a:cs typeface="Calibri"/>
                <a:sym typeface="Calibri"/>
              </a:rPr>
              <a:t>Lookup original specimen records via identifiers and citations</a:t>
            </a:r>
            <a:endParaRPr sz="2000">
              <a:solidFill>
                <a:schemeClr val="dk1"/>
              </a:solidFill>
              <a:latin typeface="Calibri"/>
              <a:ea typeface="Calibri"/>
              <a:cs typeface="Calibri"/>
              <a:sym typeface="Calibri"/>
            </a:endParaRPr>
          </a:p>
        </p:txBody>
      </p:sp>
      <p:grpSp>
        <p:nvGrpSpPr>
          <p:cNvPr id="67" name="Google Shape;67;p13"/>
          <p:cNvGrpSpPr/>
          <p:nvPr/>
        </p:nvGrpSpPr>
        <p:grpSpPr>
          <a:xfrm>
            <a:off x="15079039" y="5271651"/>
            <a:ext cx="6668513" cy="6059470"/>
            <a:chOff x="3367499" y="1494418"/>
            <a:chExt cx="6445499" cy="5546933"/>
          </a:xfrm>
        </p:grpSpPr>
        <p:pic>
          <p:nvPicPr>
            <p:cNvPr id="68" name="Google Shape;68;p13"/>
            <p:cNvPicPr preferRelativeResize="0"/>
            <p:nvPr/>
          </p:nvPicPr>
          <p:blipFill>
            <a:blip r:embed="rId11">
              <a:alphaModFix/>
            </a:blip>
            <a:stretch>
              <a:fillRect/>
            </a:stretch>
          </p:blipFill>
          <p:spPr>
            <a:xfrm>
              <a:off x="3367499" y="1494418"/>
              <a:ext cx="6445499" cy="5546933"/>
            </a:xfrm>
            <a:prstGeom prst="rect">
              <a:avLst/>
            </a:prstGeom>
            <a:noFill/>
            <a:ln cap="flat" cmpd="sng" w="9525">
              <a:solidFill>
                <a:srgbClr val="000000"/>
              </a:solidFill>
              <a:prstDash val="solid"/>
              <a:round/>
              <a:headEnd len="sm" w="sm" type="none"/>
              <a:tailEnd len="sm" w="sm" type="none"/>
            </a:ln>
          </p:spPr>
        </p:pic>
        <p:sp>
          <p:nvSpPr>
            <p:cNvPr id="69" name="Google Shape;69;p13"/>
            <p:cNvSpPr/>
            <p:nvPr/>
          </p:nvSpPr>
          <p:spPr>
            <a:xfrm>
              <a:off x="6243575" y="5719725"/>
              <a:ext cx="308700" cy="256500"/>
            </a:xfrm>
            <a:prstGeom prst="ellipse">
              <a:avLst/>
            </a:prstGeom>
            <a:noFill/>
            <a:ln cap="flat" cmpd="sng" w="9525">
              <a:solidFill>
                <a:srgbClr val="FF0000"/>
              </a:solidFill>
              <a:prstDash val="solid"/>
              <a:round/>
              <a:headEnd len="sm" w="sm" type="none"/>
              <a:tailEnd len="sm" w="sm" type="none"/>
            </a:ln>
          </p:spPr>
          <p:txBody>
            <a:bodyPr anchorCtr="0" anchor="ctr" bIns="292025" lIns="292025" spcFirstLastPara="1" rIns="292025" wrap="square" tIns="292025">
              <a:noAutofit/>
            </a:bodyPr>
            <a:lstStyle/>
            <a:p>
              <a:pPr indent="0" lvl="0" marL="0" rtl="0" algn="l">
                <a:spcBef>
                  <a:spcPts val="0"/>
                </a:spcBef>
                <a:spcAft>
                  <a:spcPts val="0"/>
                </a:spcAft>
                <a:buNone/>
              </a:pPr>
              <a:r>
                <a:t/>
              </a:r>
              <a:endParaRPr/>
            </a:p>
          </p:txBody>
        </p:sp>
      </p:grpSp>
      <p:sp>
        <p:nvSpPr>
          <p:cNvPr id="70" name="Google Shape;70;p13"/>
          <p:cNvSpPr txBox="1"/>
          <p:nvPr/>
        </p:nvSpPr>
        <p:spPr>
          <a:xfrm>
            <a:off x="16650125" y="8018100"/>
            <a:ext cx="3353400" cy="738900"/>
          </a:xfrm>
          <a:prstGeom prst="rect">
            <a:avLst/>
          </a:prstGeom>
          <a:noFill/>
          <a:ln>
            <a:noFill/>
          </a:ln>
        </p:spPr>
        <p:txBody>
          <a:bodyPr anchorCtr="0" anchor="t" bIns="292025" lIns="292025" spcFirstLastPara="1" rIns="292025" wrap="square" tIns="292025">
            <a:noAutofit/>
          </a:bodyPr>
          <a:lstStyle/>
          <a:p>
            <a:pPr indent="0" lvl="0" marL="0" rtl="0" algn="l">
              <a:spcBef>
                <a:spcPts val="0"/>
              </a:spcBef>
              <a:spcAft>
                <a:spcPts val="0"/>
              </a:spcAft>
              <a:buNone/>
            </a:pPr>
            <a:r>
              <a:rPr lang="en" sz="2000">
                <a:solidFill>
                  <a:srgbClr val="FF0000"/>
                </a:solidFill>
                <a:latin typeface="Calibri"/>
                <a:ea typeface="Calibri"/>
                <a:cs typeface="Calibri"/>
                <a:sym typeface="Calibri"/>
              </a:rPr>
              <a:t>Interaction Relationship</a:t>
            </a:r>
            <a:endParaRPr sz="2000">
              <a:solidFill>
                <a:srgbClr val="FF0000"/>
              </a:solidFill>
              <a:latin typeface="Calibri"/>
              <a:ea typeface="Calibri"/>
              <a:cs typeface="Calibri"/>
              <a:sym typeface="Calibri"/>
            </a:endParaRPr>
          </a:p>
        </p:txBody>
      </p:sp>
      <p:sp>
        <p:nvSpPr>
          <p:cNvPr id="71" name="Google Shape;71;p13"/>
          <p:cNvSpPr txBox="1"/>
          <p:nvPr/>
        </p:nvSpPr>
        <p:spPr>
          <a:xfrm>
            <a:off x="17552800" y="9180700"/>
            <a:ext cx="1737300" cy="806100"/>
          </a:xfrm>
          <a:prstGeom prst="rect">
            <a:avLst/>
          </a:prstGeom>
          <a:noFill/>
          <a:ln>
            <a:noFill/>
          </a:ln>
        </p:spPr>
        <p:txBody>
          <a:bodyPr anchorCtr="0" anchor="t" bIns="292025" lIns="292025" spcFirstLastPara="1" rIns="292025" wrap="square" tIns="292025">
            <a:noAutofit/>
          </a:bodyPr>
          <a:lstStyle/>
          <a:p>
            <a:pPr indent="0" lvl="0" marL="0" rtl="0" algn="l">
              <a:spcBef>
                <a:spcPts val="0"/>
              </a:spcBef>
              <a:spcAft>
                <a:spcPts val="0"/>
              </a:spcAft>
              <a:buNone/>
            </a:pPr>
            <a:r>
              <a:rPr lang="en" sz="2000">
                <a:solidFill>
                  <a:srgbClr val="FF0000"/>
                </a:solidFill>
                <a:latin typeface="Calibri"/>
                <a:ea typeface="Calibri"/>
                <a:cs typeface="Calibri"/>
                <a:sym typeface="Calibri"/>
              </a:rPr>
              <a:t>Citation</a:t>
            </a:r>
            <a:endParaRPr sz="2000">
              <a:solidFill>
                <a:srgbClr val="FF0000"/>
              </a:solidFill>
              <a:latin typeface="Calibri"/>
              <a:ea typeface="Calibri"/>
              <a:cs typeface="Calibri"/>
              <a:sym typeface="Calibri"/>
            </a:endParaRPr>
          </a:p>
        </p:txBody>
      </p:sp>
      <p:pic>
        <p:nvPicPr>
          <p:cNvPr id="72" name="Google Shape;72;p13"/>
          <p:cNvPicPr preferRelativeResize="0"/>
          <p:nvPr/>
        </p:nvPicPr>
        <p:blipFill>
          <a:blip r:embed="rId12">
            <a:alphaModFix/>
          </a:blip>
          <a:stretch>
            <a:fillRect/>
          </a:stretch>
        </p:blipFill>
        <p:spPr>
          <a:xfrm>
            <a:off x="23124350" y="4244100"/>
            <a:ext cx="7903032" cy="4090449"/>
          </a:xfrm>
          <a:prstGeom prst="rect">
            <a:avLst/>
          </a:prstGeom>
          <a:noFill/>
          <a:ln cap="flat" cmpd="sng" w="9525">
            <a:solidFill>
              <a:srgbClr val="000000"/>
            </a:solidFill>
            <a:prstDash val="solid"/>
            <a:round/>
            <a:headEnd len="sm" w="sm" type="none"/>
            <a:tailEnd len="sm" w="sm" type="none"/>
          </a:ln>
        </p:spPr>
      </p:pic>
      <p:sp>
        <p:nvSpPr>
          <p:cNvPr id="73" name="Google Shape;73;p13"/>
          <p:cNvSpPr txBox="1"/>
          <p:nvPr/>
        </p:nvSpPr>
        <p:spPr>
          <a:xfrm>
            <a:off x="8448650" y="2321863"/>
            <a:ext cx="14904300" cy="1539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en" sz="2200">
                <a:solidFill>
                  <a:schemeClr val="dk1"/>
                </a:solidFill>
              </a:rPr>
              <a:t>Kathryn Sullivan, </a:t>
            </a:r>
            <a:r>
              <a:rPr lang="en" sz="2200">
                <a:solidFill>
                  <a:schemeClr val="dk1"/>
                </a:solidFill>
                <a:highlight>
                  <a:schemeClr val="lt1"/>
                </a:highlight>
              </a:rPr>
              <a:t>Marquette University Biology Department, Milwaukee Public Museum (MPM)</a:t>
            </a:r>
            <a:endParaRPr sz="2200">
              <a:solidFill>
                <a:schemeClr val="dk1"/>
              </a:solidFill>
              <a:highlight>
                <a:schemeClr val="lt1"/>
              </a:highlight>
            </a:endParaRPr>
          </a:p>
          <a:p>
            <a:pPr indent="0" lvl="0" marL="0" rtl="0" algn="ctr">
              <a:spcBef>
                <a:spcPts val="0"/>
              </a:spcBef>
              <a:spcAft>
                <a:spcPts val="0"/>
              </a:spcAft>
              <a:buNone/>
            </a:pPr>
            <a:r>
              <a:rPr lang="en" sz="2200">
                <a:solidFill>
                  <a:schemeClr val="dk1"/>
                </a:solidFill>
                <a:highlight>
                  <a:schemeClr val="lt1"/>
                </a:highlight>
              </a:rPr>
              <a:t>Jorrit H. Poelen, Global Biotic Interactions (GloBI), Ronin Institute, Cheadle Center at UCSB</a:t>
            </a:r>
            <a:endParaRPr sz="2200">
              <a:solidFill>
                <a:schemeClr val="dk1"/>
              </a:solidFill>
              <a:highlight>
                <a:schemeClr val="lt1"/>
              </a:highlight>
            </a:endParaRPr>
          </a:p>
          <a:p>
            <a:pPr indent="0" lvl="0" marL="0" rtl="0" algn="ctr">
              <a:spcBef>
                <a:spcPts val="0"/>
              </a:spcBef>
              <a:spcAft>
                <a:spcPts val="0"/>
              </a:spcAft>
              <a:buNone/>
            </a:pPr>
            <a:r>
              <a:rPr lang="en" sz="2200">
                <a:solidFill>
                  <a:schemeClr val="dk1"/>
                </a:solidFill>
                <a:highlight>
                  <a:schemeClr val="lt1"/>
                </a:highlight>
              </a:rPr>
              <a:t>Katja C. Seltmann, UC Santa Barbara </a:t>
            </a:r>
            <a:r>
              <a:rPr lang="en" sz="2200">
                <a:solidFill>
                  <a:schemeClr val="dk1"/>
                </a:solidFill>
                <a:highlight>
                  <a:srgbClr val="FFFFFF"/>
                </a:highlight>
              </a:rPr>
              <a:t>Cheadle Center for Biodiversity and Ecological Restoration (UCSB)</a:t>
            </a:r>
            <a:endParaRPr sz="2200">
              <a:solidFill>
                <a:schemeClr val="dk1"/>
              </a:solidFill>
              <a:highlight>
                <a:schemeClr val="lt1"/>
              </a:highlight>
            </a:endParaRPr>
          </a:p>
          <a:p>
            <a:pPr indent="0" lvl="0" marL="0" rtl="0" algn="ctr">
              <a:spcBef>
                <a:spcPts val="0"/>
              </a:spcBef>
              <a:spcAft>
                <a:spcPts val="0"/>
              </a:spcAft>
              <a:buClr>
                <a:schemeClr val="dk1"/>
              </a:buClr>
              <a:buSzPts val="1100"/>
              <a:buFont typeface="Arial"/>
              <a:buNone/>
            </a:pPr>
            <a:r>
              <a:rPr lang="en" sz="2200">
                <a:solidFill>
                  <a:schemeClr val="dk1"/>
                </a:solidFill>
                <a:highlight>
                  <a:schemeClr val="lt1"/>
                </a:highlight>
              </a:rPr>
              <a:t>Jennifer M. Zaspel, Milwaukee Public Museum (MPM)</a:t>
            </a:r>
            <a:endParaRPr sz="2200">
              <a:solidFill>
                <a:schemeClr val="dk1"/>
              </a:solidFill>
              <a:highlight>
                <a:schemeClr val="lt1"/>
              </a:highlight>
            </a:endParaRPr>
          </a:p>
        </p:txBody>
      </p:sp>
      <p:sp>
        <p:nvSpPr>
          <p:cNvPr id="74" name="Google Shape;74;p13"/>
          <p:cNvSpPr txBox="1"/>
          <p:nvPr/>
        </p:nvSpPr>
        <p:spPr>
          <a:xfrm>
            <a:off x="2844251" y="16507825"/>
            <a:ext cx="50139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800">
                <a:solidFill>
                  <a:schemeClr val="dk1"/>
                </a:solidFill>
                <a:latin typeface="Calibri"/>
                <a:ea typeface="Calibri"/>
                <a:cs typeface="Calibri"/>
                <a:sym typeface="Calibri"/>
              </a:rPr>
              <a:t>I</a:t>
            </a:r>
            <a:r>
              <a:rPr b="1" lang="en" sz="2800">
                <a:solidFill>
                  <a:schemeClr val="dk1"/>
                </a:solidFill>
                <a:latin typeface="Calibri"/>
                <a:ea typeface="Calibri"/>
                <a:cs typeface="Calibri"/>
                <a:sym typeface="Calibri"/>
              </a:rPr>
              <a:t>NTELLECTUAL MERITS OF TPT</a:t>
            </a:r>
            <a:endParaRPr sz="2800">
              <a:latin typeface="Calibri"/>
              <a:ea typeface="Calibri"/>
              <a:cs typeface="Calibri"/>
              <a:sym typeface="Calibri"/>
            </a:endParaRPr>
          </a:p>
        </p:txBody>
      </p:sp>
      <p:sp>
        <p:nvSpPr>
          <p:cNvPr id="75" name="Google Shape;75;p13"/>
          <p:cNvSpPr txBox="1"/>
          <p:nvPr/>
        </p:nvSpPr>
        <p:spPr>
          <a:xfrm>
            <a:off x="5787850" y="8434988"/>
            <a:ext cx="3143400" cy="11082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0"/>
              </a:spcBef>
              <a:spcAft>
                <a:spcPts val="0"/>
              </a:spcAft>
              <a:buNone/>
            </a:pPr>
            <a:r>
              <a:rPr b="1" lang="en" sz="1200">
                <a:solidFill>
                  <a:schemeClr val="dk1"/>
                </a:solidFill>
                <a:latin typeface="Calibri"/>
                <a:ea typeface="Calibri"/>
                <a:cs typeface="Calibri"/>
                <a:sym typeface="Calibri"/>
              </a:rPr>
              <a:t>Figure 1:</a:t>
            </a:r>
            <a:r>
              <a:rPr lang="en" sz="1200">
                <a:solidFill>
                  <a:schemeClr val="dk1"/>
                </a:solidFill>
                <a:latin typeface="Calibri"/>
                <a:ea typeface="Calibri"/>
                <a:cs typeface="Calibri"/>
                <a:sym typeface="Calibri"/>
              </a:rPr>
              <a:t> Example of terrestrial arthropod parasites digitized by the Terrestrial Parasite Tracker Network. Images not to scale. Photo credits: S. Hamer, J. Light, H. Lutz, and B. OConnor.</a:t>
            </a:r>
            <a:endParaRPr sz="1200">
              <a:solidFill>
                <a:schemeClr val="dk1"/>
              </a:solidFill>
              <a:latin typeface="Calibri"/>
              <a:ea typeface="Calibri"/>
              <a:cs typeface="Calibri"/>
              <a:sym typeface="Calibri"/>
            </a:endParaRPr>
          </a:p>
        </p:txBody>
      </p:sp>
      <p:sp>
        <p:nvSpPr>
          <p:cNvPr id="76" name="Google Shape;76;p13"/>
          <p:cNvSpPr txBox="1"/>
          <p:nvPr/>
        </p:nvSpPr>
        <p:spPr>
          <a:xfrm>
            <a:off x="12600900" y="13332400"/>
            <a:ext cx="6857400" cy="1978500"/>
          </a:xfrm>
          <a:prstGeom prst="rect">
            <a:avLst/>
          </a:prstGeom>
          <a:noFill/>
          <a:ln>
            <a:noFill/>
          </a:ln>
        </p:spPr>
        <p:txBody>
          <a:bodyPr anchorCtr="0" anchor="t" bIns="91425" lIns="91425" spcFirstLastPara="1" rIns="91425" wrap="square" tIns="91425">
            <a:normAutofit lnSpcReduction="20000"/>
          </a:bodyPr>
          <a:lstStyle/>
          <a:p>
            <a:pPr indent="0" lvl="0" marL="0" rtl="0" algn="l">
              <a:spcBef>
                <a:spcPts val="0"/>
              </a:spcBef>
              <a:spcAft>
                <a:spcPts val="0"/>
              </a:spcAft>
              <a:buNone/>
            </a:pPr>
            <a:r>
              <a:rPr b="1" lang="en" sz="2800">
                <a:solidFill>
                  <a:schemeClr val="dk1"/>
                </a:solidFill>
                <a:latin typeface="Calibri"/>
                <a:ea typeface="Calibri"/>
                <a:cs typeface="Calibri"/>
                <a:sym typeface="Calibri"/>
              </a:rPr>
              <a:t>Example of i</a:t>
            </a:r>
            <a:r>
              <a:rPr b="1" lang="en" sz="2800">
                <a:solidFill>
                  <a:schemeClr val="dk1"/>
                </a:solidFill>
                <a:latin typeface="Calibri"/>
                <a:ea typeface="Calibri"/>
                <a:cs typeface="Calibri"/>
                <a:sym typeface="Calibri"/>
              </a:rPr>
              <a:t>ncreased availability of </a:t>
            </a:r>
            <a:r>
              <a:rPr b="1" i="1" lang="en" sz="2800">
                <a:solidFill>
                  <a:schemeClr val="dk1"/>
                </a:solidFill>
                <a:latin typeface="Calibri"/>
                <a:ea typeface="Calibri"/>
                <a:cs typeface="Calibri"/>
                <a:sym typeface="Calibri"/>
              </a:rPr>
              <a:t>Ixodes scapularis</a:t>
            </a:r>
            <a:r>
              <a:rPr b="1" lang="en" sz="2800">
                <a:solidFill>
                  <a:schemeClr val="dk1"/>
                </a:solidFill>
                <a:latin typeface="Calibri"/>
                <a:ea typeface="Calibri"/>
                <a:cs typeface="Calibri"/>
                <a:sym typeface="Calibri"/>
              </a:rPr>
              <a:t> (deer tick) </a:t>
            </a:r>
            <a:r>
              <a:rPr lang="en" sz="2800">
                <a:solidFill>
                  <a:schemeClr val="dk1"/>
                </a:solidFill>
                <a:latin typeface="Calibri"/>
                <a:ea typeface="Calibri"/>
                <a:cs typeface="Calibri"/>
                <a:sym typeface="Calibri"/>
              </a:rPr>
              <a:t>records</a:t>
            </a:r>
            <a:r>
              <a:rPr lang="en" sz="2800">
                <a:solidFill>
                  <a:schemeClr val="dk1"/>
                </a:solidFill>
                <a:latin typeface="Calibri"/>
                <a:ea typeface="Calibri"/>
                <a:cs typeface="Calibri"/>
                <a:sym typeface="Calibri"/>
              </a:rPr>
              <a:t> as </a:t>
            </a:r>
            <a:r>
              <a:rPr lang="en" sz="2800">
                <a:solidFill>
                  <a:schemeClr val="dk1"/>
                </a:solidFill>
                <a:latin typeface="Calibri"/>
                <a:ea typeface="Calibri"/>
                <a:cs typeface="Calibri"/>
                <a:sym typeface="Calibri"/>
              </a:rPr>
              <a:t>tracked by GloBI over time</a:t>
            </a:r>
            <a:endParaRPr sz="2800">
              <a:solidFill>
                <a:schemeClr val="dk1"/>
              </a:solidFill>
              <a:latin typeface="Calibri"/>
              <a:ea typeface="Calibri"/>
              <a:cs typeface="Calibri"/>
              <a:sym typeface="Calibri"/>
            </a:endParaRPr>
          </a:p>
          <a:p>
            <a:pPr indent="0" lvl="0" marL="0" rtl="0" algn="ctr">
              <a:spcBef>
                <a:spcPts val="0"/>
              </a:spcBef>
              <a:spcAft>
                <a:spcPts val="0"/>
              </a:spcAft>
              <a:buNone/>
            </a:pPr>
            <a:r>
              <a:t/>
            </a:r>
            <a:endParaRPr b="1" sz="2800">
              <a:solidFill>
                <a:schemeClr val="dk1"/>
              </a:solidFill>
              <a:highlight>
                <a:schemeClr val="lt1"/>
              </a:highlight>
              <a:latin typeface="Calibri"/>
              <a:ea typeface="Calibri"/>
              <a:cs typeface="Calibri"/>
              <a:sym typeface="Calibri"/>
            </a:endParaRPr>
          </a:p>
          <a:p>
            <a:pPr indent="0" lvl="0" marL="0" rtl="0" algn="l">
              <a:spcBef>
                <a:spcPts val="0"/>
              </a:spcBef>
              <a:spcAft>
                <a:spcPts val="0"/>
              </a:spcAft>
              <a:buNone/>
            </a:pPr>
            <a:r>
              <a:t/>
            </a:r>
            <a:endParaRPr b="1" sz="2800">
              <a:solidFill>
                <a:schemeClr val="dk1"/>
              </a:solidFill>
              <a:latin typeface="Calibri"/>
              <a:ea typeface="Calibri"/>
              <a:cs typeface="Calibri"/>
              <a:sym typeface="Calibri"/>
            </a:endParaRPr>
          </a:p>
        </p:txBody>
      </p:sp>
      <p:sp>
        <p:nvSpPr>
          <p:cNvPr id="77" name="Google Shape;77;p13"/>
          <p:cNvSpPr txBox="1"/>
          <p:nvPr/>
        </p:nvSpPr>
        <p:spPr>
          <a:xfrm>
            <a:off x="14751750" y="4075775"/>
            <a:ext cx="28191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800">
                <a:solidFill>
                  <a:schemeClr val="dk1"/>
                </a:solidFill>
                <a:latin typeface="Calibri"/>
                <a:ea typeface="Calibri"/>
                <a:cs typeface="Calibri"/>
                <a:sym typeface="Calibri"/>
              </a:rPr>
              <a:t>WHAT IS GLOBI?</a:t>
            </a:r>
            <a:endParaRPr sz="2000"/>
          </a:p>
        </p:txBody>
      </p:sp>
      <p:sp>
        <p:nvSpPr>
          <p:cNvPr id="78" name="Google Shape;78;p13"/>
          <p:cNvSpPr txBox="1"/>
          <p:nvPr/>
        </p:nvSpPr>
        <p:spPr>
          <a:xfrm>
            <a:off x="25340151" y="3578950"/>
            <a:ext cx="36462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800">
                <a:latin typeface="Calibri"/>
                <a:ea typeface="Calibri"/>
                <a:cs typeface="Calibri"/>
                <a:sym typeface="Calibri"/>
              </a:rPr>
              <a:t>TRACKING PROGRESS </a:t>
            </a:r>
            <a:endParaRPr b="1" sz="2800">
              <a:latin typeface="Calibri"/>
              <a:ea typeface="Calibri"/>
              <a:cs typeface="Calibri"/>
              <a:sym typeface="Calibri"/>
            </a:endParaRPr>
          </a:p>
        </p:txBody>
      </p:sp>
      <p:sp>
        <p:nvSpPr>
          <p:cNvPr id="79" name="Google Shape;79;p13"/>
          <p:cNvSpPr txBox="1"/>
          <p:nvPr/>
        </p:nvSpPr>
        <p:spPr>
          <a:xfrm>
            <a:off x="25644950" y="9413188"/>
            <a:ext cx="30009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800">
                <a:latin typeface="Calibri"/>
                <a:ea typeface="Calibri"/>
                <a:cs typeface="Calibri"/>
                <a:sym typeface="Calibri"/>
              </a:rPr>
              <a:t>DATA REVIEWS</a:t>
            </a:r>
            <a:r>
              <a:rPr b="1" lang="en" sz="2800">
                <a:latin typeface="Calibri"/>
                <a:ea typeface="Calibri"/>
                <a:cs typeface="Calibri"/>
                <a:sym typeface="Calibri"/>
              </a:rPr>
              <a:t> </a:t>
            </a:r>
            <a:endParaRPr b="1" sz="2800">
              <a:latin typeface="Calibri"/>
              <a:ea typeface="Calibri"/>
              <a:cs typeface="Calibri"/>
              <a:sym typeface="Calibri"/>
            </a:endParaRPr>
          </a:p>
        </p:txBody>
      </p:sp>
      <p:sp>
        <p:nvSpPr>
          <p:cNvPr id="80" name="Google Shape;80;p13"/>
          <p:cNvSpPr txBox="1"/>
          <p:nvPr/>
        </p:nvSpPr>
        <p:spPr>
          <a:xfrm>
            <a:off x="475050" y="15692875"/>
            <a:ext cx="9831000" cy="3693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0"/>
              </a:spcBef>
              <a:spcAft>
                <a:spcPts val="0"/>
              </a:spcAft>
              <a:buNone/>
            </a:pPr>
            <a:r>
              <a:rPr b="1" lang="en" sz="1200">
                <a:latin typeface="Calibri"/>
                <a:ea typeface="Calibri"/>
                <a:cs typeface="Calibri"/>
                <a:sym typeface="Calibri"/>
              </a:rPr>
              <a:t>Figure 2:</a:t>
            </a:r>
            <a:r>
              <a:rPr lang="en" sz="1200">
                <a:latin typeface="Calibri"/>
                <a:ea typeface="Calibri"/>
                <a:cs typeface="Calibri"/>
                <a:sym typeface="Calibri"/>
              </a:rPr>
              <a:t> </a:t>
            </a:r>
            <a:r>
              <a:rPr lang="en" sz="1200">
                <a:latin typeface="Calibri"/>
                <a:ea typeface="Calibri"/>
                <a:cs typeface="Calibri"/>
                <a:sym typeface="Calibri"/>
              </a:rPr>
              <a:t>Diagram depicting overview workflow for the TPT network. TPT data and images will be exported to SCAN and indexed by iDigBio, GBIF, and GloBI.</a:t>
            </a:r>
            <a:endParaRPr sz="1200">
              <a:solidFill>
                <a:schemeClr val="dk1"/>
              </a:solidFill>
              <a:latin typeface="Calibri"/>
              <a:ea typeface="Calibri"/>
              <a:cs typeface="Calibri"/>
              <a:sym typeface="Calibri"/>
            </a:endParaRPr>
          </a:p>
        </p:txBody>
      </p:sp>
      <p:sp>
        <p:nvSpPr>
          <p:cNvPr id="81" name="Google Shape;81;p13"/>
          <p:cNvSpPr txBox="1"/>
          <p:nvPr/>
        </p:nvSpPr>
        <p:spPr>
          <a:xfrm>
            <a:off x="15079000" y="11427450"/>
            <a:ext cx="6668400" cy="7389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0"/>
              </a:spcBef>
              <a:spcAft>
                <a:spcPts val="0"/>
              </a:spcAft>
              <a:buNone/>
            </a:pPr>
            <a:r>
              <a:rPr b="1" lang="en" sz="1200">
                <a:solidFill>
                  <a:schemeClr val="dk1"/>
                </a:solidFill>
                <a:latin typeface="Calibri"/>
                <a:ea typeface="Calibri"/>
                <a:cs typeface="Calibri"/>
                <a:sym typeface="Calibri"/>
              </a:rPr>
              <a:t>Figure 3:</a:t>
            </a:r>
            <a:r>
              <a:rPr lang="en" sz="1200">
                <a:solidFill>
                  <a:schemeClr val="dk1"/>
                </a:solidFill>
                <a:latin typeface="Calibri"/>
                <a:ea typeface="Calibri"/>
                <a:cs typeface="Calibri"/>
                <a:sym typeface="Calibri"/>
              </a:rPr>
              <a:t> </a:t>
            </a:r>
            <a:r>
              <a:rPr lang="en" sz="1200">
                <a:solidFill>
                  <a:srgbClr val="222222"/>
                </a:solidFill>
                <a:highlight>
                  <a:srgbClr val="FFFFFF"/>
                </a:highlight>
                <a:latin typeface="Calibri"/>
                <a:ea typeface="Calibri"/>
                <a:cs typeface="Calibri"/>
                <a:sym typeface="Calibri"/>
              </a:rPr>
              <a:t>GloBI indexes openly shared data from specimens and literature, maps it to ontologies and name resolution services, and exposes the data as linked text. GloBI sythesizes biotic interaction datasets even though they originate from different locations and formats.</a:t>
            </a:r>
            <a:endParaRPr sz="1200">
              <a:solidFill>
                <a:schemeClr val="dk1"/>
              </a:solidFill>
              <a:latin typeface="Calibri"/>
              <a:ea typeface="Calibri"/>
              <a:cs typeface="Calibri"/>
              <a:sym typeface="Calibri"/>
            </a:endParaRPr>
          </a:p>
        </p:txBody>
      </p:sp>
      <p:sp>
        <p:nvSpPr>
          <p:cNvPr id="82" name="Google Shape;82;p13"/>
          <p:cNvSpPr txBox="1"/>
          <p:nvPr/>
        </p:nvSpPr>
        <p:spPr>
          <a:xfrm>
            <a:off x="22602250" y="8486950"/>
            <a:ext cx="9381300" cy="923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200">
                <a:solidFill>
                  <a:schemeClr val="dk1"/>
                </a:solidFill>
                <a:latin typeface="Calibri"/>
                <a:ea typeface="Calibri"/>
                <a:cs typeface="Calibri"/>
                <a:sym typeface="Calibri"/>
              </a:rPr>
              <a:t>Figure 5</a:t>
            </a:r>
            <a:r>
              <a:rPr b="1" lang="en" sz="1200">
                <a:solidFill>
                  <a:schemeClr val="dk1"/>
                </a:solidFill>
                <a:latin typeface="Calibri"/>
                <a:ea typeface="Calibri"/>
                <a:cs typeface="Calibri"/>
                <a:sym typeface="Calibri"/>
              </a:rPr>
              <a:t>: </a:t>
            </a:r>
            <a:r>
              <a:rPr lang="en" sz="1200">
                <a:solidFill>
                  <a:schemeClr val="dk1"/>
                </a:solidFill>
                <a:latin typeface="Calibri"/>
                <a:ea typeface="Calibri"/>
                <a:cs typeface="Calibri"/>
                <a:sym typeface="Calibri"/>
              </a:rPr>
              <a:t>TPT tracks project progress with quarterly published summary report. They include detailed data reviews, list of data providers and original source data. These summary reports document the available interactions data as indexed by GloBI over the course of the project. </a:t>
            </a:r>
            <a:r>
              <a:rPr lang="en" sz="1200">
                <a:solidFill>
                  <a:schemeClr val="dk1"/>
                </a:solidFill>
                <a:highlight>
                  <a:srgbClr val="FFFFFF"/>
                </a:highlight>
                <a:latin typeface="Calibri"/>
                <a:ea typeface="Calibri"/>
                <a:cs typeface="Calibri"/>
                <a:sym typeface="Calibri"/>
              </a:rPr>
              <a:t>The latest </a:t>
            </a:r>
            <a:r>
              <a:rPr lang="en" sz="1200">
                <a:solidFill>
                  <a:schemeClr val="dk1"/>
                </a:solidFill>
                <a:highlight>
                  <a:schemeClr val="lt1"/>
                </a:highlight>
                <a:latin typeface="Calibri"/>
                <a:ea typeface="Calibri"/>
                <a:cs typeface="Calibri"/>
                <a:sym typeface="Calibri"/>
              </a:rPr>
              <a:t>June 24, 2021</a:t>
            </a:r>
            <a:r>
              <a:rPr lang="en" sz="1200">
                <a:solidFill>
                  <a:schemeClr val="dk1"/>
                </a:solidFill>
                <a:highlight>
                  <a:srgbClr val="FFFFFF"/>
                </a:highlight>
                <a:latin typeface="Calibri"/>
                <a:ea typeface="Calibri"/>
                <a:cs typeface="Calibri"/>
                <a:sym typeface="Calibri"/>
              </a:rPr>
              <a:t> report (shown above) included all 24 TPT collections and 3 non-network collaborators covering </a:t>
            </a:r>
            <a:r>
              <a:rPr b="1" lang="en" sz="1200">
                <a:solidFill>
                  <a:schemeClr val="dk1"/>
                </a:solidFill>
                <a:highlight>
                  <a:srgbClr val="FFFFFF"/>
                </a:highlight>
                <a:latin typeface="Calibri"/>
                <a:ea typeface="Calibri"/>
                <a:cs typeface="Calibri"/>
                <a:sym typeface="Calibri"/>
              </a:rPr>
              <a:t>427,775</a:t>
            </a:r>
            <a:r>
              <a:rPr lang="en" sz="1200">
                <a:solidFill>
                  <a:schemeClr val="dk1"/>
                </a:solidFill>
                <a:highlight>
                  <a:srgbClr val="FFFFFF"/>
                </a:highlight>
                <a:latin typeface="Calibri"/>
                <a:ea typeface="Calibri"/>
                <a:cs typeface="Calibri"/>
                <a:sym typeface="Calibri"/>
              </a:rPr>
              <a:t> interaction records.</a:t>
            </a:r>
            <a:endParaRPr sz="1200">
              <a:solidFill>
                <a:schemeClr val="dk1"/>
              </a:solidFill>
              <a:latin typeface="Calibri"/>
              <a:ea typeface="Calibri"/>
              <a:cs typeface="Calibri"/>
              <a:sym typeface="Calibri"/>
            </a:endParaRPr>
          </a:p>
        </p:txBody>
      </p:sp>
      <p:pic>
        <p:nvPicPr>
          <p:cNvPr id="83" name="Google Shape;83;p13"/>
          <p:cNvPicPr preferRelativeResize="0"/>
          <p:nvPr/>
        </p:nvPicPr>
        <p:blipFill>
          <a:blip r:embed="rId13">
            <a:alphaModFix/>
          </a:blip>
          <a:stretch>
            <a:fillRect/>
          </a:stretch>
        </p:blipFill>
        <p:spPr>
          <a:xfrm>
            <a:off x="21903850" y="20123659"/>
            <a:ext cx="2567275" cy="1514666"/>
          </a:xfrm>
          <a:prstGeom prst="rect">
            <a:avLst/>
          </a:prstGeom>
          <a:noFill/>
          <a:ln>
            <a:noFill/>
          </a:ln>
        </p:spPr>
      </p:pic>
      <p:pic>
        <p:nvPicPr>
          <p:cNvPr id="84" name="Google Shape;84;p13"/>
          <p:cNvPicPr preferRelativeResize="0"/>
          <p:nvPr/>
        </p:nvPicPr>
        <p:blipFill>
          <a:blip r:embed="rId14">
            <a:alphaModFix/>
          </a:blip>
          <a:stretch>
            <a:fillRect/>
          </a:stretch>
        </p:blipFill>
        <p:spPr>
          <a:xfrm rot="5400000">
            <a:off x="10945062" y="13345362"/>
            <a:ext cx="1576575" cy="1565000"/>
          </a:xfrm>
          <a:prstGeom prst="rect">
            <a:avLst/>
          </a:prstGeom>
          <a:noFill/>
          <a:ln cap="flat" cmpd="sng" w="9525">
            <a:solidFill>
              <a:srgbClr val="111111"/>
            </a:solidFill>
            <a:prstDash val="solid"/>
            <a:round/>
            <a:headEnd len="sm" w="sm" type="none"/>
            <a:tailEnd len="sm" w="sm" type="none"/>
          </a:ln>
        </p:spPr>
      </p:pic>
      <p:sp>
        <p:nvSpPr>
          <p:cNvPr id="85" name="Google Shape;85;p13"/>
          <p:cNvSpPr txBox="1"/>
          <p:nvPr/>
        </p:nvSpPr>
        <p:spPr>
          <a:xfrm>
            <a:off x="10369050" y="14808825"/>
            <a:ext cx="4687500" cy="1218900"/>
          </a:xfrm>
          <a:prstGeom prst="rect">
            <a:avLst/>
          </a:prstGeom>
          <a:noFill/>
          <a:ln>
            <a:noFill/>
          </a:ln>
        </p:spPr>
        <p:txBody>
          <a:bodyPr anchorCtr="0" anchor="t" bIns="292025" lIns="292025" spcFirstLastPara="1" rIns="292025" wrap="square" tIns="292025">
            <a:normAutofit/>
          </a:bodyPr>
          <a:lstStyle/>
          <a:p>
            <a:pPr indent="0" lvl="0" marL="0" rtl="0" algn="l">
              <a:spcBef>
                <a:spcPts val="0"/>
              </a:spcBef>
              <a:spcAft>
                <a:spcPts val="0"/>
              </a:spcAft>
              <a:buNone/>
            </a:pPr>
            <a:r>
              <a:rPr b="1" lang="en" sz="1200"/>
              <a:t>Figure 4:</a:t>
            </a:r>
            <a:r>
              <a:rPr lang="en" sz="1200"/>
              <a:t> </a:t>
            </a:r>
            <a:r>
              <a:rPr i="1" lang="en" sz="1200"/>
              <a:t>Ixodes scapularis</a:t>
            </a:r>
            <a:r>
              <a:rPr lang="en" sz="1200"/>
              <a:t> (</a:t>
            </a:r>
            <a:r>
              <a:rPr b="1" lang="en" sz="1200">
                <a:solidFill>
                  <a:srgbClr val="202122"/>
                </a:solidFill>
                <a:highlight>
                  <a:srgbClr val="FFFFFF"/>
                </a:highlight>
              </a:rPr>
              <a:t>deer tick)</a:t>
            </a:r>
            <a:endParaRPr sz="1200"/>
          </a:p>
        </p:txBody>
      </p:sp>
      <p:graphicFrame>
        <p:nvGraphicFramePr>
          <p:cNvPr id="86" name="Google Shape;86;p13"/>
          <p:cNvGraphicFramePr/>
          <p:nvPr/>
        </p:nvGraphicFramePr>
        <p:xfrm>
          <a:off x="11207272" y="15837613"/>
          <a:ext cx="3000000" cy="3000000"/>
        </p:xfrm>
        <a:graphic>
          <a:graphicData uri="http://schemas.openxmlformats.org/drawingml/2006/table">
            <a:tbl>
              <a:tblPr>
                <a:noFill/>
                <a:tableStyleId>{B083AD7D-579E-4360-8D0F-E4B667DFFC25}</a:tableStyleId>
              </a:tblPr>
              <a:tblGrid>
                <a:gridCol w="2102675"/>
                <a:gridCol w="3096525"/>
                <a:gridCol w="2782675"/>
                <a:gridCol w="2416525"/>
              </a:tblGrid>
              <a:tr h="710975">
                <a:tc>
                  <a:txBody>
                    <a:bodyPr/>
                    <a:lstStyle/>
                    <a:p>
                      <a:pPr indent="0" lvl="0" marL="0" rtl="0" algn="l">
                        <a:spcBef>
                          <a:spcPts val="0"/>
                        </a:spcBef>
                        <a:spcAft>
                          <a:spcPts val="0"/>
                        </a:spcAft>
                        <a:buNone/>
                      </a:pPr>
                      <a:r>
                        <a:t/>
                      </a:r>
                      <a:endParaRPr sz="2000">
                        <a:latin typeface="Calibri"/>
                        <a:ea typeface="Calibri"/>
                        <a:cs typeface="Calibri"/>
                        <a:sym typeface="Calibri"/>
                      </a:endParaRPr>
                    </a:p>
                  </a:txBody>
                  <a:tcPr marT="258150" marB="258150" marR="299200" marL="299200">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b="1" lang="en" sz="2000">
                          <a:latin typeface="Calibri"/>
                          <a:ea typeface="Calibri"/>
                          <a:cs typeface="Calibri"/>
                          <a:sym typeface="Calibri"/>
                        </a:rPr>
                        <a:t>February 2019</a:t>
                      </a:r>
                      <a:endParaRPr b="1" sz="2000">
                        <a:latin typeface="Calibri"/>
                        <a:ea typeface="Calibri"/>
                        <a:cs typeface="Calibri"/>
                        <a:sym typeface="Calibri"/>
                      </a:endParaRPr>
                    </a:p>
                  </a:txBody>
                  <a:tcPr marT="258150" marB="258150" marR="299200" marL="299200"/>
                </a:tc>
                <a:tc>
                  <a:txBody>
                    <a:bodyPr/>
                    <a:lstStyle/>
                    <a:p>
                      <a:pPr indent="0" lvl="0" marL="0" rtl="0" algn="l">
                        <a:spcBef>
                          <a:spcPts val="0"/>
                        </a:spcBef>
                        <a:spcAft>
                          <a:spcPts val="0"/>
                        </a:spcAft>
                        <a:buNone/>
                      </a:pPr>
                      <a:r>
                        <a:rPr b="1" lang="en" sz="2000">
                          <a:latin typeface="Calibri"/>
                          <a:ea typeface="Calibri"/>
                          <a:cs typeface="Calibri"/>
                          <a:sym typeface="Calibri"/>
                        </a:rPr>
                        <a:t>April 2020</a:t>
                      </a:r>
                      <a:endParaRPr b="1" sz="2000">
                        <a:latin typeface="Calibri"/>
                        <a:ea typeface="Calibri"/>
                        <a:cs typeface="Calibri"/>
                        <a:sym typeface="Calibri"/>
                      </a:endParaRPr>
                    </a:p>
                  </a:txBody>
                  <a:tcPr marT="258150" marB="258150" marR="299200" marL="299200"/>
                </a:tc>
                <a:tc>
                  <a:txBody>
                    <a:bodyPr/>
                    <a:lstStyle/>
                    <a:p>
                      <a:pPr indent="0" lvl="0" marL="0" rtl="0" algn="l">
                        <a:spcBef>
                          <a:spcPts val="0"/>
                        </a:spcBef>
                        <a:spcAft>
                          <a:spcPts val="0"/>
                        </a:spcAft>
                        <a:buNone/>
                      </a:pPr>
                      <a:r>
                        <a:rPr b="1" lang="en" sz="2000">
                          <a:latin typeface="Calibri"/>
                          <a:ea typeface="Calibri"/>
                          <a:cs typeface="Calibri"/>
                          <a:sym typeface="Calibri"/>
                        </a:rPr>
                        <a:t> October 2020</a:t>
                      </a:r>
                      <a:endParaRPr b="1" sz="2000">
                        <a:latin typeface="Calibri"/>
                        <a:ea typeface="Calibri"/>
                        <a:cs typeface="Calibri"/>
                        <a:sym typeface="Calibri"/>
                      </a:endParaRPr>
                    </a:p>
                  </a:txBody>
                  <a:tcPr marT="258150" marB="258150" marR="299200" marL="299200"/>
                </a:tc>
              </a:tr>
              <a:tr h="974900">
                <a:tc>
                  <a:txBody>
                    <a:bodyPr/>
                    <a:lstStyle/>
                    <a:p>
                      <a:pPr indent="0" lvl="0" marL="0" rtl="0" algn="l">
                        <a:spcBef>
                          <a:spcPts val="0"/>
                        </a:spcBef>
                        <a:spcAft>
                          <a:spcPts val="0"/>
                        </a:spcAft>
                        <a:buNone/>
                      </a:pPr>
                      <a:r>
                        <a:rPr b="1" lang="en" sz="2000">
                          <a:solidFill>
                            <a:schemeClr val="dk1"/>
                          </a:solidFill>
                          <a:latin typeface="Calibri"/>
                          <a:ea typeface="Calibri"/>
                          <a:cs typeface="Calibri"/>
                          <a:sym typeface="Calibri"/>
                        </a:rPr>
                        <a:t>Records in GloBI</a:t>
                      </a:r>
                      <a:endParaRPr b="1" sz="2000">
                        <a:solidFill>
                          <a:schemeClr val="dk1"/>
                        </a:solidFill>
                        <a:latin typeface="Calibri"/>
                        <a:ea typeface="Calibri"/>
                        <a:cs typeface="Calibri"/>
                        <a:sym typeface="Calibri"/>
                      </a:endParaRPr>
                    </a:p>
                  </a:txBody>
                  <a:tcPr marT="258150" marB="258150" marR="299200" marL="299200">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 sz="2000">
                          <a:latin typeface="Calibri"/>
                          <a:ea typeface="Calibri"/>
                          <a:cs typeface="Calibri"/>
                          <a:sym typeface="Calibri"/>
                        </a:rPr>
                        <a:t>515</a:t>
                      </a:r>
                      <a:endParaRPr sz="2000">
                        <a:latin typeface="Calibri"/>
                        <a:ea typeface="Calibri"/>
                        <a:cs typeface="Calibri"/>
                        <a:sym typeface="Calibri"/>
                      </a:endParaRPr>
                    </a:p>
                  </a:txBody>
                  <a:tcPr marT="258150" marB="258150" marR="299200" marL="299200">
                    <a:lnL cap="flat" cmpd="sng" w="9525">
                      <a:solidFill>
                        <a:srgbClr val="9E9E9E"/>
                      </a:solidFill>
                      <a:prstDash val="solid"/>
                      <a:round/>
                      <a:headEnd len="sm" w="sm" type="none"/>
                      <a:tailEnd len="sm" w="sm" type="none"/>
                    </a:lnL>
                  </a:tcPr>
                </a:tc>
                <a:tc>
                  <a:txBody>
                    <a:bodyPr/>
                    <a:lstStyle/>
                    <a:p>
                      <a:pPr indent="0" lvl="0" marL="0" rtl="0" algn="l">
                        <a:spcBef>
                          <a:spcPts val="0"/>
                        </a:spcBef>
                        <a:spcAft>
                          <a:spcPts val="0"/>
                        </a:spcAft>
                        <a:buNone/>
                      </a:pPr>
                      <a:r>
                        <a:rPr lang="en" sz="2000">
                          <a:latin typeface="Calibri"/>
                          <a:ea typeface="Calibri"/>
                          <a:cs typeface="Calibri"/>
                          <a:sym typeface="Calibri"/>
                        </a:rPr>
                        <a:t>515</a:t>
                      </a:r>
                      <a:endParaRPr sz="2000">
                        <a:latin typeface="Calibri"/>
                        <a:ea typeface="Calibri"/>
                        <a:cs typeface="Calibri"/>
                        <a:sym typeface="Calibri"/>
                      </a:endParaRPr>
                    </a:p>
                  </a:txBody>
                  <a:tcPr marT="258150" marB="258150" marR="299200" marL="299200"/>
                </a:tc>
                <a:tc>
                  <a:txBody>
                    <a:bodyPr/>
                    <a:lstStyle/>
                    <a:p>
                      <a:pPr indent="0" lvl="0" marL="0" rtl="0" algn="l">
                        <a:spcBef>
                          <a:spcPts val="0"/>
                        </a:spcBef>
                        <a:spcAft>
                          <a:spcPts val="0"/>
                        </a:spcAft>
                        <a:buNone/>
                      </a:pPr>
                      <a:r>
                        <a:rPr lang="en" sz="2000">
                          <a:latin typeface="Calibri"/>
                          <a:ea typeface="Calibri"/>
                          <a:cs typeface="Calibri"/>
                          <a:sym typeface="Calibri"/>
                        </a:rPr>
                        <a:t>993</a:t>
                      </a:r>
                      <a:endParaRPr sz="2000">
                        <a:latin typeface="Calibri"/>
                        <a:ea typeface="Calibri"/>
                        <a:cs typeface="Calibri"/>
                        <a:sym typeface="Calibri"/>
                      </a:endParaRPr>
                    </a:p>
                  </a:txBody>
                  <a:tcPr marT="258150" marB="258150" marR="299200" marL="299200"/>
                </a:tc>
              </a:tr>
              <a:tr h="974900">
                <a:tc>
                  <a:txBody>
                    <a:bodyPr/>
                    <a:lstStyle/>
                    <a:p>
                      <a:pPr indent="0" lvl="0" marL="0" rtl="0" algn="l">
                        <a:spcBef>
                          <a:spcPts val="0"/>
                        </a:spcBef>
                        <a:spcAft>
                          <a:spcPts val="0"/>
                        </a:spcAft>
                        <a:buNone/>
                      </a:pPr>
                      <a:r>
                        <a:rPr b="1" lang="en" sz="2000">
                          <a:solidFill>
                            <a:schemeClr val="dk1"/>
                          </a:solidFill>
                          <a:latin typeface="Calibri"/>
                          <a:ea typeface="Calibri"/>
                          <a:cs typeface="Calibri"/>
                          <a:sym typeface="Calibri"/>
                        </a:rPr>
                        <a:t>Unique host taxa</a:t>
                      </a:r>
                      <a:endParaRPr b="1" sz="2000">
                        <a:latin typeface="Calibri"/>
                        <a:ea typeface="Calibri"/>
                        <a:cs typeface="Calibri"/>
                        <a:sym typeface="Calibri"/>
                      </a:endParaRPr>
                    </a:p>
                  </a:txBody>
                  <a:tcPr marT="258150" marB="258150" marR="299200" marL="299200">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 sz="2000">
                          <a:latin typeface="Calibri"/>
                          <a:ea typeface="Calibri"/>
                          <a:cs typeface="Calibri"/>
                          <a:sym typeface="Calibri"/>
                        </a:rPr>
                        <a:t>18</a:t>
                      </a:r>
                      <a:endParaRPr sz="2000">
                        <a:latin typeface="Calibri"/>
                        <a:ea typeface="Calibri"/>
                        <a:cs typeface="Calibri"/>
                        <a:sym typeface="Calibri"/>
                      </a:endParaRPr>
                    </a:p>
                  </a:txBody>
                  <a:tcPr marT="258150" marB="258150" marR="299200" marL="299200">
                    <a:lnL cap="flat" cmpd="sng" w="9525">
                      <a:solidFill>
                        <a:srgbClr val="9E9E9E"/>
                      </a:solidFill>
                      <a:prstDash val="solid"/>
                      <a:round/>
                      <a:headEnd len="sm" w="sm" type="none"/>
                      <a:tailEnd len="sm" w="sm" type="none"/>
                    </a:lnL>
                  </a:tcPr>
                </a:tc>
                <a:tc>
                  <a:txBody>
                    <a:bodyPr/>
                    <a:lstStyle/>
                    <a:p>
                      <a:pPr indent="0" lvl="0" marL="0" rtl="0" algn="l">
                        <a:spcBef>
                          <a:spcPts val="0"/>
                        </a:spcBef>
                        <a:spcAft>
                          <a:spcPts val="0"/>
                        </a:spcAft>
                        <a:buNone/>
                      </a:pPr>
                      <a:r>
                        <a:rPr lang="en" sz="2000">
                          <a:latin typeface="Calibri"/>
                          <a:ea typeface="Calibri"/>
                          <a:cs typeface="Calibri"/>
                          <a:sym typeface="Calibri"/>
                        </a:rPr>
                        <a:t>19</a:t>
                      </a:r>
                      <a:endParaRPr sz="2000">
                        <a:latin typeface="Calibri"/>
                        <a:ea typeface="Calibri"/>
                        <a:cs typeface="Calibri"/>
                        <a:sym typeface="Calibri"/>
                      </a:endParaRPr>
                    </a:p>
                  </a:txBody>
                  <a:tcPr marT="258150" marB="258150" marR="299200" marL="299200"/>
                </a:tc>
                <a:tc>
                  <a:txBody>
                    <a:bodyPr/>
                    <a:lstStyle/>
                    <a:p>
                      <a:pPr indent="0" lvl="0" marL="0" rtl="0" algn="l">
                        <a:spcBef>
                          <a:spcPts val="0"/>
                        </a:spcBef>
                        <a:spcAft>
                          <a:spcPts val="0"/>
                        </a:spcAft>
                        <a:buNone/>
                      </a:pPr>
                      <a:r>
                        <a:rPr lang="en" sz="2000">
                          <a:latin typeface="Calibri"/>
                          <a:ea typeface="Calibri"/>
                          <a:cs typeface="Calibri"/>
                          <a:sym typeface="Calibri"/>
                        </a:rPr>
                        <a:t>25</a:t>
                      </a:r>
                      <a:endParaRPr sz="2000">
                        <a:latin typeface="Calibri"/>
                        <a:ea typeface="Calibri"/>
                        <a:cs typeface="Calibri"/>
                        <a:sym typeface="Calibri"/>
                      </a:endParaRPr>
                    </a:p>
                  </a:txBody>
                  <a:tcPr marT="258150" marB="258150" marR="299200" marL="299200"/>
                </a:tc>
              </a:tr>
              <a:tr h="1368400">
                <a:tc>
                  <a:txBody>
                    <a:bodyPr/>
                    <a:lstStyle/>
                    <a:p>
                      <a:pPr indent="0" lvl="0" marL="0" rtl="0" algn="l">
                        <a:spcBef>
                          <a:spcPts val="0"/>
                        </a:spcBef>
                        <a:spcAft>
                          <a:spcPts val="0"/>
                        </a:spcAft>
                        <a:buNone/>
                      </a:pPr>
                      <a:r>
                        <a:rPr b="1" lang="en" sz="2000">
                          <a:latin typeface="Calibri"/>
                          <a:ea typeface="Calibri"/>
                          <a:cs typeface="Calibri"/>
                          <a:sym typeface="Calibri"/>
                        </a:rPr>
                        <a:t>Unique relationships</a:t>
                      </a:r>
                      <a:endParaRPr b="1" sz="2000">
                        <a:latin typeface="Calibri"/>
                        <a:ea typeface="Calibri"/>
                        <a:cs typeface="Calibri"/>
                        <a:sym typeface="Calibri"/>
                      </a:endParaRPr>
                    </a:p>
                  </a:txBody>
                  <a:tcPr marT="258150" marB="258150" marR="299200" marL="299200">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 sz="2000">
                          <a:latin typeface="Calibri"/>
                          <a:ea typeface="Calibri"/>
                          <a:cs typeface="Calibri"/>
                          <a:sym typeface="Calibri"/>
                        </a:rPr>
                        <a:t>parasite of, </a:t>
                      </a:r>
                      <a:endParaRPr sz="2000">
                        <a:latin typeface="Calibri"/>
                        <a:ea typeface="Calibri"/>
                        <a:cs typeface="Calibri"/>
                        <a:sym typeface="Calibri"/>
                      </a:endParaRPr>
                    </a:p>
                    <a:p>
                      <a:pPr indent="0" lvl="0" marL="0" rtl="0" algn="l">
                        <a:spcBef>
                          <a:spcPts val="0"/>
                        </a:spcBef>
                        <a:spcAft>
                          <a:spcPts val="0"/>
                        </a:spcAft>
                        <a:buNone/>
                      </a:pPr>
                      <a:r>
                        <a:rPr lang="en" sz="2000">
                          <a:latin typeface="Calibri"/>
                          <a:ea typeface="Calibri"/>
                          <a:cs typeface="Calibri"/>
                          <a:sym typeface="Calibri"/>
                        </a:rPr>
                        <a:t>interacts with</a:t>
                      </a:r>
                      <a:endParaRPr sz="2000">
                        <a:latin typeface="Calibri"/>
                        <a:ea typeface="Calibri"/>
                        <a:cs typeface="Calibri"/>
                        <a:sym typeface="Calibri"/>
                      </a:endParaRPr>
                    </a:p>
                  </a:txBody>
                  <a:tcPr marT="258150" marB="258150" marR="299200" marL="299200">
                    <a:lnL cap="flat" cmpd="sng" w="9525">
                      <a:solidFill>
                        <a:srgbClr val="9E9E9E"/>
                      </a:solidFill>
                      <a:prstDash val="solid"/>
                      <a:round/>
                      <a:headEnd len="sm" w="sm" type="none"/>
                      <a:tailEnd len="sm" w="sm" type="none"/>
                    </a:lnL>
                  </a:tcPr>
                </a:tc>
                <a:tc>
                  <a:txBody>
                    <a:bodyPr/>
                    <a:lstStyle/>
                    <a:p>
                      <a:pPr indent="0" lvl="0" marL="0" rtl="0" algn="l">
                        <a:spcBef>
                          <a:spcPts val="0"/>
                        </a:spcBef>
                        <a:spcAft>
                          <a:spcPts val="0"/>
                        </a:spcAft>
                        <a:buNone/>
                      </a:pPr>
                      <a:r>
                        <a:rPr lang="en" sz="2000">
                          <a:solidFill>
                            <a:schemeClr val="dk1"/>
                          </a:solidFill>
                          <a:latin typeface="Calibri"/>
                          <a:ea typeface="Calibri"/>
                          <a:cs typeface="Calibri"/>
                          <a:sym typeface="Calibri"/>
                        </a:rPr>
                        <a:t>p</a:t>
                      </a:r>
                      <a:r>
                        <a:rPr lang="en" sz="2000">
                          <a:solidFill>
                            <a:schemeClr val="dk1"/>
                          </a:solidFill>
                          <a:latin typeface="Calibri"/>
                          <a:ea typeface="Calibri"/>
                          <a:cs typeface="Calibri"/>
                          <a:sym typeface="Calibri"/>
                        </a:rPr>
                        <a:t>arasite of, </a:t>
                      </a:r>
                      <a:endParaRPr sz="2000">
                        <a:solidFill>
                          <a:schemeClr val="dk1"/>
                        </a:solidFill>
                        <a:latin typeface="Calibri"/>
                        <a:ea typeface="Calibri"/>
                        <a:cs typeface="Calibri"/>
                        <a:sym typeface="Calibri"/>
                      </a:endParaRPr>
                    </a:p>
                    <a:p>
                      <a:pPr indent="0" lvl="0" marL="0" rtl="0" algn="l">
                        <a:spcBef>
                          <a:spcPts val="0"/>
                        </a:spcBef>
                        <a:spcAft>
                          <a:spcPts val="0"/>
                        </a:spcAft>
                        <a:buNone/>
                      </a:pPr>
                      <a:r>
                        <a:rPr lang="en" sz="2000">
                          <a:solidFill>
                            <a:schemeClr val="dk1"/>
                          </a:solidFill>
                          <a:latin typeface="Calibri"/>
                          <a:ea typeface="Calibri"/>
                          <a:cs typeface="Calibri"/>
                          <a:sym typeface="Calibri"/>
                        </a:rPr>
                        <a:t>interacts with</a:t>
                      </a:r>
                      <a:endParaRPr sz="2000">
                        <a:latin typeface="Calibri"/>
                        <a:ea typeface="Calibri"/>
                        <a:cs typeface="Calibri"/>
                        <a:sym typeface="Calibri"/>
                      </a:endParaRPr>
                    </a:p>
                  </a:txBody>
                  <a:tcPr marT="258150" marB="258150" marR="299200" marL="299200"/>
                </a:tc>
                <a:tc>
                  <a:txBody>
                    <a:bodyPr/>
                    <a:lstStyle/>
                    <a:p>
                      <a:pPr indent="0" lvl="0" marL="0" rtl="0" algn="l">
                        <a:spcBef>
                          <a:spcPts val="0"/>
                        </a:spcBef>
                        <a:spcAft>
                          <a:spcPts val="0"/>
                        </a:spcAft>
                        <a:buNone/>
                      </a:pPr>
                      <a:r>
                        <a:rPr lang="en" sz="2000">
                          <a:solidFill>
                            <a:schemeClr val="dk1"/>
                          </a:solidFill>
                          <a:latin typeface="Calibri"/>
                          <a:ea typeface="Calibri"/>
                          <a:cs typeface="Calibri"/>
                          <a:sym typeface="Calibri"/>
                        </a:rPr>
                        <a:t>parasite of, </a:t>
                      </a:r>
                      <a:r>
                        <a:rPr lang="en" sz="2000">
                          <a:solidFill>
                            <a:schemeClr val="dk1"/>
                          </a:solidFill>
                          <a:latin typeface="Calibri"/>
                          <a:ea typeface="Calibri"/>
                          <a:cs typeface="Calibri"/>
                          <a:sym typeface="Calibri"/>
                        </a:rPr>
                        <a:t>interacts with,</a:t>
                      </a:r>
                      <a:endParaRPr sz="20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2000">
                          <a:solidFill>
                            <a:schemeClr val="dk1"/>
                          </a:solidFill>
                          <a:latin typeface="Calibri"/>
                          <a:ea typeface="Calibri"/>
                          <a:cs typeface="Calibri"/>
                          <a:sym typeface="Calibri"/>
                        </a:rPr>
                        <a:t>has host</a:t>
                      </a:r>
                      <a:endParaRPr sz="2000">
                        <a:solidFill>
                          <a:schemeClr val="dk1"/>
                        </a:solidFill>
                        <a:latin typeface="Calibri"/>
                        <a:ea typeface="Calibri"/>
                        <a:cs typeface="Calibri"/>
                        <a:sym typeface="Calibri"/>
                      </a:endParaRPr>
                    </a:p>
                  </a:txBody>
                  <a:tcPr marT="258150" marB="258150" marR="299200" marL="299200"/>
                </a:tc>
              </a:tr>
            </a:tbl>
          </a:graphicData>
        </a:graphic>
      </p:graphicFrame>
      <p:pic>
        <p:nvPicPr>
          <p:cNvPr id="87" name="Google Shape;87;p13"/>
          <p:cNvPicPr preferRelativeResize="0"/>
          <p:nvPr/>
        </p:nvPicPr>
        <p:blipFill rotWithShape="1">
          <a:blip r:embed="rId15">
            <a:alphaModFix/>
          </a:blip>
          <a:srcRect b="0" l="0" r="31431" t="0"/>
          <a:stretch/>
        </p:blipFill>
        <p:spPr>
          <a:xfrm>
            <a:off x="22827825" y="10038786"/>
            <a:ext cx="8553126" cy="2876238"/>
          </a:xfrm>
          <a:prstGeom prst="rect">
            <a:avLst/>
          </a:prstGeom>
          <a:noFill/>
          <a:ln cap="flat" cmpd="sng" w="9525">
            <a:solidFill>
              <a:schemeClr val="dk2"/>
            </a:solidFill>
            <a:prstDash val="solid"/>
            <a:round/>
            <a:headEnd len="sm" w="sm" type="none"/>
            <a:tailEnd len="sm" w="sm" type="none"/>
          </a:ln>
        </p:spPr>
      </p:pic>
      <p:pic>
        <p:nvPicPr>
          <p:cNvPr id="88" name="Google Shape;88;p13"/>
          <p:cNvPicPr preferRelativeResize="0"/>
          <p:nvPr/>
        </p:nvPicPr>
        <p:blipFill>
          <a:blip r:embed="rId16">
            <a:alphaModFix/>
          </a:blip>
          <a:stretch>
            <a:fillRect/>
          </a:stretch>
        </p:blipFill>
        <p:spPr>
          <a:xfrm>
            <a:off x="22889871" y="13122850"/>
            <a:ext cx="8352003" cy="4025025"/>
          </a:xfrm>
          <a:prstGeom prst="rect">
            <a:avLst/>
          </a:prstGeom>
          <a:noFill/>
          <a:ln cap="flat" cmpd="sng" w="9525">
            <a:solidFill>
              <a:schemeClr val="dk2"/>
            </a:solidFill>
            <a:prstDash val="solid"/>
            <a:round/>
            <a:headEnd len="sm" w="sm" type="none"/>
            <a:tailEnd len="sm" w="sm" type="none"/>
          </a:ln>
        </p:spPr>
      </p:pic>
      <p:sp>
        <p:nvSpPr>
          <p:cNvPr id="89" name="Google Shape;89;p13"/>
          <p:cNvSpPr txBox="1"/>
          <p:nvPr/>
        </p:nvSpPr>
        <p:spPr>
          <a:xfrm>
            <a:off x="22602250" y="17249950"/>
            <a:ext cx="8896200" cy="11082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0"/>
              </a:spcBef>
              <a:spcAft>
                <a:spcPts val="0"/>
              </a:spcAft>
              <a:buNone/>
            </a:pPr>
            <a:r>
              <a:rPr b="1" lang="en" sz="1200">
                <a:solidFill>
                  <a:schemeClr val="dk1"/>
                </a:solidFill>
                <a:latin typeface="Calibri"/>
                <a:ea typeface="Calibri"/>
                <a:cs typeface="Calibri"/>
                <a:sym typeface="Calibri"/>
              </a:rPr>
              <a:t>Figure 6. </a:t>
            </a:r>
            <a:r>
              <a:rPr lang="en" sz="1200">
                <a:solidFill>
                  <a:schemeClr val="dk1"/>
                </a:solidFill>
                <a:latin typeface="Calibri"/>
                <a:ea typeface="Calibri"/>
                <a:cs typeface="Calibri"/>
                <a:sym typeface="Calibri"/>
              </a:rPr>
              <a:t>An example data review produced by GloBI. Data reviews help to provide early feedback to TPT contributors. The reviews are also included in the published quarterly published summary report. The review </a:t>
            </a:r>
            <a:r>
              <a:rPr lang="en" sz="1200">
                <a:solidFill>
                  <a:schemeClr val="dk1"/>
                </a:solidFill>
                <a:latin typeface="Calibri"/>
                <a:ea typeface="Calibri"/>
                <a:cs typeface="Calibri"/>
                <a:sym typeface="Calibri"/>
              </a:rPr>
              <a:t>includes an i</a:t>
            </a:r>
            <a:r>
              <a:rPr lang="en" sz="1200">
                <a:solidFill>
                  <a:schemeClr val="dk1"/>
                </a:solidFill>
                <a:latin typeface="Calibri"/>
                <a:ea typeface="Calibri"/>
                <a:cs typeface="Calibri"/>
                <a:sym typeface="Calibri"/>
              </a:rPr>
              <a:t>ndex of interaction terms or phrases found in the dataset verbatim in </a:t>
            </a:r>
            <a:r>
              <a:rPr lang="en" sz="1200">
                <a:solidFill>
                  <a:schemeClr val="dk1"/>
                </a:solidFill>
                <a:latin typeface="Calibri"/>
                <a:ea typeface="Calibri"/>
                <a:cs typeface="Calibri"/>
                <a:sym typeface="Calibri"/>
              </a:rPr>
              <a:t>addition</a:t>
            </a:r>
            <a:r>
              <a:rPr lang="en" sz="1200">
                <a:solidFill>
                  <a:schemeClr val="dk1"/>
                </a:solidFill>
                <a:latin typeface="Calibri"/>
                <a:ea typeface="Calibri"/>
                <a:cs typeface="Calibri"/>
                <a:sym typeface="Calibri"/>
              </a:rPr>
              <a:t> to suggested OBO Relationship Ontology terms to apply as an interpretation. TPT data providers assist in this process by suggesting, or confirming, the  interpretations of label information. This explicit </a:t>
            </a:r>
            <a:r>
              <a:rPr lang="en" sz="1200">
                <a:solidFill>
                  <a:schemeClr val="dk1"/>
                </a:solidFill>
                <a:latin typeface="Calibri"/>
                <a:ea typeface="Calibri"/>
                <a:cs typeface="Calibri"/>
                <a:sym typeface="Calibri"/>
              </a:rPr>
              <a:t>mapping process </a:t>
            </a:r>
            <a:r>
              <a:rPr lang="en" sz="1200">
                <a:solidFill>
                  <a:schemeClr val="dk1"/>
                </a:solidFill>
                <a:latin typeface="Calibri"/>
                <a:ea typeface="Calibri"/>
                <a:cs typeface="Calibri"/>
                <a:sym typeface="Calibri"/>
              </a:rPr>
              <a:t>helps clarify </a:t>
            </a:r>
            <a:r>
              <a:rPr lang="en" sz="1200">
                <a:solidFill>
                  <a:schemeClr val="dk1"/>
                </a:solidFill>
                <a:latin typeface="Calibri"/>
                <a:ea typeface="Calibri"/>
                <a:cs typeface="Calibri"/>
                <a:sym typeface="Calibri"/>
              </a:rPr>
              <a:t>ambiguous</a:t>
            </a:r>
            <a:r>
              <a:rPr lang="en" sz="1200">
                <a:solidFill>
                  <a:schemeClr val="dk1"/>
                </a:solidFill>
                <a:latin typeface="Calibri"/>
                <a:ea typeface="Calibri"/>
                <a:cs typeface="Calibri"/>
                <a:sym typeface="Calibri"/>
              </a:rPr>
              <a:t> interaction language often seen on specimen labels, and helps to better describe parasite/host relationships.</a:t>
            </a:r>
            <a:endParaRPr>
              <a:latin typeface="Calibri"/>
              <a:ea typeface="Calibri"/>
              <a:cs typeface="Calibri"/>
              <a:sym typeface="Calibri"/>
            </a:endParaRPr>
          </a:p>
        </p:txBody>
      </p:sp>
      <p:sp>
        <p:nvSpPr>
          <p:cNvPr id="90" name="Google Shape;90;p13"/>
          <p:cNvSpPr txBox="1"/>
          <p:nvPr/>
        </p:nvSpPr>
        <p:spPr>
          <a:xfrm>
            <a:off x="11237275" y="20429013"/>
            <a:ext cx="10398300" cy="7389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0"/>
              </a:spcBef>
              <a:spcAft>
                <a:spcPts val="0"/>
              </a:spcAft>
              <a:buNone/>
            </a:pPr>
            <a:r>
              <a:rPr b="1" lang="en" sz="1200">
                <a:solidFill>
                  <a:schemeClr val="dk1"/>
                </a:solidFill>
                <a:latin typeface="Calibri"/>
                <a:ea typeface="Calibri"/>
                <a:cs typeface="Calibri"/>
                <a:sym typeface="Calibri"/>
              </a:rPr>
              <a:t>Table 1: </a:t>
            </a:r>
            <a:r>
              <a:rPr i="1" lang="en" sz="1200">
                <a:solidFill>
                  <a:srgbClr val="222222"/>
                </a:solidFill>
                <a:highlight>
                  <a:schemeClr val="lt1"/>
                </a:highlight>
                <a:latin typeface="Calibri"/>
                <a:ea typeface="Calibri"/>
                <a:cs typeface="Calibri"/>
                <a:sym typeface="Calibri"/>
              </a:rPr>
              <a:t>Ixodes scapularis</a:t>
            </a:r>
            <a:r>
              <a:rPr lang="en" sz="1200">
                <a:solidFill>
                  <a:srgbClr val="222222"/>
                </a:solidFill>
                <a:highlight>
                  <a:srgbClr val="FFFFFF"/>
                </a:highlight>
                <a:latin typeface="Calibri"/>
                <a:ea typeface="Calibri"/>
                <a:cs typeface="Calibri"/>
                <a:sym typeface="Calibri"/>
              </a:rPr>
              <a:t> (</a:t>
            </a:r>
            <a:r>
              <a:rPr lang="en" sz="1200">
                <a:solidFill>
                  <a:srgbClr val="222222"/>
                </a:solidFill>
                <a:highlight>
                  <a:schemeClr val="lt1"/>
                </a:highlight>
                <a:latin typeface="Calibri"/>
                <a:ea typeface="Calibri"/>
                <a:cs typeface="Calibri"/>
                <a:sym typeface="Calibri"/>
              </a:rPr>
              <a:t>deer tick</a:t>
            </a:r>
            <a:r>
              <a:rPr i="1" lang="en" sz="1200">
                <a:solidFill>
                  <a:srgbClr val="222222"/>
                </a:solidFill>
                <a:highlight>
                  <a:srgbClr val="FFFFFF"/>
                </a:highlight>
                <a:latin typeface="Calibri"/>
                <a:ea typeface="Calibri"/>
                <a:cs typeface="Calibri"/>
                <a:sym typeface="Calibri"/>
              </a:rPr>
              <a:t>,</a:t>
            </a:r>
            <a:r>
              <a:rPr lang="en" sz="1200">
                <a:solidFill>
                  <a:srgbClr val="222222"/>
                </a:solidFill>
                <a:highlight>
                  <a:srgbClr val="FFFFFF"/>
                </a:highlight>
                <a:latin typeface="Calibri"/>
                <a:ea typeface="Calibri"/>
                <a:cs typeface="Calibri"/>
                <a:sym typeface="Calibri"/>
              </a:rPr>
              <a:t> </a:t>
            </a:r>
            <a:r>
              <a:rPr b="1" lang="en" sz="1200">
                <a:solidFill>
                  <a:srgbClr val="222222"/>
                </a:solidFill>
                <a:highlight>
                  <a:srgbClr val="FFFFFF"/>
                </a:highlight>
                <a:latin typeface="Calibri"/>
                <a:ea typeface="Calibri"/>
                <a:cs typeface="Calibri"/>
                <a:sym typeface="Calibri"/>
              </a:rPr>
              <a:t>Figure 4</a:t>
            </a:r>
            <a:r>
              <a:rPr lang="en" sz="1200">
                <a:solidFill>
                  <a:srgbClr val="222222"/>
                </a:solidFill>
                <a:highlight>
                  <a:srgbClr val="FFFFFF"/>
                </a:highlight>
                <a:latin typeface="Calibri"/>
                <a:ea typeface="Calibri"/>
                <a:cs typeface="Calibri"/>
                <a:sym typeface="Calibri"/>
              </a:rPr>
              <a:t>) records in GloBI before (2019) and  after the TPT project began creating records (2020). The number of documented interactions of deer ticks with other organisms has nearly doubled since the beginning of the project. As more records were indexed by GloBI, the number of unique host taxa also increased and an additional relationship type (i.e., "has host") was captured.</a:t>
            </a:r>
            <a:endParaRPr sz="1200">
              <a:solidFill>
                <a:schemeClr val="dk1"/>
              </a:solidFill>
              <a:latin typeface="Calibri"/>
              <a:ea typeface="Calibri"/>
              <a:cs typeface="Calibri"/>
              <a:sym typeface="Calibri"/>
            </a:endParaRPr>
          </a:p>
        </p:txBody>
      </p:sp>
      <p:sp>
        <p:nvSpPr>
          <p:cNvPr id="91" name="Google Shape;91;p13"/>
          <p:cNvSpPr txBox="1"/>
          <p:nvPr/>
        </p:nvSpPr>
        <p:spPr>
          <a:xfrm>
            <a:off x="22259200" y="18473500"/>
            <a:ext cx="10659300" cy="178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800">
                <a:latin typeface="Calibri"/>
                <a:ea typeface="Calibri"/>
                <a:cs typeface="Calibri"/>
                <a:sym typeface="Calibri"/>
              </a:rPr>
              <a:t>ACKNOWLEDGEMENTS</a:t>
            </a:r>
            <a:endParaRPr b="1" sz="2000">
              <a:latin typeface="Calibri"/>
              <a:ea typeface="Calibri"/>
              <a:cs typeface="Calibri"/>
              <a:sym typeface="Calibri"/>
            </a:endParaRPr>
          </a:p>
          <a:p>
            <a:pPr indent="0" lvl="0" marL="0" rtl="0" algn="l">
              <a:spcBef>
                <a:spcPts val="0"/>
              </a:spcBef>
              <a:spcAft>
                <a:spcPts val="0"/>
              </a:spcAft>
              <a:buNone/>
            </a:pPr>
            <a:r>
              <a:rPr lang="en" sz="1600">
                <a:solidFill>
                  <a:srgbClr val="333333"/>
                </a:solidFill>
                <a:highlight>
                  <a:schemeClr val="lt1"/>
                </a:highlight>
                <a:latin typeface="Calibri"/>
                <a:ea typeface="Calibri"/>
                <a:cs typeface="Calibri"/>
                <a:sym typeface="Calibri"/>
              </a:rPr>
              <a:t>The TPT project is supported by the </a:t>
            </a:r>
            <a:r>
              <a:rPr lang="en" sz="1600">
                <a:solidFill>
                  <a:srgbClr val="333333"/>
                </a:solidFill>
                <a:highlight>
                  <a:schemeClr val="lt1"/>
                </a:highlight>
                <a:latin typeface="Calibri"/>
                <a:ea typeface="Calibri"/>
                <a:cs typeface="Calibri"/>
                <a:sym typeface="Calibri"/>
              </a:rPr>
              <a:t>National Science Foundation award "Collaborative Research: Digitization TCN: Digitizing collections to trace parasite-host associations and predict the spread of vector-borne disease," Award DBI:1901932 &amp; 1901926</a:t>
            </a:r>
            <a:endParaRPr sz="1600">
              <a:solidFill>
                <a:srgbClr val="333333"/>
              </a:solidFill>
              <a:highlight>
                <a:schemeClr val="lt1"/>
              </a:highlight>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600">
                <a:solidFill>
                  <a:srgbClr val="222222"/>
                </a:solidFill>
                <a:latin typeface="Calibri"/>
                <a:ea typeface="Calibri"/>
                <a:cs typeface="Calibri"/>
                <a:sym typeface="Calibri"/>
              </a:rPr>
              <a:t>GloBI: </a:t>
            </a:r>
            <a:r>
              <a:rPr lang="en" sz="1600" u="sng">
                <a:solidFill>
                  <a:schemeClr val="accent5"/>
                </a:solidFill>
                <a:latin typeface="Calibri"/>
                <a:ea typeface="Calibri"/>
                <a:cs typeface="Calibri"/>
                <a:sym typeface="Calibri"/>
                <a:hlinkClick r:id="rId17">
                  <a:extLst>
                    <a:ext uri="{A12FA001-AC4F-418D-AE19-62706E023703}">
                      <ahyp:hlinkClr val="tx"/>
                    </a:ext>
                  </a:extLst>
                </a:hlinkClick>
              </a:rPr>
              <a:t>https://www.globalbioticinteractions.org/</a:t>
            </a:r>
            <a:endParaRPr sz="1600">
              <a:solidFill>
                <a:srgbClr val="222222"/>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600">
                <a:solidFill>
                  <a:srgbClr val="222222"/>
                </a:solidFill>
                <a:latin typeface="Calibri"/>
                <a:ea typeface="Calibri"/>
                <a:cs typeface="Calibri"/>
                <a:sym typeface="Calibri"/>
              </a:rPr>
              <a:t>TPT &amp; GloBI: </a:t>
            </a:r>
            <a:r>
              <a:rPr lang="en" sz="1600" u="sng">
                <a:solidFill>
                  <a:schemeClr val="accent5"/>
                </a:solidFill>
                <a:latin typeface="Calibri"/>
                <a:ea typeface="Calibri"/>
                <a:cs typeface="Calibri"/>
                <a:sym typeface="Calibri"/>
                <a:hlinkClick r:id="rId18">
                  <a:extLst>
                    <a:ext uri="{A12FA001-AC4F-418D-AE19-62706E023703}">
                      <ahyp:hlinkClr val="tx"/>
                    </a:ext>
                  </a:extLst>
                </a:hlinkClick>
              </a:rPr>
              <a:t>https://www.globalbioticinteractions.org/parasitetracker/</a:t>
            </a:r>
            <a:endParaRPr sz="1600">
              <a:solidFill>
                <a:srgbClr val="333333"/>
              </a:solidFill>
              <a:highlight>
                <a:schemeClr val="lt1"/>
              </a:highlight>
              <a:latin typeface="Calibri"/>
              <a:ea typeface="Calibri"/>
              <a:cs typeface="Calibri"/>
              <a:sym typeface="Calibri"/>
            </a:endParaRPr>
          </a:p>
          <a:p>
            <a:pPr indent="0" lvl="0" marL="0" rtl="0" algn="ctr">
              <a:spcBef>
                <a:spcPts val="0"/>
              </a:spcBef>
              <a:spcAft>
                <a:spcPts val="0"/>
              </a:spcAft>
              <a:buNone/>
            </a:pPr>
            <a:r>
              <a:t/>
            </a:r>
            <a:endParaRPr b="1" sz="1200">
              <a:latin typeface="Calibri"/>
              <a:ea typeface="Calibri"/>
              <a:cs typeface="Calibri"/>
              <a:sym typeface="Calibri"/>
            </a:endParaRPr>
          </a:p>
        </p:txBody>
      </p:sp>
      <p:pic>
        <p:nvPicPr>
          <p:cNvPr id="92" name="Google Shape;92;p13"/>
          <p:cNvPicPr preferRelativeResize="0"/>
          <p:nvPr/>
        </p:nvPicPr>
        <p:blipFill>
          <a:blip r:embed="rId19">
            <a:alphaModFix/>
          </a:blip>
          <a:stretch>
            <a:fillRect/>
          </a:stretch>
        </p:blipFill>
        <p:spPr>
          <a:xfrm>
            <a:off x="435775" y="10044071"/>
            <a:ext cx="9830851" cy="5529816"/>
          </a:xfrm>
          <a:prstGeom prst="rect">
            <a:avLst/>
          </a:prstGeom>
          <a:noFill/>
          <a:ln cap="flat" cmpd="sng" w="9525">
            <a:solidFill>
              <a:srgbClr val="000000"/>
            </a:solidFill>
            <a:prstDash val="solid"/>
            <a:round/>
            <a:headEnd len="sm" w="sm" type="none"/>
            <a:tailEnd len="sm" w="sm" type="none"/>
          </a:ln>
        </p:spPr>
      </p:pic>
      <p:sp>
        <p:nvSpPr>
          <p:cNvPr id="93" name="Google Shape;93;p13"/>
          <p:cNvSpPr txBox="1"/>
          <p:nvPr/>
        </p:nvSpPr>
        <p:spPr>
          <a:xfrm>
            <a:off x="15240038" y="12583450"/>
            <a:ext cx="31434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b="1" lang="en" sz="2800">
                <a:solidFill>
                  <a:schemeClr val="dk1"/>
                </a:solidFill>
                <a:latin typeface="Calibri"/>
                <a:ea typeface="Calibri"/>
                <a:cs typeface="Calibri"/>
                <a:sym typeface="Calibri"/>
              </a:rPr>
              <a:t>RESULTS</a:t>
            </a:r>
            <a:endParaRPr sz="2000"/>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