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3.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4.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5.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6.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7.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826" r:id="rId2"/>
    <p:sldMasterId id="2147484100" r:id="rId3"/>
    <p:sldMasterId id="2147484154" r:id="rId4"/>
    <p:sldMasterId id="2147484309" r:id="rId5"/>
    <p:sldMasterId id="2147484368" r:id="rId6"/>
    <p:sldMasterId id="2147484430" r:id="rId7"/>
    <p:sldMasterId id="2147484537" r:id="rId8"/>
  </p:sldMasterIdLst>
  <p:notesMasterIdLst>
    <p:notesMasterId r:id="rId107"/>
  </p:notesMasterIdLst>
  <p:handoutMasterIdLst>
    <p:handoutMasterId r:id="rId108"/>
  </p:handoutMasterIdLst>
  <p:sldIdLst>
    <p:sldId id="1002" r:id="rId9"/>
    <p:sldId id="260" r:id="rId10"/>
    <p:sldId id="979" r:id="rId11"/>
    <p:sldId id="980" r:id="rId12"/>
    <p:sldId id="981" r:id="rId13"/>
    <p:sldId id="982" r:id="rId14"/>
    <p:sldId id="988" r:id="rId15"/>
    <p:sldId id="983" r:id="rId16"/>
    <p:sldId id="471" r:id="rId17"/>
    <p:sldId id="984" r:id="rId18"/>
    <p:sldId id="303" r:id="rId19"/>
    <p:sldId id="977" r:id="rId20"/>
    <p:sldId id="975" r:id="rId21"/>
    <p:sldId id="987" r:id="rId22"/>
    <p:sldId id="312" r:id="rId23"/>
    <p:sldId id="989" r:id="rId24"/>
    <p:sldId id="319" r:id="rId25"/>
    <p:sldId id="915" r:id="rId26"/>
    <p:sldId id="968" r:id="rId27"/>
    <p:sldId id="264" r:id="rId28"/>
    <p:sldId id="316" r:id="rId29"/>
    <p:sldId id="313" r:id="rId30"/>
    <p:sldId id="314" r:id="rId31"/>
    <p:sldId id="517" r:id="rId32"/>
    <p:sldId id="317" r:id="rId33"/>
    <p:sldId id="318" r:id="rId34"/>
    <p:sldId id="320" r:id="rId35"/>
    <p:sldId id="321" r:id="rId36"/>
    <p:sldId id="869" r:id="rId37"/>
    <p:sldId id="868" r:id="rId38"/>
    <p:sldId id="837" r:id="rId39"/>
    <p:sldId id="857" r:id="rId40"/>
    <p:sldId id="844" r:id="rId41"/>
    <p:sldId id="532" r:id="rId42"/>
    <p:sldId id="530" r:id="rId43"/>
    <p:sldId id="845" r:id="rId44"/>
    <p:sldId id="533" r:id="rId45"/>
    <p:sldId id="923" r:id="rId46"/>
    <p:sldId id="918" r:id="rId47"/>
    <p:sldId id="809" r:id="rId48"/>
    <p:sldId id="328" r:id="rId49"/>
    <p:sldId id="329" r:id="rId50"/>
    <p:sldId id="748" r:id="rId51"/>
    <p:sldId id="331" r:id="rId52"/>
    <p:sldId id="750" r:id="rId53"/>
    <p:sldId id="333" r:id="rId54"/>
    <p:sldId id="801" r:id="rId55"/>
    <p:sldId id="919" r:id="rId56"/>
    <p:sldId id="921" r:id="rId57"/>
    <p:sldId id="922" r:id="rId58"/>
    <p:sldId id="925" r:id="rId59"/>
    <p:sldId id="927" r:id="rId60"/>
    <p:sldId id="935" r:id="rId61"/>
    <p:sldId id="990" r:id="rId62"/>
    <p:sldId id="991" r:id="rId63"/>
    <p:sldId id="992" r:id="rId64"/>
    <p:sldId id="928" r:id="rId65"/>
    <p:sldId id="929" r:id="rId66"/>
    <p:sldId id="930" r:id="rId67"/>
    <p:sldId id="931" r:id="rId68"/>
    <p:sldId id="924" r:id="rId69"/>
    <p:sldId id="802" r:id="rId70"/>
    <p:sldId id="920" r:id="rId71"/>
    <p:sldId id="804" r:id="rId72"/>
    <p:sldId id="1001" r:id="rId73"/>
    <p:sldId id="759" r:id="rId74"/>
    <p:sldId id="297" r:id="rId75"/>
    <p:sldId id="916" r:id="rId76"/>
    <p:sldId id="354" r:id="rId77"/>
    <p:sldId id="970" r:id="rId78"/>
    <p:sldId id="972" r:id="rId79"/>
    <p:sldId id="360" r:id="rId80"/>
    <p:sldId id="374" r:id="rId81"/>
    <p:sldId id="361" r:id="rId82"/>
    <p:sldId id="362" r:id="rId83"/>
    <p:sldId id="380" r:id="rId84"/>
    <p:sldId id="364" r:id="rId85"/>
    <p:sldId id="365" r:id="rId86"/>
    <p:sldId id="366" r:id="rId87"/>
    <p:sldId id="367" r:id="rId88"/>
    <p:sldId id="969" r:id="rId89"/>
    <p:sldId id="741" r:id="rId90"/>
    <p:sldId id="599" r:id="rId91"/>
    <p:sldId id="740" r:id="rId92"/>
    <p:sldId id="743" r:id="rId93"/>
    <p:sldId id="714" r:id="rId94"/>
    <p:sldId id="933" r:id="rId95"/>
    <p:sldId id="934" r:id="rId96"/>
    <p:sldId id="261" r:id="rId97"/>
    <p:sldId id="994" r:id="rId98"/>
    <p:sldId id="262" r:id="rId99"/>
    <p:sldId id="995" r:id="rId100"/>
    <p:sldId id="996" r:id="rId101"/>
    <p:sldId id="265" r:id="rId102"/>
    <p:sldId id="266" r:id="rId103"/>
    <p:sldId id="267" r:id="rId104"/>
    <p:sldId id="268" r:id="rId105"/>
    <p:sldId id="737" r:id="rId106"/>
  </p:sldIdLst>
  <p:sldSz cx="16256000" cy="9144000"/>
  <p:notesSz cx="6858000" cy="9144000"/>
  <p:embeddedFontLst>
    <p:embeddedFont>
      <p:font typeface="Calibri" panose="020F0502020204030204" pitchFamily="34" charset="0"/>
      <p:regular r:id="rId109"/>
      <p:bold r:id="rId110"/>
      <p:italic r:id="rId111"/>
      <p:boldItalic r:id="rId112"/>
    </p:embeddedFont>
    <p:embeddedFont>
      <p:font typeface="Calibri Light" panose="020F0302020204030204" pitchFamily="34" charset="0"/>
      <p:regular r:id="rId113"/>
      <p:italic r:id="rId114"/>
    </p:embeddedFont>
    <p:embeddedFont>
      <p:font typeface="Helvetica" panose="020B0604020202020204" pitchFamily="34" charset="0"/>
      <p:regular r:id="rId115"/>
      <p:bold r:id="rId116"/>
      <p:italic r:id="rId117"/>
      <p:boldItalic r:id="rId118"/>
    </p:embeddedFont>
    <p:embeddedFont>
      <p:font typeface="Helvetica Neue" panose="020B0604020202020204" charset="0"/>
      <p:regular r:id="rId119"/>
      <p:bold r:id="rId120"/>
      <p:italic r:id="rId121"/>
      <p:boldItalic r:id="rId122"/>
    </p:embeddedFont>
    <p:embeddedFont>
      <p:font typeface="Helvetica Neue Light" panose="020B0604020202020204" charset="0"/>
      <p:regular r:id="rId123"/>
      <p:bold r:id="rId124"/>
      <p:italic r:id="rId125"/>
      <p:boldItalic r:id="rId126"/>
    </p:embeddedFont>
    <p:embeddedFont>
      <p:font typeface="Open Sans" panose="020B0604020202020204" charset="0"/>
      <p:regular r:id="rId127"/>
      <p:bold r:id="rId128"/>
      <p:italic r:id="rId129"/>
      <p:boldItalic r:id="rId130"/>
    </p:embeddedFont>
    <p:embeddedFont>
      <p:font typeface="Open Sans Light" panose="020B0604020202020204" charset="0"/>
      <p:regular r:id="rId131"/>
      <p:bold r:id="rId132"/>
      <p:italic r:id="rId133"/>
      <p:boldItalic r:id="rId134"/>
    </p:embeddedFont>
    <p:embeddedFont>
      <p:font typeface="Open Sans SemiBold" panose="020B0604020202020204" charset="0"/>
      <p:regular r:id="rId135"/>
      <p:bold r:id="rId136"/>
      <p:italic r:id="rId137"/>
      <p:boldItalic r:id="rId138"/>
    </p:embeddedFont>
    <p:embeddedFont>
      <p:font typeface="Open Sans SemiBold" panose="020B0604020202020204" charset="0"/>
      <p:regular r:id="rId135"/>
      <p:bold r:id="rId136"/>
      <p:italic r:id="rId137"/>
      <p:boldItalic r:id="rId138"/>
    </p:embeddedFont>
    <p:embeddedFont>
      <p:font typeface="Roboto" panose="020B0604020202020204" charset="0"/>
      <p:regular r:id="rId139"/>
      <p:bold r:id="rId140"/>
      <p:italic r:id="rId141"/>
      <p:boldItalic r:id="rId142"/>
    </p:embeddedFont>
    <p:embeddedFont>
      <p:font typeface="Tahoma" panose="020B0604030504040204" pitchFamily="34" charset="0"/>
      <p:regular r:id="rId143"/>
      <p:bold r:id="rId144"/>
    </p:embeddedFont>
    <p:embeddedFont>
      <p:font typeface="Verdana" panose="020B0604030504040204" pitchFamily="34" charset="0"/>
      <p:regular r:id="rId145"/>
      <p:bold r:id="rId146"/>
      <p:italic r:id="rId147"/>
      <p:boldItalic r:id="rId1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92" roundtripDataSignature="AMtx7mhEEfwzL3yZ2PemHvw/r8z9iZiz8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20A545B-E662-45AE-A780-02611B6C4FAB}">
  <a:tblStyle styleId="{920A545B-E662-45AE-A780-02611B6C4FAB}"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76"/>
  </p:normalViewPr>
  <p:slideViewPr>
    <p:cSldViewPr snapToGrid="0" snapToObjects="1">
      <p:cViewPr varScale="1">
        <p:scale>
          <a:sx n="77" d="100"/>
          <a:sy n="77" d="100"/>
        </p:scale>
        <p:origin x="54" y="738"/>
      </p:cViewPr>
      <p:guideLst/>
    </p:cSldViewPr>
  </p:slideViewPr>
  <p:notesTextViewPr>
    <p:cViewPr>
      <p:scale>
        <a:sx n="1" d="1"/>
        <a:sy n="1" d="1"/>
      </p:scale>
      <p:origin x="0" y="0"/>
    </p:cViewPr>
  </p:notesTextViewPr>
  <p:notesViewPr>
    <p:cSldViewPr snapToGrid="0" snapToObjects="1">
      <p:cViewPr varScale="1">
        <p:scale>
          <a:sx n="99" d="100"/>
          <a:sy n="99" d="100"/>
        </p:scale>
        <p:origin x="3570" y="84"/>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9.fntdata"/><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font" Target="fonts/font30.fntdata"/><Relationship Id="rId107" Type="http://schemas.openxmlformats.org/officeDocument/2006/relationships/notesMaster" Target="notesMasters/notesMaster1.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font" Target="fonts/font20.fntdata"/><Relationship Id="rId5" Type="http://schemas.openxmlformats.org/officeDocument/2006/relationships/slideMaster" Target="slideMasters/slideMaster5.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font" Target="fonts/font5.fntdata"/><Relationship Id="rId118" Type="http://schemas.openxmlformats.org/officeDocument/2006/relationships/font" Target="fonts/font10.fntdata"/><Relationship Id="rId134" Type="http://schemas.openxmlformats.org/officeDocument/2006/relationships/font" Target="fonts/font26.fntdata"/><Relationship Id="rId139" Type="http://schemas.openxmlformats.org/officeDocument/2006/relationships/font" Target="fonts/font31.fntdata"/><Relationship Id="rId80" Type="http://schemas.openxmlformats.org/officeDocument/2006/relationships/slide" Target="slides/slide72.xml"/><Relationship Id="rId85" Type="http://schemas.openxmlformats.org/officeDocument/2006/relationships/slide" Target="slides/slide77.xml"/><Relationship Id="rId192" Type="http://customschemas.google.com/relationships/presentationmetadata" Target="metadata"/><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handoutMaster" Target="handoutMasters/handoutMaster1.xml"/><Relationship Id="rId124" Type="http://schemas.openxmlformats.org/officeDocument/2006/relationships/font" Target="fonts/font16.fntdata"/><Relationship Id="rId129" Type="http://schemas.openxmlformats.org/officeDocument/2006/relationships/font" Target="fonts/font21.fntdata"/><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40" Type="http://schemas.openxmlformats.org/officeDocument/2006/relationships/font" Target="fonts/font32.fntdata"/><Relationship Id="rId145" Type="http://schemas.openxmlformats.org/officeDocument/2006/relationships/font" Target="fonts/font37.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font" Target="fonts/font6.fntdata"/><Relationship Id="rId119" Type="http://schemas.openxmlformats.org/officeDocument/2006/relationships/font" Target="fonts/font11.fntdata"/><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font" Target="fonts/font22.fntdata"/><Relationship Id="rId135" Type="http://schemas.openxmlformats.org/officeDocument/2006/relationships/font" Target="fonts/font27.fntdata"/><Relationship Id="rId193" Type="http://schemas.openxmlformats.org/officeDocument/2006/relationships/presProps" Target="presProps.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font" Target="fonts/font1.fntdata"/><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font" Target="fonts/font12.fntdata"/><Relationship Id="rId125" Type="http://schemas.openxmlformats.org/officeDocument/2006/relationships/font" Target="fonts/font17.fntdata"/><Relationship Id="rId141" Type="http://schemas.openxmlformats.org/officeDocument/2006/relationships/font" Target="fonts/font33.fntdata"/><Relationship Id="rId146" Type="http://schemas.openxmlformats.org/officeDocument/2006/relationships/font" Target="fonts/font38.fntdata"/><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font" Target="fonts/font2.fntdata"/><Relationship Id="rId115" Type="http://schemas.openxmlformats.org/officeDocument/2006/relationships/font" Target="fonts/font7.fntdata"/><Relationship Id="rId131" Type="http://schemas.openxmlformats.org/officeDocument/2006/relationships/font" Target="fonts/font23.fntdata"/><Relationship Id="rId136" Type="http://schemas.openxmlformats.org/officeDocument/2006/relationships/font" Target="fonts/font28.fntdata"/><Relationship Id="rId61" Type="http://schemas.openxmlformats.org/officeDocument/2006/relationships/slide" Target="slides/slide53.xml"/><Relationship Id="rId82" Type="http://schemas.openxmlformats.org/officeDocument/2006/relationships/slide" Target="slides/slide74.xml"/><Relationship Id="rId194" Type="http://schemas.openxmlformats.org/officeDocument/2006/relationships/viewProps" Target="viewProps.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font" Target="fonts/font18.fntdata"/><Relationship Id="rId147" Type="http://schemas.openxmlformats.org/officeDocument/2006/relationships/font" Target="fonts/font39.fntdata"/><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font" Target="fonts/font13.fntdata"/><Relationship Id="rId142" Type="http://schemas.openxmlformats.org/officeDocument/2006/relationships/font" Target="fonts/font34.fntdata"/><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font" Target="fonts/font8.fntdata"/><Relationship Id="rId137" Type="http://schemas.openxmlformats.org/officeDocument/2006/relationships/font" Target="fonts/font29.fntdata"/><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font" Target="fonts/font3.fntdata"/><Relationship Id="rId132" Type="http://schemas.openxmlformats.org/officeDocument/2006/relationships/font" Target="fonts/font24.fntdata"/><Relationship Id="rId195" Type="http://schemas.openxmlformats.org/officeDocument/2006/relationships/theme" Target="theme/theme1.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font" Target="fonts/font19.fntdata"/><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font" Target="fonts/font14.fntdata"/><Relationship Id="rId143" Type="http://schemas.openxmlformats.org/officeDocument/2006/relationships/font" Target="fonts/font35.fntdata"/><Relationship Id="rId148" Type="http://schemas.openxmlformats.org/officeDocument/2006/relationships/font" Target="fonts/font40.fntdata"/><Relationship Id="rId4" Type="http://schemas.openxmlformats.org/officeDocument/2006/relationships/slideMaster" Target="slideMasters/slideMaster4.xml"/><Relationship Id="rId9" Type="http://schemas.openxmlformats.org/officeDocument/2006/relationships/slide" Target="slides/slide1.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font" Target="fonts/font4.fntdata"/><Relationship Id="rId133" Type="http://schemas.openxmlformats.org/officeDocument/2006/relationships/font" Target="fonts/font25.fntdata"/><Relationship Id="rId196" Type="http://schemas.openxmlformats.org/officeDocument/2006/relationships/tableStyles" Target="tableStyles.xml"/><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font" Target="fonts/font15.fntdata"/><Relationship Id="rId144" Type="http://schemas.openxmlformats.org/officeDocument/2006/relationships/font" Target="fonts/font36.fntdata"/><Relationship Id="rId90" Type="http://schemas.openxmlformats.org/officeDocument/2006/relationships/slide" Target="slides/slide8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A97969-AF18-4567-BF44-39CDC385B444}"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it-IT"/>
        </a:p>
      </dgm:t>
    </dgm:pt>
    <dgm:pt modelId="{87CDDC61-9C6E-4D89-8916-CEEEC8A5DD11}">
      <dgm:prSet phldrT="[Testo]"/>
      <dgm:spPr/>
      <dgm:t>
        <a:bodyPr/>
        <a:lstStyle/>
        <a:p>
          <a:r>
            <a:rPr lang="it-IT" dirty="0"/>
            <a:t>Osservazione</a:t>
          </a:r>
        </a:p>
      </dgm:t>
    </dgm:pt>
    <dgm:pt modelId="{9F272741-198C-46DE-9F22-1E90AFB7D2FB}" type="parTrans" cxnId="{B519F84B-F341-4850-880B-6D8B64326152}">
      <dgm:prSet/>
      <dgm:spPr/>
      <dgm:t>
        <a:bodyPr/>
        <a:lstStyle/>
        <a:p>
          <a:endParaRPr lang="it-IT"/>
        </a:p>
      </dgm:t>
    </dgm:pt>
    <dgm:pt modelId="{3F1E6B12-C838-44F8-B019-40BFFD365B35}" type="sibTrans" cxnId="{B519F84B-F341-4850-880B-6D8B64326152}">
      <dgm:prSet/>
      <dgm:spPr/>
      <dgm:t>
        <a:bodyPr/>
        <a:lstStyle/>
        <a:p>
          <a:endParaRPr lang="it-IT"/>
        </a:p>
      </dgm:t>
    </dgm:pt>
    <dgm:pt modelId="{7ECFFFAB-92BA-4E5F-8039-2A0D3B1832A0}">
      <dgm:prSet phldrT="[Testo]"/>
      <dgm:spPr/>
      <dgm:t>
        <a:bodyPr/>
        <a:lstStyle/>
        <a:p>
          <a:r>
            <a:rPr lang="it-IT" dirty="0"/>
            <a:t>Ipotesi</a:t>
          </a:r>
        </a:p>
      </dgm:t>
    </dgm:pt>
    <dgm:pt modelId="{84BA355B-CF65-4F6E-ADD3-C3AC1B983B54}" type="parTrans" cxnId="{537556FE-99F9-4C50-9A6F-6DC0B63F1BD3}">
      <dgm:prSet/>
      <dgm:spPr/>
      <dgm:t>
        <a:bodyPr/>
        <a:lstStyle/>
        <a:p>
          <a:endParaRPr lang="it-IT"/>
        </a:p>
      </dgm:t>
    </dgm:pt>
    <dgm:pt modelId="{5D535CB1-D747-4364-ABC4-B4D86ACACC9B}" type="sibTrans" cxnId="{537556FE-99F9-4C50-9A6F-6DC0B63F1BD3}">
      <dgm:prSet/>
      <dgm:spPr/>
      <dgm:t>
        <a:bodyPr/>
        <a:lstStyle/>
        <a:p>
          <a:endParaRPr lang="it-IT"/>
        </a:p>
      </dgm:t>
    </dgm:pt>
    <dgm:pt modelId="{7888F78A-71F5-48A0-A7A6-8BF9B7306B49}">
      <dgm:prSet phldrT="[Testo]"/>
      <dgm:spPr/>
      <dgm:t>
        <a:bodyPr/>
        <a:lstStyle/>
        <a:p>
          <a:r>
            <a:rPr lang="it-IT" dirty="0"/>
            <a:t>Esperimento</a:t>
          </a:r>
        </a:p>
      </dgm:t>
    </dgm:pt>
    <dgm:pt modelId="{CDD743F6-27E0-4CD6-9BE6-3C58B8E7C26B}" type="parTrans" cxnId="{2CCD0CF9-7824-495D-8739-A69A3D213E53}">
      <dgm:prSet/>
      <dgm:spPr/>
      <dgm:t>
        <a:bodyPr/>
        <a:lstStyle/>
        <a:p>
          <a:endParaRPr lang="it-IT"/>
        </a:p>
      </dgm:t>
    </dgm:pt>
    <dgm:pt modelId="{AF4D6D02-C2A5-4618-AE1B-5550AADDF957}" type="sibTrans" cxnId="{2CCD0CF9-7824-495D-8739-A69A3D213E53}">
      <dgm:prSet/>
      <dgm:spPr/>
      <dgm:t>
        <a:bodyPr/>
        <a:lstStyle/>
        <a:p>
          <a:endParaRPr lang="it-IT"/>
        </a:p>
      </dgm:t>
    </dgm:pt>
    <dgm:pt modelId="{5EF56A63-553B-46AD-82D1-E5DE187FBBDF}">
      <dgm:prSet phldrT="[Testo]"/>
      <dgm:spPr/>
      <dgm:t>
        <a:bodyPr/>
        <a:lstStyle/>
        <a:p>
          <a:r>
            <a:rPr lang="it-IT" dirty="0"/>
            <a:t>Tesi</a:t>
          </a:r>
        </a:p>
      </dgm:t>
    </dgm:pt>
    <dgm:pt modelId="{775E077F-C5E2-4811-9F69-1A814241E2A7}" type="parTrans" cxnId="{B547821C-C896-41B8-A2A6-FCB07A431099}">
      <dgm:prSet/>
      <dgm:spPr/>
      <dgm:t>
        <a:bodyPr/>
        <a:lstStyle/>
        <a:p>
          <a:endParaRPr lang="it-IT"/>
        </a:p>
      </dgm:t>
    </dgm:pt>
    <dgm:pt modelId="{55510826-082A-4A60-A816-1B1FDD0031C1}" type="sibTrans" cxnId="{B547821C-C896-41B8-A2A6-FCB07A431099}">
      <dgm:prSet/>
      <dgm:spPr/>
      <dgm:t>
        <a:bodyPr/>
        <a:lstStyle/>
        <a:p>
          <a:endParaRPr lang="it-IT"/>
        </a:p>
      </dgm:t>
    </dgm:pt>
    <dgm:pt modelId="{E2B9660A-5C1D-495C-AE5C-C646E3D12B3C}" type="pres">
      <dgm:prSet presAssocID="{27A97969-AF18-4567-BF44-39CDC385B444}" presName="outerComposite" presStyleCnt="0">
        <dgm:presLayoutVars>
          <dgm:chMax val="5"/>
          <dgm:dir/>
          <dgm:resizeHandles val="exact"/>
        </dgm:presLayoutVars>
      </dgm:prSet>
      <dgm:spPr/>
    </dgm:pt>
    <dgm:pt modelId="{37B992B1-C6B1-4FE0-80E4-E6E2B1130383}" type="pres">
      <dgm:prSet presAssocID="{27A97969-AF18-4567-BF44-39CDC385B444}" presName="dummyMaxCanvas" presStyleCnt="0">
        <dgm:presLayoutVars/>
      </dgm:prSet>
      <dgm:spPr/>
    </dgm:pt>
    <dgm:pt modelId="{9F8A8585-9772-418D-91EA-3FEDD74DD9F7}" type="pres">
      <dgm:prSet presAssocID="{27A97969-AF18-4567-BF44-39CDC385B444}" presName="FourNodes_1" presStyleLbl="node1" presStyleIdx="0" presStyleCnt="4">
        <dgm:presLayoutVars>
          <dgm:bulletEnabled val="1"/>
        </dgm:presLayoutVars>
      </dgm:prSet>
      <dgm:spPr/>
    </dgm:pt>
    <dgm:pt modelId="{CBC9A987-E7A9-4F01-8532-3A1F61DEBE89}" type="pres">
      <dgm:prSet presAssocID="{27A97969-AF18-4567-BF44-39CDC385B444}" presName="FourNodes_2" presStyleLbl="node1" presStyleIdx="1" presStyleCnt="4">
        <dgm:presLayoutVars>
          <dgm:bulletEnabled val="1"/>
        </dgm:presLayoutVars>
      </dgm:prSet>
      <dgm:spPr/>
    </dgm:pt>
    <dgm:pt modelId="{6A16FA1B-6628-4FC2-8008-445B74C9E157}" type="pres">
      <dgm:prSet presAssocID="{27A97969-AF18-4567-BF44-39CDC385B444}" presName="FourNodes_3" presStyleLbl="node1" presStyleIdx="2" presStyleCnt="4">
        <dgm:presLayoutVars>
          <dgm:bulletEnabled val="1"/>
        </dgm:presLayoutVars>
      </dgm:prSet>
      <dgm:spPr/>
    </dgm:pt>
    <dgm:pt modelId="{E1C24882-E172-41B3-9268-49C1163573D4}" type="pres">
      <dgm:prSet presAssocID="{27A97969-AF18-4567-BF44-39CDC385B444}" presName="FourNodes_4" presStyleLbl="node1" presStyleIdx="3" presStyleCnt="4">
        <dgm:presLayoutVars>
          <dgm:bulletEnabled val="1"/>
        </dgm:presLayoutVars>
      </dgm:prSet>
      <dgm:spPr/>
    </dgm:pt>
    <dgm:pt modelId="{3FC57F4B-BA7D-4E79-B92A-3305C4C20CC7}" type="pres">
      <dgm:prSet presAssocID="{27A97969-AF18-4567-BF44-39CDC385B444}" presName="FourConn_1-2" presStyleLbl="fgAccFollowNode1" presStyleIdx="0" presStyleCnt="3">
        <dgm:presLayoutVars>
          <dgm:bulletEnabled val="1"/>
        </dgm:presLayoutVars>
      </dgm:prSet>
      <dgm:spPr/>
    </dgm:pt>
    <dgm:pt modelId="{1F2B5B61-44F6-40A2-9979-48E5292B1DE3}" type="pres">
      <dgm:prSet presAssocID="{27A97969-AF18-4567-BF44-39CDC385B444}" presName="FourConn_2-3" presStyleLbl="fgAccFollowNode1" presStyleIdx="1" presStyleCnt="3">
        <dgm:presLayoutVars>
          <dgm:bulletEnabled val="1"/>
        </dgm:presLayoutVars>
      </dgm:prSet>
      <dgm:spPr/>
    </dgm:pt>
    <dgm:pt modelId="{20658854-C57C-45C2-94C0-9584DD5B31A9}" type="pres">
      <dgm:prSet presAssocID="{27A97969-AF18-4567-BF44-39CDC385B444}" presName="FourConn_3-4" presStyleLbl="fgAccFollowNode1" presStyleIdx="2" presStyleCnt="3">
        <dgm:presLayoutVars>
          <dgm:bulletEnabled val="1"/>
        </dgm:presLayoutVars>
      </dgm:prSet>
      <dgm:spPr/>
    </dgm:pt>
    <dgm:pt modelId="{3321318A-2430-4288-BCCC-10BCDB9FEAFA}" type="pres">
      <dgm:prSet presAssocID="{27A97969-AF18-4567-BF44-39CDC385B444}" presName="FourNodes_1_text" presStyleLbl="node1" presStyleIdx="3" presStyleCnt="4">
        <dgm:presLayoutVars>
          <dgm:bulletEnabled val="1"/>
        </dgm:presLayoutVars>
      </dgm:prSet>
      <dgm:spPr/>
    </dgm:pt>
    <dgm:pt modelId="{B5527759-AA5B-4EAC-AF19-9E1E44E910B6}" type="pres">
      <dgm:prSet presAssocID="{27A97969-AF18-4567-BF44-39CDC385B444}" presName="FourNodes_2_text" presStyleLbl="node1" presStyleIdx="3" presStyleCnt="4">
        <dgm:presLayoutVars>
          <dgm:bulletEnabled val="1"/>
        </dgm:presLayoutVars>
      </dgm:prSet>
      <dgm:spPr/>
    </dgm:pt>
    <dgm:pt modelId="{5F02D1EF-D36B-4291-816D-191B3D579305}" type="pres">
      <dgm:prSet presAssocID="{27A97969-AF18-4567-BF44-39CDC385B444}" presName="FourNodes_3_text" presStyleLbl="node1" presStyleIdx="3" presStyleCnt="4">
        <dgm:presLayoutVars>
          <dgm:bulletEnabled val="1"/>
        </dgm:presLayoutVars>
      </dgm:prSet>
      <dgm:spPr/>
    </dgm:pt>
    <dgm:pt modelId="{DCF3C675-843D-4FC2-B7D1-C9AE77C5B02E}" type="pres">
      <dgm:prSet presAssocID="{27A97969-AF18-4567-BF44-39CDC385B444}" presName="FourNodes_4_text" presStyleLbl="node1" presStyleIdx="3" presStyleCnt="4">
        <dgm:presLayoutVars>
          <dgm:bulletEnabled val="1"/>
        </dgm:presLayoutVars>
      </dgm:prSet>
      <dgm:spPr/>
    </dgm:pt>
  </dgm:ptLst>
  <dgm:cxnLst>
    <dgm:cxn modelId="{FAC9E116-5389-47E6-A98D-913A5A421092}" type="presOf" srcId="{AF4D6D02-C2A5-4618-AE1B-5550AADDF957}" destId="{20658854-C57C-45C2-94C0-9584DD5B31A9}" srcOrd="0" destOrd="0" presId="urn:microsoft.com/office/officeart/2005/8/layout/vProcess5"/>
    <dgm:cxn modelId="{B547821C-C896-41B8-A2A6-FCB07A431099}" srcId="{27A97969-AF18-4567-BF44-39CDC385B444}" destId="{5EF56A63-553B-46AD-82D1-E5DE187FBBDF}" srcOrd="3" destOrd="0" parTransId="{775E077F-C5E2-4811-9F69-1A814241E2A7}" sibTransId="{55510826-082A-4A60-A816-1B1FDD0031C1}"/>
    <dgm:cxn modelId="{FF25E71F-BFB9-48C2-BC69-8479A492C808}" type="presOf" srcId="{5EF56A63-553B-46AD-82D1-E5DE187FBBDF}" destId="{DCF3C675-843D-4FC2-B7D1-C9AE77C5B02E}" srcOrd="1" destOrd="0" presId="urn:microsoft.com/office/officeart/2005/8/layout/vProcess5"/>
    <dgm:cxn modelId="{70E25421-ADF0-4738-9CC5-5A667026682E}" type="presOf" srcId="{7888F78A-71F5-48A0-A7A6-8BF9B7306B49}" destId="{6A16FA1B-6628-4FC2-8008-445B74C9E157}" srcOrd="0" destOrd="0" presId="urn:microsoft.com/office/officeart/2005/8/layout/vProcess5"/>
    <dgm:cxn modelId="{ABBE6D30-F241-4A40-A50A-CF6EA8815CF4}" type="presOf" srcId="{87CDDC61-9C6E-4D89-8916-CEEEC8A5DD11}" destId="{9F8A8585-9772-418D-91EA-3FEDD74DD9F7}" srcOrd="0" destOrd="0" presId="urn:microsoft.com/office/officeart/2005/8/layout/vProcess5"/>
    <dgm:cxn modelId="{9AD02F35-24D9-4DC4-AE4F-0653840EF3E5}" type="presOf" srcId="{7888F78A-71F5-48A0-A7A6-8BF9B7306B49}" destId="{5F02D1EF-D36B-4291-816D-191B3D579305}" srcOrd="1" destOrd="0" presId="urn:microsoft.com/office/officeart/2005/8/layout/vProcess5"/>
    <dgm:cxn modelId="{B519F84B-F341-4850-880B-6D8B64326152}" srcId="{27A97969-AF18-4567-BF44-39CDC385B444}" destId="{87CDDC61-9C6E-4D89-8916-CEEEC8A5DD11}" srcOrd="0" destOrd="0" parTransId="{9F272741-198C-46DE-9F22-1E90AFB7D2FB}" sibTransId="{3F1E6B12-C838-44F8-B019-40BFFD365B35}"/>
    <dgm:cxn modelId="{4209267E-8A10-4A52-8408-AE5BCA0B6A8C}" type="presOf" srcId="{7ECFFFAB-92BA-4E5F-8039-2A0D3B1832A0}" destId="{CBC9A987-E7A9-4F01-8532-3A1F61DEBE89}" srcOrd="0" destOrd="0" presId="urn:microsoft.com/office/officeart/2005/8/layout/vProcess5"/>
    <dgm:cxn modelId="{1478C3A6-03C8-461C-AD39-586990A0D028}" type="presOf" srcId="{3F1E6B12-C838-44F8-B019-40BFFD365B35}" destId="{3FC57F4B-BA7D-4E79-B92A-3305C4C20CC7}" srcOrd="0" destOrd="0" presId="urn:microsoft.com/office/officeart/2005/8/layout/vProcess5"/>
    <dgm:cxn modelId="{6CBA8AB5-7BAD-46BE-87BC-77345FFFF21A}" type="presOf" srcId="{5D535CB1-D747-4364-ABC4-B4D86ACACC9B}" destId="{1F2B5B61-44F6-40A2-9979-48E5292B1DE3}" srcOrd="0" destOrd="0" presId="urn:microsoft.com/office/officeart/2005/8/layout/vProcess5"/>
    <dgm:cxn modelId="{183F2CCF-C8C8-4744-AB5A-BFC54D8BDE1B}" type="presOf" srcId="{7ECFFFAB-92BA-4E5F-8039-2A0D3B1832A0}" destId="{B5527759-AA5B-4EAC-AF19-9E1E44E910B6}" srcOrd="1" destOrd="0" presId="urn:microsoft.com/office/officeart/2005/8/layout/vProcess5"/>
    <dgm:cxn modelId="{4AD29AD0-F5FB-4639-937A-5659E2B53C90}" type="presOf" srcId="{87CDDC61-9C6E-4D89-8916-CEEEC8A5DD11}" destId="{3321318A-2430-4288-BCCC-10BCDB9FEAFA}" srcOrd="1" destOrd="0" presId="urn:microsoft.com/office/officeart/2005/8/layout/vProcess5"/>
    <dgm:cxn modelId="{081C72D5-72AA-4A95-BC3B-1E385B2BEF62}" type="presOf" srcId="{27A97969-AF18-4567-BF44-39CDC385B444}" destId="{E2B9660A-5C1D-495C-AE5C-C646E3D12B3C}" srcOrd="0" destOrd="0" presId="urn:microsoft.com/office/officeart/2005/8/layout/vProcess5"/>
    <dgm:cxn modelId="{C06006F2-9604-4D6C-B1AB-6724CA9A3A3D}" type="presOf" srcId="{5EF56A63-553B-46AD-82D1-E5DE187FBBDF}" destId="{E1C24882-E172-41B3-9268-49C1163573D4}" srcOrd="0" destOrd="0" presId="urn:microsoft.com/office/officeart/2005/8/layout/vProcess5"/>
    <dgm:cxn modelId="{2CCD0CF9-7824-495D-8739-A69A3D213E53}" srcId="{27A97969-AF18-4567-BF44-39CDC385B444}" destId="{7888F78A-71F5-48A0-A7A6-8BF9B7306B49}" srcOrd="2" destOrd="0" parTransId="{CDD743F6-27E0-4CD6-9BE6-3C58B8E7C26B}" sibTransId="{AF4D6D02-C2A5-4618-AE1B-5550AADDF957}"/>
    <dgm:cxn modelId="{537556FE-99F9-4C50-9A6F-6DC0B63F1BD3}" srcId="{27A97969-AF18-4567-BF44-39CDC385B444}" destId="{7ECFFFAB-92BA-4E5F-8039-2A0D3B1832A0}" srcOrd="1" destOrd="0" parTransId="{84BA355B-CF65-4F6E-ADD3-C3AC1B983B54}" sibTransId="{5D535CB1-D747-4364-ABC4-B4D86ACACC9B}"/>
    <dgm:cxn modelId="{967626B3-7BDC-4F33-AF13-DC79A1EBC801}" type="presParOf" srcId="{E2B9660A-5C1D-495C-AE5C-C646E3D12B3C}" destId="{37B992B1-C6B1-4FE0-80E4-E6E2B1130383}" srcOrd="0" destOrd="0" presId="urn:microsoft.com/office/officeart/2005/8/layout/vProcess5"/>
    <dgm:cxn modelId="{CBBA48CF-0880-4653-B76A-6D00178825F7}" type="presParOf" srcId="{E2B9660A-5C1D-495C-AE5C-C646E3D12B3C}" destId="{9F8A8585-9772-418D-91EA-3FEDD74DD9F7}" srcOrd="1" destOrd="0" presId="urn:microsoft.com/office/officeart/2005/8/layout/vProcess5"/>
    <dgm:cxn modelId="{BF228666-562C-4371-9A89-4A2B18D4A734}" type="presParOf" srcId="{E2B9660A-5C1D-495C-AE5C-C646E3D12B3C}" destId="{CBC9A987-E7A9-4F01-8532-3A1F61DEBE89}" srcOrd="2" destOrd="0" presId="urn:microsoft.com/office/officeart/2005/8/layout/vProcess5"/>
    <dgm:cxn modelId="{A5293D4D-7F43-4D6E-BBDD-8C4B0C6DFE6D}" type="presParOf" srcId="{E2B9660A-5C1D-495C-AE5C-C646E3D12B3C}" destId="{6A16FA1B-6628-4FC2-8008-445B74C9E157}" srcOrd="3" destOrd="0" presId="urn:microsoft.com/office/officeart/2005/8/layout/vProcess5"/>
    <dgm:cxn modelId="{0583D2F2-93B2-4B01-9EA3-8891F159EF09}" type="presParOf" srcId="{E2B9660A-5C1D-495C-AE5C-C646E3D12B3C}" destId="{E1C24882-E172-41B3-9268-49C1163573D4}" srcOrd="4" destOrd="0" presId="urn:microsoft.com/office/officeart/2005/8/layout/vProcess5"/>
    <dgm:cxn modelId="{EFF4B494-C462-4BAD-9742-341BB291400D}" type="presParOf" srcId="{E2B9660A-5C1D-495C-AE5C-C646E3D12B3C}" destId="{3FC57F4B-BA7D-4E79-B92A-3305C4C20CC7}" srcOrd="5" destOrd="0" presId="urn:microsoft.com/office/officeart/2005/8/layout/vProcess5"/>
    <dgm:cxn modelId="{A5EF4D54-0253-4619-BA89-598BA54BCAA4}" type="presParOf" srcId="{E2B9660A-5C1D-495C-AE5C-C646E3D12B3C}" destId="{1F2B5B61-44F6-40A2-9979-48E5292B1DE3}" srcOrd="6" destOrd="0" presId="urn:microsoft.com/office/officeart/2005/8/layout/vProcess5"/>
    <dgm:cxn modelId="{A8C77B0D-5736-4EDA-8F59-3492DEAE5DE8}" type="presParOf" srcId="{E2B9660A-5C1D-495C-AE5C-C646E3D12B3C}" destId="{20658854-C57C-45C2-94C0-9584DD5B31A9}" srcOrd="7" destOrd="0" presId="urn:microsoft.com/office/officeart/2005/8/layout/vProcess5"/>
    <dgm:cxn modelId="{37FB4E40-BDAE-4354-8D1B-50B2C16A87B7}" type="presParOf" srcId="{E2B9660A-5C1D-495C-AE5C-C646E3D12B3C}" destId="{3321318A-2430-4288-BCCC-10BCDB9FEAFA}" srcOrd="8" destOrd="0" presId="urn:microsoft.com/office/officeart/2005/8/layout/vProcess5"/>
    <dgm:cxn modelId="{11D1CE7F-0214-4216-AE91-3E37B7DE313C}" type="presParOf" srcId="{E2B9660A-5C1D-495C-AE5C-C646E3D12B3C}" destId="{B5527759-AA5B-4EAC-AF19-9E1E44E910B6}" srcOrd="9" destOrd="0" presId="urn:microsoft.com/office/officeart/2005/8/layout/vProcess5"/>
    <dgm:cxn modelId="{7EEFA0FC-455E-40F8-81EE-D0862401BA34}" type="presParOf" srcId="{E2B9660A-5C1D-495C-AE5C-C646E3D12B3C}" destId="{5F02D1EF-D36B-4291-816D-191B3D579305}" srcOrd="10" destOrd="0" presId="urn:microsoft.com/office/officeart/2005/8/layout/vProcess5"/>
    <dgm:cxn modelId="{E9DE845E-D5B3-455C-98D9-5766989E2183}" type="presParOf" srcId="{E2B9660A-5C1D-495C-AE5C-C646E3D12B3C}" destId="{DCF3C675-843D-4FC2-B7D1-C9AE77C5B02E}" srcOrd="11"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2F8E70-2F50-466F-9BDC-80D3D96B2A3A}" type="doc">
      <dgm:prSet loTypeId="urn:microsoft.com/office/officeart/2005/8/layout/lProcess3" loCatId="process" qsTypeId="urn:microsoft.com/office/officeart/2005/8/quickstyle/simple1" qsCatId="simple" csTypeId="urn:microsoft.com/office/officeart/2005/8/colors/colorful5" csCatId="colorful" phldr="1"/>
      <dgm:spPr/>
      <dgm:t>
        <a:bodyPr/>
        <a:lstStyle/>
        <a:p>
          <a:endParaRPr lang="it-IT"/>
        </a:p>
      </dgm:t>
    </dgm:pt>
    <dgm:pt modelId="{0B32A79A-1A59-471B-B0F6-12FB6B745984}">
      <dgm:prSet phldrT="[Testo]"/>
      <dgm:spPr/>
      <dgm:t>
        <a:bodyPr/>
        <a:lstStyle/>
        <a:p>
          <a:r>
            <a:rPr lang="it-IT" dirty="0"/>
            <a:t>Idea</a:t>
          </a:r>
        </a:p>
      </dgm:t>
    </dgm:pt>
    <dgm:pt modelId="{8010F5AD-6F57-450F-9F1B-474091254B83}" type="parTrans" cxnId="{E751E4EF-8653-416E-8C96-17BA1936D7A7}">
      <dgm:prSet/>
      <dgm:spPr/>
      <dgm:t>
        <a:bodyPr/>
        <a:lstStyle/>
        <a:p>
          <a:endParaRPr lang="it-IT"/>
        </a:p>
      </dgm:t>
    </dgm:pt>
    <dgm:pt modelId="{7804951A-5FAC-4988-A02A-BC36C16693ED}" type="sibTrans" cxnId="{E751E4EF-8653-416E-8C96-17BA1936D7A7}">
      <dgm:prSet/>
      <dgm:spPr/>
      <dgm:t>
        <a:bodyPr/>
        <a:lstStyle/>
        <a:p>
          <a:endParaRPr lang="it-IT"/>
        </a:p>
      </dgm:t>
    </dgm:pt>
    <dgm:pt modelId="{10678F7D-BDD1-447A-B99F-9BB6453E9BBC}">
      <dgm:prSet phldrT="[Testo]"/>
      <dgm:spPr/>
      <dgm:t>
        <a:bodyPr/>
        <a:lstStyle/>
        <a:p>
          <a:r>
            <a:rPr lang="it-IT" dirty="0"/>
            <a:t>Proposta di Progetto</a:t>
          </a:r>
        </a:p>
      </dgm:t>
    </dgm:pt>
    <dgm:pt modelId="{C2F1CC75-4E77-4347-AC7A-B124042E270D}" type="parTrans" cxnId="{397965D1-A250-4BC1-9B6B-10D835C6E847}">
      <dgm:prSet/>
      <dgm:spPr/>
      <dgm:t>
        <a:bodyPr/>
        <a:lstStyle/>
        <a:p>
          <a:endParaRPr lang="it-IT"/>
        </a:p>
      </dgm:t>
    </dgm:pt>
    <dgm:pt modelId="{32150C11-F706-45AC-A918-25E553AD6C84}" type="sibTrans" cxnId="{397965D1-A250-4BC1-9B6B-10D835C6E847}">
      <dgm:prSet/>
      <dgm:spPr/>
      <dgm:t>
        <a:bodyPr/>
        <a:lstStyle/>
        <a:p>
          <a:endParaRPr lang="it-IT"/>
        </a:p>
      </dgm:t>
    </dgm:pt>
    <dgm:pt modelId="{7147BE9D-2E65-4ED2-B8E5-B53BD6EBDCEF}">
      <dgm:prSet phldrT="[Testo]"/>
      <dgm:spPr/>
      <dgm:t>
        <a:bodyPr/>
        <a:lstStyle/>
        <a:p>
          <a:r>
            <a:rPr lang="it-IT" dirty="0"/>
            <a:t>Realizzazione del Progetto</a:t>
          </a:r>
        </a:p>
      </dgm:t>
    </dgm:pt>
    <dgm:pt modelId="{0701127A-8D68-4B0F-9418-E5347B1077CA}" type="parTrans" cxnId="{55F08ED7-1963-4DDF-9F4F-DC601E604FE3}">
      <dgm:prSet/>
      <dgm:spPr/>
      <dgm:t>
        <a:bodyPr/>
        <a:lstStyle/>
        <a:p>
          <a:endParaRPr lang="it-IT"/>
        </a:p>
      </dgm:t>
    </dgm:pt>
    <dgm:pt modelId="{DD6C4BF7-EF4A-4417-9AA8-842938921559}" type="sibTrans" cxnId="{55F08ED7-1963-4DDF-9F4F-DC601E604FE3}">
      <dgm:prSet/>
      <dgm:spPr/>
      <dgm:t>
        <a:bodyPr/>
        <a:lstStyle/>
        <a:p>
          <a:endParaRPr lang="it-IT"/>
        </a:p>
      </dgm:t>
    </dgm:pt>
    <dgm:pt modelId="{7DDBF8FD-7391-4CC7-9D98-2BDEF34DCDFE}">
      <dgm:prSet phldrT="[Testo]"/>
      <dgm:spPr/>
      <dgm:t>
        <a:bodyPr/>
        <a:lstStyle/>
        <a:p>
          <a:r>
            <a:rPr lang="it-IT" dirty="0"/>
            <a:t>Risultati</a:t>
          </a:r>
        </a:p>
      </dgm:t>
    </dgm:pt>
    <dgm:pt modelId="{43AFF54D-C663-443A-8C69-EC296CFDB281}" type="parTrans" cxnId="{95E069A0-9D34-44A1-9129-4099D01A46B2}">
      <dgm:prSet/>
      <dgm:spPr/>
      <dgm:t>
        <a:bodyPr/>
        <a:lstStyle/>
        <a:p>
          <a:endParaRPr lang="it-IT"/>
        </a:p>
      </dgm:t>
    </dgm:pt>
    <dgm:pt modelId="{FA82C4D4-7BC8-457C-A661-451788DD1471}" type="sibTrans" cxnId="{95E069A0-9D34-44A1-9129-4099D01A46B2}">
      <dgm:prSet/>
      <dgm:spPr/>
      <dgm:t>
        <a:bodyPr/>
        <a:lstStyle/>
        <a:p>
          <a:endParaRPr lang="it-IT"/>
        </a:p>
      </dgm:t>
    </dgm:pt>
    <dgm:pt modelId="{47557F94-EE4B-4D2C-B7D9-A46085EA93BD}" type="pres">
      <dgm:prSet presAssocID="{D82F8E70-2F50-466F-9BDC-80D3D96B2A3A}" presName="Name0" presStyleCnt="0">
        <dgm:presLayoutVars>
          <dgm:chPref val="3"/>
          <dgm:dir/>
          <dgm:animLvl val="lvl"/>
          <dgm:resizeHandles/>
        </dgm:presLayoutVars>
      </dgm:prSet>
      <dgm:spPr/>
    </dgm:pt>
    <dgm:pt modelId="{B2BC0D75-B431-4C37-A953-318B22B6C032}" type="pres">
      <dgm:prSet presAssocID="{0B32A79A-1A59-471B-B0F6-12FB6B745984}" presName="horFlow" presStyleCnt="0"/>
      <dgm:spPr/>
    </dgm:pt>
    <dgm:pt modelId="{454A8459-9512-42B7-8F8C-565B64BA54BA}" type="pres">
      <dgm:prSet presAssocID="{0B32A79A-1A59-471B-B0F6-12FB6B745984}" presName="bigChev" presStyleLbl="node1" presStyleIdx="0" presStyleCnt="1"/>
      <dgm:spPr/>
    </dgm:pt>
    <dgm:pt modelId="{ACAD0A4C-D60B-4252-859D-B4E771EAAC7A}" type="pres">
      <dgm:prSet presAssocID="{C2F1CC75-4E77-4347-AC7A-B124042E270D}" presName="parTrans" presStyleCnt="0"/>
      <dgm:spPr/>
    </dgm:pt>
    <dgm:pt modelId="{54FD606B-96FF-45AC-B6FD-B2E194156B32}" type="pres">
      <dgm:prSet presAssocID="{10678F7D-BDD1-447A-B99F-9BB6453E9BBC}" presName="node" presStyleLbl="alignAccFollowNode1" presStyleIdx="0" presStyleCnt="3">
        <dgm:presLayoutVars>
          <dgm:bulletEnabled val="1"/>
        </dgm:presLayoutVars>
      </dgm:prSet>
      <dgm:spPr/>
    </dgm:pt>
    <dgm:pt modelId="{1D7498F4-DC35-4AE4-9A19-036301E6E4CC}" type="pres">
      <dgm:prSet presAssocID="{32150C11-F706-45AC-A918-25E553AD6C84}" presName="sibTrans" presStyleCnt="0"/>
      <dgm:spPr/>
    </dgm:pt>
    <dgm:pt modelId="{F191EF02-F5B6-4630-8715-DAA39DFEAA86}" type="pres">
      <dgm:prSet presAssocID="{7147BE9D-2E65-4ED2-B8E5-B53BD6EBDCEF}" presName="node" presStyleLbl="alignAccFollowNode1" presStyleIdx="1" presStyleCnt="3">
        <dgm:presLayoutVars>
          <dgm:bulletEnabled val="1"/>
        </dgm:presLayoutVars>
      </dgm:prSet>
      <dgm:spPr/>
    </dgm:pt>
    <dgm:pt modelId="{E79710E3-52D7-4250-96D2-C789F3E178C8}" type="pres">
      <dgm:prSet presAssocID="{DD6C4BF7-EF4A-4417-9AA8-842938921559}" presName="sibTrans" presStyleCnt="0"/>
      <dgm:spPr/>
    </dgm:pt>
    <dgm:pt modelId="{19253595-ADBF-4A26-929E-2AA5DFE5E439}" type="pres">
      <dgm:prSet presAssocID="{7DDBF8FD-7391-4CC7-9D98-2BDEF34DCDFE}" presName="node" presStyleLbl="alignAccFollowNode1" presStyleIdx="2" presStyleCnt="3">
        <dgm:presLayoutVars>
          <dgm:bulletEnabled val="1"/>
        </dgm:presLayoutVars>
      </dgm:prSet>
      <dgm:spPr/>
    </dgm:pt>
  </dgm:ptLst>
  <dgm:cxnLst>
    <dgm:cxn modelId="{73809037-66EF-4888-8AA4-E91A994A63E9}" type="presOf" srcId="{D82F8E70-2F50-466F-9BDC-80D3D96B2A3A}" destId="{47557F94-EE4B-4D2C-B7D9-A46085EA93BD}" srcOrd="0" destOrd="0" presId="urn:microsoft.com/office/officeart/2005/8/layout/lProcess3"/>
    <dgm:cxn modelId="{95E069A0-9D34-44A1-9129-4099D01A46B2}" srcId="{0B32A79A-1A59-471B-B0F6-12FB6B745984}" destId="{7DDBF8FD-7391-4CC7-9D98-2BDEF34DCDFE}" srcOrd="2" destOrd="0" parTransId="{43AFF54D-C663-443A-8C69-EC296CFDB281}" sibTransId="{FA82C4D4-7BC8-457C-A661-451788DD1471}"/>
    <dgm:cxn modelId="{DEA424C1-E4C8-46D1-A2F6-028590EBF440}" type="presOf" srcId="{0B32A79A-1A59-471B-B0F6-12FB6B745984}" destId="{454A8459-9512-42B7-8F8C-565B64BA54BA}" srcOrd="0" destOrd="0" presId="urn:microsoft.com/office/officeart/2005/8/layout/lProcess3"/>
    <dgm:cxn modelId="{4C8505C3-7C36-4C5D-AA86-56788B7D49A6}" type="presOf" srcId="{10678F7D-BDD1-447A-B99F-9BB6453E9BBC}" destId="{54FD606B-96FF-45AC-B6FD-B2E194156B32}" srcOrd="0" destOrd="0" presId="urn:microsoft.com/office/officeart/2005/8/layout/lProcess3"/>
    <dgm:cxn modelId="{397965D1-A250-4BC1-9B6B-10D835C6E847}" srcId="{0B32A79A-1A59-471B-B0F6-12FB6B745984}" destId="{10678F7D-BDD1-447A-B99F-9BB6453E9BBC}" srcOrd="0" destOrd="0" parTransId="{C2F1CC75-4E77-4347-AC7A-B124042E270D}" sibTransId="{32150C11-F706-45AC-A918-25E553AD6C84}"/>
    <dgm:cxn modelId="{55F08ED7-1963-4DDF-9F4F-DC601E604FE3}" srcId="{0B32A79A-1A59-471B-B0F6-12FB6B745984}" destId="{7147BE9D-2E65-4ED2-B8E5-B53BD6EBDCEF}" srcOrd="1" destOrd="0" parTransId="{0701127A-8D68-4B0F-9418-E5347B1077CA}" sibTransId="{DD6C4BF7-EF4A-4417-9AA8-842938921559}"/>
    <dgm:cxn modelId="{95D02ADB-ADA5-43E7-AFB9-B2E98C483BB0}" type="presOf" srcId="{7DDBF8FD-7391-4CC7-9D98-2BDEF34DCDFE}" destId="{19253595-ADBF-4A26-929E-2AA5DFE5E439}" srcOrd="0" destOrd="0" presId="urn:microsoft.com/office/officeart/2005/8/layout/lProcess3"/>
    <dgm:cxn modelId="{E751E4EF-8653-416E-8C96-17BA1936D7A7}" srcId="{D82F8E70-2F50-466F-9BDC-80D3D96B2A3A}" destId="{0B32A79A-1A59-471B-B0F6-12FB6B745984}" srcOrd="0" destOrd="0" parTransId="{8010F5AD-6F57-450F-9F1B-474091254B83}" sibTransId="{7804951A-5FAC-4988-A02A-BC36C16693ED}"/>
    <dgm:cxn modelId="{6B9D87F3-63EA-4114-A7EC-602C78ACF963}" type="presOf" srcId="{7147BE9D-2E65-4ED2-B8E5-B53BD6EBDCEF}" destId="{F191EF02-F5B6-4630-8715-DAA39DFEAA86}" srcOrd="0" destOrd="0" presId="urn:microsoft.com/office/officeart/2005/8/layout/lProcess3"/>
    <dgm:cxn modelId="{C00914E9-9763-4F87-951B-15AD7C76B260}" type="presParOf" srcId="{47557F94-EE4B-4D2C-B7D9-A46085EA93BD}" destId="{B2BC0D75-B431-4C37-A953-318B22B6C032}" srcOrd="0" destOrd="0" presId="urn:microsoft.com/office/officeart/2005/8/layout/lProcess3"/>
    <dgm:cxn modelId="{A5ED1114-401E-4E0B-B6F7-4FDE28056696}" type="presParOf" srcId="{B2BC0D75-B431-4C37-A953-318B22B6C032}" destId="{454A8459-9512-42B7-8F8C-565B64BA54BA}" srcOrd="0" destOrd="0" presId="urn:microsoft.com/office/officeart/2005/8/layout/lProcess3"/>
    <dgm:cxn modelId="{DFA3796D-B4E4-4A64-BDE5-A3DD00044CF4}" type="presParOf" srcId="{B2BC0D75-B431-4C37-A953-318B22B6C032}" destId="{ACAD0A4C-D60B-4252-859D-B4E771EAAC7A}" srcOrd="1" destOrd="0" presId="urn:microsoft.com/office/officeart/2005/8/layout/lProcess3"/>
    <dgm:cxn modelId="{8D800F1F-6F2E-4754-B4CC-DC8BD41CDA11}" type="presParOf" srcId="{B2BC0D75-B431-4C37-A953-318B22B6C032}" destId="{54FD606B-96FF-45AC-B6FD-B2E194156B32}" srcOrd="2" destOrd="0" presId="urn:microsoft.com/office/officeart/2005/8/layout/lProcess3"/>
    <dgm:cxn modelId="{F546AF62-91EE-462D-9FFE-CD03AE5F026F}" type="presParOf" srcId="{B2BC0D75-B431-4C37-A953-318B22B6C032}" destId="{1D7498F4-DC35-4AE4-9A19-036301E6E4CC}" srcOrd="3" destOrd="0" presId="urn:microsoft.com/office/officeart/2005/8/layout/lProcess3"/>
    <dgm:cxn modelId="{2679B3CA-11A6-4E7B-90B8-F0BB38AC79AC}" type="presParOf" srcId="{B2BC0D75-B431-4C37-A953-318B22B6C032}" destId="{F191EF02-F5B6-4630-8715-DAA39DFEAA86}" srcOrd="4" destOrd="0" presId="urn:microsoft.com/office/officeart/2005/8/layout/lProcess3"/>
    <dgm:cxn modelId="{614917B1-9AF8-450B-9698-A2C99474879B}" type="presParOf" srcId="{B2BC0D75-B431-4C37-A953-318B22B6C032}" destId="{E79710E3-52D7-4250-96D2-C789F3E178C8}" srcOrd="5" destOrd="0" presId="urn:microsoft.com/office/officeart/2005/8/layout/lProcess3"/>
    <dgm:cxn modelId="{56AFBE10-1F43-4F71-AEE5-274760A59839}" type="presParOf" srcId="{B2BC0D75-B431-4C37-A953-318B22B6C032}" destId="{19253595-ADBF-4A26-929E-2AA5DFE5E439}" srcOrd="6"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A97969-AF18-4567-BF44-39CDC385B444}"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it-IT"/>
        </a:p>
      </dgm:t>
    </dgm:pt>
    <dgm:pt modelId="{87CDDC61-9C6E-4D89-8916-CEEEC8A5DD11}">
      <dgm:prSet phldrT="[Testo]"/>
      <dgm:spPr/>
      <dgm:t>
        <a:bodyPr/>
        <a:lstStyle/>
        <a:p>
          <a:r>
            <a:rPr lang="it-IT" dirty="0"/>
            <a:t>Osservazione</a:t>
          </a:r>
        </a:p>
      </dgm:t>
    </dgm:pt>
    <dgm:pt modelId="{9F272741-198C-46DE-9F22-1E90AFB7D2FB}" type="parTrans" cxnId="{B519F84B-F341-4850-880B-6D8B64326152}">
      <dgm:prSet/>
      <dgm:spPr/>
      <dgm:t>
        <a:bodyPr/>
        <a:lstStyle/>
        <a:p>
          <a:endParaRPr lang="it-IT"/>
        </a:p>
      </dgm:t>
    </dgm:pt>
    <dgm:pt modelId="{3F1E6B12-C838-44F8-B019-40BFFD365B35}" type="sibTrans" cxnId="{B519F84B-F341-4850-880B-6D8B64326152}">
      <dgm:prSet/>
      <dgm:spPr/>
      <dgm:t>
        <a:bodyPr/>
        <a:lstStyle/>
        <a:p>
          <a:endParaRPr lang="it-IT"/>
        </a:p>
      </dgm:t>
    </dgm:pt>
    <dgm:pt modelId="{7ECFFFAB-92BA-4E5F-8039-2A0D3B1832A0}">
      <dgm:prSet phldrT="[Testo]"/>
      <dgm:spPr/>
      <dgm:t>
        <a:bodyPr/>
        <a:lstStyle/>
        <a:p>
          <a:r>
            <a:rPr lang="it-IT" dirty="0"/>
            <a:t>Ipotesi</a:t>
          </a:r>
        </a:p>
      </dgm:t>
    </dgm:pt>
    <dgm:pt modelId="{84BA355B-CF65-4F6E-ADD3-C3AC1B983B54}" type="parTrans" cxnId="{537556FE-99F9-4C50-9A6F-6DC0B63F1BD3}">
      <dgm:prSet/>
      <dgm:spPr/>
      <dgm:t>
        <a:bodyPr/>
        <a:lstStyle/>
        <a:p>
          <a:endParaRPr lang="it-IT"/>
        </a:p>
      </dgm:t>
    </dgm:pt>
    <dgm:pt modelId="{5D535CB1-D747-4364-ABC4-B4D86ACACC9B}" type="sibTrans" cxnId="{537556FE-99F9-4C50-9A6F-6DC0B63F1BD3}">
      <dgm:prSet/>
      <dgm:spPr/>
      <dgm:t>
        <a:bodyPr/>
        <a:lstStyle/>
        <a:p>
          <a:endParaRPr lang="it-IT"/>
        </a:p>
      </dgm:t>
    </dgm:pt>
    <dgm:pt modelId="{7888F78A-71F5-48A0-A7A6-8BF9B7306B49}">
      <dgm:prSet phldrT="[Testo]"/>
      <dgm:spPr/>
      <dgm:t>
        <a:bodyPr/>
        <a:lstStyle/>
        <a:p>
          <a:r>
            <a:rPr lang="it-IT" dirty="0"/>
            <a:t>Esperimento</a:t>
          </a:r>
        </a:p>
      </dgm:t>
    </dgm:pt>
    <dgm:pt modelId="{CDD743F6-27E0-4CD6-9BE6-3C58B8E7C26B}" type="parTrans" cxnId="{2CCD0CF9-7824-495D-8739-A69A3D213E53}">
      <dgm:prSet/>
      <dgm:spPr/>
      <dgm:t>
        <a:bodyPr/>
        <a:lstStyle/>
        <a:p>
          <a:endParaRPr lang="it-IT"/>
        </a:p>
      </dgm:t>
    </dgm:pt>
    <dgm:pt modelId="{AF4D6D02-C2A5-4618-AE1B-5550AADDF957}" type="sibTrans" cxnId="{2CCD0CF9-7824-495D-8739-A69A3D213E53}">
      <dgm:prSet/>
      <dgm:spPr/>
      <dgm:t>
        <a:bodyPr/>
        <a:lstStyle/>
        <a:p>
          <a:endParaRPr lang="it-IT"/>
        </a:p>
      </dgm:t>
    </dgm:pt>
    <dgm:pt modelId="{5EF56A63-553B-46AD-82D1-E5DE187FBBDF}">
      <dgm:prSet phldrT="[Testo]"/>
      <dgm:spPr/>
      <dgm:t>
        <a:bodyPr/>
        <a:lstStyle/>
        <a:p>
          <a:r>
            <a:rPr lang="it-IT" dirty="0"/>
            <a:t>Tesi attesa</a:t>
          </a:r>
        </a:p>
      </dgm:t>
    </dgm:pt>
    <dgm:pt modelId="{775E077F-C5E2-4811-9F69-1A814241E2A7}" type="parTrans" cxnId="{B547821C-C896-41B8-A2A6-FCB07A431099}">
      <dgm:prSet/>
      <dgm:spPr/>
      <dgm:t>
        <a:bodyPr/>
        <a:lstStyle/>
        <a:p>
          <a:endParaRPr lang="it-IT"/>
        </a:p>
      </dgm:t>
    </dgm:pt>
    <dgm:pt modelId="{55510826-082A-4A60-A816-1B1FDD0031C1}" type="sibTrans" cxnId="{B547821C-C896-41B8-A2A6-FCB07A431099}">
      <dgm:prSet/>
      <dgm:spPr/>
      <dgm:t>
        <a:bodyPr/>
        <a:lstStyle/>
        <a:p>
          <a:endParaRPr lang="it-IT"/>
        </a:p>
      </dgm:t>
    </dgm:pt>
    <dgm:pt modelId="{E2B9660A-5C1D-495C-AE5C-C646E3D12B3C}" type="pres">
      <dgm:prSet presAssocID="{27A97969-AF18-4567-BF44-39CDC385B444}" presName="outerComposite" presStyleCnt="0">
        <dgm:presLayoutVars>
          <dgm:chMax val="5"/>
          <dgm:dir/>
          <dgm:resizeHandles val="exact"/>
        </dgm:presLayoutVars>
      </dgm:prSet>
      <dgm:spPr/>
    </dgm:pt>
    <dgm:pt modelId="{37B992B1-C6B1-4FE0-80E4-E6E2B1130383}" type="pres">
      <dgm:prSet presAssocID="{27A97969-AF18-4567-BF44-39CDC385B444}" presName="dummyMaxCanvas" presStyleCnt="0">
        <dgm:presLayoutVars/>
      </dgm:prSet>
      <dgm:spPr/>
    </dgm:pt>
    <dgm:pt modelId="{9F8A8585-9772-418D-91EA-3FEDD74DD9F7}" type="pres">
      <dgm:prSet presAssocID="{27A97969-AF18-4567-BF44-39CDC385B444}" presName="FourNodes_1" presStyleLbl="node1" presStyleIdx="0" presStyleCnt="4">
        <dgm:presLayoutVars>
          <dgm:bulletEnabled val="1"/>
        </dgm:presLayoutVars>
      </dgm:prSet>
      <dgm:spPr/>
    </dgm:pt>
    <dgm:pt modelId="{CBC9A987-E7A9-4F01-8532-3A1F61DEBE89}" type="pres">
      <dgm:prSet presAssocID="{27A97969-AF18-4567-BF44-39CDC385B444}" presName="FourNodes_2" presStyleLbl="node1" presStyleIdx="1" presStyleCnt="4">
        <dgm:presLayoutVars>
          <dgm:bulletEnabled val="1"/>
        </dgm:presLayoutVars>
      </dgm:prSet>
      <dgm:spPr/>
    </dgm:pt>
    <dgm:pt modelId="{6A16FA1B-6628-4FC2-8008-445B74C9E157}" type="pres">
      <dgm:prSet presAssocID="{27A97969-AF18-4567-BF44-39CDC385B444}" presName="FourNodes_3" presStyleLbl="node1" presStyleIdx="2" presStyleCnt="4">
        <dgm:presLayoutVars>
          <dgm:bulletEnabled val="1"/>
        </dgm:presLayoutVars>
      </dgm:prSet>
      <dgm:spPr/>
    </dgm:pt>
    <dgm:pt modelId="{E1C24882-E172-41B3-9268-49C1163573D4}" type="pres">
      <dgm:prSet presAssocID="{27A97969-AF18-4567-BF44-39CDC385B444}" presName="FourNodes_4" presStyleLbl="node1" presStyleIdx="3" presStyleCnt="4">
        <dgm:presLayoutVars>
          <dgm:bulletEnabled val="1"/>
        </dgm:presLayoutVars>
      </dgm:prSet>
      <dgm:spPr/>
    </dgm:pt>
    <dgm:pt modelId="{3FC57F4B-BA7D-4E79-B92A-3305C4C20CC7}" type="pres">
      <dgm:prSet presAssocID="{27A97969-AF18-4567-BF44-39CDC385B444}" presName="FourConn_1-2" presStyleLbl="fgAccFollowNode1" presStyleIdx="0" presStyleCnt="3">
        <dgm:presLayoutVars>
          <dgm:bulletEnabled val="1"/>
        </dgm:presLayoutVars>
      </dgm:prSet>
      <dgm:spPr/>
    </dgm:pt>
    <dgm:pt modelId="{1F2B5B61-44F6-40A2-9979-48E5292B1DE3}" type="pres">
      <dgm:prSet presAssocID="{27A97969-AF18-4567-BF44-39CDC385B444}" presName="FourConn_2-3" presStyleLbl="fgAccFollowNode1" presStyleIdx="1" presStyleCnt="3">
        <dgm:presLayoutVars>
          <dgm:bulletEnabled val="1"/>
        </dgm:presLayoutVars>
      </dgm:prSet>
      <dgm:spPr/>
    </dgm:pt>
    <dgm:pt modelId="{20658854-C57C-45C2-94C0-9584DD5B31A9}" type="pres">
      <dgm:prSet presAssocID="{27A97969-AF18-4567-BF44-39CDC385B444}" presName="FourConn_3-4" presStyleLbl="fgAccFollowNode1" presStyleIdx="2" presStyleCnt="3">
        <dgm:presLayoutVars>
          <dgm:bulletEnabled val="1"/>
        </dgm:presLayoutVars>
      </dgm:prSet>
      <dgm:spPr/>
    </dgm:pt>
    <dgm:pt modelId="{3321318A-2430-4288-BCCC-10BCDB9FEAFA}" type="pres">
      <dgm:prSet presAssocID="{27A97969-AF18-4567-BF44-39CDC385B444}" presName="FourNodes_1_text" presStyleLbl="node1" presStyleIdx="3" presStyleCnt="4">
        <dgm:presLayoutVars>
          <dgm:bulletEnabled val="1"/>
        </dgm:presLayoutVars>
      </dgm:prSet>
      <dgm:spPr/>
    </dgm:pt>
    <dgm:pt modelId="{B5527759-AA5B-4EAC-AF19-9E1E44E910B6}" type="pres">
      <dgm:prSet presAssocID="{27A97969-AF18-4567-BF44-39CDC385B444}" presName="FourNodes_2_text" presStyleLbl="node1" presStyleIdx="3" presStyleCnt="4">
        <dgm:presLayoutVars>
          <dgm:bulletEnabled val="1"/>
        </dgm:presLayoutVars>
      </dgm:prSet>
      <dgm:spPr/>
    </dgm:pt>
    <dgm:pt modelId="{5F02D1EF-D36B-4291-816D-191B3D579305}" type="pres">
      <dgm:prSet presAssocID="{27A97969-AF18-4567-BF44-39CDC385B444}" presName="FourNodes_3_text" presStyleLbl="node1" presStyleIdx="3" presStyleCnt="4">
        <dgm:presLayoutVars>
          <dgm:bulletEnabled val="1"/>
        </dgm:presLayoutVars>
      </dgm:prSet>
      <dgm:spPr/>
    </dgm:pt>
    <dgm:pt modelId="{DCF3C675-843D-4FC2-B7D1-C9AE77C5B02E}" type="pres">
      <dgm:prSet presAssocID="{27A97969-AF18-4567-BF44-39CDC385B444}" presName="FourNodes_4_text" presStyleLbl="node1" presStyleIdx="3" presStyleCnt="4">
        <dgm:presLayoutVars>
          <dgm:bulletEnabled val="1"/>
        </dgm:presLayoutVars>
      </dgm:prSet>
      <dgm:spPr/>
    </dgm:pt>
  </dgm:ptLst>
  <dgm:cxnLst>
    <dgm:cxn modelId="{FAC9E116-5389-47E6-A98D-913A5A421092}" type="presOf" srcId="{AF4D6D02-C2A5-4618-AE1B-5550AADDF957}" destId="{20658854-C57C-45C2-94C0-9584DD5B31A9}" srcOrd="0" destOrd="0" presId="urn:microsoft.com/office/officeart/2005/8/layout/vProcess5"/>
    <dgm:cxn modelId="{B547821C-C896-41B8-A2A6-FCB07A431099}" srcId="{27A97969-AF18-4567-BF44-39CDC385B444}" destId="{5EF56A63-553B-46AD-82D1-E5DE187FBBDF}" srcOrd="3" destOrd="0" parTransId="{775E077F-C5E2-4811-9F69-1A814241E2A7}" sibTransId="{55510826-082A-4A60-A816-1B1FDD0031C1}"/>
    <dgm:cxn modelId="{FF25E71F-BFB9-48C2-BC69-8479A492C808}" type="presOf" srcId="{5EF56A63-553B-46AD-82D1-E5DE187FBBDF}" destId="{DCF3C675-843D-4FC2-B7D1-C9AE77C5B02E}" srcOrd="1" destOrd="0" presId="urn:microsoft.com/office/officeart/2005/8/layout/vProcess5"/>
    <dgm:cxn modelId="{70E25421-ADF0-4738-9CC5-5A667026682E}" type="presOf" srcId="{7888F78A-71F5-48A0-A7A6-8BF9B7306B49}" destId="{6A16FA1B-6628-4FC2-8008-445B74C9E157}" srcOrd="0" destOrd="0" presId="urn:microsoft.com/office/officeart/2005/8/layout/vProcess5"/>
    <dgm:cxn modelId="{ABBE6D30-F241-4A40-A50A-CF6EA8815CF4}" type="presOf" srcId="{87CDDC61-9C6E-4D89-8916-CEEEC8A5DD11}" destId="{9F8A8585-9772-418D-91EA-3FEDD74DD9F7}" srcOrd="0" destOrd="0" presId="urn:microsoft.com/office/officeart/2005/8/layout/vProcess5"/>
    <dgm:cxn modelId="{9AD02F35-24D9-4DC4-AE4F-0653840EF3E5}" type="presOf" srcId="{7888F78A-71F5-48A0-A7A6-8BF9B7306B49}" destId="{5F02D1EF-D36B-4291-816D-191B3D579305}" srcOrd="1" destOrd="0" presId="urn:microsoft.com/office/officeart/2005/8/layout/vProcess5"/>
    <dgm:cxn modelId="{B519F84B-F341-4850-880B-6D8B64326152}" srcId="{27A97969-AF18-4567-BF44-39CDC385B444}" destId="{87CDDC61-9C6E-4D89-8916-CEEEC8A5DD11}" srcOrd="0" destOrd="0" parTransId="{9F272741-198C-46DE-9F22-1E90AFB7D2FB}" sibTransId="{3F1E6B12-C838-44F8-B019-40BFFD365B35}"/>
    <dgm:cxn modelId="{4209267E-8A10-4A52-8408-AE5BCA0B6A8C}" type="presOf" srcId="{7ECFFFAB-92BA-4E5F-8039-2A0D3B1832A0}" destId="{CBC9A987-E7A9-4F01-8532-3A1F61DEBE89}" srcOrd="0" destOrd="0" presId="urn:microsoft.com/office/officeart/2005/8/layout/vProcess5"/>
    <dgm:cxn modelId="{1478C3A6-03C8-461C-AD39-586990A0D028}" type="presOf" srcId="{3F1E6B12-C838-44F8-B019-40BFFD365B35}" destId="{3FC57F4B-BA7D-4E79-B92A-3305C4C20CC7}" srcOrd="0" destOrd="0" presId="urn:microsoft.com/office/officeart/2005/8/layout/vProcess5"/>
    <dgm:cxn modelId="{6CBA8AB5-7BAD-46BE-87BC-77345FFFF21A}" type="presOf" srcId="{5D535CB1-D747-4364-ABC4-B4D86ACACC9B}" destId="{1F2B5B61-44F6-40A2-9979-48E5292B1DE3}" srcOrd="0" destOrd="0" presId="urn:microsoft.com/office/officeart/2005/8/layout/vProcess5"/>
    <dgm:cxn modelId="{183F2CCF-C8C8-4744-AB5A-BFC54D8BDE1B}" type="presOf" srcId="{7ECFFFAB-92BA-4E5F-8039-2A0D3B1832A0}" destId="{B5527759-AA5B-4EAC-AF19-9E1E44E910B6}" srcOrd="1" destOrd="0" presId="urn:microsoft.com/office/officeart/2005/8/layout/vProcess5"/>
    <dgm:cxn modelId="{4AD29AD0-F5FB-4639-937A-5659E2B53C90}" type="presOf" srcId="{87CDDC61-9C6E-4D89-8916-CEEEC8A5DD11}" destId="{3321318A-2430-4288-BCCC-10BCDB9FEAFA}" srcOrd="1" destOrd="0" presId="urn:microsoft.com/office/officeart/2005/8/layout/vProcess5"/>
    <dgm:cxn modelId="{081C72D5-72AA-4A95-BC3B-1E385B2BEF62}" type="presOf" srcId="{27A97969-AF18-4567-BF44-39CDC385B444}" destId="{E2B9660A-5C1D-495C-AE5C-C646E3D12B3C}" srcOrd="0" destOrd="0" presId="urn:microsoft.com/office/officeart/2005/8/layout/vProcess5"/>
    <dgm:cxn modelId="{C06006F2-9604-4D6C-B1AB-6724CA9A3A3D}" type="presOf" srcId="{5EF56A63-553B-46AD-82D1-E5DE187FBBDF}" destId="{E1C24882-E172-41B3-9268-49C1163573D4}" srcOrd="0" destOrd="0" presId="urn:microsoft.com/office/officeart/2005/8/layout/vProcess5"/>
    <dgm:cxn modelId="{2CCD0CF9-7824-495D-8739-A69A3D213E53}" srcId="{27A97969-AF18-4567-BF44-39CDC385B444}" destId="{7888F78A-71F5-48A0-A7A6-8BF9B7306B49}" srcOrd="2" destOrd="0" parTransId="{CDD743F6-27E0-4CD6-9BE6-3C58B8E7C26B}" sibTransId="{AF4D6D02-C2A5-4618-AE1B-5550AADDF957}"/>
    <dgm:cxn modelId="{537556FE-99F9-4C50-9A6F-6DC0B63F1BD3}" srcId="{27A97969-AF18-4567-BF44-39CDC385B444}" destId="{7ECFFFAB-92BA-4E5F-8039-2A0D3B1832A0}" srcOrd="1" destOrd="0" parTransId="{84BA355B-CF65-4F6E-ADD3-C3AC1B983B54}" sibTransId="{5D535CB1-D747-4364-ABC4-B4D86ACACC9B}"/>
    <dgm:cxn modelId="{967626B3-7BDC-4F33-AF13-DC79A1EBC801}" type="presParOf" srcId="{E2B9660A-5C1D-495C-AE5C-C646E3D12B3C}" destId="{37B992B1-C6B1-4FE0-80E4-E6E2B1130383}" srcOrd="0" destOrd="0" presId="urn:microsoft.com/office/officeart/2005/8/layout/vProcess5"/>
    <dgm:cxn modelId="{CBBA48CF-0880-4653-B76A-6D00178825F7}" type="presParOf" srcId="{E2B9660A-5C1D-495C-AE5C-C646E3D12B3C}" destId="{9F8A8585-9772-418D-91EA-3FEDD74DD9F7}" srcOrd="1" destOrd="0" presId="urn:microsoft.com/office/officeart/2005/8/layout/vProcess5"/>
    <dgm:cxn modelId="{BF228666-562C-4371-9A89-4A2B18D4A734}" type="presParOf" srcId="{E2B9660A-5C1D-495C-AE5C-C646E3D12B3C}" destId="{CBC9A987-E7A9-4F01-8532-3A1F61DEBE89}" srcOrd="2" destOrd="0" presId="urn:microsoft.com/office/officeart/2005/8/layout/vProcess5"/>
    <dgm:cxn modelId="{A5293D4D-7F43-4D6E-BBDD-8C4B0C6DFE6D}" type="presParOf" srcId="{E2B9660A-5C1D-495C-AE5C-C646E3D12B3C}" destId="{6A16FA1B-6628-4FC2-8008-445B74C9E157}" srcOrd="3" destOrd="0" presId="urn:microsoft.com/office/officeart/2005/8/layout/vProcess5"/>
    <dgm:cxn modelId="{0583D2F2-93B2-4B01-9EA3-8891F159EF09}" type="presParOf" srcId="{E2B9660A-5C1D-495C-AE5C-C646E3D12B3C}" destId="{E1C24882-E172-41B3-9268-49C1163573D4}" srcOrd="4" destOrd="0" presId="urn:microsoft.com/office/officeart/2005/8/layout/vProcess5"/>
    <dgm:cxn modelId="{EFF4B494-C462-4BAD-9742-341BB291400D}" type="presParOf" srcId="{E2B9660A-5C1D-495C-AE5C-C646E3D12B3C}" destId="{3FC57F4B-BA7D-4E79-B92A-3305C4C20CC7}" srcOrd="5" destOrd="0" presId="urn:microsoft.com/office/officeart/2005/8/layout/vProcess5"/>
    <dgm:cxn modelId="{A5EF4D54-0253-4619-BA89-598BA54BCAA4}" type="presParOf" srcId="{E2B9660A-5C1D-495C-AE5C-C646E3D12B3C}" destId="{1F2B5B61-44F6-40A2-9979-48E5292B1DE3}" srcOrd="6" destOrd="0" presId="urn:microsoft.com/office/officeart/2005/8/layout/vProcess5"/>
    <dgm:cxn modelId="{A8C77B0D-5736-4EDA-8F59-3492DEAE5DE8}" type="presParOf" srcId="{E2B9660A-5C1D-495C-AE5C-C646E3D12B3C}" destId="{20658854-C57C-45C2-94C0-9584DD5B31A9}" srcOrd="7" destOrd="0" presId="urn:microsoft.com/office/officeart/2005/8/layout/vProcess5"/>
    <dgm:cxn modelId="{37FB4E40-BDAE-4354-8D1B-50B2C16A87B7}" type="presParOf" srcId="{E2B9660A-5C1D-495C-AE5C-C646E3D12B3C}" destId="{3321318A-2430-4288-BCCC-10BCDB9FEAFA}" srcOrd="8" destOrd="0" presId="urn:microsoft.com/office/officeart/2005/8/layout/vProcess5"/>
    <dgm:cxn modelId="{11D1CE7F-0214-4216-AE91-3E37B7DE313C}" type="presParOf" srcId="{E2B9660A-5C1D-495C-AE5C-C646E3D12B3C}" destId="{B5527759-AA5B-4EAC-AF19-9E1E44E910B6}" srcOrd="9" destOrd="0" presId="urn:microsoft.com/office/officeart/2005/8/layout/vProcess5"/>
    <dgm:cxn modelId="{7EEFA0FC-455E-40F8-81EE-D0862401BA34}" type="presParOf" srcId="{E2B9660A-5C1D-495C-AE5C-C646E3D12B3C}" destId="{5F02D1EF-D36B-4291-816D-191B3D579305}" srcOrd="10" destOrd="0" presId="urn:microsoft.com/office/officeart/2005/8/layout/vProcess5"/>
    <dgm:cxn modelId="{E9DE845E-D5B3-455C-98D9-5766989E2183}" type="presParOf" srcId="{E2B9660A-5C1D-495C-AE5C-C646E3D12B3C}" destId="{DCF3C675-843D-4FC2-B7D1-C9AE77C5B02E}" srcOrd="11"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A97969-AF18-4567-BF44-39CDC385B444}"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it-IT"/>
        </a:p>
      </dgm:t>
    </dgm:pt>
    <dgm:pt modelId="{87CDDC61-9C6E-4D89-8916-CEEEC8A5DD11}">
      <dgm:prSet phldrT="[Testo]"/>
      <dgm:spPr/>
      <dgm:t>
        <a:bodyPr/>
        <a:lstStyle/>
        <a:p>
          <a:r>
            <a:rPr lang="it-IT" dirty="0"/>
            <a:t>Osservazione</a:t>
          </a:r>
        </a:p>
      </dgm:t>
    </dgm:pt>
    <dgm:pt modelId="{9F272741-198C-46DE-9F22-1E90AFB7D2FB}" type="parTrans" cxnId="{B519F84B-F341-4850-880B-6D8B64326152}">
      <dgm:prSet/>
      <dgm:spPr/>
      <dgm:t>
        <a:bodyPr/>
        <a:lstStyle/>
        <a:p>
          <a:endParaRPr lang="it-IT"/>
        </a:p>
      </dgm:t>
    </dgm:pt>
    <dgm:pt modelId="{3F1E6B12-C838-44F8-B019-40BFFD365B35}" type="sibTrans" cxnId="{B519F84B-F341-4850-880B-6D8B64326152}">
      <dgm:prSet/>
      <dgm:spPr/>
      <dgm:t>
        <a:bodyPr/>
        <a:lstStyle/>
        <a:p>
          <a:endParaRPr lang="it-IT"/>
        </a:p>
      </dgm:t>
    </dgm:pt>
    <dgm:pt modelId="{7ECFFFAB-92BA-4E5F-8039-2A0D3B1832A0}">
      <dgm:prSet phldrT="[Testo]"/>
      <dgm:spPr/>
      <dgm:t>
        <a:bodyPr/>
        <a:lstStyle/>
        <a:p>
          <a:r>
            <a:rPr lang="it-IT" dirty="0"/>
            <a:t>Ipotesi</a:t>
          </a:r>
        </a:p>
      </dgm:t>
    </dgm:pt>
    <dgm:pt modelId="{84BA355B-CF65-4F6E-ADD3-C3AC1B983B54}" type="parTrans" cxnId="{537556FE-99F9-4C50-9A6F-6DC0B63F1BD3}">
      <dgm:prSet/>
      <dgm:spPr/>
      <dgm:t>
        <a:bodyPr/>
        <a:lstStyle/>
        <a:p>
          <a:endParaRPr lang="it-IT"/>
        </a:p>
      </dgm:t>
    </dgm:pt>
    <dgm:pt modelId="{5D535CB1-D747-4364-ABC4-B4D86ACACC9B}" type="sibTrans" cxnId="{537556FE-99F9-4C50-9A6F-6DC0B63F1BD3}">
      <dgm:prSet/>
      <dgm:spPr/>
      <dgm:t>
        <a:bodyPr/>
        <a:lstStyle/>
        <a:p>
          <a:endParaRPr lang="it-IT"/>
        </a:p>
      </dgm:t>
    </dgm:pt>
    <dgm:pt modelId="{7888F78A-71F5-48A0-A7A6-8BF9B7306B49}">
      <dgm:prSet phldrT="[Testo]"/>
      <dgm:spPr/>
      <dgm:t>
        <a:bodyPr/>
        <a:lstStyle/>
        <a:p>
          <a:r>
            <a:rPr lang="it-IT" dirty="0"/>
            <a:t>Esperimento</a:t>
          </a:r>
        </a:p>
      </dgm:t>
    </dgm:pt>
    <dgm:pt modelId="{CDD743F6-27E0-4CD6-9BE6-3C58B8E7C26B}" type="parTrans" cxnId="{2CCD0CF9-7824-495D-8739-A69A3D213E53}">
      <dgm:prSet/>
      <dgm:spPr/>
      <dgm:t>
        <a:bodyPr/>
        <a:lstStyle/>
        <a:p>
          <a:endParaRPr lang="it-IT"/>
        </a:p>
      </dgm:t>
    </dgm:pt>
    <dgm:pt modelId="{AF4D6D02-C2A5-4618-AE1B-5550AADDF957}" type="sibTrans" cxnId="{2CCD0CF9-7824-495D-8739-A69A3D213E53}">
      <dgm:prSet/>
      <dgm:spPr/>
      <dgm:t>
        <a:bodyPr/>
        <a:lstStyle/>
        <a:p>
          <a:endParaRPr lang="it-IT"/>
        </a:p>
      </dgm:t>
    </dgm:pt>
    <dgm:pt modelId="{5EF56A63-553B-46AD-82D1-E5DE187FBBDF}">
      <dgm:prSet phldrT="[Testo]"/>
      <dgm:spPr/>
      <dgm:t>
        <a:bodyPr/>
        <a:lstStyle/>
        <a:p>
          <a:pPr algn="r"/>
          <a:r>
            <a:rPr lang="it-IT" dirty="0"/>
            <a:t>Tesi</a:t>
          </a:r>
        </a:p>
      </dgm:t>
    </dgm:pt>
    <dgm:pt modelId="{775E077F-C5E2-4811-9F69-1A814241E2A7}" type="parTrans" cxnId="{B547821C-C896-41B8-A2A6-FCB07A431099}">
      <dgm:prSet/>
      <dgm:spPr/>
      <dgm:t>
        <a:bodyPr/>
        <a:lstStyle/>
        <a:p>
          <a:endParaRPr lang="it-IT"/>
        </a:p>
      </dgm:t>
    </dgm:pt>
    <dgm:pt modelId="{55510826-082A-4A60-A816-1B1FDD0031C1}" type="sibTrans" cxnId="{B547821C-C896-41B8-A2A6-FCB07A431099}">
      <dgm:prSet/>
      <dgm:spPr/>
      <dgm:t>
        <a:bodyPr/>
        <a:lstStyle/>
        <a:p>
          <a:endParaRPr lang="it-IT"/>
        </a:p>
      </dgm:t>
    </dgm:pt>
    <dgm:pt modelId="{E2B9660A-5C1D-495C-AE5C-C646E3D12B3C}" type="pres">
      <dgm:prSet presAssocID="{27A97969-AF18-4567-BF44-39CDC385B444}" presName="outerComposite" presStyleCnt="0">
        <dgm:presLayoutVars>
          <dgm:chMax val="5"/>
          <dgm:dir/>
          <dgm:resizeHandles val="exact"/>
        </dgm:presLayoutVars>
      </dgm:prSet>
      <dgm:spPr/>
    </dgm:pt>
    <dgm:pt modelId="{37B992B1-C6B1-4FE0-80E4-E6E2B1130383}" type="pres">
      <dgm:prSet presAssocID="{27A97969-AF18-4567-BF44-39CDC385B444}" presName="dummyMaxCanvas" presStyleCnt="0">
        <dgm:presLayoutVars/>
      </dgm:prSet>
      <dgm:spPr/>
    </dgm:pt>
    <dgm:pt modelId="{9F8A8585-9772-418D-91EA-3FEDD74DD9F7}" type="pres">
      <dgm:prSet presAssocID="{27A97969-AF18-4567-BF44-39CDC385B444}" presName="FourNodes_1" presStyleLbl="node1" presStyleIdx="0" presStyleCnt="4">
        <dgm:presLayoutVars>
          <dgm:bulletEnabled val="1"/>
        </dgm:presLayoutVars>
      </dgm:prSet>
      <dgm:spPr/>
    </dgm:pt>
    <dgm:pt modelId="{CBC9A987-E7A9-4F01-8532-3A1F61DEBE89}" type="pres">
      <dgm:prSet presAssocID="{27A97969-AF18-4567-BF44-39CDC385B444}" presName="FourNodes_2" presStyleLbl="node1" presStyleIdx="1" presStyleCnt="4">
        <dgm:presLayoutVars>
          <dgm:bulletEnabled val="1"/>
        </dgm:presLayoutVars>
      </dgm:prSet>
      <dgm:spPr/>
    </dgm:pt>
    <dgm:pt modelId="{6A16FA1B-6628-4FC2-8008-445B74C9E157}" type="pres">
      <dgm:prSet presAssocID="{27A97969-AF18-4567-BF44-39CDC385B444}" presName="FourNodes_3" presStyleLbl="node1" presStyleIdx="2" presStyleCnt="4">
        <dgm:presLayoutVars>
          <dgm:bulletEnabled val="1"/>
        </dgm:presLayoutVars>
      </dgm:prSet>
      <dgm:spPr/>
    </dgm:pt>
    <dgm:pt modelId="{E1C24882-E172-41B3-9268-49C1163573D4}" type="pres">
      <dgm:prSet presAssocID="{27A97969-AF18-4567-BF44-39CDC385B444}" presName="FourNodes_4" presStyleLbl="node1" presStyleIdx="3" presStyleCnt="4">
        <dgm:presLayoutVars>
          <dgm:bulletEnabled val="1"/>
        </dgm:presLayoutVars>
      </dgm:prSet>
      <dgm:spPr/>
    </dgm:pt>
    <dgm:pt modelId="{3FC57F4B-BA7D-4E79-B92A-3305C4C20CC7}" type="pres">
      <dgm:prSet presAssocID="{27A97969-AF18-4567-BF44-39CDC385B444}" presName="FourConn_1-2" presStyleLbl="fgAccFollowNode1" presStyleIdx="0" presStyleCnt="3">
        <dgm:presLayoutVars>
          <dgm:bulletEnabled val="1"/>
        </dgm:presLayoutVars>
      </dgm:prSet>
      <dgm:spPr/>
    </dgm:pt>
    <dgm:pt modelId="{1F2B5B61-44F6-40A2-9979-48E5292B1DE3}" type="pres">
      <dgm:prSet presAssocID="{27A97969-AF18-4567-BF44-39CDC385B444}" presName="FourConn_2-3" presStyleLbl="fgAccFollowNode1" presStyleIdx="1" presStyleCnt="3">
        <dgm:presLayoutVars>
          <dgm:bulletEnabled val="1"/>
        </dgm:presLayoutVars>
      </dgm:prSet>
      <dgm:spPr/>
    </dgm:pt>
    <dgm:pt modelId="{20658854-C57C-45C2-94C0-9584DD5B31A9}" type="pres">
      <dgm:prSet presAssocID="{27A97969-AF18-4567-BF44-39CDC385B444}" presName="FourConn_3-4" presStyleLbl="fgAccFollowNode1" presStyleIdx="2" presStyleCnt="3">
        <dgm:presLayoutVars>
          <dgm:bulletEnabled val="1"/>
        </dgm:presLayoutVars>
      </dgm:prSet>
      <dgm:spPr/>
    </dgm:pt>
    <dgm:pt modelId="{3321318A-2430-4288-BCCC-10BCDB9FEAFA}" type="pres">
      <dgm:prSet presAssocID="{27A97969-AF18-4567-BF44-39CDC385B444}" presName="FourNodes_1_text" presStyleLbl="node1" presStyleIdx="3" presStyleCnt="4">
        <dgm:presLayoutVars>
          <dgm:bulletEnabled val="1"/>
        </dgm:presLayoutVars>
      </dgm:prSet>
      <dgm:spPr/>
    </dgm:pt>
    <dgm:pt modelId="{B5527759-AA5B-4EAC-AF19-9E1E44E910B6}" type="pres">
      <dgm:prSet presAssocID="{27A97969-AF18-4567-BF44-39CDC385B444}" presName="FourNodes_2_text" presStyleLbl="node1" presStyleIdx="3" presStyleCnt="4">
        <dgm:presLayoutVars>
          <dgm:bulletEnabled val="1"/>
        </dgm:presLayoutVars>
      </dgm:prSet>
      <dgm:spPr/>
    </dgm:pt>
    <dgm:pt modelId="{5F02D1EF-D36B-4291-816D-191B3D579305}" type="pres">
      <dgm:prSet presAssocID="{27A97969-AF18-4567-BF44-39CDC385B444}" presName="FourNodes_3_text" presStyleLbl="node1" presStyleIdx="3" presStyleCnt="4">
        <dgm:presLayoutVars>
          <dgm:bulletEnabled val="1"/>
        </dgm:presLayoutVars>
      </dgm:prSet>
      <dgm:spPr/>
    </dgm:pt>
    <dgm:pt modelId="{DCF3C675-843D-4FC2-B7D1-C9AE77C5B02E}" type="pres">
      <dgm:prSet presAssocID="{27A97969-AF18-4567-BF44-39CDC385B444}" presName="FourNodes_4_text" presStyleLbl="node1" presStyleIdx="3" presStyleCnt="4">
        <dgm:presLayoutVars>
          <dgm:bulletEnabled val="1"/>
        </dgm:presLayoutVars>
      </dgm:prSet>
      <dgm:spPr/>
    </dgm:pt>
  </dgm:ptLst>
  <dgm:cxnLst>
    <dgm:cxn modelId="{FAC9E116-5389-47E6-A98D-913A5A421092}" type="presOf" srcId="{AF4D6D02-C2A5-4618-AE1B-5550AADDF957}" destId="{20658854-C57C-45C2-94C0-9584DD5B31A9}" srcOrd="0" destOrd="0" presId="urn:microsoft.com/office/officeart/2005/8/layout/vProcess5"/>
    <dgm:cxn modelId="{B547821C-C896-41B8-A2A6-FCB07A431099}" srcId="{27A97969-AF18-4567-BF44-39CDC385B444}" destId="{5EF56A63-553B-46AD-82D1-E5DE187FBBDF}" srcOrd="3" destOrd="0" parTransId="{775E077F-C5E2-4811-9F69-1A814241E2A7}" sibTransId="{55510826-082A-4A60-A816-1B1FDD0031C1}"/>
    <dgm:cxn modelId="{FF25E71F-BFB9-48C2-BC69-8479A492C808}" type="presOf" srcId="{5EF56A63-553B-46AD-82D1-E5DE187FBBDF}" destId="{DCF3C675-843D-4FC2-B7D1-C9AE77C5B02E}" srcOrd="1" destOrd="0" presId="urn:microsoft.com/office/officeart/2005/8/layout/vProcess5"/>
    <dgm:cxn modelId="{70E25421-ADF0-4738-9CC5-5A667026682E}" type="presOf" srcId="{7888F78A-71F5-48A0-A7A6-8BF9B7306B49}" destId="{6A16FA1B-6628-4FC2-8008-445B74C9E157}" srcOrd="0" destOrd="0" presId="urn:microsoft.com/office/officeart/2005/8/layout/vProcess5"/>
    <dgm:cxn modelId="{ABBE6D30-F241-4A40-A50A-CF6EA8815CF4}" type="presOf" srcId="{87CDDC61-9C6E-4D89-8916-CEEEC8A5DD11}" destId="{9F8A8585-9772-418D-91EA-3FEDD74DD9F7}" srcOrd="0" destOrd="0" presId="urn:microsoft.com/office/officeart/2005/8/layout/vProcess5"/>
    <dgm:cxn modelId="{9AD02F35-24D9-4DC4-AE4F-0653840EF3E5}" type="presOf" srcId="{7888F78A-71F5-48A0-A7A6-8BF9B7306B49}" destId="{5F02D1EF-D36B-4291-816D-191B3D579305}" srcOrd="1" destOrd="0" presId="urn:microsoft.com/office/officeart/2005/8/layout/vProcess5"/>
    <dgm:cxn modelId="{B519F84B-F341-4850-880B-6D8B64326152}" srcId="{27A97969-AF18-4567-BF44-39CDC385B444}" destId="{87CDDC61-9C6E-4D89-8916-CEEEC8A5DD11}" srcOrd="0" destOrd="0" parTransId="{9F272741-198C-46DE-9F22-1E90AFB7D2FB}" sibTransId="{3F1E6B12-C838-44F8-B019-40BFFD365B35}"/>
    <dgm:cxn modelId="{4209267E-8A10-4A52-8408-AE5BCA0B6A8C}" type="presOf" srcId="{7ECFFFAB-92BA-4E5F-8039-2A0D3B1832A0}" destId="{CBC9A987-E7A9-4F01-8532-3A1F61DEBE89}" srcOrd="0" destOrd="0" presId="urn:microsoft.com/office/officeart/2005/8/layout/vProcess5"/>
    <dgm:cxn modelId="{1478C3A6-03C8-461C-AD39-586990A0D028}" type="presOf" srcId="{3F1E6B12-C838-44F8-B019-40BFFD365B35}" destId="{3FC57F4B-BA7D-4E79-B92A-3305C4C20CC7}" srcOrd="0" destOrd="0" presId="urn:microsoft.com/office/officeart/2005/8/layout/vProcess5"/>
    <dgm:cxn modelId="{6CBA8AB5-7BAD-46BE-87BC-77345FFFF21A}" type="presOf" srcId="{5D535CB1-D747-4364-ABC4-B4D86ACACC9B}" destId="{1F2B5B61-44F6-40A2-9979-48E5292B1DE3}" srcOrd="0" destOrd="0" presId="urn:microsoft.com/office/officeart/2005/8/layout/vProcess5"/>
    <dgm:cxn modelId="{183F2CCF-C8C8-4744-AB5A-BFC54D8BDE1B}" type="presOf" srcId="{7ECFFFAB-92BA-4E5F-8039-2A0D3B1832A0}" destId="{B5527759-AA5B-4EAC-AF19-9E1E44E910B6}" srcOrd="1" destOrd="0" presId="urn:microsoft.com/office/officeart/2005/8/layout/vProcess5"/>
    <dgm:cxn modelId="{4AD29AD0-F5FB-4639-937A-5659E2B53C90}" type="presOf" srcId="{87CDDC61-9C6E-4D89-8916-CEEEC8A5DD11}" destId="{3321318A-2430-4288-BCCC-10BCDB9FEAFA}" srcOrd="1" destOrd="0" presId="urn:microsoft.com/office/officeart/2005/8/layout/vProcess5"/>
    <dgm:cxn modelId="{081C72D5-72AA-4A95-BC3B-1E385B2BEF62}" type="presOf" srcId="{27A97969-AF18-4567-BF44-39CDC385B444}" destId="{E2B9660A-5C1D-495C-AE5C-C646E3D12B3C}" srcOrd="0" destOrd="0" presId="urn:microsoft.com/office/officeart/2005/8/layout/vProcess5"/>
    <dgm:cxn modelId="{C06006F2-9604-4D6C-B1AB-6724CA9A3A3D}" type="presOf" srcId="{5EF56A63-553B-46AD-82D1-E5DE187FBBDF}" destId="{E1C24882-E172-41B3-9268-49C1163573D4}" srcOrd="0" destOrd="0" presId="urn:microsoft.com/office/officeart/2005/8/layout/vProcess5"/>
    <dgm:cxn modelId="{2CCD0CF9-7824-495D-8739-A69A3D213E53}" srcId="{27A97969-AF18-4567-BF44-39CDC385B444}" destId="{7888F78A-71F5-48A0-A7A6-8BF9B7306B49}" srcOrd="2" destOrd="0" parTransId="{CDD743F6-27E0-4CD6-9BE6-3C58B8E7C26B}" sibTransId="{AF4D6D02-C2A5-4618-AE1B-5550AADDF957}"/>
    <dgm:cxn modelId="{537556FE-99F9-4C50-9A6F-6DC0B63F1BD3}" srcId="{27A97969-AF18-4567-BF44-39CDC385B444}" destId="{7ECFFFAB-92BA-4E5F-8039-2A0D3B1832A0}" srcOrd="1" destOrd="0" parTransId="{84BA355B-CF65-4F6E-ADD3-C3AC1B983B54}" sibTransId="{5D535CB1-D747-4364-ABC4-B4D86ACACC9B}"/>
    <dgm:cxn modelId="{967626B3-7BDC-4F33-AF13-DC79A1EBC801}" type="presParOf" srcId="{E2B9660A-5C1D-495C-AE5C-C646E3D12B3C}" destId="{37B992B1-C6B1-4FE0-80E4-E6E2B1130383}" srcOrd="0" destOrd="0" presId="urn:microsoft.com/office/officeart/2005/8/layout/vProcess5"/>
    <dgm:cxn modelId="{CBBA48CF-0880-4653-B76A-6D00178825F7}" type="presParOf" srcId="{E2B9660A-5C1D-495C-AE5C-C646E3D12B3C}" destId="{9F8A8585-9772-418D-91EA-3FEDD74DD9F7}" srcOrd="1" destOrd="0" presId="urn:microsoft.com/office/officeart/2005/8/layout/vProcess5"/>
    <dgm:cxn modelId="{BF228666-562C-4371-9A89-4A2B18D4A734}" type="presParOf" srcId="{E2B9660A-5C1D-495C-AE5C-C646E3D12B3C}" destId="{CBC9A987-E7A9-4F01-8532-3A1F61DEBE89}" srcOrd="2" destOrd="0" presId="urn:microsoft.com/office/officeart/2005/8/layout/vProcess5"/>
    <dgm:cxn modelId="{A5293D4D-7F43-4D6E-BBDD-8C4B0C6DFE6D}" type="presParOf" srcId="{E2B9660A-5C1D-495C-AE5C-C646E3D12B3C}" destId="{6A16FA1B-6628-4FC2-8008-445B74C9E157}" srcOrd="3" destOrd="0" presId="urn:microsoft.com/office/officeart/2005/8/layout/vProcess5"/>
    <dgm:cxn modelId="{0583D2F2-93B2-4B01-9EA3-8891F159EF09}" type="presParOf" srcId="{E2B9660A-5C1D-495C-AE5C-C646E3D12B3C}" destId="{E1C24882-E172-41B3-9268-49C1163573D4}" srcOrd="4" destOrd="0" presId="urn:microsoft.com/office/officeart/2005/8/layout/vProcess5"/>
    <dgm:cxn modelId="{EFF4B494-C462-4BAD-9742-341BB291400D}" type="presParOf" srcId="{E2B9660A-5C1D-495C-AE5C-C646E3D12B3C}" destId="{3FC57F4B-BA7D-4E79-B92A-3305C4C20CC7}" srcOrd="5" destOrd="0" presId="urn:microsoft.com/office/officeart/2005/8/layout/vProcess5"/>
    <dgm:cxn modelId="{A5EF4D54-0253-4619-BA89-598BA54BCAA4}" type="presParOf" srcId="{E2B9660A-5C1D-495C-AE5C-C646E3D12B3C}" destId="{1F2B5B61-44F6-40A2-9979-48E5292B1DE3}" srcOrd="6" destOrd="0" presId="urn:microsoft.com/office/officeart/2005/8/layout/vProcess5"/>
    <dgm:cxn modelId="{A8C77B0D-5736-4EDA-8F59-3492DEAE5DE8}" type="presParOf" srcId="{E2B9660A-5C1D-495C-AE5C-C646E3D12B3C}" destId="{20658854-C57C-45C2-94C0-9584DD5B31A9}" srcOrd="7" destOrd="0" presId="urn:microsoft.com/office/officeart/2005/8/layout/vProcess5"/>
    <dgm:cxn modelId="{37FB4E40-BDAE-4354-8D1B-50B2C16A87B7}" type="presParOf" srcId="{E2B9660A-5C1D-495C-AE5C-C646E3D12B3C}" destId="{3321318A-2430-4288-BCCC-10BCDB9FEAFA}" srcOrd="8" destOrd="0" presId="urn:microsoft.com/office/officeart/2005/8/layout/vProcess5"/>
    <dgm:cxn modelId="{11D1CE7F-0214-4216-AE91-3E37B7DE313C}" type="presParOf" srcId="{E2B9660A-5C1D-495C-AE5C-C646E3D12B3C}" destId="{B5527759-AA5B-4EAC-AF19-9E1E44E910B6}" srcOrd="9" destOrd="0" presId="urn:microsoft.com/office/officeart/2005/8/layout/vProcess5"/>
    <dgm:cxn modelId="{7EEFA0FC-455E-40F8-81EE-D0862401BA34}" type="presParOf" srcId="{E2B9660A-5C1D-495C-AE5C-C646E3D12B3C}" destId="{5F02D1EF-D36B-4291-816D-191B3D579305}" srcOrd="10" destOrd="0" presId="urn:microsoft.com/office/officeart/2005/8/layout/vProcess5"/>
    <dgm:cxn modelId="{E9DE845E-D5B3-455C-98D9-5766989E2183}" type="presParOf" srcId="{E2B9660A-5C1D-495C-AE5C-C646E3D12B3C}" destId="{DCF3C675-843D-4FC2-B7D1-C9AE77C5B02E}" srcOrd="11" destOrd="0" presId="urn:microsoft.com/office/officeart/2005/8/layout/vProcess5"/>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0B797C-0808-46E0-87E5-E52E1BE63D53}" type="doc">
      <dgm:prSet loTypeId="urn:microsoft.com/office/officeart/2009/3/layout/SubStepProcess" loCatId="process" qsTypeId="urn:microsoft.com/office/officeart/2005/8/quickstyle/simple1" qsCatId="simple" csTypeId="urn:microsoft.com/office/officeart/2005/8/colors/colorful1" csCatId="colorful" phldr="1"/>
      <dgm:spPr/>
    </dgm:pt>
    <dgm:pt modelId="{9D4FAF8F-B06C-4CCA-B855-5ABB4281BF20}">
      <dgm:prSet phldrT="[Testo]"/>
      <dgm:spPr/>
      <dgm:t>
        <a:bodyPr/>
        <a:lstStyle/>
        <a:p>
          <a:r>
            <a:rPr lang="it-IT" dirty="0"/>
            <a:t>Cosa</a:t>
          </a:r>
        </a:p>
      </dgm:t>
    </dgm:pt>
    <dgm:pt modelId="{1BA95850-9949-4546-808A-56D87448942A}" type="parTrans" cxnId="{BAD1FD58-7635-4813-9BDE-B4151CEB8C9D}">
      <dgm:prSet/>
      <dgm:spPr/>
      <dgm:t>
        <a:bodyPr/>
        <a:lstStyle/>
        <a:p>
          <a:endParaRPr lang="it-IT"/>
        </a:p>
      </dgm:t>
    </dgm:pt>
    <dgm:pt modelId="{0FBCF016-12BC-42D5-A4C7-BCA75185EC81}" type="sibTrans" cxnId="{BAD1FD58-7635-4813-9BDE-B4151CEB8C9D}">
      <dgm:prSet/>
      <dgm:spPr/>
      <dgm:t>
        <a:bodyPr/>
        <a:lstStyle/>
        <a:p>
          <a:endParaRPr lang="it-IT"/>
        </a:p>
      </dgm:t>
    </dgm:pt>
    <dgm:pt modelId="{0C0D3DC3-0026-41C8-BF59-1933D93CC762}">
      <dgm:prSet phldrT="[Testo]"/>
      <dgm:spPr/>
      <dgm:t>
        <a:bodyPr/>
        <a:lstStyle/>
        <a:p>
          <a:r>
            <a:rPr lang="it-IT" dirty="0"/>
            <a:t>Come</a:t>
          </a:r>
        </a:p>
      </dgm:t>
    </dgm:pt>
    <dgm:pt modelId="{D6180D1D-AC5A-46F5-BF4C-8E970DBE770B}" type="parTrans" cxnId="{F566A117-9346-422E-A377-9AAC04487641}">
      <dgm:prSet/>
      <dgm:spPr/>
      <dgm:t>
        <a:bodyPr/>
        <a:lstStyle/>
        <a:p>
          <a:endParaRPr lang="it-IT"/>
        </a:p>
      </dgm:t>
    </dgm:pt>
    <dgm:pt modelId="{4C2D2CB2-5AA0-4DB6-94F2-0D25FA734F42}" type="sibTrans" cxnId="{F566A117-9346-422E-A377-9AAC04487641}">
      <dgm:prSet/>
      <dgm:spPr/>
      <dgm:t>
        <a:bodyPr/>
        <a:lstStyle/>
        <a:p>
          <a:endParaRPr lang="it-IT"/>
        </a:p>
      </dgm:t>
    </dgm:pt>
    <dgm:pt modelId="{0FE9B720-AF5D-49BB-868D-C38604156B26}">
      <dgm:prSet phldrT="[Testo]"/>
      <dgm:spPr/>
      <dgm:t>
        <a:bodyPr/>
        <a:lstStyle/>
        <a:p>
          <a:r>
            <a:rPr lang="it-IT" dirty="0"/>
            <a:t>Chi</a:t>
          </a:r>
        </a:p>
      </dgm:t>
    </dgm:pt>
    <dgm:pt modelId="{004EF225-4A39-485C-9D74-6B9FD2D5A48C}" type="parTrans" cxnId="{19C3F4D8-6E8A-4B98-A5F5-CE175C592947}">
      <dgm:prSet/>
      <dgm:spPr/>
      <dgm:t>
        <a:bodyPr/>
        <a:lstStyle/>
        <a:p>
          <a:endParaRPr lang="it-IT"/>
        </a:p>
      </dgm:t>
    </dgm:pt>
    <dgm:pt modelId="{98FDA5B7-9AE7-41FE-8A59-9EFE98885134}" type="sibTrans" cxnId="{19C3F4D8-6E8A-4B98-A5F5-CE175C592947}">
      <dgm:prSet/>
      <dgm:spPr/>
      <dgm:t>
        <a:bodyPr/>
        <a:lstStyle/>
        <a:p>
          <a:endParaRPr lang="it-IT"/>
        </a:p>
      </dgm:t>
    </dgm:pt>
    <dgm:pt modelId="{4141103B-B592-4AA5-9BAD-6642675A1520}" type="pres">
      <dgm:prSet presAssocID="{890B797C-0808-46E0-87E5-E52E1BE63D53}" presName="Name0" presStyleCnt="0">
        <dgm:presLayoutVars>
          <dgm:chMax val="7"/>
          <dgm:dir/>
          <dgm:animOne val="branch"/>
        </dgm:presLayoutVars>
      </dgm:prSet>
      <dgm:spPr/>
    </dgm:pt>
    <dgm:pt modelId="{BAC0C655-1018-4CFA-A91C-8F8572731E76}" type="pres">
      <dgm:prSet presAssocID="{9D4FAF8F-B06C-4CCA-B855-5ABB4281BF20}" presName="parTx1" presStyleLbl="node1" presStyleIdx="0" presStyleCnt="3"/>
      <dgm:spPr/>
    </dgm:pt>
    <dgm:pt modelId="{D1EB8B4E-8D74-4109-A591-4846883EBE3E}" type="pres">
      <dgm:prSet presAssocID="{0C0D3DC3-0026-41C8-BF59-1933D93CC762}" presName="parTx2" presStyleLbl="node1" presStyleIdx="1" presStyleCnt="3"/>
      <dgm:spPr/>
    </dgm:pt>
    <dgm:pt modelId="{9814D956-72E7-4409-A25D-18DA0DD5A608}" type="pres">
      <dgm:prSet presAssocID="{0FE9B720-AF5D-49BB-868D-C38604156B26}" presName="parTx3" presStyleLbl="node1" presStyleIdx="2" presStyleCnt="3"/>
      <dgm:spPr/>
    </dgm:pt>
  </dgm:ptLst>
  <dgm:cxnLst>
    <dgm:cxn modelId="{F566A117-9346-422E-A377-9AAC04487641}" srcId="{890B797C-0808-46E0-87E5-E52E1BE63D53}" destId="{0C0D3DC3-0026-41C8-BF59-1933D93CC762}" srcOrd="1" destOrd="0" parTransId="{D6180D1D-AC5A-46F5-BF4C-8E970DBE770B}" sibTransId="{4C2D2CB2-5AA0-4DB6-94F2-0D25FA734F42}"/>
    <dgm:cxn modelId="{0C9C9B3B-15B0-4C8F-98AC-998305F8A8F5}" type="presOf" srcId="{9D4FAF8F-B06C-4CCA-B855-5ABB4281BF20}" destId="{BAC0C655-1018-4CFA-A91C-8F8572731E76}" srcOrd="0" destOrd="0" presId="urn:microsoft.com/office/officeart/2009/3/layout/SubStepProcess"/>
    <dgm:cxn modelId="{BAD1FD58-7635-4813-9BDE-B4151CEB8C9D}" srcId="{890B797C-0808-46E0-87E5-E52E1BE63D53}" destId="{9D4FAF8F-B06C-4CCA-B855-5ABB4281BF20}" srcOrd="0" destOrd="0" parTransId="{1BA95850-9949-4546-808A-56D87448942A}" sibTransId="{0FBCF016-12BC-42D5-A4C7-BCA75185EC81}"/>
    <dgm:cxn modelId="{298C1A94-9EB6-4FE3-8A99-DAB740EC0973}" type="presOf" srcId="{0C0D3DC3-0026-41C8-BF59-1933D93CC762}" destId="{D1EB8B4E-8D74-4109-A591-4846883EBE3E}" srcOrd="0" destOrd="0" presId="urn:microsoft.com/office/officeart/2009/3/layout/SubStepProcess"/>
    <dgm:cxn modelId="{0629E5A2-F6AC-44D6-AE47-935F0B7FC548}" type="presOf" srcId="{0FE9B720-AF5D-49BB-868D-C38604156B26}" destId="{9814D956-72E7-4409-A25D-18DA0DD5A608}" srcOrd="0" destOrd="0" presId="urn:microsoft.com/office/officeart/2009/3/layout/SubStepProcess"/>
    <dgm:cxn modelId="{19C3F4D8-6E8A-4B98-A5F5-CE175C592947}" srcId="{890B797C-0808-46E0-87E5-E52E1BE63D53}" destId="{0FE9B720-AF5D-49BB-868D-C38604156B26}" srcOrd="2" destOrd="0" parTransId="{004EF225-4A39-485C-9D74-6B9FD2D5A48C}" sibTransId="{98FDA5B7-9AE7-41FE-8A59-9EFE98885134}"/>
    <dgm:cxn modelId="{B43DD6E2-4B80-4244-8B96-B3F35358BCE3}" type="presOf" srcId="{890B797C-0808-46E0-87E5-E52E1BE63D53}" destId="{4141103B-B592-4AA5-9BAD-6642675A1520}" srcOrd="0" destOrd="0" presId="urn:microsoft.com/office/officeart/2009/3/layout/SubStepProcess"/>
    <dgm:cxn modelId="{7FBCDF7E-46EA-43BA-96EE-231B97972B0A}" type="presParOf" srcId="{4141103B-B592-4AA5-9BAD-6642675A1520}" destId="{BAC0C655-1018-4CFA-A91C-8F8572731E76}" srcOrd="0" destOrd="0" presId="urn:microsoft.com/office/officeart/2009/3/layout/SubStepProcess"/>
    <dgm:cxn modelId="{6860E72A-A4A2-4D28-8C72-53C2C9E9A115}" type="presParOf" srcId="{4141103B-B592-4AA5-9BAD-6642675A1520}" destId="{D1EB8B4E-8D74-4109-A591-4846883EBE3E}" srcOrd="1" destOrd="0" presId="urn:microsoft.com/office/officeart/2009/3/layout/SubStepProcess"/>
    <dgm:cxn modelId="{2868C9E1-0D0F-4DCB-A6C0-B3D9354A7B6A}" type="presParOf" srcId="{4141103B-B592-4AA5-9BAD-6642675A1520}" destId="{9814D956-72E7-4409-A25D-18DA0DD5A608}" srcOrd="2"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0B797C-0808-46E0-87E5-E52E1BE63D53}" type="doc">
      <dgm:prSet loTypeId="urn:microsoft.com/office/officeart/2009/3/layout/SubStepProcess" loCatId="process" qsTypeId="urn:microsoft.com/office/officeart/2005/8/quickstyle/simple1" qsCatId="simple" csTypeId="urn:microsoft.com/office/officeart/2005/8/colors/colorful1" csCatId="colorful" phldr="1"/>
      <dgm:spPr/>
    </dgm:pt>
    <dgm:pt modelId="{9D4FAF8F-B06C-4CCA-B855-5ABB4281BF20}">
      <dgm:prSet phldrT="[Testo]"/>
      <dgm:spPr/>
      <dgm:t>
        <a:bodyPr/>
        <a:lstStyle/>
        <a:p>
          <a:r>
            <a:rPr lang="it-IT" dirty="0"/>
            <a:t>Risultati</a:t>
          </a:r>
        </a:p>
      </dgm:t>
    </dgm:pt>
    <dgm:pt modelId="{1BA95850-9949-4546-808A-56D87448942A}" type="parTrans" cxnId="{BAD1FD58-7635-4813-9BDE-B4151CEB8C9D}">
      <dgm:prSet/>
      <dgm:spPr/>
      <dgm:t>
        <a:bodyPr/>
        <a:lstStyle/>
        <a:p>
          <a:endParaRPr lang="it-IT"/>
        </a:p>
      </dgm:t>
    </dgm:pt>
    <dgm:pt modelId="{0FBCF016-12BC-42D5-A4C7-BCA75185EC81}" type="sibTrans" cxnId="{BAD1FD58-7635-4813-9BDE-B4151CEB8C9D}">
      <dgm:prSet/>
      <dgm:spPr/>
      <dgm:t>
        <a:bodyPr/>
        <a:lstStyle/>
        <a:p>
          <a:endParaRPr lang="it-IT"/>
        </a:p>
      </dgm:t>
    </dgm:pt>
    <dgm:pt modelId="{0C0D3DC3-0026-41C8-BF59-1933D93CC762}">
      <dgm:prSet phldrT="[Testo]"/>
      <dgm:spPr/>
      <dgm:t>
        <a:bodyPr/>
        <a:lstStyle/>
        <a:p>
          <a:r>
            <a:rPr lang="it-IT" dirty="0"/>
            <a:t>Metodologia</a:t>
          </a:r>
        </a:p>
      </dgm:t>
    </dgm:pt>
    <dgm:pt modelId="{D6180D1D-AC5A-46F5-BF4C-8E970DBE770B}" type="parTrans" cxnId="{F566A117-9346-422E-A377-9AAC04487641}">
      <dgm:prSet/>
      <dgm:spPr/>
      <dgm:t>
        <a:bodyPr/>
        <a:lstStyle/>
        <a:p>
          <a:endParaRPr lang="it-IT"/>
        </a:p>
      </dgm:t>
    </dgm:pt>
    <dgm:pt modelId="{4C2D2CB2-5AA0-4DB6-94F2-0D25FA734F42}" type="sibTrans" cxnId="{F566A117-9346-422E-A377-9AAC04487641}">
      <dgm:prSet/>
      <dgm:spPr/>
      <dgm:t>
        <a:bodyPr/>
        <a:lstStyle/>
        <a:p>
          <a:endParaRPr lang="it-IT"/>
        </a:p>
      </dgm:t>
    </dgm:pt>
    <dgm:pt modelId="{0FE9B720-AF5D-49BB-868D-C38604156B26}">
      <dgm:prSet phldrT="[Testo]"/>
      <dgm:spPr/>
      <dgm:t>
        <a:bodyPr/>
        <a:lstStyle/>
        <a:p>
          <a:r>
            <a:rPr lang="it-IT" dirty="0"/>
            <a:t>Consorzio e singoli partecipanti</a:t>
          </a:r>
        </a:p>
      </dgm:t>
    </dgm:pt>
    <dgm:pt modelId="{004EF225-4A39-485C-9D74-6B9FD2D5A48C}" type="parTrans" cxnId="{19C3F4D8-6E8A-4B98-A5F5-CE175C592947}">
      <dgm:prSet/>
      <dgm:spPr/>
      <dgm:t>
        <a:bodyPr/>
        <a:lstStyle/>
        <a:p>
          <a:endParaRPr lang="it-IT"/>
        </a:p>
      </dgm:t>
    </dgm:pt>
    <dgm:pt modelId="{98FDA5B7-9AE7-41FE-8A59-9EFE98885134}" type="sibTrans" cxnId="{19C3F4D8-6E8A-4B98-A5F5-CE175C592947}">
      <dgm:prSet/>
      <dgm:spPr/>
      <dgm:t>
        <a:bodyPr/>
        <a:lstStyle/>
        <a:p>
          <a:endParaRPr lang="it-IT"/>
        </a:p>
      </dgm:t>
    </dgm:pt>
    <dgm:pt modelId="{4141103B-B592-4AA5-9BAD-6642675A1520}" type="pres">
      <dgm:prSet presAssocID="{890B797C-0808-46E0-87E5-E52E1BE63D53}" presName="Name0" presStyleCnt="0">
        <dgm:presLayoutVars>
          <dgm:chMax val="7"/>
          <dgm:dir/>
          <dgm:animOne val="branch"/>
        </dgm:presLayoutVars>
      </dgm:prSet>
      <dgm:spPr/>
    </dgm:pt>
    <dgm:pt modelId="{BAC0C655-1018-4CFA-A91C-8F8572731E76}" type="pres">
      <dgm:prSet presAssocID="{9D4FAF8F-B06C-4CCA-B855-5ABB4281BF20}" presName="parTx1" presStyleLbl="node1" presStyleIdx="0" presStyleCnt="3"/>
      <dgm:spPr/>
    </dgm:pt>
    <dgm:pt modelId="{D1EB8B4E-8D74-4109-A591-4846883EBE3E}" type="pres">
      <dgm:prSet presAssocID="{0C0D3DC3-0026-41C8-BF59-1933D93CC762}" presName="parTx2" presStyleLbl="node1" presStyleIdx="1" presStyleCnt="3"/>
      <dgm:spPr/>
    </dgm:pt>
    <dgm:pt modelId="{9814D956-72E7-4409-A25D-18DA0DD5A608}" type="pres">
      <dgm:prSet presAssocID="{0FE9B720-AF5D-49BB-868D-C38604156B26}" presName="parTx3" presStyleLbl="node1" presStyleIdx="2" presStyleCnt="3"/>
      <dgm:spPr/>
    </dgm:pt>
  </dgm:ptLst>
  <dgm:cxnLst>
    <dgm:cxn modelId="{F566A117-9346-422E-A377-9AAC04487641}" srcId="{890B797C-0808-46E0-87E5-E52E1BE63D53}" destId="{0C0D3DC3-0026-41C8-BF59-1933D93CC762}" srcOrd="1" destOrd="0" parTransId="{D6180D1D-AC5A-46F5-BF4C-8E970DBE770B}" sibTransId="{4C2D2CB2-5AA0-4DB6-94F2-0D25FA734F42}"/>
    <dgm:cxn modelId="{0C9C9B3B-15B0-4C8F-98AC-998305F8A8F5}" type="presOf" srcId="{9D4FAF8F-B06C-4CCA-B855-5ABB4281BF20}" destId="{BAC0C655-1018-4CFA-A91C-8F8572731E76}" srcOrd="0" destOrd="0" presId="urn:microsoft.com/office/officeart/2009/3/layout/SubStepProcess"/>
    <dgm:cxn modelId="{BAD1FD58-7635-4813-9BDE-B4151CEB8C9D}" srcId="{890B797C-0808-46E0-87E5-E52E1BE63D53}" destId="{9D4FAF8F-B06C-4CCA-B855-5ABB4281BF20}" srcOrd="0" destOrd="0" parTransId="{1BA95850-9949-4546-808A-56D87448942A}" sibTransId="{0FBCF016-12BC-42D5-A4C7-BCA75185EC81}"/>
    <dgm:cxn modelId="{298C1A94-9EB6-4FE3-8A99-DAB740EC0973}" type="presOf" srcId="{0C0D3DC3-0026-41C8-BF59-1933D93CC762}" destId="{D1EB8B4E-8D74-4109-A591-4846883EBE3E}" srcOrd="0" destOrd="0" presId="urn:microsoft.com/office/officeart/2009/3/layout/SubStepProcess"/>
    <dgm:cxn modelId="{0629E5A2-F6AC-44D6-AE47-935F0B7FC548}" type="presOf" srcId="{0FE9B720-AF5D-49BB-868D-C38604156B26}" destId="{9814D956-72E7-4409-A25D-18DA0DD5A608}" srcOrd="0" destOrd="0" presId="urn:microsoft.com/office/officeart/2009/3/layout/SubStepProcess"/>
    <dgm:cxn modelId="{19C3F4D8-6E8A-4B98-A5F5-CE175C592947}" srcId="{890B797C-0808-46E0-87E5-E52E1BE63D53}" destId="{0FE9B720-AF5D-49BB-868D-C38604156B26}" srcOrd="2" destOrd="0" parTransId="{004EF225-4A39-485C-9D74-6B9FD2D5A48C}" sibTransId="{98FDA5B7-9AE7-41FE-8A59-9EFE98885134}"/>
    <dgm:cxn modelId="{B43DD6E2-4B80-4244-8B96-B3F35358BCE3}" type="presOf" srcId="{890B797C-0808-46E0-87E5-E52E1BE63D53}" destId="{4141103B-B592-4AA5-9BAD-6642675A1520}" srcOrd="0" destOrd="0" presId="urn:microsoft.com/office/officeart/2009/3/layout/SubStepProcess"/>
    <dgm:cxn modelId="{7FBCDF7E-46EA-43BA-96EE-231B97972B0A}" type="presParOf" srcId="{4141103B-B592-4AA5-9BAD-6642675A1520}" destId="{BAC0C655-1018-4CFA-A91C-8F8572731E76}" srcOrd="0" destOrd="0" presId="urn:microsoft.com/office/officeart/2009/3/layout/SubStepProcess"/>
    <dgm:cxn modelId="{6860E72A-A4A2-4D28-8C72-53C2C9E9A115}" type="presParOf" srcId="{4141103B-B592-4AA5-9BAD-6642675A1520}" destId="{D1EB8B4E-8D74-4109-A591-4846883EBE3E}" srcOrd="1" destOrd="0" presId="urn:microsoft.com/office/officeart/2009/3/layout/SubStepProcess"/>
    <dgm:cxn modelId="{2868C9E1-0D0F-4DCB-A6C0-B3D9354A7B6A}" type="presParOf" srcId="{4141103B-B592-4AA5-9BAD-6642675A1520}" destId="{9814D956-72E7-4409-A25D-18DA0DD5A608}" srcOrd="2" destOrd="0" presId="urn:microsoft.com/office/officeart/2009/3/layout/SubStep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5FACB4-8969-4C17-8EDD-A7ED2113B5A5}"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GB"/>
        </a:p>
      </dgm:t>
    </dgm:pt>
    <dgm:pt modelId="{E13E2B98-0E31-4B6D-B33D-B1FF60D7C75C}">
      <dgm:prSet phldrT="[Text]" custT="1"/>
      <dgm:spPr>
        <a:xfrm>
          <a:off x="189254" y="1965935"/>
          <a:ext cx="1720708" cy="1508301"/>
        </a:xfrm>
        <a:prstGeom prst="rect">
          <a:avLst/>
        </a:prstGeom>
        <a:noFill/>
        <a:ln>
          <a:noFill/>
        </a:ln>
        <a:effectLst/>
      </dgm:spPr>
      <dgm:t>
        <a:bodyPr/>
        <a:lstStyle/>
        <a:p>
          <a:pPr>
            <a:buNone/>
          </a:pPr>
          <a:r>
            <a:rPr lang="fr-BE" sz="1400" b="1" dirty="0">
              <a:solidFill>
                <a:srgbClr val="0F5494"/>
              </a:solidFill>
              <a:latin typeface="Verdana"/>
              <a:ea typeface="+mn-ea"/>
              <a:cs typeface="+mn-cs"/>
            </a:rPr>
            <a:t>FP7</a:t>
          </a:r>
        </a:p>
        <a:p>
          <a:pPr>
            <a:buNone/>
          </a:pPr>
          <a:r>
            <a:rPr lang="fr-BE" sz="1400" dirty="0">
              <a:solidFill>
                <a:srgbClr val="0F5494"/>
              </a:solidFill>
              <a:latin typeface="Verdana"/>
              <a:ea typeface="+mn-ea"/>
              <a:cs typeface="+mn-cs"/>
            </a:rPr>
            <a:t>OA </a:t>
          </a:r>
          <a:r>
            <a:rPr lang="fr-BE" sz="1400" b="1" dirty="0">
              <a:solidFill>
                <a:srgbClr val="00B0F0"/>
              </a:solidFill>
              <a:latin typeface="Verdana"/>
              <a:ea typeface="+mn-ea"/>
              <a:cs typeface="+mn-cs"/>
            </a:rPr>
            <a:t>Pilot</a:t>
          </a:r>
        </a:p>
        <a:p>
          <a:pPr>
            <a:buNone/>
          </a:pPr>
          <a:r>
            <a:rPr lang="fr-BE" sz="1400" b="0" dirty="0">
              <a:solidFill>
                <a:srgbClr val="2D2D8A"/>
              </a:solidFill>
              <a:latin typeface="Verdana"/>
              <a:ea typeface="+mn-ea"/>
              <a:cs typeface="+mn-cs"/>
            </a:rPr>
            <a:t>Deposit and open access</a:t>
          </a:r>
          <a:endParaRPr lang="en-GB" sz="1400" b="0" dirty="0">
            <a:solidFill>
              <a:srgbClr val="2D2D8A"/>
            </a:solidFill>
            <a:latin typeface="Verdana"/>
            <a:ea typeface="+mn-ea"/>
            <a:cs typeface="+mn-cs"/>
          </a:endParaRPr>
        </a:p>
      </dgm:t>
    </dgm:pt>
    <dgm:pt modelId="{E549E5BE-149C-4823-863C-10ECA627EE3B}" type="parTrans" cxnId="{0E95B327-E65C-4C64-959F-2DF726D85328}">
      <dgm:prSet/>
      <dgm:spPr/>
      <dgm:t>
        <a:bodyPr/>
        <a:lstStyle/>
        <a:p>
          <a:endParaRPr lang="en-GB"/>
        </a:p>
      </dgm:t>
    </dgm:pt>
    <dgm:pt modelId="{9932FCC9-7EC9-4B97-A75D-11612A5D56FE}" type="sibTrans" cxnId="{0E95B327-E65C-4C64-959F-2DF726D85328}">
      <dgm:prSet/>
      <dgm:spPr/>
      <dgm:t>
        <a:bodyPr/>
        <a:lstStyle/>
        <a:p>
          <a:endParaRPr lang="en-GB"/>
        </a:p>
      </dgm:t>
    </dgm:pt>
    <dgm:pt modelId="{FBE439DE-74BE-4E8B-8EA4-946F833CA123}">
      <dgm:prSet phldrT="[Text]" custT="1"/>
      <dgm:spPr>
        <a:xfrm>
          <a:off x="2295738" y="1444684"/>
          <a:ext cx="1720708" cy="1508301"/>
        </a:xfrm>
        <a:prstGeom prst="rect">
          <a:avLst/>
        </a:prstGeom>
        <a:noFill/>
        <a:ln>
          <a:noFill/>
        </a:ln>
        <a:effectLst/>
      </dgm:spPr>
      <dgm:t>
        <a:bodyPr/>
        <a:lstStyle/>
        <a:p>
          <a:pPr>
            <a:buNone/>
          </a:pPr>
          <a:r>
            <a:rPr lang="fr-BE" sz="1400" b="1" dirty="0">
              <a:solidFill>
                <a:srgbClr val="0F5494"/>
              </a:solidFill>
              <a:latin typeface="Verdana"/>
              <a:ea typeface="+mn-ea"/>
              <a:cs typeface="+mn-cs"/>
            </a:rPr>
            <a:t>H2020</a:t>
          </a:r>
        </a:p>
        <a:p>
          <a:pPr>
            <a:buNone/>
          </a:pPr>
          <a:r>
            <a:rPr lang="fr-BE" sz="1400" dirty="0">
              <a:solidFill>
                <a:srgbClr val="0F5494"/>
              </a:solidFill>
              <a:latin typeface="Verdana"/>
              <a:ea typeface="+mn-ea"/>
              <a:cs typeface="+mn-cs"/>
            </a:rPr>
            <a:t>OA </a:t>
          </a:r>
          <a:r>
            <a:rPr lang="fr-BE" sz="1400" b="1" dirty="0">
              <a:solidFill>
                <a:srgbClr val="00B0F0"/>
              </a:solidFill>
              <a:latin typeface="Verdana"/>
              <a:ea typeface="+mn-ea"/>
              <a:cs typeface="+mn-cs"/>
            </a:rPr>
            <a:t>Mandatory</a:t>
          </a:r>
          <a:endParaRPr lang="fr-BE" sz="1400" b="1" dirty="0">
            <a:solidFill>
              <a:srgbClr val="BDDEFF"/>
            </a:solidFill>
            <a:latin typeface="Verdana"/>
            <a:ea typeface="+mn-ea"/>
            <a:cs typeface="+mn-cs"/>
          </a:endParaRPr>
        </a:p>
        <a:p>
          <a:pPr>
            <a:buNone/>
          </a:pPr>
          <a:r>
            <a:rPr lang="fr-BE" sz="1400" dirty="0">
              <a:solidFill>
                <a:srgbClr val="0F5494"/>
              </a:solidFill>
              <a:latin typeface="Verdana"/>
              <a:ea typeface="+mn-ea"/>
              <a:cs typeface="+mn-cs"/>
            </a:rPr>
            <a:t>Deposit and open access</a:t>
          </a:r>
        </a:p>
        <a:p>
          <a:pPr>
            <a:buNone/>
          </a:pPr>
          <a:endParaRPr lang="fr-BE" sz="1400" b="1" dirty="0">
            <a:solidFill>
              <a:srgbClr val="FFC000"/>
            </a:solidFill>
            <a:latin typeface="Verdana"/>
            <a:ea typeface="+mn-ea"/>
            <a:cs typeface="+mn-cs"/>
          </a:endParaRPr>
        </a:p>
        <a:p>
          <a:pPr>
            <a:buNone/>
          </a:pPr>
          <a:r>
            <a:rPr lang="fr-BE" sz="1400" dirty="0">
              <a:solidFill>
                <a:srgbClr val="0F5494"/>
              </a:solidFill>
              <a:latin typeface="Verdana"/>
              <a:ea typeface="+mn-ea"/>
              <a:cs typeface="+mn-cs"/>
            </a:rPr>
            <a:t>&amp; ORD/DMP </a:t>
          </a:r>
          <a:r>
            <a:rPr lang="fr-BE" sz="1400" b="1" dirty="0">
              <a:solidFill>
                <a:srgbClr val="00B0F0"/>
              </a:solidFill>
              <a:latin typeface="Verdana"/>
              <a:ea typeface="+mn-ea"/>
              <a:cs typeface="+mn-cs"/>
            </a:rPr>
            <a:t>Pilot</a:t>
          </a:r>
          <a:endParaRPr lang="en-GB" sz="1400" b="1" dirty="0">
            <a:solidFill>
              <a:srgbClr val="00B0F0"/>
            </a:solidFill>
            <a:latin typeface="Verdana"/>
            <a:ea typeface="+mn-ea"/>
            <a:cs typeface="+mn-cs"/>
          </a:endParaRPr>
        </a:p>
      </dgm:t>
    </dgm:pt>
    <dgm:pt modelId="{26167E22-B667-4347-A1D6-AC3D6E2611C5}" type="parTrans" cxnId="{9B095AB0-A72F-4567-A725-08B060DDD42C}">
      <dgm:prSet/>
      <dgm:spPr/>
      <dgm:t>
        <a:bodyPr/>
        <a:lstStyle/>
        <a:p>
          <a:endParaRPr lang="en-GB"/>
        </a:p>
      </dgm:t>
    </dgm:pt>
    <dgm:pt modelId="{1D9835A8-1455-4021-BF4C-4D26DD9783E0}" type="sibTrans" cxnId="{9B095AB0-A72F-4567-A725-08B060DDD42C}">
      <dgm:prSet/>
      <dgm:spPr/>
      <dgm:t>
        <a:bodyPr/>
        <a:lstStyle/>
        <a:p>
          <a:endParaRPr lang="en-GB"/>
        </a:p>
      </dgm:t>
    </dgm:pt>
    <dgm:pt modelId="{0DC698D1-0C48-4289-8DDA-6E3233970A0E}">
      <dgm:prSet phldrT="[Text]" custT="1"/>
      <dgm:spPr>
        <a:xfrm>
          <a:off x="4409801" y="1009632"/>
          <a:ext cx="1710883" cy="1508301"/>
        </a:xfrm>
        <a:prstGeom prst="rect">
          <a:avLst/>
        </a:prstGeom>
        <a:noFill/>
        <a:ln>
          <a:noFill/>
        </a:ln>
        <a:effectLst/>
      </dgm:spPr>
      <dgm:t>
        <a:bodyPr/>
        <a:lstStyle/>
        <a:p>
          <a:pPr>
            <a:spcAft>
              <a:spcPct val="35000"/>
            </a:spcAft>
            <a:buNone/>
          </a:pPr>
          <a:r>
            <a:rPr lang="fr-BE" sz="1400" b="1" dirty="0">
              <a:solidFill>
                <a:srgbClr val="0F5494"/>
              </a:solidFill>
              <a:latin typeface="Verdana"/>
              <a:ea typeface="+mn-ea"/>
              <a:cs typeface="+mn-cs"/>
            </a:rPr>
            <a:t>H2020</a:t>
          </a:r>
        </a:p>
        <a:p>
          <a:pPr>
            <a:spcAft>
              <a:spcPct val="35000"/>
            </a:spcAft>
            <a:buNone/>
          </a:pPr>
          <a:r>
            <a:rPr lang="fr-BE" sz="1400" dirty="0">
              <a:solidFill>
                <a:srgbClr val="0F5494"/>
              </a:solidFill>
              <a:latin typeface="Verdana"/>
              <a:ea typeface="+mn-ea"/>
              <a:cs typeface="+mn-cs"/>
            </a:rPr>
            <a:t>OA </a:t>
          </a:r>
          <a:r>
            <a:rPr lang="fr-BE" sz="1400" b="1" dirty="0">
              <a:solidFill>
                <a:srgbClr val="00B0F0"/>
              </a:solidFill>
              <a:latin typeface="Verdana"/>
              <a:ea typeface="+mn-ea"/>
              <a:cs typeface="+mn-cs"/>
            </a:rPr>
            <a:t>Mandatory</a:t>
          </a:r>
          <a:endParaRPr lang="fr-BE" sz="1400" b="1" dirty="0">
            <a:solidFill>
              <a:srgbClr val="BDDEFF"/>
            </a:solidFill>
            <a:latin typeface="Verdana"/>
            <a:ea typeface="+mn-ea"/>
            <a:cs typeface="+mn-cs"/>
          </a:endParaRPr>
        </a:p>
        <a:p>
          <a:pPr>
            <a:spcAft>
              <a:spcPct val="35000"/>
            </a:spcAft>
            <a:buNone/>
          </a:pPr>
          <a:r>
            <a:rPr lang="fr-BE" sz="1400" dirty="0">
              <a:solidFill>
                <a:srgbClr val="0F5494"/>
              </a:solidFill>
              <a:latin typeface="Verdana"/>
              <a:ea typeface="+mn-ea"/>
              <a:cs typeface="+mn-cs"/>
            </a:rPr>
            <a:t>Deposit and open access</a:t>
          </a:r>
        </a:p>
        <a:p>
          <a:pPr>
            <a:spcAft>
              <a:spcPct val="35000"/>
            </a:spcAft>
            <a:buNone/>
          </a:pPr>
          <a:endParaRPr lang="fr-BE" sz="1400" b="1" dirty="0">
            <a:solidFill>
              <a:srgbClr val="FFC000"/>
            </a:solidFill>
            <a:latin typeface="Verdana"/>
            <a:ea typeface="+mn-ea"/>
            <a:cs typeface="+mn-cs"/>
          </a:endParaRPr>
        </a:p>
        <a:p>
          <a:pPr>
            <a:spcAft>
              <a:spcPts val="0"/>
            </a:spcAft>
            <a:buNone/>
          </a:pPr>
          <a:r>
            <a:rPr lang="fr-BE" sz="1400" dirty="0">
              <a:solidFill>
                <a:srgbClr val="0F5494"/>
              </a:solidFill>
              <a:latin typeface="Verdana"/>
              <a:ea typeface="+mn-ea"/>
              <a:cs typeface="+mn-cs"/>
            </a:rPr>
            <a:t>&amp; ORD/DMP </a:t>
          </a:r>
          <a:r>
            <a:rPr lang="fr-BE" sz="1400" b="1" dirty="0">
              <a:solidFill>
                <a:srgbClr val="2D2D8A">
                  <a:lumMod val="60000"/>
                  <a:lumOff val="40000"/>
                </a:srgbClr>
              </a:solidFill>
              <a:latin typeface="Verdana"/>
              <a:ea typeface="+mn-ea"/>
              <a:cs typeface="+mn-cs"/>
            </a:rPr>
            <a:t>by default </a:t>
          </a:r>
        </a:p>
        <a:p>
          <a:pPr>
            <a:spcAft>
              <a:spcPts val="0"/>
            </a:spcAft>
            <a:buNone/>
          </a:pPr>
          <a:r>
            <a:rPr lang="fr-BE" sz="1400" b="1" dirty="0">
              <a:solidFill>
                <a:srgbClr val="2D2D8A">
                  <a:lumMod val="60000"/>
                  <a:lumOff val="40000"/>
                </a:srgbClr>
              </a:solidFill>
              <a:latin typeface="Verdana"/>
              <a:ea typeface="+mn-ea"/>
              <a:cs typeface="+mn-cs"/>
            </a:rPr>
            <a:t>(exceptions)</a:t>
          </a:r>
          <a:endParaRPr lang="en-GB" sz="1400" b="1" dirty="0">
            <a:solidFill>
              <a:srgbClr val="2D2D8A">
                <a:lumMod val="60000"/>
                <a:lumOff val="40000"/>
              </a:srgbClr>
            </a:solidFill>
            <a:latin typeface="Verdana"/>
            <a:ea typeface="+mn-ea"/>
            <a:cs typeface="+mn-cs"/>
          </a:endParaRPr>
        </a:p>
      </dgm:t>
    </dgm:pt>
    <dgm:pt modelId="{7B853194-41FC-444C-908B-A7E26AB2F0D4}" type="parTrans" cxnId="{551AEE50-9D93-42DC-A81F-3D7F10B8BB5D}">
      <dgm:prSet/>
      <dgm:spPr/>
      <dgm:t>
        <a:bodyPr/>
        <a:lstStyle/>
        <a:p>
          <a:endParaRPr lang="en-GB"/>
        </a:p>
      </dgm:t>
    </dgm:pt>
    <dgm:pt modelId="{3C07DC83-3848-41B0-A68D-8F962CF84C3C}" type="sibTrans" cxnId="{551AEE50-9D93-42DC-A81F-3D7F10B8BB5D}">
      <dgm:prSet/>
      <dgm:spPr/>
      <dgm:t>
        <a:bodyPr/>
        <a:lstStyle/>
        <a:p>
          <a:endParaRPr lang="en-GB"/>
        </a:p>
      </dgm:t>
    </dgm:pt>
    <dgm:pt modelId="{BABB4441-26FD-47F1-B93A-6012AE95FB53}">
      <dgm:prSet/>
      <dgm:spPr>
        <a:xfrm>
          <a:off x="6508704" y="402181"/>
          <a:ext cx="1720708" cy="1508301"/>
        </a:xfrm>
        <a:prstGeom prst="rect">
          <a:avLst/>
        </a:prstGeom>
        <a:noFill/>
        <a:ln>
          <a:noFill/>
        </a:ln>
        <a:effectLst/>
      </dgm:spPr>
      <dgm:t>
        <a:bodyPr/>
        <a:lstStyle/>
        <a:p>
          <a:pPr>
            <a:buNone/>
          </a:pPr>
          <a:endParaRPr lang="en-GB" dirty="0">
            <a:solidFill>
              <a:srgbClr val="000000">
                <a:hueOff val="0"/>
                <a:satOff val="0"/>
                <a:lumOff val="0"/>
                <a:alphaOff val="0"/>
              </a:srgbClr>
            </a:solidFill>
            <a:latin typeface="Verdana"/>
            <a:ea typeface="+mn-ea"/>
            <a:cs typeface="+mn-cs"/>
          </a:endParaRPr>
        </a:p>
      </dgm:t>
    </dgm:pt>
    <dgm:pt modelId="{A3633E0D-4FDE-4982-8DE1-62DEF3C4EA71}" type="parTrans" cxnId="{A82F7B99-D43E-441A-BEA8-9EF158CEC3A6}">
      <dgm:prSet/>
      <dgm:spPr/>
      <dgm:t>
        <a:bodyPr/>
        <a:lstStyle/>
        <a:p>
          <a:endParaRPr lang="en-GB"/>
        </a:p>
      </dgm:t>
    </dgm:pt>
    <dgm:pt modelId="{BAC21ED4-348A-4305-9E4B-7EF31588801B}" type="sibTrans" cxnId="{A82F7B99-D43E-441A-BEA8-9EF158CEC3A6}">
      <dgm:prSet/>
      <dgm:spPr/>
      <dgm:t>
        <a:bodyPr/>
        <a:lstStyle/>
        <a:p>
          <a:endParaRPr lang="en-GB"/>
        </a:p>
      </dgm:t>
    </dgm:pt>
    <dgm:pt modelId="{B1B74C23-F771-4CEB-A78E-510788D9F43F}" type="pres">
      <dgm:prSet presAssocID="{265FACB4-8969-4C17-8EDD-A7ED2113B5A5}" presName="rootnode" presStyleCnt="0">
        <dgm:presLayoutVars>
          <dgm:chMax/>
          <dgm:chPref/>
          <dgm:dir/>
          <dgm:animLvl val="lvl"/>
        </dgm:presLayoutVars>
      </dgm:prSet>
      <dgm:spPr/>
    </dgm:pt>
    <dgm:pt modelId="{D1B692B9-E15E-4CAE-83F7-3AEE4BC7CE7D}" type="pres">
      <dgm:prSet presAssocID="{E13E2B98-0E31-4B6D-B33D-B1FF60D7C75C}" presName="composite" presStyleCnt="0"/>
      <dgm:spPr/>
    </dgm:pt>
    <dgm:pt modelId="{565D68B4-403F-48A1-B4D8-98727D0D8967}" type="pres">
      <dgm:prSet presAssocID="{E13E2B98-0E31-4B6D-B33D-B1FF60D7C75C}" presName="LShape" presStyleLbl="alignNode1" presStyleIdx="0" presStyleCnt="7"/>
      <dgm:spPr>
        <a:xfrm rot="5400000">
          <a:off x="380454" y="1396465"/>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4A5C3141-D612-4D29-9C64-8E11F18AD33F}" type="pres">
      <dgm:prSet presAssocID="{E13E2B98-0E31-4B6D-B33D-B1FF60D7C75C}" presName="ParentText" presStyleLbl="revTx" presStyleIdx="0" presStyleCnt="4">
        <dgm:presLayoutVars>
          <dgm:chMax val="0"/>
          <dgm:chPref val="0"/>
          <dgm:bulletEnabled val="1"/>
        </dgm:presLayoutVars>
      </dgm:prSet>
      <dgm:spPr/>
    </dgm:pt>
    <dgm:pt modelId="{89D2BFD1-F5E2-448E-873D-BD4112695BC1}" type="pres">
      <dgm:prSet presAssocID="{E13E2B98-0E31-4B6D-B33D-B1FF60D7C75C}" presName="Triangle" presStyleLbl="alignNode1" presStyleIdx="1" presStyleCnt="7"/>
      <dgm:spPr>
        <a:xfrm>
          <a:off x="1585301" y="1256146"/>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C0F1B38D-0F91-479B-8807-0066B3829D41}" type="pres">
      <dgm:prSet presAssocID="{9932FCC9-7EC9-4B97-A75D-11612A5D56FE}" presName="sibTrans" presStyleCnt="0"/>
      <dgm:spPr/>
    </dgm:pt>
    <dgm:pt modelId="{59776241-E25D-416C-9E90-7244E667AE28}" type="pres">
      <dgm:prSet presAssocID="{9932FCC9-7EC9-4B97-A75D-11612A5D56FE}" presName="space" presStyleCnt="0"/>
      <dgm:spPr/>
    </dgm:pt>
    <dgm:pt modelId="{D2AE7E04-E772-474D-A539-B58D05AF740A}" type="pres">
      <dgm:prSet presAssocID="{FBE439DE-74BE-4E8B-8EA4-946F833CA123}" presName="composite" presStyleCnt="0"/>
      <dgm:spPr/>
    </dgm:pt>
    <dgm:pt modelId="{C19A2BD2-FDDE-45A9-9BB8-992F6CC2D038}" type="pres">
      <dgm:prSet presAssocID="{FBE439DE-74BE-4E8B-8EA4-946F833CA123}" presName="LShape" presStyleLbl="alignNode1" presStyleIdx="2" presStyleCnt="7"/>
      <dgm:spPr>
        <a:xfrm rot="5400000">
          <a:off x="2486937" y="875213"/>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C3E04CB7-442A-437E-BCD0-E51137A49033}" type="pres">
      <dgm:prSet presAssocID="{FBE439DE-74BE-4E8B-8EA4-946F833CA123}" presName="ParentText" presStyleLbl="revTx" presStyleIdx="1" presStyleCnt="4">
        <dgm:presLayoutVars>
          <dgm:chMax val="0"/>
          <dgm:chPref val="0"/>
          <dgm:bulletEnabled val="1"/>
        </dgm:presLayoutVars>
      </dgm:prSet>
      <dgm:spPr/>
    </dgm:pt>
    <dgm:pt modelId="{5BD1A5A7-DF3D-4E91-8DA0-05F43D168E80}" type="pres">
      <dgm:prSet presAssocID="{FBE439DE-74BE-4E8B-8EA4-946F833CA123}" presName="Triangle" presStyleLbl="alignNode1" presStyleIdx="3" presStyleCnt="7"/>
      <dgm:spPr>
        <a:xfrm>
          <a:off x="3691784" y="734895"/>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B71C8C35-64F7-4BF2-B9F6-5C684E2181E4}" type="pres">
      <dgm:prSet presAssocID="{1D9835A8-1455-4021-BF4C-4D26DD9783E0}" presName="sibTrans" presStyleCnt="0"/>
      <dgm:spPr/>
    </dgm:pt>
    <dgm:pt modelId="{7981E711-A535-40D7-8741-3F5E3A57363C}" type="pres">
      <dgm:prSet presAssocID="{1D9835A8-1455-4021-BF4C-4D26DD9783E0}" presName="space" presStyleCnt="0"/>
      <dgm:spPr/>
    </dgm:pt>
    <dgm:pt modelId="{597E94B1-4A86-4B26-8783-38860E6B0C5E}" type="pres">
      <dgm:prSet presAssocID="{0DC698D1-0C48-4289-8DDA-6E3233970A0E}" presName="composite" presStyleCnt="0"/>
      <dgm:spPr/>
    </dgm:pt>
    <dgm:pt modelId="{823B1718-8BCA-402D-8E35-77EBBA1D4AFE}" type="pres">
      <dgm:prSet presAssocID="{0DC698D1-0C48-4289-8DDA-6E3233970A0E}" presName="LShape" presStyleLbl="alignNode1" presStyleIdx="4" presStyleCnt="7" custLinFactNeighborX="753" custLinFactNeighborY="3721"/>
      <dgm:spPr>
        <a:xfrm rot="5400000">
          <a:off x="4607772" y="396583"/>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5B85BB5C-8F27-45F9-954D-D44A942FEC49}" type="pres">
      <dgm:prSet presAssocID="{0DC698D1-0C48-4289-8DDA-6E3233970A0E}" presName="ParentText" presStyleLbl="revTx" presStyleIdx="2" presStyleCnt="4" custScaleX="99429" custLinFactNeighborX="155" custLinFactNeighborY="5715">
        <dgm:presLayoutVars>
          <dgm:chMax val="0"/>
          <dgm:chPref val="0"/>
          <dgm:bulletEnabled val="1"/>
        </dgm:presLayoutVars>
      </dgm:prSet>
      <dgm:spPr/>
    </dgm:pt>
    <dgm:pt modelId="{DC2C18E0-A8B7-431B-9F90-885E4B4A426B}" type="pres">
      <dgm:prSet presAssocID="{0DC698D1-0C48-4289-8DDA-6E3233970A0E}" presName="Triangle" presStyleLbl="alignNode1" presStyleIdx="5" presStyleCnt="7"/>
      <dgm:spPr>
        <a:xfrm>
          <a:off x="5798267" y="213643"/>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99073267-8B78-45D4-88E6-DB05FF6E56CD}" type="pres">
      <dgm:prSet presAssocID="{3C07DC83-3848-41B0-A68D-8F962CF84C3C}" presName="sibTrans" presStyleCnt="0"/>
      <dgm:spPr/>
    </dgm:pt>
    <dgm:pt modelId="{81472A63-F552-4C7F-8CF8-C73023B9327D}" type="pres">
      <dgm:prSet presAssocID="{3C07DC83-3848-41B0-A68D-8F962CF84C3C}" presName="space" presStyleCnt="0"/>
      <dgm:spPr/>
    </dgm:pt>
    <dgm:pt modelId="{A8CEB2C6-7D55-48C7-85A9-29023DBA930C}" type="pres">
      <dgm:prSet presAssocID="{BABB4441-26FD-47F1-B93A-6012AE95FB53}" presName="composite" presStyleCnt="0"/>
      <dgm:spPr/>
    </dgm:pt>
    <dgm:pt modelId="{66795283-61C8-4927-864F-77B9DAB72824}" type="pres">
      <dgm:prSet presAssocID="{BABB4441-26FD-47F1-B93A-6012AE95FB53}" presName="LShape" presStyleLbl="alignNode1" presStyleIdx="6" presStyleCnt="7"/>
      <dgm:spPr>
        <a:xfrm rot="5400000">
          <a:off x="6699903" y="-167288"/>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99B82E22-B053-4E92-876B-DF794DB4385B}" type="pres">
      <dgm:prSet presAssocID="{BABB4441-26FD-47F1-B93A-6012AE95FB53}" presName="ParentText" presStyleLbl="revTx" presStyleIdx="3" presStyleCnt="4">
        <dgm:presLayoutVars>
          <dgm:chMax val="0"/>
          <dgm:chPref val="0"/>
          <dgm:bulletEnabled val="1"/>
        </dgm:presLayoutVars>
      </dgm:prSet>
      <dgm:spPr/>
    </dgm:pt>
  </dgm:ptLst>
  <dgm:cxnLst>
    <dgm:cxn modelId="{14C6B809-FFF6-4905-905F-DCFE7265A6FA}" type="presOf" srcId="{0DC698D1-0C48-4289-8DDA-6E3233970A0E}" destId="{5B85BB5C-8F27-45F9-954D-D44A942FEC49}" srcOrd="0" destOrd="0" presId="urn:microsoft.com/office/officeart/2009/3/layout/StepUpProcess"/>
    <dgm:cxn modelId="{0657D820-6978-42A1-A787-DDEDB1955D89}" type="presOf" srcId="{BABB4441-26FD-47F1-B93A-6012AE95FB53}" destId="{99B82E22-B053-4E92-876B-DF794DB4385B}" srcOrd="0" destOrd="0" presId="urn:microsoft.com/office/officeart/2009/3/layout/StepUpProcess"/>
    <dgm:cxn modelId="{0E95B327-E65C-4C64-959F-2DF726D85328}" srcId="{265FACB4-8969-4C17-8EDD-A7ED2113B5A5}" destId="{E13E2B98-0E31-4B6D-B33D-B1FF60D7C75C}" srcOrd="0" destOrd="0" parTransId="{E549E5BE-149C-4823-863C-10ECA627EE3B}" sibTransId="{9932FCC9-7EC9-4B97-A75D-11612A5D56FE}"/>
    <dgm:cxn modelId="{551AEE50-9D93-42DC-A81F-3D7F10B8BB5D}" srcId="{265FACB4-8969-4C17-8EDD-A7ED2113B5A5}" destId="{0DC698D1-0C48-4289-8DDA-6E3233970A0E}" srcOrd="2" destOrd="0" parTransId="{7B853194-41FC-444C-908B-A7E26AB2F0D4}" sibTransId="{3C07DC83-3848-41B0-A68D-8F962CF84C3C}"/>
    <dgm:cxn modelId="{26B0B07C-EB75-4457-B987-C3CB6FBB2FE8}" type="presOf" srcId="{E13E2B98-0E31-4B6D-B33D-B1FF60D7C75C}" destId="{4A5C3141-D612-4D29-9C64-8E11F18AD33F}" srcOrd="0" destOrd="0" presId="urn:microsoft.com/office/officeart/2009/3/layout/StepUpProcess"/>
    <dgm:cxn modelId="{A82F7B99-D43E-441A-BEA8-9EF158CEC3A6}" srcId="{265FACB4-8969-4C17-8EDD-A7ED2113B5A5}" destId="{BABB4441-26FD-47F1-B93A-6012AE95FB53}" srcOrd="3" destOrd="0" parTransId="{A3633E0D-4FDE-4982-8DE1-62DEF3C4EA71}" sibTransId="{BAC21ED4-348A-4305-9E4B-7EF31588801B}"/>
    <dgm:cxn modelId="{9B095AB0-A72F-4567-A725-08B060DDD42C}" srcId="{265FACB4-8969-4C17-8EDD-A7ED2113B5A5}" destId="{FBE439DE-74BE-4E8B-8EA4-946F833CA123}" srcOrd="1" destOrd="0" parTransId="{26167E22-B667-4347-A1D6-AC3D6E2611C5}" sibTransId="{1D9835A8-1455-4021-BF4C-4D26DD9783E0}"/>
    <dgm:cxn modelId="{533C00CA-2116-4A9F-9022-E5CB38B659B7}" type="presOf" srcId="{265FACB4-8969-4C17-8EDD-A7ED2113B5A5}" destId="{B1B74C23-F771-4CEB-A78E-510788D9F43F}" srcOrd="0" destOrd="0" presId="urn:microsoft.com/office/officeart/2009/3/layout/StepUpProcess"/>
    <dgm:cxn modelId="{1BE0E4CB-FD84-44E2-9EB6-173922728603}" type="presOf" srcId="{FBE439DE-74BE-4E8B-8EA4-946F833CA123}" destId="{C3E04CB7-442A-437E-BCD0-E51137A49033}" srcOrd="0" destOrd="0" presId="urn:microsoft.com/office/officeart/2009/3/layout/StepUpProcess"/>
    <dgm:cxn modelId="{F1BDD38B-EB65-4C6E-BFC5-796B046780CF}" type="presParOf" srcId="{B1B74C23-F771-4CEB-A78E-510788D9F43F}" destId="{D1B692B9-E15E-4CAE-83F7-3AEE4BC7CE7D}" srcOrd="0" destOrd="0" presId="urn:microsoft.com/office/officeart/2009/3/layout/StepUpProcess"/>
    <dgm:cxn modelId="{232F81D5-99AF-42E7-9BCA-C0E46C6E6DD1}" type="presParOf" srcId="{D1B692B9-E15E-4CAE-83F7-3AEE4BC7CE7D}" destId="{565D68B4-403F-48A1-B4D8-98727D0D8967}" srcOrd="0" destOrd="0" presId="urn:microsoft.com/office/officeart/2009/3/layout/StepUpProcess"/>
    <dgm:cxn modelId="{E92B1982-449B-472A-9EFA-AC821EF7CA8F}" type="presParOf" srcId="{D1B692B9-E15E-4CAE-83F7-3AEE4BC7CE7D}" destId="{4A5C3141-D612-4D29-9C64-8E11F18AD33F}" srcOrd="1" destOrd="0" presId="urn:microsoft.com/office/officeart/2009/3/layout/StepUpProcess"/>
    <dgm:cxn modelId="{54246B45-B00A-493F-A24B-8F4FF5D3BFEA}" type="presParOf" srcId="{D1B692B9-E15E-4CAE-83F7-3AEE4BC7CE7D}" destId="{89D2BFD1-F5E2-448E-873D-BD4112695BC1}" srcOrd="2" destOrd="0" presId="urn:microsoft.com/office/officeart/2009/3/layout/StepUpProcess"/>
    <dgm:cxn modelId="{67473CFA-3D33-44E1-936F-B1752EE1953E}" type="presParOf" srcId="{B1B74C23-F771-4CEB-A78E-510788D9F43F}" destId="{C0F1B38D-0F91-479B-8807-0066B3829D41}" srcOrd="1" destOrd="0" presId="urn:microsoft.com/office/officeart/2009/3/layout/StepUpProcess"/>
    <dgm:cxn modelId="{32BA22C6-7980-4F90-85DD-5B65060E7A61}" type="presParOf" srcId="{C0F1B38D-0F91-479B-8807-0066B3829D41}" destId="{59776241-E25D-416C-9E90-7244E667AE28}" srcOrd="0" destOrd="0" presId="urn:microsoft.com/office/officeart/2009/3/layout/StepUpProcess"/>
    <dgm:cxn modelId="{761E1F13-3854-41FF-B22E-B9806D399358}" type="presParOf" srcId="{B1B74C23-F771-4CEB-A78E-510788D9F43F}" destId="{D2AE7E04-E772-474D-A539-B58D05AF740A}" srcOrd="2" destOrd="0" presId="urn:microsoft.com/office/officeart/2009/3/layout/StepUpProcess"/>
    <dgm:cxn modelId="{0D333E06-909C-4E31-8E9B-5E0EB40489DB}" type="presParOf" srcId="{D2AE7E04-E772-474D-A539-B58D05AF740A}" destId="{C19A2BD2-FDDE-45A9-9BB8-992F6CC2D038}" srcOrd="0" destOrd="0" presId="urn:microsoft.com/office/officeart/2009/3/layout/StepUpProcess"/>
    <dgm:cxn modelId="{1D1E240E-9BB8-4919-B6EA-F3BB1867415A}" type="presParOf" srcId="{D2AE7E04-E772-474D-A539-B58D05AF740A}" destId="{C3E04CB7-442A-437E-BCD0-E51137A49033}" srcOrd="1" destOrd="0" presId="urn:microsoft.com/office/officeart/2009/3/layout/StepUpProcess"/>
    <dgm:cxn modelId="{C4BBEC97-5B09-45EB-9ABB-9EE170CE51D3}" type="presParOf" srcId="{D2AE7E04-E772-474D-A539-B58D05AF740A}" destId="{5BD1A5A7-DF3D-4E91-8DA0-05F43D168E80}" srcOrd="2" destOrd="0" presId="urn:microsoft.com/office/officeart/2009/3/layout/StepUpProcess"/>
    <dgm:cxn modelId="{68F83972-6D08-4E8A-9BAC-35632C32949B}" type="presParOf" srcId="{B1B74C23-F771-4CEB-A78E-510788D9F43F}" destId="{B71C8C35-64F7-4BF2-B9F6-5C684E2181E4}" srcOrd="3" destOrd="0" presId="urn:microsoft.com/office/officeart/2009/3/layout/StepUpProcess"/>
    <dgm:cxn modelId="{8239B05C-98A2-429D-8482-42A61F860D28}" type="presParOf" srcId="{B71C8C35-64F7-4BF2-B9F6-5C684E2181E4}" destId="{7981E711-A535-40D7-8741-3F5E3A57363C}" srcOrd="0" destOrd="0" presId="urn:microsoft.com/office/officeart/2009/3/layout/StepUpProcess"/>
    <dgm:cxn modelId="{E506D5CD-8723-4B9A-B68F-82FCE087465A}" type="presParOf" srcId="{B1B74C23-F771-4CEB-A78E-510788D9F43F}" destId="{597E94B1-4A86-4B26-8783-38860E6B0C5E}" srcOrd="4" destOrd="0" presId="urn:microsoft.com/office/officeart/2009/3/layout/StepUpProcess"/>
    <dgm:cxn modelId="{3C33A792-ABDA-4AD8-AB09-E2B5D491B601}" type="presParOf" srcId="{597E94B1-4A86-4B26-8783-38860E6B0C5E}" destId="{823B1718-8BCA-402D-8E35-77EBBA1D4AFE}" srcOrd="0" destOrd="0" presId="urn:microsoft.com/office/officeart/2009/3/layout/StepUpProcess"/>
    <dgm:cxn modelId="{6B4AFF5D-7B12-4EE3-A263-412731FC4D90}" type="presParOf" srcId="{597E94B1-4A86-4B26-8783-38860E6B0C5E}" destId="{5B85BB5C-8F27-45F9-954D-D44A942FEC49}" srcOrd="1" destOrd="0" presId="urn:microsoft.com/office/officeart/2009/3/layout/StepUpProcess"/>
    <dgm:cxn modelId="{D9745656-A921-4744-AD51-E96B532BF2B7}" type="presParOf" srcId="{597E94B1-4A86-4B26-8783-38860E6B0C5E}" destId="{DC2C18E0-A8B7-431B-9F90-885E4B4A426B}" srcOrd="2" destOrd="0" presId="urn:microsoft.com/office/officeart/2009/3/layout/StepUpProcess"/>
    <dgm:cxn modelId="{E272FF56-3CBD-4BDA-83F4-6A1E9F8F6B03}" type="presParOf" srcId="{B1B74C23-F771-4CEB-A78E-510788D9F43F}" destId="{99073267-8B78-45D4-88E6-DB05FF6E56CD}" srcOrd="5" destOrd="0" presId="urn:microsoft.com/office/officeart/2009/3/layout/StepUpProcess"/>
    <dgm:cxn modelId="{EF656443-0BD3-4364-BB99-4CC82958FBAC}" type="presParOf" srcId="{99073267-8B78-45D4-88E6-DB05FF6E56CD}" destId="{81472A63-F552-4C7F-8CF8-C73023B9327D}" srcOrd="0" destOrd="0" presId="urn:microsoft.com/office/officeart/2009/3/layout/StepUpProcess"/>
    <dgm:cxn modelId="{1B283A18-178D-44DE-856A-DC51FDA02A2C}" type="presParOf" srcId="{B1B74C23-F771-4CEB-A78E-510788D9F43F}" destId="{A8CEB2C6-7D55-48C7-85A9-29023DBA930C}" srcOrd="6" destOrd="0" presId="urn:microsoft.com/office/officeart/2009/3/layout/StepUpProcess"/>
    <dgm:cxn modelId="{F7F0C57E-40C3-4851-8387-6E2E5D6E0B1C}" type="presParOf" srcId="{A8CEB2C6-7D55-48C7-85A9-29023DBA930C}" destId="{66795283-61C8-4927-864F-77B9DAB72824}" srcOrd="0" destOrd="0" presId="urn:microsoft.com/office/officeart/2009/3/layout/StepUpProcess"/>
    <dgm:cxn modelId="{A3F781A5-D5E2-4E90-AC24-312E909CFDB4}" type="presParOf" srcId="{A8CEB2C6-7D55-48C7-85A9-29023DBA930C}" destId="{99B82E22-B053-4E92-876B-DF794DB4385B}"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5FACB4-8969-4C17-8EDD-A7ED2113B5A5}"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GB"/>
        </a:p>
      </dgm:t>
    </dgm:pt>
    <dgm:pt modelId="{E13E2B98-0E31-4B6D-B33D-B1FF60D7C75C}">
      <dgm:prSet phldrT="[Text]" custT="1"/>
      <dgm:spPr>
        <a:xfrm>
          <a:off x="189254" y="1965935"/>
          <a:ext cx="1720708" cy="1508301"/>
        </a:xfrm>
        <a:prstGeom prst="rect">
          <a:avLst/>
        </a:prstGeom>
        <a:noFill/>
        <a:ln>
          <a:noFill/>
        </a:ln>
        <a:effectLst/>
      </dgm:spPr>
      <dgm:t>
        <a:bodyPr/>
        <a:lstStyle/>
        <a:p>
          <a:pPr>
            <a:buNone/>
          </a:pPr>
          <a:r>
            <a:rPr lang="fr-BE" sz="1400" b="1" dirty="0">
              <a:solidFill>
                <a:srgbClr val="0F5494"/>
              </a:solidFill>
              <a:latin typeface="Verdana"/>
              <a:ea typeface="+mn-ea"/>
              <a:cs typeface="+mn-cs"/>
            </a:rPr>
            <a:t>FP7</a:t>
          </a:r>
        </a:p>
        <a:p>
          <a:pPr>
            <a:buNone/>
          </a:pPr>
          <a:r>
            <a:rPr lang="fr-BE" sz="1400" dirty="0">
              <a:solidFill>
                <a:srgbClr val="0F5494"/>
              </a:solidFill>
              <a:latin typeface="Verdana"/>
              <a:ea typeface="+mn-ea"/>
              <a:cs typeface="+mn-cs"/>
            </a:rPr>
            <a:t>OA </a:t>
          </a:r>
          <a:r>
            <a:rPr lang="fr-BE" sz="1400" b="1" dirty="0">
              <a:solidFill>
                <a:srgbClr val="00B0F0"/>
              </a:solidFill>
              <a:latin typeface="Verdana"/>
              <a:ea typeface="+mn-ea"/>
              <a:cs typeface="+mn-cs"/>
            </a:rPr>
            <a:t>Pilot</a:t>
          </a:r>
        </a:p>
        <a:p>
          <a:pPr>
            <a:buNone/>
          </a:pPr>
          <a:r>
            <a:rPr lang="fr-BE" sz="1400" b="0" dirty="0">
              <a:solidFill>
                <a:srgbClr val="2D2D8A"/>
              </a:solidFill>
              <a:latin typeface="Verdana"/>
              <a:ea typeface="+mn-ea"/>
              <a:cs typeface="+mn-cs"/>
            </a:rPr>
            <a:t>Deposit and open access</a:t>
          </a:r>
          <a:endParaRPr lang="en-GB" sz="1400" b="0" dirty="0">
            <a:solidFill>
              <a:srgbClr val="2D2D8A"/>
            </a:solidFill>
            <a:latin typeface="Verdana"/>
            <a:ea typeface="+mn-ea"/>
            <a:cs typeface="+mn-cs"/>
          </a:endParaRPr>
        </a:p>
      </dgm:t>
    </dgm:pt>
    <dgm:pt modelId="{E549E5BE-149C-4823-863C-10ECA627EE3B}" type="parTrans" cxnId="{0E95B327-E65C-4C64-959F-2DF726D85328}">
      <dgm:prSet/>
      <dgm:spPr/>
      <dgm:t>
        <a:bodyPr/>
        <a:lstStyle/>
        <a:p>
          <a:endParaRPr lang="en-GB"/>
        </a:p>
      </dgm:t>
    </dgm:pt>
    <dgm:pt modelId="{9932FCC9-7EC9-4B97-A75D-11612A5D56FE}" type="sibTrans" cxnId="{0E95B327-E65C-4C64-959F-2DF726D85328}">
      <dgm:prSet/>
      <dgm:spPr/>
      <dgm:t>
        <a:bodyPr/>
        <a:lstStyle/>
        <a:p>
          <a:endParaRPr lang="en-GB"/>
        </a:p>
      </dgm:t>
    </dgm:pt>
    <dgm:pt modelId="{FBE439DE-74BE-4E8B-8EA4-946F833CA123}">
      <dgm:prSet phldrT="[Text]" custT="1"/>
      <dgm:spPr>
        <a:xfrm>
          <a:off x="2295738" y="1444684"/>
          <a:ext cx="1720708" cy="1508301"/>
        </a:xfrm>
        <a:prstGeom prst="rect">
          <a:avLst/>
        </a:prstGeom>
        <a:noFill/>
        <a:ln>
          <a:noFill/>
        </a:ln>
        <a:effectLst/>
      </dgm:spPr>
      <dgm:t>
        <a:bodyPr/>
        <a:lstStyle/>
        <a:p>
          <a:pPr>
            <a:buNone/>
          </a:pPr>
          <a:r>
            <a:rPr lang="fr-BE" sz="1400" b="1" dirty="0">
              <a:solidFill>
                <a:srgbClr val="0F5494"/>
              </a:solidFill>
              <a:latin typeface="Verdana"/>
              <a:ea typeface="+mn-ea"/>
              <a:cs typeface="+mn-cs"/>
            </a:rPr>
            <a:t>H2020</a:t>
          </a:r>
        </a:p>
        <a:p>
          <a:pPr>
            <a:buNone/>
          </a:pPr>
          <a:r>
            <a:rPr lang="fr-BE" sz="1400" dirty="0">
              <a:solidFill>
                <a:srgbClr val="0F5494"/>
              </a:solidFill>
              <a:latin typeface="Verdana"/>
              <a:ea typeface="+mn-ea"/>
              <a:cs typeface="+mn-cs"/>
            </a:rPr>
            <a:t>OA </a:t>
          </a:r>
          <a:r>
            <a:rPr lang="fr-BE" sz="1400" b="1" dirty="0">
              <a:solidFill>
                <a:srgbClr val="00B0F0"/>
              </a:solidFill>
              <a:latin typeface="Verdana"/>
              <a:ea typeface="+mn-ea"/>
              <a:cs typeface="+mn-cs"/>
            </a:rPr>
            <a:t>Mandatory</a:t>
          </a:r>
          <a:endParaRPr lang="fr-BE" sz="1400" b="1" dirty="0">
            <a:solidFill>
              <a:srgbClr val="BDDEFF"/>
            </a:solidFill>
            <a:latin typeface="Verdana"/>
            <a:ea typeface="+mn-ea"/>
            <a:cs typeface="+mn-cs"/>
          </a:endParaRPr>
        </a:p>
        <a:p>
          <a:pPr>
            <a:buNone/>
          </a:pPr>
          <a:r>
            <a:rPr lang="fr-BE" sz="1400" dirty="0">
              <a:solidFill>
                <a:srgbClr val="0F5494"/>
              </a:solidFill>
              <a:latin typeface="Verdana"/>
              <a:ea typeface="+mn-ea"/>
              <a:cs typeface="+mn-cs"/>
            </a:rPr>
            <a:t>Deposit and open access</a:t>
          </a:r>
        </a:p>
        <a:p>
          <a:pPr>
            <a:buNone/>
          </a:pPr>
          <a:endParaRPr lang="fr-BE" sz="1400" b="1" dirty="0">
            <a:solidFill>
              <a:srgbClr val="FFC000"/>
            </a:solidFill>
            <a:latin typeface="Verdana"/>
            <a:ea typeface="+mn-ea"/>
            <a:cs typeface="+mn-cs"/>
          </a:endParaRPr>
        </a:p>
        <a:p>
          <a:pPr>
            <a:buNone/>
          </a:pPr>
          <a:r>
            <a:rPr lang="fr-BE" sz="1400" dirty="0">
              <a:solidFill>
                <a:srgbClr val="0F5494"/>
              </a:solidFill>
              <a:latin typeface="Verdana"/>
              <a:ea typeface="+mn-ea"/>
              <a:cs typeface="+mn-cs"/>
            </a:rPr>
            <a:t>&amp; ORD/DMP </a:t>
          </a:r>
          <a:r>
            <a:rPr lang="fr-BE" sz="1400" b="1" dirty="0">
              <a:solidFill>
                <a:srgbClr val="00B0F0"/>
              </a:solidFill>
              <a:latin typeface="Verdana"/>
              <a:ea typeface="+mn-ea"/>
              <a:cs typeface="+mn-cs"/>
            </a:rPr>
            <a:t>Pilot</a:t>
          </a:r>
          <a:endParaRPr lang="en-GB" sz="1400" b="1" dirty="0">
            <a:solidFill>
              <a:srgbClr val="00B0F0"/>
            </a:solidFill>
            <a:latin typeface="Verdana"/>
            <a:ea typeface="+mn-ea"/>
            <a:cs typeface="+mn-cs"/>
          </a:endParaRPr>
        </a:p>
      </dgm:t>
    </dgm:pt>
    <dgm:pt modelId="{26167E22-B667-4347-A1D6-AC3D6E2611C5}" type="parTrans" cxnId="{9B095AB0-A72F-4567-A725-08B060DDD42C}">
      <dgm:prSet/>
      <dgm:spPr/>
      <dgm:t>
        <a:bodyPr/>
        <a:lstStyle/>
        <a:p>
          <a:endParaRPr lang="en-GB"/>
        </a:p>
      </dgm:t>
    </dgm:pt>
    <dgm:pt modelId="{1D9835A8-1455-4021-BF4C-4D26DD9783E0}" type="sibTrans" cxnId="{9B095AB0-A72F-4567-A725-08B060DDD42C}">
      <dgm:prSet/>
      <dgm:spPr/>
      <dgm:t>
        <a:bodyPr/>
        <a:lstStyle/>
        <a:p>
          <a:endParaRPr lang="en-GB"/>
        </a:p>
      </dgm:t>
    </dgm:pt>
    <dgm:pt modelId="{0DC698D1-0C48-4289-8DDA-6E3233970A0E}">
      <dgm:prSet phldrT="[Text]" custT="1"/>
      <dgm:spPr>
        <a:xfrm>
          <a:off x="4409801" y="1009632"/>
          <a:ext cx="1710883" cy="1508301"/>
        </a:xfrm>
        <a:prstGeom prst="rect">
          <a:avLst/>
        </a:prstGeom>
        <a:noFill/>
        <a:ln>
          <a:noFill/>
        </a:ln>
        <a:effectLst/>
      </dgm:spPr>
      <dgm:t>
        <a:bodyPr/>
        <a:lstStyle/>
        <a:p>
          <a:pPr>
            <a:spcAft>
              <a:spcPct val="35000"/>
            </a:spcAft>
            <a:buNone/>
          </a:pPr>
          <a:r>
            <a:rPr lang="fr-BE" sz="1400" b="1" dirty="0">
              <a:solidFill>
                <a:srgbClr val="0F5494"/>
              </a:solidFill>
              <a:latin typeface="Verdana"/>
              <a:ea typeface="+mn-ea"/>
              <a:cs typeface="+mn-cs"/>
            </a:rPr>
            <a:t>H2020</a:t>
          </a:r>
        </a:p>
        <a:p>
          <a:pPr>
            <a:spcAft>
              <a:spcPct val="35000"/>
            </a:spcAft>
            <a:buNone/>
          </a:pPr>
          <a:r>
            <a:rPr lang="fr-BE" sz="1400" dirty="0">
              <a:solidFill>
                <a:srgbClr val="0F5494"/>
              </a:solidFill>
              <a:latin typeface="Verdana"/>
              <a:ea typeface="+mn-ea"/>
              <a:cs typeface="+mn-cs"/>
            </a:rPr>
            <a:t>OA </a:t>
          </a:r>
          <a:r>
            <a:rPr lang="fr-BE" sz="1400" b="1" dirty="0">
              <a:solidFill>
                <a:srgbClr val="00B0F0"/>
              </a:solidFill>
              <a:latin typeface="Verdana"/>
              <a:ea typeface="+mn-ea"/>
              <a:cs typeface="+mn-cs"/>
            </a:rPr>
            <a:t>Mandatory</a:t>
          </a:r>
          <a:endParaRPr lang="fr-BE" sz="1400" b="1" dirty="0">
            <a:solidFill>
              <a:srgbClr val="BDDEFF"/>
            </a:solidFill>
            <a:latin typeface="Verdana"/>
            <a:ea typeface="+mn-ea"/>
            <a:cs typeface="+mn-cs"/>
          </a:endParaRPr>
        </a:p>
        <a:p>
          <a:pPr>
            <a:spcAft>
              <a:spcPct val="35000"/>
            </a:spcAft>
            <a:buNone/>
          </a:pPr>
          <a:r>
            <a:rPr lang="fr-BE" sz="1400" dirty="0">
              <a:solidFill>
                <a:srgbClr val="0F5494"/>
              </a:solidFill>
              <a:latin typeface="Verdana"/>
              <a:ea typeface="+mn-ea"/>
              <a:cs typeface="+mn-cs"/>
            </a:rPr>
            <a:t>Deposit and open access</a:t>
          </a:r>
        </a:p>
        <a:p>
          <a:pPr>
            <a:spcAft>
              <a:spcPct val="35000"/>
            </a:spcAft>
            <a:buNone/>
          </a:pPr>
          <a:endParaRPr lang="fr-BE" sz="1400" b="1" dirty="0">
            <a:solidFill>
              <a:srgbClr val="FFC000"/>
            </a:solidFill>
            <a:latin typeface="Verdana"/>
            <a:ea typeface="+mn-ea"/>
            <a:cs typeface="+mn-cs"/>
          </a:endParaRPr>
        </a:p>
        <a:p>
          <a:pPr>
            <a:spcAft>
              <a:spcPts val="0"/>
            </a:spcAft>
            <a:buNone/>
          </a:pPr>
          <a:r>
            <a:rPr lang="fr-BE" sz="1400" dirty="0">
              <a:solidFill>
                <a:srgbClr val="0F5494"/>
              </a:solidFill>
              <a:latin typeface="Verdana"/>
              <a:ea typeface="+mn-ea"/>
              <a:cs typeface="+mn-cs"/>
            </a:rPr>
            <a:t>&amp; ORD/DMP </a:t>
          </a:r>
          <a:r>
            <a:rPr lang="fr-BE" sz="1400" b="1" dirty="0">
              <a:solidFill>
                <a:srgbClr val="2D2D8A">
                  <a:lumMod val="60000"/>
                  <a:lumOff val="40000"/>
                </a:srgbClr>
              </a:solidFill>
              <a:latin typeface="Verdana"/>
              <a:ea typeface="+mn-ea"/>
              <a:cs typeface="+mn-cs"/>
            </a:rPr>
            <a:t>by default </a:t>
          </a:r>
        </a:p>
        <a:p>
          <a:pPr>
            <a:spcAft>
              <a:spcPts val="0"/>
            </a:spcAft>
            <a:buNone/>
          </a:pPr>
          <a:r>
            <a:rPr lang="fr-BE" sz="1400" b="1" dirty="0">
              <a:solidFill>
                <a:srgbClr val="2D2D8A">
                  <a:lumMod val="60000"/>
                  <a:lumOff val="40000"/>
                </a:srgbClr>
              </a:solidFill>
              <a:latin typeface="Verdana"/>
              <a:ea typeface="+mn-ea"/>
              <a:cs typeface="+mn-cs"/>
            </a:rPr>
            <a:t>(exceptions)</a:t>
          </a:r>
          <a:endParaRPr lang="en-GB" sz="1400" b="1" dirty="0">
            <a:solidFill>
              <a:srgbClr val="2D2D8A">
                <a:lumMod val="60000"/>
                <a:lumOff val="40000"/>
              </a:srgbClr>
            </a:solidFill>
            <a:latin typeface="Verdana"/>
            <a:ea typeface="+mn-ea"/>
            <a:cs typeface="+mn-cs"/>
          </a:endParaRPr>
        </a:p>
      </dgm:t>
    </dgm:pt>
    <dgm:pt modelId="{7B853194-41FC-444C-908B-A7E26AB2F0D4}" type="parTrans" cxnId="{551AEE50-9D93-42DC-A81F-3D7F10B8BB5D}">
      <dgm:prSet/>
      <dgm:spPr/>
      <dgm:t>
        <a:bodyPr/>
        <a:lstStyle/>
        <a:p>
          <a:endParaRPr lang="en-GB"/>
        </a:p>
      </dgm:t>
    </dgm:pt>
    <dgm:pt modelId="{3C07DC83-3848-41B0-A68D-8F962CF84C3C}" type="sibTrans" cxnId="{551AEE50-9D93-42DC-A81F-3D7F10B8BB5D}">
      <dgm:prSet/>
      <dgm:spPr/>
      <dgm:t>
        <a:bodyPr/>
        <a:lstStyle/>
        <a:p>
          <a:endParaRPr lang="en-GB"/>
        </a:p>
      </dgm:t>
    </dgm:pt>
    <dgm:pt modelId="{BABB4441-26FD-47F1-B93A-6012AE95FB53}">
      <dgm:prSet/>
      <dgm:spPr>
        <a:xfrm>
          <a:off x="6508704" y="402181"/>
          <a:ext cx="1720708" cy="1508301"/>
        </a:xfrm>
        <a:prstGeom prst="rect">
          <a:avLst/>
        </a:prstGeom>
        <a:noFill/>
        <a:ln>
          <a:noFill/>
        </a:ln>
        <a:effectLst/>
      </dgm:spPr>
      <dgm:t>
        <a:bodyPr/>
        <a:lstStyle/>
        <a:p>
          <a:pPr>
            <a:buNone/>
          </a:pPr>
          <a:endParaRPr lang="en-GB" dirty="0">
            <a:solidFill>
              <a:srgbClr val="000000">
                <a:hueOff val="0"/>
                <a:satOff val="0"/>
                <a:lumOff val="0"/>
                <a:alphaOff val="0"/>
              </a:srgbClr>
            </a:solidFill>
            <a:latin typeface="Verdana"/>
            <a:ea typeface="+mn-ea"/>
            <a:cs typeface="+mn-cs"/>
          </a:endParaRPr>
        </a:p>
      </dgm:t>
    </dgm:pt>
    <dgm:pt modelId="{A3633E0D-4FDE-4982-8DE1-62DEF3C4EA71}" type="parTrans" cxnId="{A82F7B99-D43E-441A-BEA8-9EF158CEC3A6}">
      <dgm:prSet/>
      <dgm:spPr/>
      <dgm:t>
        <a:bodyPr/>
        <a:lstStyle/>
        <a:p>
          <a:endParaRPr lang="en-GB"/>
        </a:p>
      </dgm:t>
    </dgm:pt>
    <dgm:pt modelId="{BAC21ED4-348A-4305-9E4B-7EF31588801B}" type="sibTrans" cxnId="{A82F7B99-D43E-441A-BEA8-9EF158CEC3A6}">
      <dgm:prSet/>
      <dgm:spPr/>
      <dgm:t>
        <a:bodyPr/>
        <a:lstStyle/>
        <a:p>
          <a:endParaRPr lang="en-GB"/>
        </a:p>
      </dgm:t>
    </dgm:pt>
    <dgm:pt modelId="{B1B74C23-F771-4CEB-A78E-510788D9F43F}" type="pres">
      <dgm:prSet presAssocID="{265FACB4-8969-4C17-8EDD-A7ED2113B5A5}" presName="rootnode" presStyleCnt="0">
        <dgm:presLayoutVars>
          <dgm:chMax/>
          <dgm:chPref/>
          <dgm:dir/>
          <dgm:animLvl val="lvl"/>
        </dgm:presLayoutVars>
      </dgm:prSet>
      <dgm:spPr/>
    </dgm:pt>
    <dgm:pt modelId="{D1B692B9-E15E-4CAE-83F7-3AEE4BC7CE7D}" type="pres">
      <dgm:prSet presAssocID="{E13E2B98-0E31-4B6D-B33D-B1FF60D7C75C}" presName="composite" presStyleCnt="0"/>
      <dgm:spPr/>
    </dgm:pt>
    <dgm:pt modelId="{565D68B4-403F-48A1-B4D8-98727D0D8967}" type="pres">
      <dgm:prSet presAssocID="{E13E2B98-0E31-4B6D-B33D-B1FF60D7C75C}" presName="LShape" presStyleLbl="alignNode1" presStyleIdx="0" presStyleCnt="7"/>
      <dgm:spPr>
        <a:xfrm rot="5400000">
          <a:off x="380454" y="1396465"/>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4A5C3141-D612-4D29-9C64-8E11F18AD33F}" type="pres">
      <dgm:prSet presAssocID="{E13E2B98-0E31-4B6D-B33D-B1FF60D7C75C}" presName="ParentText" presStyleLbl="revTx" presStyleIdx="0" presStyleCnt="4">
        <dgm:presLayoutVars>
          <dgm:chMax val="0"/>
          <dgm:chPref val="0"/>
          <dgm:bulletEnabled val="1"/>
        </dgm:presLayoutVars>
      </dgm:prSet>
      <dgm:spPr/>
    </dgm:pt>
    <dgm:pt modelId="{89D2BFD1-F5E2-448E-873D-BD4112695BC1}" type="pres">
      <dgm:prSet presAssocID="{E13E2B98-0E31-4B6D-B33D-B1FF60D7C75C}" presName="Triangle" presStyleLbl="alignNode1" presStyleIdx="1" presStyleCnt="7"/>
      <dgm:spPr>
        <a:xfrm>
          <a:off x="1585301" y="1256146"/>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C0F1B38D-0F91-479B-8807-0066B3829D41}" type="pres">
      <dgm:prSet presAssocID="{9932FCC9-7EC9-4B97-A75D-11612A5D56FE}" presName="sibTrans" presStyleCnt="0"/>
      <dgm:spPr/>
    </dgm:pt>
    <dgm:pt modelId="{59776241-E25D-416C-9E90-7244E667AE28}" type="pres">
      <dgm:prSet presAssocID="{9932FCC9-7EC9-4B97-A75D-11612A5D56FE}" presName="space" presStyleCnt="0"/>
      <dgm:spPr/>
    </dgm:pt>
    <dgm:pt modelId="{D2AE7E04-E772-474D-A539-B58D05AF740A}" type="pres">
      <dgm:prSet presAssocID="{FBE439DE-74BE-4E8B-8EA4-946F833CA123}" presName="composite" presStyleCnt="0"/>
      <dgm:spPr/>
    </dgm:pt>
    <dgm:pt modelId="{C19A2BD2-FDDE-45A9-9BB8-992F6CC2D038}" type="pres">
      <dgm:prSet presAssocID="{FBE439DE-74BE-4E8B-8EA4-946F833CA123}" presName="LShape" presStyleLbl="alignNode1" presStyleIdx="2" presStyleCnt="7"/>
      <dgm:spPr>
        <a:xfrm rot="5400000">
          <a:off x="2486937" y="875213"/>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C3E04CB7-442A-437E-BCD0-E51137A49033}" type="pres">
      <dgm:prSet presAssocID="{FBE439DE-74BE-4E8B-8EA4-946F833CA123}" presName="ParentText" presStyleLbl="revTx" presStyleIdx="1" presStyleCnt="4">
        <dgm:presLayoutVars>
          <dgm:chMax val="0"/>
          <dgm:chPref val="0"/>
          <dgm:bulletEnabled val="1"/>
        </dgm:presLayoutVars>
      </dgm:prSet>
      <dgm:spPr/>
    </dgm:pt>
    <dgm:pt modelId="{5BD1A5A7-DF3D-4E91-8DA0-05F43D168E80}" type="pres">
      <dgm:prSet presAssocID="{FBE439DE-74BE-4E8B-8EA4-946F833CA123}" presName="Triangle" presStyleLbl="alignNode1" presStyleIdx="3" presStyleCnt="7"/>
      <dgm:spPr>
        <a:xfrm>
          <a:off x="3691784" y="734895"/>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B71C8C35-64F7-4BF2-B9F6-5C684E2181E4}" type="pres">
      <dgm:prSet presAssocID="{1D9835A8-1455-4021-BF4C-4D26DD9783E0}" presName="sibTrans" presStyleCnt="0"/>
      <dgm:spPr/>
    </dgm:pt>
    <dgm:pt modelId="{7981E711-A535-40D7-8741-3F5E3A57363C}" type="pres">
      <dgm:prSet presAssocID="{1D9835A8-1455-4021-BF4C-4D26DD9783E0}" presName="space" presStyleCnt="0"/>
      <dgm:spPr/>
    </dgm:pt>
    <dgm:pt modelId="{597E94B1-4A86-4B26-8783-38860E6B0C5E}" type="pres">
      <dgm:prSet presAssocID="{0DC698D1-0C48-4289-8DDA-6E3233970A0E}" presName="composite" presStyleCnt="0"/>
      <dgm:spPr/>
    </dgm:pt>
    <dgm:pt modelId="{823B1718-8BCA-402D-8E35-77EBBA1D4AFE}" type="pres">
      <dgm:prSet presAssocID="{0DC698D1-0C48-4289-8DDA-6E3233970A0E}" presName="LShape" presStyleLbl="alignNode1" presStyleIdx="4" presStyleCnt="7" custLinFactNeighborX="753" custLinFactNeighborY="3721"/>
      <dgm:spPr>
        <a:xfrm rot="5400000">
          <a:off x="4607772" y="396583"/>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5B85BB5C-8F27-45F9-954D-D44A942FEC49}" type="pres">
      <dgm:prSet presAssocID="{0DC698D1-0C48-4289-8DDA-6E3233970A0E}" presName="ParentText" presStyleLbl="revTx" presStyleIdx="2" presStyleCnt="4" custScaleX="99429" custLinFactNeighborX="155" custLinFactNeighborY="5715">
        <dgm:presLayoutVars>
          <dgm:chMax val="0"/>
          <dgm:chPref val="0"/>
          <dgm:bulletEnabled val="1"/>
        </dgm:presLayoutVars>
      </dgm:prSet>
      <dgm:spPr/>
    </dgm:pt>
    <dgm:pt modelId="{DC2C18E0-A8B7-431B-9F90-885E4B4A426B}" type="pres">
      <dgm:prSet presAssocID="{0DC698D1-0C48-4289-8DDA-6E3233970A0E}" presName="Triangle" presStyleLbl="alignNode1" presStyleIdx="5" presStyleCnt="7"/>
      <dgm:spPr>
        <a:xfrm>
          <a:off x="5798267" y="213643"/>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99073267-8B78-45D4-88E6-DB05FF6E56CD}" type="pres">
      <dgm:prSet presAssocID="{3C07DC83-3848-41B0-A68D-8F962CF84C3C}" presName="sibTrans" presStyleCnt="0"/>
      <dgm:spPr/>
    </dgm:pt>
    <dgm:pt modelId="{81472A63-F552-4C7F-8CF8-C73023B9327D}" type="pres">
      <dgm:prSet presAssocID="{3C07DC83-3848-41B0-A68D-8F962CF84C3C}" presName="space" presStyleCnt="0"/>
      <dgm:spPr/>
    </dgm:pt>
    <dgm:pt modelId="{A8CEB2C6-7D55-48C7-85A9-29023DBA930C}" type="pres">
      <dgm:prSet presAssocID="{BABB4441-26FD-47F1-B93A-6012AE95FB53}" presName="composite" presStyleCnt="0"/>
      <dgm:spPr/>
    </dgm:pt>
    <dgm:pt modelId="{66795283-61C8-4927-864F-77B9DAB72824}" type="pres">
      <dgm:prSet presAssocID="{BABB4441-26FD-47F1-B93A-6012AE95FB53}" presName="LShape" presStyleLbl="alignNode1" presStyleIdx="6" presStyleCnt="7"/>
      <dgm:spPr>
        <a:xfrm rot="5400000">
          <a:off x="6699903" y="-167288"/>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gm:spPr>
    </dgm:pt>
    <dgm:pt modelId="{99B82E22-B053-4E92-876B-DF794DB4385B}" type="pres">
      <dgm:prSet presAssocID="{BABB4441-26FD-47F1-B93A-6012AE95FB53}" presName="ParentText" presStyleLbl="revTx" presStyleIdx="3" presStyleCnt="4">
        <dgm:presLayoutVars>
          <dgm:chMax val="0"/>
          <dgm:chPref val="0"/>
          <dgm:bulletEnabled val="1"/>
        </dgm:presLayoutVars>
      </dgm:prSet>
      <dgm:spPr/>
    </dgm:pt>
  </dgm:ptLst>
  <dgm:cxnLst>
    <dgm:cxn modelId="{14C6B809-FFF6-4905-905F-DCFE7265A6FA}" type="presOf" srcId="{0DC698D1-0C48-4289-8DDA-6E3233970A0E}" destId="{5B85BB5C-8F27-45F9-954D-D44A942FEC49}" srcOrd="0" destOrd="0" presId="urn:microsoft.com/office/officeart/2009/3/layout/StepUpProcess"/>
    <dgm:cxn modelId="{0657D820-6978-42A1-A787-DDEDB1955D89}" type="presOf" srcId="{BABB4441-26FD-47F1-B93A-6012AE95FB53}" destId="{99B82E22-B053-4E92-876B-DF794DB4385B}" srcOrd="0" destOrd="0" presId="urn:microsoft.com/office/officeart/2009/3/layout/StepUpProcess"/>
    <dgm:cxn modelId="{0E95B327-E65C-4C64-959F-2DF726D85328}" srcId="{265FACB4-8969-4C17-8EDD-A7ED2113B5A5}" destId="{E13E2B98-0E31-4B6D-B33D-B1FF60D7C75C}" srcOrd="0" destOrd="0" parTransId="{E549E5BE-149C-4823-863C-10ECA627EE3B}" sibTransId="{9932FCC9-7EC9-4B97-A75D-11612A5D56FE}"/>
    <dgm:cxn modelId="{551AEE50-9D93-42DC-A81F-3D7F10B8BB5D}" srcId="{265FACB4-8969-4C17-8EDD-A7ED2113B5A5}" destId="{0DC698D1-0C48-4289-8DDA-6E3233970A0E}" srcOrd="2" destOrd="0" parTransId="{7B853194-41FC-444C-908B-A7E26AB2F0D4}" sibTransId="{3C07DC83-3848-41B0-A68D-8F962CF84C3C}"/>
    <dgm:cxn modelId="{26B0B07C-EB75-4457-B987-C3CB6FBB2FE8}" type="presOf" srcId="{E13E2B98-0E31-4B6D-B33D-B1FF60D7C75C}" destId="{4A5C3141-D612-4D29-9C64-8E11F18AD33F}" srcOrd="0" destOrd="0" presId="urn:microsoft.com/office/officeart/2009/3/layout/StepUpProcess"/>
    <dgm:cxn modelId="{A82F7B99-D43E-441A-BEA8-9EF158CEC3A6}" srcId="{265FACB4-8969-4C17-8EDD-A7ED2113B5A5}" destId="{BABB4441-26FD-47F1-B93A-6012AE95FB53}" srcOrd="3" destOrd="0" parTransId="{A3633E0D-4FDE-4982-8DE1-62DEF3C4EA71}" sibTransId="{BAC21ED4-348A-4305-9E4B-7EF31588801B}"/>
    <dgm:cxn modelId="{9B095AB0-A72F-4567-A725-08B060DDD42C}" srcId="{265FACB4-8969-4C17-8EDD-A7ED2113B5A5}" destId="{FBE439DE-74BE-4E8B-8EA4-946F833CA123}" srcOrd="1" destOrd="0" parTransId="{26167E22-B667-4347-A1D6-AC3D6E2611C5}" sibTransId="{1D9835A8-1455-4021-BF4C-4D26DD9783E0}"/>
    <dgm:cxn modelId="{533C00CA-2116-4A9F-9022-E5CB38B659B7}" type="presOf" srcId="{265FACB4-8969-4C17-8EDD-A7ED2113B5A5}" destId="{B1B74C23-F771-4CEB-A78E-510788D9F43F}" srcOrd="0" destOrd="0" presId="urn:microsoft.com/office/officeart/2009/3/layout/StepUpProcess"/>
    <dgm:cxn modelId="{1BE0E4CB-FD84-44E2-9EB6-173922728603}" type="presOf" srcId="{FBE439DE-74BE-4E8B-8EA4-946F833CA123}" destId="{C3E04CB7-442A-437E-BCD0-E51137A49033}" srcOrd="0" destOrd="0" presId="urn:microsoft.com/office/officeart/2009/3/layout/StepUpProcess"/>
    <dgm:cxn modelId="{F1BDD38B-EB65-4C6E-BFC5-796B046780CF}" type="presParOf" srcId="{B1B74C23-F771-4CEB-A78E-510788D9F43F}" destId="{D1B692B9-E15E-4CAE-83F7-3AEE4BC7CE7D}" srcOrd="0" destOrd="0" presId="urn:microsoft.com/office/officeart/2009/3/layout/StepUpProcess"/>
    <dgm:cxn modelId="{232F81D5-99AF-42E7-9BCA-C0E46C6E6DD1}" type="presParOf" srcId="{D1B692B9-E15E-4CAE-83F7-3AEE4BC7CE7D}" destId="{565D68B4-403F-48A1-B4D8-98727D0D8967}" srcOrd="0" destOrd="0" presId="urn:microsoft.com/office/officeart/2009/3/layout/StepUpProcess"/>
    <dgm:cxn modelId="{E92B1982-449B-472A-9EFA-AC821EF7CA8F}" type="presParOf" srcId="{D1B692B9-E15E-4CAE-83F7-3AEE4BC7CE7D}" destId="{4A5C3141-D612-4D29-9C64-8E11F18AD33F}" srcOrd="1" destOrd="0" presId="urn:microsoft.com/office/officeart/2009/3/layout/StepUpProcess"/>
    <dgm:cxn modelId="{54246B45-B00A-493F-A24B-8F4FF5D3BFEA}" type="presParOf" srcId="{D1B692B9-E15E-4CAE-83F7-3AEE4BC7CE7D}" destId="{89D2BFD1-F5E2-448E-873D-BD4112695BC1}" srcOrd="2" destOrd="0" presId="urn:microsoft.com/office/officeart/2009/3/layout/StepUpProcess"/>
    <dgm:cxn modelId="{67473CFA-3D33-44E1-936F-B1752EE1953E}" type="presParOf" srcId="{B1B74C23-F771-4CEB-A78E-510788D9F43F}" destId="{C0F1B38D-0F91-479B-8807-0066B3829D41}" srcOrd="1" destOrd="0" presId="urn:microsoft.com/office/officeart/2009/3/layout/StepUpProcess"/>
    <dgm:cxn modelId="{32BA22C6-7980-4F90-85DD-5B65060E7A61}" type="presParOf" srcId="{C0F1B38D-0F91-479B-8807-0066B3829D41}" destId="{59776241-E25D-416C-9E90-7244E667AE28}" srcOrd="0" destOrd="0" presId="urn:microsoft.com/office/officeart/2009/3/layout/StepUpProcess"/>
    <dgm:cxn modelId="{761E1F13-3854-41FF-B22E-B9806D399358}" type="presParOf" srcId="{B1B74C23-F771-4CEB-A78E-510788D9F43F}" destId="{D2AE7E04-E772-474D-A539-B58D05AF740A}" srcOrd="2" destOrd="0" presId="urn:microsoft.com/office/officeart/2009/3/layout/StepUpProcess"/>
    <dgm:cxn modelId="{0D333E06-909C-4E31-8E9B-5E0EB40489DB}" type="presParOf" srcId="{D2AE7E04-E772-474D-A539-B58D05AF740A}" destId="{C19A2BD2-FDDE-45A9-9BB8-992F6CC2D038}" srcOrd="0" destOrd="0" presId="urn:microsoft.com/office/officeart/2009/3/layout/StepUpProcess"/>
    <dgm:cxn modelId="{1D1E240E-9BB8-4919-B6EA-F3BB1867415A}" type="presParOf" srcId="{D2AE7E04-E772-474D-A539-B58D05AF740A}" destId="{C3E04CB7-442A-437E-BCD0-E51137A49033}" srcOrd="1" destOrd="0" presId="urn:microsoft.com/office/officeart/2009/3/layout/StepUpProcess"/>
    <dgm:cxn modelId="{C4BBEC97-5B09-45EB-9ABB-9EE170CE51D3}" type="presParOf" srcId="{D2AE7E04-E772-474D-A539-B58D05AF740A}" destId="{5BD1A5A7-DF3D-4E91-8DA0-05F43D168E80}" srcOrd="2" destOrd="0" presId="urn:microsoft.com/office/officeart/2009/3/layout/StepUpProcess"/>
    <dgm:cxn modelId="{68F83972-6D08-4E8A-9BAC-35632C32949B}" type="presParOf" srcId="{B1B74C23-F771-4CEB-A78E-510788D9F43F}" destId="{B71C8C35-64F7-4BF2-B9F6-5C684E2181E4}" srcOrd="3" destOrd="0" presId="urn:microsoft.com/office/officeart/2009/3/layout/StepUpProcess"/>
    <dgm:cxn modelId="{8239B05C-98A2-429D-8482-42A61F860D28}" type="presParOf" srcId="{B71C8C35-64F7-4BF2-B9F6-5C684E2181E4}" destId="{7981E711-A535-40D7-8741-3F5E3A57363C}" srcOrd="0" destOrd="0" presId="urn:microsoft.com/office/officeart/2009/3/layout/StepUpProcess"/>
    <dgm:cxn modelId="{E506D5CD-8723-4B9A-B68F-82FCE087465A}" type="presParOf" srcId="{B1B74C23-F771-4CEB-A78E-510788D9F43F}" destId="{597E94B1-4A86-4B26-8783-38860E6B0C5E}" srcOrd="4" destOrd="0" presId="urn:microsoft.com/office/officeart/2009/3/layout/StepUpProcess"/>
    <dgm:cxn modelId="{3C33A792-ABDA-4AD8-AB09-E2B5D491B601}" type="presParOf" srcId="{597E94B1-4A86-4B26-8783-38860E6B0C5E}" destId="{823B1718-8BCA-402D-8E35-77EBBA1D4AFE}" srcOrd="0" destOrd="0" presId="urn:microsoft.com/office/officeart/2009/3/layout/StepUpProcess"/>
    <dgm:cxn modelId="{6B4AFF5D-7B12-4EE3-A263-412731FC4D90}" type="presParOf" srcId="{597E94B1-4A86-4B26-8783-38860E6B0C5E}" destId="{5B85BB5C-8F27-45F9-954D-D44A942FEC49}" srcOrd="1" destOrd="0" presId="urn:microsoft.com/office/officeart/2009/3/layout/StepUpProcess"/>
    <dgm:cxn modelId="{D9745656-A921-4744-AD51-E96B532BF2B7}" type="presParOf" srcId="{597E94B1-4A86-4B26-8783-38860E6B0C5E}" destId="{DC2C18E0-A8B7-431B-9F90-885E4B4A426B}" srcOrd="2" destOrd="0" presId="urn:microsoft.com/office/officeart/2009/3/layout/StepUpProcess"/>
    <dgm:cxn modelId="{E272FF56-3CBD-4BDA-83F4-6A1E9F8F6B03}" type="presParOf" srcId="{B1B74C23-F771-4CEB-A78E-510788D9F43F}" destId="{99073267-8B78-45D4-88E6-DB05FF6E56CD}" srcOrd="5" destOrd="0" presId="urn:microsoft.com/office/officeart/2009/3/layout/StepUpProcess"/>
    <dgm:cxn modelId="{EF656443-0BD3-4364-BB99-4CC82958FBAC}" type="presParOf" srcId="{99073267-8B78-45D4-88E6-DB05FF6E56CD}" destId="{81472A63-F552-4C7F-8CF8-C73023B9327D}" srcOrd="0" destOrd="0" presId="urn:microsoft.com/office/officeart/2009/3/layout/StepUpProcess"/>
    <dgm:cxn modelId="{1B283A18-178D-44DE-856A-DC51FDA02A2C}" type="presParOf" srcId="{B1B74C23-F771-4CEB-A78E-510788D9F43F}" destId="{A8CEB2C6-7D55-48C7-85A9-29023DBA930C}" srcOrd="6" destOrd="0" presId="urn:microsoft.com/office/officeart/2009/3/layout/StepUpProcess"/>
    <dgm:cxn modelId="{F7F0C57E-40C3-4851-8387-6E2E5D6E0B1C}" type="presParOf" srcId="{A8CEB2C6-7D55-48C7-85A9-29023DBA930C}" destId="{66795283-61C8-4927-864F-77B9DAB72824}" srcOrd="0" destOrd="0" presId="urn:microsoft.com/office/officeart/2009/3/layout/StepUpProcess"/>
    <dgm:cxn modelId="{A3F781A5-D5E2-4E90-AC24-312E909CFDB4}" type="presParOf" srcId="{A8CEB2C6-7D55-48C7-85A9-29023DBA930C}" destId="{99B82E22-B053-4E92-876B-DF794DB4385B}"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5356CA5-EF4B-934B-AE4C-82248118A66A}" type="doc">
      <dgm:prSet loTypeId="urn:microsoft.com/office/officeart/2008/layout/VerticalCircleList" loCatId="" qsTypeId="urn:microsoft.com/office/officeart/2005/8/quickstyle/simple1" qsCatId="simple" csTypeId="urn:microsoft.com/office/officeart/2005/8/colors/accent1_2" csCatId="accent1" phldr="1"/>
      <dgm:spPr/>
      <dgm:t>
        <a:bodyPr/>
        <a:lstStyle/>
        <a:p>
          <a:endParaRPr lang="it-IT"/>
        </a:p>
      </dgm:t>
    </dgm:pt>
    <dgm:pt modelId="{6B7FE201-8F0E-B141-9B91-39B74284BA54}">
      <dgm:prSet phldrT="[Testo]"/>
      <dgm:spPr/>
      <dgm:t>
        <a:bodyPr/>
        <a:lstStyle/>
        <a:p>
          <a:r>
            <a:rPr lang="it-IT" b="1" dirty="0"/>
            <a:t>Fornitori dei Servizi CC ICDI</a:t>
          </a:r>
        </a:p>
      </dgm:t>
    </dgm:pt>
    <dgm:pt modelId="{15516405-D01F-524B-9DD0-1C7DD43A7A22}" type="parTrans" cxnId="{FF00AE1E-8C39-484E-BB35-448103B35846}">
      <dgm:prSet/>
      <dgm:spPr/>
      <dgm:t>
        <a:bodyPr/>
        <a:lstStyle/>
        <a:p>
          <a:endParaRPr lang="it-IT"/>
        </a:p>
      </dgm:t>
    </dgm:pt>
    <dgm:pt modelId="{4551377A-019E-6E4F-A4E9-06B5A0AABB59}" type="sibTrans" cxnId="{FF00AE1E-8C39-484E-BB35-448103B35846}">
      <dgm:prSet/>
      <dgm:spPr/>
      <dgm:t>
        <a:bodyPr/>
        <a:lstStyle/>
        <a:p>
          <a:endParaRPr lang="it-IT"/>
        </a:p>
      </dgm:t>
    </dgm:pt>
    <dgm:pt modelId="{3306E0E8-EEA1-3845-8E56-D514F890A733}">
      <dgm:prSet phldrT="[Testo]"/>
      <dgm:spPr/>
      <dgm:t>
        <a:bodyPr/>
        <a:lstStyle/>
        <a:p>
          <a:r>
            <a:rPr lang="it-IT" dirty="0">
              <a:solidFill>
                <a:schemeClr val="tx1"/>
              </a:solidFill>
            </a:rPr>
            <a:t>I </a:t>
          </a:r>
          <a:r>
            <a:rPr lang="it-IT" b="1" dirty="0">
              <a:solidFill>
                <a:schemeClr val="tx1"/>
              </a:solidFill>
            </a:rPr>
            <a:t>service providers</a:t>
          </a:r>
          <a:r>
            <a:rPr lang="it-IT" dirty="0">
              <a:solidFill>
                <a:schemeClr val="tx1"/>
              </a:solidFill>
            </a:rPr>
            <a:t> sono </a:t>
          </a:r>
          <a:r>
            <a:rPr lang="it-IT" dirty="0" err="1">
              <a:solidFill>
                <a:schemeClr val="tx1"/>
              </a:solidFill>
            </a:rPr>
            <a:t>Research</a:t>
          </a:r>
          <a:r>
            <a:rPr lang="it-IT" dirty="0">
              <a:solidFill>
                <a:schemeClr val="tx1"/>
              </a:solidFill>
            </a:rPr>
            <a:t> </a:t>
          </a:r>
          <a:r>
            <a:rPr lang="it-IT" dirty="0" err="1">
              <a:solidFill>
                <a:schemeClr val="tx1"/>
              </a:solidFill>
            </a:rPr>
            <a:t>Infrastructures</a:t>
          </a:r>
          <a:r>
            <a:rPr lang="it-IT" dirty="0">
              <a:solidFill>
                <a:schemeClr val="tx1"/>
              </a:solidFill>
            </a:rPr>
            <a:t>, e-</a:t>
          </a:r>
          <a:r>
            <a:rPr lang="it-IT" dirty="0" err="1">
              <a:solidFill>
                <a:schemeClr val="tx1"/>
              </a:solidFill>
            </a:rPr>
            <a:t>infrastructures</a:t>
          </a:r>
          <a:r>
            <a:rPr lang="it-IT" dirty="0">
              <a:solidFill>
                <a:schemeClr val="tx1"/>
              </a:solidFill>
            </a:rPr>
            <a:t>, Istituzioni, Iniziative, Progetti in grado di fornire servizi di vario genere e concorrere a realizzare le attività del </a:t>
          </a:r>
          <a:r>
            <a:rPr lang="it-IT" dirty="0" err="1">
              <a:solidFill>
                <a:schemeClr val="tx1"/>
              </a:solidFill>
            </a:rPr>
            <a:t>competence</a:t>
          </a:r>
          <a:r>
            <a:rPr lang="it-IT" dirty="0">
              <a:solidFill>
                <a:schemeClr val="tx1"/>
              </a:solidFill>
            </a:rPr>
            <a:t> centre.</a:t>
          </a:r>
          <a:endParaRPr lang="it-IT" dirty="0"/>
        </a:p>
      </dgm:t>
    </dgm:pt>
    <dgm:pt modelId="{264A36B6-7154-9C4F-BA44-BEC58A4F9F3B}" type="parTrans" cxnId="{463A6E9B-CED0-FF4E-B0D4-644CFC6C30C7}">
      <dgm:prSet/>
      <dgm:spPr/>
      <dgm:t>
        <a:bodyPr/>
        <a:lstStyle/>
        <a:p>
          <a:endParaRPr lang="it-IT"/>
        </a:p>
      </dgm:t>
    </dgm:pt>
    <dgm:pt modelId="{4CB95B4E-5250-154B-8B9D-A0E41DB9E09F}" type="sibTrans" cxnId="{463A6E9B-CED0-FF4E-B0D4-644CFC6C30C7}">
      <dgm:prSet/>
      <dgm:spPr/>
      <dgm:t>
        <a:bodyPr/>
        <a:lstStyle/>
        <a:p>
          <a:endParaRPr lang="it-IT"/>
        </a:p>
      </dgm:t>
    </dgm:pt>
    <dgm:pt modelId="{A73B2217-0BD2-5D47-A378-8CDA7F34C775}">
      <dgm:prSet phldrT="[Testo]"/>
      <dgm:spPr/>
      <dgm:t>
        <a:bodyPr/>
        <a:lstStyle/>
        <a:p>
          <a:r>
            <a:rPr lang="it-IT" dirty="0"/>
            <a:t>Service Providers</a:t>
          </a:r>
        </a:p>
      </dgm:t>
    </dgm:pt>
    <dgm:pt modelId="{9B3599D5-7DF5-F144-AABB-AE1EE5B3E175}" type="parTrans" cxnId="{44BE6A7D-02CB-1047-B0EE-EBC77EB7B2DB}">
      <dgm:prSet/>
      <dgm:spPr/>
      <dgm:t>
        <a:bodyPr/>
        <a:lstStyle/>
        <a:p>
          <a:endParaRPr lang="it-IT"/>
        </a:p>
      </dgm:t>
    </dgm:pt>
    <dgm:pt modelId="{519D80ED-269B-8B47-BCCA-2E8B7001E99E}" type="sibTrans" cxnId="{44BE6A7D-02CB-1047-B0EE-EBC77EB7B2DB}">
      <dgm:prSet/>
      <dgm:spPr/>
      <dgm:t>
        <a:bodyPr/>
        <a:lstStyle/>
        <a:p>
          <a:endParaRPr lang="it-IT"/>
        </a:p>
      </dgm:t>
    </dgm:pt>
    <dgm:pt modelId="{D6432BD5-FB3C-1240-B09D-653494B75AAB}">
      <dgm:prSet phldrT="[Testo]"/>
      <dgm:spPr/>
      <dgm:t>
        <a:bodyPr/>
        <a:lstStyle/>
        <a:p>
          <a:r>
            <a:rPr lang="it-IT" dirty="0"/>
            <a:t>Esperti</a:t>
          </a:r>
        </a:p>
      </dgm:t>
    </dgm:pt>
    <dgm:pt modelId="{348BE48F-E346-7B44-9BDF-13DF8D9D8440}" type="parTrans" cxnId="{63FF4F9B-644C-CF43-858E-DF029873FF6A}">
      <dgm:prSet/>
      <dgm:spPr/>
      <dgm:t>
        <a:bodyPr/>
        <a:lstStyle/>
        <a:p>
          <a:endParaRPr lang="it-IT"/>
        </a:p>
      </dgm:t>
    </dgm:pt>
    <dgm:pt modelId="{BECEE729-AC8A-9E40-BD39-B1246A9846DD}" type="sibTrans" cxnId="{63FF4F9B-644C-CF43-858E-DF029873FF6A}">
      <dgm:prSet/>
      <dgm:spPr/>
      <dgm:t>
        <a:bodyPr/>
        <a:lstStyle/>
        <a:p>
          <a:endParaRPr lang="it-IT"/>
        </a:p>
      </dgm:t>
    </dgm:pt>
    <dgm:pt modelId="{CDC8630D-F797-674E-BBB1-5FFB61E39DBA}">
      <dgm:prSet phldrT="[Testo]"/>
      <dgm:spPr/>
      <dgm:t>
        <a:bodyPr/>
        <a:lstStyle/>
        <a:p>
          <a:r>
            <a:rPr lang="it-IT" dirty="0">
              <a:solidFill>
                <a:schemeClr val="tx1"/>
              </a:solidFill>
            </a:rPr>
            <a:t>Gli </a:t>
          </a:r>
          <a:r>
            <a:rPr lang="it-IT" b="1" dirty="0">
              <a:solidFill>
                <a:schemeClr val="tx1"/>
              </a:solidFill>
            </a:rPr>
            <a:t>esperti</a:t>
          </a:r>
          <a:r>
            <a:rPr lang="it-IT" dirty="0">
              <a:solidFill>
                <a:schemeClr val="tx1"/>
              </a:solidFill>
            </a:rPr>
            <a:t> della rete CC ICDI mettono a disposizione le proprie competenze in vari settori, realizzano specifici percorsi formativi, offrono supporto su tematiche relative ad EOSC e all’Open Science.</a:t>
          </a:r>
          <a:endParaRPr lang="it-IT" dirty="0"/>
        </a:p>
      </dgm:t>
    </dgm:pt>
    <dgm:pt modelId="{6AE13171-6FAB-B24F-93C1-86977B5CB228}" type="parTrans" cxnId="{379DFD3A-2082-8645-9590-5F6925895B70}">
      <dgm:prSet/>
      <dgm:spPr/>
      <dgm:t>
        <a:bodyPr/>
        <a:lstStyle/>
        <a:p>
          <a:endParaRPr lang="it-IT"/>
        </a:p>
      </dgm:t>
    </dgm:pt>
    <dgm:pt modelId="{256A3AE8-B263-3F4E-B32F-13331D1C4AEE}" type="sibTrans" cxnId="{379DFD3A-2082-8645-9590-5F6925895B70}">
      <dgm:prSet/>
      <dgm:spPr/>
      <dgm:t>
        <a:bodyPr/>
        <a:lstStyle/>
        <a:p>
          <a:endParaRPr lang="it-IT"/>
        </a:p>
      </dgm:t>
    </dgm:pt>
    <dgm:pt modelId="{75DF0100-369B-BF41-913A-DC4FFA9EF2C3}" type="pres">
      <dgm:prSet presAssocID="{75356CA5-EF4B-934B-AE4C-82248118A66A}" presName="Name0" presStyleCnt="0">
        <dgm:presLayoutVars>
          <dgm:dir/>
        </dgm:presLayoutVars>
      </dgm:prSet>
      <dgm:spPr/>
    </dgm:pt>
    <dgm:pt modelId="{DE58996E-624F-1744-83B1-0D777D1CF9B8}" type="pres">
      <dgm:prSet presAssocID="{6B7FE201-8F0E-B141-9B91-39B74284BA54}" presName="noChildren" presStyleCnt="0"/>
      <dgm:spPr/>
    </dgm:pt>
    <dgm:pt modelId="{E72EBA4A-356B-6844-952B-202E18546F4B}" type="pres">
      <dgm:prSet presAssocID="{6B7FE201-8F0E-B141-9B91-39B74284BA54}" presName="gap" presStyleCnt="0"/>
      <dgm:spPr/>
    </dgm:pt>
    <dgm:pt modelId="{422ACDB8-0914-0F47-895C-32645AAA46CA}" type="pres">
      <dgm:prSet presAssocID="{6B7FE201-8F0E-B141-9B91-39B74284BA54}" presName="medCircle2" presStyleLbl="vennNode1" presStyleIdx="0" presStyleCnt="5"/>
      <dgm:spPr>
        <a:solidFill>
          <a:schemeClr val="accent5">
            <a:lumMod val="50000"/>
            <a:alpha val="50000"/>
          </a:schemeClr>
        </a:solidFill>
      </dgm:spPr>
    </dgm:pt>
    <dgm:pt modelId="{C275E081-5A9C-BD44-AE31-44F75D8B4C9C}" type="pres">
      <dgm:prSet presAssocID="{6B7FE201-8F0E-B141-9B91-39B74284BA54}" presName="txLvlOnly1" presStyleLbl="revTx" presStyleIdx="0" presStyleCnt="5"/>
      <dgm:spPr/>
    </dgm:pt>
    <dgm:pt modelId="{1CCC064F-3A7B-1A41-86CE-677DFFCAA8CC}" type="pres">
      <dgm:prSet presAssocID="{D6432BD5-FB3C-1240-B09D-653494B75AAB}" presName="withChildren" presStyleCnt="0"/>
      <dgm:spPr/>
    </dgm:pt>
    <dgm:pt modelId="{015F99AF-7791-CF4D-AEF0-858116991866}" type="pres">
      <dgm:prSet presAssocID="{D6432BD5-FB3C-1240-B09D-653494B75AAB}" presName="bigCircle" presStyleLbl="vennNode1" presStyleIdx="1" presStyleCnt="5"/>
      <dgm:spPr>
        <a:solidFill>
          <a:schemeClr val="accent5">
            <a:lumMod val="40000"/>
            <a:lumOff val="60000"/>
            <a:alpha val="50000"/>
          </a:schemeClr>
        </a:solidFill>
      </dgm:spPr>
    </dgm:pt>
    <dgm:pt modelId="{99FDA5F8-D83D-184B-8C36-B05FABB45E51}" type="pres">
      <dgm:prSet presAssocID="{D6432BD5-FB3C-1240-B09D-653494B75AAB}" presName="medCircle" presStyleLbl="vennNode1" presStyleIdx="2" presStyleCnt="5"/>
      <dgm:spPr>
        <a:solidFill>
          <a:schemeClr val="accent5">
            <a:lumMod val="75000"/>
            <a:alpha val="50000"/>
          </a:schemeClr>
        </a:solidFill>
      </dgm:spPr>
    </dgm:pt>
    <dgm:pt modelId="{82E11E97-926E-5E48-94C9-322305F41651}" type="pres">
      <dgm:prSet presAssocID="{D6432BD5-FB3C-1240-B09D-653494B75AAB}" presName="txLvl1" presStyleLbl="revTx" presStyleIdx="1" presStyleCnt="5"/>
      <dgm:spPr/>
    </dgm:pt>
    <dgm:pt modelId="{251925D3-2B14-7A41-964B-03A72A1E7A62}" type="pres">
      <dgm:prSet presAssocID="{D6432BD5-FB3C-1240-B09D-653494B75AAB}" presName="lin" presStyleCnt="0"/>
      <dgm:spPr/>
    </dgm:pt>
    <dgm:pt modelId="{69D6CBD8-2501-F84A-96FA-D5FE8EC4174B}" type="pres">
      <dgm:prSet presAssocID="{CDC8630D-F797-674E-BBB1-5FFB61E39DBA}" presName="txLvl2" presStyleLbl="revTx" presStyleIdx="2" presStyleCnt="5" custScaleX="86313" custScaleY="114370"/>
      <dgm:spPr/>
    </dgm:pt>
    <dgm:pt modelId="{CDE1EF48-107B-2648-A437-D1A8FB3EF125}" type="pres">
      <dgm:prSet presAssocID="{D6432BD5-FB3C-1240-B09D-653494B75AAB}" presName="overlap" presStyleCnt="0"/>
      <dgm:spPr/>
    </dgm:pt>
    <dgm:pt modelId="{5C12FCEF-4BD5-B94D-951C-78E3A83F2929}" type="pres">
      <dgm:prSet presAssocID="{A73B2217-0BD2-5D47-A378-8CDA7F34C775}" presName="withChildren" presStyleCnt="0"/>
      <dgm:spPr/>
    </dgm:pt>
    <dgm:pt modelId="{A6ECDCB9-108A-BE45-B90A-0C9CF7B9BF79}" type="pres">
      <dgm:prSet presAssocID="{A73B2217-0BD2-5D47-A378-8CDA7F34C775}" presName="bigCircle" presStyleLbl="vennNode1" presStyleIdx="3" presStyleCnt="5"/>
      <dgm:spPr>
        <a:solidFill>
          <a:schemeClr val="accent5">
            <a:lumMod val="40000"/>
            <a:lumOff val="60000"/>
            <a:alpha val="50000"/>
          </a:schemeClr>
        </a:solidFill>
      </dgm:spPr>
    </dgm:pt>
    <dgm:pt modelId="{9A5632DF-54EE-D74A-BD79-173737F89896}" type="pres">
      <dgm:prSet presAssocID="{A73B2217-0BD2-5D47-A378-8CDA7F34C775}" presName="medCircle" presStyleLbl="vennNode1" presStyleIdx="4" presStyleCnt="5"/>
      <dgm:spPr>
        <a:solidFill>
          <a:schemeClr val="accent5">
            <a:lumMod val="75000"/>
            <a:alpha val="50000"/>
          </a:schemeClr>
        </a:solidFill>
      </dgm:spPr>
    </dgm:pt>
    <dgm:pt modelId="{EEF68A0B-48B0-7B4F-839B-6A6066C7B7B3}" type="pres">
      <dgm:prSet presAssocID="{A73B2217-0BD2-5D47-A378-8CDA7F34C775}" presName="txLvl1" presStyleLbl="revTx" presStyleIdx="3" presStyleCnt="5"/>
      <dgm:spPr/>
    </dgm:pt>
    <dgm:pt modelId="{7697D988-6818-9440-A082-A1F45CEAC07B}" type="pres">
      <dgm:prSet presAssocID="{A73B2217-0BD2-5D47-A378-8CDA7F34C775}" presName="lin" presStyleCnt="0"/>
      <dgm:spPr/>
    </dgm:pt>
    <dgm:pt modelId="{3AA58D6B-22BF-5B40-9570-17E7016D6D4F}" type="pres">
      <dgm:prSet presAssocID="{3306E0E8-EEA1-3845-8E56-D514F890A733}" presName="txLvl2" presStyleLbl="revTx" presStyleIdx="4" presStyleCnt="5" custScaleX="86925"/>
      <dgm:spPr/>
    </dgm:pt>
  </dgm:ptLst>
  <dgm:cxnLst>
    <dgm:cxn modelId="{CB4C3C0B-B2B7-4249-A983-C6A01E500A05}" type="presOf" srcId="{6B7FE201-8F0E-B141-9B91-39B74284BA54}" destId="{C275E081-5A9C-BD44-AE31-44F75D8B4C9C}" srcOrd="0" destOrd="0" presId="urn:microsoft.com/office/officeart/2008/layout/VerticalCircleList"/>
    <dgm:cxn modelId="{44E2CE0C-1BFA-0F46-A4C1-FA93A1A543CB}" type="presOf" srcId="{D6432BD5-FB3C-1240-B09D-653494B75AAB}" destId="{82E11E97-926E-5E48-94C9-322305F41651}" srcOrd="0" destOrd="0" presId="urn:microsoft.com/office/officeart/2008/layout/VerticalCircleList"/>
    <dgm:cxn modelId="{FF00AE1E-8C39-484E-BB35-448103B35846}" srcId="{75356CA5-EF4B-934B-AE4C-82248118A66A}" destId="{6B7FE201-8F0E-B141-9B91-39B74284BA54}" srcOrd="0" destOrd="0" parTransId="{15516405-D01F-524B-9DD0-1C7DD43A7A22}" sibTransId="{4551377A-019E-6E4F-A4E9-06B5A0AABB59}"/>
    <dgm:cxn modelId="{379DFD3A-2082-8645-9590-5F6925895B70}" srcId="{D6432BD5-FB3C-1240-B09D-653494B75AAB}" destId="{CDC8630D-F797-674E-BBB1-5FFB61E39DBA}" srcOrd="0" destOrd="0" parTransId="{6AE13171-6FAB-B24F-93C1-86977B5CB228}" sibTransId="{256A3AE8-B263-3F4E-B32F-13331D1C4AEE}"/>
    <dgm:cxn modelId="{86275F65-2667-D940-8150-7A486A17B0D2}" type="presOf" srcId="{75356CA5-EF4B-934B-AE4C-82248118A66A}" destId="{75DF0100-369B-BF41-913A-DC4FFA9EF2C3}" srcOrd="0" destOrd="0" presId="urn:microsoft.com/office/officeart/2008/layout/VerticalCircleList"/>
    <dgm:cxn modelId="{6782C56A-A1B6-3241-862E-1391CD22997D}" type="presOf" srcId="{CDC8630D-F797-674E-BBB1-5FFB61E39DBA}" destId="{69D6CBD8-2501-F84A-96FA-D5FE8EC4174B}" srcOrd="0" destOrd="0" presId="urn:microsoft.com/office/officeart/2008/layout/VerticalCircleList"/>
    <dgm:cxn modelId="{318E694C-3A6C-B34C-8179-8301B62D8958}" type="presOf" srcId="{3306E0E8-EEA1-3845-8E56-D514F890A733}" destId="{3AA58D6B-22BF-5B40-9570-17E7016D6D4F}" srcOrd="0" destOrd="0" presId="urn:microsoft.com/office/officeart/2008/layout/VerticalCircleList"/>
    <dgm:cxn modelId="{3BE6D86D-945D-9F49-8FA5-AF8274CA2593}" type="presOf" srcId="{A73B2217-0BD2-5D47-A378-8CDA7F34C775}" destId="{EEF68A0B-48B0-7B4F-839B-6A6066C7B7B3}" srcOrd="0" destOrd="0" presId="urn:microsoft.com/office/officeart/2008/layout/VerticalCircleList"/>
    <dgm:cxn modelId="{44BE6A7D-02CB-1047-B0EE-EBC77EB7B2DB}" srcId="{75356CA5-EF4B-934B-AE4C-82248118A66A}" destId="{A73B2217-0BD2-5D47-A378-8CDA7F34C775}" srcOrd="2" destOrd="0" parTransId="{9B3599D5-7DF5-F144-AABB-AE1EE5B3E175}" sibTransId="{519D80ED-269B-8B47-BCCA-2E8B7001E99E}"/>
    <dgm:cxn modelId="{463A6E9B-CED0-FF4E-B0D4-644CFC6C30C7}" srcId="{A73B2217-0BD2-5D47-A378-8CDA7F34C775}" destId="{3306E0E8-EEA1-3845-8E56-D514F890A733}" srcOrd="0" destOrd="0" parTransId="{264A36B6-7154-9C4F-BA44-BEC58A4F9F3B}" sibTransId="{4CB95B4E-5250-154B-8B9D-A0E41DB9E09F}"/>
    <dgm:cxn modelId="{63FF4F9B-644C-CF43-858E-DF029873FF6A}" srcId="{75356CA5-EF4B-934B-AE4C-82248118A66A}" destId="{D6432BD5-FB3C-1240-B09D-653494B75AAB}" srcOrd="1" destOrd="0" parTransId="{348BE48F-E346-7B44-9BDF-13DF8D9D8440}" sibTransId="{BECEE729-AC8A-9E40-BD39-B1246A9846DD}"/>
    <dgm:cxn modelId="{4C893360-F7EB-7841-B514-60F625827C2E}" type="presParOf" srcId="{75DF0100-369B-BF41-913A-DC4FFA9EF2C3}" destId="{DE58996E-624F-1744-83B1-0D777D1CF9B8}" srcOrd="0" destOrd="0" presId="urn:microsoft.com/office/officeart/2008/layout/VerticalCircleList"/>
    <dgm:cxn modelId="{F9E05BCC-4BB2-0447-AAE8-AF25722B19BF}" type="presParOf" srcId="{DE58996E-624F-1744-83B1-0D777D1CF9B8}" destId="{E72EBA4A-356B-6844-952B-202E18546F4B}" srcOrd="0" destOrd="0" presId="urn:microsoft.com/office/officeart/2008/layout/VerticalCircleList"/>
    <dgm:cxn modelId="{190F7E3A-4FA4-D64D-B392-71AD9699957F}" type="presParOf" srcId="{DE58996E-624F-1744-83B1-0D777D1CF9B8}" destId="{422ACDB8-0914-0F47-895C-32645AAA46CA}" srcOrd="1" destOrd="0" presId="urn:microsoft.com/office/officeart/2008/layout/VerticalCircleList"/>
    <dgm:cxn modelId="{498387F0-6DDF-1649-83C6-FE33F847279B}" type="presParOf" srcId="{DE58996E-624F-1744-83B1-0D777D1CF9B8}" destId="{C275E081-5A9C-BD44-AE31-44F75D8B4C9C}" srcOrd="2" destOrd="0" presId="urn:microsoft.com/office/officeart/2008/layout/VerticalCircleList"/>
    <dgm:cxn modelId="{F93CC854-0390-9946-B81C-AA4B9CD6B30E}" type="presParOf" srcId="{75DF0100-369B-BF41-913A-DC4FFA9EF2C3}" destId="{1CCC064F-3A7B-1A41-86CE-677DFFCAA8CC}" srcOrd="1" destOrd="0" presId="urn:microsoft.com/office/officeart/2008/layout/VerticalCircleList"/>
    <dgm:cxn modelId="{9D4B4CE6-5BB6-E143-A07B-F3BA4E697F0D}" type="presParOf" srcId="{1CCC064F-3A7B-1A41-86CE-677DFFCAA8CC}" destId="{015F99AF-7791-CF4D-AEF0-858116991866}" srcOrd="0" destOrd="0" presId="urn:microsoft.com/office/officeart/2008/layout/VerticalCircleList"/>
    <dgm:cxn modelId="{96F38309-AAB7-C644-AF34-85694A1D2F85}" type="presParOf" srcId="{1CCC064F-3A7B-1A41-86CE-677DFFCAA8CC}" destId="{99FDA5F8-D83D-184B-8C36-B05FABB45E51}" srcOrd="1" destOrd="0" presId="urn:microsoft.com/office/officeart/2008/layout/VerticalCircleList"/>
    <dgm:cxn modelId="{11BF36E0-C1A0-094A-918F-9E9748EE5C63}" type="presParOf" srcId="{1CCC064F-3A7B-1A41-86CE-677DFFCAA8CC}" destId="{82E11E97-926E-5E48-94C9-322305F41651}" srcOrd="2" destOrd="0" presId="urn:microsoft.com/office/officeart/2008/layout/VerticalCircleList"/>
    <dgm:cxn modelId="{433E2071-748C-6647-8BA4-DEF1E4EAF018}" type="presParOf" srcId="{1CCC064F-3A7B-1A41-86CE-677DFFCAA8CC}" destId="{251925D3-2B14-7A41-964B-03A72A1E7A62}" srcOrd="3" destOrd="0" presId="urn:microsoft.com/office/officeart/2008/layout/VerticalCircleList"/>
    <dgm:cxn modelId="{A0338297-457F-0041-B7F4-2B4F0BE3726B}" type="presParOf" srcId="{251925D3-2B14-7A41-964B-03A72A1E7A62}" destId="{69D6CBD8-2501-F84A-96FA-D5FE8EC4174B}" srcOrd="0" destOrd="0" presId="urn:microsoft.com/office/officeart/2008/layout/VerticalCircleList"/>
    <dgm:cxn modelId="{731E6A56-33C0-4F4D-AF43-6B7A8040185D}" type="presParOf" srcId="{75DF0100-369B-BF41-913A-DC4FFA9EF2C3}" destId="{CDE1EF48-107B-2648-A437-D1A8FB3EF125}" srcOrd="2" destOrd="0" presId="urn:microsoft.com/office/officeart/2008/layout/VerticalCircleList"/>
    <dgm:cxn modelId="{1A49A795-7F87-D146-870E-5EE63342AD81}" type="presParOf" srcId="{75DF0100-369B-BF41-913A-DC4FFA9EF2C3}" destId="{5C12FCEF-4BD5-B94D-951C-78E3A83F2929}" srcOrd="3" destOrd="0" presId="urn:microsoft.com/office/officeart/2008/layout/VerticalCircleList"/>
    <dgm:cxn modelId="{42F883D3-D939-4E4E-8AA4-73C1CAC7A8B7}" type="presParOf" srcId="{5C12FCEF-4BD5-B94D-951C-78E3A83F2929}" destId="{A6ECDCB9-108A-BE45-B90A-0C9CF7B9BF79}" srcOrd="0" destOrd="0" presId="urn:microsoft.com/office/officeart/2008/layout/VerticalCircleList"/>
    <dgm:cxn modelId="{56BCC82C-08D2-D648-9882-8DD667F01945}" type="presParOf" srcId="{5C12FCEF-4BD5-B94D-951C-78E3A83F2929}" destId="{9A5632DF-54EE-D74A-BD79-173737F89896}" srcOrd="1" destOrd="0" presId="urn:microsoft.com/office/officeart/2008/layout/VerticalCircleList"/>
    <dgm:cxn modelId="{C8B9109C-3589-E745-BA59-42F42C70D0B1}" type="presParOf" srcId="{5C12FCEF-4BD5-B94D-951C-78E3A83F2929}" destId="{EEF68A0B-48B0-7B4F-839B-6A6066C7B7B3}" srcOrd="2" destOrd="0" presId="urn:microsoft.com/office/officeart/2008/layout/VerticalCircleList"/>
    <dgm:cxn modelId="{E808F0A5-9EEC-AD43-825C-299BD484C98B}" type="presParOf" srcId="{5C12FCEF-4BD5-B94D-951C-78E3A83F2929}" destId="{7697D988-6818-9440-A082-A1F45CEAC07B}" srcOrd="3" destOrd="0" presId="urn:microsoft.com/office/officeart/2008/layout/VerticalCircleList"/>
    <dgm:cxn modelId="{6B0C592C-4A30-FC4B-BA30-2DC02573FCC3}" type="presParOf" srcId="{7697D988-6818-9440-A082-A1F45CEAC07B}" destId="{3AA58D6B-22BF-5B40-9570-17E7016D6D4F}" srcOrd="0"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5356CA5-EF4B-934B-AE4C-82248118A66A}" type="doc">
      <dgm:prSet loTypeId="urn:microsoft.com/office/officeart/2008/layout/VerticalCircleList" loCatId="" qsTypeId="urn:microsoft.com/office/officeart/2005/8/quickstyle/simple1" qsCatId="simple" csTypeId="urn:microsoft.com/office/officeart/2005/8/colors/accent1_2" csCatId="accent1" phldr="1"/>
      <dgm:spPr/>
      <dgm:t>
        <a:bodyPr/>
        <a:lstStyle/>
        <a:p>
          <a:endParaRPr lang="it-IT"/>
        </a:p>
      </dgm:t>
    </dgm:pt>
    <dgm:pt modelId="{B225F3BC-F617-7046-A8BC-9DC20EC7F961}">
      <dgm:prSet phldrT="[Testo]"/>
      <dgm:spPr/>
      <dgm:t>
        <a:bodyPr/>
        <a:lstStyle/>
        <a:p>
          <a:r>
            <a:rPr lang="it-IT" b="1" dirty="0"/>
            <a:t>Fruitori dei Servizi CC ICDI</a:t>
          </a:r>
        </a:p>
      </dgm:t>
    </dgm:pt>
    <dgm:pt modelId="{C31FAD80-F78A-2E49-BF05-C72125F27651}" type="parTrans" cxnId="{B645C33B-F392-AA41-90A3-A20CD4922B05}">
      <dgm:prSet/>
      <dgm:spPr/>
      <dgm:t>
        <a:bodyPr/>
        <a:lstStyle/>
        <a:p>
          <a:endParaRPr lang="it-IT"/>
        </a:p>
      </dgm:t>
    </dgm:pt>
    <dgm:pt modelId="{C9819284-B6C5-B746-87D6-CCC247EB35A7}" type="sibTrans" cxnId="{B645C33B-F392-AA41-90A3-A20CD4922B05}">
      <dgm:prSet/>
      <dgm:spPr/>
      <dgm:t>
        <a:bodyPr/>
        <a:lstStyle/>
        <a:p>
          <a:endParaRPr lang="it-IT"/>
        </a:p>
      </dgm:t>
    </dgm:pt>
    <dgm:pt modelId="{B2BD60BB-9538-C04B-B5B0-FD2F71BED323}">
      <dgm:prSet phldrT="[Testo]"/>
      <dgm:spPr/>
      <dgm:t>
        <a:bodyPr/>
        <a:lstStyle/>
        <a:p>
          <a:r>
            <a:rPr lang="it-IT" dirty="0">
              <a:solidFill>
                <a:schemeClr val="tx1"/>
              </a:solidFill>
            </a:rPr>
            <a:t>Gli </a:t>
          </a:r>
          <a:r>
            <a:rPr lang="it-IT" b="1" dirty="0">
              <a:solidFill>
                <a:schemeClr val="tx1"/>
              </a:solidFill>
            </a:rPr>
            <a:t>utenti finali </a:t>
          </a:r>
          <a:r>
            <a:rPr lang="it-IT" dirty="0">
              <a:solidFill>
                <a:schemeClr val="tx1"/>
              </a:solidFill>
            </a:rPr>
            <a:t>ai quali sono dedicati i servizi del CC ICDI si differenziano in varie categorie. A ciascuna categoria saranno associati un supporto e una serie di servizi specifici.</a:t>
          </a:r>
          <a:endParaRPr lang="it-IT" dirty="0"/>
        </a:p>
      </dgm:t>
    </dgm:pt>
    <dgm:pt modelId="{6ADA69D8-15E6-F743-ACEE-D528902A9820}" type="parTrans" cxnId="{BEFCA46E-0D36-C149-8B06-47C8890A04BE}">
      <dgm:prSet/>
      <dgm:spPr/>
      <dgm:t>
        <a:bodyPr/>
        <a:lstStyle/>
        <a:p>
          <a:endParaRPr lang="it-IT"/>
        </a:p>
      </dgm:t>
    </dgm:pt>
    <dgm:pt modelId="{205B3E70-45BD-C14C-A4F8-F74003E7CDF5}" type="sibTrans" cxnId="{BEFCA46E-0D36-C149-8B06-47C8890A04BE}">
      <dgm:prSet/>
      <dgm:spPr/>
      <dgm:t>
        <a:bodyPr/>
        <a:lstStyle/>
        <a:p>
          <a:endParaRPr lang="it-IT"/>
        </a:p>
      </dgm:t>
    </dgm:pt>
    <dgm:pt modelId="{800B6328-1BD1-224B-9DE3-3BE80C7CFE7B}">
      <dgm:prSet phldrT="[Testo]"/>
      <dgm:spPr/>
      <dgm:t>
        <a:bodyPr/>
        <a:lstStyle/>
        <a:p>
          <a:r>
            <a:rPr lang="it-IT" dirty="0"/>
            <a:t>Utenti Finali</a:t>
          </a:r>
        </a:p>
      </dgm:t>
    </dgm:pt>
    <dgm:pt modelId="{3B08CA82-C468-4E40-B220-0D384264DF82}" type="parTrans" cxnId="{5E44232E-49CD-274A-AF92-F36F78A108BB}">
      <dgm:prSet/>
      <dgm:spPr/>
      <dgm:t>
        <a:bodyPr/>
        <a:lstStyle/>
        <a:p>
          <a:endParaRPr lang="it-IT"/>
        </a:p>
      </dgm:t>
    </dgm:pt>
    <dgm:pt modelId="{EF3926BC-11DF-124E-94DA-4E5C9D0565A8}" type="sibTrans" cxnId="{5E44232E-49CD-274A-AF92-F36F78A108BB}">
      <dgm:prSet/>
      <dgm:spPr/>
      <dgm:t>
        <a:bodyPr/>
        <a:lstStyle/>
        <a:p>
          <a:endParaRPr lang="it-IT"/>
        </a:p>
      </dgm:t>
    </dgm:pt>
    <dgm:pt modelId="{75DF0100-369B-BF41-913A-DC4FFA9EF2C3}" type="pres">
      <dgm:prSet presAssocID="{75356CA5-EF4B-934B-AE4C-82248118A66A}" presName="Name0" presStyleCnt="0">
        <dgm:presLayoutVars>
          <dgm:dir/>
        </dgm:presLayoutVars>
      </dgm:prSet>
      <dgm:spPr/>
    </dgm:pt>
    <dgm:pt modelId="{C45AA4A1-3F53-A14D-9470-C540EF6ED21D}" type="pres">
      <dgm:prSet presAssocID="{B225F3BC-F617-7046-A8BC-9DC20EC7F961}" presName="noChildren" presStyleCnt="0"/>
      <dgm:spPr/>
    </dgm:pt>
    <dgm:pt modelId="{A1B63B20-8A05-2146-B22A-2B7F1AC257C8}" type="pres">
      <dgm:prSet presAssocID="{B225F3BC-F617-7046-A8BC-9DC20EC7F961}" presName="gap" presStyleCnt="0"/>
      <dgm:spPr/>
    </dgm:pt>
    <dgm:pt modelId="{C608762C-41CF-5048-A673-A5502E835622}" type="pres">
      <dgm:prSet presAssocID="{B225F3BC-F617-7046-A8BC-9DC20EC7F961}" presName="medCircle2" presStyleLbl="vennNode1" presStyleIdx="0" presStyleCnt="3"/>
      <dgm:spPr>
        <a:solidFill>
          <a:schemeClr val="accent1">
            <a:lumMod val="50000"/>
            <a:alpha val="50000"/>
          </a:schemeClr>
        </a:solidFill>
      </dgm:spPr>
    </dgm:pt>
    <dgm:pt modelId="{1830DB81-FA20-5844-8386-765F57848953}" type="pres">
      <dgm:prSet presAssocID="{B225F3BC-F617-7046-A8BC-9DC20EC7F961}" presName="txLvlOnly1" presStyleLbl="revTx" presStyleIdx="0" presStyleCnt="3"/>
      <dgm:spPr/>
    </dgm:pt>
    <dgm:pt modelId="{D8DCCC90-1686-5D4C-8F66-71D6DB1BC293}" type="pres">
      <dgm:prSet presAssocID="{800B6328-1BD1-224B-9DE3-3BE80C7CFE7B}" presName="withChildren" presStyleCnt="0"/>
      <dgm:spPr/>
    </dgm:pt>
    <dgm:pt modelId="{368F0098-4D2D-3147-835F-E17066BB7717}" type="pres">
      <dgm:prSet presAssocID="{800B6328-1BD1-224B-9DE3-3BE80C7CFE7B}" presName="bigCircle" presStyleLbl="vennNode1" presStyleIdx="1" presStyleCnt="3"/>
      <dgm:spPr/>
    </dgm:pt>
    <dgm:pt modelId="{D248EAEC-46ED-1042-92DF-360D6FE48B3C}" type="pres">
      <dgm:prSet presAssocID="{800B6328-1BD1-224B-9DE3-3BE80C7CFE7B}" presName="medCircle" presStyleLbl="vennNode1" presStyleIdx="2" presStyleCnt="3"/>
      <dgm:spPr>
        <a:solidFill>
          <a:schemeClr val="accent1">
            <a:lumMod val="75000"/>
            <a:alpha val="50000"/>
          </a:schemeClr>
        </a:solidFill>
      </dgm:spPr>
    </dgm:pt>
    <dgm:pt modelId="{0E65883B-8855-4945-BE1C-4A68B6897483}" type="pres">
      <dgm:prSet presAssocID="{800B6328-1BD1-224B-9DE3-3BE80C7CFE7B}" presName="txLvl1" presStyleLbl="revTx" presStyleIdx="1" presStyleCnt="3"/>
      <dgm:spPr/>
    </dgm:pt>
    <dgm:pt modelId="{7C112DEF-26A6-C342-BB1A-ED3EB45040C6}" type="pres">
      <dgm:prSet presAssocID="{800B6328-1BD1-224B-9DE3-3BE80C7CFE7B}" presName="lin" presStyleCnt="0"/>
      <dgm:spPr/>
    </dgm:pt>
    <dgm:pt modelId="{74AC978D-9810-3E4E-9A53-4EBEDC0D3F59}" type="pres">
      <dgm:prSet presAssocID="{B2BD60BB-9538-C04B-B5B0-FD2F71BED323}" presName="txLvl2" presStyleLbl="revTx" presStyleIdx="2" presStyleCnt="3" custScaleX="91924"/>
      <dgm:spPr/>
    </dgm:pt>
  </dgm:ptLst>
  <dgm:cxnLst>
    <dgm:cxn modelId="{1F1D1F22-9366-D942-BAF0-8D7BB388582D}" type="presOf" srcId="{B2BD60BB-9538-C04B-B5B0-FD2F71BED323}" destId="{74AC978D-9810-3E4E-9A53-4EBEDC0D3F59}" srcOrd="0" destOrd="0" presId="urn:microsoft.com/office/officeart/2008/layout/VerticalCircleList"/>
    <dgm:cxn modelId="{5E44232E-49CD-274A-AF92-F36F78A108BB}" srcId="{75356CA5-EF4B-934B-AE4C-82248118A66A}" destId="{800B6328-1BD1-224B-9DE3-3BE80C7CFE7B}" srcOrd="1" destOrd="0" parTransId="{3B08CA82-C468-4E40-B220-0D384264DF82}" sibTransId="{EF3926BC-11DF-124E-94DA-4E5C9D0565A8}"/>
    <dgm:cxn modelId="{B645C33B-F392-AA41-90A3-A20CD4922B05}" srcId="{75356CA5-EF4B-934B-AE4C-82248118A66A}" destId="{B225F3BC-F617-7046-A8BC-9DC20EC7F961}" srcOrd="0" destOrd="0" parTransId="{C31FAD80-F78A-2E49-BF05-C72125F27651}" sibTransId="{C9819284-B6C5-B746-87D6-CCC247EB35A7}"/>
    <dgm:cxn modelId="{86275F65-2667-D940-8150-7A486A17B0D2}" type="presOf" srcId="{75356CA5-EF4B-934B-AE4C-82248118A66A}" destId="{75DF0100-369B-BF41-913A-DC4FFA9EF2C3}" srcOrd="0" destOrd="0" presId="urn:microsoft.com/office/officeart/2008/layout/VerticalCircleList"/>
    <dgm:cxn modelId="{BEFCA46E-0D36-C149-8B06-47C8890A04BE}" srcId="{800B6328-1BD1-224B-9DE3-3BE80C7CFE7B}" destId="{B2BD60BB-9538-C04B-B5B0-FD2F71BED323}" srcOrd="0" destOrd="0" parTransId="{6ADA69D8-15E6-F743-ACEE-D528902A9820}" sibTransId="{205B3E70-45BD-C14C-A4F8-F74003E7CDF5}"/>
    <dgm:cxn modelId="{DD3DC8E5-34D1-6D4C-864F-33D991F15712}" type="presOf" srcId="{B225F3BC-F617-7046-A8BC-9DC20EC7F961}" destId="{1830DB81-FA20-5844-8386-765F57848953}" srcOrd="0" destOrd="0" presId="urn:microsoft.com/office/officeart/2008/layout/VerticalCircleList"/>
    <dgm:cxn modelId="{C81EF3FB-FFB4-B144-81B1-586646C192F9}" type="presOf" srcId="{800B6328-1BD1-224B-9DE3-3BE80C7CFE7B}" destId="{0E65883B-8855-4945-BE1C-4A68B6897483}" srcOrd="0" destOrd="0" presId="urn:microsoft.com/office/officeart/2008/layout/VerticalCircleList"/>
    <dgm:cxn modelId="{D3C20BCB-F98F-134C-986F-E922D7D1AFC5}" type="presParOf" srcId="{75DF0100-369B-BF41-913A-DC4FFA9EF2C3}" destId="{C45AA4A1-3F53-A14D-9470-C540EF6ED21D}" srcOrd="0" destOrd="0" presId="urn:microsoft.com/office/officeart/2008/layout/VerticalCircleList"/>
    <dgm:cxn modelId="{36E36A70-37E7-1843-87C6-801741DF4536}" type="presParOf" srcId="{C45AA4A1-3F53-A14D-9470-C540EF6ED21D}" destId="{A1B63B20-8A05-2146-B22A-2B7F1AC257C8}" srcOrd="0" destOrd="0" presId="urn:microsoft.com/office/officeart/2008/layout/VerticalCircleList"/>
    <dgm:cxn modelId="{9245EB94-C9B6-494E-875D-062CC1DDD3BF}" type="presParOf" srcId="{C45AA4A1-3F53-A14D-9470-C540EF6ED21D}" destId="{C608762C-41CF-5048-A673-A5502E835622}" srcOrd="1" destOrd="0" presId="urn:microsoft.com/office/officeart/2008/layout/VerticalCircleList"/>
    <dgm:cxn modelId="{BACA8B7E-BAEB-7A47-BEAD-ED623A5AB7C2}" type="presParOf" srcId="{C45AA4A1-3F53-A14D-9470-C540EF6ED21D}" destId="{1830DB81-FA20-5844-8386-765F57848953}" srcOrd="2" destOrd="0" presId="urn:microsoft.com/office/officeart/2008/layout/VerticalCircleList"/>
    <dgm:cxn modelId="{DE6E34E9-F5A6-0C44-BBD6-9841F3164F89}" type="presParOf" srcId="{75DF0100-369B-BF41-913A-DC4FFA9EF2C3}" destId="{D8DCCC90-1686-5D4C-8F66-71D6DB1BC293}" srcOrd="1" destOrd="0" presId="urn:microsoft.com/office/officeart/2008/layout/VerticalCircleList"/>
    <dgm:cxn modelId="{527D8E03-85CF-8546-B2EF-C995932502AE}" type="presParOf" srcId="{D8DCCC90-1686-5D4C-8F66-71D6DB1BC293}" destId="{368F0098-4D2D-3147-835F-E17066BB7717}" srcOrd="0" destOrd="0" presId="urn:microsoft.com/office/officeart/2008/layout/VerticalCircleList"/>
    <dgm:cxn modelId="{B116EA35-A332-FE44-9629-315424496D91}" type="presParOf" srcId="{D8DCCC90-1686-5D4C-8F66-71D6DB1BC293}" destId="{D248EAEC-46ED-1042-92DF-360D6FE48B3C}" srcOrd="1" destOrd="0" presId="urn:microsoft.com/office/officeart/2008/layout/VerticalCircleList"/>
    <dgm:cxn modelId="{73588314-CD9A-E94D-AACE-8C1A38074C6C}" type="presParOf" srcId="{D8DCCC90-1686-5D4C-8F66-71D6DB1BC293}" destId="{0E65883B-8855-4945-BE1C-4A68B6897483}" srcOrd="2" destOrd="0" presId="urn:microsoft.com/office/officeart/2008/layout/VerticalCircleList"/>
    <dgm:cxn modelId="{8E7EBD1B-A960-5649-A205-6802C9CD3E17}" type="presParOf" srcId="{D8DCCC90-1686-5D4C-8F66-71D6DB1BC293}" destId="{7C112DEF-26A6-C342-BB1A-ED3EB45040C6}" srcOrd="3" destOrd="0" presId="urn:microsoft.com/office/officeart/2008/layout/VerticalCircleList"/>
    <dgm:cxn modelId="{95C2C140-8928-DC4E-A14F-918EBB170D49}" type="presParOf" srcId="{7C112DEF-26A6-C342-BB1A-ED3EB45040C6}" destId="{74AC978D-9810-3E4E-9A53-4EBEDC0D3F59}" srcOrd="0" destOrd="0" presId="urn:microsoft.com/office/officeart/2008/layout/VerticalCircle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0FDF01D-FC3B-A043-9E0F-A5B0FFA45AAC}" type="doc">
      <dgm:prSet loTypeId="urn:microsoft.com/office/officeart/2005/8/layout/venn3" loCatId="" qsTypeId="urn:microsoft.com/office/officeart/2005/8/quickstyle/simple1" qsCatId="simple" csTypeId="urn:microsoft.com/office/officeart/2005/8/colors/accent1_2" csCatId="accent1" phldr="1"/>
      <dgm:spPr/>
      <dgm:t>
        <a:bodyPr/>
        <a:lstStyle/>
        <a:p>
          <a:endParaRPr lang="it-IT"/>
        </a:p>
      </dgm:t>
    </dgm:pt>
    <dgm:pt modelId="{B3D49FFC-3846-8C44-BFBE-6FA8A11FDBF9}">
      <dgm:prSet phldrT="[Testo]"/>
      <dgm:spPr/>
      <dgm:t>
        <a:bodyPr/>
        <a:lstStyle/>
        <a:p>
          <a:r>
            <a:rPr lang="it-IT" dirty="0"/>
            <a:t>Ricercatori</a:t>
          </a:r>
        </a:p>
      </dgm:t>
    </dgm:pt>
    <dgm:pt modelId="{DBA96BC1-23B7-3B47-A984-831075B81A48}" type="parTrans" cxnId="{1EA88FE0-F5C6-1F4C-B7AE-92D07DCFE028}">
      <dgm:prSet/>
      <dgm:spPr/>
      <dgm:t>
        <a:bodyPr/>
        <a:lstStyle/>
        <a:p>
          <a:endParaRPr lang="it-IT"/>
        </a:p>
      </dgm:t>
    </dgm:pt>
    <dgm:pt modelId="{EFBBF2CA-44C6-1043-9DE3-A351D81E4DFD}" type="sibTrans" cxnId="{1EA88FE0-F5C6-1F4C-B7AE-92D07DCFE028}">
      <dgm:prSet/>
      <dgm:spPr/>
      <dgm:t>
        <a:bodyPr/>
        <a:lstStyle/>
        <a:p>
          <a:endParaRPr lang="it-IT"/>
        </a:p>
      </dgm:t>
    </dgm:pt>
    <dgm:pt modelId="{4FCBBA8A-30BB-CF40-BC83-9A2800CC41C8}">
      <dgm:prSet phldrT="[Testo]"/>
      <dgm:spPr/>
      <dgm:t>
        <a:bodyPr/>
        <a:lstStyle/>
        <a:p>
          <a:r>
            <a:rPr lang="it-IT" dirty="0"/>
            <a:t>Istituzioni, enti di ricerca pubblici e privati</a:t>
          </a:r>
        </a:p>
      </dgm:t>
    </dgm:pt>
    <dgm:pt modelId="{A085FA23-5F53-8C4C-A9CE-A756861EAF00}" type="parTrans" cxnId="{E2870024-430F-0F4F-AE54-642BC3A26801}">
      <dgm:prSet/>
      <dgm:spPr/>
      <dgm:t>
        <a:bodyPr/>
        <a:lstStyle/>
        <a:p>
          <a:endParaRPr lang="it-IT"/>
        </a:p>
      </dgm:t>
    </dgm:pt>
    <dgm:pt modelId="{5CCEA0C1-C8DB-0245-859F-A7A408468923}" type="sibTrans" cxnId="{E2870024-430F-0F4F-AE54-642BC3A26801}">
      <dgm:prSet/>
      <dgm:spPr/>
      <dgm:t>
        <a:bodyPr/>
        <a:lstStyle/>
        <a:p>
          <a:endParaRPr lang="it-IT"/>
        </a:p>
      </dgm:t>
    </dgm:pt>
    <dgm:pt modelId="{23A863D0-6EF0-A642-B6DB-FE2D9D1D25EA}" type="pres">
      <dgm:prSet presAssocID="{50FDF01D-FC3B-A043-9E0F-A5B0FFA45AAC}" presName="Name0" presStyleCnt="0">
        <dgm:presLayoutVars>
          <dgm:dir/>
          <dgm:resizeHandles val="exact"/>
        </dgm:presLayoutVars>
      </dgm:prSet>
      <dgm:spPr/>
    </dgm:pt>
    <dgm:pt modelId="{E279F70C-80BE-494E-B8E9-E15EDC51F3AA}" type="pres">
      <dgm:prSet presAssocID="{B3D49FFC-3846-8C44-BFBE-6FA8A11FDBF9}" presName="Name5" presStyleLbl="vennNode1" presStyleIdx="0" presStyleCnt="2">
        <dgm:presLayoutVars>
          <dgm:bulletEnabled val="1"/>
        </dgm:presLayoutVars>
      </dgm:prSet>
      <dgm:spPr/>
    </dgm:pt>
    <dgm:pt modelId="{9B5BF791-1345-F14C-BA3B-53F491330CDB}" type="pres">
      <dgm:prSet presAssocID="{EFBBF2CA-44C6-1043-9DE3-A351D81E4DFD}" presName="space" presStyleCnt="0"/>
      <dgm:spPr/>
    </dgm:pt>
    <dgm:pt modelId="{3DF9398F-496F-DB42-BB11-4712A8E76A9E}" type="pres">
      <dgm:prSet presAssocID="{4FCBBA8A-30BB-CF40-BC83-9A2800CC41C8}" presName="Name5" presStyleLbl="vennNode1" presStyleIdx="1" presStyleCnt="2">
        <dgm:presLayoutVars>
          <dgm:bulletEnabled val="1"/>
        </dgm:presLayoutVars>
      </dgm:prSet>
      <dgm:spPr/>
    </dgm:pt>
  </dgm:ptLst>
  <dgm:cxnLst>
    <dgm:cxn modelId="{E4F32010-8713-5D43-A966-499ED5739FF0}" type="presOf" srcId="{4FCBBA8A-30BB-CF40-BC83-9A2800CC41C8}" destId="{3DF9398F-496F-DB42-BB11-4712A8E76A9E}" srcOrd="0" destOrd="0" presId="urn:microsoft.com/office/officeart/2005/8/layout/venn3"/>
    <dgm:cxn modelId="{E2870024-430F-0F4F-AE54-642BC3A26801}" srcId="{50FDF01D-FC3B-A043-9E0F-A5B0FFA45AAC}" destId="{4FCBBA8A-30BB-CF40-BC83-9A2800CC41C8}" srcOrd="1" destOrd="0" parTransId="{A085FA23-5F53-8C4C-A9CE-A756861EAF00}" sibTransId="{5CCEA0C1-C8DB-0245-859F-A7A408468923}"/>
    <dgm:cxn modelId="{03DB9747-AB16-3345-ADA6-AFCE5F9EE14D}" type="presOf" srcId="{50FDF01D-FC3B-A043-9E0F-A5B0FFA45AAC}" destId="{23A863D0-6EF0-A642-B6DB-FE2D9D1D25EA}" srcOrd="0" destOrd="0" presId="urn:microsoft.com/office/officeart/2005/8/layout/venn3"/>
    <dgm:cxn modelId="{C8E389C8-530F-FE4B-A9E4-CFABB5DEADAC}" type="presOf" srcId="{B3D49FFC-3846-8C44-BFBE-6FA8A11FDBF9}" destId="{E279F70C-80BE-494E-B8E9-E15EDC51F3AA}" srcOrd="0" destOrd="0" presId="urn:microsoft.com/office/officeart/2005/8/layout/venn3"/>
    <dgm:cxn modelId="{1EA88FE0-F5C6-1F4C-B7AE-92D07DCFE028}" srcId="{50FDF01D-FC3B-A043-9E0F-A5B0FFA45AAC}" destId="{B3D49FFC-3846-8C44-BFBE-6FA8A11FDBF9}" srcOrd="0" destOrd="0" parTransId="{DBA96BC1-23B7-3B47-A984-831075B81A48}" sibTransId="{EFBBF2CA-44C6-1043-9DE3-A351D81E4DFD}"/>
    <dgm:cxn modelId="{688ECC35-2834-E341-8CE7-2294850B65A7}" type="presParOf" srcId="{23A863D0-6EF0-A642-B6DB-FE2D9D1D25EA}" destId="{E279F70C-80BE-494E-B8E9-E15EDC51F3AA}" srcOrd="0" destOrd="0" presId="urn:microsoft.com/office/officeart/2005/8/layout/venn3"/>
    <dgm:cxn modelId="{10952114-83A2-DF40-A0CF-EDAFE161AF0B}" type="presParOf" srcId="{23A863D0-6EF0-A642-B6DB-FE2D9D1D25EA}" destId="{9B5BF791-1345-F14C-BA3B-53F491330CDB}" srcOrd="1" destOrd="0" presId="urn:microsoft.com/office/officeart/2005/8/layout/venn3"/>
    <dgm:cxn modelId="{E1E5CEFA-5316-F745-9C53-71CD5830FC5C}" type="presParOf" srcId="{23A863D0-6EF0-A642-B6DB-FE2D9D1D25EA}" destId="{3DF9398F-496F-DB42-BB11-4712A8E76A9E}" srcOrd="2" destOrd="0" presId="urn:microsoft.com/office/officeart/2005/8/layout/venn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0FDF01D-FC3B-A043-9E0F-A5B0FFA45AAC}" type="doc">
      <dgm:prSet loTypeId="urn:microsoft.com/office/officeart/2005/8/layout/venn3" loCatId="" qsTypeId="urn:microsoft.com/office/officeart/2005/8/quickstyle/simple1" qsCatId="simple" csTypeId="urn:microsoft.com/office/officeart/2005/8/colors/accent1_2" csCatId="accent1" phldr="1"/>
      <dgm:spPr/>
      <dgm:t>
        <a:bodyPr/>
        <a:lstStyle/>
        <a:p>
          <a:endParaRPr lang="it-IT"/>
        </a:p>
      </dgm:t>
    </dgm:pt>
    <dgm:pt modelId="{8A56386F-77AF-5C42-A1E0-279AF0D281EE}">
      <dgm:prSet phldrT="[Testo]"/>
      <dgm:spPr/>
      <dgm:t>
        <a:bodyPr/>
        <a:lstStyle/>
        <a:p>
          <a:r>
            <a:rPr lang="it-IT" dirty="0"/>
            <a:t>PA, professionisti e aziende che (</a:t>
          </a:r>
          <a:r>
            <a:rPr lang="it-IT" dirty="0" err="1"/>
            <a:t>ri</a:t>
          </a:r>
          <a:r>
            <a:rPr lang="it-IT" dirty="0"/>
            <a:t>)utilizzano o producono dati per la ricerca</a:t>
          </a:r>
        </a:p>
      </dgm:t>
    </dgm:pt>
    <dgm:pt modelId="{2E420593-D356-A546-A548-84D387848976}" type="parTrans" cxnId="{5E34B169-C7A4-3349-8659-E88DBFBFFC3C}">
      <dgm:prSet/>
      <dgm:spPr/>
      <dgm:t>
        <a:bodyPr/>
        <a:lstStyle/>
        <a:p>
          <a:endParaRPr lang="it-IT"/>
        </a:p>
      </dgm:t>
    </dgm:pt>
    <dgm:pt modelId="{4574E273-C74E-7849-9847-974C49D75450}" type="sibTrans" cxnId="{5E34B169-C7A4-3349-8659-E88DBFBFFC3C}">
      <dgm:prSet/>
      <dgm:spPr/>
      <dgm:t>
        <a:bodyPr/>
        <a:lstStyle/>
        <a:p>
          <a:endParaRPr lang="it-IT"/>
        </a:p>
      </dgm:t>
    </dgm:pt>
    <dgm:pt modelId="{0506E0DD-47E8-164E-90FB-27012D563EFF}">
      <dgm:prSet phldrT="[Testo]"/>
      <dgm:spPr/>
      <dgm:t>
        <a:bodyPr/>
        <a:lstStyle/>
        <a:p>
          <a:r>
            <a:rPr lang="it-IT" dirty="0"/>
            <a:t>Istituzioni ed agenzie per la formazione e l'istruzione, pubblici e privati</a:t>
          </a:r>
        </a:p>
      </dgm:t>
    </dgm:pt>
    <dgm:pt modelId="{A3E2C475-4535-3E4D-AE16-86C53170EC51}" type="parTrans" cxnId="{F457A74F-7E73-174A-A318-385E7532C502}">
      <dgm:prSet/>
      <dgm:spPr/>
      <dgm:t>
        <a:bodyPr/>
        <a:lstStyle/>
        <a:p>
          <a:endParaRPr lang="it-IT"/>
        </a:p>
      </dgm:t>
    </dgm:pt>
    <dgm:pt modelId="{8C981519-2A3E-D14A-82E1-E2C5DF3E1888}" type="sibTrans" cxnId="{F457A74F-7E73-174A-A318-385E7532C502}">
      <dgm:prSet/>
      <dgm:spPr/>
      <dgm:t>
        <a:bodyPr/>
        <a:lstStyle/>
        <a:p>
          <a:endParaRPr lang="it-IT"/>
        </a:p>
      </dgm:t>
    </dgm:pt>
    <dgm:pt modelId="{3094D9A1-19FA-914A-B549-EF70D8239A91}">
      <dgm:prSet phldrT="[Testo]"/>
      <dgm:spPr/>
      <dgm:t>
        <a:bodyPr/>
        <a:lstStyle/>
        <a:p>
          <a:r>
            <a:rPr lang="it-IT" dirty="0"/>
            <a:t>Cittadini</a:t>
          </a:r>
        </a:p>
      </dgm:t>
    </dgm:pt>
    <dgm:pt modelId="{DAF29552-5F2C-7D41-A6BE-43AEFD2681AA}" type="parTrans" cxnId="{89BB8883-5621-C546-AB58-B2613F05A51A}">
      <dgm:prSet/>
      <dgm:spPr/>
      <dgm:t>
        <a:bodyPr/>
        <a:lstStyle/>
        <a:p>
          <a:endParaRPr lang="it-IT"/>
        </a:p>
      </dgm:t>
    </dgm:pt>
    <dgm:pt modelId="{584ADBEB-F43A-1242-BDE1-702F0908D4A3}" type="sibTrans" cxnId="{89BB8883-5621-C546-AB58-B2613F05A51A}">
      <dgm:prSet/>
      <dgm:spPr/>
      <dgm:t>
        <a:bodyPr/>
        <a:lstStyle/>
        <a:p>
          <a:endParaRPr lang="it-IT"/>
        </a:p>
      </dgm:t>
    </dgm:pt>
    <dgm:pt modelId="{23A863D0-6EF0-A642-B6DB-FE2D9D1D25EA}" type="pres">
      <dgm:prSet presAssocID="{50FDF01D-FC3B-A043-9E0F-A5B0FFA45AAC}" presName="Name0" presStyleCnt="0">
        <dgm:presLayoutVars>
          <dgm:dir/>
          <dgm:resizeHandles val="exact"/>
        </dgm:presLayoutVars>
      </dgm:prSet>
      <dgm:spPr/>
    </dgm:pt>
    <dgm:pt modelId="{0A539238-92AC-7041-AB0E-E8DFBDB6C25D}" type="pres">
      <dgm:prSet presAssocID="{8A56386F-77AF-5C42-A1E0-279AF0D281EE}" presName="Name5" presStyleLbl="vennNode1" presStyleIdx="0" presStyleCnt="3">
        <dgm:presLayoutVars>
          <dgm:bulletEnabled val="1"/>
        </dgm:presLayoutVars>
      </dgm:prSet>
      <dgm:spPr/>
    </dgm:pt>
    <dgm:pt modelId="{8E45239A-3D87-524A-A36D-52B7BBDB51B3}" type="pres">
      <dgm:prSet presAssocID="{4574E273-C74E-7849-9847-974C49D75450}" presName="space" presStyleCnt="0"/>
      <dgm:spPr/>
    </dgm:pt>
    <dgm:pt modelId="{2D70289B-0D52-8C43-AB03-32125494D189}" type="pres">
      <dgm:prSet presAssocID="{0506E0DD-47E8-164E-90FB-27012D563EFF}" presName="Name5" presStyleLbl="vennNode1" presStyleIdx="1" presStyleCnt="3">
        <dgm:presLayoutVars>
          <dgm:bulletEnabled val="1"/>
        </dgm:presLayoutVars>
      </dgm:prSet>
      <dgm:spPr/>
    </dgm:pt>
    <dgm:pt modelId="{A05DDD88-F261-CB4E-AB07-BDF1302D0918}" type="pres">
      <dgm:prSet presAssocID="{8C981519-2A3E-D14A-82E1-E2C5DF3E1888}" presName="space" presStyleCnt="0"/>
      <dgm:spPr/>
    </dgm:pt>
    <dgm:pt modelId="{BFE4DB17-B414-6E41-825A-BFCF223CD5F2}" type="pres">
      <dgm:prSet presAssocID="{3094D9A1-19FA-914A-B549-EF70D8239A91}" presName="Name5" presStyleLbl="vennNode1" presStyleIdx="2" presStyleCnt="3">
        <dgm:presLayoutVars>
          <dgm:bulletEnabled val="1"/>
        </dgm:presLayoutVars>
      </dgm:prSet>
      <dgm:spPr/>
    </dgm:pt>
  </dgm:ptLst>
  <dgm:cxnLst>
    <dgm:cxn modelId="{03DB9747-AB16-3345-ADA6-AFCE5F9EE14D}" type="presOf" srcId="{50FDF01D-FC3B-A043-9E0F-A5B0FFA45AAC}" destId="{23A863D0-6EF0-A642-B6DB-FE2D9D1D25EA}" srcOrd="0" destOrd="0" presId="urn:microsoft.com/office/officeart/2005/8/layout/venn3"/>
    <dgm:cxn modelId="{5E34B169-C7A4-3349-8659-E88DBFBFFC3C}" srcId="{50FDF01D-FC3B-A043-9E0F-A5B0FFA45AAC}" destId="{8A56386F-77AF-5C42-A1E0-279AF0D281EE}" srcOrd="0" destOrd="0" parTransId="{2E420593-D356-A546-A548-84D387848976}" sibTransId="{4574E273-C74E-7849-9847-974C49D75450}"/>
    <dgm:cxn modelId="{5953996E-3708-F443-B5D4-A03F0814092B}" type="presOf" srcId="{8A56386F-77AF-5C42-A1E0-279AF0D281EE}" destId="{0A539238-92AC-7041-AB0E-E8DFBDB6C25D}" srcOrd="0" destOrd="0" presId="urn:microsoft.com/office/officeart/2005/8/layout/venn3"/>
    <dgm:cxn modelId="{F457A74F-7E73-174A-A318-385E7532C502}" srcId="{50FDF01D-FC3B-A043-9E0F-A5B0FFA45AAC}" destId="{0506E0DD-47E8-164E-90FB-27012D563EFF}" srcOrd="1" destOrd="0" parTransId="{A3E2C475-4535-3E4D-AE16-86C53170EC51}" sibTransId="{8C981519-2A3E-D14A-82E1-E2C5DF3E1888}"/>
    <dgm:cxn modelId="{E5977354-911C-1545-B72E-54D692537943}" type="presOf" srcId="{0506E0DD-47E8-164E-90FB-27012D563EFF}" destId="{2D70289B-0D52-8C43-AB03-32125494D189}" srcOrd="0" destOrd="0" presId="urn:microsoft.com/office/officeart/2005/8/layout/venn3"/>
    <dgm:cxn modelId="{89BB8883-5621-C546-AB58-B2613F05A51A}" srcId="{50FDF01D-FC3B-A043-9E0F-A5B0FFA45AAC}" destId="{3094D9A1-19FA-914A-B549-EF70D8239A91}" srcOrd="2" destOrd="0" parTransId="{DAF29552-5F2C-7D41-A6BE-43AEFD2681AA}" sibTransId="{584ADBEB-F43A-1242-BDE1-702F0908D4A3}"/>
    <dgm:cxn modelId="{F75E80CA-080D-0A43-8B84-647BCF3CD898}" type="presOf" srcId="{3094D9A1-19FA-914A-B549-EF70D8239A91}" destId="{BFE4DB17-B414-6E41-825A-BFCF223CD5F2}" srcOrd="0" destOrd="0" presId="urn:microsoft.com/office/officeart/2005/8/layout/venn3"/>
    <dgm:cxn modelId="{D28457B7-2A8B-354C-97FA-659060713E3D}" type="presParOf" srcId="{23A863D0-6EF0-A642-B6DB-FE2D9D1D25EA}" destId="{0A539238-92AC-7041-AB0E-E8DFBDB6C25D}" srcOrd="0" destOrd="0" presId="urn:microsoft.com/office/officeart/2005/8/layout/venn3"/>
    <dgm:cxn modelId="{92C27A85-5C46-7B45-B72D-4FAA74119CCE}" type="presParOf" srcId="{23A863D0-6EF0-A642-B6DB-FE2D9D1D25EA}" destId="{8E45239A-3D87-524A-A36D-52B7BBDB51B3}" srcOrd="1" destOrd="0" presId="urn:microsoft.com/office/officeart/2005/8/layout/venn3"/>
    <dgm:cxn modelId="{A2303E8B-BF62-7048-A8C3-E98CD494AEBA}" type="presParOf" srcId="{23A863D0-6EF0-A642-B6DB-FE2D9D1D25EA}" destId="{2D70289B-0D52-8C43-AB03-32125494D189}" srcOrd="2" destOrd="0" presId="urn:microsoft.com/office/officeart/2005/8/layout/venn3"/>
    <dgm:cxn modelId="{78DF3D48-851F-9544-993E-56B5AB07A599}" type="presParOf" srcId="{23A863D0-6EF0-A642-B6DB-FE2D9D1D25EA}" destId="{A05DDD88-F261-CB4E-AB07-BDF1302D0918}" srcOrd="3" destOrd="0" presId="urn:microsoft.com/office/officeart/2005/8/layout/venn3"/>
    <dgm:cxn modelId="{F3021583-183D-2648-865D-E3F7433593D9}" type="presParOf" srcId="{23A863D0-6EF0-A642-B6DB-FE2D9D1D25EA}" destId="{BFE4DB17-B414-6E41-825A-BFCF223CD5F2}" srcOrd="4" destOrd="0" presId="urn:microsoft.com/office/officeart/2005/8/layout/venn3"/>
  </dgm:cxnLst>
  <dgm:bg>
    <a:noFill/>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A8585-9772-418D-91EA-3FEDD74DD9F7}">
      <dsp:nvSpPr>
        <dsp:cNvPr id="0" name=""/>
        <dsp:cNvSpPr/>
      </dsp:nvSpPr>
      <dsp:spPr>
        <a:xfrm>
          <a:off x="0" y="0"/>
          <a:ext cx="5933439" cy="86363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it-IT" sz="3900" kern="1200" dirty="0"/>
            <a:t>Osservazione</a:t>
          </a:r>
        </a:p>
      </dsp:txBody>
      <dsp:txXfrm>
        <a:off x="25295" y="25295"/>
        <a:ext cx="4928537" cy="813040"/>
      </dsp:txXfrm>
    </dsp:sp>
    <dsp:sp modelId="{CBC9A987-E7A9-4F01-8532-3A1F61DEBE89}">
      <dsp:nvSpPr>
        <dsp:cNvPr id="0" name=""/>
        <dsp:cNvSpPr/>
      </dsp:nvSpPr>
      <dsp:spPr>
        <a:xfrm>
          <a:off x="496925" y="1020654"/>
          <a:ext cx="5933439" cy="863630"/>
        </a:xfrm>
        <a:prstGeom prst="roundRect">
          <a:avLst>
            <a:gd name="adj" fmla="val 10000"/>
          </a:avLst>
        </a:prstGeom>
        <a:solidFill>
          <a:schemeClr val="accent5">
            <a:hueOff val="-4562699"/>
            <a:satOff val="18723"/>
            <a:lumOff val="-13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it-IT" sz="3900" kern="1200" dirty="0"/>
            <a:t>Ipotesi</a:t>
          </a:r>
        </a:p>
      </dsp:txBody>
      <dsp:txXfrm>
        <a:off x="522220" y="1045949"/>
        <a:ext cx="4824563" cy="813040"/>
      </dsp:txXfrm>
    </dsp:sp>
    <dsp:sp modelId="{6A16FA1B-6628-4FC2-8008-445B74C9E157}">
      <dsp:nvSpPr>
        <dsp:cNvPr id="0" name=""/>
        <dsp:cNvSpPr/>
      </dsp:nvSpPr>
      <dsp:spPr>
        <a:xfrm>
          <a:off x="986434" y="2041309"/>
          <a:ext cx="5933439" cy="863630"/>
        </a:xfrm>
        <a:prstGeom prst="roundRect">
          <a:avLst>
            <a:gd name="adj" fmla="val 10000"/>
          </a:avLst>
        </a:prstGeom>
        <a:solidFill>
          <a:schemeClr val="accent5">
            <a:hueOff val="-9125398"/>
            <a:satOff val="37447"/>
            <a:lumOff val="-2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it-IT" sz="3900" kern="1200" dirty="0"/>
            <a:t>Esperimento</a:t>
          </a:r>
        </a:p>
      </dsp:txBody>
      <dsp:txXfrm>
        <a:off x="1011729" y="2066604"/>
        <a:ext cx="4831980" cy="813040"/>
      </dsp:txXfrm>
    </dsp:sp>
    <dsp:sp modelId="{E1C24882-E172-41B3-9268-49C1163573D4}">
      <dsp:nvSpPr>
        <dsp:cNvPr id="0" name=""/>
        <dsp:cNvSpPr/>
      </dsp:nvSpPr>
      <dsp:spPr>
        <a:xfrm>
          <a:off x="1483359" y="3061964"/>
          <a:ext cx="5933439" cy="863630"/>
        </a:xfrm>
        <a:prstGeom prst="roundRect">
          <a:avLst>
            <a:gd name="adj" fmla="val 10000"/>
          </a:avLst>
        </a:prstGeom>
        <a:solidFill>
          <a:schemeClr val="accent5">
            <a:hueOff val="-13688096"/>
            <a:satOff val="56170"/>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it-IT" sz="3900" kern="1200" dirty="0"/>
            <a:t>Tesi</a:t>
          </a:r>
        </a:p>
      </dsp:txBody>
      <dsp:txXfrm>
        <a:off x="1508654" y="3087259"/>
        <a:ext cx="4824563" cy="813040"/>
      </dsp:txXfrm>
    </dsp:sp>
    <dsp:sp modelId="{3FC57F4B-BA7D-4E79-B92A-3305C4C20CC7}">
      <dsp:nvSpPr>
        <dsp:cNvPr id="0" name=""/>
        <dsp:cNvSpPr/>
      </dsp:nvSpPr>
      <dsp:spPr>
        <a:xfrm>
          <a:off x="5372079" y="661462"/>
          <a:ext cx="561360" cy="561360"/>
        </a:xfrm>
        <a:prstGeom prst="downArrow">
          <a:avLst>
            <a:gd name="adj1" fmla="val 55000"/>
            <a:gd name="adj2" fmla="val 45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it-IT" sz="2600" kern="1200"/>
        </a:p>
      </dsp:txBody>
      <dsp:txXfrm>
        <a:off x="5498385" y="661462"/>
        <a:ext cx="308748" cy="422423"/>
      </dsp:txXfrm>
    </dsp:sp>
    <dsp:sp modelId="{1F2B5B61-44F6-40A2-9979-48E5292B1DE3}">
      <dsp:nvSpPr>
        <dsp:cNvPr id="0" name=""/>
        <dsp:cNvSpPr/>
      </dsp:nvSpPr>
      <dsp:spPr>
        <a:xfrm>
          <a:off x="5869004" y="1682117"/>
          <a:ext cx="561360" cy="561360"/>
        </a:xfrm>
        <a:prstGeom prst="downArrow">
          <a:avLst>
            <a:gd name="adj1" fmla="val 55000"/>
            <a:gd name="adj2" fmla="val 45000"/>
          </a:avLst>
        </a:prstGeom>
        <a:solidFill>
          <a:schemeClr val="accent5">
            <a:tint val="40000"/>
            <a:alpha val="90000"/>
            <a:hueOff val="-7104077"/>
            <a:satOff val="15233"/>
            <a:lumOff val="1082"/>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it-IT" sz="2600" kern="1200"/>
        </a:p>
      </dsp:txBody>
      <dsp:txXfrm>
        <a:off x="5995310" y="1682117"/>
        <a:ext cx="308748" cy="422423"/>
      </dsp:txXfrm>
    </dsp:sp>
    <dsp:sp modelId="{20658854-C57C-45C2-94C0-9584DD5B31A9}">
      <dsp:nvSpPr>
        <dsp:cNvPr id="0" name=""/>
        <dsp:cNvSpPr/>
      </dsp:nvSpPr>
      <dsp:spPr>
        <a:xfrm>
          <a:off x="6358513" y="2702772"/>
          <a:ext cx="561360" cy="561360"/>
        </a:xfrm>
        <a:prstGeom prst="downArrow">
          <a:avLst>
            <a:gd name="adj1" fmla="val 55000"/>
            <a:gd name="adj2" fmla="val 45000"/>
          </a:avLst>
        </a:prstGeom>
        <a:solidFill>
          <a:schemeClr val="accent5">
            <a:tint val="40000"/>
            <a:alpha val="90000"/>
            <a:hueOff val="-14208154"/>
            <a:satOff val="30466"/>
            <a:lumOff val="2164"/>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it-IT" sz="2600" kern="1200"/>
        </a:p>
      </dsp:txBody>
      <dsp:txXfrm>
        <a:off x="6484819" y="2702772"/>
        <a:ext cx="308748" cy="4224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A8459-9512-42B7-8F8C-565B64BA54BA}">
      <dsp:nvSpPr>
        <dsp:cNvPr id="0" name=""/>
        <dsp:cNvSpPr/>
      </dsp:nvSpPr>
      <dsp:spPr>
        <a:xfrm>
          <a:off x="6745" y="2920294"/>
          <a:ext cx="3460749" cy="1384299"/>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41275" rIns="0" bIns="41275" numCol="1" spcCol="1270" anchor="ctr" anchorCtr="0">
          <a:noAutofit/>
        </a:bodyPr>
        <a:lstStyle/>
        <a:p>
          <a:pPr marL="0" lvl="0" indent="0" algn="ctr" defTabSz="2889250">
            <a:lnSpc>
              <a:spcPct val="90000"/>
            </a:lnSpc>
            <a:spcBef>
              <a:spcPct val="0"/>
            </a:spcBef>
            <a:spcAft>
              <a:spcPct val="35000"/>
            </a:spcAft>
            <a:buNone/>
          </a:pPr>
          <a:r>
            <a:rPr lang="it-IT" sz="6500" kern="1200" dirty="0"/>
            <a:t>Idea</a:t>
          </a:r>
        </a:p>
      </dsp:txBody>
      <dsp:txXfrm>
        <a:off x="698895" y="2920294"/>
        <a:ext cx="2076450" cy="1384299"/>
      </dsp:txXfrm>
    </dsp:sp>
    <dsp:sp modelId="{54FD606B-96FF-45AC-B6FD-B2E194156B32}">
      <dsp:nvSpPr>
        <dsp:cNvPr id="0" name=""/>
        <dsp:cNvSpPr/>
      </dsp:nvSpPr>
      <dsp:spPr>
        <a:xfrm>
          <a:off x="3017598" y="3037960"/>
          <a:ext cx="2872422" cy="1148968"/>
        </a:xfrm>
        <a:prstGeom prst="chevron">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marL="0" lvl="0" indent="0" algn="ctr" defTabSz="933450">
            <a:lnSpc>
              <a:spcPct val="90000"/>
            </a:lnSpc>
            <a:spcBef>
              <a:spcPct val="0"/>
            </a:spcBef>
            <a:spcAft>
              <a:spcPct val="35000"/>
            </a:spcAft>
            <a:buNone/>
          </a:pPr>
          <a:r>
            <a:rPr lang="it-IT" sz="2100" kern="1200" dirty="0"/>
            <a:t>Proposta di Progetto</a:t>
          </a:r>
        </a:p>
      </dsp:txBody>
      <dsp:txXfrm>
        <a:off x="3592082" y="3037960"/>
        <a:ext cx="1723454" cy="1148968"/>
      </dsp:txXfrm>
    </dsp:sp>
    <dsp:sp modelId="{F191EF02-F5B6-4630-8715-DAA39DFEAA86}">
      <dsp:nvSpPr>
        <dsp:cNvPr id="0" name=""/>
        <dsp:cNvSpPr/>
      </dsp:nvSpPr>
      <dsp:spPr>
        <a:xfrm>
          <a:off x="5487881" y="3037960"/>
          <a:ext cx="2872422" cy="1148968"/>
        </a:xfrm>
        <a:prstGeom prst="chevron">
          <a:avLst/>
        </a:prstGeom>
        <a:solidFill>
          <a:schemeClr val="accent5">
            <a:tint val="40000"/>
            <a:alpha val="90000"/>
            <a:hueOff val="-7104077"/>
            <a:satOff val="15233"/>
            <a:lumOff val="1082"/>
            <a:alphaOff val="0"/>
          </a:schemeClr>
        </a:solidFill>
        <a:ln w="25400" cap="flat" cmpd="sng" algn="ctr">
          <a:solidFill>
            <a:schemeClr val="accent5">
              <a:tint val="40000"/>
              <a:alpha val="90000"/>
              <a:hueOff val="-7104077"/>
              <a:satOff val="15233"/>
              <a:lumOff val="10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marL="0" lvl="0" indent="0" algn="ctr" defTabSz="933450">
            <a:lnSpc>
              <a:spcPct val="90000"/>
            </a:lnSpc>
            <a:spcBef>
              <a:spcPct val="0"/>
            </a:spcBef>
            <a:spcAft>
              <a:spcPct val="35000"/>
            </a:spcAft>
            <a:buNone/>
          </a:pPr>
          <a:r>
            <a:rPr lang="it-IT" sz="2100" kern="1200" dirty="0"/>
            <a:t>Realizzazione del Progetto</a:t>
          </a:r>
        </a:p>
      </dsp:txBody>
      <dsp:txXfrm>
        <a:off x="6062365" y="3037960"/>
        <a:ext cx="1723454" cy="1148968"/>
      </dsp:txXfrm>
    </dsp:sp>
    <dsp:sp modelId="{19253595-ADBF-4A26-929E-2AA5DFE5E439}">
      <dsp:nvSpPr>
        <dsp:cNvPr id="0" name=""/>
        <dsp:cNvSpPr/>
      </dsp:nvSpPr>
      <dsp:spPr>
        <a:xfrm>
          <a:off x="7958164" y="3037960"/>
          <a:ext cx="2872422" cy="1148968"/>
        </a:xfrm>
        <a:prstGeom prst="chevron">
          <a:avLst/>
        </a:prstGeom>
        <a:solidFill>
          <a:schemeClr val="accent5">
            <a:tint val="40000"/>
            <a:alpha val="90000"/>
            <a:hueOff val="-14208154"/>
            <a:satOff val="30466"/>
            <a:lumOff val="2164"/>
            <a:alphaOff val="0"/>
          </a:schemeClr>
        </a:solidFill>
        <a:ln w="25400" cap="flat" cmpd="sng" algn="ctr">
          <a:solidFill>
            <a:schemeClr val="accent5">
              <a:tint val="40000"/>
              <a:alpha val="90000"/>
              <a:hueOff val="-14208154"/>
              <a:satOff val="30466"/>
              <a:lumOff val="216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marL="0" lvl="0" indent="0" algn="ctr" defTabSz="933450">
            <a:lnSpc>
              <a:spcPct val="90000"/>
            </a:lnSpc>
            <a:spcBef>
              <a:spcPct val="0"/>
            </a:spcBef>
            <a:spcAft>
              <a:spcPct val="35000"/>
            </a:spcAft>
            <a:buNone/>
          </a:pPr>
          <a:r>
            <a:rPr lang="it-IT" sz="2100" kern="1200" dirty="0"/>
            <a:t>Risultati</a:t>
          </a:r>
        </a:p>
      </dsp:txBody>
      <dsp:txXfrm>
        <a:off x="8532648" y="3037960"/>
        <a:ext cx="1723454" cy="11489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A8585-9772-418D-91EA-3FEDD74DD9F7}">
      <dsp:nvSpPr>
        <dsp:cNvPr id="0" name=""/>
        <dsp:cNvSpPr/>
      </dsp:nvSpPr>
      <dsp:spPr>
        <a:xfrm>
          <a:off x="0" y="0"/>
          <a:ext cx="1897276" cy="37927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dirty="0"/>
            <a:t>Osservazione</a:t>
          </a:r>
        </a:p>
      </dsp:txBody>
      <dsp:txXfrm>
        <a:off x="11109" y="11109"/>
        <a:ext cx="1455959" cy="357057"/>
      </dsp:txXfrm>
    </dsp:sp>
    <dsp:sp modelId="{CBC9A987-E7A9-4F01-8532-3A1F61DEBE89}">
      <dsp:nvSpPr>
        <dsp:cNvPr id="0" name=""/>
        <dsp:cNvSpPr/>
      </dsp:nvSpPr>
      <dsp:spPr>
        <a:xfrm>
          <a:off x="158896" y="448235"/>
          <a:ext cx="1897276" cy="379275"/>
        </a:xfrm>
        <a:prstGeom prst="roundRect">
          <a:avLst>
            <a:gd name="adj" fmla="val 10000"/>
          </a:avLst>
        </a:prstGeom>
        <a:solidFill>
          <a:schemeClr val="accent5">
            <a:hueOff val="-4562699"/>
            <a:satOff val="18723"/>
            <a:lumOff val="-13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dirty="0"/>
            <a:t>Ipotesi</a:t>
          </a:r>
        </a:p>
      </dsp:txBody>
      <dsp:txXfrm>
        <a:off x="170005" y="459344"/>
        <a:ext cx="1469632" cy="357057"/>
      </dsp:txXfrm>
    </dsp:sp>
    <dsp:sp modelId="{6A16FA1B-6628-4FC2-8008-445B74C9E157}">
      <dsp:nvSpPr>
        <dsp:cNvPr id="0" name=""/>
        <dsp:cNvSpPr/>
      </dsp:nvSpPr>
      <dsp:spPr>
        <a:xfrm>
          <a:off x="315422" y="896470"/>
          <a:ext cx="1897276" cy="379275"/>
        </a:xfrm>
        <a:prstGeom prst="roundRect">
          <a:avLst>
            <a:gd name="adj" fmla="val 10000"/>
          </a:avLst>
        </a:prstGeom>
        <a:solidFill>
          <a:schemeClr val="accent5">
            <a:hueOff val="-9125398"/>
            <a:satOff val="37447"/>
            <a:lumOff val="-2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dirty="0"/>
            <a:t>Esperimento</a:t>
          </a:r>
        </a:p>
      </dsp:txBody>
      <dsp:txXfrm>
        <a:off x="326531" y="907579"/>
        <a:ext cx="1472004" cy="357057"/>
      </dsp:txXfrm>
    </dsp:sp>
    <dsp:sp modelId="{E1C24882-E172-41B3-9268-49C1163573D4}">
      <dsp:nvSpPr>
        <dsp:cNvPr id="0" name=""/>
        <dsp:cNvSpPr/>
      </dsp:nvSpPr>
      <dsp:spPr>
        <a:xfrm>
          <a:off x="474319" y="1344705"/>
          <a:ext cx="1897276" cy="379275"/>
        </a:xfrm>
        <a:prstGeom prst="roundRect">
          <a:avLst>
            <a:gd name="adj" fmla="val 10000"/>
          </a:avLst>
        </a:prstGeom>
        <a:solidFill>
          <a:schemeClr val="accent5">
            <a:hueOff val="-13688096"/>
            <a:satOff val="56170"/>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dirty="0"/>
            <a:t>Tesi attesa</a:t>
          </a:r>
        </a:p>
      </dsp:txBody>
      <dsp:txXfrm>
        <a:off x="485428" y="1355814"/>
        <a:ext cx="1469632" cy="357057"/>
      </dsp:txXfrm>
    </dsp:sp>
    <dsp:sp modelId="{3FC57F4B-BA7D-4E79-B92A-3305C4C20CC7}">
      <dsp:nvSpPr>
        <dsp:cNvPr id="0" name=""/>
        <dsp:cNvSpPr/>
      </dsp:nvSpPr>
      <dsp:spPr>
        <a:xfrm>
          <a:off x="1650747" y="290490"/>
          <a:ext cx="246529" cy="246529"/>
        </a:xfrm>
        <a:prstGeom prst="downArrow">
          <a:avLst>
            <a:gd name="adj1" fmla="val 55000"/>
            <a:gd name="adj2" fmla="val 45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it-IT" sz="1100" kern="1200"/>
        </a:p>
      </dsp:txBody>
      <dsp:txXfrm>
        <a:off x="1706216" y="290490"/>
        <a:ext cx="135591" cy="185513"/>
      </dsp:txXfrm>
    </dsp:sp>
    <dsp:sp modelId="{1F2B5B61-44F6-40A2-9979-48E5292B1DE3}">
      <dsp:nvSpPr>
        <dsp:cNvPr id="0" name=""/>
        <dsp:cNvSpPr/>
      </dsp:nvSpPr>
      <dsp:spPr>
        <a:xfrm>
          <a:off x="1809644" y="738725"/>
          <a:ext cx="246529" cy="246529"/>
        </a:xfrm>
        <a:prstGeom prst="downArrow">
          <a:avLst>
            <a:gd name="adj1" fmla="val 55000"/>
            <a:gd name="adj2" fmla="val 45000"/>
          </a:avLst>
        </a:prstGeom>
        <a:solidFill>
          <a:schemeClr val="accent5">
            <a:tint val="40000"/>
            <a:alpha val="90000"/>
            <a:hueOff val="-7104077"/>
            <a:satOff val="15233"/>
            <a:lumOff val="1082"/>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it-IT" sz="1100" kern="1200"/>
        </a:p>
      </dsp:txBody>
      <dsp:txXfrm>
        <a:off x="1865113" y="738725"/>
        <a:ext cx="135591" cy="185513"/>
      </dsp:txXfrm>
    </dsp:sp>
    <dsp:sp modelId="{20658854-C57C-45C2-94C0-9584DD5B31A9}">
      <dsp:nvSpPr>
        <dsp:cNvPr id="0" name=""/>
        <dsp:cNvSpPr/>
      </dsp:nvSpPr>
      <dsp:spPr>
        <a:xfrm>
          <a:off x="1966169" y="1186960"/>
          <a:ext cx="246529" cy="246529"/>
        </a:xfrm>
        <a:prstGeom prst="downArrow">
          <a:avLst>
            <a:gd name="adj1" fmla="val 55000"/>
            <a:gd name="adj2" fmla="val 45000"/>
          </a:avLst>
        </a:prstGeom>
        <a:solidFill>
          <a:schemeClr val="accent5">
            <a:tint val="40000"/>
            <a:alpha val="90000"/>
            <a:hueOff val="-14208154"/>
            <a:satOff val="30466"/>
            <a:lumOff val="2164"/>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it-IT" sz="1100" kern="1200"/>
        </a:p>
      </dsp:txBody>
      <dsp:txXfrm>
        <a:off x="2021638" y="1186960"/>
        <a:ext cx="135591" cy="1855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A8585-9772-418D-91EA-3FEDD74DD9F7}">
      <dsp:nvSpPr>
        <dsp:cNvPr id="0" name=""/>
        <dsp:cNvSpPr/>
      </dsp:nvSpPr>
      <dsp:spPr>
        <a:xfrm>
          <a:off x="0" y="0"/>
          <a:ext cx="3308540" cy="37927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dirty="0"/>
            <a:t>Osservazione</a:t>
          </a:r>
        </a:p>
      </dsp:txBody>
      <dsp:txXfrm>
        <a:off x="11109" y="11109"/>
        <a:ext cx="2867223" cy="357057"/>
      </dsp:txXfrm>
    </dsp:sp>
    <dsp:sp modelId="{CBC9A987-E7A9-4F01-8532-3A1F61DEBE89}">
      <dsp:nvSpPr>
        <dsp:cNvPr id="0" name=""/>
        <dsp:cNvSpPr/>
      </dsp:nvSpPr>
      <dsp:spPr>
        <a:xfrm>
          <a:off x="277090" y="448235"/>
          <a:ext cx="3308540" cy="379275"/>
        </a:xfrm>
        <a:prstGeom prst="roundRect">
          <a:avLst>
            <a:gd name="adj" fmla="val 10000"/>
          </a:avLst>
        </a:prstGeom>
        <a:solidFill>
          <a:schemeClr val="accent5">
            <a:hueOff val="-4562699"/>
            <a:satOff val="18723"/>
            <a:lumOff val="-13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dirty="0"/>
            <a:t>Ipotesi</a:t>
          </a:r>
        </a:p>
      </dsp:txBody>
      <dsp:txXfrm>
        <a:off x="288199" y="459344"/>
        <a:ext cx="2762703" cy="357057"/>
      </dsp:txXfrm>
    </dsp:sp>
    <dsp:sp modelId="{6A16FA1B-6628-4FC2-8008-445B74C9E157}">
      <dsp:nvSpPr>
        <dsp:cNvPr id="0" name=""/>
        <dsp:cNvSpPr/>
      </dsp:nvSpPr>
      <dsp:spPr>
        <a:xfrm>
          <a:off x="550044" y="896470"/>
          <a:ext cx="3308540" cy="379275"/>
        </a:xfrm>
        <a:prstGeom prst="roundRect">
          <a:avLst>
            <a:gd name="adj" fmla="val 10000"/>
          </a:avLst>
        </a:prstGeom>
        <a:solidFill>
          <a:schemeClr val="accent5">
            <a:hueOff val="-9125398"/>
            <a:satOff val="37447"/>
            <a:lumOff val="-2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dirty="0"/>
            <a:t>Esperimento</a:t>
          </a:r>
        </a:p>
      </dsp:txBody>
      <dsp:txXfrm>
        <a:off x="561153" y="907579"/>
        <a:ext cx="2766838" cy="357057"/>
      </dsp:txXfrm>
    </dsp:sp>
    <dsp:sp modelId="{E1C24882-E172-41B3-9268-49C1163573D4}">
      <dsp:nvSpPr>
        <dsp:cNvPr id="0" name=""/>
        <dsp:cNvSpPr/>
      </dsp:nvSpPr>
      <dsp:spPr>
        <a:xfrm>
          <a:off x="827135" y="1344705"/>
          <a:ext cx="3308540" cy="379275"/>
        </a:xfrm>
        <a:prstGeom prst="roundRect">
          <a:avLst>
            <a:gd name="adj" fmla="val 10000"/>
          </a:avLst>
        </a:prstGeom>
        <a:solidFill>
          <a:schemeClr val="accent5">
            <a:hueOff val="-13688096"/>
            <a:satOff val="56170"/>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r>
            <a:rPr lang="it-IT" sz="1700" kern="1200" dirty="0"/>
            <a:t>Tesi</a:t>
          </a:r>
        </a:p>
      </dsp:txBody>
      <dsp:txXfrm>
        <a:off x="838244" y="1355814"/>
        <a:ext cx="2762703" cy="357057"/>
      </dsp:txXfrm>
    </dsp:sp>
    <dsp:sp modelId="{3FC57F4B-BA7D-4E79-B92A-3305C4C20CC7}">
      <dsp:nvSpPr>
        <dsp:cNvPr id="0" name=""/>
        <dsp:cNvSpPr/>
      </dsp:nvSpPr>
      <dsp:spPr>
        <a:xfrm>
          <a:off x="3062011" y="290490"/>
          <a:ext cx="246529" cy="246529"/>
        </a:xfrm>
        <a:prstGeom prst="downArrow">
          <a:avLst>
            <a:gd name="adj1" fmla="val 55000"/>
            <a:gd name="adj2" fmla="val 45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it-IT" sz="1100" kern="1200"/>
        </a:p>
      </dsp:txBody>
      <dsp:txXfrm>
        <a:off x="3117480" y="290490"/>
        <a:ext cx="135591" cy="185513"/>
      </dsp:txXfrm>
    </dsp:sp>
    <dsp:sp modelId="{1F2B5B61-44F6-40A2-9979-48E5292B1DE3}">
      <dsp:nvSpPr>
        <dsp:cNvPr id="0" name=""/>
        <dsp:cNvSpPr/>
      </dsp:nvSpPr>
      <dsp:spPr>
        <a:xfrm>
          <a:off x="3339101" y="738725"/>
          <a:ext cx="246529" cy="246529"/>
        </a:xfrm>
        <a:prstGeom prst="downArrow">
          <a:avLst>
            <a:gd name="adj1" fmla="val 55000"/>
            <a:gd name="adj2" fmla="val 45000"/>
          </a:avLst>
        </a:prstGeom>
        <a:solidFill>
          <a:schemeClr val="accent5">
            <a:tint val="40000"/>
            <a:alpha val="90000"/>
            <a:hueOff val="-7104077"/>
            <a:satOff val="15233"/>
            <a:lumOff val="1082"/>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it-IT" sz="1100" kern="1200"/>
        </a:p>
      </dsp:txBody>
      <dsp:txXfrm>
        <a:off x="3394570" y="738725"/>
        <a:ext cx="135591" cy="185513"/>
      </dsp:txXfrm>
    </dsp:sp>
    <dsp:sp modelId="{20658854-C57C-45C2-94C0-9584DD5B31A9}">
      <dsp:nvSpPr>
        <dsp:cNvPr id="0" name=""/>
        <dsp:cNvSpPr/>
      </dsp:nvSpPr>
      <dsp:spPr>
        <a:xfrm>
          <a:off x="3612056" y="1186960"/>
          <a:ext cx="246529" cy="246529"/>
        </a:xfrm>
        <a:prstGeom prst="downArrow">
          <a:avLst>
            <a:gd name="adj1" fmla="val 55000"/>
            <a:gd name="adj2" fmla="val 45000"/>
          </a:avLst>
        </a:prstGeom>
        <a:solidFill>
          <a:schemeClr val="accent5">
            <a:tint val="40000"/>
            <a:alpha val="90000"/>
            <a:hueOff val="-14208154"/>
            <a:satOff val="30466"/>
            <a:lumOff val="2164"/>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it-IT" sz="1100" kern="1200"/>
        </a:p>
      </dsp:txBody>
      <dsp:txXfrm>
        <a:off x="3667525" y="1186960"/>
        <a:ext cx="135591" cy="1855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C0C655-1018-4CFA-A91C-8F8572731E76}">
      <dsp:nvSpPr>
        <dsp:cNvPr id="0" name=""/>
        <dsp:cNvSpPr/>
      </dsp:nvSpPr>
      <dsp:spPr>
        <a:xfrm>
          <a:off x="5291" y="1807986"/>
          <a:ext cx="3608916" cy="360891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r>
            <a:rPr lang="it-IT" sz="6500" kern="1200" dirty="0"/>
            <a:t>Cosa</a:t>
          </a:r>
        </a:p>
      </dsp:txBody>
      <dsp:txXfrm>
        <a:off x="533805" y="2336500"/>
        <a:ext cx="2551888" cy="2551888"/>
      </dsp:txXfrm>
    </dsp:sp>
    <dsp:sp modelId="{D1EB8B4E-8D74-4109-A591-4846883EBE3E}">
      <dsp:nvSpPr>
        <dsp:cNvPr id="0" name=""/>
        <dsp:cNvSpPr/>
      </dsp:nvSpPr>
      <dsp:spPr>
        <a:xfrm>
          <a:off x="3614208" y="1807986"/>
          <a:ext cx="3608916" cy="360891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r>
            <a:rPr lang="it-IT" sz="6500" kern="1200" dirty="0"/>
            <a:t>Come</a:t>
          </a:r>
        </a:p>
      </dsp:txBody>
      <dsp:txXfrm>
        <a:off x="4142722" y="2336500"/>
        <a:ext cx="2551888" cy="2551888"/>
      </dsp:txXfrm>
    </dsp:sp>
    <dsp:sp modelId="{9814D956-72E7-4409-A25D-18DA0DD5A608}">
      <dsp:nvSpPr>
        <dsp:cNvPr id="0" name=""/>
        <dsp:cNvSpPr/>
      </dsp:nvSpPr>
      <dsp:spPr>
        <a:xfrm>
          <a:off x="7223124" y="1807986"/>
          <a:ext cx="3608916" cy="3608916"/>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r>
            <a:rPr lang="it-IT" sz="6500" kern="1200" dirty="0"/>
            <a:t>Chi</a:t>
          </a:r>
        </a:p>
      </dsp:txBody>
      <dsp:txXfrm>
        <a:off x="7751638" y="2336500"/>
        <a:ext cx="2551888" cy="25518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C0C655-1018-4CFA-A91C-8F8572731E76}">
      <dsp:nvSpPr>
        <dsp:cNvPr id="0" name=""/>
        <dsp:cNvSpPr/>
      </dsp:nvSpPr>
      <dsp:spPr>
        <a:xfrm>
          <a:off x="3261783" y="0"/>
          <a:ext cx="2412999" cy="241299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it-IT" sz="2400" kern="1200" dirty="0"/>
            <a:t>Risultati</a:t>
          </a:r>
        </a:p>
      </dsp:txBody>
      <dsp:txXfrm>
        <a:off x="3615159" y="353376"/>
        <a:ext cx="1706247" cy="1706247"/>
      </dsp:txXfrm>
    </dsp:sp>
    <dsp:sp modelId="{D1EB8B4E-8D74-4109-A591-4846883EBE3E}">
      <dsp:nvSpPr>
        <dsp:cNvPr id="0" name=""/>
        <dsp:cNvSpPr/>
      </dsp:nvSpPr>
      <dsp:spPr>
        <a:xfrm>
          <a:off x="5674783" y="0"/>
          <a:ext cx="2412999" cy="2412999"/>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it-IT" sz="2400" kern="1200" dirty="0"/>
            <a:t>Metodologia</a:t>
          </a:r>
        </a:p>
      </dsp:txBody>
      <dsp:txXfrm>
        <a:off x="6028159" y="353376"/>
        <a:ext cx="1706247" cy="1706247"/>
      </dsp:txXfrm>
    </dsp:sp>
    <dsp:sp modelId="{9814D956-72E7-4409-A25D-18DA0DD5A608}">
      <dsp:nvSpPr>
        <dsp:cNvPr id="0" name=""/>
        <dsp:cNvSpPr/>
      </dsp:nvSpPr>
      <dsp:spPr>
        <a:xfrm>
          <a:off x="8087783" y="0"/>
          <a:ext cx="2412999" cy="2412999"/>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it-IT" sz="2400" kern="1200" dirty="0"/>
            <a:t>Consorzio e singoli partecipanti</a:t>
          </a:r>
        </a:p>
      </dsp:txBody>
      <dsp:txXfrm>
        <a:off x="8441159" y="353376"/>
        <a:ext cx="1706247" cy="17062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D68B4-403F-48A1-B4D8-98727D0D8967}">
      <dsp:nvSpPr>
        <dsp:cNvPr id="0" name=""/>
        <dsp:cNvSpPr/>
      </dsp:nvSpPr>
      <dsp:spPr>
        <a:xfrm rot="5400000">
          <a:off x="380454" y="1396465"/>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4A5C3141-D612-4D29-9C64-8E11F18AD33F}">
      <dsp:nvSpPr>
        <dsp:cNvPr id="0" name=""/>
        <dsp:cNvSpPr/>
      </dsp:nvSpPr>
      <dsp:spPr>
        <a:xfrm>
          <a:off x="189254" y="1965935"/>
          <a:ext cx="1720708" cy="150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BE" sz="1400" b="1" kern="1200" dirty="0">
              <a:solidFill>
                <a:srgbClr val="0F5494"/>
              </a:solidFill>
              <a:latin typeface="Verdana"/>
              <a:ea typeface="+mn-ea"/>
              <a:cs typeface="+mn-cs"/>
            </a:rPr>
            <a:t>FP7</a:t>
          </a: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OA </a:t>
          </a:r>
          <a:r>
            <a:rPr lang="fr-BE" sz="1400" b="1" kern="1200" dirty="0">
              <a:solidFill>
                <a:srgbClr val="00B0F0"/>
              </a:solidFill>
              <a:latin typeface="Verdana"/>
              <a:ea typeface="+mn-ea"/>
              <a:cs typeface="+mn-cs"/>
            </a:rPr>
            <a:t>Pilot</a:t>
          </a:r>
        </a:p>
        <a:p>
          <a:pPr marL="0" lvl="0" indent="0" algn="l" defTabSz="622300">
            <a:lnSpc>
              <a:spcPct val="90000"/>
            </a:lnSpc>
            <a:spcBef>
              <a:spcPct val="0"/>
            </a:spcBef>
            <a:spcAft>
              <a:spcPct val="35000"/>
            </a:spcAft>
            <a:buNone/>
          </a:pPr>
          <a:r>
            <a:rPr lang="fr-BE" sz="1400" b="0" kern="1200" dirty="0">
              <a:solidFill>
                <a:srgbClr val="2D2D8A"/>
              </a:solidFill>
              <a:latin typeface="Verdana"/>
              <a:ea typeface="+mn-ea"/>
              <a:cs typeface="+mn-cs"/>
            </a:rPr>
            <a:t>Deposit and open access</a:t>
          </a:r>
          <a:endParaRPr lang="en-GB" sz="1400" b="0" kern="1200" dirty="0">
            <a:solidFill>
              <a:srgbClr val="2D2D8A"/>
            </a:solidFill>
            <a:latin typeface="Verdana"/>
            <a:ea typeface="+mn-ea"/>
            <a:cs typeface="+mn-cs"/>
          </a:endParaRPr>
        </a:p>
      </dsp:txBody>
      <dsp:txXfrm>
        <a:off x="189254" y="1965935"/>
        <a:ext cx="1720708" cy="1508301"/>
      </dsp:txXfrm>
    </dsp:sp>
    <dsp:sp modelId="{89D2BFD1-F5E2-448E-873D-BD4112695BC1}">
      <dsp:nvSpPr>
        <dsp:cNvPr id="0" name=""/>
        <dsp:cNvSpPr/>
      </dsp:nvSpPr>
      <dsp:spPr>
        <a:xfrm>
          <a:off x="1585301" y="1256146"/>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C19A2BD2-FDDE-45A9-9BB8-992F6CC2D038}">
      <dsp:nvSpPr>
        <dsp:cNvPr id="0" name=""/>
        <dsp:cNvSpPr/>
      </dsp:nvSpPr>
      <dsp:spPr>
        <a:xfrm rot="5400000">
          <a:off x="2486937" y="875213"/>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C3E04CB7-442A-437E-BCD0-E51137A49033}">
      <dsp:nvSpPr>
        <dsp:cNvPr id="0" name=""/>
        <dsp:cNvSpPr/>
      </dsp:nvSpPr>
      <dsp:spPr>
        <a:xfrm>
          <a:off x="2295738" y="1444684"/>
          <a:ext cx="1720708" cy="150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BE" sz="1400" b="1" kern="1200" dirty="0">
              <a:solidFill>
                <a:srgbClr val="0F5494"/>
              </a:solidFill>
              <a:latin typeface="Verdana"/>
              <a:ea typeface="+mn-ea"/>
              <a:cs typeface="+mn-cs"/>
            </a:rPr>
            <a:t>H2020</a:t>
          </a: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OA </a:t>
          </a:r>
          <a:r>
            <a:rPr lang="fr-BE" sz="1400" b="1" kern="1200" dirty="0">
              <a:solidFill>
                <a:srgbClr val="00B0F0"/>
              </a:solidFill>
              <a:latin typeface="Verdana"/>
              <a:ea typeface="+mn-ea"/>
              <a:cs typeface="+mn-cs"/>
            </a:rPr>
            <a:t>Mandatory</a:t>
          </a:r>
          <a:endParaRPr lang="fr-BE" sz="1400" b="1" kern="1200" dirty="0">
            <a:solidFill>
              <a:srgbClr val="BDDEFF"/>
            </a:solidFill>
            <a:latin typeface="Verdana"/>
            <a:ea typeface="+mn-ea"/>
            <a:cs typeface="+mn-cs"/>
          </a:endParaRP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Deposit and open access</a:t>
          </a:r>
        </a:p>
        <a:p>
          <a:pPr marL="0" lvl="0" indent="0" algn="l" defTabSz="622300">
            <a:lnSpc>
              <a:spcPct val="90000"/>
            </a:lnSpc>
            <a:spcBef>
              <a:spcPct val="0"/>
            </a:spcBef>
            <a:spcAft>
              <a:spcPct val="35000"/>
            </a:spcAft>
            <a:buNone/>
          </a:pPr>
          <a:endParaRPr lang="fr-BE" sz="1400" b="1" kern="1200" dirty="0">
            <a:solidFill>
              <a:srgbClr val="FFC000"/>
            </a:solidFill>
            <a:latin typeface="Verdana"/>
            <a:ea typeface="+mn-ea"/>
            <a:cs typeface="+mn-cs"/>
          </a:endParaRP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&amp; ORD/DMP </a:t>
          </a:r>
          <a:r>
            <a:rPr lang="fr-BE" sz="1400" b="1" kern="1200" dirty="0">
              <a:solidFill>
                <a:srgbClr val="00B0F0"/>
              </a:solidFill>
              <a:latin typeface="Verdana"/>
              <a:ea typeface="+mn-ea"/>
              <a:cs typeface="+mn-cs"/>
            </a:rPr>
            <a:t>Pilot</a:t>
          </a:r>
          <a:endParaRPr lang="en-GB" sz="1400" b="1" kern="1200" dirty="0">
            <a:solidFill>
              <a:srgbClr val="00B0F0"/>
            </a:solidFill>
            <a:latin typeface="Verdana"/>
            <a:ea typeface="+mn-ea"/>
            <a:cs typeface="+mn-cs"/>
          </a:endParaRPr>
        </a:p>
      </dsp:txBody>
      <dsp:txXfrm>
        <a:off x="2295738" y="1444684"/>
        <a:ext cx="1720708" cy="1508301"/>
      </dsp:txXfrm>
    </dsp:sp>
    <dsp:sp modelId="{5BD1A5A7-DF3D-4E91-8DA0-05F43D168E80}">
      <dsp:nvSpPr>
        <dsp:cNvPr id="0" name=""/>
        <dsp:cNvSpPr/>
      </dsp:nvSpPr>
      <dsp:spPr>
        <a:xfrm>
          <a:off x="3691784" y="734895"/>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823B1718-8BCA-402D-8E35-77EBBA1D4AFE}">
      <dsp:nvSpPr>
        <dsp:cNvPr id="0" name=""/>
        <dsp:cNvSpPr/>
      </dsp:nvSpPr>
      <dsp:spPr>
        <a:xfrm rot="5400000">
          <a:off x="4607772" y="396583"/>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5B85BB5C-8F27-45F9-954D-D44A942FEC49}">
      <dsp:nvSpPr>
        <dsp:cNvPr id="0" name=""/>
        <dsp:cNvSpPr/>
      </dsp:nvSpPr>
      <dsp:spPr>
        <a:xfrm>
          <a:off x="4409801" y="1009632"/>
          <a:ext cx="1710883" cy="150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BE" sz="1400" b="1" kern="1200" dirty="0">
              <a:solidFill>
                <a:srgbClr val="0F5494"/>
              </a:solidFill>
              <a:latin typeface="Verdana"/>
              <a:ea typeface="+mn-ea"/>
              <a:cs typeface="+mn-cs"/>
            </a:rPr>
            <a:t>H2020</a:t>
          </a: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OA </a:t>
          </a:r>
          <a:r>
            <a:rPr lang="fr-BE" sz="1400" b="1" kern="1200" dirty="0">
              <a:solidFill>
                <a:srgbClr val="00B0F0"/>
              </a:solidFill>
              <a:latin typeface="Verdana"/>
              <a:ea typeface="+mn-ea"/>
              <a:cs typeface="+mn-cs"/>
            </a:rPr>
            <a:t>Mandatory</a:t>
          </a:r>
          <a:endParaRPr lang="fr-BE" sz="1400" b="1" kern="1200" dirty="0">
            <a:solidFill>
              <a:srgbClr val="BDDEFF"/>
            </a:solidFill>
            <a:latin typeface="Verdana"/>
            <a:ea typeface="+mn-ea"/>
            <a:cs typeface="+mn-cs"/>
          </a:endParaRP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Deposit and open access</a:t>
          </a:r>
        </a:p>
        <a:p>
          <a:pPr marL="0" lvl="0" indent="0" algn="l" defTabSz="622300">
            <a:lnSpc>
              <a:spcPct val="90000"/>
            </a:lnSpc>
            <a:spcBef>
              <a:spcPct val="0"/>
            </a:spcBef>
            <a:spcAft>
              <a:spcPct val="35000"/>
            </a:spcAft>
            <a:buNone/>
          </a:pPr>
          <a:endParaRPr lang="fr-BE" sz="1400" b="1" kern="1200" dirty="0">
            <a:solidFill>
              <a:srgbClr val="FFC000"/>
            </a:solidFill>
            <a:latin typeface="Verdana"/>
            <a:ea typeface="+mn-ea"/>
            <a:cs typeface="+mn-cs"/>
          </a:endParaRPr>
        </a:p>
        <a:p>
          <a:pPr marL="0" lvl="0" indent="0" algn="l" defTabSz="622300">
            <a:lnSpc>
              <a:spcPct val="90000"/>
            </a:lnSpc>
            <a:spcBef>
              <a:spcPct val="0"/>
            </a:spcBef>
            <a:spcAft>
              <a:spcPts val="0"/>
            </a:spcAft>
            <a:buNone/>
          </a:pPr>
          <a:r>
            <a:rPr lang="fr-BE" sz="1400" kern="1200" dirty="0">
              <a:solidFill>
                <a:srgbClr val="0F5494"/>
              </a:solidFill>
              <a:latin typeface="Verdana"/>
              <a:ea typeface="+mn-ea"/>
              <a:cs typeface="+mn-cs"/>
            </a:rPr>
            <a:t>&amp; ORD/DMP </a:t>
          </a:r>
          <a:r>
            <a:rPr lang="fr-BE" sz="1400" b="1" kern="1200" dirty="0">
              <a:solidFill>
                <a:srgbClr val="2D2D8A">
                  <a:lumMod val="60000"/>
                  <a:lumOff val="40000"/>
                </a:srgbClr>
              </a:solidFill>
              <a:latin typeface="Verdana"/>
              <a:ea typeface="+mn-ea"/>
              <a:cs typeface="+mn-cs"/>
            </a:rPr>
            <a:t>by default </a:t>
          </a:r>
        </a:p>
        <a:p>
          <a:pPr marL="0" lvl="0" indent="0" algn="l" defTabSz="622300">
            <a:lnSpc>
              <a:spcPct val="90000"/>
            </a:lnSpc>
            <a:spcBef>
              <a:spcPct val="0"/>
            </a:spcBef>
            <a:spcAft>
              <a:spcPts val="0"/>
            </a:spcAft>
            <a:buNone/>
          </a:pPr>
          <a:r>
            <a:rPr lang="fr-BE" sz="1400" b="1" kern="1200" dirty="0">
              <a:solidFill>
                <a:srgbClr val="2D2D8A">
                  <a:lumMod val="60000"/>
                  <a:lumOff val="40000"/>
                </a:srgbClr>
              </a:solidFill>
              <a:latin typeface="Verdana"/>
              <a:ea typeface="+mn-ea"/>
              <a:cs typeface="+mn-cs"/>
            </a:rPr>
            <a:t>(exceptions)</a:t>
          </a:r>
          <a:endParaRPr lang="en-GB" sz="1400" b="1" kern="1200" dirty="0">
            <a:solidFill>
              <a:srgbClr val="2D2D8A">
                <a:lumMod val="60000"/>
                <a:lumOff val="40000"/>
              </a:srgbClr>
            </a:solidFill>
            <a:latin typeface="Verdana"/>
            <a:ea typeface="+mn-ea"/>
            <a:cs typeface="+mn-cs"/>
          </a:endParaRPr>
        </a:p>
      </dsp:txBody>
      <dsp:txXfrm>
        <a:off x="4409801" y="1009632"/>
        <a:ext cx="1710883" cy="1508301"/>
      </dsp:txXfrm>
    </dsp:sp>
    <dsp:sp modelId="{DC2C18E0-A8B7-431B-9F90-885E4B4A426B}">
      <dsp:nvSpPr>
        <dsp:cNvPr id="0" name=""/>
        <dsp:cNvSpPr/>
      </dsp:nvSpPr>
      <dsp:spPr>
        <a:xfrm>
          <a:off x="5798267" y="213643"/>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66795283-61C8-4927-864F-77B9DAB72824}">
      <dsp:nvSpPr>
        <dsp:cNvPr id="0" name=""/>
        <dsp:cNvSpPr/>
      </dsp:nvSpPr>
      <dsp:spPr>
        <a:xfrm rot="5400000">
          <a:off x="6699903" y="-167288"/>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99B82E22-B053-4E92-876B-DF794DB4385B}">
      <dsp:nvSpPr>
        <dsp:cNvPr id="0" name=""/>
        <dsp:cNvSpPr/>
      </dsp:nvSpPr>
      <dsp:spPr>
        <a:xfrm>
          <a:off x="6508704" y="402181"/>
          <a:ext cx="1720708" cy="150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GB" sz="6500" kern="1200" dirty="0">
            <a:solidFill>
              <a:srgbClr val="000000">
                <a:hueOff val="0"/>
                <a:satOff val="0"/>
                <a:lumOff val="0"/>
                <a:alphaOff val="0"/>
              </a:srgbClr>
            </a:solidFill>
            <a:latin typeface="Verdana"/>
            <a:ea typeface="+mn-ea"/>
            <a:cs typeface="+mn-cs"/>
          </a:endParaRPr>
        </a:p>
      </dsp:txBody>
      <dsp:txXfrm>
        <a:off x="6508704" y="402181"/>
        <a:ext cx="1720708" cy="15083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D68B4-403F-48A1-B4D8-98727D0D8967}">
      <dsp:nvSpPr>
        <dsp:cNvPr id="0" name=""/>
        <dsp:cNvSpPr/>
      </dsp:nvSpPr>
      <dsp:spPr>
        <a:xfrm rot="5400000">
          <a:off x="380454" y="1396465"/>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5C3141-D612-4D29-9C64-8E11F18AD33F}">
      <dsp:nvSpPr>
        <dsp:cNvPr id="0" name=""/>
        <dsp:cNvSpPr/>
      </dsp:nvSpPr>
      <dsp:spPr>
        <a:xfrm>
          <a:off x="189254" y="1965935"/>
          <a:ext cx="1720708" cy="150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BE" sz="1400" b="1" kern="1200" dirty="0">
              <a:solidFill>
                <a:srgbClr val="0F5494"/>
              </a:solidFill>
              <a:latin typeface="Verdana"/>
              <a:ea typeface="+mn-ea"/>
              <a:cs typeface="+mn-cs"/>
            </a:rPr>
            <a:t>FP7</a:t>
          </a: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OA </a:t>
          </a:r>
          <a:r>
            <a:rPr lang="fr-BE" sz="1400" b="1" kern="1200" dirty="0">
              <a:solidFill>
                <a:srgbClr val="00B0F0"/>
              </a:solidFill>
              <a:latin typeface="Verdana"/>
              <a:ea typeface="+mn-ea"/>
              <a:cs typeface="+mn-cs"/>
            </a:rPr>
            <a:t>Pilot</a:t>
          </a:r>
        </a:p>
        <a:p>
          <a:pPr marL="0" lvl="0" indent="0" algn="l" defTabSz="622300">
            <a:lnSpc>
              <a:spcPct val="90000"/>
            </a:lnSpc>
            <a:spcBef>
              <a:spcPct val="0"/>
            </a:spcBef>
            <a:spcAft>
              <a:spcPct val="35000"/>
            </a:spcAft>
            <a:buNone/>
          </a:pPr>
          <a:r>
            <a:rPr lang="fr-BE" sz="1400" b="0" kern="1200" dirty="0">
              <a:solidFill>
                <a:srgbClr val="2D2D8A"/>
              </a:solidFill>
              <a:latin typeface="Verdana"/>
              <a:ea typeface="+mn-ea"/>
              <a:cs typeface="+mn-cs"/>
            </a:rPr>
            <a:t>Deposit and open access</a:t>
          </a:r>
          <a:endParaRPr lang="en-GB" sz="1400" b="0" kern="1200" dirty="0">
            <a:solidFill>
              <a:srgbClr val="2D2D8A"/>
            </a:solidFill>
            <a:latin typeface="Verdana"/>
            <a:ea typeface="+mn-ea"/>
            <a:cs typeface="+mn-cs"/>
          </a:endParaRPr>
        </a:p>
      </dsp:txBody>
      <dsp:txXfrm>
        <a:off x="189254" y="1965935"/>
        <a:ext cx="1720708" cy="1508301"/>
      </dsp:txXfrm>
    </dsp:sp>
    <dsp:sp modelId="{89D2BFD1-F5E2-448E-873D-BD4112695BC1}">
      <dsp:nvSpPr>
        <dsp:cNvPr id="0" name=""/>
        <dsp:cNvSpPr/>
      </dsp:nvSpPr>
      <dsp:spPr>
        <a:xfrm>
          <a:off x="1585301" y="1256146"/>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9A2BD2-FDDE-45A9-9BB8-992F6CC2D038}">
      <dsp:nvSpPr>
        <dsp:cNvPr id="0" name=""/>
        <dsp:cNvSpPr/>
      </dsp:nvSpPr>
      <dsp:spPr>
        <a:xfrm rot="5400000">
          <a:off x="2486937" y="875213"/>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E04CB7-442A-437E-BCD0-E51137A49033}">
      <dsp:nvSpPr>
        <dsp:cNvPr id="0" name=""/>
        <dsp:cNvSpPr/>
      </dsp:nvSpPr>
      <dsp:spPr>
        <a:xfrm>
          <a:off x="2295738" y="1444684"/>
          <a:ext cx="1720708" cy="150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BE" sz="1400" b="1" kern="1200" dirty="0">
              <a:solidFill>
                <a:srgbClr val="0F5494"/>
              </a:solidFill>
              <a:latin typeface="Verdana"/>
              <a:ea typeface="+mn-ea"/>
              <a:cs typeface="+mn-cs"/>
            </a:rPr>
            <a:t>H2020</a:t>
          </a: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OA </a:t>
          </a:r>
          <a:r>
            <a:rPr lang="fr-BE" sz="1400" b="1" kern="1200" dirty="0">
              <a:solidFill>
                <a:srgbClr val="00B0F0"/>
              </a:solidFill>
              <a:latin typeface="Verdana"/>
              <a:ea typeface="+mn-ea"/>
              <a:cs typeface="+mn-cs"/>
            </a:rPr>
            <a:t>Mandatory</a:t>
          </a:r>
          <a:endParaRPr lang="fr-BE" sz="1400" b="1" kern="1200" dirty="0">
            <a:solidFill>
              <a:srgbClr val="BDDEFF"/>
            </a:solidFill>
            <a:latin typeface="Verdana"/>
            <a:ea typeface="+mn-ea"/>
            <a:cs typeface="+mn-cs"/>
          </a:endParaRP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Deposit and open access</a:t>
          </a:r>
        </a:p>
        <a:p>
          <a:pPr marL="0" lvl="0" indent="0" algn="l" defTabSz="622300">
            <a:lnSpc>
              <a:spcPct val="90000"/>
            </a:lnSpc>
            <a:spcBef>
              <a:spcPct val="0"/>
            </a:spcBef>
            <a:spcAft>
              <a:spcPct val="35000"/>
            </a:spcAft>
            <a:buNone/>
          </a:pPr>
          <a:endParaRPr lang="fr-BE" sz="1400" b="1" kern="1200" dirty="0">
            <a:solidFill>
              <a:srgbClr val="FFC000"/>
            </a:solidFill>
            <a:latin typeface="Verdana"/>
            <a:ea typeface="+mn-ea"/>
            <a:cs typeface="+mn-cs"/>
          </a:endParaRP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&amp; ORD/DMP </a:t>
          </a:r>
          <a:r>
            <a:rPr lang="fr-BE" sz="1400" b="1" kern="1200" dirty="0">
              <a:solidFill>
                <a:srgbClr val="00B0F0"/>
              </a:solidFill>
              <a:latin typeface="Verdana"/>
              <a:ea typeface="+mn-ea"/>
              <a:cs typeface="+mn-cs"/>
            </a:rPr>
            <a:t>Pilot</a:t>
          </a:r>
          <a:endParaRPr lang="en-GB" sz="1400" b="1" kern="1200" dirty="0">
            <a:solidFill>
              <a:srgbClr val="00B0F0"/>
            </a:solidFill>
            <a:latin typeface="Verdana"/>
            <a:ea typeface="+mn-ea"/>
            <a:cs typeface="+mn-cs"/>
          </a:endParaRPr>
        </a:p>
      </dsp:txBody>
      <dsp:txXfrm>
        <a:off x="2295738" y="1444684"/>
        <a:ext cx="1720708" cy="1508301"/>
      </dsp:txXfrm>
    </dsp:sp>
    <dsp:sp modelId="{5BD1A5A7-DF3D-4E91-8DA0-05F43D168E80}">
      <dsp:nvSpPr>
        <dsp:cNvPr id="0" name=""/>
        <dsp:cNvSpPr/>
      </dsp:nvSpPr>
      <dsp:spPr>
        <a:xfrm>
          <a:off x="3691784" y="734895"/>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3B1718-8BCA-402D-8E35-77EBBA1D4AFE}">
      <dsp:nvSpPr>
        <dsp:cNvPr id="0" name=""/>
        <dsp:cNvSpPr/>
      </dsp:nvSpPr>
      <dsp:spPr>
        <a:xfrm rot="5400000">
          <a:off x="4607772" y="396583"/>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5BB5C-8F27-45F9-954D-D44A942FEC49}">
      <dsp:nvSpPr>
        <dsp:cNvPr id="0" name=""/>
        <dsp:cNvSpPr/>
      </dsp:nvSpPr>
      <dsp:spPr>
        <a:xfrm>
          <a:off x="4409801" y="1009632"/>
          <a:ext cx="1710883" cy="150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BE" sz="1400" b="1" kern="1200" dirty="0">
              <a:solidFill>
                <a:srgbClr val="0F5494"/>
              </a:solidFill>
              <a:latin typeface="Verdana"/>
              <a:ea typeface="+mn-ea"/>
              <a:cs typeface="+mn-cs"/>
            </a:rPr>
            <a:t>H2020</a:t>
          </a: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OA </a:t>
          </a:r>
          <a:r>
            <a:rPr lang="fr-BE" sz="1400" b="1" kern="1200" dirty="0">
              <a:solidFill>
                <a:srgbClr val="00B0F0"/>
              </a:solidFill>
              <a:latin typeface="Verdana"/>
              <a:ea typeface="+mn-ea"/>
              <a:cs typeface="+mn-cs"/>
            </a:rPr>
            <a:t>Mandatory</a:t>
          </a:r>
          <a:endParaRPr lang="fr-BE" sz="1400" b="1" kern="1200" dirty="0">
            <a:solidFill>
              <a:srgbClr val="BDDEFF"/>
            </a:solidFill>
            <a:latin typeface="Verdana"/>
            <a:ea typeface="+mn-ea"/>
            <a:cs typeface="+mn-cs"/>
          </a:endParaRPr>
        </a:p>
        <a:p>
          <a:pPr marL="0" lvl="0" indent="0" algn="l" defTabSz="622300">
            <a:lnSpc>
              <a:spcPct val="90000"/>
            </a:lnSpc>
            <a:spcBef>
              <a:spcPct val="0"/>
            </a:spcBef>
            <a:spcAft>
              <a:spcPct val="35000"/>
            </a:spcAft>
            <a:buNone/>
          </a:pPr>
          <a:r>
            <a:rPr lang="fr-BE" sz="1400" kern="1200" dirty="0">
              <a:solidFill>
                <a:srgbClr val="0F5494"/>
              </a:solidFill>
              <a:latin typeface="Verdana"/>
              <a:ea typeface="+mn-ea"/>
              <a:cs typeface="+mn-cs"/>
            </a:rPr>
            <a:t>Deposit and open access</a:t>
          </a:r>
        </a:p>
        <a:p>
          <a:pPr marL="0" lvl="0" indent="0" algn="l" defTabSz="622300">
            <a:lnSpc>
              <a:spcPct val="90000"/>
            </a:lnSpc>
            <a:spcBef>
              <a:spcPct val="0"/>
            </a:spcBef>
            <a:spcAft>
              <a:spcPct val="35000"/>
            </a:spcAft>
            <a:buNone/>
          </a:pPr>
          <a:endParaRPr lang="fr-BE" sz="1400" b="1" kern="1200" dirty="0">
            <a:solidFill>
              <a:srgbClr val="FFC000"/>
            </a:solidFill>
            <a:latin typeface="Verdana"/>
            <a:ea typeface="+mn-ea"/>
            <a:cs typeface="+mn-cs"/>
          </a:endParaRPr>
        </a:p>
        <a:p>
          <a:pPr marL="0" lvl="0" indent="0" algn="l" defTabSz="622300">
            <a:lnSpc>
              <a:spcPct val="90000"/>
            </a:lnSpc>
            <a:spcBef>
              <a:spcPct val="0"/>
            </a:spcBef>
            <a:spcAft>
              <a:spcPts val="0"/>
            </a:spcAft>
            <a:buNone/>
          </a:pPr>
          <a:r>
            <a:rPr lang="fr-BE" sz="1400" kern="1200" dirty="0">
              <a:solidFill>
                <a:srgbClr val="0F5494"/>
              </a:solidFill>
              <a:latin typeface="Verdana"/>
              <a:ea typeface="+mn-ea"/>
              <a:cs typeface="+mn-cs"/>
            </a:rPr>
            <a:t>&amp; ORD/DMP </a:t>
          </a:r>
          <a:r>
            <a:rPr lang="fr-BE" sz="1400" b="1" kern="1200" dirty="0">
              <a:solidFill>
                <a:srgbClr val="2D2D8A">
                  <a:lumMod val="60000"/>
                  <a:lumOff val="40000"/>
                </a:srgbClr>
              </a:solidFill>
              <a:latin typeface="Verdana"/>
              <a:ea typeface="+mn-ea"/>
              <a:cs typeface="+mn-cs"/>
            </a:rPr>
            <a:t>by default </a:t>
          </a:r>
        </a:p>
        <a:p>
          <a:pPr marL="0" lvl="0" indent="0" algn="l" defTabSz="622300">
            <a:lnSpc>
              <a:spcPct val="90000"/>
            </a:lnSpc>
            <a:spcBef>
              <a:spcPct val="0"/>
            </a:spcBef>
            <a:spcAft>
              <a:spcPts val="0"/>
            </a:spcAft>
            <a:buNone/>
          </a:pPr>
          <a:r>
            <a:rPr lang="fr-BE" sz="1400" b="1" kern="1200" dirty="0">
              <a:solidFill>
                <a:srgbClr val="2D2D8A">
                  <a:lumMod val="60000"/>
                  <a:lumOff val="40000"/>
                </a:srgbClr>
              </a:solidFill>
              <a:latin typeface="Verdana"/>
              <a:ea typeface="+mn-ea"/>
              <a:cs typeface="+mn-cs"/>
            </a:rPr>
            <a:t>(exceptions)</a:t>
          </a:r>
          <a:endParaRPr lang="en-GB" sz="1400" b="1" kern="1200" dirty="0">
            <a:solidFill>
              <a:srgbClr val="2D2D8A">
                <a:lumMod val="60000"/>
                <a:lumOff val="40000"/>
              </a:srgbClr>
            </a:solidFill>
            <a:latin typeface="Verdana"/>
            <a:ea typeface="+mn-ea"/>
            <a:cs typeface="+mn-cs"/>
          </a:endParaRPr>
        </a:p>
      </dsp:txBody>
      <dsp:txXfrm>
        <a:off x="4409801" y="1009632"/>
        <a:ext cx="1710883" cy="1508301"/>
      </dsp:txXfrm>
    </dsp:sp>
    <dsp:sp modelId="{DC2C18E0-A8B7-431B-9F90-885E4B4A426B}">
      <dsp:nvSpPr>
        <dsp:cNvPr id="0" name=""/>
        <dsp:cNvSpPr/>
      </dsp:nvSpPr>
      <dsp:spPr>
        <a:xfrm>
          <a:off x="5798267" y="213643"/>
          <a:ext cx="324661" cy="324661"/>
        </a:xfrm>
        <a:prstGeom prst="triangle">
          <a:avLst>
            <a:gd name="adj" fmla="val 10000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795283-61C8-4927-864F-77B9DAB72824}">
      <dsp:nvSpPr>
        <dsp:cNvPr id="0" name=""/>
        <dsp:cNvSpPr/>
      </dsp:nvSpPr>
      <dsp:spPr>
        <a:xfrm rot="5400000">
          <a:off x="6699903" y="-167288"/>
          <a:ext cx="1145422" cy="1905956"/>
        </a:xfrm>
        <a:prstGeom prst="corner">
          <a:avLst>
            <a:gd name="adj1" fmla="val 16120"/>
            <a:gd name="adj2" fmla="val 16110"/>
          </a:avLst>
        </a:prstGeom>
        <a:solidFill>
          <a:srgbClr val="BBE0E3">
            <a:hueOff val="0"/>
            <a:satOff val="0"/>
            <a:lumOff val="0"/>
            <a:alphaOff val="0"/>
          </a:srgbClr>
        </a:solidFill>
        <a:ln w="25400" cap="flat" cmpd="sng" algn="ctr">
          <a:solidFill>
            <a:srgbClr val="BBE0E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B82E22-B053-4E92-876B-DF794DB4385B}">
      <dsp:nvSpPr>
        <dsp:cNvPr id="0" name=""/>
        <dsp:cNvSpPr/>
      </dsp:nvSpPr>
      <dsp:spPr>
        <a:xfrm>
          <a:off x="6508704" y="402181"/>
          <a:ext cx="1720708" cy="150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GB" sz="6500" kern="1200" dirty="0">
            <a:solidFill>
              <a:srgbClr val="000000">
                <a:hueOff val="0"/>
                <a:satOff val="0"/>
                <a:lumOff val="0"/>
                <a:alphaOff val="0"/>
              </a:srgbClr>
            </a:solidFill>
            <a:latin typeface="Verdana"/>
            <a:ea typeface="+mn-ea"/>
            <a:cs typeface="+mn-cs"/>
          </a:endParaRPr>
        </a:p>
      </dsp:txBody>
      <dsp:txXfrm>
        <a:off x="6508704" y="402181"/>
        <a:ext cx="1720708" cy="15083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2ACDB8-0914-0F47-895C-32645AAA46CA}">
      <dsp:nvSpPr>
        <dsp:cNvPr id="0" name=""/>
        <dsp:cNvSpPr/>
      </dsp:nvSpPr>
      <dsp:spPr>
        <a:xfrm>
          <a:off x="1406018" y="4056"/>
          <a:ext cx="625225" cy="625225"/>
        </a:xfrm>
        <a:prstGeom prst="ellipse">
          <a:avLst/>
        </a:prstGeom>
        <a:solidFill>
          <a:schemeClr val="accent5">
            <a:lumMod val="5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C275E081-5A9C-BD44-AE31-44F75D8B4C9C}">
      <dsp:nvSpPr>
        <dsp:cNvPr id="0" name=""/>
        <dsp:cNvSpPr/>
      </dsp:nvSpPr>
      <dsp:spPr>
        <a:xfrm>
          <a:off x="1718631" y="4056"/>
          <a:ext cx="3335804" cy="625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5400" rIns="0" bIns="25400" numCol="1" spcCol="1270" anchor="ctr" anchorCtr="0">
          <a:noAutofit/>
        </a:bodyPr>
        <a:lstStyle/>
        <a:p>
          <a:pPr marL="0" lvl="0" indent="0" algn="l" defTabSz="889000">
            <a:lnSpc>
              <a:spcPct val="90000"/>
            </a:lnSpc>
            <a:spcBef>
              <a:spcPct val="0"/>
            </a:spcBef>
            <a:spcAft>
              <a:spcPct val="35000"/>
            </a:spcAft>
            <a:buNone/>
          </a:pPr>
          <a:r>
            <a:rPr lang="it-IT" sz="2000" b="1" kern="1200" dirty="0"/>
            <a:t>Fornitori dei Servizi CC ICDI</a:t>
          </a:r>
        </a:p>
      </dsp:txBody>
      <dsp:txXfrm>
        <a:off x="1718631" y="4056"/>
        <a:ext cx="3335804" cy="625225"/>
      </dsp:txXfrm>
    </dsp:sp>
    <dsp:sp modelId="{015F99AF-7791-CF4D-AEF0-858116991866}">
      <dsp:nvSpPr>
        <dsp:cNvPr id="0" name=""/>
        <dsp:cNvSpPr/>
      </dsp:nvSpPr>
      <dsp:spPr>
        <a:xfrm>
          <a:off x="1242087" y="629281"/>
          <a:ext cx="3465424" cy="3465424"/>
        </a:xfrm>
        <a:prstGeom prst="ellipse">
          <a:avLst/>
        </a:prstGeom>
        <a:solidFill>
          <a:schemeClr val="accent5">
            <a:lumMod val="40000"/>
            <a:lumOff val="6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99FDA5F8-D83D-184B-8C36-B05FABB45E51}">
      <dsp:nvSpPr>
        <dsp:cNvPr id="0" name=""/>
        <dsp:cNvSpPr/>
      </dsp:nvSpPr>
      <dsp:spPr>
        <a:xfrm>
          <a:off x="1406018" y="774829"/>
          <a:ext cx="623776" cy="623776"/>
        </a:xfrm>
        <a:prstGeom prst="ellipse">
          <a:avLst/>
        </a:prstGeom>
        <a:solidFill>
          <a:schemeClr val="accent5">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82E11E97-926E-5E48-94C9-322305F41651}">
      <dsp:nvSpPr>
        <dsp:cNvPr id="0" name=""/>
        <dsp:cNvSpPr/>
      </dsp:nvSpPr>
      <dsp:spPr>
        <a:xfrm>
          <a:off x="1717906" y="774829"/>
          <a:ext cx="3336529" cy="62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5400" rIns="0" bIns="25400" numCol="1" spcCol="1270" anchor="ctr" anchorCtr="0">
          <a:noAutofit/>
        </a:bodyPr>
        <a:lstStyle/>
        <a:p>
          <a:pPr marL="0" lvl="0" indent="0" algn="l" defTabSz="889000">
            <a:lnSpc>
              <a:spcPct val="90000"/>
            </a:lnSpc>
            <a:spcBef>
              <a:spcPct val="0"/>
            </a:spcBef>
            <a:spcAft>
              <a:spcPct val="35000"/>
            </a:spcAft>
            <a:buNone/>
          </a:pPr>
          <a:r>
            <a:rPr lang="it-IT" sz="2000" kern="1200" dirty="0"/>
            <a:t>Esperti</a:t>
          </a:r>
        </a:p>
      </dsp:txBody>
      <dsp:txXfrm>
        <a:off x="1717906" y="774829"/>
        <a:ext cx="3336529" cy="623776"/>
      </dsp:txXfrm>
    </dsp:sp>
    <dsp:sp modelId="{69D6CBD8-2501-F84A-96FA-D5FE8EC4174B}">
      <dsp:nvSpPr>
        <dsp:cNvPr id="0" name=""/>
        <dsp:cNvSpPr/>
      </dsp:nvSpPr>
      <dsp:spPr>
        <a:xfrm>
          <a:off x="2085098" y="1398606"/>
          <a:ext cx="2145475" cy="1939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9050" rIns="0" bIns="19050" numCol="1" spcCol="1270" anchor="ctr" anchorCtr="0">
          <a:noAutofit/>
        </a:bodyPr>
        <a:lstStyle/>
        <a:p>
          <a:pPr marL="0" lvl="0" indent="0" algn="l" defTabSz="666750">
            <a:lnSpc>
              <a:spcPct val="90000"/>
            </a:lnSpc>
            <a:spcBef>
              <a:spcPct val="0"/>
            </a:spcBef>
            <a:spcAft>
              <a:spcPct val="35000"/>
            </a:spcAft>
            <a:buNone/>
          </a:pPr>
          <a:r>
            <a:rPr lang="it-IT" sz="1500" kern="1200" dirty="0">
              <a:solidFill>
                <a:schemeClr val="tx1"/>
              </a:solidFill>
            </a:rPr>
            <a:t>Gli </a:t>
          </a:r>
          <a:r>
            <a:rPr lang="it-IT" sz="1500" b="1" kern="1200" dirty="0">
              <a:solidFill>
                <a:schemeClr val="tx1"/>
              </a:solidFill>
            </a:rPr>
            <a:t>esperti</a:t>
          </a:r>
          <a:r>
            <a:rPr lang="it-IT" sz="1500" kern="1200" dirty="0">
              <a:solidFill>
                <a:schemeClr val="tx1"/>
              </a:solidFill>
            </a:rPr>
            <a:t> della rete CC ICDI mettono a disposizione le proprie competenze in vari settori, realizzano specifici percorsi formativi, offrono supporto su tematiche relative ad EOSC e all’Open Science.</a:t>
          </a:r>
          <a:endParaRPr lang="it-IT" sz="1500" kern="1200" dirty="0"/>
        </a:p>
      </dsp:txBody>
      <dsp:txXfrm>
        <a:off x="2085098" y="1398606"/>
        <a:ext cx="2145475" cy="1939607"/>
      </dsp:txXfrm>
    </dsp:sp>
    <dsp:sp modelId="{A6ECDCB9-108A-BE45-B90A-0C9CF7B9BF79}">
      <dsp:nvSpPr>
        <dsp:cNvPr id="0" name=""/>
        <dsp:cNvSpPr/>
      </dsp:nvSpPr>
      <dsp:spPr>
        <a:xfrm>
          <a:off x="1242087" y="3755407"/>
          <a:ext cx="3465424" cy="3465424"/>
        </a:xfrm>
        <a:prstGeom prst="ellipse">
          <a:avLst/>
        </a:prstGeom>
        <a:solidFill>
          <a:schemeClr val="accent5">
            <a:lumMod val="40000"/>
            <a:lumOff val="6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9A5632DF-54EE-D74A-BD79-173737F89896}">
      <dsp:nvSpPr>
        <dsp:cNvPr id="0" name=""/>
        <dsp:cNvSpPr/>
      </dsp:nvSpPr>
      <dsp:spPr>
        <a:xfrm>
          <a:off x="1406018" y="3900955"/>
          <a:ext cx="623776" cy="623776"/>
        </a:xfrm>
        <a:prstGeom prst="ellipse">
          <a:avLst/>
        </a:prstGeom>
        <a:solidFill>
          <a:schemeClr val="accent5">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EEF68A0B-48B0-7B4F-839B-6A6066C7B7B3}">
      <dsp:nvSpPr>
        <dsp:cNvPr id="0" name=""/>
        <dsp:cNvSpPr/>
      </dsp:nvSpPr>
      <dsp:spPr>
        <a:xfrm>
          <a:off x="1717906" y="3900955"/>
          <a:ext cx="3336529" cy="62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5400" rIns="0" bIns="25400" numCol="1" spcCol="1270" anchor="ctr" anchorCtr="0">
          <a:noAutofit/>
        </a:bodyPr>
        <a:lstStyle/>
        <a:p>
          <a:pPr marL="0" lvl="0" indent="0" algn="l" defTabSz="889000">
            <a:lnSpc>
              <a:spcPct val="90000"/>
            </a:lnSpc>
            <a:spcBef>
              <a:spcPct val="0"/>
            </a:spcBef>
            <a:spcAft>
              <a:spcPct val="35000"/>
            </a:spcAft>
            <a:buNone/>
          </a:pPr>
          <a:r>
            <a:rPr lang="it-IT" sz="2000" kern="1200" dirty="0"/>
            <a:t>Service Providers</a:t>
          </a:r>
        </a:p>
      </dsp:txBody>
      <dsp:txXfrm>
        <a:off x="1717906" y="3900955"/>
        <a:ext cx="3336529" cy="623776"/>
      </dsp:txXfrm>
    </dsp:sp>
    <dsp:sp modelId="{3AA58D6B-22BF-5B40-9570-17E7016D6D4F}">
      <dsp:nvSpPr>
        <dsp:cNvPr id="0" name=""/>
        <dsp:cNvSpPr/>
      </dsp:nvSpPr>
      <dsp:spPr>
        <a:xfrm>
          <a:off x="1907512" y="4524731"/>
          <a:ext cx="2521066" cy="1695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9050" rIns="0" bIns="19050" numCol="1" spcCol="1270" anchor="ctr" anchorCtr="0">
          <a:noAutofit/>
        </a:bodyPr>
        <a:lstStyle/>
        <a:p>
          <a:pPr marL="0" lvl="0" indent="0" algn="l" defTabSz="666750">
            <a:lnSpc>
              <a:spcPct val="90000"/>
            </a:lnSpc>
            <a:spcBef>
              <a:spcPct val="0"/>
            </a:spcBef>
            <a:spcAft>
              <a:spcPct val="35000"/>
            </a:spcAft>
            <a:buNone/>
          </a:pPr>
          <a:r>
            <a:rPr lang="it-IT" sz="1500" kern="1200" dirty="0">
              <a:solidFill>
                <a:schemeClr val="tx1"/>
              </a:solidFill>
            </a:rPr>
            <a:t>I </a:t>
          </a:r>
          <a:r>
            <a:rPr lang="it-IT" sz="1500" b="1" kern="1200" dirty="0">
              <a:solidFill>
                <a:schemeClr val="tx1"/>
              </a:solidFill>
            </a:rPr>
            <a:t>service providers</a:t>
          </a:r>
          <a:r>
            <a:rPr lang="it-IT" sz="1500" kern="1200" dirty="0">
              <a:solidFill>
                <a:schemeClr val="tx1"/>
              </a:solidFill>
            </a:rPr>
            <a:t> sono </a:t>
          </a:r>
          <a:r>
            <a:rPr lang="it-IT" sz="1500" kern="1200" dirty="0" err="1">
              <a:solidFill>
                <a:schemeClr val="tx1"/>
              </a:solidFill>
            </a:rPr>
            <a:t>Research</a:t>
          </a:r>
          <a:r>
            <a:rPr lang="it-IT" sz="1500" kern="1200" dirty="0">
              <a:solidFill>
                <a:schemeClr val="tx1"/>
              </a:solidFill>
            </a:rPr>
            <a:t> </a:t>
          </a:r>
          <a:r>
            <a:rPr lang="it-IT" sz="1500" kern="1200" dirty="0" err="1">
              <a:solidFill>
                <a:schemeClr val="tx1"/>
              </a:solidFill>
            </a:rPr>
            <a:t>Infrastructures</a:t>
          </a:r>
          <a:r>
            <a:rPr lang="it-IT" sz="1500" kern="1200" dirty="0">
              <a:solidFill>
                <a:schemeClr val="tx1"/>
              </a:solidFill>
            </a:rPr>
            <a:t>, e-</a:t>
          </a:r>
          <a:r>
            <a:rPr lang="it-IT" sz="1500" kern="1200" dirty="0" err="1">
              <a:solidFill>
                <a:schemeClr val="tx1"/>
              </a:solidFill>
            </a:rPr>
            <a:t>infrastructures</a:t>
          </a:r>
          <a:r>
            <a:rPr lang="it-IT" sz="1500" kern="1200" dirty="0">
              <a:solidFill>
                <a:schemeClr val="tx1"/>
              </a:solidFill>
            </a:rPr>
            <a:t>, Istituzioni, Iniziative, Progetti in grado di fornire servizi di vario genere e concorrere a realizzare le attività del </a:t>
          </a:r>
          <a:r>
            <a:rPr lang="it-IT" sz="1500" kern="1200" dirty="0" err="1">
              <a:solidFill>
                <a:schemeClr val="tx1"/>
              </a:solidFill>
            </a:rPr>
            <a:t>competence</a:t>
          </a:r>
          <a:r>
            <a:rPr lang="it-IT" sz="1500" kern="1200" dirty="0">
              <a:solidFill>
                <a:schemeClr val="tx1"/>
              </a:solidFill>
            </a:rPr>
            <a:t> centre.</a:t>
          </a:r>
          <a:endParaRPr lang="it-IT" sz="1500" kern="1200" dirty="0"/>
        </a:p>
      </dsp:txBody>
      <dsp:txXfrm>
        <a:off x="1907512" y="4524731"/>
        <a:ext cx="2521066" cy="169590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08762C-41CF-5048-A673-A5502E835622}">
      <dsp:nvSpPr>
        <dsp:cNvPr id="0" name=""/>
        <dsp:cNvSpPr/>
      </dsp:nvSpPr>
      <dsp:spPr>
        <a:xfrm>
          <a:off x="1000492" y="41"/>
          <a:ext cx="595628" cy="595628"/>
        </a:xfrm>
        <a:prstGeom prst="ellipse">
          <a:avLst/>
        </a:prstGeom>
        <a:solidFill>
          <a:schemeClr val="accent1">
            <a:lumMod val="5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1830DB81-FA20-5844-8386-765F57848953}">
      <dsp:nvSpPr>
        <dsp:cNvPr id="0" name=""/>
        <dsp:cNvSpPr/>
      </dsp:nvSpPr>
      <dsp:spPr>
        <a:xfrm>
          <a:off x="1298307" y="41"/>
          <a:ext cx="3177897" cy="595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130" rIns="0" bIns="24130" numCol="1" spcCol="1270" anchor="ctr" anchorCtr="0">
          <a:noAutofit/>
        </a:bodyPr>
        <a:lstStyle/>
        <a:p>
          <a:pPr marL="0" lvl="0" indent="0" algn="l" defTabSz="844550">
            <a:lnSpc>
              <a:spcPct val="90000"/>
            </a:lnSpc>
            <a:spcBef>
              <a:spcPct val="0"/>
            </a:spcBef>
            <a:spcAft>
              <a:spcPct val="35000"/>
            </a:spcAft>
            <a:buNone/>
          </a:pPr>
          <a:r>
            <a:rPr lang="it-IT" sz="1900" b="1" kern="1200" dirty="0"/>
            <a:t>Fruitori dei Servizi CC ICDI</a:t>
          </a:r>
        </a:p>
      </dsp:txBody>
      <dsp:txXfrm>
        <a:off x="1298307" y="41"/>
        <a:ext cx="3177897" cy="595628"/>
      </dsp:txXfrm>
    </dsp:sp>
    <dsp:sp modelId="{368F0098-4D2D-3147-835F-E17066BB7717}">
      <dsp:nvSpPr>
        <dsp:cNvPr id="0" name=""/>
        <dsp:cNvSpPr/>
      </dsp:nvSpPr>
      <dsp:spPr>
        <a:xfrm>
          <a:off x="844321" y="595670"/>
          <a:ext cx="3301381" cy="330138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D248EAEC-46ED-1042-92DF-360D6FE48B3C}">
      <dsp:nvSpPr>
        <dsp:cNvPr id="0" name=""/>
        <dsp:cNvSpPr/>
      </dsp:nvSpPr>
      <dsp:spPr>
        <a:xfrm>
          <a:off x="1000492" y="734328"/>
          <a:ext cx="594248" cy="594248"/>
        </a:xfrm>
        <a:prstGeom prst="ellipse">
          <a:avLst/>
        </a:prstGeom>
        <a:solidFill>
          <a:schemeClr val="accent1">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0E65883B-8855-4945-BE1C-4A68B6897483}">
      <dsp:nvSpPr>
        <dsp:cNvPr id="0" name=""/>
        <dsp:cNvSpPr/>
      </dsp:nvSpPr>
      <dsp:spPr>
        <a:xfrm>
          <a:off x="1297617" y="734328"/>
          <a:ext cx="3178587" cy="594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130" rIns="0" bIns="24130" numCol="1" spcCol="1270" anchor="ctr" anchorCtr="0">
          <a:noAutofit/>
        </a:bodyPr>
        <a:lstStyle/>
        <a:p>
          <a:pPr marL="0" lvl="0" indent="0" algn="l" defTabSz="844550">
            <a:lnSpc>
              <a:spcPct val="90000"/>
            </a:lnSpc>
            <a:spcBef>
              <a:spcPct val="0"/>
            </a:spcBef>
            <a:spcAft>
              <a:spcPct val="35000"/>
            </a:spcAft>
            <a:buNone/>
          </a:pPr>
          <a:r>
            <a:rPr lang="it-IT" sz="1900" kern="1200" dirty="0"/>
            <a:t>Utenti Finali</a:t>
          </a:r>
        </a:p>
      </dsp:txBody>
      <dsp:txXfrm>
        <a:off x="1297617" y="734328"/>
        <a:ext cx="3178587" cy="594248"/>
      </dsp:txXfrm>
    </dsp:sp>
    <dsp:sp modelId="{74AC978D-9810-3E4E-9A53-4EBEDC0D3F59}">
      <dsp:nvSpPr>
        <dsp:cNvPr id="0" name=""/>
        <dsp:cNvSpPr/>
      </dsp:nvSpPr>
      <dsp:spPr>
        <a:xfrm>
          <a:off x="1415602" y="1328576"/>
          <a:ext cx="2685913" cy="1467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9050" rIns="0" bIns="19050" numCol="1" spcCol="1270" anchor="ctr" anchorCtr="0">
          <a:noAutofit/>
        </a:bodyPr>
        <a:lstStyle/>
        <a:p>
          <a:pPr marL="0" lvl="0" indent="0" algn="l" defTabSz="666750">
            <a:lnSpc>
              <a:spcPct val="90000"/>
            </a:lnSpc>
            <a:spcBef>
              <a:spcPct val="0"/>
            </a:spcBef>
            <a:spcAft>
              <a:spcPct val="35000"/>
            </a:spcAft>
            <a:buNone/>
          </a:pPr>
          <a:r>
            <a:rPr lang="it-IT" sz="1500" kern="1200" dirty="0">
              <a:solidFill>
                <a:schemeClr val="tx1"/>
              </a:solidFill>
            </a:rPr>
            <a:t>Gli </a:t>
          </a:r>
          <a:r>
            <a:rPr lang="it-IT" sz="1500" b="1" kern="1200" dirty="0">
              <a:solidFill>
                <a:schemeClr val="tx1"/>
              </a:solidFill>
            </a:rPr>
            <a:t>utenti finali </a:t>
          </a:r>
          <a:r>
            <a:rPr lang="it-IT" sz="1500" kern="1200" dirty="0">
              <a:solidFill>
                <a:schemeClr val="tx1"/>
              </a:solidFill>
            </a:rPr>
            <a:t>ai quali sono dedicati i servizi del CC ICDI si differenziano in varie categorie. A ciascuna categoria saranno associati un supporto e una serie di servizi specifici.</a:t>
          </a:r>
          <a:endParaRPr lang="it-IT" sz="1500" kern="1200" dirty="0"/>
        </a:p>
      </dsp:txBody>
      <dsp:txXfrm>
        <a:off x="1415602" y="1328576"/>
        <a:ext cx="2685913" cy="146754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79F70C-80BE-494E-B8E9-E15EDC51F3AA}">
      <dsp:nvSpPr>
        <dsp:cNvPr id="0" name=""/>
        <dsp:cNvSpPr/>
      </dsp:nvSpPr>
      <dsp:spPr>
        <a:xfrm>
          <a:off x="2933" y="1036738"/>
          <a:ext cx="2082929" cy="208292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4631" tIns="25400" rIns="114631" bIns="25400" numCol="1" spcCol="1270" anchor="ctr" anchorCtr="0">
          <a:noAutofit/>
        </a:bodyPr>
        <a:lstStyle/>
        <a:p>
          <a:pPr marL="0" lvl="0" indent="0" algn="ctr" defTabSz="889000">
            <a:lnSpc>
              <a:spcPct val="90000"/>
            </a:lnSpc>
            <a:spcBef>
              <a:spcPct val="0"/>
            </a:spcBef>
            <a:spcAft>
              <a:spcPct val="35000"/>
            </a:spcAft>
            <a:buNone/>
          </a:pPr>
          <a:r>
            <a:rPr lang="it-IT" sz="2000" kern="1200" dirty="0"/>
            <a:t>Ricercatori</a:t>
          </a:r>
        </a:p>
      </dsp:txBody>
      <dsp:txXfrm>
        <a:off x="307971" y="1341776"/>
        <a:ext cx="1472853" cy="1472853"/>
      </dsp:txXfrm>
    </dsp:sp>
    <dsp:sp modelId="{3DF9398F-496F-DB42-BB11-4712A8E76A9E}">
      <dsp:nvSpPr>
        <dsp:cNvPr id="0" name=""/>
        <dsp:cNvSpPr/>
      </dsp:nvSpPr>
      <dsp:spPr>
        <a:xfrm>
          <a:off x="1669277" y="1036738"/>
          <a:ext cx="2082929" cy="208292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4631" tIns="25400" rIns="114631" bIns="25400" numCol="1" spcCol="1270" anchor="ctr" anchorCtr="0">
          <a:noAutofit/>
        </a:bodyPr>
        <a:lstStyle/>
        <a:p>
          <a:pPr marL="0" lvl="0" indent="0" algn="ctr" defTabSz="889000">
            <a:lnSpc>
              <a:spcPct val="90000"/>
            </a:lnSpc>
            <a:spcBef>
              <a:spcPct val="0"/>
            </a:spcBef>
            <a:spcAft>
              <a:spcPct val="35000"/>
            </a:spcAft>
            <a:buNone/>
          </a:pPr>
          <a:r>
            <a:rPr lang="it-IT" sz="2000" kern="1200" dirty="0"/>
            <a:t>Istituzioni, enti di ricerca pubblici e privati</a:t>
          </a:r>
        </a:p>
      </dsp:txBody>
      <dsp:txXfrm>
        <a:off x="1974315" y="1341776"/>
        <a:ext cx="1472853" cy="147285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539238-92AC-7041-AB0E-E8DFBDB6C25D}">
      <dsp:nvSpPr>
        <dsp:cNvPr id="0" name=""/>
        <dsp:cNvSpPr/>
      </dsp:nvSpPr>
      <dsp:spPr>
        <a:xfrm>
          <a:off x="2378" y="1800240"/>
          <a:ext cx="2079812" cy="207981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4459" tIns="19050" rIns="114459" bIns="19050" numCol="1" spcCol="1270" anchor="ctr" anchorCtr="0">
          <a:noAutofit/>
        </a:bodyPr>
        <a:lstStyle/>
        <a:p>
          <a:pPr marL="0" lvl="0" indent="0" algn="ctr" defTabSz="666750">
            <a:lnSpc>
              <a:spcPct val="90000"/>
            </a:lnSpc>
            <a:spcBef>
              <a:spcPct val="0"/>
            </a:spcBef>
            <a:spcAft>
              <a:spcPct val="35000"/>
            </a:spcAft>
            <a:buNone/>
          </a:pPr>
          <a:r>
            <a:rPr lang="it-IT" sz="1500" kern="1200" dirty="0"/>
            <a:t>PA, professionisti e aziende che (</a:t>
          </a:r>
          <a:r>
            <a:rPr lang="it-IT" sz="1500" kern="1200" dirty="0" err="1"/>
            <a:t>ri</a:t>
          </a:r>
          <a:r>
            <a:rPr lang="it-IT" sz="1500" kern="1200" dirty="0"/>
            <a:t>)utilizzano o producono dati per la ricerca</a:t>
          </a:r>
        </a:p>
      </dsp:txBody>
      <dsp:txXfrm>
        <a:off x="306959" y="2104821"/>
        <a:ext cx="1470650" cy="1470650"/>
      </dsp:txXfrm>
    </dsp:sp>
    <dsp:sp modelId="{2D70289B-0D52-8C43-AB03-32125494D189}">
      <dsp:nvSpPr>
        <dsp:cNvPr id="0" name=""/>
        <dsp:cNvSpPr/>
      </dsp:nvSpPr>
      <dsp:spPr>
        <a:xfrm>
          <a:off x="1666228" y="1800240"/>
          <a:ext cx="2079812" cy="207981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4459" tIns="19050" rIns="114459" bIns="19050" numCol="1" spcCol="1270" anchor="ctr" anchorCtr="0">
          <a:noAutofit/>
        </a:bodyPr>
        <a:lstStyle/>
        <a:p>
          <a:pPr marL="0" lvl="0" indent="0" algn="ctr" defTabSz="666750">
            <a:lnSpc>
              <a:spcPct val="90000"/>
            </a:lnSpc>
            <a:spcBef>
              <a:spcPct val="0"/>
            </a:spcBef>
            <a:spcAft>
              <a:spcPct val="35000"/>
            </a:spcAft>
            <a:buNone/>
          </a:pPr>
          <a:r>
            <a:rPr lang="it-IT" sz="1500" kern="1200" dirty="0"/>
            <a:t>Istituzioni ed agenzie per la formazione e l'istruzione, pubblici e privati</a:t>
          </a:r>
        </a:p>
      </dsp:txBody>
      <dsp:txXfrm>
        <a:off x="1970809" y="2104821"/>
        <a:ext cx="1470650" cy="1470650"/>
      </dsp:txXfrm>
    </dsp:sp>
    <dsp:sp modelId="{BFE4DB17-B414-6E41-825A-BFCF223CD5F2}">
      <dsp:nvSpPr>
        <dsp:cNvPr id="0" name=""/>
        <dsp:cNvSpPr/>
      </dsp:nvSpPr>
      <dsp:spPr>
        <a:xfrm>
          <a:off x="3330078" y="1800240"/>
          <a:ext cx="2079812" cy="207981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4459" tIns="19050" rIns="114459" bIns="19050" numCol="1" spcCol="1270" anchor="ctr" anchorCtr="0">
          <a:noAutofit/>
        </a:bodyPr>
        <a:lstStyle/>
        <a:p>
          <a:pPr marL="0" lvl="0" indent="0" algn="ctr" defTabSz="666750">
            <a:lnSpc>
              <a:spcPct val="90000"/>
            </a:lnSpc>
            <a:spcBef>
              <a:spcPct val="0"/>
            </a:spcBef>
            <a:spcAft>
              <a:spcPct val="35000"/>
            </a:spcAft>
            <a:buNone/>
          </a:pPr>
          <a:r>
            <a:rPr lang="it-IT" sz="1500" kern="1200" dirty="0"/>
            <a:t>Cittadini</a:t>
          </a:r>
        </a:p>
      </dsp:txBody>
      <dsp:txXfrm>
        <a:off x="3634659" y="2104821"/>
        <a:ext cx="1470650" cy="147065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6.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8FEB138F-27A2-4405-9BB9-FF6AFF0484D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2CAE9D5D-FD7E-4B42-81BD-FE655C10D28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EE1508C-3478-4719-8EA4-BC5747D832CC}" type="datetimeFigureOut">
              <a:rPr lang="it-IT" smtClean="0"/>
              <a:t>24/05/2021</a:t>
            </a:fld>
            <a:endParaRPr lang="it-IT"/>
          </a:p>
        </p:txBody>
      </p:sp>
      <p:sp>
        <p:nvSpPr>
          <p:cNvPr id="4" name="Segnaposto piè di pagina 3">
            <a:extLst>
              <a:ext uri="{FF2B5EF4-FFF2-40B4-BE49-F238E27FC236}">
                <a16:creationId xmlns:a16="http://schemas.microsoft.com/office/drawing/2014/main" id="{A3E8430D-927E-4C2C-9EFB-B3F3AE86AB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0FA8A22C-5C22-4657-8416-E2D87CDA9FD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329485-A3BB-4838-9080-2030EEE1B97F}" type="slidenum">
              <a:rPr lang="it-IT" smtClean="0"/>
              <a:t>‹N›</a:t>
            </a:fld>
            <a:endParaRPr lang="it-IT"/>
          </a:p>
        </p:txBody>
      </p:sp>
    </p:spTree>
    <p:extLst>
      <p:ext uri="{BB962C8B-B14F-4D97-AF65-F5344CB8AC3E}">
        <p14:creationId xmlns:p14="http://schemas.microsoft.com/office/powerpoint/2010/main" val="39770781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d050a8df2a_0_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1" name="Google Shape;631;gd050a8df2a_0_57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8000"/>
              </a:lnSpc>
              <a:spcBef>
                <a:spcPts val="66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d050a8df2a_0_6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9" name="Google Shape;679;gd050a8df2a_0_60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66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9</a:t>
            </a:fld>
            <a:endParaRPr lang="en-GB"/>
          </a:p>
        </p:txBody>
      </p:sp>
    </p:spTree>
    <p:extLst>
      <p:ext uri="{BB962C8B-B14F-4D97-AF65-F5344CB8AC3E}">
        <p14:creationId xmlns:p14="http://schemas.microsoft.com/office/powerpoint/2010/main" val="3937283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801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gaff6d7fe3f_1_5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2" name="Google Shape;1032;gaff6d7fe3f_1_5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2726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p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9" name="Google Shape;1119;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1085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a932c22c9c_1_6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a932c22c9c_1_60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5032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8"/>
        <p:cNvGrpSpPr/>
        <p:nvPr/>
      </p:nvGrpSpPr>
      <p:grpSpPr>
        <a:xfrm>
          <a:off x="0" y="0"/>
          <a:ext cx="0" cy="0"/>
          <a:chOff x="0" y="0"/>
          <a:chExt cx="0" cy="0"/>
        </a:xfrm>
      </p:grpSpPr>
      <p:sp>
        <p:nvSpPr>
          <p:cNvPr id="1099" name="Google Shape;1099;gaff6d7fe3f_1_5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0" name="Google Shape;1100;gaff6d7fe3f_1_53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862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5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7" name="Google Shape;1037;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0533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aff6d7fe3f_1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5" name="Google Shape;1045;gaff6d7fe3f_1_7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7627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4"/>
        <p:cNvGrpSpPr/>
        <p:nvPr/>
      </p:nvGrpSpPr>
      <p:grpSpPr>
        <a:xfrm>
          <a:off x="0" y="0"/>
          <a:ext cx="0" cy="0"/>
          <a:chOff x="0" y="0"/>
          <a:chExt cx="0" cy="0"/>
        </a:xfrm>
      </p:grpSpPr>
      <p:sp>
        <p:nvSpPr>
          <p:cNvPr id="1105" name="Google Shape;1105;p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6" name="Google Shape;1106;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035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p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3" name="Google Shape;1113;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6176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2"/>
        <p:cNvGrpSpPr/>
        <p:nvPr/>
      </p:nvGrpSpPr>
      <p:grpSpPr>
        <a:xfrm>
          <a:off x="0" y="0"/>
          <a:ext cx="0" cy="0"/>
          <a:chOff x="0" y="0"/>
          <a:chExt cx="0" cy="0"/>
        </a:xfrm>
      </p:grpSpPr>
      <p:sp>
        <p:nvSpPr>
          <p:cNvPr id="1123" name="Google Shape;1123;p4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4" name="Google Shape;1124;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3561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7"/>
        <p:cNvGrpSpPr/>
        <p:nvPr/>
      </p:nvGrpSpPr>
      <p:grpSpPr>
        <a:xfrm>
          <a:off x="0" y="0"/>
          <a:ext cx="0" cy="0"/>
          <a:chOff x="0" y="0"/>
          <a:chExt cx="0" cy="0"/>
        </a:xfrm>
      </p:grpSpPr>
      <p:sp>
        <p:nvSpPr>
          <p:cNvPr id="1128" name="Google Shape;1128;p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9" name="Google Shape;112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4844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p7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3" name="Google Shape;1183;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gaff6d7fe3f_1_58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2" name="Google Shape;1202;gaff6d7fe3f_1_5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7"/>
        <p:cNvGrpSpPr/>
        <p:nvPr/>
      </p:nvGrpSpPr>
      <p:grpSpPr>
        <a:xfrm>
          <a:off x="0" y="0"/>
          <a:ext cx="0" cy="0"/>
          <a:chOff x="0" y="0"/>
          <a:chExt cx="0" cy="0"/>
        </a:xfrm>
      </p:grpSpPr>
      <p:sp>
        <p:nvSpPr>
          <p:cNvPr id="1218" name="Google Shape;1218;p7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9" name="Google Shape;1219;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3624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7"/>
        <p:cNvGrpSpPr/>
        <p:nvPr/>
      </p:nvGrpSpPr>
      <p:grpSpPr>
        <a:xfrm>
          <a:off x="0" y="0"/>
          <a:ext cx="0" cy="0"/>
          <a:chOff x="0" y="0"/>
          <a:chExt cx="0" cy="0"/>
        </a:xfrm>
      </p:grpSpPr>
      <p:sp>
        <p:nvSpPr>
          <p:cNvPr id="1238" name="Google Shape;1238;gaff6d7fe3f_1_5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9" name="Google Shape;1239;gaff6d7fe3f_1_57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8131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9"/>
        <p:cNvGrpSpPr/>
        <p:nvPr/>
      </p:nvGrpSpPr>
      <p:grpSpPr>
        <a:xfrm>
          <a:off x="0" y="0"/>
          <a:ext cx="0" cy="0"/>
          <a:chOff x="0" y="0"/>
          <a:chExt cx="0" cy="0"/>
        </a:xfrm>
      </p:grpSpPr>
      <p:sp>
        <p:nvSpPr>
          <p:cNvPr id="2150" name="Google Shape;2150;g44ef9e5775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51" name="Google Shape;2151;g44ef9e5775_0_6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None/>
            </a:pPr>
            <a:endParaRPr sz="2200" b="0" i="0" u="none" strike="noStrike" cap="none">
              <a:latin typeface="Helvetica Neue"/>
              <a:ea typeface="Helvetica Neue"/>
              <a:cs typeface="Helvetica Neue"/>
              <a:sym typeface="Helvetica Neue"/>
            </a:endParaRPr>
          </a:p>
        </p:txBody>
      </p:sp>
    </p:spTree>
    <p:extLst>
      <p:ext uri="{BB962C8B-B14F-4D97-AF65-F5344CB8AC3E}">
        <p14:creationId xmlns:p14="http://schemas.microsoft.com/office/powerpoint/2010/main" val="3311761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8"/>
        <p:cNvGrpSpPr/>
        <p:nvPr/>
      </p:nvGrpSpPr>
      <p:grpSpPr>
        <a:xfrm>
          <a:off x="0" y="0"/>
          <a:ext cx="0" cy="0"/>
          <a:chOff x="0" y="0"/>
          <a:chExt cx="0" cy="0"/>
        </a:xfrm>
      </p:grpSpPr>
      <p:sp>
        <p:nvSpPr>
          <p:cNvPr id="2159" name="Google Shape;2159;g44ef9e5775_0_1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60" name="Google Shape;2160;g44ef9e5775_0_12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None/>
            </a:pPr>
            <a:endParaRPr sz="2200" b="0" i="0" u="none" strike="noStrike" cap="none">
              <a:latin typeface="Helvetica Neue"/>
              <a:ea typeface="Helvetica Neue"/>
              <a:cs typeface="Helvetica Neue"/>
              <a:sym typeface="Helvetica Neue"/>
            </a:endParaRPr>
          </a:p>
        </p:txBody>
      </p:sp>
    </p:spTree>
    <p:extLst>
      <p:ext uri="{BB962C8B-B14F-4D97-AF65-F5344CB8AC3E}">
        <p14:creationId xmlns:p14="http://schemas.microsoft.com/office/powerpoint/2010/main" val="2408666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1"/>
        <p:cNvGrpSpPr/>
        <p:nvPr/>
      </p:nvGrpSpPr>
      <p:grpSpPr>
        <a:xfrm>
          <a:off x="0" y="0"/>
          <a:ext cx="0" cy="0"/>
          <a:chOff x="0" y="0"/>
          <a:chExt cx="0" cy="0"/>
        </a:xfrm>
      </p:grpSpPr>
      <p:sp>
        <p:nvSpPr>
          <p:cNvPr id="2662" name="Google Shape;2662;gb0bc97b2fb_1_17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3" name="Google Shape;2663;gb0bc97b2fb_1_17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0347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is the holding website for Open Research Europe. It provides information about what it is, what the scope is, why the Commission are doing this. It also has article guidelines and the full profiles of the scientific advisory board. So all of this information is readily available and will be added to over time.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4C9D10-C24C-2D4D-8062-349F5143C3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320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an example of what a preprint would look like on ORE, taken from another F1000 Research publishing platform. </a:t>
            </a:r>
          </a:p>
          <a:p>
            <a:r>
              <a:rPr lang="en-GB" dirty="0"/>
              <a:t>The red line shows that in every single title there will be information about the version of the paper and what the peer review status is.</a:t>
            </a:r>
          </a:p>
          <a:p>
            <a:r>
              <a:rPr lang="en-GB" dirty="0"/>
              <a:t>On the right hand side there is an Open Peer Review box, which makes clear (in this example) that the article is awaiting peer review.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4C9D10-C24C-2D4D-8062-349F5143C3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6001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example is of an article that has had more work done on it. So you can see in the title that it is version 2, has had 2 peer reviews that have approved it, and 2 that have approved with reservations.</a:t>
            </a:r>
          </a:p>
          <a:p>
            <a:r>
              <a:rPr lang="en-GB" dirty="0"/>
              <a:t>What has happened here, is that the author did a second review that addressed the peer review comments.</a:t>
            </a:r>
          </a:p>
          <a:p>
            <a:r>
              <a:rPr lang="en-GB" dirty="0"/>
              <a:t>You can see in the right hand column at the bottom, all of the reviewer names, which have ORCID IDs.</a:t>
            </a:r>
          </a:p>
          <a:p>
            <a:r>
              <a:rPr lang="en-GB" dirty="0"/>
              <a:t>You can also get a DOI for every single peer review report – shown in the next slide.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4C9D10-C24C-2D4D-8062-349F5143C3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46405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the left is the reviewer report. Next to it is a response from the author of the paper, which addresses the reviewer’s comments. You can see that they’ve started to have a constructive discussion about it. It is open and transparent and authors and reviewers are encouraged to have a dialogue about it. </a:t>
            </a:r>
          </a:p>
          <a:p>
            <a:r>
              <a:rPr lang="en-GB" dirty="0"/>
              <a:t>On the right hand side you can see an amendment, which is put on each version.</a:t>
            </a:r>
          </a:p>
          <a:p>
            <a:r>
              <a:rPr lang="en-GB" dirty="0"/>
              <a:t>There is also a button on the article page with a clock icon that says ‘track’. So readers can be updated every time there is a new peer review report or new comment on the article.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4C9D10-C24C-2D4D-8062-349F5143C3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93989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data set has its own DOI. Underlying data is stored on </a:t>
            </a:r>
            <a:r>
              <a:rPr lang="en-GB" dirty="0" err="1"/>
              <a:t>Zenodo</a:t>
            </a:r>
            <a:r>
              <a:rPr lang="en-GB" dirty="0"/>
              <a:t>.</a:t>
            </a:r>
          </a:p>
          <a:p>
            <a:r>
              <a:rPr lang="en-GB" dirty="0"/>
              <a:t>Authors are encouraged to archive the software they used on </a:t>
            </a:r>
            <a:r>
              <a:rPr lang="en-GB" dirty="0" err="1"/>
              <a:t>Zenodo</a:t>
            </a:r>
            <a:r>
              <a:rPr lang="en-GB" dirty="0"/>
              <a:t> so authors and reviewers can see what version of the software has been used.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4C9D10-C24C-2D4D-8062-349F5143C3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1104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9.pn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emf"/><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38.emf"/><Relationship Id="rId5" Type="http://schemas.openxmlformats.org/officeDocument/2006/relationships/image" Target="../media/image25.emf"/><Relationship Id="rId4" Type="http://schemas.openxmlformats.org/officeDocument/2006/relationships/image" Target="../media/image37.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0.png"/><Relationship Id="rId1" Type="http://schemas.openxmlformats.org/officeDocument/2006/relationships/slideMaster" Target="../slideMasters/slideMaster3.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25.e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8.emf"/><Relationship Id="rId7" Type="http://schemas.openxmlformats.org/officeDocument/2006/relationships/image" Target="../media/image25.emf"/><Relationship Id="rId2" Type="http://schemas.openxmlformats.org/officeDocument/2006/relationships/image" Target="../media/image11.jpg"/><Relationship Id="rId1" Type="http://schemas.openxmlformats.org/officeDocument/2006/relationships/slideMaster" Target="../slideMasters/slideMaster3.xml"/><Relationship Id="rId6" Type="http://schemas.openxmlformats.org/officeDocument/2006/relationships/image" Target="../media/image37.png"/><Relationship Id="rId5" Type="http://schemas.openxmlformats.org/officeDocument/2006/relationships/image" Target="../media/image40.png"/><Relationship Id="rId4" Type="http://schemas.openxmlformats.org/officeDocument/2006/relationships/image" Target="../media/image39.emf"/></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8.emf"/><Relationship Id="rId7" Type="http://schemas.openxmlformats.org/officeDocument/2006/relationships/image" Target="../media/image25.emf"/><Relationship Id="rId2" Type="http://schemas.openxmlformats.org/officeDocument/2006/relationships/image" Target="../media/image13.png"/><Relationship Id="rId1" Type="http://schemas.openxmlformats.org/officeDocument/2006/relationships/slideMaster" Target="../slideMasters/slideMaster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9.emf"/></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14.png"/><Relationship Id="rId7" Type="http://schemas.openxmlformats.org/officeDocument/2006/relationships/image" Target="../media/image38.emf"/><Relationship Id="rId2" Type="http://schemas.openxmlformats.org/officeDocument/2006/relationships/image" Target="../media/image11.jpg"/><Relationship Id="rId1" Type="http://schemas.openxmlformats.org/officeDocument/2006/relationships/slideMaster" Target="../slideMasters/slideMaster3.xml"/><Relationship Id="rId6" Type="http://schemas.openxmlformats.org/officeDocument/2006/relationships/image" Target="../media/image25.emf"/><Relationship Id="rId5" Type="http://schemas.openxmlformats.org/officeDocument/2006/relationships/image" Target="../media/image37.png"/><Relationship Id="rId4" Type="http://schemas.openxmlformats.org/officeDocument/2006/relationships/image" Target="../media/image41.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g"/><Relationship Id="rId1" Type="http://schemas.openxmlformats.org/officeDocument/2006/relationships/slideMaster" Target="../slideMasters/slideMaster3.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jpe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38.emf"/><Relationship Id="rId5" Type="http://schemas.openxmlformats.org/officeDocument/2006/relationships/image" Target="../media/image25.emf"/><Relationship Id="rId4" Type="http://schemas.openxmlformats.org/officeDocument/2006/relationships/image" Target="../media/image37.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4.png"/><Relationship Id="rId1" Type="http://schemas.openxmlformats.org/officeDocument/2006/relationships/slideMaster" Target="../slideMasters/slideMaster3.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25.e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1.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16.png"/><Relationship Id="rId1" Type="http://schemas.openxmlformats.org/officeDocument/2006/relationships/slideMaster" Target="../slideMasters/slideMaster3.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4.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47.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8.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Master" Target="../slideMasters/slideMaster3.xml"/><Relationship Id="rId5" Type="http://schemas.openxmlformats.org/officeDocument/2006/relationships/image" Target="../media/image37.png"/><Relationship Id="rId4" Type="http://schemas.openxmlformats.org/officeDocument/2006/relationships/image" Target="../media/image25.emf"/></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1.png"/><Relationship Id="rId1" Type="http://schemas.openxmlformats.org/officeDocument/2006/relationships/slideMaster" Target="../slideMasters/slideMaster3.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3.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4.jp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3.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3.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3.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5.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3.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3.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6.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7.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6.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Master" Target="../slideMasters/slideMaster4.xml"/><Relationship Id="rId4" Type="http://schemas.openxmlformats.org/officeDocument/2006/relationships/image" Target="../media/image61.png"/></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g"/><Relationship Id="rId1" Type="http://schemas.openxmlformats.org/officeDocument/2006/relationships/slideMaster" Target="../slideMasters/slideMaster4.xml"/><Relationship Id="rId4" Type="http://schemas.openxmlformats.org/officeDocument/2006/relationships/image" Target="../media/image25.emf"/></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4.xml"/><Relationship Id="rId6" Type="http://schemas.openxmlformats.org/officeDocument/2006/relationships/image" Target="../media/image65.jpg"/><Relationship Id="rId5" Type="http://schemas.openxmlformats.org/officeDocument/2006/relationships/image" Target="../media/image8.png"/><Relationship Id="rId4" Type="http://schemas.openxmlformats.org/officeDocument/2006/relationships/image" Target="../media/image12.png"/></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emf"/><Relationship Id="rId2" Type="http://schemas.openxmlformats.org/officeDocument/2006/relationships/image" Target="../media/image6.png"/><Relationship Id="rId1" Type="http://schemas.openxmlformats.org/officeDocument/2006/relationships/slideMaster" Target="../slideMasters/slideMaster5.xml"/><Relationship Id="rId6" Type="http://schemas.openxmlformats.org/officeDocument/2006/relationships/image" Target="../media/image38.emf"/><Relationship Id="rId5" Type="http://schemas.openxmlformats.org/officeDocument/2006/relationships/image" Target="../media/image25.emf"/><Relationship Id="rId4" Type="http://schemas.openxmlformats.org/officeDocument/2006/relationships/image" Target="../media/image37.png"/></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40.png"/><Relationship Id="rId1" Type="http://schemas.openxmlformats.org/officeDocument/2006/relationships/slideMaster" Target="../slideMasters/slideMaster5.xml"/><Relationship Id="rId4" Type="http://schemas.openxmlformats.org/officeDocument/2006/relationships/image" Target="../media/image39.emf"/></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11.jpg"/><Relationship Id="rId1" Type="http://schemas.openxmlformats.org/officeDocument/2006/relationships/slideMaster" Target="../slideMasters/slideMaster5.xml"/><Relationship Id="rId5" Type="http://schemas.openxmlformats.org/officeDocument/2006/relationships/image" Target="../media/image40.png"/><Relationship Id="rId4" Type="http://schemas.openxmlformats.org/officeDocument/2006/relationships/image" Target="../media/image39.emf"/></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38.emf"/><Relationship Id="rId7" Type="http://schemas.openxmlformats.org/officeDocument/2006/relationships/image" Target="../media/image25.emf"/><Relationship Id="rId2" Type="http://schemas.openxmlformats.org/officeDocument/2006/relationships/image" Target="../media/image13.png"/><Relationship Id="rId1" Type="http://schemas.openxmlformats.org/officeDocument/2006/relationships/slideMaster" Target="../slideMasters/slideMaster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9.emf"/></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g"/><Relationship Id="rId1" Type="http://schemas.openxmlformats.org/officeDocument/2006/relationships/slideMaster" Target="../slideMasters/slideMaster5.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41.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g"/><Relationship Id="rId1" Type="http://schemas.openxmlformats.org/officeDocument/2006/relationships/slideMaster" Target="../slideMasters/slideMaster5.xml"/><Relationship Id="rId4" Type="http://schemas.openxmlformats.org/officeDocument/2006/relationships/image" Target="../media/image25.emf"/></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jpe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38.emf"/><Relationship Id="rId5" Type="http://schemas.openxmlformats.org/officeDocument/2006/relationships/image" Target="../media/image25.emf"/><Relationship Id="rId4" Type="http://schemas.openxmlformats.org/officeDocument/2006/relationships/image" Target="../media/image37.png"/></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44.png"/><Relationship Id="rId1" Type="http://schemas.openxmlformats.org/officeDocument/2006/relationships/slideMaster" Target="../slideMasters/slideMaster5.xml"/><Relationship Id="rId4" Type="http://schemas.openxmlformats.org/officeDocument/2006/relationships/image" Target="../media/image39.emf"/></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8.png"/><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Master" Target="../slideMasters/slideMaster5.xml"/><Relationship Id="rId5" Type="http://schemas.openxmlformats.org/officeDocument/2006/relationships/image" Target="../media/image37.png"/><Relationship Id="rId4" Type="http://schemas.openxmlformats.org/officeDocument/2006/relationships/image" Target="../media/image25.emf"/></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1.png"/><Relationship Id="rId1" Type="http://schemas.openxmlformats.org/officeDocument/2006/relationships/slideMaster" Target="../slideMasters/slideMaster5.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3.png"/><Relationship Id="rId1" Type="http://schemas.openxmlformats.org/officeDocument/2006/relationships/slideMaster" Target="../slideMasters/slideMaster5.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4.jpg"/><Relationship Id="rId1" Type="http://schemas.openxmlformats.org/officeDocument/2006/relationships/slideMaster" Target="../slideMasters/slideMaster5.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5.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5.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25.emf"/></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25.emf"/></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25.emf"/></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5.png"/><Relationship Id="rId1" Type="http://schemas.openxmlformats.org/officeDocument/2006/relationships/slideMaster" Target="../slideMasters/slideMaster5.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5.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7.png"/><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4.jpg"/><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6.xml"/><Relationship Id="rId6" Type="http://schemas.openxmlformats.org/officeDocument/2006/relationships/image" Target="../media/image65.jpg"/><Relationship Id="rId5" Type="http://schemas.openxmlformats.org/officeDocument/2006/relationships/image" Target="../media/image8.png"/><Relationship Id="rId4" Type="http://schemas.openxmlformats.org/officeDocument/2006/relationships/image" Target="../media/image12.png"/></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6.jpg"/><Relationship Id="rId1" Type="http://schemas.openxmlformats.org/officeDocument/2006/relationships/slideMaster" Target="../slideMasters/slideMaster6.xml"/><Relationship Id="rId4" Type="http://schemas.openxmlformats.org/officeDocument/2006/relationships/image" Target="../media/image12.png"/></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4.png"/><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6.xml"/><Relationship Id="rId6" Type="http://schemas.openxmlformats.org/officeDocument/2006/relationships/image" Target="../media/image65.jpg"/><Relationship Id="rId5" Type="http://schemas.openxmlformats.org/officeDocument/2006/relationships/image" Target="../media/image9.png"/><Relationship Id="rId4" Type="http://schemas.openxmlformats.org/officeDocument/2006/relationships/image" Target="../media/image8.png"/></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9.png"/><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png"/><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6.xml"/><Relationship Id="rId5" Type="http://schemas.openxmlformats.org/officeDocument/2006/relationships/image" Target="../media/image12.png"/><Relationship Id="rId4" Type="http://schemas.openxmlformats.org/officeDocument/2006/relationships/image" Target="../media/image10.png"/></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6.xml"/><Relationship Id="rId5" Type="http://schemas.openxmlformats.org/officeDocument/2006/relationships/image" Target="../media/image7.png"/><Relationship Id="rId4" Type="http://schemas.openxmlformats.org/officeDocument/2006/relationships/image" Target="../media/image9.png"/></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9.png"/><Relationship Id="rId2" Type="http://schemas.openxmlformats.org/officeDocument/2006/relationships/image" Target="../media/image11.jpg"/><Relationship Id="rId1" Type="http://schemas.openxmlformats.org/officeDocument/2006/relationships/slideMaster" Target="../slideMasters/slideMaster6.xml"/><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4.png"/></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Master" Target="../slideMasters/slideMaster6.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Master" Target="../slideMasters/slideMaster6.xml"/><Relationship Id="rId4" Type="http://schemas.openxmlformats.org/officeDocument/2006/relationships/image" Target="../media/image12.png"/></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6.xml"/><Relationship Id="rId4" Type="http://schemas.openxmlformats.org/officeDocument/2006/relationships/image" Target="../media/image12.png"/></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7.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emf"/><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38.emf"/><Relationship Id="rId5" Type="http://schemas.openxmlformats.org/officeDocument/2006/relationships/image" Target="../media/image25.emf"/><Relationship Id="rId4" Type="http://schemas.openxmlformats.org/officeDocument/2006/relationships/image" Target="../media/image37.png"/></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0.png"/><Relationship Id="rId1" Type="http://schemas.openxmlformats.org/officeDocument/2006/relationships/slideMaster" Target="../slideMasters/slideMaster7.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25.emf"/></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38.emf"/><Relationship Id="rId7" Type="http://schemas.openxmlformats.org/officeDocument/2006/relationships/image" Target="../media/image25.emf"/><Relationship Id="rId2" Type="http://schemas.openxmlformats.org/officeDocument/2006/relationships/image" Target="../media/image11.jpg"/><Relationship Id="rId1" Type="http://schemas.openxmlformats.org/officeDocument/2006/relationships/slideMaster" Target="../slideMasters/slideMaster7.xml"/><Relationship Id="rId6" Type="http://schemas.openxmlformats.org/officeDocument/2006/relationships/image" Target="../media/image37.png"/><Relationship Id="rId5" Type="http://schemas.openxmlformats.org/officeDocument/2006/relationships/image" Target="../media/image40.png"/><Relationship Id="rId4" Type="http://schemas.openxmlformats.org/officeDocument/2006/relationships/image" Target="../media/image39.emf"/></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38.emf"/><Relationship Id="rId7" Type="http://schemas.openxmlformats.org/officeDocument/2006/relationships/image" Target="../media/image25.emf"/><Relationship Id="rId2" Type="http://schemas.openxmlformats.org/officeDocument/2006/relationships/image" Target="../media/image13.png"/><Relationship Id="rId1" Type="http://schemas.openxmlformats.org/officeDocument/2006/relationships/slideMaster" Target="../slideMasters/slideMaster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9.emf"/></Relationships>
</file>

<file path=ppt/slideLayouts/_rels/slideLayout253.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14.png"/><Relationship Id="rId7" Type="http://schemas.openxmlformats.org/officeDocument/2006/relationships/image" Target="../media/image38.emf"/><Relationship Id="rId2" Type="http://schemas.openxmlformats.org/officeDocument/2006/relationships/image" Target="../media/image11.jpg"/><Relationship Id="rId1" Type="http://schemas.openxmlformats.org/officeDocument/2006/relationships/slideMaster" Target="../slideMasters/slideMaster7.xml"/><Relationship Id="rId6" Type="http://schemas.openxmlformats.org/officeDocument/2006/relationships/image" Target="../media/image25.emf"/><Relationship Id="rId5" Type="http://schemas.openxmlformats.org/officeDocument/2006/relationships/image" Target="../media/image37.png"/><Relationship Id="rId4" Type="http://schemas.openxmlformats.org/officeDocument/2006/relationships/image" Target="../media/image41.png"/></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g"/><Relationship Id="rId1" Type="http://schemas.openxmlformats.org/officeDocument/2006/relationships/slideMaster" Target="../slideMasters/slideMaster7.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25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jpeg"/><Relationship Id="rId2" Type="http://schemas.openxmlformats.org/officeDocument/2006/relationships/image" Target="../media/image14.png"/><Relationship Id="rId1" Type="http://schemas.openxmlformats.org/officeDocument/2006/relationships/slideMaster" Target="../slideMasters/slideMaster7.xml"/><Relationship Id="rId6" Type="http://schemas.openxmlformats.org/officeDocument/2006/relationships/image" Target="../media/image38.emf"/><Relationship Id="rId5" Type="http://schemas.openxmlformats.org/officeDocument/2006/relationships/image" Target="../media/image25.emf"/><Relationship Id="rId4" Type="http://schemas.openxmlformats.org/officeDocument/2006/relationships/image" Target="../media/image37.png"/></Relationships>
</file>

<file path=ppt/slideLayouts/_rels/slideLayout2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4.png"/><Relationship Id="rId1" Type="http://schemas.openxmlformats.org/officeDocument/2006/relationships/slideMaster" Target="../slideMasters/slideMaster7.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25.emf"/></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6.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1.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7.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7.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16.png"/><Relationship Id="rId1" Type="http://schemas.openxmlformats.org/officeDocument/2006/relationships/slideMaster" Target="../slideMasters/slideMaster7.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4.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47.png"/><Relationship Id="rId1" Type="http://schemas.openxmlformats.org/officeDocument/2006/relationships/slideMaster" Target="../slideMasters/slideMaster7.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7.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8.png"/><Relationship Id="rId1" Type="http://schemas.openxmlformats.org/officeDocument/2006/relationships/slideMaster" Target="../slideMasters/slideMaster7.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7.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7.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7.xml"/></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Master" Target="../slideMasters/slideMaster7.xml"/><Relationship Id="rId5" Type="http://schemas.openxmlformats.org/officeDocument/2006/relationships/image" Target="../media/image37.png"/><Relationship Id="rId4" Type="http://schemas.openxmlformats.org/officeDocument/2006/relationships/image" Target="../media/image25.emf"/></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1.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3.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4.jpg"/><Relationship Id="rId1" Type="http://schemas.openxmlformats.org/officeDocument/2006/relationships/slideMaster" Target="../slideMasters/slideMaster7.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8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47.png"/><Relationship Id="rId1" Type="http://schemas.openxmlformats.org/officeDocument/2006/relationships/slideMaster" Target="../slideMasters/slideMaster7.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5.png"/><Relationship Id="rId1" Type="http://schemas.openxmlformats.org/officeDocument/2006/relationships/slideMaster" Target="../slideMasters/slideMaster7.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9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Master" Target="../slideMasters/slideMaster7.xml"/><Relationship Id="rId5" Type="http://schemas.openxmlformats.org/officeDocument/2006/relationships/image" Target="../media/image25.emf"/><Relationship Id="rId4" Type="http://schemas.openxmlformats.org/officeDocument/2006/relationships/image" Target="../media/image37.png"/></Relationships>
</file>

<file path=ppt/slideLayouts/_rels/slideLayout29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29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6.png"/><Relationship Id="rId1" Type="http://schemas.openxmlformats.org/officeDocument/2006/relationships/slideMaster" Target="../slideMasters/slideMaster7.xml"/></Relationships>
</file>

<file path=ppt/slideLayouts/_rels/slideLayout29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7.png"/><Relationship Id="rId1" Type="http://schemas.openxmlformats.org/officeDocument/2006/relationships/slideMaster" Target="../slideMasters/slideMaster7.xml"/></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6.png"/><Relationship Id="rId1" Type="http://schemas.openxmlformats.org/officeDocument/2006/relationships/slideMaster" Target="../slideMasters/slideMaster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4.jpg"/><Relationship Id="rId1" Type="http://schemas.openxmlformats.org/officeDocument/2006/relationships/slideMaster" Target="../slideMasters/slideMaster7.xml"/><Relationship Id="rId4" Type="http://schemas.openxmlformats.org/officeDocument/2006/relationships/image" Target="../media/image25.emf"/></Relationships>
</file>

<file path=ppt/slideLayouts/_rels/slideLayout29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3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7.xml"/><Relationship Id="rId6" Type="http://schemas.openxmlformats.org/officeDocument/2006/relationships/image" Target="../media/image65.jpg"/><Relationship Id="rId5" Type="http://schemas.openxmlformats.org/officeDocument/2006/relationships/image" Target="../media/image8.png"/><Relationship Id="rId4" Type="http://schemas.openxmlformats.org/officeDocument/2006/relationships/image" Target="../media/image12.png"/></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6.jpg"/><Relationship Id="rId1" Type="http://schemas.openxmlformats.org/officeDocument/2006/relationships/slideMaster" Target="../slideMasters/slideMaster8.xml"/><Relationship Id="rId4" Type="http://schemas.openxmlformats.org/officeDocument/2006/relationships/image" Target="../media/image70.png"/></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Master" Target="../slideMasters/slideMaster8.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3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4.png"/><Relationship Id="rId1" Type="http://schemas.openxmlformats.org/officeDocument/2006/relationships/slideMaster" Target="../slideMasters/slideMaster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8.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8.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5.jpg"/><Relationship Id="rId2" Type="http://schemas.openxmlformats.org/officeDocument/2006/relationships/image" Target="../media/image14.png"/><Relationship Id="rId1" Type="http://schemas.openxmlformats.org/officeDocument/2006/relationships/slideMaster" Target="../slideMasters/slideMaster8.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37.png"/></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8.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8.xml"/></Relationships>
</file>

<file path=ppt/slideLayouts/_rels/slideLayout3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3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8.xml"/></Relationships>
</file>

<file path=ppt/slideLayouts/_rels/slideLayout3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3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0.png"/><Relationship Id="rId1" Type="http://schemas.openxmlformats.org/officeDocument/2006/relationships/slideMaster" Target="../slideMasters/slideMaster8.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8.xml"/></Relationships>
</file>

<file path=ppt/slideLayouts/_rels/slideLayout33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71.png"/><Relationship Id="rId5" Type="http://schemas.openxmlformats.org/officeDocument/2006/relationships/image" Target="../media/image12.png"/><Relationship Id="rId4" Type="http://schemas.openxmlformats.org/officeDocument/2006/relationships/image" Target="../media/image37.png"/></Relationships>
</file>

<file path=ppt/slideLayouts/_rels/slideLayout3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0.png"/><Relationship Id="rId1" Type="http://schemas.openxmlformats.org/officeDocument/2006/relationships/slideMaster" Target="../slideMasters/slideMaster8.xml"/><Relationship Id="rId4" Type="http://schemas.openxmlformats.org/officeDocument/2006/relationships/image" Target="../media/image72.png"/></Relationships>
</file>

<file path=ppt/slideLayouts/_rels/slideLayout3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1.jpg"/><Relationship Id="rId1" Type="http://schemas.openxmlformats.org/officeDocument/2006/relationships/slideMaster" Target="../slideMasters/slideMaster8.xml"/><Relationship Id="rId5" Type="http://schemas.openxmlformats.org/officeDocument/2006/relationships/image" Target="../media/image10.png"/><Relationship Id="rId4" Type="http://schemas.openxmlformats.org/officeDocument/2006/relationships/image" Target="../media/image72.png"/></Relationships>
</file>

<file path=ppt/slideLayouts/_rels/slideLayout33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8.xml"/><Relationship Id="rId6" Type="http://schemas.openxmlformats.org/officeDocument/2006/relationships/image" Target="../media/image37.png"/><Relationship Id="rId5" Type="http://schemas.openxmlformats.org/officeDocument/2006/relationships/image" Target="../media/image7.png"/><Relationship Id="rId4" Type="http://schemas.openxmlformats.org/officeDocument/2006/relationships/image" Target="../media/image9.png"/></Relationships>
</file>

<file path=ppt/slideLayouts/_rels/slideLayout3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g"/><Relationship Id="rId1" Type="http://schemas.openxmlformats.org/officeDocument/2006/relationships/slideMaster" Target="../slideMasters/slideMaster8.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4.png"/></Relationships>
</file>

<file path=ppt/slideLayouts/_rels/slideLayout3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5.png"/><Relationship Id="rId1" Type="http://schemas.openxmlformats.org/officeDocument/2006/relationships/slideMaster" Target="../slideMasters/slideMaster8.xml"/><Relationship Id="rId4" Type="http://schemas.openxmlformats.org/officeDocument/2006/relationships/image" Target="../media/image72.png"/></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8.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8.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3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Master" Target="../slideMasters/slideMaster8.xml"/><Relationship Id="rId5" Type="http://schemas.openxmlformats.org/officeDocument/2006/relationships/image" Target="../media/image37.png"/><Relationship Id="rId4" Type="http://schemas.openxmlformats.org/officeDocument/2006/relationships/image" Target="../media/image12.png"/></Relationships>
</file>

<file path=ppt/slideLayouts/_rels/slideLayout3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37.png"/></Relationships>
</file>

<file path=ppt/slideLayouts/_rels/slideLayout3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pn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37.png"/></Relationships>
</file>

<file path=ppt/slideLayouts/_rels/slideLayout3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37.png"/></Relationships>
</file>

<file path=ppt/slideLayouts/_rels/slideLayout3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37.png"/></Relationships>
</file>

<file path=ppt/slideLayouts/_rels/slideLayout3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37.png"/></Relationships>
</file>

<file path=ppt/slideLayouts/_rels/slideLayout3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12.png"/></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12.png"/></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12.png"/></Relationships>
</file>

<file path=ppt/slideLayouts/_rels/slideLayout3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9.pn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37.png"/></Relationships>
</file>

<file path=ppt/slideLayouts/_rels/slideLayout3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37.png"/></Relationships>
</file>

<file path=ppt/slideLayouts/_rels/slideLayout36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6.png"/><Relationship Id="rId1" Type="http://schemas.openxmlformats.org/officeDocument/2006/relationships/slideMaster" Target="../slideMasters/slideMaster8.xml"/></Relationships>
</file>

<file path=ppt/slideLayouts/_rels/slideLayout3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7.png"/><Relationship Id="rId1" Type="http://schemas.openxmlformats.org/officeDocument/2006/relationships/slideMaster" Target="../slideMasters/slideMaster8.xml"/></Relationships>
</file>

<file path=ppt/slideLayouts/_rels/slideLayout3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6.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5_Blank_statement">
  <p:cSld name="5_Blank_statement">
    <p:spTree>
      <p:nvGrpSpPr>
        <p:cNvPr id="1" name="Shape 91"/>
        <p:cNvGrpSpPr/>
        <p:nvPr/>
      </p:nvGrpSpPr>
      <p:grpSpPr>
        <a:xfrm>
          <a:off x="0" y="0"/>
          <a:ext cx="0" cy="0"/>
          <a:chOff x="0" y="0"/>
          <a:chExt cx="0" cy="0"/>
        </a:xfrm>
      </p:grpSpPr>
      <p:pic>
        <p:nvPicPr>
          <p:cNvPr id="92" name="Google Shape;92;p108"/>
          <p:cNvPicPr preferRelativeResize="0"/>
          <p:nvPr/>
        </p:nvPicPr>
        <p:blipFill rotWithShape="1">
          <a:blip r:embed="rId2">
            <a:alphaModFix/>
          </a:blip>
          <a:srcRect/>
          <a:stretch/>
        </p:blipFill>
        <p:spPr>
          <a:xfrm>
            <a:off x="4932" y="0"/>
            <a:ext cx="16246137" cy="9144000"/>
          </a:xfrm>
          <a:prstGeom prst="rect">
            <a:avLst/>
          </a:prstGeom>
          <a:noFill/>
          <a:ln>
            <a:noFill/>
          </a:ln>
        </p:spPr>
      </p:pic>
      <p:sp>
        <p:nvSpPr>
          <p:cNvPr id="93" name="Google Shape;93;p108"/>
          <p:cNvSpPr txBox="1">
            <a:spLocks noGrp="1"/>
          </p:cNvSpPr>
          <p:nvPr>
            <p:ph type="body" idx="1"/>
          </p:nvPr>
        </p:nvSpPr>
        <p:spPr>
          <a:xfrm>
            <a:off x="3810000" y="745067"/>
            <a:ext cx="8636001"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accent2"/>
              </a:buClr>
              <a:buSzPts val="6600"/>
              <a:buFont typeface="Helvetica Neue"/>
              <a:buNone/>
              <a:defRPr sz="8800" b="0" i="0">
                <a:solidFill>
                  <a:schemeClr val="accent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Bullets_bg">
  <p:cSld name="1_Bullets_bg">
    <p:spTree>
      <p:nvGrpSpPr>
        <p:cNvPr id="1" name="Shape 94"/>
        <p:cNvGrpSpPr/>
        <p:nvPr/>
      </p:nvGrpSpPr>
      <p:grpSpPr>
        <a:xfrm>
          <a:off x="0" y="0"/>
          <a:ext cx="0" cy="0"/>
          <a:chOff x="0" y="0"/>
          <a:chExt cx="0" cy="0"/>
        </a:xfrm>
      </p:grpSpPr>
      <p:pic>
        <p:nvPicPr>
          <p:cNvPr id="95" name="Google Shape;95;p109"/>
          <p:cNvPicPr preferRelativeResize="0"/>
          <p:nvPr/>
        </p:nvPicPr>
        <p:blipFill rotWithShape="1">
          <a:blip r:embed="rId2">
            <a:alphaModFix amt="50000"/>
          </a:blip>
          <a:srcRect/>
          <a:stretch/>
        </p:blipFill>
        <p:spPr>
          <a:xfrm>
            <a:off x="-1" y="0"/>
            <a:ext cx="16233457" cy="9144000"/>
          </a:xfrm>
          <a:prstGeom prst="rect">
            <a:avLst/>
          </a:prstGeom>
          <a:noFill/>
          <a:ln>
            <a:noFill/>
          </a:ln>
        </p:spPr>
      </p:pic>
      <p:sp>
        <p:nvSpPr>
          <p:cNvPr id="96" name="Google Shape;96;p109"/>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66090" algn="l">
              <a:lnSpc>
                <a:spcPct val="100000"/>
              </a:lnSpc>
              <a:spcBef>
                <a:spcPts val="1200"/>
              </a:spcBef>
              <a:spcAft>
                <a:spcPts val="0"/>
              </a:spcAft>
              <a:buClr>
                <a:srgbClr val="6A6A6A"/>
              </a:buClr>
              <a:buSzPts val="3740"/>
              <a:buFont typeface="Arial"/>
              <a:buChar char="•"/>
              <a:defRPr sz="4400" b="1" i="0">
                <a:solidFill>
                  <a:srgbClr val="595959"/>
                </a:solidFill>
                <a:latin typeface="Helvetica Neue"/>
                <a:ea typeface="Helvetica Neue"/>
                <a:cs typeface="Helvetica Neue"/>
                <a:sym typeface="Helvetica Neue"/>
              </a:defRPr>
            </a:lvl1pPr>
            <a:lvl2pPr marL="914400" lvl="1" indent="-444500" algn="l">
              <a:lnSpc>
                <a:spcPct val="100000"/>
              </a:lnSpc>
              <a:spcBef>
                <a:spcPts val="1000"/>
              </a:spcBef>
              <a:spcAft>
                <a:spcPts val="0"/>
              </a:spcAft>
              <a:buClr>
                <a:srgbClr val="4687E6"/>
              </a:buClr>
              <a:buSzPts val="3400"/>
              <a:buFont typeface="Helvetica Neue"/>
              <a:buChar char="•"/>
              <a:defRPr sz="4000" b="0" i="0">
                <a:solidFill>
                  <a:srgbClr val="4687E6"/>
                </a:solidFill>
                <a:latin typeface="Helvetica Neue"/>
                <a:ea typeface="Helvetica Neue"/>
                <a:cs typeface="Helvetica Neue"/>
                <a:sym typeface="Helvetica Neue"/>
              </a:defRPr>
            </a:lvl2pPr>
            <a:lvl3pPr marL="1371600" lvl="2" indent="-401319" algn="l">
              <a:lnSpc>
                <a:spcPct val="100000"/>
              </a:lnSpc>
              <a:spcBef>
                <a:spcPts val="600"/>
              </a:spcBef>
              <a:spcAft>
                <a:spcPts val="0"/>
              </a:spcAft>
              <a:buClr>
                <a:schemeClr val="accent6"/>
              </a:buClr>
              <a:buSzPts val="2720"/>
              <a:buFont typeface="Helvetica Neue"/>
              <a:buChar char="•"/>
              <a:defRPr sz="3200" b="0" i="0">
                <a:solidFill>
                  <a:srgbClr val="7F7F7F"/>
                </a:solidFill>
                <a:latin typeface="Helvetica Neue"/>
                <a:ea typeface="Helvetica Neue"/>
                <a:cs typeface="Helvetica Neue"/>
                <a:sym typeface="Helvetica Neue"/>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7" name="Google Shape;97;p109"/>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8" name="Google Shape;98;p109"/>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99" name="Google Shape;99;p109"/>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4 Blocks - Photo">
  <p:cSld name="4 Blocks - Photo">
    <p:spTree>
      <p:nvGrpSpPr>
        <p:cNvPr id="1" name="Shape 123"/>
        <p:cNvGrpSpPr/>
        <p:nvPr/>
      </p:nvGrpSpPr>
      <p:grpSpPr>
        <a:xfrm>
          <a:off x="0" y="0"/>
          <a:ext cx="0" cy="0"/>
          <a:chOff x="0" y="0"/>
          <a:chExt cx="0" cy="0"/>
        </a:xfrm>
      </p:grpSpPr>
      <p:pic>
        <p:nvPicPr>
          <p:cNvPr id="124" name="Google Shape;124;p115"/>
          <p:cNvPicPr preferRelativeResize="0"/>
          <p:nvPr/>
        </p:nvPicPr>
        <p:blipFill rotWithShape="1">
          <a:blip r:embed="rId2">
            <a:alphaModFix/>
          </a:blip>
          <a:srcRect/>
          <a:stretch/>
        </p:blipFill>
        <p:spPr>
          <a:xfrm>
            <a:off x="11627583" y="0"/>
            <a:ext cx="4628417" cy="9155111"/>
          </a:xfrm>
          <a:prstGeom prst="rect">
            <a:avLst/>
          </a:prstGeom>
          <a:noFill/>
          <a:ln>
            <a:noFill/>
          </a:ln>
        </p:spPr>
      </p:pic>
      <p:sp>
        <p:nvSpPr>
          <p:cNvPr id="125" name="Google Shape;125;p115"/>
          <p:cNvSpPr txBox="1">
            <a:spLocks noGrp="1"/>
          </p:cNvSpPr>
          <p:nvPr>
            <p:ph type="body" idx="1"/>
          </p:nvPr>
        </p:nvSpPr>
        <p:spPr>
          <a:xfrm>
            <a:off x="711200" y="552085"/>
            <a:ext cx="10210800" cy="908415"/>
          </a:xfrm>
          <a:prstGeom prst="rect">
            <a:avLst/>
          </a:prstGeom>
          <a:noFill/>
          <a:ln>
            <a:noFill/>
          </a:ln>
        </p:spPr>
        <p:txBody>
          <a:bodyPr spcFirstLastPara="1" wrap="square" lIns="0" tIns="0" rIns="0" bIns="0" anchor="b" anchorCtr="0">
            <a:noAutofit/>
          </a:bodyPr>
          <a:lstStyle>
            <a:lvl1pPr marL="457200" lvl="0" indent="-228600" algn="l">
              <a:lnSpc>
                <a:spcPct val="85000"/>
              </a:lnSpc>
              <a:spcBef>
                <a:spcPts val="0"/>
              </a:spcBef>
              <a:spcAft>
                <a:spcPts val="0"/>
              </a:spcAft>
              <a:buClr>
                <a:srgbClr val="2D3293"/>
              </a:buClr>
              <a:buSzPts val="4050"/>
              <a:buFont typeface="Helvetica Neue"/>
              <a:buNone/>
              <a:defRPr sz="5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26" name="Google Shape;126;p115"/>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sp>
        <p:nvSpPr>
          <p:cNvPr id="127" name="Google Shape;127;p115"/>
          <p:cNvSpPr/>
          <p:nvPr/>
        </p:nvSpPr>
        <p:spPr>
          <a:xfrm>
            <a:off x="11627582" y="-1"/>
            <a:ext cx="4689798" cy="914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28" name="Google Shape;128;p115"/>
          <p:cNvPicPr preferRelativeResize="0"/>
          <p:nvPr/>
        </p:nvPicPr>
        <p:blipFill rotWithShape="1">
          <a:blip r:embed="rId3">
            <a:alphaModFix/>
          </a:blip>
          <a:srcRect/>
          <a:stretch/>
        </p:blipFill>
        <p:spPr>
          <a:xfrm rot="-5400000" flipH="1">
            <a:off x="13821973" y="-500296"/>
            <a:ext cx="1933731" cy="2934324"/>
          </a:xfrm>
          <a:prstGeom prst="rect">
            <a:avLst/>
          </a:prstGeom>
          <a:noFill/>
          <a:ln>
            <a:noFill/>
          </a:ln>
        </p:spPr>
      </p:pic>
      <p:sp>
        <p:nvSpPr>
          <p:cNvPr id="129" name="Google Shape;129;p115"/>
          <p:cNvSpPr txBox="1">
            <a:spLocks noGrp="1"/>
          </p:cNvSpPr>
          <p:nvPr>
            <p:ph type="body" idx="2"/>
          </p:nvPr>
        </p:nvSpPr>
        <p:spPr>
          <a:xfrm>
            <a:off x="711201" y="216724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0" name="Google Shape;130;p115"/>
          <p:cNvSpPr txBox="1">
            <a:spLocks noGrp="1"/>
          </p:cNvSpPr>
          <p:nvPr>
            <p:ph type="body" idx="3"/>
          </p:nvPr>
        </p:nvSpPr>
        <p:spPr>
          <a:xfrm>
            <a:off x="6070600" y="216724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1" name="Google Shape;131;p115"/>
          <p:cNvSpPr/>
          <p:nvPr/>
        </p:nvSpPr>
        <p:spPr>
          <a:xfrm>
            <a:off x="711200" y="2082800"/>
            <a:ext cx="4851401" cy="8444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32" name="Google Shape;132;p115"/>
          <p:cNvSpPr/>
          <p:nvPr/>
        </p:nvSpPr>
        <p:spPr>
          <a:xfrm>
            <a:off x="6070599" y="2082800"/>
            <a:ext cx="4851401"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33" name="Google Shape;133;p115"/>
          <p:cNvSpPr/>
          <p:nvPr/>
        </p:nvSpPr>
        <p:spPr>
          <a:xfrm>
            <a:off x="711200" y="4578991"/>
            <a:ext cx="4851401" cy="84449"/>
          </a:xfrm>
          <a:prstGeom prst="rect">
            <a:avLst/>
          </a:prstGeom>
          <a:solidFill>
            <a:srgbClr val="6A71D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34" name="Google Shape;134;p115"/>
          <p:cNvSpPr/>
          <p:nvPr/>
        </p:nvSpPr>
        <p:spPr>
          <a:xfrm>
            <a:off x="6070599" y="4578991"/>
            <a:ext cx="4851401" cy="84449"/>
          </a:xfrm>
          <a:prstGeom prst="rect">
            <a:avLst/>
          </a:prstGeom>
          <a:solidFill>
            <a:schemeClr val="accent6"/>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35" name="Google Shape;135;p115"/>
          <p:cNvSpPr txBox="1">
            <a:spLocks noGrp="1"/>
          </p:cNvSpPr>
          <p:nvPr>
            <p:ph type="body" idx="4"/>
          </p:nvPr>
        </p:nvSpPr>
        <p:spPr>
          <a:xfrm>
            <a:off x="711201" y="466107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6" name="Google Shape;136;p115"/>
          <p:cNvSpPr txBox="1">
            <a:spLocks noGrp="1"/>
          </p:cNvSpPr>
          <p:nvPr>
            <p:ph type="body" idx="5"/>
          </p:nvPr>
        </p:nvSpPr>
        <p:spPr>
          <a:xfrm>
            <a:off x="6070600" y="466107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7" name="Google Shape;137;p115"/>
          <p:cNvSpPr txBox="1">
            <a:spLocks noGrp="1"/>
          </p:cNvSpPr>
          <p:nvPr>
            <p:ph type="ftr" idx="11"/>
          </p:nvPr>
        </p:nvSpPr>
        <p:spPr>
          <a:xfrm>
            <a:off x="4506556" y="8574271"/>
            <a:ext cx="8290521" cy="314045"/>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chemeClr val="lt1"/>
              </a:buClr>
              <a:buSzPts val="1400"/>
              <a:buFont typeface="Helvetica Neue"/>
              <a:buNone/>
              <a:defRPr sz="1400" b="0" i="0">
                <a:solidFill>
                  <a:schemeClr val="lt1"/>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38" name="Google Shape;138;p115"/>
          <p:cNvSpPr txBox="1">
            <a:spLocks noGrp="1"/>
          </p:cNvSpPr>
          <p:nvPr>
            <p:ph type="sldNum" idx="12"/>
          </p:nvPr>
        </p:nvSpPr>
        <p:spPr>
          <a:xfrm>
            <a:off x="15571303" y="8602293"/>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1pPr>
            <a:lvl2pPr marL="0" lvl="1"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2pPr>
            <a:lvl3pPr marL="0" lvl="2"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3pPr>
            <a:lvl4pPr marL="0" lvl="3"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4pPr>
            <a:lvl5pPr marL="0" lvl="4"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5pPr>
            <a:lvl6pPr marL="0" lvl="5"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6pPr>
            <a:lvl7pPr marL="0" lvl="6"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7pPr>
            <a:lvl8pPr marL="0" lvl="7"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8pPr>
            <a:lvl9pPr marL="0" lvl="8"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3 Blocks">
  <p:cSld name="1_3 Blocks">
    <p:spTree>
      <p:nvGrpSpPr>
        <p:cNvPr id="1" name="Shape 139"/>
        <p:cNvGrpSpPr/>
        <p:nvPr/>
      </p:nvGrpSpPr>
      <p:grpSpPr>
        <a:xfrm>
          <a:off x="0" y="0"/>
          <a:ext cx="0" cy="0"/>
          <a:chOff x="0" y="0"/>
          <a:chExt cx="0" cy="0"/>
        </a:xfrm>
      </p:grpSpPr>
      <p:sp>
        <p:nvSpPr>
          <p:cNvPr id="140" name="Google Shape;140;p116"/>
          <p:cNvSpPr txBox="1">
            <a:spLocks noGrp="1"/>
          </p:cNvSpPr>
          <p:nvPr>
            <p:ph type="body" idx="1"/>
          </p:nvPr>
        </p:nvSpPr>
        <p:spPr>
          <a:xfrm>
            <a:off x="711199"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41" name="Google Shape;141;p116"/>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142" name="Google Shape;142;p116"/>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143" name="Google Shape;143;p116"/>
          <p:cNvSpPr/>
          <p:nvPr/>
        </p:nvSpPr>
        <p:spPr>
          <a:xfrm>
            <a:off x="711200" y="1933731"/>
            <a:ext cx="7200000" cy="180000"/>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44" name="Google Shape;144;p116"/>
          <p:cNvSpPr/>
          <p:nvPr/>
        </p:nvSpPr>
        <p:spPr>
          <a:xfrm>
            <a:off x="8354543" y="1933732"/>
            <a:ext cx="7200000" cy="180000"/>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45" name="Google Shape;145;p116"/>
          <p:cNvSpPr/>
          <p:nvPr/>
        </p:nvSpPr>
        <p:spPr>
          <a:xfrm>
            <a:off x="711200" y="6999709"/>
            <a:ext cx="7200000"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46" name="Google Shape;146;p116"/>
          <p:cNvSpPr/>
          <p:nvPr/>
        </p:nvSpPr>
        <p:spPr>
          <a:xfrm>
            <a:off x="8354543" y="6999709"/>
            <a:ext cx="7200000" cy="84449"/>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47" name="Google Shape;147;p116"/>
          <p:cNvSpPr txBox="1">
            <a:spLocks noGrp="1"/>
          </p:cNvSpPr>
          <p:nvPr>
            <p:ph type="body" idx="2"/>
          </p:nvPr>
        </p:nvSpPr>
        <p:spPr>
          <a:xfrm>
            <a:off x="711200" y="3229337"/>
            <a:ext cx="720000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48" name="Google Shape;148;p116"/>
          <p:cNvSpPr txBox="1">
            <a:spLocks noGrp="1"/>
          </p:cNvSpPr>
          <p:nvPr>
            <p:ph type="body" idx="3"/>
          </p:nvPr>
        </p:nvSpPr>
        <p:spPr>
          <a:xfrm>
            <a:off x="711199" y="2430865"/>
            <a:ext cx="7200000"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49" name="Google Shape;149;p116"/>
          <p:cNvSpPr txBox="1">
            <a:spLocks noGrp="1"/>
          </p:cNvSpPr>
          <p:nvPr>
            <p:ph type="body" idx="4"/>
          </p:nvPr>
        </p:nvSpPr>
        <p:spPr>
          <a:xfrm>
            <a:off x="8354544" y="3229338"/>
            <a:ext cx="720000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50" name="Google Shape;150;p116"/>
          <p:cNvSpPr txBox="1">
            <a:spLocks noGrp="1"/>
          </p:cNvSpPr>
          <p:nvPr>
            <p:ph type="body" idx="5"/>
          </p:nvPr>
        </p:nvSpPr>
        <p:spPr>
          <a:xfrm>
            <a:off x="8354543" y="2430866"/>
            <a:ext cx="7200000"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51" name="Google Shape;151;p116"/>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152" name="Google Shape;152;p116"/>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153" name="Google Shape;153;p116"/>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54" name="Google Shape;154;p116"/>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1">
  <p:cSld name="Title 1">
    <p:spTree>
      <p:nvGrpSpPr>
        <p:cNvPr id="1" name="Shape 244"/>
        <p:cNvGrpSpPr/>
        <p:nvPr/>
      </p:nvGrpSpPr>
      <p:grpSpPr>
        <a:xfrm>
          <a:off x="0" y="0"/>
          <a:ext cx="0" cy="0"/>
          <a:chOff x="0" y="0"/>
          <a:chExt cx="0" cy="0"/>
        </a:xfrm>
      </p:grpSpPr>
      <p:pic>
        <p:nvPicPr>
          <p:cNvPr id="245" name="Google Shape;245;p125"/>
          <p:cNvPicPr preferRelativeResize="0"/>
          <p:nvPr/>
        </p:nvPicPr>
        <p:blipFill rotWithShape="1">
          <a:blip r:embed="rId2">
            <a:alphaModFix amt="50000"/>
          </a:blip>
          <a:srcRect/>
          <a:stretch/>
        </p:blipFill>
        <p:spPr>
          <a:xfrm>
            <a:off x="21427" y="324738"/>
            <a:ext cx="16234573" cy="9145935"/>
          </a:xfrm>
          <a:prstGeom prst="rect">
            <a:avLst/>
          </a:prstGeom>
          <a:noFill/>
          <a:ln>
            <a:noFill/>
          </a:ln>
        </p:spPr>
      </p:pic>
      <p:sp>
        <p:nvSpPr>
          <p:cNvPr id="246" name="Google Shape;246;p125"/>
          <p:cNvSpPr txBox="1">
            <a:spLocks noGrp="1"/>
          </p:cNvSpPr>
          <p:nvPr>
            <p:ph type="body" idx="1"/>
          </p:nvPr>
        </p:nvSpPr>
        <p:spPr>
          <a:xfrm>
            <a:off x="2476500" y="2590647"/>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rgbClr val="2D3293"/>
              </a:buClr>
              <a:buSzPts val="6000"/>
              <a:buFont typeface="Helvetica Neue"/>
              <a:buNone/>
              <a:defRPr sz="8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47" name="Google Shape;247;p125"/>
          <p:cNvSpPr txBox="1">
            <a:spLocks noGrp="1"/>
          </p:cNvSpPr>
          <p:nvPr>
            <p:ph type="body" idx="2"/>
          </p:nvPr>
        </p:nvSpPr>
        <p:spPr>
          <a:xfrm>
            <a:off x="2476500" y="53558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48" name="Google Shape;248;p125"/>
          <p:cNvSpPr txBox="1">
            <a:spLocks noGrp="1"/>
          </p:cNvSpPr>
          <p:nvPr>
            <p:ph type="body" idx="3"/>
          </p:nvPr>
        </p:nvSpPr>
        <p:spPr>
          <a:xfrm>
            <a:off x="4176060" y="1387791"/>
            <a:ext cx="7901640" cy="492443"/>
          </a:xfrm>
          <a:prstGeom prst="rect">
            <a:avLst/>
          </a:prstGeom>
          <a:noFill/>
          <a:ln>
            <a:noFill/>
          </a:ln>
        </p:spPr>
        <p:txBody>
          <a:bodyPr spcFirstLastPara="1" wrap="square" lIns="0" tIns="0" rIns="0" bIns="0" anchor="b" anchorCtr="1">
            <a:spAutoFit/>
          </a:bodyPr>
          <a:lstStyle>
            <a:lvl1pPr marL="457200" lvl="0" indent="-228600" algn="r">
              <a:lnSpc>
                <a:spcPct val="100000"/>
              </a:lnSpc>
              <a:spcBef>
                <a:spcPts val="3900"/>
              </a:spcBef>
              <a:spcAft>
                <a:spcPts val="0"/>
              </a:spcAft>
              <a:buClr>
                <a:srgbClr val="2D3293"/>
              </a:buClr>
              <a:buSzPts val="2400"/>
              <a:buFont typeface="Helvetica Neue"/>
              <a:buNone/>
              <a:defRPr sz="32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49" name="Google Shape;249;p125"/>
          <p:cNvSpPr txBox="1">
            <a:spLocks noGrp="1"/>
          </p:cNvSpPr>
          <p:nvPr>
            <p:ph type="body" idx="4"/>
          </p:nvPr>
        </p:nvSpPr>
        <p:spPr>
          <a:xfrm>
            <a:off x="4176060" y="1880235"/>
            <a:ext cx="7901640" cy="528794"/>
          </a:xfrm>
          <a:prstGeom prst="rect">
            <a:avLst/>
          </a:prstGeom>
          <a:noFill/>
          <a:ln>
            <a:noFill/>
          </a:ln>
        </p:spPr>
        <p:txBody>
          <a:bodyPr spcFirstLastPara="1" wrap="square" lIns="0" tIns="36000" rIns="0" bIns="0" anchor="t" anchorCtr="1">
            <a:spAutoFit/>
          </a:bodyPr>
          <a:lstStyle>
            <a:lvl1pPr marL="457200" lvl="0" indent="-228600" algn="ctr">
              <a:lnSpc>
                <a:spcPct val="100000"/>
              </a:lnSpc>
              <a:spcBef>
                <a:spcPts val="3900"/>
              </a:spcBef>
              <a:spcAft>
                <a:spcPts val="0"/>
              </a:spcAft>
              <a:buClr>
                <a:schemeClr val="accent2"/>
              </a:buClr>
              <a:buSzPts val="2400"/>
              <a:buFont typeface="Helvetica Neue Light"/>
              <a:buNone/>
              <a:defRPr sz="32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250" name="Google Shape;250;p125"/>
          <p:cNvPicPr preferRelativeResize="0"/>
          <p:nvPr/>
        </p:nvPicPr>
        <p:blipFill rotWithShape="1">
          <a:blip r:embed="rId3">
            <a:alphaModFix/>
          </a:blip>
          <a:srcRect/>
          <a:stretch/>
        </p:blipFill>
        <p:spPr>
          <a:xfrm>
            <a:off x="7643160" y="374218"/>
            <a:ext cx="967440" cy="967440"/>
          </a:xfrm>
          <a:prstGeom prst="rect">
            <a:avLst/>
          </a:prstGeom>
          <a:noFill/>
          <a:ln>
            <a:noFill/>
          </a:ln>
        </p:spPr>
      </p:pic>
      <p:sp>
        <p:nvSpPr>
          <p:cNvPr id="251" name="Google Shape;251;p125"/>
          <p:cNvSpPr txBox="1">
            <a:spLocks noGrp="1"/>
          </p:cNvSpPr>
          <p:nvPr>
            <p:ph type="ftr" idx="11"/>
          </p:nvPr>
        </p:nvSpPr>
        <p:spPr>
          <a:xfrm>
            <a:off x="4831589" y="8416031"/>
            <a:ext cx="6890089"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000"/>
              <a:buFont typeface="Arial"/>
              <a:buNone/>
              <a:defRPr sz="1000" b="0" i="0">
                <a:solidFill>
                  <a:srgbClr val="6A6A6A"/>
                </a:solidFill>
                <a:latin typeface="Arial"/>
                <a:ea typeface="Arial"/>
                <a:cs typeface="Arial"/>
                <a:sym typeface="Arial"/>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52" name="Google Shape;252;p125"/>
          <p:cNvPicPr preferRelativeResize="0"/>
          <p:nvPr/>
        </p:nvPicPr>
        <p:blipFill rotWithShape="1">
          <a:blip r:embed="rId4">
            <a:alphaModFix/>
          </a:blip>
          <a:srcRect/>
          <a:stretch/>
        </p:blipFill>
        <p:spPr>
          <a:xfrm>
            <a:off x="14724880" y="8496329"/>
            <a:ext cx="703862" cy="252000"/>
          </a:xfrm>
          <a:prstGeom prst="rect">
            <a:avLst/>
          </a:prstGeom>
          <a:noFill/>
          <a:ln>
            <a:noFill/>
          </a:ln>
        </p:spPr>
      </p:pic>
      <p:pic>
        <p:nvPicPr>
          <p:cNvPr id="253" name="Google Shape;253;p125"/>
          <p:cNvPicPr preferRelativeResize="0"/>
          <p:nvPr/>
        </p:nvPicPr>
        <p:blipFill rotWithShape="1">
          <a:blip r:embed="rId5">
            <a:alphaModFix/>
          </a:blip>
          <a:srcRect/>
          <a:stretch/>
        </p:blipFill>
        <p:spPr>
          <a:xfrm>
            <a:off x="12332936" y="8459262"/>
            <a:ext cx="432001" cy="360000"/>
          </a:xfrm>
          <a:prstGeom prst="rect">
            <a:avLst/>
          </a:prstGeom>
          <a:noFill/>
          <a:ln>
            <a:noFill/>
          </a:ln>
        </p:spPr>
      </p:pic>
      <p:sp>
        <p:nvSpPr>
          <p:cNvPr id="254" name="Google Shape;254;p125"/>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2">
  <p:cSld name="Title 2">
    <p:spTree>
      <p:nvGrpSpPr>
        <p:cNvPr id="1" name="Shape 255"/>
        <p:cNvGrpSpPr/>
        <p:nvPr/>
      </p:nvGrpSpPr>
      <p:grpSpPr>
        <a:xfrm>
          <a:off x="0" y="0"/>
          <a:ext cx="0" cy="0"/>
          <a:chOff x="0" y="0"/>
          <a:chExt cx="0" cy="0"/>
        </a:xfrm>
      </p:grpSpPr>
      <p:pic>
        <p:nvPicPr>
          <p:cNvPr id="256" name="Google Shape;256;p126"/>
          <p:cNvPicPr preferRelativeResize="0"/>
          <p:nvPr/>
        </p:nvPicPr>
        <p:blipFill rotWithShape="1">
          <a:blip r:embed="rId2">
            <a:alphaModFix/>
          </a:blip>
          <a:srcRect/>
          <a:stretch/>
        </p:blipFill>
        <p:spPr>
          <a:xfrm>
            <a:off x="-46390" y="2732109"/>
            <a:ext cx="4272997" cy="6409496"/>
          </a:xfrm>
          <a:prstGeom prst="rect">
            <a:avLst/>
          </a:prstGeom>
          <a:noFill/>
          <a:ln>
            <a:noFill/>
          </a:ln>
        </p:spPr>
      </p:pic>
      <p:sp>
        <p:nvSpPr>
          <p:cNvPr id="257" name="Google Shape;257;p126"/>
          <p:cNvSpPr txBox="1">
            <a:spLocks noGrp="1"/>
          </p:cNvSpPr>
          <p:nvPr>
            <p:ph type="body" idx="1"/>
          </p:nvPr>
        </p:nvSpPr>
        <p:spPr>
          <a:xfrm>
            <a:off x="2476500" y="51653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8" name="Google Shape;258;p126"/>
          <p:cNvSpPr txBox="1">
            <a:spLocks noGrp="1"/>
          </p:cNvSpPr>
          <p:nvPr>
            <p:ph type="body" idx="2"/>
          </p:nvPr>
        </p:nvSpPr>
        <p:spPr>
          <a:xfrm>
            <a:off x="3483261" y="804674"/>
            <a:ext cx="4390737" cy="461981"/>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9" name="Google Shape;259;p126"/>
          <p:cNvSpPr txBox="1">
            <a:spLocks noGrp="1"/>
          </p:cNvSpPr>
          <p:nvPr>
            <p:ph type="body" idx="3"/>
          </p:nvPr>
        </p:nvSpPr>
        <p:spPr>
          <a:xfrm>
            <a:off x="3483260" y="1266655"/>
            <a:ext cx="4390737"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60" name="Google Shape;260;p126"/>
          <p:cNvSpPr txBox="1">
            <a:spLocks noGrp="1"/>
          </p:cNvSpPr>
          <p:nvPr>
            <p:ph type="body" idx="4"/>
          </p:nvPr>
        </p:nvSpPr>
        <p:spPr>
          <a:xfrm>
            <a:off x="8398161" y="804674"/>
            <a:ext cx="4390737" cy="4619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61" name="Google Shape;261;p126"/>
          <p:cNvSpPr txBox="1">
            <a:spLocks noGrp="1"/>
          </p:cNvSpPr>
          <p:nvPr>
            <p:ph type="body" idx="5"/>
          </p:nvPr>
        </p:nvSpPr>
        <p:spPr>
          <a:xfrm>
            <a:off x="8398160" y="1266655"/>
            <a:ext cx="4390737"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39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cxnSp>
        <p:nvCxnSpPr>
          <p:cNvPr id="262" name="Google Shape;262;p126"/>
          <p:cNvCxnSpPr/>
          <p:nvPr/>
        </p:nvCxnSpPr>
        <p:spPr>
          <a:xfrm>
            <a:off x="8140700" y="710160"/>
            <a:ext cx="0" cy="1079500"/>
          </a:xfrm>
          <a:prstGeom prst="straightConnector1">
            <a:avLst/>
          </a:prstGeom>
          <a:noFill/>
          <a:ln w="12700" cap="flat" cmpd="sng">
            <a:solidFill>
              <a:srgbClr val="D6D6D6"/>
            </a:solidFill>
            <a:prstDash val="solid"/>
            <a:miter lim="400000"/>
            <a:headEnd type="none" w="sm" len="sm"/>
            <a:tailEnd type="none" w="sm" len="sm"/>
          </a:ln>
        </p:spPr>
      </p:cxnSp>
      <p:sp>
        <p:nvSpPr>
          <p:cNvPr id="263" name="Google Shape;263;p126"/>
          <p:cNvSpPr txBox="1">
            <a:spLocks noGrp="1"/>
          </p:cNvSpPr>
          <p:nvPr>
            <p:ph type="body" idx="6"/>
          </p:nvPr>
        </p:nvSpPr>
        <p:spPr>
          <a:xfrm>
            <a:off x="2476500" y="2401376"/>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rgbClr val="2D3293"/>
              </a:buClr>
              <a:buSzPts val="6000"/>
              <a:buFont typeface="Helvetica Neue"/>
              <a:buNone/>
              <a:defRPr sz="8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64" name="Google Shape;264;p126"/>
          <p:cNvSpPr txBox="1">
            <a:spLocks noGrp="1"/>
          </p:cNvSpPr>
          <p:nvPr>
            <p:ph type="ftr" idx="11"/>
          </p:nvPr>
        </p:nvSpPr>
        <p:spPr>
          <a:xfrm>
            <a:off x="4831589" y="8416031"/>
            <a:ext cx="659341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65" name="Google Shape;265;p126"/>
          <p:cNvPicPr preferRelativeResize="0"/>
          <p:nvPr/>
        </p:nvPicPr>
        <p:blipFill rotWithShape="1">
          <a:blip r:embed="rId2">
            <a:alphaModFix/>
          </a:blip>
          <a:srcRect/>
          <a:stretch/>
        </p:blipFill>
        <p:spPr>
          <a:xfrm rot="10800000">
            <a:off x="12044383" y="-14990"/>
            <a:ext cx="4272997" cy="6409496"/>
          </a:xfrm>
          <a:prstGeom prst="rect">
            <a:avLst/>
          </a:prstGeom>
          <a:noFill/>
          <a:ln>
            <a:noFill/>
          </a:ln>
        </p:spPr>
      </p:pic>
      <p:pic>
        <p:nvPicPr>
          <p:cNvPr id="266" name="Google Shape;266;p126"/>
          <p:cNvPicPr preferRelativeResize="0"/>
          <p:nvPr/>
        </p:nvPicPr>
        <p:blipFill rotWithShape="1">
          <a:blip r:embed="rId3">
            <a:alphaModFix/>
          </a:blip>
          <a:srcRect/>
          <a:stretch/>
        </p:blipFill>
        <p:spPr>
          <a:xfrm>
            <a:off x="14724880" y="8496329"/>
            <a:ext cx="703862" cy="252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2">
  <p:cSld name="1_Title 2">
    <p:spTree>
      <p:nvGrpSpPr>
        <p:cNvPr id="1" name="Shape 267"/>
        <p:cNvGrpSpPr/>
        <p:nvPr/>
      </p:nvGrpSpPr>
      <p:grpSpPr>
        <a:xfrm>
          <a:off x="0" y="0"/>
          <a:ext cx="0" cy="0"/>
          <a:chOff x="0" y="0"/>
          <a:chExt cx="0" cy="0"/>
        </a:xfrm>
      </p:grpSpPr>
      <p:pic>
        <p:nvPicPr>
          <p:cNvPr id="268" name="Google Shape;268;p127"/>
          <p:cNvPicPr preferRelativeResize="0"/>
          <p:nvPr/>
        </p:nvPicPr>
        <p:blipFill rotWithShape="1">
          <a:blip r:embed="rId2">
            <a:alphaModFix/>
          </a:blip>
          <a:srcRect t="15615" b="-15615"/>
          <a:stretch/>
        </p:blipFill>
        <p:spPr>
          <a:xfrm>
            <a:off x="0" y="0"/>
            <a:ext cx="16256001" cy="10837333"/>
          </a:xfrm>
          <a:prstGeom prst="rect">
            <a:avLst/>
          </a:prstGeom>
          <a:noFill/>
          <a:ln>
            <a:noFill/>
          </a:ln>
        </p:spPr>
      </p:pic>
      <p:sp>
        <p:nvSpPr>
          <p:cNvPr id="269" name="Google Shape;269;p127"/>
          <p:cNvSpPr/>
          <p:nvPr/>
        </p:nvSpPr>
        <p:spPr>
          <a:xfrm>
            <a:off x="61380" y="0"/>
            <a:ext cx="16256001" cy="7561913"/>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70" name="Google Shape;270;p127"/>
          <p:cNvSpPr txBox="1">
            <a:spLocks noGrp="1"/>
          </p:cNvSpPr>
          <p:nvPr>
            <p:ph type="body" idx="1"/>
          </p:nvPr>
        </p:nvSpPr>
        <p:spPr>
          <a:xfrm>
            <a:off x="2476500" y="51653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CBFFFF"/>
              </a:buClr>
              <a:buSzPts val="3150"/>
              <a:buFont typeface="Helvetica Neue"/>
              <a:buNone/>
              <a:defRPr sz="4200" b="0" i="0">
                <a:solidFill>
                  <a:srgbClr val="CBFFFF"/>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1" name="Google Shape;271;p127"/>
          <p:cNvSpPr txBox="1">
            <a:spLocks noGrp="1"/>
          </p:cNvSpPr>
          <p:nvPr>
            <p:ph type="body" idx="2"/>
          </p:nvPr>
        </p:nvSpPr>
        <p:spPr>
          <a:xfrm>
            <a:off x="3483261" y="804674"/>
            <a:ext cx="4390737" cy="461981"/>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chemeClr val="lt1"/>
              </a:buClr>
              <a:buSzPts val="1800"/>
              <a:buFont typeface="Helvetica Neue"/>
              <a:buNone/>
              <a:defRPr sz="24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2" name="Google Shape;272;p127"/>
          <p:cNvSpPr txBox="1">
            <a:spLocks noGrp="1"/>
          </p:cNvSpPr>
          <p:nvPr>
            <p:ph type="body" idx="3"/>
          </p:nvPr>
        </p:nvSpPr>
        <p:spPr>
          <a:xfrm>
            <a:off x="3483260" y="1266655"/>
            <a:ext cx="4390737"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rgbClr val="C1EAFA"/>
              </a:buClr>
              <a:buSzPts val="1500"/>
              <a:buFont typeface="Helvetica Neue"/>
              <a:buNone/>
              <a:defRPr sz="2000" b="0" i="0">
                <a:solidFill>
                  <a:srgbClr val="C1EAFA"/>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3" name="Google Shape;273;p127"/>
          <p:cNvSpPr txBox="1">
            <a:spLocks noGrp="1"/>
          </p:cNvSpPr>
          <p:nvPr>
            <p:ph type="body" idx="4"/>
          </p:nvPr>
        </p:nvSpPr>
        <p:spPr>
          <a:xfrm>
            <a:off x="8398161" y="804674"/>
            <a:ext cx="4390737" cy="4619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chemeClr val="lt1"/>
              </a:buClr>
              <a:buSzPts val="1800"/>
              <a:buFont typeface="Helvetica Neue"/>
              <a:buNone/>
              <a:defRPr sz="24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4" name="Google Shape;274;p127"/>
          <p:cNvSpPr txBox="1">
            <a:spLocks noGrp="1"/>
          </p:cNvSpPr>
          <p:nvPr>
            <p:ph type="body" idx="5"/>
          </p:nvPr>
        </p:nvSpPr>
        <p:spPr>
          <a:xfrm>
            <a:off x="8398160" y="1266655"/>
            <a:ext cx="4390737"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3900"/>
              </a:spcBef>
              <a:spcAft>
                <a:spcPts val="0"/>
              </a:spcAft>
              <a:buClr>
                <a:srgbClr val="C1EAFA"/>
              </a:buClr>
              <a:buSzPts val="1500"/>
              <a:buFont typeface="Helvetica Neue"/>
              <a:buNone/>
              <a:defRPr sz="2000" b="0" i="0">
                <a:solidFill>
                  <a:srgbClr val="C1EAFA"/>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cxnSp>
        <p:nvCxnSpPr>
          <p:cNvPr id="275" name="Google Shape;275;p127"/>
          <p:cNvCxnSpPr/>
          <p:nvPr/>
        </p:nvCxnSpPr>
        <p:spPr>
          <a:xfrm>
            <a:off x="8140700" y="710160"/>
            <a:ext cx="0" cy="1079500"/>
          </a:xfrm>
          <a:prstGeom prst="straightConnector1">
            <a:avLst/>
          </a:prstGeom>
          <a:noFill/>
          <a:ln w="12700" cap="flat" cmpd="sng">
            <a:solidFill>
              <a:srgbClr val="D6D6D6"/>
            </a:solidFill>
            <a:prstDash val="solid"/>
            <a:miter lim="400000"/>
            <a:headEnd type="none" w="sm" len="sm"/>
            <a:tailEnd type="none" w="sm" len="sm"/>
          </a:ln>
        </p:spPr>
      </p:cxnSp>
      <p:sp>
        <p:nvSpPr>
          <p:cNvPr id="276" name="Google Shape;276;p127"/>
          <p:cNvSpPr txBox="1">
            <a:spLocks noGrp="1"/>
          </p:cNvSpPr>
          <p:nvPr>
            <p:ph type="body" idx="6"/>
          </p:nvPr>
        </p:nvSpPr>
        <p:spPr>
          <a:xfrm>
            <a:off x="2476500" y="2401376"/>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chemeClr val="lt1"/>
              </a:buClr>
              <a:buSzPts val="6000"/>
              <a:buFont typeface="Helvetica Neue"/>
              <a:buNone/>
              <a:defRPr sz="8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7" name="Google Shape;277;p127"/>
          <p:cNvSpPr/>
          <p:nvPr/>
        </p:nvSpPr>
        <p:spPr>
          <a:xfrm>
            <a:off x="0" y="8065033"/>
            <a:ext cx="16256001" cy="1117600"/>
          </a:xfrm>
          <a:prstGeom prst="rect">
            <a:avLst/>
          </a:prstGeom>
          <a:solidFill>
            <a:schemeClr val="lt1"/>
          </a:solidFill>
          <a:ln>
            <a:noFill/>
          </a:ln>
          <a:effectLst>
            <a:outerShdw blurRad="25400" dist="12700" dir="5400000" rotWithShape="0">
              <a:schemeClr val="l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78" name="Google Shape;278;p127"/>
          <p:cNvSpPr txBox="1">
            <a:spLocks noGrp="1"/>
          </p:cNvSpPr>
          <p:nvPr>
            <p:ph type="ftr" idx="11"/>
          </p:nvPr>
        </p:nvSpPr>
        <p:spPr>
          <a:xfrm>
            <a:off x="4831589" y="8416031"/>
            <a:ext cx="659341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7F7F7F"/>
              </a:buClr>
              <a:buSzPts val="1400"/>
              <a:buFont typeface="Helvetica Neue"/>
              <a:buNone/>
              <a:defRPr sz="1400" b="0" i="0">
                <a:solidFill>
                  <a:srgbClr val="7F7F7F"/>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79" name="Google Shape;279;p127"/>
          <p:cNvPicPr preferRelativeResize="0"/>
          <p:nvPr/>
        </p:nvPicPr>
        <p:blipFill rotWithShape="1">
          <a:blip r:embed="rId3">
            <a:alphaModFix/>
          </a:blip>
          <a:srcRect/>
          <a:stretch/>
        </p:blipFill>
        <p:spPr>
          <a:xfrm>
            <a:off x="14724880" y="8496329"/>
            <a:ext cx="703862" cy="252000"/>
          </a:xfrm>
          <a:prstGeom prst="rect">
            <a:avLst/>
          </a:prstGeom>
          <a:noFill/>
          <a:ln>
            <a:noFill/>
          </a:ln>
        </p:spPr>
      </p:pic>
      <p:pic>
        <p:nvPicPr>
          <p:cNvPr id="280" name="Google Shape;280;p127"/>
          <p:cNvPicPr preferRelativeResize="0"/>
          <p:nvPr/>
        </p:nvPicPr>
        <p:blipFill rotWithShape="1">
          <a:blip r:embed="rId4">
            <a:alphaModFix/>
          </a:blip>
          <a:srcRect/>
          <a:stretch/>
        </p:blipFill>
        <p:spPr>
          <a:xfrm rot="10800000">
            <a:off x="12044383" y="-14990"/>
            <a:ext cx="4272997" cy="6409496"/>
          </a:xfrm>
          <a:prstGeom prst="rect">
            <a:avLst/>
          </a:prstGeom>
          <a:noFill/>
          <a:ln>
            <a:noFill/>
          </a:ln>
        </p:spPr>
      </p:pic>
      <p:pic>
        <p:nvPicPr>
          <p:cNvPr id="281" name="Google Shape;281;p127"/>
          <p:cNvPicPr preferRelativeResize="0"/>
          <p:nvPr/>
        </p:nvPicPr>
        <p:blipFill rotWithShape="1">
          <a:blip r:embed="rId5">
            <a:alphaModFix/>
          </a:blip>
          <a:srcRect/>
          <a:stretch/>
        </p:blipFill>
        <p:spPr>
          <a:xfrm>
            <a:off x="3238757" y="8328801"/>
            <a:ext cx="829564" cy="576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3">
  <p:cSld name="Title 3">
    <p:spTree>
      <p:nvGrpSpPr>
        <p:cNvPr id="1" name="Shape 282"/>
        <p:cNvGrpSpPr/>
        <p:nvPr/>
      </p:nvGrpSpPr>
      <p:grpSpPr>
        <a:xfrm>
          <a:off x="0" y="0"/>
          <a:ext cx="0" cy="0"/>
          <a:chOff x="0" y="0"/>
          <a:chExt cx="0" cy="0"/>
        </a:xfrm>
      </p:grpSpPr>
      <p:pic>
        <p:nvPicPr>
          <p:cNvPr id="283" name="Google Shape;283;p128"/>
          <p:cNvPicPr preferRelativeResize="0"/>
          <p:nvPr/>
        </p:nvPicPr>
        <p:blipFill rotWithShape="1">
          <a:blip r:embed="rId2">
            <a:alphaModFix amt="50000"/>
          </a:blip>
          <a:srcRect/>
          <a:stretch/>
        </p:blipFill>
        <p:spPr>
          <a:xfrm>
            <a:off x="1993692" y="4779"/>
            <a:ext cx="14240879" cy="8021621"/>
          </a:xfrm>
          <a:prstGeom prst="rect">
            <a:avLst/>
          </a:prstGeom>
          <a:noFill/>
          <a:ln>
            <a:noFill/>
          </a:ln>
          <a:effectLst>
            <a:outerShdw blurRad="50800" dist="50800" dir="5400000" algn="ctr" rotWithShape="0">
              <a:schemeClr val="lt1"/>
            </a:outerShdw>
          </a:effectLst>
        </p:spPr>
      </p:pic>
      <p:sp>
        <p:nvSpPr>
          <p:cNvPr id="284" name="Google Shape;284;p128"/>
          <p:cNvSpPr txBox="1">
            <a:spLocks noGrp="1"/>
          </p:cNvSpPr>
          <p:nvPr>
            <p:ph type="ftr" idx="11"/>
          </p:nvPr>
        </p:nvSpPr>
        <p:spPr>
          <a:xfrm>
            <a:off x="6580682" y="8416031"/>
            <a:ext cx="7844209"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85" name="Google Shape;285;p128"/>
          <p:cNvPicPr preferRelativeResize="0"/>
          <p:nvPr/>
        </p:nvPicPr>
        <p:blipFill rotWithShape="1">
          <a:blip r:embed="rId3">
            <a:alphaModFix/>
          </a:blip>
          <a:srcRect/>
          <a:stretch/>
        </p:blipFill>
        <p:spPr>
          <a:xfrm>
            <a:off x="14820956" y="8458973"/>
            <a:ext cx="860081" cy="307930"/>
          </a:xfrm>
          <a:prstGeom prst="rect">
            <a:avLst/>
          </a:prstGeom>
          <a:noFill/>
          <a:ln>
            <a:noFill/>
          </a:ln>
        </p:spPr>
      </p:pic>
      <p:sp>
        <p:nvSpPr>
          <p:cNvPr id="286" name="Google Shape;286;p128"/>
          <p:cNvSpPr txBox="1">
            <a:spLocks noGrp="1"/>
          </p:cNvSpPr>
          <p:nvPr>
            <p:ph type="body" idx="1"/>
          </p:nvPr>
        </p:nvSpPr>
        <p:spPr>
          <a:xfrm>
            <a:off x="711199" y="558798"/>
            <a:ext cx="11708984" cy="2429131"/>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accent1"/>
              </a:buClr>
              <a:buSzPts val="6600"/>
              <a:buFont typeface="Helvetica Neue"/>
              <a:buNone/>
              <a:defRPr sz="8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87" name="Google Shape;287;p128"/>
          <p:cNvSpPr txBox="1">
            <a:spLocks noGrp="1"/>
          </p:cNvSpPr>
          <p:nvPr>
            <p:ph type="body" idx="2"/>
          </p:nvPr>
        </p:nvSpPr>
        <p:spPr>
          <a:xfrm>
            <a:off x="711200" y="3004865"/>
            <a:ext cx="11019436" cy="135107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grpSp>
        <p:nvGrpSpPr>
          <p:cNvPr id="288" name="Google Shape;288;p128"/>
          <p:cNvGrpSpPr/>
          <p:nvPr/>
        </p:nvGrpSpPr>
        <p:grpSpPr>
          <a:xfrm>
            <a:off x="13347179" y="972084"/>
            <a:ext cx="2536288" cy="481060"/>
            <a:chOff x="11725043" y="8364911"/>
            <a:chExt cx="2536288" cy="481060"/>
          </a:xfrm>
        </p:grpSpPr>
        <p:pic>
          <p:nvPicPr>
            <p:cNvPr id="289" name="Google Shape;289;p128"/>
            <p:cNvPicPr preferRelativeResize="0"/>
            <p:nvPr/>
          </p:nvPicPr>
          <p:blipFill rotWithShape="1">
            <a:blip r:embed="rId4">
              <a:alphaModFix/>
            </a:blip>
            <a:srcRect/>
            <a:stretch/>
          </p:blipFill>
          <p:spPr>
            <a:xfrm>
              <a:off x="11725043" y="8364911"/>
              <a:ext cx="577273" cy="481060"/>
            </a:xfrm>
            <a:prstGeom prst="rect">
              <a:avLst/>
            </a:prstGeom>
            <a:noFill/>
            <a:ln>
              <a:noFill/>
            </a:ln>
          </p:spPr>
        </p:pic>
        <p:sp>
          <p:nvSpPr>
            <p:cNvPr id="290" name="Google Shape;290;p128"/>
            <p:cNvSpPr txBox="1"/>
            <p:nvPr/>
          </p:nvSpPr>
          <p:spPr>
            <a:xfrm>
              <a:off x="12340417" y="8446825"/>
              <a:ext cx="1920914" cy="338554"/>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2200"/>
                <a:buFont typeface="Open Sans"/>
                <a:buNone/>
              </a:pPr>
              <a:r>
                <a:rPr lang="it-IT" sz="2200" b="0" i="0" u="none" strike="noStrike" cap="none">
                  <a:solidFill>
                    <a:srgbClr val="2D3293"/>
                  </a:solidFill>
                  <a:latin typeface="Open Sans"/>
                  <a:ea typeface="Open Sans"/>
                  <a:cs typeface="Open Sans"/>
                  <a:sym typeface="Open Sans"/>
                </a:rPr>
                <a:t>@</a:t>
              </a:r>
              <a:r>
                <a:rPr lang="it-IT" sz="2200" b="1" i="0" u="none" strike="noStrike" cap="none">
                  <a:solidFill>
                    <a:srgbClr val="2D3293"/>
                  </a:solidFill>
                  <a:latin typeface="Open Sans"/>
                  <a:ea typeface="Open Sans"/>
                  <a:cs typeface="Open Sans"/>
                  <a:sym typeface="Open Sans"/>
                </a:rPr>
                <a:t>openaire_eu</a:t>
              </a:r>
              <a:endParaRPr sz="2200" b="1" i="0" u="none" strike="noStrike" cap="none">
                <a:solidFill>
                  <a:srgbClr val="2D3293"/>
                </a:solidFill>
                <a:latin typeface="Open Sans"/>
                <a:ea typeface="Open Sans"/>
                <a:cs typeface="Open Sans"/>
                <a:sym typeface="Open Sans"/>
              </a:endParaRPr>
            </a:p>
          </p:txBody>
        </p:sp>
      </p:grpSp>
      <p:pic>
        <p:nvPicPr>
          <p:cNvPr id="291" name="Google Shape;291;p128"/>
          <p:cNvPicPr preferRelativeResize="0"/>
          <p:nvPr/>
        </p:nvPicPr>
        <p:blipFill rotWithShape="1">
          <a:blip r:embed="rId5">
            <a:alphaModFix/>
          </a:blip>
          <a:srcRect/>
          <a:stretch/>
        </p:blipFill>
        <p:spPr>
          <a:xfrm>
            <a:off x="730200" y="4685283"/>
            <a:ext cx="730941" cy="730941"/>
          </a:xfrm>
          <a:prstGeom prst="rect">
            <a:avLst/>
          </a:prstGeom>
          <a:noFill/>
          <a:ln>
            <a:noFill/>
          </a:ln>
        </p:spPr>
      </p:pic>
      <p:sp>
        <p:nvSpPr>
          <p:cNvPr id="292" name="Google Shape;292;p128"/>
          <p:cNvSpPr txBox="1">
            <a:spLocks noGrp="1"/>
          </p:cNvSpPr>
          <p:nvPr>
            <p:ph type="body" idx="3"/>
          </p:nvPr>
        </p:nvSpPr>
        <p:spPr>
          <a:xfrm>
            <a:off x="1691236" y="4676880"/>
            <a:ext cx="6865653" cy="382019"/>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93" name="Google Shape;293;p128"/>
          <p:cNvSpPr txBox="1">
            <a:spLocks noGrp="1"/>
          </p:cNvSpPr>
          <p:nvPr>
            <p:ph type="body" idx="4"/>
          </p:nvPr>
        </p:nvSpPr>
        <p:spPr>
          <a:xfrm>
            <a:off x="1691236" y="5058900"/>
            <a:ext cx="6865654"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39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4">
  <p:cSld name="Title 4">
    <p:spTree>
      <p:nvGrpSpPr>
        <p:cNvPr id="1" name="Shape 294"/>
        <p:cNvGrpSpPr/>
        <p:nvPr/>
      </p:nvGrpSpPr>
      <p:grpSpPr>
        <a:xfrm>
          <a:off x="0" y="0"/>
          <a:ext cx="0" cy="0"/>
          <a:chOff x="0" y="0"/>
          <a:chExt cx="0" cy="0"/>
        </a:xfrm>
      </p:grpSpPr>
      <p:pic>
        <p:nvPicPr>
          <p:cNvPr id="295" name="Google Shape;295;p129"/>
          <p:cNvPicPr preferRelativeResize="0"/>
          <p:nvPr/>
        </p:nvPicPr>
        <p:blipFill rotWithShape="1">
          <a:blip r:embed="rId2">
            <a:alphaModFix/>
          </a:blip>
          <a:srcRect t="15615" b="-15615"/>
          <a:stretch/>
        </p:blipFill>
        <p:spPr>
          <a:xfrm>
            <a:off x="0" y="0"/>
            <a:ext cx="16256001" cy="10837333"/>
          </a:xfrm>
          <a:prstGeom prst="rect">
            <a:avLst/>
          </a:prstGeom>
          <a:noFill/>
          <a:ln>
            <a:noFill/>
          </a:ln>
        </p:spPr>
      </p:pic>
      <p:sp>
        <p:nvSpPr>
          <p:cNvPr id="296" name="Google Shape;296;p129"/>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97" name="Google Shape;297;p129"/>
          <p:cNvSpPr/>
          <p:nvPr/>
        </p:nvSpPr>
        <p:spPr>
          <a:xfrm>
            <a:off x="0" y="8065033"/>
            <a:ext cx="16256001" cy="1117600"/>
          </a:xfrm>
          <a:prstGeom prst="rect">
            <a:avLst/>
          </a:prstGeom>
          <a:solidFill>
            <a:schemeClr val="lt1"/>
          </a:solidFill>
          <a:ln>
            <a:noFill/>
          </a:ln>
          <a:effectLst>
            <a:outerShdw blurRad="25400" dist="12700" dir="5400000" rotWithShape="0">
              <a:schemeClr val="l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98" name="Google Shape;298;p129"/>
          <p:cNvSpPr txBox="1">
            <a:spLocks noGrp="1"/>
          </p:cNvSpPr>
          <p:nvPr>
            <p:ph type="ftr" idx="11"/>
          </p:nvPr>
        </p:nvSpPr>
        <p:spPr>
          <a:xfrm>
            <a:off x="4831589" y="8483763"/>
            <a:ext cx="659341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99" name="Google Shape;299;p129"/>
          <p:cNvSpPr txBox="1">
            <a:spLocks noGrp="1"/>
          </p:cNvSpPr>
          <p:nvPr>
            <p:ph type="body" idx="1"/>
          </p:nvPr>
        </p:nvSpPr>
        <p:spPr>
          <a:xfrm>
            <a:off x="697519" y="2146730"/>
            <a:ext cx="14671442" cy="2425269"/>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0" name="Google Shape;300;p129"/>
          <p:cNvSpPr txBox="1">
            <a:spLocks noGrp="1"/>
          </p:cNvSpPr>
          <p:nvPr>
            <p:ph type="body" idx="2"/>
          </p:nvPr>
        </p:nvSpPr>
        <p:spPr>
          <a:xfrm>
            <a:off x="670441" y="4572000"/>
            <a:ext cx="14698520" cy="284480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chemeClr val="lt1"/>
              </a:buClr>
              <a:buSzPts val="3150"/>
              <a:buFont typeface="Helvetica Neue"/>
              <a:buNone/>
              <a:defRPr sz="42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01" name="Google Shape;301;p129"/>
          <p:cNvPicPr preferRelativeResize="0"/>
          <p:nvPr/>
        </p:nvPicPr>
        <p:blipFill rotWithShape="1">
          <a:blip r:embed="rId3">
            <a:alphaModFix/>
          </a:blip>
          <a:srcRect/>
          <a:stretch/>
        </p:blipFill>
        <p:spPr>
          <a:xfrm>
            <a:off x="657900" y="660384"/>
            <a:ext cx="986503" cy="983226"/>
          </a:xfrm>
          <a:prstGeom prst="rect">
            <a:avLst/>
          </a:prstGeom>
          <a:noFill/>
          <a:ln>
            <a:noFill/>
          </a:ln>
        </p:spPr>
      </p:pic>
      <p:sp>
        <p:nvSpPr>
          <p:cNvPr id="302" name="Google Shape;302;p129"/>
          <p:cNvSpPr txBox="1">
            <a:spLocks noGrp="1"/>
          </p:cNvSpPr>
          <p:nvPr>
            <p:ph type="body" idx="3"/>
          </p:nvPr>
        </p:nvSpPr>
        <p:spPr>
          <a:xfrm>
            <a:off x="9127458" y="856565"/>
            <a:ext cx="6241503" cy="382019"/>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3900"/>
              </a:spcBef>
              <a:spcAft>
                <a:spcPts val="0"/>
              </a:spcAft>
              <a:buClr>
                <a:schemeClr val="lt1"/>
              </a:buClr>
              <a:buSzPts val="2100"/>
              <a:buFont typeface="Helvetica Neue"/>
              <a:buNone/>
              <a:defRPr sz="2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3" name="Google Shape;303;p129"/>
          <p:cNvSpPr txBox="1">
            <a:spLocks noGrp="1"/>
          </p:cNvSpPr>
          <p:nvPr>
            <p:ph type="body" idx="4"/>
          </p:nvPr>
        </p:nvSpPr>
        <p:spPr>
          <a:xfrm>
            <a:off x="9127458" y="1237927"/>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lt1"/>
              </a:buClr>
              <a:buSzPts val="1500"/>
              <a:buFont typeface="Helvetica Neue"/>
              <a:buNone/>
              <a:defRPr sz="2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04" name="Google Shape;304;p129"/>
          <p:cNvPicPr preferRelativeResize="0"/>
          <p:nvPr/>
        </p:nvPicPr>
        <p:blipFill rotWithShape="1">
          <a:blip r:embed="rId4">
            <a:alphaModFix/>
          </a:blip>
          <a:srcRect/>
          <a:stretch/>
        </p:blipFill>
        <p:spPr>
          <a:xfrm rot="5400000" flipH="1">
            <a:off x="500297" y="5636944"/>
            <a:ext cx="1933731" cy="2934324"/>
          </a:xfrm>
          <a:prstGeom prst="rect">
            <a:avLst/>
          </a:prstGeom>
          <a:noFill/>
          <a:ln>
            <a:noFill/>
          </a:ln>
        </p:spPr>
      </p:pic>
      <p:pic>
        <p:nvPicPr>
          <p:cNvPr id="305" name="Google Shape;305;p129"/>
          <p:cNvPicPr preferRelativeResize="0"/>
          <p:nvPr/>
        </p:nvPicPr>
        <p:blipFill rotWithShape="1">
          <a:blip r:embed="rId5">
            <a:alphaModFix/>
          </a:blip>
          <a:srcRect/>
          <a:stretch/>
        </p:blipFill>
        <p:spPr>
          <a:xfrm>
            <a:off x="3238757" y="8328801"/>
            <a:ext cx="829564" cy="576000"/>
          </a:xfrm>
          <a:prstGeom prst="rect">
            <a:avLst/>
          </a:prstGeom>
          <a:noFill/>
          <a:ln>
            <a:noFill/>
          </a:ln>
        </p:spPr>
      </p:pic>
      <p:pic>
        <p:nvPicPr>
          <p:cNvPr id="306" name="Google Shape;306;p129"/>
          <p:cNvPicPr preferRelativeResize="0"/>
          <p:nvPr/>
        </p:nvPicPr>
        <p:blipFill rotWithShape="1">
          <a:blip r:embed="rId6">
            <a:alphaModFix/>
          </a:blip>
          <a:srcRect/>
          <a:stretch/>
        </p:blipFill>
        <p:spPr>
          <a:xfrm>
            <a:off x="14724880" y="8496329"/>
            <a:ext cx="703862" cy="252000"/>
          </a:xfrm>
          <a:prstGeom prst="rect">
            <a:avLst/>
          </a:prstGeom>
          <a:noFill/>
          <a:ln>
            <a:noFill/>
          </a:ln>
        </p:spPr>
      </p:pic>
      <p:pic>
        <p:nvPicPr>
          <p:cNvPr id="307" name="Google Shape;307;p129"/>
          <p:cNvPicPr preferRelativeResize="0"/>
          <p:nvPr/>
        </p:nvPicPr>
        <p:blipFill rotWithShape="1">
          <a:blip r:embed="rId7">
            <a:alphaModFix/>
          </a:blip>
          <a:srcRect/>
          <a:stretch/>
        </p:blipFill>
        <p:spPr>
          <a:xfrm>
            <a:off x="12332936" y="8459262"/>
            <a:ext cx="432001" cy="360000"/>
          </a:xfrm>
          <a:prstGeom prst="rect">
            <a:avLst/>
          </a:prstGeom>
          <a:noFill/>
          <a:ln>
            <a:noFill/>
          </a:ln>
        </p:spPr>
      </p:pic>
      <p:sp>
        <p:nvSpPr>
          <p:cNvPr id="308" name="Google Shape;308;p129"/>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5">
  <p:cSld name="Title 5">
    <p:bg>
      <p:bgPr>
        <a:gradFill>
          <a:gsLst>
            <a:gs pos="0">
              <a:schemeClr val="accent2"/>
            </a:gs>
            <a:gs pos="100000">
              <a:srgbClr val="FFFFFF">
                <a:alpha val="0"/>
              </a:srgbClr>
            </a:gs>
          </a:gsLst>
          <a:lin ang="5400000" scaled="0"/>
        </a:gradFill>
        <a:effectLst/>
      </p:bgPr>
    </p:bg>
    <p:spTree>
      <p:nvGrpSpPr>
        <p:cNvPr id="1" name="Shape 309"/>
        <p:cNvGrpSpPr/>
        <p:nvPr/>
      </p:nvGrpSpPr>
      <p:grpSpPr>
        <a:xfrm>
          <a:off x="0" y="0"/>
          <a:ext cx="0" cy="0"/>
          <a:chOff x="0" y="0"/>
          <a:chExt cx="0" cy="0"/>
        </a:xfrm>
      </p:grpSpPr>
      <p:sp>
        <p:nvSpPr>
          <p:cNvPr id="310" name="Google Shape;310;p130"/>
          <p:cNvSpPr/>
          <p:nvPr/>
        </p:nvSpPr>
        <p:spPr>
          <a:xfrm>
            <a:off x="0" y="0"/>
            <a:ext cx="16256001" cy="7561913"/>
          </a:xfrm>
          <a:prstGeom prst="rect">
            <a:avLst/>
          </a:prstGeom>
          <a:gradFill>
            <a:gsLst>
              <a:gs pos="0">
                <a:srgbClr val="3789DE"/>
              </a:gs>
              <a:gs pos="100000">
                <a:srgbClr val="FFFFFF">
                  <a:alpha val="0"/>
                </a:srgbClr>
              </a:gs>
            </a:gsLst>
            <a:lin ang="5400000" scaled="0"/>
          </a:gradFill>
          <a:ln>
            <a:noFill/>
          </a:ln>
          <a:effectLst>
            <a:outerShdw blurRad="25400" dist="12700" dir="5400000" rotWithShape="0">
              <a:schemeClr val="accent2">
                <a:alpha val="49803"/>
              </a:scheme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11" name="Google Shape;311;p130"/>
          <p:cNvPicPr preferRelativeResize="0"/>
          <p:nvPr/>
        </p:nvPicPr>
        <p:blipFill rotWithShape="1">
          <a:blip r:embed="rId2">
            <a:alphaModFix/>
          </a:blip>
          <a:srcRect/>
          <a:stretch/>
        </p:blipFill>
        <p:spPr>
          <a:xfrm rot="10800000">
            <a:off x="-1" y="0"/>
            <a:ext cx="14249366" cy="8026401"/>
          </a:xfrm>
          <a:prstGeom prst="rect">
            <a:avLst/>
          </a:prstGeom>
          <a:noFill/>
          <a:ln>
            <a:noFill/>
          </a:ln>
        </p:spPr>
      </p:pic>
      <p:sp>
        <p:nvSpPr>
          <p:cNvPr id="312" name="Google Shape;312;p130"/>
          <p:cNvSpPr txBox="1">
            <a:spLocks noGrp="1"/>
          </p:cNvSpPr>
          <p:nvPr>
            <p:ph type="body" idx="1"/>
          </p:nvPr>
        </p:nvSpPr>
        <p:spPr>
          <a:xfrm>
            <a:off x="1502599" y="434716"/>
            <a:ext cx="13959887" cy="3576102"/>
          </a:xfrm>
          <a:prstGeom prst="rect">
            <a:avLst/>
          </a:prstGeom>
          <a:noFill/>
          <a:ln>
            <a:noFill/>
          </a:ln>
        </p:spPr>
        <p:txBody>
          <a:bodyPr spcFirstLastPara="1" wrap="square" lIns="0" tIns="0" rIns="0" bIns="72000" anchor="b" anchorCtr="0">
            <a:normAutofit/>
          </a:bodyPr>
          <a:lstStyle>
            <a:lvl1pPr marL="457200" lvl="0" indent="-228600" algn="r">
              <a:lnSpc>
                <a:spcPct val="109090"/>
              </a:lnSpc>
              <a:spcBef>
                <a:spcPts val="0"/>
              </a:spcBef>
              <a:spcAft>
                <a:spcPts val="0"/>
              </a:spcAft>
              <a:buClr>
                <a:srgbClr val="2D3293"/>
              </a:buClr>
              <a:buSzPts val="6600"/>
              <a:buFont typeface="Helvetica Neue"/>
              <a:buNone/>
              <a:defRPr sz="88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3" name="Google Shape;313;p130"/>
          <p:cNvSpPr txBox="1">
            <a:spLocks noGrp="1"/>
          </p:cNvSpPr>
          <p:nvPr>
            <p:ph type="body" idx="2"/>
          </p:nvPr>
        </p:nvSpPr>
        <p:spPr>
          <a:xfrm>
            <a:off x="2012266" y="4010818"/>
            <a:ext cx="13450220" cy="1345739"/>
          </a:xfrm>
          <a:prstGeom prst="rect">
            <a:avLst/>
          </a:prstGeom>
          <a:noFill/>
          <a:ln>
            <a:noFill/>
          </a:ln>
        </p:spPr>
        <p:txBody>
          <a:bodyPr spcFirstLastPara="1" wrap="square" lIns="0" tIns="72000" rIns="0" bIns="0" anchor="t" anchorCtr="0">
            <a:normAutofit/>
          </a:bodyPr>
          <a:lstStyle>
            <a:lvl1pPr marL="457200" lvl="0" indent="-228600" algn="r">
              <a:lnSpc>
                <a:spcPct val="100000"/>
              </a:lnSpc>
              <a:spcBef>
                <a:spcPts val="300"/>
              </a:spcBef>
              <a:spcAft>
                <a:spcPts val="0"/>
              </a:spcAft>
              <a:buClr>
                <a:schemeClr val="accent6"/>
              </a:buClr>
              <a:buSzPts val="3150"/>
              <a:buFont typeface="Helvetica Neue Light"/>
              <a:buNone/>
              <a:defRPr sz="4200" b="0" i="0">
                <a:solidFill>
                  <a:schemeClr val="accent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4" name="Google Shape;314;p130"/>
          <p:cNvSpPr txBox="1">
            <a:spLocks noGrp="1"/>
          </p:cNvSpPr>
          <p:nvPr>
            <p:ph type="body" idx="3"/>
          </p:nvPr>
        </p:nvSpPr>
        <p:spPr>
          <a:xfrm>
            <a:off x="9220983" y="5919029"/>
            <a:ext cx="6241503" cy="382019"/>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5" name="Google Shape;315;p130"/>
          <p:cNvSpPr txBox="1">
            <a:spLocks noGrp="1"/>
          </p:cNvSpPr>
          <p:nvPr>
            <p:ph type="body" idx="4"/>
          </p:nvPr>
        </p:nvSpPr>
        <p:spPr>
          <a:xfrm>
            <a:off x="9220983" y="6300391"/>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rgbClr val="4687E6"/>
              </a:buClr>
              <a:buSzPts val="1800"/>
              <a:buFont typeface="Helvetica Neue Light"/>
              <a:buNone/>
              <a:defRPr sz="24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6" name="Google Shape;316;p130"/>
          <p:cNvSpPr txBox="1">
            <a:spLocks noGrp="1"/>
          </p:cNvSpPr>
          <p:nvPr>
            <p:ph type="ftr" idx="11"/>
          </p:nvPr>
        </p:nvSpPr>
        <p:spPr>
          <a:xfrm>
            <a:off x="4831589" y="8449897"/>
            <a:ext cx="6593411"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317" name="Google Shape;317;p130"/>
          <p:cNvPicPr preferRelativeResize="0"/>
          <p:nvPr/>
        </p:nvPicPr>
        <p:blipFill rotWithShape="1">
          <a:blip r:embed="rId3">
            <a:alphaModFix/>
          </a:blip>
          <a:srcRect/>
          <a:stretch/>
        </p:blipFill>
        <p:spPr>
          <a:xfrm>
            <a:off x="3238757" y="8328801"/>
            <a:ext cx="829563" cy="576001"/>
          </a:xfrm>
          <a:prstGeom prst="rect">
            <a:avLst/>
          </a:prstGeom>
          <a:noFill/>
          <a:ln>
            <a:noFill/>
          </a:ln>
        </p:spPr>
      </p:pic>
      <p:pic>
        <p:nvPicPr>
          <p:cNvPr id="318" name="Google Shape;318;p130"/>
          <p:cNvPicPr preferRelativeResize="0"/>
          <p:nvPr/>
        </p:nvPicPr>
        <p:blipFill rotWithShape="1">
          <a:blip r:embed="rId4">
            <a:alphaModFix/>
          </a:blip>
          <a:srcRect/>
          <a:stretch/>
        </p:blipFill>
        <p:spPr>
          <a:xfrm>
            <a:off x="14724880" y="8496329"/>
            <a:ext cx="703862" cy="252000"/>
          </a:xfrm>
          <a:prstGeom prst="rect">
            <a:avLst/>
          </a:prstGeom>
          <a:noFill/>
          <a:ln>
            <a:noFill/>
          </a:ln>
        </p:spPr>
      </p:pic>
      <p:pic>
        <p:nvPicPr>
          <p:cNvPr id="319" name="Google Shape;319;p130"/>
          <p:cNvPicPr preferRelativeResize="0"/>
          <p:nvPr/>
        </p:nvPicPr>
        <p:blipFill rotWithShape="1">
          <a:blip r:embed="rId5">
            <a:alphaModFix/>
          </a:blip>
          <a:srcRect/>
          <a:stretch/>
        </p:blipFill>
        <p:spPr>
          <a:xfrm>
            <a:off x="12332936" y="8459262"/>
            <a:ext cx="432001" cy="360000"/>
          </a:xfrm>
          <a:prstGeom prst="rect">
            <a:avLst/>
          </a:prstGeom>
          <a:noFill/>
          <a:ln>
            <a:noFill/>
          </a:ln>
        </p:spPr>
      </p:pic>
      <p:sp>
        <p:nvSpPr>
          <p:cNvPr id="320" name="Google Shape;320;p130"/>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s">
  <p:cSld name="Contents">
    <p:spTree>
      <p:nvGrpSpPr>
        <p:cNvPr id="1" name="Shape 321"/>
        <p:cNvGrpSpPr/>
        <p:nvPr/>
      </p:nvGrpSpPr>
      <p:grpSpPr>
        <a:xfrm>
          <a:off x="0" y="0"/>
          <a:ext cx="0" cy="0"/>
          <a:chOff x="0" y="0"/>
          <a:chExt cx="0" cy="0"/>
        </a:xfrm>
      </p:grpSpPr>
      <p:pic>
        <p:nvPicPr>
          <p:cNvPr id="322" name="Google Shape;322;p131"/>
          <p:cNvPicPr preferRelativeResize="0"/>
          <p:nvPr/>
        </p:nvPicPr>
        <p:blipFill rotWithShape="1">
          <a:blip r:embed="rId2">
            <a:alphaModFix amt="50000"/>
          </a:blip>
          <a:srcRect/>
          <a:stretch/>
        </p:blipFill>
        <p:spPr>
          <a:xfrm>
            <a:off x="-4834" y="0"/>
            <a:ext cx="14210569" cy="8004547"/>
          </a:xfrm>
          <a:prstGeom prst="rect">
            <a:avLst/>
          </a:prstGeom>
          <a:noFill/>
          <a:ln>
            <a:noFill/>
          </a:ln>
          <a:effectLst>
            <a:outerShdw blurRad="50800" dist="50800" dir="5400000" algn="ctr" rotWithShape="0">
              <a:schemeClr val="lt1"/>
            </a:outerShdw>
          </a:effectLst>
        </p:spPr>
      </p:pic>
      <p:sp>
        <p:nvSpPr>
          <p:cNvPr id="323" name="Google Shape;323;p131"/>
          <p:cNvSpPr txBox="1">
            <a:spLocks noGrp="1"/>
          </p:cNvSpPr>
          <p:nvPr>
            <p:ph type="body" idx="1"/>
          </p:nvPr>
        </p:nvSpPr>
        <p:spPr>
          <a:xfrm>
            <a:off x="2667001" y="792163"/>
            <a:ext cx="12795486" cy="850641"/>
          </a:xfrm>
          <a:prstGeom prst="rect">
            <a:avLst/>
          </a:prstGeom>
          <a:noFill/>
          <a:ln>
            <a:noFill/>
          </a:ln>
        </p:spPr>
        <p:txBody>
          <a:bodyPr spcFirstLastPara="1" wrap="square" lIns="0" tIns="0" rIns="0" bIns="0" anchor="ctr" anchorCtr="0">
            <a:normAutofit/>
          </a:bodyPr>
          <a:lstStyle>
            <a:lvl1pPr marL="457200" lvl="0" indent="-228600" algn="r">
              <a:lnSpc>
                <a:spcPct val="110666"/>
              </a:lnSpc>
              <a:spcBef>
                <a:spcPts val="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24" name="Google Shape;324;p131"/>
          <p:cNvSpPr txBox="1">
            <a:spLocks noGrp="1"/>
          </p:cNvSpPr>
          <p:nvPr>
            <p:ph type="body" idx="2"/>
          </p:nvPr>
        </p:nvSpPr>
        <p:spPr>
          <a:xfrm>
            <a:off x="2667001" y="2032435"/>
            <a:ext cx="12795486" cy="5384365"/>
          </a:xfrm>
          <a:prstGeom prst="rect">
            <a:avLst/>
          </a:prstGeom>
          <a:noFill/>
          <a:ln>
            <a:noFill/>
          </a:ln>
        </p:spPr>
        <p:txBody>
          <a:bodyPr spcFirstLastPara="1" wrap="square" lIns="0" tIns="0" rIns="0" bIns="0" anchor="t" anchorCtr="0">
            <a:normAutofit/>
          </a:bodyPr>
          <a:lstStyle>
            <a:lvl1pPr marL="457200" marR="0" lvl="0" indent="-228600" algn="r">
              <a:lnSpc>
                <a:spcPct val="100000"/>
              </a:lnSpc>
              <a:spcBef>
                <a:spcPts val="300"/>
              </a:spcBef>
              <a:spcAft>
                <a:spcPts val="0"/>
              </a:spcAft>
              <a:buClr>
                <a:srgbClr val="4687E6"/>
              </a:buClr>
              <a:buSzPts val="3000"/>
              <a:buFont typeface="Helvetica Neue"/>
              <a:buNone/>
              <a:defRPr sz="4000" b="0" i="0">
                <a:solidFill>
                  <a:srgbClr val="4687E6"/>
                </a:solidFill>
                <a:latin typeface="Helvetica Neue"/>
                <a:ea typeface="Helvetica Neue"/>
                <a:cs typeface="Helvetica Neue"/>
                <a:sym typeface="Helvetica Neue"/>
              </a:defRPr>
            </a:lvl1pPr>
            <a:lvl2pPr marL="914400" lvl="1"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2pPr>
            <a:lvl3pPr marL="1371600" lvl="2"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3pPr>
            <a:lvl4pPr marL="1828800" lvl="3"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4pPr>
            <a:lvl5pPr marL="2286000" lvl="4"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25" name="Google Shape;325;p131"/>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26" name="Google Shape;326;p131"/>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s + Text">
  <p:cSld name="Titles + Text">
    <p:spTree>
      <p:nvGrpSpPr>
        <p:cNvPr id="1" name="Shape 327"/>
        <p:cNvGrpSpPr/>
        <p:nvPr/>
      </p:nvGrpSpPr>
      <p:grpSpPr>
        <a:xfrm>
          <a:off x="0" y="0"/>
          <a:ext cx="0" cy="0"/>
          <a:chOff x="0" y="0"/>
          <a:chExt cx="0" cy="0"/>
        </a:xfrm>
      </p:grpSpPr>
      <p:pic>
        <p:nvPicPr>
          <p:cNvPr id="328" name="Google Shape;328;p132"/>
          <p:cNvPicPr preferRelativeResize="0"/>
          <p:nvPr/>
        </p:nvPicPr>
        <p:blipFill rotWithShape="1">
          <a:blip r:embed="rId2">
            <a:alphaModFix amt="50000"/>
          </a:blip>
          <a:srcRect/>
          <a:stretch/>
        </p:blipFill>
        <p:spPr>
          <a:xfrm>
            <a:off x="22543" y="0"/>
            <a:ext cx="16233457" cy="9144000"/>
          </a:xfrm>
          <a:prstGeom prst="rect">
            <a:avLst/>
          </a:prstGeom>
          <a:noFill/>
          <a:ln>
            <a:noFill/>
          </a:ln>
        </p:spPr>
      </p:pic>
      <p:sp>
        <p:nvSpPr>
          <p:cNvPr id="329" name="Google Shape;329;p132"/>
          <p:cNvSpPr txBox="1">
            <a:spLocks noGrp="1"/>
          </p:cNvSpPr>
          <p:nvPr>
            <p:ph type="body" idx="1"/>
          </p:nvPr>
        </p:nvSpPr>
        <p:spPr>
          <a:xfrm>
            <a:off x="723900" y="792163"/>
            <a:ext cx="12872179" cy="6096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2"/>
              </a:buClr>
              <a:buSzPts val="3600"/>
              <a:buFont typeface="Open Sans"/>
              <a:buNone/>
              <a:defRPr sz="4800" b="1" i="0">
                <a:solidFill>
                  <a:schemeClr val="accent2"/>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0" name="Google Shape;330;p132"/>
          <p:cNvSpPr txBox="1">
            <a:spLocks noGrp="1"/>
          </p:cNvSpPr>
          <p:nvPr>
            <p:ph type="body" idx="2"/>
          </p:nvPr>
        </p:nvSpPr>
        <p:spPr>
          <a:xfrm>
            <a:off x="723900" y="1412763"/>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1" name="Google Shape;331;p132"/>
          <p:cNvSpPr txBox="1">
            <a:spLocks noGrp="1"/>
          </p:cNvSpPr>
          <p:nvPr>
            <p:ph type="body" idx="3"/>
          </p:nvPr>
        </p:nvSpPr>
        <p:spPr>
          <a:xfrm>
            <a:off x="723900" y="2306964"/>
            <a:ext cx="12872179" cy="6096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600"/>
              <a:buFont typeface="Open Sans"/>
              <a:buNone/>
              <a:defRPr sz="4800" b="1" i="0">
                <a:solidFill>
                  <a:schemeClr val="accen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2" name="Google Shape;332;p132"/>
          <p:cNvSpPr txBox="1">
            <a:spLocks noGrp="1"/>
          </p:cNvSpPr>
          <p:nvPr>
            <p:ph type="body" idx="4"/>
          </p:nvPr>
        </p:nvSpPr>
        <p:spPr>
          <a:xfrm>
            <a:off x="723900" y="3799765"/>
            <a:ext cx="12872179" cy="6096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3900"/>
              </a:spcBef>
              <a:spcAft>
                <a:spcPts val="0"/>
              </a:spcAft>
              <a:buClr>
                <a:schemeClr val="accent6"/>
              </a:buClr>
              <a:buSzPts val="3600"/>
              <a:buFont typeface="Open Sans"/>
              <a:buNone/>
              <a:defRPr sz="4800" b="1" i="0">
                <a:solidFill>
                  <a:schemeClr val="accent6"/>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3" name="Google Shape;333;p132"/>
          <p:cNvSpPr txBox="1">
            <a:spLocks noGrp="1"/>
          </p:cNvSpPr>
          <p:nvPr>
            <p:ph type="body" idx="5"/>
          </p:nvPr>
        </p:nvSpPr>
        <p:spPr>
          <a:xfrm>
            <a:off x="723900" y="2916564"/>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4" name="Google Shape;334;p132"/>
          <p:cNvSpPr txBox="1">
            <a:spLocks noGrp="1"/>
          </p:cNvSpPr>
          <p:nvPr>
            <p:ph type="body" idx="6"/>
          </p:nvPr>
        </p:nvSpPr>
        <p:spPr>
          <a:xfrm>
            <a:off x="723900" y="4414127"/>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5" name="Google Shape;335;p132"/>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36" name="Google Shape;336;p132"/>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ext + Focus">
  <p:cSld name="1_Text + Focus">
    <p:spTree>
      <p:nvGrpSpPr>
        <p:cNvPr id="1" name="Shape 337"/>
        <p:cNvGrpSpPr/>
        <p:nvPr/>
      </p:nvGrpSpPr>
      <p:grpSpPr>
        <a:xfrm>
          <a:off x="0" y="0"/>
          <a:ext cx="0" cy="0"/>
          <a:chOff x="0" y="0"/>
          <a:chExt cx="0" cy="0"/>
        </a:xfrm>
      </p:grpSpPr>
      <p:pic>
        <p:nvPicPr>
          <p:cNvPr id="338" name="Google Shape;338;p133"/>
          <p:cNvPicPr preferRelativeResize="0"/>
          <p:nvPr/>
        </p:nvPicPr>
        <p:blipFill rotWithShape="1">
          <a:blip r:embed="rId2">
            <a:alphaModFix amt="50000"/>
          </a:blip>
          <a:srcRect/>
          <a:stretch/>
        </p:blipFill>
        <p:spPr>
          <a:xfrm>
            <a:off x="-1" y="0"/>
            <a:ext cx="16233457" cy="9144000"/>
          </a:xfrm>
          <a:prstGeom prst="rect">
            <a:avLst/>
          </a:prstGeom>
          <a:noFill/>
          <a:ln>
            <a:noFill/>
          </a:ln>
        </p:spPr>
      </p:pic>
      <p:sp>
        <p:nvSpPr>
          <p:cNvPr id="339" name="Google Shape;339;p133"/>
          <p:cNvSpPr txBox="1">
            <a:spLocks noGrp="1"/>
          </p:cNvSpPr>
          <p:nvPr>
            <p:ph type="body" idx="1"/>
          </p:nvPr>
        </p:nvSpPr>
        <p:spPr>
          <a:xfrm>
            <a:off x="723900" y="508000"/>
            <a:ext cx="12872179" cy="1244437"/>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600"/>
              <a:buFont typeface="Helvetica Neue"/>
              <a:buNone/>
              <a:defRPr sz="4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0" name="Google Shape;340;p133"/>
          <p:cNvSpPr txBox="1">
            <a:spLocks noGrp="1"/>
          </p:cNvSpPr>
          <p:nvPr>
            <p:ph type="body" idx="2"/>
          </p:nvPr>
        </p:nvSpPr>
        <p:spPr>
          <a:xfrm>
            <a:off x="723900" y="1752437"/>
            <a:ext cx="13381039" cy="5650996"/>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1950"/>
              <a:buFont typeface="Helvetica Neue"/>
              <a:buNone/>
              <a:defRPr sz="26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1" name="Google Shape;341;p133"/>
          <p:cNvSpPr/>
          <p:nvPr/>
        </p:nvSpPr>
        <p:spPr>
          <a:xfrm>
            <a:off x="10252468" y="4415439"/>
            <a:ext cx="10269600" cy="2016000"/>
          </a:xfrm>
          <a:prstGeom prst="roundRect">
            <a:avLst>
              <a:gd name="adj" fmla="val 50000"/>
            </a:avLst>
          </a:prstGeom>
          <a:solidFill>
            <a:schemeClr val="accent6"/>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42" name="Google Shape;342;p133"/>
          <p:cNvSpPr txBox="1">
            <a:spLocks noGrp="1"/>
          </p:cNvSpPr>
          <p:nvPr>
            <p:ph type="body" idx="3"/>
          </p:nvPr>
        </p:nvSpPr>
        <p:spPr>
          <a:xfrm>
            <a:off x="11397343" y="4492300"/>
            <a:ext cx="4681960" cy="1854195"/>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lt1"/>
              </a:buClr>
              <a:buSzPts val="3000"/>
              <a:buFont typeface="Helvetica Neue"/>
              <a:buNone/>
              <a:defRPr sz="40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3" name="Google Shape;343;p133"/>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44" name="Google Shape;344;p133"/>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45"/>
        <p:cNvGrpSpPr/>
        <p:nvPr/>
      </p:nvGrpSpPr>
      <p:grpSpPr>
        <a:xfrm>
          <a:off x="0" y="0"/>
          <a:ext cx="0" cy="0"/>
          <a:chOff x="0" y="0"/>
          <a:chExt cx="0" cy="0"/>
        </a:xfrm>
      </p:grpSpPr>
      <p:pic>
        <p:nvPicPr>
          <p:cNvPr id="346" name="Google Shape;346;p134"/>
          <p:cNvPicPr preferRelativeResize="0"/>
          <p:nvPr/>
        </p:nvPicPr>
        <p:blipFill rotWithShape="1">
          <a:blip r:embed="rId2">
            <a:alphaModFix amt="50000"/>
          </a:blip>
          <a:srcRect/>
          <a:stretch/>
        </p:blipFill>
        <p:spPr>
          <a:xfrm rot="10800000">
            <a:off x="1984089" y="0"/>
            <a:ext cx="14271911" cy="8039100"/>
          </a:xfrm>
          <a:prstGeom prst="rect">
            <a:avLst/>
          </a:prstGeom>
          <a:noFill/>
          <a:ln>
            <a:noFill/>
          </a:ln>
        </p:spPr>
      </p:pic>
      <p:sp>
        <p:nvSpPr>
          <p:cNvPr id="347" name="Google Shape;347;p134"/>
          <p:cNvSpPr txBox="1">
            <a:spLocks noGrp="1"/>
          </p:cNvSpPr>
          <p:nvPr>
            <p:ph type="body" idx="1"/>
          </p:nvPr>
        </p:nvSpPr>
        <p:spPr>
          <a:xfrm>
            <a:off x="711200" y="4584702"/>
            <a:ext cx="12888913" cy="2832098"/>
          </a:xfrm>
          <a:prstGeom prst="rect">
            <a:avLst/>
          </a:prstGeom>
          <a:noFill/>
          <a:ln>
            <a:noFill/>
          </a:ln>
        </p:spPr>
        <p:txBody>
          <a:bodyPr spcFirstLastPara="1" wrap="square" lIns="0" tIns="180000" rIns="0" bIns="0" anchor="t" anchorCtr="0">
            <a:normAutofit/>
          </a:bodyPr>
          <a:lstStyle>
            <a:lvl1pPr marL="457200" lvl="0" indent="-228600" algn="l">
              <a:lnSpc>
                <a:spcPct val="100000"/>
              </a:lnSpc>
              <a:spcBef>
                <a:spcPts val="300"/>
              </a:spcBef>
              <a:spcAft>
                <a:spcPts val="0"/>
              </a:spcAft>
              <a:buClr>
                <a:schemeClr val="accent6"/>
              </a:buClr>
              <a:buSzPts val="3300"/>
              <a:buFont typeface="Helvetica Neue"/>
              <a:buNone/>
              <a:defRPr sz="4400" b="0" i="0">
                <a:solidFill>
                  <a:schemeClr val="accent6"/>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8" name="Google Shape;348;p134"/>
          <p:cNvSpPr txBox="1">
            <a:spLocks noGrp="1"/>
          </p:cNvSpPr>
          <p:nvPr>
            <p:ph type="body" idx="2"/>
          </p:nvPr>
        </p:nvSpPr>
        <p:spPr>
          <a:xfrm>
            <a:off x="711198" y="2045544"/>
            <a:ext cx="12888916" cy="2539157"/>
          </a:xfrm>
          <a:prstGeom prst="rect">
            <a:avLst/>
          </a:prstGeom>
          <a:noFill/>
          <a:ln>
            <a:noFill/>
          </a:ln>
        </p:spPr>
        <p:txBody>
          <a:bodyPr spcFirstLastPara="1" wrap="square" lIns="0" tIns="0" rIns="0" bIns="0" anchor="b" anchorCtr="0">
            <a:normAutofit/>
          </a:bodyPr>
          <a:lstStyle>
            <a:lvl1pPr marL="457200" lvl="0" indent="-228600" algn="l">
              <a:lnSpc>
                <a:spcPct val="75000"/>
              </a:lnSpc>
              <a:spcBef>
                <a:spcPts val="0"/>
              </a:spcBef>
              <a:spcAft>
                <a:spcPts val="0"/>
              </a:spcAft>
              <a:buClr>
                <a:schemeClr val="accent1"/>
              </a:buClr>
              <a:buSzPts val="14250"/>
              <a:buFont typeface="Helvetica Neue"/>
              <a:buNone/>
              <a:defRPr sz="19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49" name="Google Shape;349;p134"/>
          <p:cNvPicPr preferRelativeResize="0"/>
          <p:nvPr/>
        </p:nvPicPr>
        <p:blipFill rotWithShape="1">
          <a:blip r:embed="rId3">
            <a:alphaModFix/>
          </a:blip>
          <a:srcRect/>
          <a:stretch/>
        </p:blipFill>
        <p:spPr>
          <a:xfrm>
            <a:off x="12737242" y="1653863"/>
            <a:ext cx="1193305" cy="1193305"/>
          </a:xfrm>
          <a:prstGeom prst="rect">
            <a:avLst/>
          </a:prstGeom>
          <a:noFill/>
          <a:ln>
            <a:noFill/>
          </a:ln>
        </p:spPr>
      </p:pic>
      <p:sp>
        <p:nvSpPr>
          <p:cNvPr id="350" name="Google Shape;350;p134"/>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51" name="Google Shape;351;p134"/>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 Full Photo">
  <p:cSld name="1_Title - Full Photo">
    <p:spTree>
      <p:nvGrpSpPr>
        <p:cNvPr id="1" name="Shape 352"/>
        <p:cNvGrpSpPr/>
        <p:nvPr/>
      </p:nvGrpSpPr>
      <p:grpSpPr>
        <a:xfrm>
          <a:off x="0" y="0"/>
          <a:ext cx="0" cy="0"/>
          <a:chOff x="0" y="0"/>
          <a:chExt cx="0" cy="0"/>
        </a:xfrm>
      </p:grpSpPr>
      <p:pic>
        <p:nvPicPr>
          <p:cNvPr id="353" name="Google Shape;353;p135"/>
          <p:cNvPicPr preferRelativeResize="0"/>
          <p:nvPr/>
        </p:nvPicPr>
        <p:blipFill rotWithShape="1">
          <a:blip r:embed="rId2">
            <a:alphaModFix/>
          </a:blip>
          <a:srcRect t="15615" b="-15615"/>
          <a:stretch/>
        </p:blipFill>
        <p:spPr>
          <a:xfrm>
            <a:off x="0" y="0"/>
            <a:ext cx="16256001" cy="10837333"/>
          </a:xfrm>
          <a:prstGeom prst="rect">
            <a:avLst/>
          </a:prstGeom>
          <a:noFill/>
          <a:ln>
            <a:noFill/>
          </a:ln>
        </p:spPr>
      </p:pic>
      <p:sp>
        <p:nvSpPr>
          <p:cNvPr id="354" name="Google Shape;354;p135"/>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55" name="Google Shape;355;p135"/>
          <p:cNvSpPr txBox="1">
            <a:spLocks noGrp="1"/>
          </p:cNvSpPr>
          <p:nvPr>
            <p:ph type="body" idx="1"/>
          </p:nvPr>
        </p:nvSpPr>
        <p:spPr>
          <a:xfrm>
            <a:off x="711200" y="792163"/>
            <a:ext cx="12888913" cy="4718837"/>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chemeClr val="lt1"/>
              </a:buClr>
              <a:buSzPts val="10800"/>
              <a:buFont typeface="Helvetica Neue"/>
              <a:buNone/>
              <a:defRPr sz="1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6" name="Google Shape;356;p135"/>
          <p:cNvSpPr txBox="1">
            <a:spLocks noGrp="1"/>
          </p:cNvSpPr>
          <p:nvPr>
            <p:ph type="body" idx="2"/>
          </p:nvPr>
        </p:nvSpPr>
        <p:spPr>
          <a:xfrm>
            <a:off x="711201" y="5511000"/>
            <a:ext cx="6603999" cy="1905800"/>
          </a:xfrm>
          <a:prstGeom prst="rect">
            <a:avLst/>
          </a:prstGeom>
          <a:noFill/>
          <a:ln>
            <a:noFill/>
          </a:ln>
        </p:spPr>
        <p:txBody>
          <a:bodyPr spcFirstLastPara="1" wrap="square" lIns="0" tIns="180000" rIns="0" bIns="0" anchor="t" anchorCtr="0">
            <a:normAutofit/>
          </a:bodyPr>
          <a:lstStyle>
            <a:lvl1pPr marL="457200" lvl="0" indent="-228600" algn="l">
              <a:lnSpc>
                <a:spcPct val="85000"/>
              </a:lnSpc>
              <a:spcBef>
                <a:spcPts val="0"/>
              </a:spcBef>
              <a:spcAft>
                <a:spcPts val="0"/>
              </a:spcAft>
              <a:buClr>
                <a:schemeClr val="lt1"/>
              </a:buClr>
              <a:buSzPts val="3300"/>
              <a:buFont typeface="Helvetica Neue"/>
              <a:buNone/>
              <a:defRPr sz="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7" name="Google Shape;357;p135"/>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sp>
        <p:nvSpPr>
          <p:cNvPr id="358" name="Google Shape;358;p135"/>
          <p:cNvSpPr/>
          <p:nvPr/>
        </p:nvSpPr>
        <p:spPr>
          <a:xfrm>
            <a:off x="7516100" y="6216919"/>
            <a:ext cx="10269600" cy="2398426"/>
          </a:xfrm>
          <a:prstGeom prst="roundRect">
            <a:avLst>
              <a:gd name="adj" fmla="val 50000"/>
            </a:avLst>
          </a:prstGeom>
          <a:solidFill>
            <a:schemeClr val="accent6"/>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59" name="Google Shape;359;p135"/>
          <p:cNvSpPr txBox="1">
            <a:spLocks noGrp="1"/>
          </p:cNvSpPr>
          <p:nvPr>
            <p:ph type="body" idx="3"/>
          </p:nvPr>
        </p:nvSpPr>
        <p:spPr>
          <a:xfrm>
            <a:off x="8239374" y="6506316"/>
            <a:ext cx="7728759" cy="1854195"/>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3900"/>
              </a:spcBef>
              <a:spcAft>
                <a:spcPts val="0"/>
              </a:spcAft>
              <a:buClr>
                <a:schemeClr val="lt1"/>
              </a:buClr>
              <a:buSzPts val="3300"/>
              <a:buFont typeface="Helvetica Neue"/>
              <a:buNone/>
              <a:defRPr sz="44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Blank_statement">
  <p:cSld name="3_Blank_statement">
    <p:spTree>
      <p:nvGrpSpPr>
        <p:cNvPr id="1" name="Shape 360"/>
        <p:cNvGrpSpPr/>
        <p:nvPr/>
      </p:nvGrpSpPr>
      <p:grpSpPr>
        <a:xfrm>
          <a:off x="0" y="0"/>
          <a:ext cx="0" cy="0"/>
          <a:chOff x="0" y="0"/>
          <a:chExt cx="0" cy="0"/>
        </a:xfrm>
      </p:grpSpPr>
      <p:sp>
        <p:nvSpPr>
          <p:cNvPr id="361" name="Google Shape;361;p136"/>
          <p:cNvSpPr/>
          <p:nvPr/>
        </p:nvSpPr>
        <p:spPr>
          <a:xfrm>
            <a:off x="0" y="0"/>
            <a:ext cx="16256001" cy="9144000"/>
          </a:xfrm>
          <a:prstGeom prst="rect">
            <a:avLst/>
          </a:prstGeom>
          <a:gradFill>
            <a:gsLst>
              <a:gs pos="0">
                <a:srgbClr val="2D3293"/>
              </a:gs>
              <a:gs pos="33000">
                <a:srgbClr val="2D3293"/>
              </a:gs>
              <a:gs pos="100000">
                <a:srgbClr val="1D66B2"/>
              </a:gs>
            </a:gsLst>
            <a:lin ang="12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62" name="Google Shape;362;p136"/>
          <p:cNvPicPr preferRelativeResize="0"/>
          <p:nvPr/>
        </p:nvPicPr>
        <p:blipFill rotWithShape="1">
          <a:blip r:embed="rId2">
            <a:alphaModFix/>
          </a:blip>
          <a:srcRect/>
          <a:stretch/>
        </p:blipFill>
        <p:spPr>
          <a:xfrm rot="-5400000">
            <a:off x="13353933" y="6241933"/>
            <a:ext cx="2335200" cy="3502800"/>
          </a:xfrm>
          <a:prstGeom prst="rect">
            <a:avLst/>
          </a:prstGeom>
          <a:noFill/>
          <a:ln>
            <a:noFill/>
          </a:ln>
        </p:spPr>
      </p:pic>
      <p:sp>
        <p:nvSpPr>
          <p:cNvPr id="363" name="Google Shape;363;p136"/>
          <p:cNvSpPr txBox="1">
            <a:spLocks noGrp="1"/>
          </p:cNvSpPr>
          <p:nvPr>
            <p:ph type="body" idx="1"/>
          </p:nvPr>
        </p:nvSpPr>
        <p:spPr>
          <a:xfrm>
            <a:off x="541867" y="829734"/>
            <a:ext cx="14986000"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2">
  <p:cSld name="Quote 2">
    <p:spTree>
      <p:nvGrpSpPr>
        <p:cNvPr id="1" name="Shape 364"/>
        <p:cNvGrpSpPr/>
        <p:nvPr/>
      </p:nvGrpSpPr>
      <p:grpSpPr>
        <a:xfrm>
          <a:off x="0" y="0"/>
          <a:ext cx="0" cy="0"/>
          <a:chOff x="0" y="0"/>
          <a:chExt cx="0" cy="0"/>
        </a:xfrm>
      </p:grpSpPr>
      <p:sp>
        <p:nvSpPr>
          <p:cNvPr id="365" name="Google Shape;365;p137"/>
          <p:cNvSpPr/>
          <p:nvPr/>
        </p:nvSpPr>
        <p:spPr>
          <a:xfrm>
            <a:off x="0" y="0"/>
            <a:ext cx="16256001" cy="9144000"/>
          </a:xfrm>
          <a:prstGeom prst="rect">
            <a:avLst/>
          </a:prstGeom>
          <a:gradFill>
            <a:gsLst>
              <a:gs pos="0">
                <a:schemeClr val="accent5"/>
              </a:gs>
              <a:gs pos="33000">
                <a:schemeClr val="accent5"/>
              </a:gs>
              <a:gs pos="100000">
                <a:schemeClr val="accent3"/>
              </a:gs>
            </a:gsLst>
            <a:lin ang="3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66" name="Google Shape;366;p137"/>
          <p:cNvPicPr preferRelativeResize="0"/>
          <p:nvPr/>
        </p:nvPicPr>
        <p:blipFill rotWithShape="1">
          <a:blip r:embed="rId2">
            <a:alphaModFix/>
          </a:blip>
          <a:srcRect/>
          <a:stretch/>
        </p:blipFill>
        <p:spPr>
          <a:xfrm rot="10800000">
            <a:off x="436085" y="815901"/>
            <a:ext cx="1012668" cy="867551"/>
          </a:xfrm>
          <a:prstGeom prst="rect">
            <a:avLst/>
          </a:prstGeom>
          <a:noFill/>
          <a:ln>
            <a:noFill/>
          </a:ln>
        </p:spPr>
      </p:pic>
      <p:sp>
        <p:nvSpPr>
          <p:cNvPr id="367" name="Google Shape;367;p137"/>
          <p:cNvSpPr txBox="1">
            <a:spLocks noGrp="1"/>
          </p:cNvSpPr>
          <p:nvPr>
            <p:ph type="body" idx="1"/>
          </p:nvPr>
        </p:nvSpPr>
        <p:spPr>
          <a:xfrm>
            <a:off x="999060" y="956202"/>
            <a:ext cx="10487597" cy="5436228"/>
          </a:xfrm>
          <a:prstGeom prst="rect">
            <a:avLst/>
          </a:prstGeom>
          <a:noFill/>
          <a:ln>
            <a:noFill/>
          </a:ln>
        </p:spPr>
        <p:txBody>
          <a:bodyPr spcFirstLastPara="1" wrap="square" lIns="0" tIns="0" rIns="0" bIns="0" anchor="ctr" anchorCtr="0">
            <a:normAutofit/>
          </a:bodyPr>
          <a:lstStyle>
            <a:lvl1pPr marL="457200" lvl="0" indent="-228600" algn="r">
              <a:lnSpc>
                <a:spcPct val="85000"/>
              </a:lnSpc>
              <a:spcBef>
                <a:spcPts val="0"/>
              </a:spcBef>
              <a:spcAft>
                <a:spcPts val="0"/>
              </a:spcAft>
              <a:buClr>
                <a:schemeClr val="lt1"/>
              </a:buClr>
              <a:buSzPts val="6000"/>
              <a:buFont typeface="Helvetica Neue"/>
              <a:buNone/>
              <a:defRPr sz="80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68" name="Google Shape;368;p137"/>
          <p:cNvSpPr txBox="1">
            <a:spLocks noGrp="1"/>
          </p:cNvSpPr>
          <p:nvPr>
            <p:ph type="body" idx="2"/>
          </p:nvPr>
        </p:nvSpPr>
        <p:spPr>
          <a:xfrm>
            <a:off x="11991084" y="4572000"/>
            <a:ext cx="3851149" cy="8722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0"/>
              </a:spcBef>
              <a:spcAft>
                <a:spcPts val="0"/>
              </a:spcAft>
              <a:buClr>
                <a:srgbClr val="2D3293"/>
              </a:buClr>
              <a:buSzPts val="3600"/>
              <a:buFont typeface="Helvetica Neue"/>
              <a:buNone/>
              <a:defRPr sz="4800" b="0" i="1">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69" name="Google Shape;369;p137"/>
          <p:cNvPicPr preferRelativeResize="0"/>
          <p:nvPr/>
        </p:nvPicPr>
        <p:blipFill rotWithShape="1">
          <a:blip r:embed="rId3">
            <a:alphaModFix/>
          </a:blip>
          <a:srcRect/>
          <a:stretch/>
        </p:blipFill>
        <p:spPr>
          <a:xfrm rot="-5400000" flipH="1">
            <a:off x="14230670" y="-414216"/>
            <a:ext cx="1615589" cy="2423383"/>
          </a:xfrm>
          <a:prstGeom prst="rect">
            <a:avLst/>
          </a:prstGeom>
          <a:noFill/>
          <a:ln>
            <a:noFill/>
          </a:ln>
        </p:spPr>
      </p:pic>
      <p:pic>
        <p:nvPicPr>
          <p:cNvPr id="370" name="Google Shape;370;p137"/>
          <p:cNvPicPr preferRelativeResize="0"/>
          <p:nvPr/>
        </p:nvPicPr>
        <p:blipFill rotWithShape="1">
          <a:blip r:embed="rId3">
            <a:alphaModFix/>
          </a:blip>
          <a:srcRect/>
          <a:stretch/>
        </p:blipFill>
        <p:spPr>
          <a:xfrm rot="5400000" flipH="1">
            <a:off x="409739" y="6025863"/>
            <a:ext cx="1615589" cy="2423383"/>
          </a:xfrm>
          <a:prstGeom prst="rect">
            <a:avLst/>
          </a:prstGeom>
          <a:noFill/>
          <a:ln>
            <a:noFill/>
          </a:ln>
        </p:spPr>
      </p:pic>
      <p:sp>
        <p:nvSpPr>
          <p:cNvPr id="371" name="Google Shape;371;p137"/>
          <p:cNvSpPr/>
          <p:nvPr/>
        </p:nvSpPr>
        <p:spPr>
          <a:xfrm>
            <a:off x="0" y="8026400"/>
            <a:ext cx="16256001" cy="1117600"/>
          </a:xfrm>
          <a:prstGeom prst="rect">
            <a:avLst/>
          </a:prstGeom>
          <a:solidFill>
            <a:schemeClr val="lt1"/>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72" name="Google Shape;372;p137"/>
          <p:cNvPicPr preferRelativeResize="0"/>
          <p:nvPr/>
        </p:nvPicPr>
        <p:blipFill rotWithShape="1">
          <a:blip r:embed="rId4">
            <a:alphaModFix/>
          </a:blip>
          <a:srcRect/>
          <a:stretch/>
        </p:blipFill>
        <p:spPr>
          <a:xfrm>
            <a:off x="3492499" y="8197313"/>
            <a:ext cx="1171863" cy="813671"/>
          </a:xfrm>
          <a:prstGeom prst="rect">
            <a:avLst/>
          </a:prstGeom>
          <a:noFill/>
          <a:ln>
            <a:noFill/>
          </a:ln>
        </p:spPr>
      </p:pic>
      <p:sp>
        <p:nvSpPr>
          <p:cNvPr id="373" name="Google Shape;373;p137"/>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600"/>
              <a:buFont typeface="Open Sans Light"/>
              <a:buNone/>
              <a:defRPr sz="16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74" name="Google Shape;374;p137"/>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Quotes">
  <p:cSld name="Quotes">
    <p:spTree>
      <p:nvGrpSpPr>
        <p:cNvPr id="1" name="Shape 375"/>
        <p:cNvGrpSpPr/>
        <p:nvPr/>
      </p:nvGrpSpPr>
      <p:grpSpPr>
        <a:xfrm>
          <a:off x="0" y="0"/>
          <a:ext cx="0" cy="0"/>
          <a:chOff x="0" y="0"/>
          <a:chExt cx="0" cy="0"/>
        </a:xfrm>
      </p:grpSpPr>
      <p:sp>
        <p:nvSpPr>
          <p:cNvPr id="376" name="Google Shape;376;p138"/>
          <p:cNvSpPr/>
          <p:nvPr/>
        </p:nvSpPr>
        <p:spPr>
          <a:xfrm>
            <a:off x="0" y="0"/>
            <a:ext cx="16256001" cy="9144000"/>
          </a:xfrm>
          <a:prstGeom prst="rect">
            <a:avLst/>
          </a:prstGeom>
          <a:gradFill>
            <a:gsLst>
              <a:gs pos="0">
                <a:schemeClr val="accent5"/>
              </a:gs>
              <a:gs pos="33000">
                <a:schemeClr val="accent5"/>
              </a:gs>
              <a:gs pos="100000">
                <a:schemeClr val="accent3"/>
              </a:gs>
            </a:gsLst>
            <a:lin ang="3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77" name="Google Shape;377;p138"/>
          <p:cNvPicPr preferRelativeResize="0"/>
          <p:nvPr/>
        </p:nvPicPr>
        <p:blipFill rotWithShape="1">
          <a:blip r:embed="rId2">
            <a:alphaModFix/>
          </a:blip>
          <a:srcRect/>
          <a:stretch/>
        </p:blipFill>
        <p:spPr>
          <a:xfrm rot="5400000" flipH="1">
            <a:off x="409739" y="6025863"/>
            <a:ext cx="1615589" cy="2423383"/>
          </a:xfrm>
          <a:prstGeom prst="rect">
            <a:avLst/>
          </a:prstGeom>
          <a:noFill/>
          <a:ln>
            <a:noFill/>
          </a:ln>
        </p:spPr>
      </p:pic>
      <p:sp>
        <p:nvSpPr>
          <p:cNvPr id="378" name="Google Shape;378;p138"/>
          <p:cNvSpPr/>
          <p:nvPr/>
        </p:nvSpPr>
        <p:spPr>
          <a:xfrm>
            <a:off x="0" y="8026400"/>
            <a:ext cx="16256001" cy="1117600"/>
          </a:xfrm>
          <a:prstGeom prst="rect">
            <a:avLst/>
          </a:prstGeom>
          <a:solidFill>
            <a:schemeClr val="lt1"/>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79" name="Google Shape;379;p138"/>
          <p:cNvPicPr preferRelativeResize="0"/>
          <p:nvPr/>
        </p:nvPicPr>
        <p:blipFill rotWithShape="1">
          <a:blip r:embed="rId2">
            <a:alphaModFix/>
          </a:blip>
          <a:srcRect/>
          <a:stretch/>
        </p:blipFill>
        <p:spPr>
          <a:xfrm rot="-5400000" flipH="1">
            <a:off x="14236514" y="-419529"/>
            <a:ext cx="1615589" cy="2423383"/>
          </a:xfrm>
          <a:prstGeom prst="rect">
            <a:avLst/>
          </a:prstGeom>
          <a:noFill/>
          <a:ln>
            <a:noFill/>
          </a:ln>
        </p:spPr>
      </p:pic>
      <p:pic>
        <p:nvPicPr>
          <p:cNvPr id="380" name="Google Shape;380;p138"/>
          <p:cNvPicPr preferRelativeResize="0"/>
          <p:nvPr/>
        </p:nvPicPr>
        <p:blipFill rotWithShape="1">
          <a:blip r:embed="rId3">
            <a:alphaModFix/>
          </a:blip>
          <a:srcRect/>
          <a:stretch/>
        </p:blipFill>
        <p:spPr>
          <a:xfrm rot="10800000">
            <a:off x="774898" y="1067627"/>
            <a:ext cx="1554806" cy="1332000"/>
          </a:xfrm>
          <a:prstGeom prst="rect">
            <a:avLst/>
          </a:prstGeom>
          <a:noFill/>
          <a:ln>
            <a:noFill/>
          </a:ln>
        </p:spPr>
      </p:pic>
      <p:pic>
        <p:nvPicPr>
          <p:cNvPr id="381" name="Google Shape;381;p138"/>
          <p:cNvPicPr preferRelativeResize="0"/>
          <p:nvPr/>
        </p:nvPicPr>
        <p:blipFill rotWithShape="1">
          <a:blip r:embed="rId3">
            <a:alphaModFix/>
          </a:blip>
          <a:srcRect/>
          <a:stretch/>
        </p:blipFill>
        <p:spPr>
          <a:xfrm rot="10800000">
            <a:off x="8210592" y="1248225"/>
            <a:ext cx="1061902" cy="909729"/>
          </a:xfrm>
          <a:prstGeom prst="rect">
            <a:avLst/>
          </a:prstGeom>
          <a:noFill/>
          <a:ln>
            <a:noFill/>
          </a:ln>
        </p:spPr>
      </p:pic>
      <p:sp>
        <p:nvSpPr>
          <p:cNvPr id="382" name="Google Shape;382;p138"/>
          <p:cNvSpPr txBox="1">
            <a:spLocks noGrp="1"/>
          </p:cNvSpPr>
          <p:nvPr>
            <p:ph type="body" idx="1"/>
          </p:nvPr>
        </p:nvSpPr>
        <p:spPr>
          <a:xfrm>
            <a:off x="1715400" y="1599957"/>
            <a:ext cx="5554689" cy="3925164"/>
          </a:xfrm>
          <a:prstGeom prst="rect">
            <a:avLst/>
          </a:prstGeom>
          <a:noFill/>
          <a:ln>
            <a:noFill/>
          </a:ln>
        </p:spPr>
        <p:txBody>
          <a:bodyPr spcFirstLastPara="1" wrap="square" lIns="0" tIns="0" rIns="0" bIns="0" anchor="ctr" anchorCtr="0">
            <a:normAutofit/>
          </a:bodyPr>
          <a:lstStyle>
            <a:lvl1pPr marL="457200" lvl="0" indent="-228600" algn="r">
              <a:lnSpc>
                <a:spcPct val="85000"/>
              </a:lnSpc>
              <a:spcBef>
                <a:spcPts val="0"/>
              </a:spcBef>
              <a:spcAft>
                <a:spcPts val="0"/>
              </a:spcAft>
              <a:buClr>
                <a:schemeClr val="lt1"/>
              </a:buClr>
              <a:buSzPts val="2700"/>
              <a:buFont typeface="Helvetica Neue"/>
              <a:buNone/>
              <a:defRPr sz="36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3" name="Google Shape;383;p138"/>
          <p:cNvSpPr txBox="1">
            <a:spLocks noGrp="1"/>
          </p:cNvSpPr>
          <p:nvPr>
            <p:ph type="body" idx="2"/>
          </p:nvPr>
        </p:nvSpPr>
        <p:spPr>
          <a:xfrm>
            <a:off x="8940659" y="1599957"/>
            <a:ext cx="5554689" cy="3925164"/>
          </a:xfrm>
          <a:prstGeom prst="rect">
            <a:avLst/>
          </a:prstGeom>
          <a:noFill/>
          <a:ln>
            <a:noFill/>
          </a:ln>
        </p:spPr>
        <p:txBody>
          <a:bodyPr spcFirstLastPara="1" wrap="square" lIns="0" tIns="0" rIns="0" bIns="0" anchor="ctr" anchorCtr="0">
            <a:normAutofit/>
          </a:bodyPr>
          <a:lstStyle>
            <a:lvl1pPr marL="457200" lvl="0" indent="-228600" algn="l">
              <a:lnSpc>
                <a:spcPct val="85000"/>
              </a:lnSpc>
              <a:spcBef>
                <a:spcPts val="0"/>
              </a:spcBef>
              <a:spcAft>
                <a:spcPts val="0"/>
              </a:spcAft>
              <a:buClr>
                <a:schemeClr val="lt1"/>
              </a:buClr>
              <a:buSzPts val="2700"/>
              <a:buFont typeface="Helvetica Neue"/>
              <a:buNone/>
              <a:defRPr sz="36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4" name="Google Shape;384;p138"/>
          <p:cNvSpPr txBox="1">
            <a:spLocks noGrp="1"/>
          </p:cNvSpPr>
          <p:nvPr>
            <p:ph type="body" idx="3"/>
          </p:nvPr>
        </p:nvSpPr>
        <p:spPr>
          <a:xfrm>
            <a:off x="9461046" y="5525120"/>
            <a:ext cx="3720780" cy="609601"/>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0"/>
              </a:spcBef>
              <a:spcAft>
                <a:spcPts val="0"/>
              </a:spcAft>
              <a:buClr>
                <a:schemeClr val="lt1"/>
              </a:buClr>
              <a:buSzPts val="2400"/>
              <a:buFont typeface="Helvetica Neue"/>
              <a:buNone/>
              <a:defRPr sz="3200" b="0"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5" name="Google Shape;385;p138"/>
          <p:cNvSpPr txBox="1">
            <a:spLocks noGrp="1"/>
          </p:cNvSpPr>
          <p:nvPr>
            <p:ph type="body" idx="4"/>
          </p:nvPr>
        </p:nvSpPr>
        <p:spPr>
          <a:xfrm>
            <a:off x="3250819" y="5525120"/>
            <a:ext cx="3690914" cy="609601"/>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0"/>
              </a:spcBef>
              <a:spcAft>
                <a:spcPts val="0"/>
              </a:spcAft>
              <a:buClr>
                <a:schemeClr val="lt1"/>
              </a:buClr>
              <a:buSzPts val="2400"/>
              <a:buFont typeface="Helvetica Neue"/>
              <a:buNone/>
              <a:defRPr sz="3200" b="0"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6" name="Google Shape;386;p138"/>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600"/>
              <a:buFont typeface="Calibri"/>
              <a:buNone/>
              <a:defRPr sz="1600" b="0" i="0">
                <a:solidFill>
                  <a:srgbClr val="6A6A6A"/>
                </a:solidFill>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387" name="Google Shape;387;p138"/>
          <p:cNvPicPr preferRelativeResize="0"/>
          <p:nvPr/>
        </p:nvPicPr>
        <p:blipFill rotWithShape="1">
          <a:blip r:embed="rId4">
            <a:alphaModFix/>
          </a:blip>
          <a:srcRect/>
          <a:stretch/>
        </p:blipFill>
        <p:spPr>
          <a:xfrm>
            <a:off x="3238757" y="8328801"/>
            <a:ext cx="829564" cy="5760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 Blocks">
  <p:cSld name="3 Blocks">
    <p:spTree>
      <p:nvGrpSpPr>
        <p:cNvPr id="1" name="Shape 388"/>
        <p:cNvGrpSpPr/>
        <p:nvPr/>
      </p:nvGrpSpPr>
      <p:grpSpPr>
        <a:xfrm>
          <a:off x="0" y="0"/>
          <a:ext cx="0" cy="0"/>
          <a:chOff x="0" y="0"/>
          <a:chExt cx="0" cy="0"/>
        </a:xfrm>
      </p:grpSpPr>
      <p:sp>
        <p:nvSpPr>
          <p:cNvPr id="389" name="Google Shape;389;p139"/>
          <p:cNvSpPr txBox="1">
            <a:spLocks noGrp="1"/>
          </p:cNvSpPr>
          <p:nvPr>
            <p:ph type="body" idx="1"/>
          </p:nvPr>
        </p:nvSpPr>
        <p:spPr>
          <a:xfrm>
            <a:off x="711199"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90" name="Google Shape;390;p139"/>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391" name="Google Shape;391;p139"/>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392" name="Google Shape;392;p139"/>
          <p:cNvSpPr/>
          <p:nvPr/>
        </p:nvSpPr>
        <p:spPr>
          <a:xfrm>
            <a:off x="711200" y="1933732"/>
            <a:ext cx="4532131" cy="180000"/>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3" name="Google Shape;393;p139"/>
          <p:cNvSpPr/>
          <p:nvPr/>
        </p:nvSpPr>
        <p:spPr>
          <a:xfrm>
            <a:off x="5861934" y="1933732"/>
            <a:ext cx="4532131" cy="180000"/>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4" name="Google Shape;394;p139"/>
          <p:cNvSpPr/>
          <p:nvPr/>
        </p:nvSpPr>
        <p:spPr>
          <a:xfrm>
            <a:off x="11012668" y="1933732"/>
            <a:ext cx="4532131" cy="180000"/>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5" name="Google Shape;395;p139"/>
          <p:cNvSpPr/>
          <p:nvPr/>
        </p:nvSpPr>
        <p:spPr>
          <a:xfrm>
            <a:off x="711200" y="7000354"/>
            <a:ext cx="4532131" cy="8444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6" name="Google Shape;396;p139"/>
          <p:cNvSpPr/>
          <p:nvPr/>
        </p:nvSpPr>
        <p:spPr>
          <a:xfrm>
            <a:off x="5861934" y="6999710"/>
            <a:ext cx="4532131"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7" name="Google Shape;397;p139"/>
          <p:cNvSpPr/>
          <p:nvPr/>
        </p:nvSpPr>
        <p:spPr>
          <a:xfrm>
            <a:off x="11012668" y="6999709"/>
            <a:ext cx="4532131" cy="84449"/>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8" name="Google Shape;398;p139"/>
          <p:cNvSpPr txBox="1">
            <a:spLocks noGrp="1"/>
          </p:cNvSpPr>
          <p:nvPr>
            <p:ph type="body" idx="2"/>
          </p:nvPr>
        </p:nvSpPr>
        <p:spPr>
          <a:xfrm>
            <a:off x="711201"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99" name="Google Shape;399;p139"/>
          <p:cNvSpPr txBox="1">
            <a:spLocks noGrp="1"/>
          </p:cNvSpPr>
          <p:nvPr>
            <p:ph type="body" idx="3"/>
          </p:nvPr>
        </p:nvSpPr>
        <p:spPr>
          <a:xfrm>
            <a:off x="711200"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0" name="Google Shape;400;p139"/>
          <p:cNvSpPr txBox="1">
            <a:spLocks noGrp="1"/>
          </p:cNvSpPr>
          <p:nvPr>
            <p:ph type="body" idx="4"/>
          </p:nvPr>
        </p:nvSpPr>
        <p:spPr>
          <a:xfrm>
            <a:off x="5861934"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1" name="Google Shape;401;p139"/>
          <p:cNvSpPr txBox="1">
            <a:spLocks noGrp="1"/>
          </p:cNvSpPr>
          <p:nvPr>
            <p:ph type="body" idx="5"/>
          </p:nvPr>
        </p:nvSpPr>
        <p:spPr>
          <a:xfrm>
            <a:off x="5861933"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2" name="Google Shape;402;p139"/>
          <p:cNvSpPr txBox="1">
            <a:spLocks noGrp="1"/>
          </p:cNvSpPr>
          <p:nvPr>
            <p:ph type="body" idx="6"/>
          </p:nvPr>
        </p:nvSpPr>
        <p:spPr>
          <a:xfrm>
            <a:off x="11012669"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3" name="Google Shape;403;p139"/>
          <p:cNvSpPr txBox="1">
            <a:spLocks noGrp="1"/>
          </p:cNvSpPr>
          <p:nvPr>
            <p:ph type="body" idx="7"/>
          </p:nvPr>
        </p:nvSpPr>
        <p:spPr>
          <a:xfrm>
            <a:off x="11012668"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04" name="Google Shape;404;p139"/>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405" name="Google Shape;405;p139"/>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406" name="Google Shape;406;p139"/>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07" name="Google Shape;407;p139"/>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6 Blocks">
  <p:cSld name="6 Blocks">
    <p:spTree>
      <p:nvGrpSpPr>
        <p:cNvPr id="1" name="Shape 408"/>
        <p:cNvGrpSpPr/>
        <p:nvPr/>
      </p:nvGrpSpPr>
      <p:grpSpPr>
        <a:xfrm>
          <a:off x="0" y="0"/>
          <a:ext cx="0" cy="0"/>
          <a:chOff x="0" y="0"/>
          <a:chExt cx="0" cy="0"/>
        </a:xfrm>
      </p:grpSpPr>
      <p:sp>
        <p:nvSpPr>
          <p:cNvPr id="409" name="Google Shape;409;p140"/>
          <p:cNvSpPr txBox="1">
            <a:spLocks noGrp="1"/>
          </p:cNvSpPr>
          <p:nvPr>
            <p:ph type="body" idx="1"/>
          </p:nvPr>
        </p:nvSpPr>
        <p:spPr>
          <a:xfrm>
            <a:off x="722774"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0" name="Google Shape;410;p140"/>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411" name="Google Shape;411;p140"/>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412" name="Google Shape;412;p140"/>
          <p:cNvSpPr/>
          <p:nvPr/>
        </p:nvSpPr>
        <p:spPr>
          <a:xfrm>
            <a:off x="711200" y="1760109"/>
            <a:ext cx="7198081" cy="15266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13" name="Google Shape;413;p140"/>
          <p:cNvSpPr/>
          <p:nvPr/>
        </p:nvSpPr>
        <p:spPr>
          <a:xfrm>
            <a:off x="8366599" y="1760109"/>
            <a:ext cx="7198081" cy="15266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14" name="Google Shape;414;p140"/>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15" name="Google Shape;415;p140"/>
          <p:cNvSpPr txBox="1">
            <a:spLocks noGrp="1"/>
          </p:cNvSpPr>
          <p:nvPr>
            <p:ph type="body" idx="2"/>
          </p:nvPr>
        </p:nvSpPr>
        <p:spPr>
          <a:xfrm>
            <a:off x="711200" y="2591412"/>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6" name="Google Shape;416;p140"/>
          <p:cNvSpPr txBox="1">
            <a:spLocks noGrp="1"/>
          </p:cNvSpPr>
          <p:nvPr>
            <p:ph type="body" idx="3"/>
          </p:nvPr>
        </p:nvSpPr>
        <p:spPr>
          <a:xfrm>
            <a:off x="711200" y="1940109"/>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7" name="Google Shape;417;p140"/>
          <p:cNvSpPr txBox="1">
            <a:spLocks noGrp="1"/>
          </p:cNvSpPr>
          <p:nvPr>
            <p:ph type="body" idx="4"/>
          </p:nvPr>
        </p:nvSpPr>
        <p:spPr>
          <a:xfrm>
            <a:off x="8366599" y="2591412"/>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8" name="Google Shape;418;p140"/>
          <p:cNvSpPr txBox="1">
            <a:spLocks noGrp="1"/>
          </p:cNvSpPr>
          <p:nvPr>
            <p:ph type="body" idx="5"/>
          </p:nvPr>
        </p:nvSpPr>
        <p:spPr>
          <a:xfrm>
            <a:off x="8366599" y="1940109"/>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9" name="Google Shape;419;p140"/>
          <p:cNvSpPr/>
          <p:nvPr/>
        </p:nvSpPr>
        <p:spPr>
          <a:xfrm>
            <a:off x="711200" y="4841820"/>
            <a:ext cx="7198081" cy="15266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20" name="Google Shape;420;p140"/>
          <p:cNvSpPr/>
          <p:nvPr/>
        </p:nvSpPr>
        <p:spPr>
          <a:xfrm>
            <a:off x="8366599" y="4841820"/>
            <a:ext cx="7198081" cy="15266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21" name="Google Shape;421;p140"/>
          <p:cNvSpPr txBox="1">
            <a:spLocks noGrp="1"/>
          </p:cNvSpPr>
          <p:nvPr>
            <p:ph type="body" idx="6"/>
          </p:nvPr>
        </p:nvSpPr>
        <p:spPr>
          <a:xfrm>
            <a:off x="711200" y="5673123"/>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22" name="Google Shape;422;p140"/>
          <p:cNvSpPr txBox="1">
            <a:spLocks noGrp="1"/>
          </p:cNvSpPr>
          <p:nvPr>
            <p:ph type="body" idx="7"/>
          </p:nvPr>
        </p:nvSpPr>
        <p:spPr>
          <a:xfrm>
            <a:off x="711200" y="5021820"/>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23" name="Google Shape;423;p140"/>
          <p:cNvSpPr txBox="1">
            <a:spLocks noGrp="1"/>
          </p:cNvSpPr>
          <p:nvPr>
            <p:ph type="body" idx="8"/>
          </p:nvPr>
        </p:nvSpPr>
        <p:spPr>
          <a:xfrm>
            <a:off x="8366599" y="5673123"/>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24" name="Google Shape;424;p140"/>
          <p:cNvSpPr txBox="1">
            <a:spLocks noGrp="1"/>
          </p:cNvSpPr>
          <p:nvPr>
            <p:ph type="body" idx="9"/>
          </p:nvPr>
        </p:nvSpPr>
        <p:spPr>
          <a:xfrm>
            <a:off x="8366599" y="5021820"/>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25" name="Google Shape;425;p140"/>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pic>
        <p:nvPicPr>
          <p:cNvPr id="426" name="Google Shape;426;p140"/>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sp>
        <p:nvSpPr>
          <p:cNvPr id="427" name="Google Shape;427;p140"/>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5 Photos - List">
  <p:cSld name="5 Photos - List">
    <p:spTree>
      <p:nvGrpSpPr>
        <p:cNvPr id="1" name="Shape 461"/>
        <p:cNvGrpSpPr/>
        <p:nvPr/>
      </p:nvGrpSpPr>
      <p:grpSpPr>
        <a:xfrm>
          <a:off x="0" y="0"/>
          <a:ext cx="0" cy="0"/>
          <a:chOff x="0" y="0"/>
          <a:chExt cx="0" cy="0"/>
        </a:xfrm>
      </p:grpSpPr>
      <p:sp>
        <p:nvSpPr>
          <p:cNvPr id="462" name="Google Shape;462;p143"/>
          <p:cNvSpPr>
            <a:spLocks noGrp="1"/>
          </p:cNvSpPr>
          <p:nvPr>
            <p:ph type="pic" idx="2"/>
          </p:nvPr>
        </p:nvSpPr>
        <p:spPr>
          <a:xfrm>
            <a:off x="939881"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3" name="Google Shape;463;p143"/>
          <p:cNvSpPr txBox="1">
            <a:spLocks noGrp="1"/>
          </p:cNvSpPr>
          <p:nvPr>
            <p:ph type="body" idx="1"/>
          </p:nvPr>
        </p:nvSpPr>
        <p:spPr>
          <a:xfrm>
            <a:off x="685080"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64" name="Google Shape;464;p143"/>
          <p:cNvSpPr txBox="1">
            <a:spLocks noGrp="1"/>
          </p:cNvSpPr>
          <p:nvPr>
            <p:ph type="body" idx="3"/>
          </p:nvPr>
        </p:nvSpPr>
        <p:spPr>
          <a:xfrm>
            <a:off x="711199" y="453133"/>
            <a:ext cx="14752577" cy="10073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Open Sans SemiBold"/>
              <a:buNone/>
              <a:defRPr sz="44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65" name="Google Shape;465;p143"/>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466" name="Google Shape;466;p143"/>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467" name="Google Shape;467;p143"/>
          <p:cNvSpPr>
            <a:spLocks noGrp="1"/>
          </p:cNvSpPr>
          <p:nvPr>
            <p:ph type="pic" idx="4"/>
          </p:nvPr>
        </p:nvSpPr>
        <p:spPr>
          <a:xfrm>
            <a:off x="4030321"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8" name="Google Shape;468;p143"/>
          <p:cNvSpPr>
            <a:spLocks noGrp="1"/>
          </p:cNvSpPr>
          <p:nvPr>
            <p:ph type="pic" idx="5"/>
          </p:nvPr>
        </p:nvSpPr>
        <p:spPr>
          <a:xfrm>
            <a:off x="7120613"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9" name="Google Shape;469;p143"/>
          <p:cNvSpPr>
            <a:spLocks noGrp="1"/>
          </p:cNvSpPr>
          <p:nvPr>
            <p:ph type="pic" idx="6"/>
          </p:nvPr>
        </p:nvSpPr>
        <p:spPr>
          <a:xfrm>
            <a:off x="10216766"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0" name="Google Shape;470;p143"/>
          <p:cNvSpPr>
            <a:spLocks noGrp="1"/>
          </p:cNvSpPr>
          <p:nvPr>
            <p:ph type="pic" idx="7"/>
          </p:nvPr>
        </p:nvSpPr>
        <p:spPr>
          <a:xfrm>
            <a:off x="13301345" y="1869051"/>
            <a:ext cx="1919357"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1" name="Google Shape;471;p143"/>
          <p:cNvSpPr txBox="1">
            <a:spLocks noGrp="1"/>
          </p:cNvSpPr>
          <p:nvPr>
            <p:ph type="body" idx="8"/>
          </p:nvPr>
        </p:nvSpPr>
        <p:spPr>
          <a:xfrm>
            <a:off x="3775520"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2" name="Google Shape;472;p143"/>
          <p:cNvSpPr txBox="1">
            <a:spLocks noGrp="1"/>
          </p:cNvSpPr>
          <p:nvPr>
            <p:ph type="body" idx="9"/>
          </p:nvPr>
        </p:nvSpPr>
        <p:spPr>
          <a:xfrm>
            <a:off x="687753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3" name="Google Shape;473;p143"/>
          <p:cNvSpPr txBox="1">
            <a:spLocks noGrp="1"/>
          </p:cNvSpPr>
          <p:nvPr>
            <p:ph type="body" idx="13"/>
          </p:nvPr>
        </p:nvSpPr>
        <p:spPr>
          <a:xfrm>
            <a:off x="996797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4" name="Google Shape;474;p143"/>
          <p:cNvSpPr txBox="1">
            <a:spLocks noGrp="1"/>
          </p:cNvSpPr>
          <p:nvPr>
            <p:ph type="body" idx="14"/>
          </p:nvPr>
        </p:nvSpPr>
        <p:spPr>
          <a:xfrm>
            <a:off x="1305841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cxnSp>
        <p:nvCxnSpPr>
          <p:cNvPr id="475" name="Google Shape;475;p143"/>
          <p:cNvCxnSpPr/>
          <p:nvPr/>
        </p:nvCxnSpPr>
        <p:spPr>
          <a:xfrm>
            <a:off x="3483980"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476" name="Google Shape;476;p143"/>
          <p:cNvCxnSpPr/>
          <p:nvPr/>
        </p:nvCxnSpPr>
        <p:spPr>
          <a:xfrm>
            <a:off x="6574421"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477" name="Google Shape;477;p143"/>
          <p:cNvCxnSpPr/>
          <p:nvPr/>
        </p:nvCxnSpPr>
        <p:spPr>
          <a:xfrm>
            <a:off x="9664861"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478" name="Google Shape;478;p143"/>
          <p:cNvCxnSpPr/>
          <p:nvPr/>
        </p:nvCxnSpPr>
        <p:spPr>
          <a:xfrm>
            <a:off x="12778451" y="4004842"/>
            <a:ext cx="0" cy="2995271"/>
          </a:xfrm>
          <a:prstGeom prst="straightConnector1">
            <a:avLst/>
          </a:prstGeom>
          <a:noFill/>
          <a:ln w="25400" cap="flat" cmpd="sng">
            <a:solidFill>
              <a:srgbClr val="D6D6D6"/>
            </a:solidFill>
            <a:prstDash val="solid"/>
            <a:miter lim="400000"/>
            <a:headEnd type="none" w="sm" len="sm"/>
            <a:tailEnd type="none" w="sm" len="sm"/>
          </a:ln>
        </p:spPr>
      </p:cxnSp>
      <p:sp>
        <p:nvSpPr>
          <p:cNvPr id="479" name="Google Shape;479;p143"/>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80" name="Google Shape;480;p143"/>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Image Right - Text">
  <p:cSld name="1_Image Right - Text">
    <p:spTree>
      <p:nvGrpSpPr>
        <p:cNvPr id="1" name="Shape 481"/>
        <p:cNvGrpSpPr/>
        <p:nvPr/>
      </p:nvGrpSpPr>
      <p:grpSpPr>
        <a:xfrm>
          <a:off x="0" y="0"/>
          <a:ext cx="0" cy="0"/>
          <a:chOff x="0" y="0"/>
          <a:chExt cx="0" cy="0"/>
        </a:xfrm>
      </p:grpSpPr>
      <p:sp>
        <p:nvSpPr>
          <p:cNvPr id="482" name="Google Shape;482;p144"/>
          <p:cNvSpPr>
            <a:spLocks noGrp="1"/>
          </p:cNvSpPr>
          <p:nvPr>
            <p:ph type="pic" idx="2"/>
          </p:nvPr>
        </p:nvSpPr>
        <p:spPr>
          <a:xfrm>
            <a:off x="8128000" y="792164"/>
            <a:ext cx="8128000" cy="740515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83" name="Google Shape;483;p144"/>
          <p:cNvSpPr txBox="1">
            <a:spLocks noGrp="1"/>
          </p:cNvSpPr>
          <p:nvPr>
            <p:ph type="body" idx="1"/>
          </p:nvPr>
        </p:nvSpPr>
        <p:spPr>
          <a:xfrm>
            <a:off x="711201" y="792164"/>
            <a:ext cx="6535716" cy="2565634"/>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84" name="Google Shape;484;p144"/>
          <p:cNvSpPr txBox="1">
            <a:spLocks noGrp="1"/>
          </p:cNvSpPr>
          <p:nvPr>
            <p:ph type="body" idx="3"/>
          </p:nvPr>
        </p:nvSpPr>
        <p:spPr>
          <a:xfrm>
            <a:off x="723899" y="3357798"/>
            <a:ext cx="6126605" cy="4059002"/>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85" name="Google Shape;485;p144"/>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486" name="Google Shape;486;p144"/>
          <p:cNvSpPr/>
          <p:nvPr/>
        </p:nvSpPr>
        <p:spPr>
          <a:xfrm>
            <a:off x="8921831" y="6031940"/>
            <a:ext cx="8968799" cy="1616977"/>
          </a:xfrm>
          <a:prstGeom prst="roundRect">
            <a:avLst>
              <a:gd name="adj" fmla="val 50000"/>
            </a:avLst>
          </a:prstGeom>
          <a:solidFill>
            <a:schemeClr val="accent3"/>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87" name="Google Shape;487;p144"/>
          <p:cNvSpPr txBox="1">
            <a:spLocks noGrp="1"/>
          </p:cNvSpPr>
          <p:nvPr>
            <p:ph type="body" idx="4"/>
          </p:nvPr>
        </p:nvSpPr>
        <p:spPr>
          <a:xfrm>
            <a:off x="9593704" y="6162363"/>
            <a:ext cx="6355830" cy="1250066"/>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300"/>
              <a:buFont typeface="Open Sans SemiBold"/>
              <a:buNone/>
              <a:defRPr sz="4400" b="1" i="1">
                <a:solidFill>
                  <a:schemeClr val="accent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88" name="Google Shape;488;p144"/>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489" name="Google Shape;489;p144"/>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490" name="Google Shape;490;p144"/>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91" name="Google Shape;491;p144"/>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Title Only" type="titleOnly">
  <p:cSld name="TITLE_ONLY">
    <p:spTree>
      <p:nvGrpSpPr>
        <p:cNvPr id="1" name="Shape 492"/>
        <p:cNvGrpSpPr/>
        <p:nvPr/>
      </p:nvGrpSpPr>
      <p:grpSpPr>
        <a:xfrm>
          <a:off x="0" y="0"/>
          <a:ext cx="0" cy="0"/>
          <a:chOff x="0" y="0"/>
          <a:chExt cx="0" cy="0"/>
        </a:xfrm>
      </p:grpSpPr>
      <p:pic>
        <p:nvPicPr>
          <p:cNvPr id="493" name="Google Shape;493;p145"/>
          <p:cNvPicPr preferRelativeResize="0"/>
          <p:nvPr/>
        </p:nvPicPr>
        <p:blipFill rotWithShape="1">
          <a:blip r:embed="rId2">
            <a:alphaModFix/>
          </a:blip>
          <a:srcRect/>
          <a:stretch/>
        </p:blipFill>
        <p:spPr>
          <a:xfrm>
            <a:off x="1216027" y="755658"/>
            <a:ext cx="1584325" cy="1236663"/>
          </a:xfrm>
          <a:prstGeom prst="rect">
            <a:avLst/>
          </a:prstGeom>
          <a:noFill/>
          <a:ln>
            <a:noFill/>
          </a:ln>
        </p:spPr>
      </p:pic>
      <p:sp>
        <p:nvSpPr>
          <p:cNvPr id="494" name="Google Shape;494;p145"/>
          <p:cNvSpPr txBox="1">
            <a:spLocks noGrp="1"/>
          </p:cNvSpPr>
          <p:nvPr>
            <p:ph type="title"/>
          </p:nvPr>
        </p:nvSpPr>
        <p:spPr>
          <a:xfrm>
            <a:off x="3015436" y="323537"/>
            <a:ext cx="11953328" cy="1766887"/>
          </a:xfrm>
          <a:prstGeom prst="rect">
            <a:avLst/>
          </a:prstGeom>
          <a:noFill/>
          <a:ln>
            <a:noFill/>
          </a:ln>
        </p:spPr>
        <p:txBody>
          <a:bodyPr spcFirstLastPara="1" wrap="square" lIns="81625" tIns="40825" rIns="81625" bIns="40825" anchor="b" anchorCtr="0">
            <a:normAutofit/>
          </a:bodyPr>
          <a:lstStyle>
            <a:lvl1pPr lvl="0" algn="l">
              <a:lnSpc>
                <a:spcPct val="100000"/>
              </a:lnSpc>
              <a:spcBef>
                <a:spcPts val="0"/>
              </a:spcBef>
              <a:spcAft>
                <a:spcPts val="0"/>
              </a:spcAft>
              <a:buClr>
                <a:srgbClr val="28288C"/>
              </a:buClr>
              <a:buSzPts val="8099"/>
              <a:buFont typeface="Calibri"/>
              <a:buNone/>
              <a:defRPr sz="8099" b="0">
                <a:solidFill>
                  <a:srgbClr val="28288C"/>
                </a:solidFill>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95" name="Google Shape;495;p145"/>
          <p:cNvSpPr txBox="1">
            <a:spLocks noGrp="1"/>
          </p:cNvSpPr>
          <p:nvPr>
            <p:ph type="ftr" idx="11"/>
          </p:nvPr>
        </p:nvSpPr>
        <p:spPr>
          <a:xfrm>
            <a:off x="4250265" y="8468518"/>
            <a:ext cx="8517467"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600"/>
              <a:buFont typeface="Helvetica Neue"/>
              <a:buNone/>
              <a:defRPr sz="16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96" name="Google Shape;496;p145"/>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w/ subtitle">
  <p:cSld name="Title and Content w/ subtitle">
    <p:spTree>
      <p:nvGrpSpPr>
        <p:cNvPr id="1" name="Shape 497"/>
        <p:cNvGrpSpPr/>
        <p:nvPr/>
      </p:nvGrpSpPr>
      <p:grpSpPr>
        <a:xfrm>
          <a:off x="0" y="0"/>
          <a:ext cx="0" cy="0"/>
          <a:chOff x="0" y="0"/>
          <a:chExt cx="0" cy="0"/>
        </a:xfrm>
      </p:grpSpPr>
      <p:cxnSp>
        <p:nvCxnSpPr>
          <p:cNvPr id="498" name="Google Shape;498;p146"/>
          <p:cNvCxnSpPr/>
          <p:nvPr/>
        </p:nvCxnSpPr>
        <p:spPr>
          <a:xfrm rot="10800000" flipH="1">
            <a:off x="1" y="3867150"/>
            <a:ext cx="2057400" cy="1760538"/>
          </a:xfrm>
          <a:prstGeom prst="straightConnector1">
            <a:avLst/>
          </a:prstGeom>
          <a:noFill/>
          <a:ln w="12700" cap="flat" cmpd="sng">
            <a:solidFill>
              <a:srgbClr val="0ABEF0"/>
            </a:solidFill>
            <a:prstDash val="solid"/>
            <a:miter lim="800000"/>
            <a:headEnd type="none" w="med" len="med"/>
            <a:tailEnd type="none" w="med" len="med"/>
          </a:ln>
        </p:spPr>
      </p:cxnSp>
      <p:cxnSp>
        <p:nvCxnSpPr>
          <p:cNvPr id="499" name="Google Shape;499;p146"/>
          <p:cNvCxnSpPr/>
          <p:nvPr/>
        </p:nvCxnSpPr>
        <p:spPr>
          <a:xfrm rot="10800000" flipH="1">
            <a:off x="5824539" y="2"/>
            <a:ext cx="738187" cy="684213"/>
          </a:xfrm>
          <a:prstGeom prst="straightConnector1">
            <a:avLst/>
          </a:prstGeom>
          <a:noFill/>
          <a:ln w="12700" cap="flat" cmpd="sng">
            <a:solidFill>
              <a:srgbClr val="0ABEF0"/>
            </a:solidFill>
            <a:prstDash val="solid"/>
            <a:miter lim="800000"/>
            <a:headEnd type="none" w="med" len="med"/>
            <a:tailEnd type="none" w="med" len="med"/>
          </a:ln>
        </p:spPr>
      </p:cxnSp>
      <p:pic>
        <p:nvPicPr>
          <p:cNvPr id="500" name="Google Shape;500;p146"/>
          <p:cNvPicPr preferRelativeResize="0"/>
          <p:nvPr/>
        </p:nvPicPr>
        <p:blipFill rotWithShape="1">
          <a:blip r:embed="rId2">
            <a:alphaModFix/>
          </a:blip>
          <a:srcRect/>
          <a:stretch/>
        </p:blipFill>
        <p:spPr>
          <a:xfrm>
            <a:off x="1071563" y="900113"/>
            <a:ext cx="1584325" cy="1236662"/>
          </a:xfrm>
          <a:prstGeom prst="rect">
            <a:avLst/>
          </a:prstGeom>
          <a:noFill/>
          <a:ln>
            <a:noFill/>
          </a:ln>
        </p:spPr>
      </p:pic>
      <p:sp>
        <p:nvSpPr>
          <p:cNvPr id="501" name="Google Shape;501;p146"/>
          <p:cNvSpPr txBox="1">
            <a:spLocks noGrp="1"/>
          </p:cNvSpPr>
          <p:nvPr>
            <p:ph type="title"/>
          </p:nvPr>
        </p:nvSpPr>
        <p:spPr>
          <a:xfrm>
            <a:off x="2799408" y="323530"/>
            <a:ext cx="12097343" cy="165598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28288C"/>
              </a:buClr>
              <a:buSzPts val="8999"/>
              <a:buFont typeface="Calibri"/>
              <a:buNone/>
              <a:defRPr sz="8999" b="1">
                <a:solidFill>
                  <a:srgbClr val="28288C"/>
                </a:solidFill>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02" name="Google Shape;502;p146"/>
          <p:cNvSpPr txBox="1">
            <a:spLocks noGrp="1"/>
          </p:cNvSpPr>
          <p:nvPr>
            <p:ph type="body" idx="1"/>
          </p:nvPr>
        </p:nvSpPr>
        <p:spPr>
          <a:xfrm>
            <a:off x="2799408" y="2699791"/>
            <a:ext cx="12169353" cy="6049020"/>
          </a:xfrm>
          <a:prstGeom prst="rect">
            <a:avLst/>
          </a:prstGeom>
          <a:noFill/>
          <a:ln>
            <a:noFill/>
          </a:ln>
        </p:spPr>
        <p:txBody>
          <a:bodyPr spcFirstLastPara="1" wrap="square" lIns="91425" tIns="45700" rIns="91425" bIns="45700" anchor="t" anchorCtr="0">
            <a:normAutofit/>
          </a:bodyPr>
          <a:lstStyle>
            <a:lvl1pPr marL="457200" lvl="0" indent="-381000" algn="l">
              <a:lnSpc>
                <a:spcPct val="150000"/>
              </a:lnSpc>
              <a:spcBef>
                <a:spcPts val="600"/>
              </a:spcBef>
              <a:spcAft>
                <a:spcPts val="0"/>
              </a:spcAft>
              <a:buClr>
                <a:srgbClr val="000000"/>
              </a:buClr>
              <a:buSzPts val="2400"/>
              <a:buFont typeface="Calibri"/>
              <a:buChar char="•"/>
              <a:defRPr b="1">
                <a:latin typeface="Calibri"/>
                <a:ea typeface="Calibri"/>
                <a:cs typeface="Calibri"/>
                <a:sym typeface="Calibri"/>
              </a:defRPr>
            </a:lvl1pPr>
            <a:lvl2pPr marL="914400" lvl="1" indent="-361950" algn="l">
              <a:lnSpc>
                <a:spcPct val="150000"/>
              </a:lnSpc>
              <a:spcBef>
                <a:spcPts val="3900"/>
              </a:spcBef>
              <a:spcAft>
                <a:spcPts val="0"/>
              </a:spcAft>
              <a:buClr>
                <a:srgbClr val="000000"/>
              </a:buClr>
              <a:buSzPts val="2100"/>
              <a:buFont typeface="Calibri"/>
              <a:buChar char="•"/>
              <a:defRPr sz="2800" b="1">
                <a:latin typeface="Calibri"/>
                <a:ea typeface="Calibri"/>
                <a:cs typeface="Calibri"/>
                <a:sym typeface="Calibri"/>
              </a:defRPr>
            </a:lvl2pPr>
            <a:lvl3pPr marL="1371600" lvl="2" indent="-323850" algn="l">
              <a:lnSpc>
                <a:spcPct val="150000"/>
              </a:lnSpc>
              <a:spcBef>
                <a:spcPts val="3900"/>
              </a:spcBef>
              <a:spcAft>
                <a:spcPts val="0"/>
              </a:spcAft>
              <a:buClr>
                <a:srgbClr val="000000"/>
              </a:buClr>
              <a:buSzPts val="1500"/>
              <a:buFont typeface="Calibri"/>
              <a:buChar char="•"/>
              <a:defRPr sz="2000" b="1">
                <a:latin typeface="Calibri"/>
                <a:ea typeface="Calibri"/>
                <a:cs typeface="Calibri"/>
                <a:sym typeface="Calibri"/>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3" name="Google Shape;503;p146"/>
          <p:cNvSpPr txBox="1">
            <a:spLocks noGrp="1"/>
          </p:cNvSpPr>
          <p:nvPr>
            <p:ph type="body" idx="2"/>
          </p:nvPr>
        </p:nvSpPr>
        <p:spPr>
          <a:xfrm>
            <a:off x="2798764" y="1978945"/>
            <a:ext cx="12097989" cy="648841"/>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900"/>
              </a:spcBef>
              <a:spcAft>
                <a:spcPts val="0"/>
              </a:spcAft>
              <a:buClr>
                <a:srgbClr val="2D73D7"/>
              </a:buClr>
              <a:buSzPts val="1800"/>
              <a:buFont typeface="Calibri"/>
              <a:buNone/>
              <a:defRPr sz="2400">
                <a:solidFill>
                  <a:srgbClr val="2D73D7"/>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4" name="Google Shape;504;p146"/>
          <p:cNvSpPr txBox="1">
            <a:spLocks noGrp="1"/>
          </p:cNvSpPr>
          <p:nvPr>
            <p:ph type="ftr" idx="11"/>
          </p:nvPr>
        </p:nvSpPr>
        <p:spPr>
          <a:xfrm>
            <a:off x="4250265" y="8468518"/>
            <a:ext cx="8517467"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000"/>
              <a:buFont typeface="Calibri"/>
              <a:buNone/>
              <a:defRPr>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05" name="Google Shape;505;p146"/>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506"/>
        <p:cNvGrpSpPr/>
        <p:nvPr/>
      </p:nvGrpSpPr>
      <p:grpSpPr>
        <a:xfrm>
          <a:off x="0" y="0"/>
          <a:ext cx="0" cy="0"/>
          <a:chOff x="0" y="0"/>
          <a:chExt cx="0" cy="0"/>
        </a:xfrm>
      </p:grpSpPr>
      <p:cxnSp>
        <p:nvCxnSpPr>
          <p:cNvPr id="507" name="Google Shape;507;p147"/>
          <p:cNvCxnSpPr/>
          <p:nvPr/>
        </p:nvCxnSpPr>
        <p:spPr>
          <a:xfrm rot="10800000" flipH="1">
            <a:off x="153991" y="5748345"/>
            <a:ext cx="2057401" cy="1760537"/>
          </a:xfrm>
          <a:prstGeom prst="straightConnector1">
            <a:avLst/>
          </a:prstGeom>
          <a:noFill/>
          <a:ln w="12700" cap="flat" cmpd="sng">
            <a:solidFill>
              <a:srgbClr val="0ABEF0"/>
            </a:solidFill>
            <a:prstDash val="solid"/>
            <a:miter lim="800000"/>
            <a:headEnd type="none" w="med" len="med"/>
            <a:tailEnd type="none" w="med" len="med"/>
          </a:ln>
        </p:spPr>
      </p:cxnSp>
      <p:cxnSp>
        <p:nvCxnSpPr>
          <p:cNvPr id="508" name="Google Shape;508;p147"/>
          <p:cNvCxnSpPr/>
          <p:nvPr/>
        </p:nvCxnSpPr>
        <p:spPr>
          <a:xfrm rot="10800000" flipH="1">
            <a:off x="7812087" y="139700"/>
            <a:ext cx="1674812" cy="1487488"/>
          </a:xfrm>
          <a:prstGeom prst="straightConnector1">
            <a:avLst/>
          </a:prstGeom>
          <a:noFill/>
          <a:ln w="12700" cap="flat" cmpd="sng">
            <a:solidFill>
              <a:srgbClr val="23C5F1"/>
            </a:solidFill>
            <a:prstDash val="solid"/>
            <a:miter lim="800000"/>
            <a:headEnd type="none" w="med" len="med"/>
            <a:tailEnd type="none" w="med" len="med"/>
          </a:ln>
        </p:spPr>
      </p:cxnSp>
      <p:pic>
        <p:nvPicPr>
          <p:cNvPr id="509" name="Google Shape;509;p147"/>
          <p:cNvPicPr preferRelativeResize="0"/>
          <p:nvPr/>
        </p:nvPicPr>
        <p:blipFill rotWithShape="1">
          <a:blip r:embed="rId2">
            <a:alphaModFix/>
          </a:blip>
          <a:srcRect/>
          <a:stretch/>
        </p:blipFill>
        <p:spPr>
          <a:xfrm>
            <a:off x="1563695" y="468323"/>
            <a:ext cx="3324226" cy="1873249"/>
          </a:xfrm>
          <a:prstGeom prst="rect">
            <a:avLst/>
          </a:prstGeom>
          <a:noFill/>
          <a:ln>
            <a:noFill/>
          </a:ln>
        </p:spPr>
      </p:pic>
      <p:sp>
        <p:nvSpPr>
          <p:cNvPr id="510" name="Google Shape;510;p147"/>
          <p:cNvSpPr txBox="1">
            <a:spLocks noGrp="1"/>
          </p:cNvSpPr>
          <p:nvPr>
            <p:ph type="body" idx="1"/>
          </p:nvPr>
        </p:nvSpPr>
        <p:spPr>
          <a:xfrm>
            <a:off x="2655396" y="6588232"/>
            <a:ext cx="9144000" cy="93516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0"/>
              </a:spcBef>
              <a:spcAft>
                <a:spcPts val="0"/>
              </a:spcAft>
              <a:buClr>
                <a:srgbClr val="595959"/>
              </a:buClr>
              <a:buSzPts val="1800"/>
              <a:buFont typeface="Calibri"/>
              <a:buNone/>
              <a:defRPr sz="2400">
                <a:solidFill>
                  <a:srgbClr val="595959"/>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1" name="Google Shape;511;p147"/>
          <p:cNvSpPr txBox="1">
            <a:spLocks noGrp="1"/>
          </p:cNvSpPr>
          <p:nvPr>
            <p:ph type="body" idx="2"/>
          </p:nvPr>
        </p:nvSpPr>
        <p:spPr>
          <a:xfrm>
            <a:off x="2655395" y="7523237"/>
            <a:ext cx="7488236" cy="865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rgbClr val="595959"/>
              </a:buClr>
              <a:buSzPts val="1350"/>
              <a:buFont typeface="Calibri"/>
              <a:buNone/>
              <a:defRPr sz="1800">
                <a:solidFill>
                  <a:srgbClr val="595959"/>
                </a:solidFill>
                <a:latin typeface="Calibri"/>
                <a:ea typeface="Calibri"/>
                <a:cs typeface="Calibri"/>
                <a:sym typeface="Calibri"/>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2" name="Google Shape;512;p147"/>
          <p:cNvSpPr txBox="1">
            <a:spLocks noGrp="1"/>
          </p:cNvSpPr>
          <p:nvPr>
            <p:ph type="body" idx="3"/>
          </p:nvPr>
        </p:nvSpPr>
        <p:spPr>
          <a:xfrm>
            <a:off x="2655400" y="2123735"/>
            <a:ext cx="12601398" cy="237626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3900"/>
              </a:spcBef>
              <a:spcAft>
                <a:spcPts val="0"/>
              </a:spcAft>
              <a:buClr>
                <a:srgbClr val="28288C"/>
              </a:buClr>
              <a:buSzPts val="6599"/>
              <a:buFont typeface="Calibri"/>
              <a:buNone/>
              <a:defRPr sz="8799" b="1" i="0">
                <a:solidFill>
                  <a:srgbClr val="28288C"/>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3" name="Google Shape;513;p147"/>
          <p:cNvSpPr txBox="1">
            <a:spLocks noGrp="1"/>
          </p:cNvSpPr>
          <p:nvPr>
            <p:ph type="body" idx="4"/>
          </p:nvPr>
        </p:nvSpPr>
        <p:spPr>
          <a:xfrm>
            <a:off x="2654653" y="4572573"/>
            <a:ext cx="12602564" cy="107954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rgbClr val="2D73D7"/>
              </a:buClr>
              <a:buSzPts val="2400"/>
              <a:buFont typeface="Calibri"/>
              <a:buNone/>
              <a:defRPr sz="3200">
                <a:solidFill>
                  <a:srgbClr val="2D73D7"/>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4" name="Google Shape;514;p147"/>
          <p:cNvSpPr txBox="1">
            <a:spLocks noGrp="1"/>
          </p:cNvSpPr>
          <p:nvPr>
            <p:ph type="ftr" idx="11"/>
          </p:nvPr>
        </p:nvSpPr>
        <p:spPr>
          <a:xfrm>
            <a:off x="1790703" y="8675697"/>
            <a:ext cx="13177839" cy="485775"/>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600"/>
              <a:buFont typeface="Calibri"/>
              <a:buNone/>
              <a:defRPr sz="1600">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15" name="Google Shape;515;p147"/>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520"/>
        <p:cNvGrpSpPr/>
        <p:nvPr/>
      </p:nvGrpSpPr>
      <p:grpSpPr>
        <a:xfrm>
          <a:off x="0" y="0"/>
          <a:ext cx="0" cy="0"/>
          <a:chOff x="0" y="0"/>
          <a:chExt cx="0" cy="0"/>
        </a:xfrm>
      </p:grpSpPr>
      <p:cxnSp>
        <p:nvCxnSpPr>
          <p:cNvPr id="521" name="Google Shape;521;gad9f56bffc_0_1032"/>
          <p:cNvCxnSpPr/>
          <p:nvPr/>
        </p:nvCxnSpPr>
        <p:spPr>
          <a:xfrm>
            <a:off x="755908" y="738933"/>
            <a:ext cx="325800" cy="0"/>
          </a:xfrm>
          <a:prstGeom prst="straightConnector1">
            <a:avLst/>
          </a:prstGeom>
          <a:noFill/>
          <a:ln w="19050" cap="flat" cmpd="sng">
            <a:solidFill>
              <a:schemeClr val="lt1"/>
            </a:solidFill>
            <a:prstDash val="solid"/>
            <a:round/>
            <a:headEnd type="none" w="sm" len="sm"/>
            <a:tailEnd type="none" w="sm" len="sm"/>
          </a:ln>
        </p:spPr>
      </p:cxnSp>
      <p:sp>
        <p:nvSpPr>
          <p:cNvPr id="522" name="Google Shape;522;gad9f56bffc_0_1032"/>
          <p:cNvSpPr txBox="1">
            <a:spLocks noGrp="1"/>
          </p:cNvSpPr>
          <p:nvPr>
            <p:ph type="title"/>
          </p:nvPr>
        </p:nvSpPr>
        <p:spPr>
          <a:xfrm>
            <a:off x="503295" y="1266028"/>
            <a:ext cx="11100900" cy="6818700"/>
          </a:xfrm>
          <a:prstGeom prst="rect">
            <a:avLst/>
          </a:prstGeom>
        </p:spPr>
        <p:txBody>
          <a:bodyPr spcFirstLastPara="1" wrap="square" lIns="91425" tIns="45700" rIns="91425" bIns="45700" anchor="ctr" anchorCtr="0">
            <a:noAutofit/>
          </a:bodyPr>
          <a:lstStyle>
            <a:lvl1pPr lvl="0" rtl="0">
              <a:spcBef>
                <a:spcPts val="0"/>
              </a:spcBef>
              <a:spcAft>
                <a:spcPts val="0"/>
              </a:spcAft>
              <a:buClr>
                <a:schemeClr val="lt1"/>
              </a:buClr>
              <a:buSzPts val="8500"/>
              <a:buNone/>
              <a:defRPr sz="8500">
                <a:solidFill>
                  <a:schemeClr val="lt1"/>
                </a:solidFill>
              </a:defRPr>
            </a:lvl1pPr>
            <a:lvl2pPr lvl="1" rtl="0">
              <a:spcBef>
                <a:spcPts val="0"/>
              </a:spcBef>
              <a:spcAft>
                <a:spcPts val="0"/>
              </a:spcAft>
              <a:buClr>
                <a:schemeClr val="lt1"/>
              </a:buClr>
              <a:buSzPts val="8500"/>
              <a:buNone/>
              <a:defRPr sz="8500">
                <a:solidFill>
                  <a:schemeClr val="lt1"/>
                </a:solidFill>
              </a:defRPr>
            </a:lvl2pPr>
            <a:lvl3pPr lvl="2" rtl="0">
              <a:spcBef>
                <a:spcPts val="0"/>
              </a:spcBef>
              <a:spcAft>
                <a:spcPts val="0"/>
              </a:spcAft>
              <a:buClr>
                <a:schemeClr val="lt1"/>
              </a:buClr>
              <a:buSzPts val="8500"/>
              <a:buNone/>
              <a:defRPr sz="8500">
                <a:solidFill>
                  <a:schemeClr val="lt1"/>
                </a:solidFill>
              </a:defRPr>
            </a:lvl3pPr>
            <a:lvl4pPr lvl="3" rtl="0">
              <a:spcBef>
                <a:spcPts val="0"/>
              </a:spcBef>
              <a:spcAft>
                <a:spcPts val="0"/>
              </a:spcAft>
              <a:buClr>
                <a:schemeClr val="lt1"/>
              </a:buClr>
              <a:buSzPts val="8500"/>
              <a:buNone/>
              <a:defRPr sz="8500">
                <a:solidFill>
                  <a:schemeClr val="lt1"/>
                </a:solidFill>
              </a:defRPr>
            </a:lvl4pPr>
            <a:lvl5pPr lvl="4" rtl="0">
              <a:spcBef>
                <a:spcPts val="0"/>
              </a:spcBef>
              <a:spcAft>
                <a:spcPts val="0"/>
              </a:spcAft>
              <a:buClr>
                <a:schemeClr val="lt1"/>
              </a:buClr>
              <a:buSzPts val="8500"/>
              <a:buNone/>
              <a:defRPr sz="8500">
                <a:solidFill>
                  <a:schemeClr val="lt1"/>
                </a:solidFill>
              </a:defRPr>
            </a:lvl5pPr>
            <a:lvl6pPr lvl="5" rtl="0">
              <a:spcBef>
                <a:spcPts val="0"/>
              </a:spcBef>
              <a:spcAft>
                <a:spcPts val="0"/>
              </a:spcAft>
              <a:buClr>
                <a:schemeClr val="lt1"/>
              </a:buClr>
              <a:buSzPts val="8500"/>
              <a:buNone/>
              <a:defRPr sz="8500">
                <a:solidFill>
                  <a:schemeClr val="lt1"/>
                </a:solidFill>
              </a:defRPr>
            </a:lvl6pPr>
            <a:lvl7pPr lvl="6" rtl="0">
              <a:spcBef>
                <a:spcPts val="0"/>
              </a:spcBef>
              <a:spcAft>
                <a:spcPts val="0"/>
              </a:spcAft>
              <a:buClr>
                <a:schemeClr val="lt1"/>
              </a:buClr>
              <a:buSzPts val="8500"/>
              <a:buNone/>
              <a:defRPr sz="8500">
                <a:solidFill>
                  <a:schemeClr val="lt1"/>
                </a:solidFill>
              </a:defRPr>
            </a:lvl7pPr>
            <a:lvl8pPr lvl="7" rtl="0">
              <a:spcBef>
                <a:spcPts val="0"/>
              </a:spcBef>
              <a:spcAft>
                <a:spcPts val="0"/>
              </a:spcAft>
              <a:buClr>
                <a:schemeClr val="lt1"/>
              </a:buClr>
              <a:buSzPts val="8500"/>
              <a:buNone/>
              <a:defRPr sz="8500">
                <a:solidFill>
                  <a:schemeClr val="lt1"/>
                </a:solidFill>
              </a:defRPr>
            </a:lvl8pPr>
            <a:lvl9pPr lvl="8" rtl="0">
              <a:spcBef>
                <a:spcPts val="0"/>
              </a:spcBef>
              <a:spcAft>
                <a:spcPts val="0"/>
              </a:spcAft>
              <a:buClr>
                <a:schemeClr val="lt1"/>
              </a:buClr>
              <a:buSzPts val="8500"/>
              <a:buNone/>
              <a:defRPr sz="8500">
                <a:solidFill>
                  <a:schemeClr val="lt1"/>
                </a:solidFill>
              </a:defRPr>
            </a:lvl9pPr>
          </a:lstStyle>
          <a:p>
            <a:endParaRPr/>
          </a:p>
        </p:txBody>
      </p:sp>
      <p:sp>
        <p:nvSpPr>
          <p:cNvPr id="523" name="Google Shape;523;gad9f56bffc_0_1032"/>
          <p:cNvSpPr txBox="1">
            <a:spLocks noGrp="1"/>
          </p:cNvSpPr>
          <p:nvPr>
            <p:ph type="sldNum" idx="12"/>
          </p:nvPr>
        </p:nvSpPr>
        <p:spPr>
          <a:xfrm>
            <a:off x="15107554" y="8335572"/>
            <a:ext cx="975600" cy="699600"/>
          </a:xfrm>
          <a:prstGeom prst="rect">
            <a:avLst/>
          </a:prstGeom>
        </p:spPr>
        <p:txBody>
          <a:bodyPr spcFirstLastPara="1" wrap="square" lIns="91425" tIns="45700" rIns="91425" bIns="457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Blank_statement">
  <p:cSld name="4_Blank_statement">
    <p:spTree>
      <p:nvGrpSpPr>
        <p:cNvPr id="1" name="Shape 103"/>
        <p:cNvGrpSpPr/>
        <p:nvPr/>
      </p:nvGrpSpPr>
      <p:grpSpPr>
        <a:xfrm>
          <a:off x="0" y="0"/>
          <a:ext cx="0" cy="0"/>
          <a:chOff x="0" y="0"/>
          <a:chExt cx="0" cy="0"/>
        </a:xfrm>
      </p:grpSpPr>
      <p:sp>
        <p:nvSpPr>
          <p:cNvPr id="104" name="Google Shape;104;p111"/>
          <p:cNvSpPr/>
          <p:nvPr/>
        </p:nvSpPr>
        <p:spPr>
          <a:xfrm>
            <a:off x="0" y="0"/>
            <a:ext cx="16256001" cy="9144000"/>
          </a:xfrm>
          <a:prstGeom prst="rect">
            <a:avLst/>
          </a:prstGeom>
          <a:solidFill>
            <a:schemeClr val="accent2"/>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05" name="Google Shape;105;p111"/>
          <p:cNvPicPr preferRelativeResize="0"/>
          <p:nvPr/>
        </p:nvPicPr>
        <p:blipFill rotWithShape="1">
          <a:blip r:embed="rId2">
            <a:alphaModFix/>
          </a:blip>
          <a:srcRect/>
          <a:stretch/>
        </p:blipFill>
        <p:spPr>
          <a:xfrm>
            <a:off x="4940" y="0"/>
            <a:ext cx="16246121" cy="9144000"/>
          </a:xfrm>
          <a:prstGeom prst="rect">
            <a:avLst/>
          </a:prstGeom>
          <a:noFill/>
          <a:ln>
            <a:noFill/>
          </a:ln>
        </p:spPr>
      </p:pic>
      <p:sp>
        <p:nvSpPr>
          <p:cNvPr id="106" name="Google Shape;106;p111"/>
          <p:cNvSpPr txBox="1">
            <a:spLocks noGrp="1"/>
          </p:cNvSpPr>
          <p:nvPr>
            <p:ph type="body" idx="1"/>
          </p:nvPr>
        </p:nvSpPr>
        <p:spPr>
          <a:xfrm>
            <a:off x="3945467" y="745067"/>
            <a:ext cx="8365067"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1374952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_diagrams_with_header">
  <p:cSld name="Blank_diagrams_with_header">
    <p:spTree>
      <p:nvGrpSpPr>
        <p:cNvPr id="1" name="Shape 117"/>
        <p:cNvGrpSpPr/>
        <p:nvPr/>
      </p:nvGrpSpPr>
      <p:grpSpPr>
        <a:xfrm>
          <a:off x="0" y="0"/>
          <a:ext cx="0" cy="0"/>
          <a:chOff x="0" y="0"/>
          <a:chExt cx="0" cy="0"/>
        </a:xfrm>
      </p:grpSpPr>
      <p:sp>
        <p:nvSpPr>
          <p:cNvPr id="118" name="Google Shape;118;p114"/>
          <p:cNvSpPr txBox="1">
            <a:spLocks noGrp="1"/>
          </p:cNvSpPr>
          <p:nvPr>
            <p:ph type="body" idx="1"/>
          </p:nvPr>
        </p:nvSpPr>
        <p:spPr>
          <a:xfrm>
            <a:off x="1362792" y="338668"/>
            <a:ext cx="13530416" cy="1145358"/>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390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19" name="Google Shape;119;p114"/>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120" name="Google Shape;120;p114"/>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121" name="Google Shape;121;p114"/>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22" name="Google Shape;122;p114"/>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1649054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Bullets">
  <p:cSld name="1_Bullets">
    <p:spTree>
      <p:nvGrpSpPr>
        <p:cNvPr id="1" name="Shape 39"/>
        <p:cNvGrpSpPr/>
        <p:nvPr/>
      </p:nvGrpSpPr>
      <p:grpSpPr>
        <a:xfrm>
          <a:off x="0" y="0"/>
          <a:ext cx="0" cy="0"/>
          <a:chOff x="0" y="0"/>
          <a:chExt cx="0" cy="0"/>
        </a:xfrm>
      </p:grpSpPr>
      <p:sp>
        <p:nvSpPr>
          <p:cNvPr id="40" name="Google Shape;40;p99"/>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66090" algn="l">
              <a:lnSpc>
                <a:spcPct val="100000"/>
              </a:lnSpc>
              <a:spcBef>
                <a:spcPts val="1200"/>
              </a:spcBef>
              <a:spcAft>
                <a:spcPts val="0"/>
              </a:spcAft>
              <a:buClr>
                <a:schemeClr val="dk2"/>
              </a:buClr>
              <a:buSzPts val="3740"/>
              <a:buFont typeface="Arial"/>
              <a:buChar char="•"/>
              <a:defRPr sz="4400" b="1" i="0">
                <a:solidFill>
                  <a:schemeClr val="dk2"/>
                </a:solidFill>
                <a:latin typeface="Helvetica Neue"/>
                <a:ea typeface="Helvetica Neue"/>
                <a:cs typeface="Helvetica Neue"/>
                <a:sym typeface="Helvetica Neue"/>
              </a:defRPr>
            </a:lvl1pPr>
            <a:lvl2pPr marL="914400" lvl="1" indent="-401319" algn="l">
              <a:lnSpc>
                <a:spcPct val="100000"/>
              </a:lnSpc>
              <a:spcBef>
                <a:spcPts val="0"/>
              </a:spcBef>
              <a:spcAft>
                <a:spcPts val="0"/>
              </a:spcAft>
              <a:buClr>
                <a:srgbClr val="4687E6"/>
              </a:buClr>
              <a:buSzPts val="2720"/>
              <a:buFont typeface="Helvetica Neue"/>
              <a:buChar char="•"/>
              <a:defRPr sz="3200" b="0" i="0">
                <a:solidFill>
                  <a:srgbClr val="3F3F3F"/>
                </a:solidFill>
                <a:latin typeface="Helvetica Neue"/>
                <a:ea typeface="Helvetica Neue"/>
                <a:cs typeface="Helvetica Neue"/>
                <a:sym typeface="Helvetica Neue"/>
              </a:defRPr>
            </a:lvl2pPr>
            <a:lvl3pPr marL="1371600" lvl="2" indent="-390525" algn="l">
              <a:lnSpc>
                <a:spcPct val="100000"/>
              </a:lnSpc>
              <a:spcBef>
                <a:spcPts val="600"/>
              </a:spcBef>
              <a:spcAft>
                <a:spcPts val="0"/>
              </a:spcAft>
              <a:buClr>
                <a:schemeClr val="accent6"/>
              </a:buClr>
              <a:buSzPts val="2550"/>
              <a:buFont typeface="Helvetica Neue"/>
              <a:buChar char="•"/>
              <a:defRPr sz="3000" b="0" i="0">
                <a:solidFill>
                  <a:srgbClr val="0070C0"/>
                </a:solidFill>
                <a:latin typeface="Helvetica Neue"/>
                <a:ea typeface="Helvetica Neue"/>
                <a:cs typeface="Helvetica Neue"/>
                <a:sym typeface="Helvetica Neue"/>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 name="Google Shape;41;p99"/>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2" name="Google Shape;42;p99"/>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3" name="Google Shape;43;p99"/>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749859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ke bold statement">
  <p:cSld name="Make bold statement">
    <p:spTree>
      <p:nvGrpSpPr>
        <p:cNvPr id="1" name="Shape 107"/>
        <p:cNvGrpSpPr/>
        <p:nvPr/>
      </p:nvGrpSpPr>
      <p:grpSpPr>
        <a:xfrm>
          <a:off x="0" y="0"/>
          <a:ext cx="0" cy="0"/>
          <a:chOff x="0" y="0"/>
          <a:chExt cx="0" cy="0"/>
        </a:xfrm>
      </p:grpSpPr>
      <p:sp>
        <p:nvSpPr>
          <p:cNvPr id="108" name="Google Shape;108;p112"/>
          <p:cNvSpPr txBox="1">
            <a:spLocks noGrp="1"/>
          </p:cNvSpPr>
          <p:nvPr>
            <p:ph type="title"/>
          </p:nvPr>
        </p:nvSpPr>
        <p:spPr>
          <a:xfrm>
            <a:off x="1719290" y="3995937"/>
            <a:ext cx="12889433" cy="1668016"/>
          </a:xfrm>
          <a:prstGeom prst="rect">
            <a:avLst/>
          </a:prstGeom>
          <a:solidFill>
            <a:srgbClr val="28288C"/>
          </a:solidFill>
          <a:ln>
            <a:noFill/>
          </a:ln>
        </p:spPr>
        <p:txBody>
          <a:bodyPr spcFirstLastPara="1" wrap="square" lIns="81625" tIns="40825" rIns="81625" bIns="40825" anchor="ctr" anchorCtr="0">
            <a:noAutofit/>
          </a:bodyPr>
          <a:lstStyle>
            <a:lvl1pPr lvl="0" algn="ctr">
              <a:lnSpc>
                <a:spcPct val="100000"/>
              </a:lnSpc>
              <a:spcBef>
                <a:spcPts val="0"/>
              </a:spcBef>
              <a:spcAft>
                <a:spcPts val="0"/>
              </a:spcAft>
              <a:buClr>
                <a:schemeClr val="lt1"/>
              </a:buClr>
              <a:buSzPts val="8099"/>
              <a:buFont typeface="Arial"/>
              <a:buNone/>
              <a:defRPr sz="8099" cap="none">
                <a:solidFill>
                  <a:schemeClr val="lt1"/>
                </a:solidFill>
                <a:latin typeface="Arial"/>
                <a:ea typeface="Arial"/>
                <a:cs typeface="Arial"/>
                <a:sym typeface="Arial"/>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09" name="Google Shape;109;p112"/>
          <p:cNvSpPr txBox="1">
            <a:spLocks noGrp="1"/>
          </p:cNvSpPr>
          <p:nvPr>
            <p:ph type="body" idx="1"/>
          </p:nvPr>
        </p:nvSpPr>
        <p:spPr>
          <a:xfrm>
            <a:off x="1719290" y="1187624"/>
            <a:ext cx="12889433" cy="2808560"/>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3900"/>
              </a:spcBef>
              <a:spcAft>
                <a:spcPts val="0"/>
              </a:spcAft>
              <a:buClr>
                <a:srgbClr val="28288C"/>
              </a:buClr>
              <a:buSzPts val="5324"/>
              <a:buFont typeface="Arial"/>
              <a:buNone/>
              <a:defRPr sz="7099">
                <a:solidFill>
                  <a:srgbClr val="28288C"/>
                </a:solidFill>
                <a:latin typeface="Arial"/>
                <a:ea typeface="Arial"/>
                <a:cs typeface="Arial"/>
                <a:sym typeface="Arial"/>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0" name="Google Shape;110;p112"/>
          <p:cNvSpPr txBox="1">
            <a:spLocks noGrp="1"/>
          </p:cNvSpPr>
          <p:nvPr>
            <p:ph type="body" idx="2"/>
          </p:nvPr>
        </p:nvSpPr>
        <p:spPr>
          <a:xfrm>
            <a:off x="1719290" y="5652127"/>
            <a:ext cx="12889433" cy="215900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900"/>
              </a:spcBef>
              <a:spcAft>
                <a:spcPts val="0"/>
              </a:spcAft>
              <a:buClr>
                <a:srgbClr val="28288C"/>
              </a:buClr>
              <a:buSzPts val="5324"/>
              <a:buFont typeface="Arial"/>
              <a:buNone/>
              <a:defRPr sz="7099">
                <a:solidFill>
                  <a:srgbClr val="28288C"/>
                </a:solidFill>
                <a:latin typeface="Arial"/>
                <a:ea typeface="Arial"/>
                <a:cs typeface="Arial"/>
                <a:sym typeface="Arial"/>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1" name="Google Shape;111;p112"/>
          <p:cNvSpPr txBox="1">
            <a:spLocks noGrp="1"/>
          </p:cNvSpPr>
          <p:nvPr>
            <p:ph type="ftr" idx="11"/>
          </p:nvPr>
        </p:nvSpPr>
        <p:spPr>
          <a:xfrm>
            <a:off x="4250265" y="8468518"/>
            <a:ext cx="8517467"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000"/>
              <a:buFont typeface="Helvetica Neue"/>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12" name="Google Shape;112;p112"/>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3595904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Image Right - Text">
  <p:cSld name="Image Right - Text">
    <p:spTree>
      <p:nvGrpSpPr>
        <p:cNvPr id="1" name="Shape 44"/>
        <p:cNvGrpSpPr/>
        <p:nvPr/>
      </p:nvGrpSpPr>
      <p:grpSpPr>
        <a:xfrm>
          <a:off x="0" y="0"/>
          <a:ext cx="0" cy="0"/>
          <a:chOff x="0" y="0"/>
          <a:chExt cx="0" cy="0"/>
        </a:xfrm>
      </p:grpSpPr>
      <p:sp>
        <p:nvSpPr>
          <p:cNvPr id="45" name="Google Shape;45;p100"/>
          <p:cNvSpPr txBox="1">
            <a:spLocks noGrp="1"/>
          </p:cNvSpPr>
          <p:nvPr>
            <p:ph type="body" idx="1"/>
          </p:nvPr>
        </p:nvSpPr>
        <p:spPr>
          <a:xfrm>
            <a:off x="711201" y="792164"/>
            <a:ext cx="6535716" cy="2565634"/>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6" name="Google Shape;46;p100"/>
          <p:cNvSpPr txBox="1">
            <a:spLocks noGrp="1"/>
          </p:cNvSpPr>
          <p:nvPr>
            <p:ph type="body" idx="2"/>
          </p:nvPr>
        </p:nvSpPr>
        <p:spPr>
          <a:xfrm>
            <a:off x="723899" y="3357798"/>
            <a:ext cx="6126605" cy="4059002"/>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7" name="Google Shape;47;p100"/>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48" name="Google Shape;48;p100"/>
          <p:cNvSpPr>
            <a:spLocks noGrp="1"/>
          </p:cNvSpPr>
          <p:nvPr>
            <p:ph type="pic" idx="3"/>
          </p:nvPr>
        </p:nvSpPr>
        <p:spPr>
          <a:xfrm>
            <a:off x="8128000" y="792164"/>
            <a:ext cx="8128000" cy="740515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9" name="Google Shape;49;p100"/>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pic>
        <p:nvPicPr>
          <p:cNvPr id="50" name="Google Shape;50;p100"/>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sp>
        <p:nvSpPr>
          <p:cNvPr id="51" name="Google Shape;51;p100"/>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2" name="Google Shape;52;p100"/>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9472627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Tx/>
              <a:buBlip>
                <a:blip r:embed="rId2"/>
              </a:buBlip>
              <a:defRPr sz="4000" b="1" i="0" spc="-151">
                <a:solidFill>
                  <a:schemeClr val="tx1">
                    <a:lumMod val="65000"/>
                    <a:lumOff val="35000"/>
                  </a:schemeClr>
                </a:solidFill>
                <a:latin typeface="Helvetica" charset="0"/>
                <a:ea typeface="Helvetica" charset="0"/>
                <a:cs typeface="Helvetica" charset="0"/>
              </a:defRPr>
            </a:lvl1pPr>
            <a:lvl2pPr>
              <a:lnSpc>
                <a:spcPct val="100000"/>
              </a:lnSpc>
              <a:spcBef>
                <a:spcPts val="0"/>
              </a:spcBef>
              <a:buClr>
                <a:srgbClr val="4687E6"/>
              </a:buClr>
              <a:buSzPct val="85000"/>
              <a:defRPr sz="3600" b="0" i="0" spc="-151">
                <a:solidFill>
                  <a:srgbClr val="5B72D1"/>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bg2">
                    <a:lumMod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7280782" y="8568644"/>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788901863"/>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Focus point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0" y="21972"/>
            <a:ext cx="16233457" cy="9144000"/>
          </a:xfrm>
          <a:prstGeom prst="rect">
            <a:avLst/>
          </a:prstGeom>
        </p:spPr>
      </p:pic>
      <p:sp>
        <p:nvSpPr>
          <p:cNvPr id="31" name="Text Placeholder 15"/>
          <p:cNvSpPr>
            <a:spLocks noGrp="1"/>
          </p:cNvSpPr>
          <p:nvPr>
            <p:ph type="body" sz="quarter" idx="22" hasCustomPrompt="1"/>
          </p:nvPr>
        </p:nvSpPr>
        <p:spPr>
          <a:xfrm>
            <a:off x="9683645" y="1752438"/>
            <a:ext cx="5726243" cy="2420976"/>
          </a:xfrm>
          <a:prstGeom prst="rect">
            <a:avLst/>
          </a:prstGeom>
        </p:spPr>
        <p:txBody>
          <a:bodyPr lIns="0" tIns="180000" rIns="0" bIns="180000" numCol="1" spcCol="720000" anchor="ctr" anchorCtr="0">
            <a:normAutofit/>
          </a:bodyPr>
          <a:lstStyle>
            <a:lvl1pPr marL="0" indent="0" algn="l">
              <a:buNone/>
              <a:defRPr sz="32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a:t>
            </a:r>
          </a:p>
        </p:txBody>
      </p:sp>
      <p:sp>
        <p:nvSpPr>
          <p:cNvPr id="3" name="Rounded Rectangle 2"/>
          <p:cNvSpPr/>
          <p:nvPr userDrawn="1"/>
        </p:nvSpPr>
        <p:spPr>
          <a:xfrm>
            <a:off x="-1229193" y="1763713"/>
            <a:ext cx="10478124" cy="2398426"/>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711199" y="2018546"/>
            <a:ext cx="7417597" cy="1888760"/>
          </a:xfrm>
          <a:prstGeom prst="rect">
            <a:avLst/>
          </a:prstGeom>
        </p:spPr>
        <p:txBody>
          <a:bodyPr lIns="0" tIns="0" rIns="0" bIns="0" anchor="ctr" anchorCtr="0">
            <a:normAutofit/>
          </a:bodyPr>
          <a:lstStyle>
            <a:lvl1pPr marL="0" indent="0" algn="r">
              <a:lnSpc>
                <a:spcPct val="100000"/>
              </a:lnSpc>
              <a:buNone/>
              <a:defRPr sz="5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a:t>
            </a:r>
          </a:p>
        </p:txBody>
      </p:sp>
      <p:sp>
        <p:nvSpPr>
          <p:cNvPr id="11" name="Rounded Rectangle 10"/>
          <p:cNvSpPr/>
          <p:nvPr userDrawn="1"/>
        </p:nvSpPr>
        <p:spPr>
          <a:xfrm>
            <a:off x="7120328" y="4593134"/>
            <a:ext cx="10343214" cy="2398426"/>
          </a:xfrm>
          <a:prstGeom prst="roundRect">
            <a:avLst>
              <a:gd name="adj" fmla="val 50000"/>
            </a:avLst>
          </a:prstGeom>
          <a:solidFill>
            <a:schemeClr val="accent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2" name="Text Placeholder 15"/>
          <p:cNvSpPr>
            <a:spLocks noGrp="1"/>
          </p:cNvSpPr>
          <p:nvPr>
            <p:ph type="body" sz="quarter" idx="24" hasCustomPrompt="1"/>
          </p:nvPr>
        </p:nvSpPr>
        <p:spPr>
          <a:xfrm>
            <a:off x="8128000" y="4847967"/>
            <a:ext cx="7281889" cy="1888760"/>
          </a:xfrm>
          <a:prstGeom prst="rect">
            <a:avLst/>
          </a:prstGeom>
        </p:spPr>
        <p:txBody>
          <a:bodyPr lIns="0" tIns="0" rIns="0" bIns="0" anchor="ctr" anchorCtr="0">
            <a:normAutofit/>
          </a:bodyPr>
          <a:lstStyle>
            <a:lvl1pPr marL="0" indent="0" algn="l">
              <a:lnSpc>
                <a:spcPct val="100000"/>
              </a:lnSpc>
              <a:buNone/>
              <a:defRPr sz="5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a:t>
            </a:r>
          </a:p>
        </p:txBody>
      </p:sp>
      <p:sp>
        <p:nvSpPr>
          <p:cNvPr id="13" name="Text Placeholder 15"/>
          <p:cNvSpPr>
            <a:spLocks noGrp="1"/>
          </p:cNvSpPr>
          <p:nvPr>
            <p:ph type="body" sz="quarter" idx="25" hasCustomPrompt="1"/>
          </p:nvPr>
        </p:nvSpPr>
        <p:spPr>
          <a:xfrm>
            <a:off x="723899" y="4570584"/>
            <a:ext cx="5931733" cy="2420976"/>
          </a:xfrm>
          <a:prstGeom prst="rect">
            <a:avLst/>
          </a:prstGeom>
        </p:spPr>
        <p:txBody>
          <a:bodyPr lIns="0" tIns="180000" rIns="0" bIns="180000" numCol="1" spcCol="720000" anchor="ctr" anchorCtr="0">
            <a:normAutofit/>
          </a:bodyPr>
          <a:lstStyle>
            <a:lvl1pPr marL="0" indent="0" algn="r">
              <a:buNone/>
              <a:defRPr sz="32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22"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23"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905477565"/>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0" y="0"/>
            <a:ext cx="16246121" cy="9144000"/>
          </a:xfrm>
          <a:prstGeom prst="rect">
            <a:avLst/>
          </a:prstGeom>
        </p:spPr>
      </p:pic>
      <p:sp>
        <p:nvSpPr>
          <p:cNvPr id="23" name="Text Placeholder 25"/>
          <p:cNvSpPr>
            <a:spLocks noGrp="1"/>
          </p:cNvSpPr>
          <p:nvPr>
            <p:ph type="body" sz="quarter" idx="10" hasCustomPrompt="1"/>
          </p:nvPr>
        </p:nvSpPr>
        <p:spPr>
          <a:xfrm>
            <a:off x="3945467" y="745067"/>
            <a:ext cx="8365067"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1872875425"/>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Bullets_bg">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723900" y="1484026"/>
            <a:ext cx="13517717" cy="6112925"/>
          </a:xfrm>
          <a:prstGeom prst="rect">
            <a:avLst/>
          </a:prstGeom>
        </p:spPr>
        <p:txBody>
          <a:bodyPr lIns="0" tIns="180000" rIns="0" bIns="0">
            <a:normAutofit/>
          </a:bodyPr>
          <a:lstStyle>
            <a:lvl1pPr marL="395091" indent="-395091">
              <a:lnSpc>
                <a:spcPct val="100000"/>
              </a:lnSpc>
              <a:spcBef>
                <a:spcPts val="1200"/>
              </a:spcBef>
              <a:buClr>
                <a:schemeClr val="bg2">
                  <a:lumMod val="50000"/>
                </a:schemeClr>
              </a:buClr>
              <a:buSzPct val="85000"/>
              <a:buFont typeface="Arial" charset="0"/>
              <a:buChar char="•"/>
              <a:defRPr sz="4400" b="1" i="0" spc="-151">
                <a:solidFill>
                  <a:schemeClr val="tx1">
                    <a:lumMod val="65000"/>
                    <a:lumOff val="35000"/>
                  </a:schemeClr>
                </a:solidFill>
                <a:latin typeface="Helvetica" charset="0"/>
                <a:ea typeface="Helvetica" charset="0"/>
                <a:cs typeface="Helvetica" charset="0"/>
              </a:defRPr>
            </a:lvl1pPr>
            <a:lvl2pPr>
              <a:lnSpc>
                <a:spcPct val="100000"/>
              </a:lnSpc>
              <a:spcBef>
                <a:spcPts val="1000"/>
              </a:spcBef>
              <a:spcAft>
                <a:spcPts val="0"/>
              </a:spcAft>
              <a:buClr>
                <a:srgbClr val="4687E6"/>
              </a:buClr>
              <a:buSzPct val="85000"/>
              <a:defRPr sz="4000" b="0" i="0" spc="-151">
                <a:solidFill>
                  <a:srgbClr val="4687E6"/>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tx1">
                    <a:lumMod val="50000"/>
                    <a:lumOff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9"/>
            <a:ext cx="13530416" cy="1145359"/>
          </a:xfrm>
          <a:prstGeom prst="rect">
            <a:avLst/>
          </a:prstGeom>
        </p:spPr>
        <p:txBody>
          <a:bodyPr lIns="0" tIns="0" rIns="0" bIns="0" anchor="ctr" anchorCtr="0">
            <a:normAutofit/>
          </a:bodyPr>
          <a:lstStyle>
            <a:lvl1pPr marL="0" indent="0">
              <a:buNone/>
              <a:defRPr sz="6000" b="1" i="0" spc="-151" baseline="0">
                <a:solidFill>
                  <a:schemeClr val="accent1"/>
                </a:solidFill>
                <a:latin typeface="Helvetica" charset="0"/>
                <a:ea typeface="Helvetica" charset="0"/>
                <a:cs typeface="Helvetica" charset="0"/>
              </a:defRPr>
            </a:lvl1pPr>
            <a:lvl2pPr marL="444478" indent="0">
              <a:buNone/>
              <a:defRPr sz="2400" b="0" i="0">
                <a:latin typeface="Open Sans" charset="0"/>
                <a:ea typeface="Open Sans" charset="0"/>
                <a:cs typeface="Open Sans" charset="0"/>
              </a:defRPr>
            </a:lvl2pPr>
            <a:lvl3pPr marL="888956" indent="0">
              <a:buNone/>
              <a:defRPr sz="2400" b="0" i="0">
                <a:latin typeface="Open Sans" charset="0"/>
                <a:ea typeface="Open Sans" charset="0"/>
                <a:cs typeface="Open Sans" charset="0"/>
              </a:defRPr>
            </a:lvl3pPr>
            <a:lvl4pPr marL="1333433" indent="0">
              <a:buNone/>
              <a:defRPr sz="2400" b="0" i="0">
                <a:latin typeface="Open Sans" charset="0"/>
                <a:ea typeface="Open Sans" charset="0"/>
                <a:cs typeface="Open Sans" charset="0"/>
              </a:defRPr>
            </a:lvl4pPr>
            <a:lvl5pPr marL="1777912" indent="0">
              <a:buNone/>
              <a:defRPr sz="2400" b="0" i="0">
                <a:latin typeface="Open Sans" charset="0"/>
                <a:ea typeface="Open Sans" charset="0"/>
                <a:cs typeface="Open Sans" charset="0"/>
              </a:defRPr>
            </a:lvl5pPr>
          </a:lstStyle>
          <a:p>
            <a:pPr lvl="0"/>
            <a:r>
              <a:rPr lang="en-US" dirty="0"/>
              <a:t>Bullet points</a:t>
            </a:r>
          </a:p>
        </p:txBody>
      </p:sp>
      <p:sp>
        <p:nvSpPr>
          <p:cNvPr id="12" name="Slide Number Placeholder 2"/>
          <p:cNvSpPr>
            <a:spLocks noGrp="1"/>
          </p:cNvSpPr>
          <p:nvPr>
            <p:ph type="sldNum" sz="quarter" idx="4"/>
          </p:nvPr>
        </p:nvSpPr>
        <p:spPr>
          <a:xfrm>
            <a:off x="15571303" y="8551495"/>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‹N›</a:t>
            </a:fld>
            <a:endParaRPr lang="en-GB"/>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8758" y="8328801"/>
            <a:ext cx="829564" cy="576000"/>
          </a:xfrm>
          <a:prstGeom prst="rect">
            <a:avLst/>
          </a:prstGeom>
        </p:spPr>
      </p:pic>
    </p:spTree>
    <p:extLst>
      <p:ext uri="{BB962C8B-B14F-4D97-AF65-F5344CB8AC3E}">
        <p14:creationId xmlns:p14="http://schemas.microsoft.com/office/powerpoint/2010/main" val="2128028105"/>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11692470" y="8193617"/>
            <a:ext cx="3987799" cy="795867"/>
          </a:xfrm>
          <a:prstGeom prst="rect">
            <a:avLst/>
          </a:prstGeom>
          <a:noFill/>
          <a:ln w="9525">
            <a:noFill/>
            <a:miter lim="800000"/>
            <a:headEnd/>
            <a:tailEnd/>
          </a:ln>
        </p:spPr>
      </p:pic>
    </p:spTree>
    <p:extLst>
      <p:ext uri="{BB962C8B-B14F-4D97-AF65-F5344CB8AC3E}">
        <p14:creationId xmlns:p14="http://schemas.microsoft.com/office/powerpoint/2010/main" val="3591183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7599" y="2434167"/>
            <a:ext cx="14540932" cy="5175872"/>
          </a:xfrm>
        </p:spPr>
        <p:txBody>
          <a:bodyPr>
            <a:noAutofit/>
          </a:bodyPr>
          <a:lstStyle>
            <a:lvl1pPr>
              <a:lnSpc>
                <a:spcPct val="100000"/>
              </a:lnSpc>
              <a:spcBef>
                <a:spcPts val="0"/>
              </a:spcBef>
              <a:spcAft>
                <a:spcPts val="2400"/>
              </a:spcAft>
              <a:defRPr/>
            </a:lvl1pPr>
            <a:lvl2pPr>
              <a:lnSpc>
                <a:spcPct val="100000"/>
              </a:lnSpc>
              <a:spcAft>
                <a:spcPts val="2400"/>
              </a:spcAft>
              <a:defRPr/>
            </a:lvl2pPr>
            <a:lvl3pPr>
              <a:lnSpc>
                <a:spcPct val="100000"/>
              </a:lnSpc>
              <a:spcAft>
                <a:spcPts val="2400"/>
              </a:spcAft>
              <a:defRPr/>
            </a:lvl3pPr>
            <a:lvl4pPr>
              <a:lnSpc>
                <a:spcPct val="100000"/>
              </a:lnSpc>
              <a:spcAft>
                <a:spcPts val="2400"/>
              </a:spcAft>
              <a:defRPr/>
            </a:lvl4pPr>
            <a:lvl5pPr>
              <a:lnSpc>
                <a:spcPct val="100000"/>
              </a:lnSpc>
              <a:spcAft>
                <a:spcPts val="24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a:t>
            </a:fld>
            <a:endParaRPr lang="en-GB"/>
          </a:p>
        </p:txBody>
      </p:sp>
      <p:cxnSp>
        <p:nvCxnSpPr>
          <p:cNvPr id="7" name="Straight Connector 6"/>
          <p:cNvCxnSpPr/>
          <p:nvPr userDrawn="1"/>
        </p:nvCxnSpPr>
        <p:spPr>
          <a:xfrm flipH="1">
            <a:off x="1117600" y="1"/>
            <a:ext cx="1" cy="1701809"/>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1294296" y="643814"/>
            <a:ext cx="14020800" cy="1043143"/>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33159943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17597" y="2434167"/>
            <a:ext cx="7104000" cy="5208580"/>
          </a:xfrm>
        </p:spPr>
        <p:txBody>
          <a:bodyPr>
            <a:noAutofit/>
          </a:bodyPr>
          <a:lstStyle>
            <a:lvl1pPr>
              <a:spcAft>
                <a:spcPts val="2400"/>
              </a:spcAft>
              <a:defRPr/>
            </a:lvl1pPr>
            <a:lvl2pPr>
              <a:spcAft>
                <a:spcPts val="2400"/>
              </a:spcAft>
              <a:defRPr/>
            </a:lvl2pPr>
            <a:lvl3pPr>
              <a:spcAft>
                <a:spcPts val="2400"/>
              </a:spcAft>
              <a:defRPr/>
            </a:lvl3pPr>
            <a:lvl4pPr>
              <a:spcAft>
                <a:spcPts val="2400"/>
              </a:spcAft>
              <a:defRPr/>
            </a:lvl4pPr>
            <a:lvl5pPr>
              <a:spcAft>
                <a:spcPts val="24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8536333" y="2434167"/>
            <a:ext cx="7104000" cy="5208580"/>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‹N›</a:t>
            </a:fld>
            <a:endParaRPr lang="en-GB"/>
          </a:p>
        </p:txBody>
      </p:sp>
      <p:cxnSp>
        <p:nvCxnSpPr>
          <p:cNvPr id="9" name="Straight Connector 8"/>
          <p:cNvCxnSpPr/>
          <p:nvPr userDrawn="1"/>
        </p:nvCxnSpPr>
        <p:spPr>
          <a:xfrm flipH="1">
            <a:off x="1117600" y="1"/>
            <a:ext cx="1" cy="1701809"/>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1294296" y="643814"/>
            <a:ext cx="14020800" cy="1043143"/>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2264856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 Full Photo">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5" name="Text Placeholder 25"/>
          <p:cNvSpPr>
            <a:spLocks noGrp="1"/>
          </p:cNvSpPr>
          <p:nvPr>
            <p:ph type="body" sz="quarter" idx="10" hasCustomPrompt="1"/>
          </p:nvPr>
        </p:nvSpPr>
        <p:spPr>
          <a:xfrm>
            <a:off x="711201" y="792164"/>
            <a:ext cx="12888913" cy="4718837"/>
          </a:xfrm>
          <a:prstGeom prst="rect">
            <a:avLst/>
          </a:prstGeom>
        </p:spPr>
        <p:txBody>
          <a:bodyPr wrap="square" lIns="0" tIns="0" rIns="0" bIns="0" anchor="b" anchorCtr="0">
            <a:normAutofit/>
          </a:bodyPr>
          <a:lstStyle>
            <a:lvl1pPr marL="0" indent="0" algn="l">
              <a:lnSpc>
                <a:spcPct val="85000"/>
              </a:lnSpc>
              <a:spcBef>
                <a:spcPts val="0"/>
              </a:spcBef>
              <a:buNone/>
              <a:defRPr sz="14400" b="1" i="0" spc="-451" baseline="0">
                <a:solidFill>
                  <a:schemeClr val="bg1"/>
                </a:solidFill>
                <a:latin typeface="Helvetica" charset="0"/>
                <a:ea typeface="Helvetica" charset="0"/>
                <a:cs typeface="Helvetica" charset="0"/>
              </a:defRPr>
            </a:lvl1pPr>
            <a:lvl2pPr marL="444478" indent="0">
              <a:buNone/>
              <a:defRPr/>
            </a:lvl2pPr>
            <a:lvl5pPr marL="1777912"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a:t>
            </a:r>
          </a:p>
        </p:txBody>
      </p:sp>
      <p:sp>
        <p:nvSpPr>
          <p:cNvPr id="6" name="Text Placeholder 25"/>
          <p:cNvSpPr>
            <a:spLocks noGrp="1"/>
          </p:cNvSpPr>
          <p:nvPr>
            <p:ph type="body" sz="quarter" idx="11" hasCustomPrompt="1"/>
          </p:nvPr>
        </p:nvSpPr>
        <p:spPr>
          <a:xfrm>
            <a:off x="711201" y="5511000"/>
            <a:ext cx="7173627" cy="1905800"/>
          </a:xfrm>
          <a:prstGeom prst="rect">
            <a:avLst/>
          </a:prstGeom>
        </p:spPr>
        <p:txBody>
          <a:bodyPr wrap="square" lIns="0" tIns="180000" rIns="0" bIns="0" anchor="t" anchorCtr="0">
            <a:normAutofit/>
          </a:bodyPr>
          <a:lstStyle>
            <a:lvl1pPr marL="0" indent="0" algn="l">
              <a:lnSpc>
                <a:spcPct val="85000"/>
              </a:lnSpc>
              <a:spcBef>
                <a:spcPts val="0"/>
              </a:spcBef>
              <a:buNone/>
              <a:defRPr sz="4400" b="1" i="0" spc="-151" baseline="0">
                <a:solidFill>
                  <a:schemeClr val="bg1"/>
                </a:solidFill>
                <a:latin typeface="Helvetica" charset="0"/>
                <a:ea typeface="Helvetica" charset="0"/>
                <a:cs typeface="Helvetica" charset="0"/>
              </a:defRPr>
            </a:lvl1pPr>
            <a:lvl2pPr marL="444478" indent="0">
              <a:buNone/>
              <a:defRPr/>
            </a:lvl2pPr>
            <a:lvl5pPr marL="1777912"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a:t>
            </a:r>
          </a:p>
        </p:txBody>
      </p:sp>
      <p:sp>
        <p:nvSpPr>
          <p:cNvPr id="3" name="TextBox 2"/>
          <p:cNvSpPr txBox="1"/>
          <p:nvPr userDrawn="1"/>
        </p:nvSpPr>
        <p:spPr>
          <a:xfrm>
            <a:off x="18712068"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73" rtl="0" fontAlgn="auto" latinLnBrk="0" hangingPunct="0">
              <a:lnSpc>
                <a:spcPct val="100000"/>
              </a:lnSpc>
              <a:spcBef>
                <a:spcPts val="0"/>
              </a:spcBef>
              <a:spcAft>
                <a:spcPts val="0"/>
              </a:spcAft>
              <a:buClrTx/>
              <a:buSzTx/>
              <a:buFontTx/>
              <a:buNone/>
              <a:tabLst/>
            </a:pPr>
            <a:endParaRPr kumimoji="0" lang="en-US" sz="3200" b="1" i="0" u="none" strike="noStrike" cap="none" spc="0" normalizeH="0" baseline="0">
              <a:ln>
                <a:noFill/>
              </a:ln>
              <a:solidFill>
                <a:srgbClr val="000000"/>
              </a:solidFill>
              <a:effectLst/>
              <a:uFillTx/>
              <a:latin typeface="Open Sans" charset="0"/>
              <a:ea typeface="Open Sans" charset="0"/>
              <a:cs typeface="Open Sans" charset="0"/>
              <a:sym typeface="Helvetica Light"/>
            </a:endParaRPr>
          </a:p>
        </p:txBody>
      </p:sp>
    </p:spTree>
    <p:extLst>
      <p:ext uri="{BB962C8B-B14F-4D97-AF65-F5344CB8AC3E}">
        <p14:creationId xmlns:p14="http://schemas.microsoft.com/office/powerpoint/2010/main" val="516381851"/>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ver 2">
  <p:cSld name="Cover 2">
    <p:spTree>
      <p:nvGrpSpPr>
        <p:cNvPr id="1" name="Shape 242"/>
        <p:cNvGrpSpPr/>
        <p:nvPr/>
      </p:nvGrpSpPr>
      <p:grpSpPr>
        <a:xfrm>
          <a:off x="0" y="0"/>
          <a:ext cx="0" cy="0"/>
          <a:chOff x="0" y="0"/>
          <a:chExt cx="0" cy="0"/>
        </a:xfrm>
      </p:grpSpPr>
      <p:pic>
        <p:nvPicPr>
          <p:cNvPr id="243" name="Google Shape;243;p124"/>
          <p:cNvPicPr preferRelativeResize="0"/>
          <p:nvPr/>
        </p:nvPicPr>
        <p:blipFill rotWithShape="1">
          <a:blip r:embed="rId2">
            <a:alphaModFix/>
          </a:blip>
          <a:srcRect/>
          <a:stretch/>
        </p:blipFill>
        <p:spPr>
          <a:xfrm>
            <a:off x="11271" y="-1"/>
            <a:ext cx="16272000" cy="9165712"/>
          </a:xfrm>
          <a:prstGeom prst="rect">
            <a:avLst/>
          </a:prstGeom>
          <a:noFill/>
          <a:ln>
            <a:noFill/>
          </a:ln>
        </p:spPr>
      </p:pic>
    </p:spTree>
    <p:extLst>
      <p:ext uri="{BB962C8B-B14F-4D97-AF65-F5344CB8AC3E}">
        <p14:creationId xmlns:p14="http://schemas.microsoft.com/office/powerpoint/2010/main" val="30529394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496484"/>
            <a:ext cx="13817600" cy="3183467"/>
          </a:xfrm>
        </p:spPr>
        <p:txBody>
          <a:bodyPr anchor="b"/>
          <a:lstStyle>
            <a:lvl1pPr algn="ctr">
              <a:defRPr sz="8000"/>
            </a:lvl1pPr>
          </a:lstStyle>
          <a:p>
            <a:r>
              <a:rPr lang="it-IT"/>
              <a:t>Fare clic per modificare lo stile del titolo</a:t>
            </a:r>
            <a:endParaRPr lang="en-US" dirty="0"/>
          </a:p>
        </p:txBody>
      </p:sp>
      <p:sp>
        <p:nvSpPr>
          <p:cNvPr id="3" name="Subtitle 2"/>
          <p:cNvSpPr>
            <a:spLocks noGrp="1"/>
          </p:cNvSpPr>
          <p:nvPr>
            <p:ph type="subTitle" idx="1"/>
          </p:nvPr>
        </p:nvSpPr>
        <p:spPr>
          <a:xfrm>
            <a:off x="2032000" y="4802717"/>
            <a:ext cx="12192000" cy="220768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5EADC8E9-5214-445A-B78E-49944BD84F41}" type="datetimeFigureOut">
              <a:rPr lang="it-IT" smtClean="0"/>
              <a:t>24/05/2021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27200655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EADC8E9-5214-445A-B78E-49944BD84F41}" type="datetimeFigureOut">
              <a:rPr lang="it-IT" smtClean="0"/>
              <a:t>24/05/2021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28010056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09134" y="2279653"/>
            <a:ext cx="14020800" cy="3803649"/>
          </a:xfrm>
        </p:spPr>
        <p:txBody>
          <a:bodyPr anchor="b"/>
          <a:lstStyle>
            <a:lvl1pPr>
              <a:defRPr sz="8000"/>
            </a:lvl1pPr>
          </a:lstStyle>
          <a:p>
            <a:r>
              <a:rPr lang="it-IT"/>
              <a:t>Fare clic per modificare lo stile del titolo</a:t>
            </a:r>
            <a:endParaRPr lang="en-US" dirty="0"/>
          </a:p>
        </p:txBody>
      </p:sp>
      <p:sp>
        <p:nvSpPr>
          <p:cNvPr id="3" name="Text Placeholder 2"/>
          <p:cNvSpPr>
            <a:spLocks noGrp="1"/>
          </p:cNvSpPr>
          <p:nvPr>
            <p:ph type="body" idx="1"/>
          </p:nvPr>
        </p:nvSpPr>
        <p:spPr>
          <a:xfrm>
            <a:off x="1109134" y="6119286"/>
            <a:ext cx="14020800" cy="200024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5EADC8E9-5214-445A-B78E-49944BD84F41}" type="datetimeFigureOut">
              <a:rPr lang="it-IT" smtClean="0"/>
              <a:t>24/05/2021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36701661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117600" y="2434167"/>
            <a:ext cx="6908800" cy="5801784"/>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8229600" y="2434167"/>
            <a:ext cx="6908800" cy="5801784"/>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EADC8E9-5214-445A-B78E-49944BD84F41}" type="datetimeFigureOut">
              <a:rPr lang="it-IT" smtClean="0"/>
              <a:t>24/05/2021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18416912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119717" y="486836"/>
            <a:ext cx="14020800" cy="1767417"/>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119719" y="2241551"/>
            <a:ext cx="6877049"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a:t>Fare clic per modificare stili del testo dello schema</a:t>
            </a:r>
          </a:p>
        </p:txBody>
      </p:sp>
      <p:sp>
        <p:nvSpPr>
          <p:cNvPr id="4" name="Content Placeholder 3"/>
          <p:cNvSpPr>
            <a:spLocks noGrp="1"/>
          </p:cNvSpPr>
          <p:nvPr>
            <p:ph sz="half" idx="2"/>
          </p:nvPr>
        </p:nvSpPr>
        <p:spPr>
          <a:xfrm>
            <a:off x="1119719" y="3340100"/>
            <a:ext cx="6877049" cy="4912784"/>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8229601" y="2241551"/>
            <a:ext cx="6910917"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a:t>Fare clic per modificare stili del testo dello schema</a:t>
            </a:r>
          </a:p>
        </p:txBody>
      </p:sp>
      <p:sp>
        <p:nvSpPr>
          <p:cNvPr id="6" name="Content Placeholder 5"/>
          <p:cNvSpPr>
            <a:spLocks noGrp="1"/>
          </p:cNvSpPr>
          <p:nvPr>
            <p:ph sz="quarter" idx="4"/>
          </p:nvPr>
        </p:nvSpPr>
        <p:spPr>
          <a:xfrm>
            <a:off x="8229601" y="3340100"/>
            <a:ext cx="6910917" cy="4912784"/>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EADC8E9-5214-445A-B78E-49944BD84F41}" type="datetimeFigureOut">
              <a:rPr lang="it-IT" smtClean="0"/>
              <a:t>24/05/2021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798391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5EADC8E9-5214-445A-B78E-49944BD84F41}" type="datetimeFigureOut">
              <a:rPr lang="it-IT" smtClean="0"/>
              <a:t>24/05/2021</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20689771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DC8E9-5214-445A-B78E-49944BD84F41}" type="datetimeFigureOut">
              <a:rPr lang="it-IT" smtClean="0"/>
              <a:t>24/05/2021</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24132294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19717" y="609600"/>
            <a:ext cx="5242983" cy="2133600"/>
          </a:xfrm>
        </p:spPr>
        <p:txBody>
          <a:bodyPr anchor="b"/>
          <a:lstStyle>
            <a:lvl1pPr>
              <a:defRPr sz="4267"/>
            </a:lvl1pPr>
          </a:lstStyle>
          <a:p>
            <a:r>
              <a:rPr lang="it-IT"/>
              <a:t>Fare clic per modificare lo stile del titolo</a:t>
            </a:r>
            <a:endParaRPr lang="en-US" dirty="0"/>
          </a:p>
        </p:txBody>
      </p:sp>
      <p:sp>
        <p:nvSpPr>
          <p:cNvPr id="3" name="Content Placeholder 2"/>
          <p:cNvSpPr>
            <a:spLocks noGrp="1"/>
          </p:cNvSpPr>
          <p:nvPr>
            <p:ph idx="1"/>
          </p:nvPr>
        </p:nvSpPr>
        <p:spPr>
          <a:xfrm>
            <a:off x="6910917" y="1316569"/>
            <a:ext cx="8229600" cy="64981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19717" y="2743200"/>
            <a:ext cx="5242983"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5EADC8E9-5214-445A-B78E-49944BD84F41}" type="datetimeFigureOut">
              <a:rPr lang="it-IT" smtClean="0"/>
              <a:t>24/05/2021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20318499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19717" y="609600"/>
            <a:ext cx="5242983" cy="2133600"/>
          </a:xfrm>
        </p:spPr>
        <p:txBody>
          <a:bodyPr anchor="b"/>
          <a:lstStyle>
            <a:lvl1pPr>
              <a:defRPr sz="4267"/>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6910917" y="1316569"/>
            <a:ext cx="8229600" cy="6498167"/>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it-IT"/>
              <a:t>Fare clic sull'icona per inserire un'immagine</a:t>
            </a:r>
            <a:endParaRPr lang="en-US" dirty="0"/>
          </a:p>
        </p:txBody>
      </p:sp>
      <p:sp>
        <p:nvSpPr>
          <p:cNvPr id="4" name="Text Placeholder 3"/>
          <p:cNvSpPr>
            <a:spLocks noGrp="1"/>
          </p:cNvSpPr>
          <p:nvPr>
            <p:ph type="body" sz="half" idx="2"/>
          </p:nvPr>
        </p:nvSpPr>
        <p:spPr>
          <a:xfrm>
            <a:off x="1119717" y="2743200"/>
            <a:ext cx="5242983"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5EADC8E9-5214-445A-B78E-49944BD84F41}" type="datetimeFigureOut">
              <a:rPr lang="it-IT" smtClean="0"/>
              <a:t>24/05/2021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27153259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EADC8E9-5214-445A-B78E-49944BD84F41}" type="datetimeFigureOut">
              <a:rPr lang="it-IT" smtClean="0"/>
              <a:t>24/05/2021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621639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33201" y="486834"/>
            <a:ext cx="3505200" cy="7749117"/>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117601" y="486834"/>
            <a:ext cx="10312400" cy="774911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EADC8E9-5214-445A-B78E-49944BD84F41}" type="datetimeFigureOut">
              <a:rPr lang="it-IT" smtClean="0"/>
              <a:t>24/05/2021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81A0BC9-E706-472A-879B-52EF9B2DE18D}" type="slidenum">
              <a:rPr lang="it-IT" smtClean="0"/>
              <a:t>‹N›</a:t>
            </a:fld>
            <a:endParaRPr lang="it-IT"/>
          </a:p>
        </p:txBody>
      </p:sp>
    </p:spTree>
    <p:extLst>
      <p:ext uri="{BB962C8B-B14F-4D97-AF65-F5344CB8AC3E}">
        <p14:creationId xmlns:p14="http://schemas.microsoft.com/office/powerpoint/2010/main" val="19203403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DBEC1FC5-8AD0-AA4B-91B1-9A95F1F3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6256000" cy="914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3">
            <a:extLst>
              <a:ext uri="{FF2B5EF4-FFF2-40B4-BE49-F238E27FC236}">
                <a16:creationId xmlns:a16="http://schemas.microsoft.com/office/drawing/2014/main" id="{C69C47A8-6017-5941-913A-B9EA0AEF69C7}"/>
              </a:ext>
            </a:extLst>
          </p:cNvPr>
          <p:cNvSpPr txBox="1"/>
          <p:nvPr userDrawn="1"/>
        </p:nvSpPr>
        <p:spPr>
          <a:xfrm>
            <a:off x="3327400" y="2766348"/>
            <a:ext cx="9689458" cy="350393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normAutofit/>
          </a:bodyPr>
          <a:lstStyle/>
          <a:p>
            <a:pPr algn="ctr" defTabSz="547673" eaLnBrk="1" fontAlgn="auto">
              <a:spcBef>
                <a:spcPts val="0"/>
              </a:spcBef>
              <a:spcAft>
                <a:spcPts val="0"/>
              </a:spcAft>
              <a:defRPr/>
            </a:pPr>
            <a:r>
              <a:rPr lang="en-US" sz="13000" b="1" kern="0" spc="-300">
                <a:solidFill>
                  <a:srgbClr val="5AC3F0"/>
                </a:solidFill>
                <a:latin typeface="Open Sans Semibold" charset="0"/>
                <a:ea typeface="Open Sans Semibold" charset="0"/>
                <a:cs typeface="Open Sans Semibold" charset="0"/>
                <a:sym typeface="Helvetica Light"/>
              </a:rPr>
              <a:t>Thank you!</a:t>
            </a:r>
          </a:p>
        </p:txBody>
      </p:sp>
      <p:pic>
        <p:nvPicPr>
          <p:cNvPr id="6" name="Picture 6">
            <a:extLst>
              <a:ext uri="{FF2B5EF4-FFF2-40B4-BE49-F238E27FC236}">
                <a16:creationId xmlns:a16="http://schemas.microsoft.com/office/drawing/2014/main" id="{92DCAE94-23DC-8F4E-87E6-45DC70B6D0C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12075" y="8370888"/>
            <a:ext cx="8302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39"/>
          <p:cNvSpPr>
            <a:spLocks noGrp="1"/>
          </p:cNvSpPr>
          <p:nvPr>
            <p:ph type="body" sz="quarter" idx="16"/>
          </p:nvPr>
        </p:nvSpPr>
        <p:spPr>
          <a:xfrm>
            <a:off x="4176060" y="6130977"/>
            <a:ext cx="7901640" cy="521325"/>
          </a:xfrm>
          <a:prstGeom prst="rect">
            <a:avLst/>
          </a:prstGeom>
          <a:noFill/>
          <a:ln>
            <a:noFill/>
          </a:ln>
        </p:spPr>
        <p:txBody>
          <a:bodyPr lIns="0" tIns="0" rIns="0" bIns="0" anchor="b" anchorCtr="1">
            <a:noAutofit/>
          </a:bodyPr>
          <a:lstStyle>
            <a:lvl1pPr marL="0" indent="0" algn="r">
              <a:buNone/>
              <a:defRPr sz="4000" b="1" i="0" spc="-151">
                <a:solidFill>
                  <a:srgbClr val="2D3293"/>
                </a:solidFill>
                <a:latin typeface="Open Sans" charset="0"/>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11" name="Text Placeholder 39"/>
          <p:cNvSpPr>
            <a:spLocks noGrp="1"/>
          </p:cNvSpPr>
          <p:nvPr>
            <p:ph type="body" sz="quarter" idx="17"/>
          </p:nvPr>
        </p:nvSpPr>
        <p:spPr>
          <a:xfrm>
            <a:off x="4176060" y="6652302"/>
            <a:ext cx="7901640" cy="1517337"/>
          </a:xfrm>
          <a:prstGeom prst="rect">
            <a:avLst/>
          </a:prstGeom>
          <a:noFill/>
          <a:ln>
            <a:noFill/>
          </a:ln>
        </p:spPr>
        <p:txBody>
          <a:bodyPr lIns="0" tIns="108000" rIns="0" bIns="0" anchorCtr="1">
            <a:normAutofit/>
          </a:bodyPr>
          <a:lstStyle>
            <a:lvl1pPr marL="0" indent="0" algn="ctr">
              <a:buNone/>
              <a:defRPr sz="3200" b="0" i="0" spc="-150">
                <a:solidFill>
                  <a:schemeClr val="accent2"/>
                </a:solidFill>
                <a:latin typeface="Open Sans" charset="0"/>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Tree>
    <p:extLst>
      <p:ext uri="{BB962C8B-B14F-4D97-AF65-F5344CB8AC3E}">
        <p14:creationId xmlns:p14="http://schemas.microsoft.com/office/powerpoint/2010/main" val="174329489"/>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chemeClr val="bg1"/>
        </a:solidFill>
        <a:effectLst/>
      </p:bgPr>
    </p:bg>
    <p:spTree>
      <p:nvGrpSpPr>
        <p:cNvPr id="1" name=""/>
        <p:cNvGrpSpPr/>
        <p:nvPr/>
      </p:nvGrpSpPr>
      <p:grpSpPr>
        <a:xfrm>
          <a:off x="0" y="0"/>
          <a:ext cx="0" cy="0"/>
          <a:chOff x="0" y="0"/>
          <a:chExt cx="0" cy="0"/>
        </a:xfrm>
      </p:grpSpPr>
      <p:pic>
        <p:nvPicPr>
          <p:cNvPr id="12" name="Picture 1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662" y="-1"/>
            <a:ext cx="16272000" cy="9144001"/>
          </a:xfrm>
          <a:prstGeom prst="rect">
            <a:avLst/>
          </a:prstGeom>
        </p:spPr>
      </p:pic>
    </p:spTree>
    <p:extLst>
      <p:ext uri="{BB962C8B-B14F-4D97-AF65-F5344CB8AC3E}">
        <p14:creationId xmlns:p14="http://schemas.microsoft.com/office/powerpoint/2010/main" val="1415638092"/>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1" y="-1"/>
            <a:ext cx="16272000" cy="9165712"/>
          </a:xfrm>
          <a:prstGeom prst="rect">
            <a:avLst/>
          </a:prstGeom>
        </p:spPr>
      </p:pic>
    </p:spTree>
    <p:extLst>
      <p:ext uri="{BB962C8B-B14F-4D97-AF65-F5344CB8AC3E}">
        <p14:creationId xmlns:p14="http://schemas.microsoft.com/office/powerpoint/2010/main" val="747035674"/>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Cover 1">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Tree>
    <p:extLst>
      <p:ext uri="{BB962C8B-B14F-4D97-AF65-F5344CB8AC3E}">
        <p14:creationId xmlns:p14="http://schemas.microsoft.com/office/powerpoint/2010/main" val="79493169"/>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427" y="324738"/>
            <a:ext cx="16234573" cy="9145935"/>
          </a:xfrm>
          <a:prstGeom prst="rect">
            <a:avLst/>
          </a:prstGeom>
        </p:spPr>
      </p:pic>
      <p:sp>
        <p:nvSpPr>
          <p:cNvPr id="26" name="Text Placeholder 25"/>
          <p:cNvSpPr>
            <a:spLocks noGrp="1"/>
          </p:cNvSpPr>
          <p:nvPr>
            <p:ph type="body" sz="quarter" idx="10" hasCustomPrompt="1"/>
          </p:nvPr>
        </p:nvSpPr>
        <p:spPr>
          <a:xfrm>
            <a:off x="2476500" y="2590647"/>
            <a:ext cx="11303000" cy="2765234"/>
          </a:xfrm>
          <a:prstGeom prst="rect">
            <a:avLst/>
          </a:prstGeom>
        </p:spPr>
        <p:txBody>
          <a:bodyPr wrap="square" lIns="0" tIns="0" rIns="0" bIns="72000" anchor="b" anchorCtr="1">
            <a:normAutofit/>
          </a:bodyPr>
          <a:lstStyle>
            <a:lvl1pPr marL="0" indent="0" algn="ctr">
              <a:lnSpc>
                <a:spcPts val="9600"/>
              </a:lnSpc>
              <a:spcBef>
                <a:spcPts val="0"/>
              </a:spcBef>
              <a:buNone/>
              <a:defRPr sz="80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29" name="Text Placeholder 25"/>
          <p:cNvSpPr>
            <a:spLocks noGrp="1"/>
          </p:cNvSpPr>
          <p:nvPr>
            <p:ph type="body" sz="quarter" idx="11" hasCustomPrompt="1"/>
          </p:nvPr>
        </p:nvSpPr>
        <p:spPr>
          <a:xfrm>
            <a:off x="2476500" y="5355881"/>
            <a:ext cx="11303000" cy="1561771"/>
          </a:xfrm>
          <a:prstGeom prst="rect">
            <a:avLst/>
          </a:prstGeom>
        </p:spPr>
        <p:txBody>
          <a:bodyPr wrap="square" lIns="0" tIns="72000" rIns="0" bIns="0" anchor="t" anchorCtr="0">
            <a:normAutofit/>
          </a:bodyPr>
          <a:lstStyle>
            <a:lvl1pPr marL="0" indent="0" algn="ctr">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40" name="Text Placeholder 39"/>
          <p:cNvSpPr>
            <a:spLocks noGrp="1"/>
          </p:cNvSpPr>
          <p:nvPr>
            <p:ph type="body" sz="quarter" idx="16" hasCustomPrompt="1"/>
          </p:nvPr>
        </p:nvSpPr>
        <p:spPr>
          <a:xfrm>
            <a:off x="4176060" y="1387791"/>
            <a:ext cx="7901640" cy="492443"/>
          </a:xfrm>
          <a:prstGeom prst="rect">
            <a:avLst/>
          </a:prstGeom>
          <a:noFill/>
          <a:ln>
            <a:noFill/>
          </a:ln>
        </p:spPr>
        <p:txBody>
          <a:bodyPr vert="horz" wrap="square" lIns="0" tIns="0" rIns="0" bIns="0" anchor="b" anchorCtr="1">
            <a:spAutoFit/>
          </a:bodyPr>
          <a:lstStyle>
            <a:lvl1pPr marL="0" indent="0" algn="r">
              <a:buNone/>
              <a:defRPr sz="32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42" name="Text Placeholder 39"/>
          <p:cNvSpPr>
            <a:spLocks noGrp="1"/>
          </p:cNvSpPr>
          <p:nvPr>
            <p:ph type="body" sz="quarter" idx="17" hasCustomPrompt="1"/>
          </p:nvPr>
        </p:nvSpPr>
        <p:spPr>
          <a:xfrm>
            <a:off x="4176060" y="1880235"/>
            <a:ext cx="7901640" cy="528794"/>
          </a:xfrm>
          <a:prstGeom prst="rect">
            <a:avLst/>
          </a:prstGeom>
          <a:noFill/>
          <a:ln>
            <a:noFill/>
          </a:ln>
        </p:spPr>
        <p:txBody>
          <a:bodyPr vert="horz" wrap="square" lIns="0" tIns="36000" rIns="0" bIns="0" anchor="t" anchorCtr="1">
            <a:spAutoFit/>
          </a:bodyPr>
          <a:lstStyle>
            <a:lvl1pPr marL="0" indent="0" algn="ctr">
              <a:buNone/>
              <a:defRPr sz="32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3160" y="374218"/>
            <a:ext cx="967440" cy="967440"/>
          </a:xfrm>
          <a:prstGeom prst="rect">
            <a:avLst/>
          </a:prstGeom>
        </p:spPr>
      </p:pic>
      <p:sp>
        <p:nvSpPr>
          <p:cNvPr id="51" name="Footer Placeholder 9"/>
          <p:cNvSpPr>
            <a:spLocks noGrp="1"/>
          </p:cNvSpPr>
          <p:nvPr>
            <p:ph type="ftr" sz="quarter" idx="18"/>
          </p:nvPr>
        </p:nvSpPr>
        <p:spPr>
          <a:xfrm>
            <a:off x="4831589" y="8416031"/>
            <a:ext cx="6890089"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0">
                <a:solidFill>
                  <a:schemeClr val="bg2">
                    <a:lumMod val="50000"/>
                  </a:schemeClr>
                </a:solidFill>
                <a:latin typeface="Arial" panose="020B0604020202020204" pitchFamily="34" charset="0"/>
                <a:ea typeface="Open Sans Light" charset="0"/>
                <a:cs typeface="Arial" panose="020B0604020202020204" pitchFamily="34" charset="0"/>
              </a:defRPr>
            </a:lvl1pPr>
          </a:lstStyle>
          <a:p>
            <a:r>
              <a:rPr lang="it-IT" dirty="0">
                <a:solidFill>
                  <a:srgbClr val="000000"/>
                </a:solidFill>
              </a:rPr>
              <a:t>Università di Pisa, Corso di didattica trasversale (LABCD5) “Curare e conservare il dato per la ricerca” – 18 </a:t>
            </a:r>
            <a:r>
              <a:rPr lang="it-IT" dirty="0" err="1">
                <a:solidFill>
                  <a:srgbClr val="000000"/>
                </a:solidFill>
              </a:rPr>
              <a:t>Dic</a:t>
            </a:r>
            <a:r>
              <a:rPr lang="it-IT" dirty="0">
                <a:solidFill>
                  <a:srgbClr val="000000"/>
                </a:solidFill>
              </a:rPr>
              <a:t> 2018</a:t>
            </a:r>
            <a:endParaRPr lang="en-US" dirty="0">
              <a:solidFill>
                <a:srgbClr val="000000"/>
              </a:solidFill>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8"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19" name="Picture 18"/>
          <p:cNvPicPr>
            <a:picLocks noChangeAspect="1"/>
          </p:cNvPicPr>
          <p:nvPr userDrawn="1"/>
        </p:nvPicPr>
        <p:blipFill>
          <a:blip r:embed="rId6"/>
          <a:stretch>
            <a:fillRect/>
          </a:stretch>
        </p:blipFill>
        <p:spPr>
          <a:xfrm>
            <a:off x="14724879" y="8496329"/>
            <a:ext cx="703862" cy="252000"/>
          </a:xfrm>
          <a:prstGeom prst="rect">
            <a:avLst/>
          </a:prstGeom>
        </p:spPr>
      </p:pic>
      <p:pic>
        <p:nvPicPr>
          <p:cNvPr id="20" name="Picture 19"/>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2"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2513642302"/>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390" y="2732109"/>
            <a:ext cx="4272997" cy="6409496"/>
          </a:xfrm>
          <a:prstGeom prst="rect">
            <a:avLst/>
          </a:prstGeom>
        </p:spPr>
      </p:pic>
      <p:sp>
        <p:nvSpPr>
          <p:cNvPr id="18" name="Text Placeholder 25"/>
          <p:cNvSpPr>
            <a:spLocks noGrp="1"/>
          </p:cNvSpPr>
          <p:nvPr>
            <p:ph type="body" sz="quarter" idx="11" hasCustomPrompt="1"/>
          </p:nvPr>
        </p:nvSpPr>
        <p:spPr>
          <a:xfrm>
            <a:off x="2476500" y="5165381"/>
            <a:ext cx="11303000" cy="1561771"/>
          </a:xfrm>
          <a:prstGeom prst="rect">
            <a:avLst/>
          </a:prstGeom>
        </p:spPr>
        <p:txBody>
          <a:bodyPr wrap="square" lIns="0" tIns="72000" rIns="0" bIns="0" anchor="t" anchorCtr="0">
            <a:normAutofit/>
          </a:bodyPr>
          <a:lstStyle>
            <a:lvl1pPr marL="0" indent="0" algn="ctr">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8" name="Text Placeholder 39"/>
          <p:cNvSpPr>
            <a:spLocks noGrp="1"/>
          </p:cNvSpPr>
          <p:nvPr>
            <p:ph type="body" sz="quarter" idx="16" hasCustomPrompt="1"/>
          </p:nvPr>
        </p:nvSpPr>
        <p:spPr>
          <a:xfrm>
            <a:off x="3483261" y="804674"/>
            <a:ext cx="4390737" cy="461981"/>
          </a:xfrm>
          <a:prstGeom prst="rect">
            <a:avLst/>
          </a:prstGeom>
          <a:noFill/>
          <a:ln>
            <a:noFill/>
          </a:ln>
        </p:spPr>
        <p:txBody>
          <a:bodyPr vert="horz" wrap="square" lIns="0" tIns="0" rIns="0" bIns="0" anchor="b" anchorCtr="0">
            <a:normAutofit/>
          </a:bodyPr>
          <a:lstStyle>
            <a:lvl1pPr marL="0" indent="0" algn="r">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1st Name Surname</a:t>
            </a:r>
          </a:p>
        </p:txBody>
      </p:sp>
      <p:sp>
        <p:nvSpPr>
          <p:cNvPr id="30" name="Text Placeholder 39"/>
          <p:cNvSpPr>
            <a:spLocks noGrp="1"/>
          </p:cNvSpPr>
          <p:nvPr>
            <p:ph type="body" sz="quarter" idx="17" hasCustomPrompt="1"/>
          </p:nvPr>
        </p:nvSpPr>
        <p:spPr>
          <a:xfrm>
            <a:off x="3483260" y="1266655"/>
            <a:ext cx="4390737" cy="405683"/>
          </a:xfrm>
          <a:prstGeom prst="rect">
            <a:avLst/>
          </a:prstGeom>
          <a:noFill/>
          <a:ln>
            <a:noFill/>
          </a:ln>
        </p:spPr>
        <p:txBody>
          <a:bodyPr vert="horz" wrap="square" lIns="0" tIns="36000" rIns="0" bIns="0" anchor="t" anchorCtr="0">
            <a:normAutofit/>
          </a:bodyPr>
          <a:lstStyle>
            <a:lvl1pPr marL="0" indent="0" algn="r">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Text Placeholder 39"/>
          <p:cNvSpPr>
            <a:spLocks noGrp="1"/>
          </p:cNvSpPr>
          <p:nvPr>
            <p:ph type="body" sz="quarter" idx="19" hasCustomPrompt="1"/>
          </p:nvPr>
        </p:nvSpPr>
        <p:spPr>
          <a:xfrm>
            <a:off x="8398161" y="804674"/>
            <a:ext cx="4390737" cy="461981"/>
          </a:xfrm>
          <a:prstGeom prst="rect">
            <a:avLst/>
          </a:prstGeom>
          <a:noFill/>
          <a:ln>
            <a:noFill/>
          </a:ln>
        </p:spPr>
        <p:txBody>
          <a:bodyPr vert="horz" wrap="square" lIns="0" tIns="0" rIns="0" bIns="0" anchor="b" anchorCtr="0">
            <a:normAutofit/>
          </a:bodyPr>
          <a:lstStyle>
            <a:lvl1pPr marL="0" indent="0" algn="l">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2nd Name Surname</a:t>
            </a:r>
          </a:p>
        </p:txBody>
      </p:sp>
      <p:sp>
        <p:nvSpPr>
          <p:cNvPr id="32" name="Text Placeholder 39"/>
          <p:cNvSpPr>
            <a:spLocks noGrp="1"/>
          </p:cNvSpPr>
          <p:nvPr>
            <p:ph type="body" sz="quarter" idx="20" hasCustomPrompt="1"/>
          </p:nvPr>
        </p:nvSpPr>
        <p:spPr>
          <a:xfrm>
            <a:off x="8398160" y="1266655"/>
            <a:ext cx="4390737" cy="405683"/>
          </a:xfrm>
          <a:prstGeom prst="rect">
            <a:avLst/>
          </a:prstGeom>
          <a:noFill/>
          <a:ln>
            <a:noFill/>
          </a:ln>
        </p:spPr>
        <p:txBody>
          <a:bodyPr vert="horz" wrap="square" lIns="0" tIns="36000" rIns="0" bIns="0" anchor="t" anchorCtr="0">
            <a:normAutofit/>
          </a:bodyPr>
          <a:lstStyle>
            <a:lvl1pPr marL="0" indent="0" algn="l">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cxnSp>
        <p:nvCxnSpPr>
          <p:cNvPr id="19" name="Straight Connector 18"/>
          <p:cNvCxnSpPr/>
          <p:nvPr userDrawn="1"/>
        </p:nvCxnSpPr>
        <p:spPr>
          <a:xfrm>
            <a:off x="8140700" y="710160"/>
            <a:ext cx="0" cy="1079500"/>
          </a:xfrm>
          <a:prstGeom prst="line">
            <a:avLst/>
          </a:prstGeom>
          <a:noFill/>
          <a:ln w="127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37" name="Text Placeholder 25"/>
          <p:cNvSpPr>
            <a:spLocks noGrp="1"/>
          </p:cNvSpPr>
          <p:nvPr>
            <p:ph type="body" sz="quarter" idx="10" hasCustomPrompt="1"/>
          </p:nvPr>
        </p:nvSpPr>
        <p:spPr>
          <a:xfrm>
            <a:off x="2476500" y="2401376"/>
            <a:ext cx="11303000" cy="2765234"/>
          </a:xfrm>
          <a:prstGeom prst="rect">
            <a:avLst/>
          </a:prstGeom>
        </p:spPr>
        <p:txBody>
          <a:bodyPr wrap="square" lIns="0" tIns="0" rIns="0" bIns="72000" anchor="b" anchorCtr="1">
            <a:normAutofit/>
          </a:bodyPr>
          <a:lstStyle>
            <a:lvl1pPr marL="0" indent="0" algn="ctr">
              <a:lnSpc>
                <a:spcPts val="9600"/>
              </a:lnSpc>
              <a:spcBef>
                <a:spcPts val="0"/>
              </a:spcBef>
              <a:buNone/>
              <a:defRPr sz="80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41" name="Footer Placeholder 9"/>
          <p:cNvSpPr>
            <a:spLocks noGrp="1"/>
          </p:cNvSpPr>
          <p:nvPr>
            <p:ph type="ftr" sz="quarter" idx="18"/>
          </p:nvPr>
        </p:nvSpPr>
        <p:spPr>
          <a:xfrm>
            <a:off x="4831589" y="8416031"/>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charset="0"/>
                <a:cs typeface="Open Sans"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pic>
        <p:nvPicPr>
          <p:cNvPr id="51" name="Pictur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12044383" y="-14990"/>
            <a:ext cx="4272997" cy="6409496"/>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24" name="Picture 23"/>
          <p:cNvPicPr>
            <a:picLocks noChangeAspect="1"/>
          </p:cNvPicPr>
          <p:nvPr userDrawn="1"/>
        </p:nvPicPr>
        <p:blipFill>
          <a:blip r:embed="rId5"/>
          <a:stretch>
            <a:fillRect/>
          </a:stretch>
        </p:blipFill>
        <p:spPr>
          <a:xfrm>
            <a:off x="14724879" y="8496329"/>
            <a:ext cx="703862" cy="252000"/>
          </a:xfrm>
          <a:prstGeom prst="rect">
            <a:avLst/>
          </a:prstGeom>
        </p:spPr>
      </p:pic>
      <p:pic>
        <p:nvPicPr>
          <p:cNvPr id="25" name="Picture 2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6"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3916887777"/>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2">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20" name="Rectangle 19"/>
          <p:cNvSpPr/>
          <p:nvPr userDrawn="1"/>
        </p:nvSpPr>
        <p:spPr>
          <a:xfrm>
            <a:off x="61380" y="0"/>
            <a:ext cx="16256000" cy="7561913"/>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8" name="Text Placeholder 25"/>
          <p:cNvSpPr>
            <a:spLocks noGrp="1"/>
          </p:cNvSpPr>
          <p:nvPr>
            <p:ph type="body" sz="quarter" idx="11" hasCustomPrompt="1"/>
          </p:nvPr>
        </p:nvSpPr>
        <p:spPr>
          <a:xfrm>
            <a:off x="2476500" y="5165381"/>
            <a:ext cx="11303000" cy="1561771"/>
          </a:xfrm>
          <a:prstGeom prst="rect">
            <a:avLst/>
          </a:prstGeom>
        </p:spPr>
        <p:txBody>
          <a:bodyPr wrap="square" lIns="0" tIns="72000" rIns="0" bIns="0" anchor="t" anchorCtr="0">
            <a:normAutofit/>
          </a:bodyPr>
          <a:lstStyle>
            <a:lvl1pPr marL="0" indent="0" algn="ctr">
              <a:spcBef>
                <a:spcPts val="300"/>
              </a:spcBef>
              <a:buNone/>
              <a:defRPr sz="4200" b="0" i="0" spc="-151">
                <a:solidFill>
                  <a:schemeClr val="bg1">
                    <a:lumMod val="90000"/>
                  </a:schemeClr>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8" name="Text Placeholder 39"/>
          <p:cNvSpPr>
            <a:spLocks noGrp="1"/>
          </p:cNvSpPr>
          <p:nvPr>
            <p:ph type="body" sz="quarter" idx="16" hasCustomPrompt="1"/>
          </p:nvPr>
        </p:nvSpPr>
        <p:spPr>
          <a:xfrm>
            <a:off x="3483261" y="804674"/>
            <a:ext cx="4390737" cy="461981"/>
          </a:xfrm>
          <a:prstGeom prst="rect">
            <a:avLst/>
          </a:prstGeom>
          <a:noFill/>
          <a:ln>
            <a:noFill/>
          </a:ln>
        </p:spPr>
        <p:txBody>
          <a:bodyPr vert="horz" wrap="square" lIns="0" tIns="0" rIns="0" bIns="0" anchor="b" anchorCtr="0">
            <a:normAutofit/>
          </a:bodyPr>
          <a:lstStyle>
            <a:lvl1pPr marL="0" indent="0" algn="r">
              <a:buNone/>
              <a:defRPr sz="2400" b="0"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1st Name Surname</a:t>
            </a:r>
          </a:p>
        </p:txBody>
      </p:sp>
      <p:sp>
        <p:nvSpPr>
          <p:cNvPr id="30" name="Text Placeholder 39"/>
          <p:cNvSpPr>
            <a:spLocks noGrp="1"/>
          </p:cNvSpPr>
          <p:nvPr>
            <p:ph type="body" sz="quarter" idx="17" hasCustomPrompt="1"/>
          </p:nvPr>
        </p:nvSpPr>
        <p:spPr>
          <a:xfrm>
            <a:off x="3483260" y="1266655"/>
            <a:ext cx="4390737"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accent3">
                    <a:lumMod val="40000"/>
                    <a:lumOff val="60000"/>
                  </a:schemeClr>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Text Placeholder 39"/>
          <p:cNvSpPr>
            <a:spLocks noGrp="1"/>
          </p:cNvSpPr>
          <p:nvPr>
            <p:ph type="body" sz="quarter" idx="19" hasCustomPrompt="1"/>
          </p:nvPr>
        </p:nvSpPr>
        <p:spPr>
          <a:xfrm>
            <a:off x="8398161" y="804674"/>
            <a:ext cx="4390737" cy="461981"/>
          </a:xfrm>
          <a:prstGeom prst="rect">
            <a:avLst/>
          </a:prstGeom>
          <a:noFill/>
          <a:ln>
            <a:noFill/>
          </a:ln>
        </p:spPr>
        <p:txBody>
          <a:bodyPr vert="horz" wrap="square" lIns="0" tIns="0" rIns="0" bIns="0" anchor="b" anchorCtr="0">
            <a:normAutofit/>
          </a:bodyPr>
          <a:lstStyle>
            <a:lvl1pPr marL="0" indent="0" algn="l">
              <a:buNone/>
              <a:defRPr sz="2400" b="0"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2nd Name Surname</a:t>
            </a:r>
          </a:p>
        </p:txBody>
      </p:sp>
      <p:sp>
        <p:nvSpPr>
          <p:cNvPr id="32" name="Text Placeholder 39"/>
          <p:cNvSpPr>
            <a:spLocks noGrp="1"/>
          </p:cNvSpPr>
          <p:nvPr>
            <p:ph type="body" sz="quarter" idx="20" hasCustomPrompt="1"/>
          </p:nvPr>
        </p:nvSpPr>
        <p:spPr>
          <a:xfrm>
            <a:off x="8398160" y="1266655"/>
            <a:ext cx="4390737" cy="405683"/>
          </a:xfrm>
          <a:prstGeom prst="rect">
            <a:avLst/>
          </a:prstGeom>
          <a:noFill/>
          <a:ln>
            <a:noFill/>
          </a:ln>
        </p:spPr>
        <p:txBody>
          <a:bodyPr vert="horz" wrap="square" lIns="0" tIns="36000" rIns="0" bIns="0" anchor="t" anchorCtr="0">
            <a:normAutofit/>
          </a:bodyPr>
          <a:lstStyle>
            <a:lvl1pPr marL="0" indent="0" algn="l">
              <a:buNone/>
              <a:defRPr sz="2000" b="0" i="0" spc="-150">
                <a:solidFill>
                  <a:schemeClr val="accent3">
                    <a:lumMod val="40000"/>
                    <a:lumOff val="60000"/>
                  </a:schemeClr>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cxnSp>
        <p:nvCxnSpPr>
          <p:cNvPr id="19" name="Straight Connector 18"/>
          <p:cNvCxnSpPr/>
          <p:nvPr userDrawn="1"/>
        </p:nvCxnSpPr>
        <p:spPr>
          <a:xfrm>
            <a:off x="8140700" y="710160"/>
            <a:ext cx="0" cy="1079500"/>
          </a:xfrm>
          <a:prstGeom prst="line">
            <a:avLst/>
          </a:prstGeom>
          <a:noFill/>
          <a:ln w="127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37" name="Text Placeholder 25"/>
          <p:cNvSpPr>
            <a:spLocks noGrp="1"/>
          </p:cNvSpPr>
          <p:nvPr>
            <p:ph type="body" sz="quarter" idx="10" hasCustomPrompt="1"/>
          </p:nvPr>
        </p:nvSpPr>
        <p:spPr>
          <a:xfrm>
            <a:off x="2476500" y="2401376"/>
            <a:ext cx="11303000" cy="2765234"/>
          </a:xfrm>
          <a:prstGeom prst="rect">
            <a:avLst/>
          </a:prstGeom>
        </p:spPr>
        <p:txBody>
          <a:bodyPr wrap="square" lIns="0" tIns="0" rIns="0" bIns="72000" anchor="b" anchorCtr="1">
            <a:normAutofit/>
          </a:bodyPr>
          <a:lstStyle>
            <a:lvl1pPr marL="0" indent="0" algn="ctr">
              <a:lnSpc>
                <a:spcPts val="9600"/>
              </a:lnSpc>
              <a:spcBef>
                <a:spcPts val="0"/>
              </a:spcBef>
              <a:buNone/>
              <a:defRPr sz="8000" b="0"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25" name="Rectangle 24"/>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Footer Placeholder 9"/>
          <p:cNvSpPr>
            <a:spLocks noGrp="1"/>
          </p:cNvSpPr>
          <p:nvPr>
            <p:ph type="ftr" sz="quarter" idx="18"/>
          </p:nvPr>
        </p:nvSpPr>
        <p:spPr>
          <a:xfrm>
            <a:off x="4831589" y="8416031"/>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tx1">
                    <a:lumMod val="50000"/>
                    <a:lumOff val="50000"/>
                  </a:schemeClr>
                </a:solidFill>
                <a:latin typeface="Helvetica" charset="0"/>
                <a:ea typeface="Helvetica" charset="0"/>
                <a:cs typeface="Helvetica" charset="0"/>
              </a:defRPr>
            </a:lvl1pPr>
          </a:lstStyle>
          <a:p>
            <a:r>
              <a:rPr lang="it-IT" sz="1000" spc="-80" dirty="0">
                <a:solidFill>
                  <a:srgbClr val="000000"/>
                </a:solidFill>
              </a:rPr>
              <a:t>Università di Pisa, Corso di didattica trasversale (LABCD5) “Curare e conservare il dato per la ricerca” – 18 </a:t>
            </a:r>
            <a:r>
              <a:rPr lang="it-IT" sz="1000" spc="-80" dirty="0" err="1">
                <a:solidFill>
                  <a:srgbClr val="000000"/>
                </a:solidFill>
              </a:rPr>
              <a:t>Dic</a:t>
            </a:r>
            <a:r>
              <a:rPr lang="it-IT" sz="1000" spc="-80" dirty="0">
                <a:solidFill>
                  <a:srgbClr val="000000"/>
                </a:solidFill>
              </a:rPr>
              <a:t> 2018</a:t>
            </a:r>
            <a:endParaRPr lang="en-US" sz="1000" spc="-80" dirty="0">
              <a:solidFill>
                <a:srgbClr val="000000"/>
              </a:solidFill>
            </a:endParaRPr>
          </a:p>
        </p:txBody>
      </p:sp>
      <p:pic>
        <p:nvPicPr>
          <p:cNvPr id="43" name="Picture 42"/>
          <p:cNvPicPr>
            <a:picLocks noChangeAspect="1"/>
          </p:cNvPicPr>
          <p:nvPr userDrawn="1"/>
        </p:nvPicPr>
        <p:blipFill>
          <a:blip r:embed="rId3"/>
          <a:stretch>
            <a:fillRect/>
          </a:stretch>
        </p:blipFill>
        <p:spPr>
          <a:xfrm>
            <a:off x="14724879" y="8496329"/>
            <a:ext cx="703862" cy="252000"/>
          </a:xfrm>
          <a:prstGeom prst="rect">
            <a:avLst/>
          </a:prstGeom>
        </p:spPr>
      </p:pic>
      <p:pic>
        <p:nvPicPr>
          <p:cNvPr id="46" name="Picture 4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47"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pic>
        <p:nvPicPr>
          <p:cNvPr id="51" name="Picture 5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10800000">
            <a:off x="12044383" y="-14990"/>
            <a:ext cx="4272997" cy="6409496"/>
          </a:xfrm>
          <a:prstGeom prst="rect">
            <a:avLst/>
          </a:prstGeom>
        </p:spPr>
      </p:pic>
      <p:pic>
        <p:nvPicPr>
          <p:cNvPr id="26" name="Picture 2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7" name="Picture 2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978012928"/>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993692" y="4779"/>
            <a:ext cx="14240879" cy="8021621"/>
          </a:xfrm>
          <a:prstGeom prst="rect">
            <a:avLst/>
          </a:prstGeom>
          <a:effectLst>
            <a:outerShdw blurRad="50800" dist="50800" dir="5400000" algn="ctr" rotWithShape="0">
              <a:schemeClr val="bg1"/>
            </a:outerShdw>
          </a:effectLst>
        </p:spPr>
      </p:pic>
      <p:sp>
        <p:nvSpPr>
          <p:cNvPr id="22" name="Footer Placeholder 9"/>
          <p:cNvSpPr>
            <a:spLocks noGrp="1"/>
          </p:cNvSpPr>
          <p:nvPr>
            <p:ph type="ftr" sz="quarter" idx="18"/>
          </p:nvPr>
        </p:nvSpPr>
        <p:spPr>
          <a:xfrm>
            <a:off x="6580682" y="8416031"/>
            <a:ext cx="7844209" cy="376237"/>
          </a:xfrm>
        </p:spPr>
        <p:txBody>
          <a:bodyPr>
            <a:normAutofit/>
          </a:bodyPr>
          <a:lstStyle>
            <a:lvl1pPr algn="r">
              <a:defRPr sz="1400" b="0" i="0" spc="0">
                <a:solidFill>
                  <a:schemeClr val="bg2">
                    <a:lumMod val="50000"/>
                  </a:schemeClr>
                </a:solidFill>
                <a:latin typeface="+mn-lt"/>
                <a:ea typeface="Open Sans Light" charset="0"/>
                <a:cs typeface="Open Sans Light" charset="0"/>
              </a:defRPr>
            </a:lvl1pPr>
          </a:lstStyle>
          <a:p>
            <a:r>
              <a:rPr lang="en-US"/>
              <a:t>OpenAIRE @ EOSC | RDA  | Berlin | 23rd March 2018</a:t>
            </a:r>
          </a:p>
        </p:txBody>
      </p:sp>
      <p:pic>
        <p:nvPicPr>
          <p:cNvPr id="23" name="Picture 22"/>
          <p:cNvPicPr>
            <a:picLocks noChangeAspect="1"/>
          </p:cNvPicPr>
          <p:nvPr userDrawn="1"/>
        </p:nvPicPr>
        <p:blipFill>
          <a:blip r:embed="rId3"/>
          <a:stretch>
            <a:fillRect/>
          </a:stretch>
        </p:blipFill>
        <p:spPr>
          <a:xfrm>
            <a:off x="14820956" y="8458973"/>
            <a:ext cx="860081" cy="307930"/>
          </a:xfrm>
          <a:prstGeom prst="rect">
            <a:avLst/>
          </a:prstGeom>
        </p:spPr>
      </p:pic>
      <p:sp>
        <p:nvSpPr>
          <p:cNvPr id="4" name="Text Placeholder 25"/>
          <p:cNvSpPr>
            <a:spLocks noGrp="1"/>
          </p:cNvSpPr>
          <p:nvPr>
            <p:ph type="body" sz="quarter" idx="10" hasCustomPrompt="1"/>
          </p:nvPr>
        </p:nvSpPr>
        <p:spPr>
          <a:xfrm>
            <a:off x="711199" y="558798"/>
            <a:ext cx="11708984" cy="2429131"/>
          </a:xfrm>
          <a:prstGeom prst="rect">
            <a:avLst/>
          </a:prstGeom>
        </p:spPr>
        <p:txBody>
          <a:bodyPr wrap="square" lIns="0" tIns="0" rIns="0" bIns="72000" anchor="b" anchorCtr="0">
            <a:normAutofit/>
          </a:bodyPr>
          <a:lstStyle>
            <a:lvl1pPr marL="0" indent="0" algn="l">
              <a:lnSpc>
                <a:spcPts val="8800"/>
              </a:lnSpc>
              <a:spcBef>
                <a:spcPts val="0"/>
              </a:spcBef>
              <a:buNone/>
              <a:defRPr sz="88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711200" y="3004865"/>
            <a:ext cx="11019436" cy="1351070"/>
          </a:xfrm>
          <a:prstGeom prst="rect">
            <a:avLst/>
          </a:prstGeom>
        </p:spPr>
        <p:txBody>
          <a:bodyPr wrap="square" lIns="0" tIns="72000" rIns="0" bIns="0" anchor="t" anchorCtr="0">
            <a:normAutofit/>
          </a:bodyPr>
          <a:lstStyle>
            <a:lvl1pPr marL="0" indent="0" algn="l">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grpSp>
        <p:nvGrpSpPr>
          <p:cNvPr id="12" name="Group 11"/>
          <p:cNvGrpSpPr/>
          <p:nvPr userDrawn="1"/>
        </p:nvGrpSpPr>
        <p:grpSpPr>
          <a:xfrm>
            <a:off x="13347179" y="972084"/>
            <a:ext cx="2536288" cy="481060"/>
            <a:chOff x="11725043" y="8364911"/>
            <a:chExt cx="2536288" cy="481060"/>
          </a:xfrm>
        </p:grpSpPr>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25043" y="8364911"/>
              <a:ext cx="577273" cy="481060"/>
            </a:xfrm>
            <a:prstGeom prst="rect">
              <a:avLst/>
            </a:prstGeom>
          </p:spPr>
        </p:pic>
        <p:sp>
          <p:nvSpPr>
            <p:cNvPr id="15" name="Title 1"/>
            <p:cNvSpPr txBox="1">
              <a:spLocks/>
            </p:cNvSpPr>
            <p:nvPr userDrawn="1"/>
          </p:nvSpPr>
          <p:spPr>
            <a:xfrm>
              <a:off x="12340417" y="8446825"/>
              <a:ext cx="1920914" cy="338554"/>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2200" b="0" i="0">
                  <a:latin typeface="Open Sans" charset="0"/>
                  <a:ea typeface="Open Sans" charset="0"/>
                  <a:cs typeface="Open Sans" charset="0"/>
                </a:rPr>
                <a:t>@</a:t>
              </a:r>
              <a:r>
                <a:rPr lang="en-US" sz="2200" b="1" i="0" err="1">
                  <a:latin typeface="Open Sans" charset="0"/>
                  <a:ea typeface="Open Sans" charset="0"/>
                  <a:cs typeface="Open Sans" charset="0"/>
                </a:rPr>
                <a:t>openaire_eu</a:t>
              </a:r>
              <a:endParaRPr lang="en-US" sz="2200" b="1" i="0">
                <a:latin typeface="Open Sans" charset="0"/>
                <a:ea typeface="Open Sans" charset="0"/>
                <a:cs typeface="Open Sans" charset="0"/>
              </a:endParaRPr>
            </a:p>
          </p:txBody>
        </p:sp>
      </p:grpSp>
      <p:pic>
        <p:nvPicPr>
          <p:cNvPr id="28" name="Picture 2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0200" y="4685283"/>
            <a:ext cx="730941" cy="730941"/>
          </a:xfrm>
          <a:prstGeom prst="rect">
            <a:avLst/>
          </a:prstGeom>
        </p:spPr>
      </p:pic>
      <p:sp>
        <p:nvSpPr>
          <p:cNvPr id="29" name="Text Placeholder 39"/>
          <p:cNvSpPr>
            <a:spLocks noGrp="1"/>
          </p:cNvSpPr>
          <p:nvPr>
            <p:ph type="body" sz="quarter" idx="16" hasCustomPrompt="1"/>
          </p:nvPr>
        </p:nvSpPr>
        <p:spPr>
          <a:xfrm>
            <a:off x="1691236" y="4676880"/>
            <a:ext cx="6865653" cy="382019"/>
          </a:xfrm>
          <a:prstGeom prst="rect">
            <a:avLst/>
          </a:prstGeom>
          <a:noFill/>
          <a:ln>
            <a:noFill/>
          </a:ln>
        </p:spPr>
        <p:txBody>
          <a:bodyPr vert="horz" wrap="square" lIns="0" tIns="0" rIns="0" bIns="0" anchor="b" anchorCtr="0">
            <a:normAutofit/>
          </a:bodyPr>
          <a:lstStyle>
            <a:lvl1pPr marL="0" indent="0" algn="l">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30" name="Text Placeholder 39"/>
          <p:cNvSpPr>
            <a:spLocks noGrp="1"/>
          </p:cNvSpPr>
          <p:nvPr>
            <p:ph type="body" sz="quarter" idx="17" hasCustomPrompt="1"/>
          </p:nvPr>
        </p:nvSpPr>
        <p:spPr>
          <a:xfrm>
            <a:off x="1691236" y="5058900"/>
            <a:ext cx="6865654" cy="405683"/>
          </a:xfrm>
          <a:prstGeom prst="rect">
            <a:avLst/>
          </a:prstGeom>
          <a:noFill/>
          <a:ln>
            <a:noFill/>
          </a:ln>
        </p:spPr>
        <p:txBody>
          <a:bodyPr vert="horz" wrap="square" lIns="0" tIns="36000" rIns="0" bIns="0" anchor="t" anchorCtr="0">
            <a:normAutofit/>
          </a:bodyPr>
          <a:lstStyle>
            <a:lvl1pPr marL="0" indent="0" algn="l">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16" name="Picture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7" name="Picture 1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110279663"/>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pic>
        <p:nvPicPr>
          <p:cNvPr id="34" name="Picture 33"/>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10" name="Rectangle 9"/>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8" name="Rectangle 17"/>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Footer Placeholder 9"/>
          <p:cNvSpPr>
            <a:spLocks noGrp="1"/>
          </p:cNvSpPr>
          <p:nvPr>
            <p:ph type="ftr" sz="quarter" idx="18"/>
          </p:nvPr>
        </p:nvSpPr>
        <p:spPr>
          <a:xfrm>
            <a:off x="4831589" y="8483763"/>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Helvetica" charset="0"/>
                <a:cs typeface="Helvetica"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4" name="Text Placeholder 25"/>
          <p:cNvSpPr>
            <a:spLocks noGrp="1"/>
          </p:cNvSpPr>
          <p:nvPr>
            <p:ph type="body" sz="quarter" idx="10" hasCustomPrompt="1"/>
          </p:nvPr>
        </p:nvSpPr>
        <p:spPr>
          <a:xfrm>
            <a:off x="697519" y="2146730"/>
            <a:ext cx="14671442" cy="2425269"/>
          </a:xfrm>
          <a:prstGeom prst="rect">
            <a:avLst/>
          </a:prstGeom>
        </p:spPr>
        <p:txBody>
          <a:bodyPr wrap="square" lIns="0" tIns="0" rIns="0" bIns="72000" anchor="b" anchorCtr="0">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670441" y="4572000"/>
            <a:ext cx="14698519" cy="2844800"/>
          </a:xfrm>
          <a:prstGeom prst="rect">
            <a:avLst/>
          </a:prstGeom>
        </p:spPr>
        <p:txBody>
          <a:bodyPr wrap="square" lIns="0" tIns="72000" rIns="0" bIns="0" anchor="t" anchorCtr="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7900" y="660384"/>
            <a:ext cx="986503" cy="983226"/>
          </a:xfrm>
          <a:prstGeom prst="rect">
            <a:avLst/>
          </a:prstGeom>
        </p:spPr>
      </p:pic>
      <p:sp>
        <p:nvSpPr>
          <p:cNvPr id="25" name="Text Placeholder 39"/>
          <p:cNvSpPr>
            <a:spLocks noGrp="1"/>
          </p:cNvSpPr>
          <p:nvPr userDrawn="1">
            <p:ph type="body" sz="quarter" idx="16" hasCustomPrompt="1"/>
          </p:nvPr>
        </p:nvSpPr>
        <p:spPr>
          <a:xfrm>
            <a:off x="9127458" y="856565"/>
            <a:ext cx="6241503" cy="382019"/>
          </a:xfrm>
          <a:prstGeom prst="rect">
            <a:avLst/>
          </a:prstGeom>
          <a:noFill/>
          <a:ln>
            <a:noFill/>
          </a:ln>
        </p:spPr>
        <p:txBody>
          <a:bodyPr vert="horz" wrap="square" lIns="0" tIns="0" rIns="0" bIns="0" anchor="b" anchorCtr="0">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9127458" y="1237927"/>
            <a:ext cx="6241504"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flipV="1">
            <a:off x="500297" y="5636944"/>
            <a:ext cx="1933731" cy="2934324"/>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23" name="Picture 22"/>
          <p:cNvPicPr>
            <a:picLocks noChangeAspect="1"/>
          </p:cNvPicPr>
          <p:nvPr userDrawn="1"/>
        </p:nvPicPr>
        <p:blipFill>
          <a:blip r:embed="rId7"/>
          <a:stretch>
            <a:fillRect/>
          </a:stretch>
        </p:blipFill>
        <p:spPr>
          <a:xfrm>
            <a:off x="14724879" y="8496329"/>
            <a:ext cx="703862" cy="252000"/>
          </a:xfrm>
          <a:prstGeom prst="rect">
            <a:avLst/>
          </a:prstGeom>
        </p:spPr>
      </p:pic>
      <p:pic>
        <p:nvPicPr>
          <p:cNvPr id="24" name="Picture 2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7"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3895357638"/>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4">
    <p:spTree>
      <p:nvGrpSpPr>
        <p:cNvPr id="1" name=""/>
        <p:cNvGrpSpPr/>
        <p:nvPr/>
      </p:nvGrpSpPr>
      <p:grpSpPr>
        <a:xfrm>
          <a:off x="0" y="0"/>
          <a:ext cx="0" cy="0"/>
          <a:chOff x="0" y="0"/>
          <a:chExt cx="0" cy="0"/>
        </a:xfrm>
      </p:grpSpPr>
      <p:sp>
        <p:nvSpPr>
          <p:cNvPr id="18" name="Rectangle 17"/>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3" name="Picture 2"/>
          <p:cNvPicPr>
            <a:picLocks/>
          </p:cNvPicPr>
          <p:nvPr userDrawn="1"/>
        </p:nvPicPr>
        <p:blipFill rotWithShape="1">
          <a:blip r:embed="rId2">
            <a:extLst>
              <a:ext uri="{28A0092B-C50C-407E-A947-70E740481C1C}">
                <a14:useLocalDpi xmlns:a14="http://schemas.microsoft.com/office/drawing/2010/main" val="0"/>
              </a:ext>
            </a:extLst>
          </a:blip>
          <a:srcRect l="20170" t="-133" r="-13634" b="-1410"/>
          <a:stretch/>
        </p:blipFill>
        <p:spPr>
          <a:xfrm>
            <a:off x="-42529" y="-215752"/>
            <a:ext cx="19080000" cy="8243846"/>
          </a:xfrm>
          <a:prstGeom prst="rect">
            <a:avLst/>
          </a:prstGeom>
        </p:spPr>
      </p:pic>
      <p:sp>
        <p:nvSpPr>
          <p:cNvPr id="20" name="Rectangle 19"/>
          <p:cNvSpPr/>
          <p:nvPr userDrawn="1"/>
        </p:nvSpPr>
        <p:spPr>
          <a:xfrm>
            <a:off x="-42530" y="-194646"/>
            <a:ext cx="16272000" cy="8136000"/>
          </a:xfrm>
          <a:prstGeom prst="rect">
            <a:avLst/>
          </a:prstGeom>
          <a:gradFill flip="none" rotWithShape="1">
            <a:gsLst>
              <a:gs pos="0">
                <a:srgbClr val="4B54FF"/>
              </a:gs>
              <a:gs pos="54000">
                <a:schemeClr val="bg1">
                  <a:alpha val="0"/>
                  <a:lumMod val="47000"/>
                </a:scheme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 name="Text Placeholder 25"/>
          <p:cNvSpPr>
            <a:spLocks noGrp="1"/>
          </p:cNvSpPr>
          <p:nvPr>
            <p:ph type="body" sz="quarter" idx="10" hasCustomPrompt="1"/>
          </p:nvPr>
        </p:nvSpPr>
        <p:spPr>
          <a:xfrm>
            <a:off x="697519" y="2146730"/>
            <a:ext cx="14671442" cy="2425269"/>
          </a:xfrm>
          <a:prstGeom prst="rect">
            <a:avLst/>
          </a:prstGeom>
        </p:spPr>
        <p:txBody>
          <a:bodyPr wrap="square" lIns="0" tIns="0" rIns="0" bIns="72000" anchor="b" anchorCtr="0">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670441" y="4572000"/>
            <a:ext cx="14698519" cy="2844800"/>
          </a:xfrm>
          <a:prstGeom prst="rect">
            <a:avLst/>
          </a:prstGeom>
        </p:spPr>
        <p:txBody>
          <a:bodyPr wrap="square" lIns="0" tIns="72000" rIns="0" bIns="0" anchor="t" anchorCtr="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5" name="Text Placeholder 39"/>
          <p:cNvSpPr>
            <a:spLocks noGrp="1"/>
          </p:cNvSpPr>
          <p:nvPr userDrawn="1">
            <p:ph type="body" sz="quarter" idx="16" hasCustomPrompt="1"/>
          </p:nvPr>
        </p:nvSpPr>
        <p:spPr>
          <a:xfrm>
            <a:off x="9127458" y="856565"/>
            <a:ext cx="6241503" cy="382019"/>
          </a:xfrm>
          <a:prstGeom prst="rect">
            <a:avLst/>
          </a:prstGeom>
          <a:noFill/>
          <a:ln>
            <a:noFill/>
          </a:ln>
        </p:spPr>
        <p:txBody>
          <a:bodyPr vert="horz" wrap="square" lIns="0" tIns="0" rIns="0" bIns="0" anchor="b" anchorCtr="0">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9127458" y="1237927"/>
            <a:ext cx="6241504"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500297" y="5636944"/>
            <a:ext cx="1933731" cy="2934324"/>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1" name="Picture 18">
            <a:extLst>
              <a:ext uri="{FF2B5EF4-FFF2-40B4-BE49-F238E27FC236}">
                <a16:creationId xmlns:a16="http://schemas.microsoft.com/office/drawing/2014/main" id="{72B24DDA-6CB6-1C46-872C-4308BABD4DB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3017355" y="8247027"/>
            <a:ext cx="1165516" cy="809265"/>
          </a:xfrm>
          <a:prstGeom prst="rect">
            <a:avLst/>
          </a:prstGeom>
        </p:spPr>
      </p:pic>
    </p:spTree>
    <p:extLst>
      <p:ext uri="{BB962C8B-B14F-4D97-AF65-F5344CB8AC3E}">
        <p14:creationId xmlns:p14="http://schemas.microsoft.com/office/powerpoint/2010/main" val="4279723125"/>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itle 4">
    <p:spTree>
      <p:nvGrpSpPr>
        <p:cNvPr id="1" name=""/>
        <p:cNvGrpSpPr/>
        <p:nvPr/>
      </p:nvGrpSpPr>
      <p:grpSpPr>
        <a:xfrm>
          <a:off x="0" y="0"/>
          <a:ext cx="0" cy="0"/>
          <a:chOff x="0" y="0"/>
          <a:chExt cx="0" cy="0"/>
        </a:xfrm>
      </p:grpSpPr>
      <p:sp>
        <p:nvSpPr>
          <p:cNvPr id="18" name="Rectangle 17"/>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Footer Placeholder 9"/>
          <p:cNvSpPr>
            <a:spLocks noGrp="1"/>
          </p:cNvSpPr>
          <p:nvPr>
            <p:ph type="ftr" sz="quarter" idx="18"/>
          </p:nvPr>
        </p:nvSpPr>
        <p:spPr>
          <a:xfrm>
            <a:off x="4831589" y="8483763"/>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Helvetica" charset="0"/>
                <a:cs typeface="Helvetica"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4" name="Text Placeholder 25"/>
          <p:cNvSpPr>
            <a:spLocks noGrp="1"/>
          </p:cNvSpPr>
          <p:nvPr>
            <p:ph type="body" sz="quarter" idx="10" hasCustomPrompt="1"/>
          </p:nvPr>
        </p:nvSpPr>
        <p:spPr>
          <a:xfrm>
            <a:off x="697519" y="2146730"/>
            <a:ext cx="14671442" cy="2425269"/>
          </a:xfrm>
          <a:prstGeom prst="rect">
            <a:avLst/>
          </a:prstGeom>
        </p:spPr>
        <p:txBody>
          <a:bodyPr wrap="square" lIns="0" tIns="0" rIns="0" bIns="72000" anchor="b" anchorCtr="0">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670441" y="4572000"/>
            <a:ext cx="14698519" cy="2844800"/>
          </a:xfrm>
          <a:prstGeom prst="rect">
            <a:avLst/>
          </a:prstGeom>
        </p:spPr>
        <p:txBody>
          <a:bodyPr wrap="square" lIns="0" tIns="72000" rIns="0" bIns="0" anchor="t" anchorCtr="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7900" y="660384"/>
            <a:ext cx="986503" cy="983226"/>
          </a:xfrm>
          <a:prstGeom prst="rect">
            <a:avLst/>
          </a:prstGeom>
        </p:spPr>
      </p:pic>
      <p:sp>
        <p:nvSpPr>
          <p:cNvPr id="25" name="Text Placeholder 39"/>
          <p:cNvSpPr>
            <a:spLocks noGrp="1"/>
          </p:cNvSpPr>
          <p:nvPr userDrawn="1">
            <p:ph type="body" sz="quarter" idx="16" hasCustomPrompt="1"/>
          </p:nvPr>
        </p:nvSpPr>
        <p:spPr>
          <a:xfrm>
            <a:off x="9127458" y="856565"/>
            <a:ext cx="6241503" cy="382019"/>
          </a:xfrm>
          <a:prstGeom prst="rect">
            <a:avLst/>
          </a:prstGeom>
          <a:noFill/>
          <a:ln>
            <a:noFill/>
          </a:ln>
        </p:spPr>
        <p:txBody>
          <a:bodyPr vert="horz" wrap="square" lIns="0" tIns="0" rIns="0" bIns="0" anchor="b" anchorCtr="0">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9127458" y="1237927"/>
            <a:ext cx="6241504"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500297" y="5636944"/>
            <a:ext cx="1933731" cy="2934324"/>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3017355" y="8247027"/>
            <a:ext cx="1165516" cy="809265"/>
          </a:xfrm>
          <a:prstGeom prst="rect">
            <a:avLst/>
          </a:prstGeom>
        </p:spPr>
      </p:pic>
      <p:pic>
        <p:nvPicPr>
          <p:cNvPr id="23" name="Picture 22"/>
          <p:cNvPicPr>
            <a:picLocks noChangeAspect="1"/>
          </p:cNvPicPr>
          <p:nvPr userDrawn="1"/>
        </p:nvPicPr>
        <p:blipFill>
          <a:blip r:embed="rId6"/>
          <a:stretch>
            <a:fillRect/>
          </a:stretch>
        </p:blipFill>
        <p:spPr>
          <a:xfrm>
            <a:off x="14724879" y="8496329"/>
            <a:ext cx="703862" cy="252000"/>
          </a:xfrm>
          <a:prstGeom prst="rect">
            <a:avLst/>
          </a:prstGeom>
        </p:spPr>
      </p:pic>
      <p:pic>
        <p:nvPicPr>
          <p:cNvPr id="7" name="Picture 6">
            <a:extLst>
              <a:ext uri="{FF2B5EF4-FFF2-40B4-BE49-F238E27FC236}">
                <a16:creationId xmlns:a16="http://schemas.microsoft.com/office/drawing/2014/main" id="{5C5F49C5-4727-AF4F-9291-29A8D46F155C}"/>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10164" r="10164"/>
          <a:stretch/>
        </p:blipFill>
        <p:spPr>
          <a:xfrm>
            <a:off x="-31439" y="-34819"/>
            <a:ext cx="16318877" cy="8139600"/>
          </a:xfrm>
          <a:prstGeom prst="rect">
            <a:avLst/>
          </a:prstGeom>
        </p:spPr>
      </p:pic>
      <p:sp>
        <p:nvSpPr>
          <p:cNvPr id="20" name="Rectangle 19"/>
          <p:cNvSpPr/>
          <p:nvPr userDrawn="1"/>
        </p:nvSpPr>
        <p:spPr>
          <a:xfrm>
            <a:off x="15438" y="-38769"/>
            <a:ext cx="16272000" cy="8136000"/>
          </a:xfrm>
          <a:prstGeom prst="rect">
            <a:avLst/>
          </a:prstGeom>
          <a:gradFill flip="none" rotWithShape="1">
            <a:gsLst>
              <a:gs pos="0">
                <a:schemeClr val="accent4">
                  <a:lumMod val="75000"/>
                </a:schemeClr>
              </a:gs>
              <a:gs pos="94000">
                <a:schemeClr val="accent3">
                  <a:lumMod val="75000"/>
                  <a:alpha val="0"/>
                </a:scheme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3447140751"/>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5">
    <p:bg>
      <p:bgPr>
        <a:gradFill>
          <a:gsLst>
            <a:gs pos="0">
              <a:schemeClr val="accent2"/>
            </a:gs>
            <a:gs pos="100000">
              <a:schemeClr val="bg1">
                <a:alpha val="0"/>
                <a:lumMod val="0"/>
                <a:lumOff val="100000"/>
              </a:schemeClr>
            </a:gs>
          </a:gsLst>
          <a:lin ang="5400000" scaled="1"/>
        </a:gradFill>
        <a:effectLst/>
      </p:bgPr>
    </p:bg>
    <p:spTree>
      <p:nvGrpSpPr>
        <p:cNvPr id="1" name=""/>
        <p:cNvGrpSpPr/>
        <p:nvPr/>
      </p:nvGrpSpPr>
      <p:grpSpPr>
        <a:xfrm>
          <a:off x="0" y="0"/>
          <a:ext cx="0" cy="0"/>
          <a:chOff x="0" y="0"/>
          <a:chExt cx="0" cy="0"/>
        </a:xfrm>
      </p:grpSpPr>
      <p:sp>
        <p:nvSpPr>
          <p:cNvPr id="28" name="Rectangle 27"/>
          <p:cNvSpPr/>
          <p:nvPr userDrawn="1"/>
        </p:nvSpPr>
        <p:spPr>
          <a:xfrm>
            <a:off x="0" y="0"/>
            <a:ext cx="16256000" cy="7561913"/>
          </a:xfrm>
          <a:prstGeom prst="rect">
            <a:avLst/>
          </a:prstGeom>
          <a:gradFill>
            <a:gsLst>
              <a:gs pos="0">
                <a:schemeClr val="accent2">
                  <a:lumMod val="100000"/>
                </a:schemeClr>
              </a:gs>
              <a:gs pos="100000">
                <a:schemeClr val="bg1">
                  <a:alpha val="0"/>
                  <a:lumMod val="0"/>
                  <a:lumOff val="100000"/>
                </a:schemeClr>
              </a:gs>
            </a:gsLst>
            <a:lin ang="5400000" scaled="1"/>
          </a:gradFill>
          <a:ln w="3175" cap="flat">
            <a:noFill/>
            <a:miter lim="400000"/>
          </a:ln>
          <a:effectLst>
            <a:outerShdw blurRad="25400" dist="12700" dir="5400000" rotWithShape="0">
              <a:schemeClr val="accent2">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0"/>
            <a:ext cx="14249366" cy="8026401"/>
          </a:xfrm>
          <a:prstGeom prst="rect">
            <a:avLst/>
          </a:prstGeom>
        </p:spPr>
      </p:pic>
      <p:sp>
        <p:nvSpPr>
          <p:cNvPr id="4" name="Text Placeholder 25"/>
          <p:cNvSpPr>
            <a:spLocks noGrp="1"/>
          </p:cNvSpPr>
          <p:nvPr>
            <p:ph type="body" sz="quarter" idx="10" hasCustomPrompt="1"/>
          </p:nvPr>
        </p:nvSpPr>
        <p:spPr>
          <a:xfrm>
            <a:off x="1502599" y="434716"/>
            <a:ext cx="13959887" cy="3576102"/>
          </a:xfrm>
          <a:prstGeom prst="rect">
            <a:avLst/>
          </a:prstGeom>
        </p:spPr>
        <p:txBody>
          <a:bodyPr wrap="square" lIns="0" tIns="0" rIns="0" bIns="72000" anchor="b" anchorCtr="0">
            <a:normAutofit/>
          </a:bodyPr>
          <a:lstStyle>
            <a:lvl1pPr marL="0" indent="0" algn="r">
              <a:lnSpc>
                <a:spcPts val="9600"/>
              </a:lnSpc>
              <a:spcBef>
                <a:spcPts val="0"/>
              </a:spcBef>
              <a:buNone/>
              <a:defRPr sz="88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2012266" y="4010818"/>
            <a:ext cx="13450220" cy="1345739"/>
          </a:xfrm>
          <a:prstGeom prst="rect">
            <a:avLst/>
          </a:prstGeom>
        </p:spPr>
        <p:txBody>
          <a:bodyPr wrap="square" lIns="0" tIns="72000" rIns="0" bIns="0" anchor="t" anchorCtr="0">
            <a:normAutofit/>
          </a:bodyPr>
          <a:lstStyle>
            <a:lvl1pPr marL="0" indent="0" algn="r">
              <a:spcBef>
                <a:spcPts val="300"/>
              </a:spcBef>
              <a:buNone/>
              <a:defRPr sz="4200" b="0" i="0" spc="-151">
                <a:solidFill>
                  <a:schemeClr val="accent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5" name="Text Placeholder 39"/>
          <p:cNvSpPr>
            <a:spLocks noGrp="1"/>
          </p:cNvSpPr>
          <p:nvPr>
            <p:ph type="body" sz="quarter" idx="16" hasCustomPrompt="1"/>
          </p:nvPr>
        </p:nvSpPr>
        <p:spPr>
          <a:xfrm>
            <a:off x="9220983" y="5919029"/>
            <a:ext cx="6241503" cy="382019"/>
          </a:xfrm>
          <a:prstGeom prst="rect">
            <a:avLst/>
          </a:prstGeom>
          <a:noFill/>
          <a:ln>
            <a:noFill/>
          </a:ln>
        </p:spPr>
        <p:txBody>
          <a:bodyPr vert="horz" wrap="square" lIns="0" tIns="0" rIns="0" bIns="0" anchor="b" anchorCtr="0">
            <a:normAutofit/>
          </a:bodyPr>
          <a:lstStyle>
            <a:lvl1pPr marL="0" indent="0" algn="r">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p:ph type="body" sz="quarter" idx="17" hasCustomPrompt="1"/>
          </p:nvPr>
        </p:nvSpPr>
        <p:spPr>
          <a:xfrm>
            <a:off x="9220983" y="6300391"/>
            <a:ext cx="6241504" cy="405683"/>
          </a:xfrm>
          <a:prstGeom prst="rect">
            <a:avLst/>
          </a:prstGeom>
          <a:noFill/>
          <a:ln>
            <a:noFill/>
          </a:ln>
        </p:spPr>
        <p:txBody>
          <a:bodyPr vert="horz" wrap="square" lIns="0" tIns="36000" rIns="0" bIns="0" anchor="t" anchorCtr="0">
            <a:normAutofit/>
          </a:bodyPr>
          <a:lstStyle>
            <a:lvl1pPr marL="0" indent="0" algn="r">
              <a:buNone/>
              <a:defRPr sz="2400" b="0" i="0" spc="-150">
                <a:solidFill>
                  <a:srgbClr val="4687E6"/>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Footer Placeholder 9"/>
          <p:cNvSpPr>
            <a:spLocks noGrp="1"/>
          </p:cNvSpPr>
          <p:nvPr>
            <p:ph type="ftr" sz="quarter" idx="18"/>
          </p:nvPr>
        </p:nvSpPr>
        <p:spPr>
          <a:xfrm>
            <a:off x="4831589" y="8449897"/>
            <a:ext cx="6593411" cy="376237"/>
          </a:xfrm>
        </p:spPr>
        <p:txBody>
          <a:bodyPr>
            <a:normAutofit/>
          </a:bodyPr>
          <a:lstStyle>
            <a:lvl1pPr algn="ctr">
              <a:defRPr sz="1400" b="0" i="0" spc="0">
                <a:solidFill>
                  <a:schemeClr val="bg2">
                    <a:lumMod val="50000"/>
                  </a:schemeClr>
                </a:solidFill>
                <a:latin typeface="+mn-lt"/>
                <a:ea typeface="Open Sans Light" charset="0"/>
                <a:cs typeface="Open Sans Light" charset="0"/>
              </a:defRPr>
            </a:lvl1pPr>
          </a:lstStyle>
          <a:p>
            <a:r>
              <a:rPr lang="en-US"/>
              <a:t>OpenAIRE @ EOSC | RDA  | Berlin | 23rd March 2018</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20" name="Picture 19"/>
          <p:cNvPicPr>
            <a:picLocks noChangeAspect="1"/>
          </p:cNvPicPr>
          <p:nvPr userDrawn="1"/>
        </p:nvPicPr>
        <p:blipFill>
          <a:blip r:embed="rId5"/>
          <a:stretch>
            <a:fillRect/>
          </a:stretch>
        </p:blipFill>
        <p:spPr>
          <a:xfrm>
            <a:off x="14724879" y="8496329"/>
            <a:ext cx="703862" cy="252000"/>
          </a:xfrm>
          <a:prstGeom prst="rect">
            <a:avLst/>
          </a:prstGeom>
        </p:spPr>
      </p:pic>
      <p:pic>
        <p:nvPicPr>
          <p:cNvPr id="21" name="Picture 2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2"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1469340203"/>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834" y="0"/>
            <a:ext cx="14210569" cy="8004547"/>
          </a:xfrm>
          <a:prstGeom prst="rect">
            <a:avLst/>
          </a:prstGeom>
          <a:effectLst>
            <a:outerShdw blurRad="50800" dist="50800" dir="5400000" algn="ctr" rotWithShape="0">
              <a:schemeClr val="bg1"/>
            </a:outerShdw>
          </a:effectLst>
        </p:spPr>
      </p:pic>
      <p:sp>
        <p:nvSpPr>
          <p:cNvPr id="17" name="Text Placeholder 25"/>
          <p:cNvSpPr>
            <a:spLocks noGrp="1"/>
          </p:cNvSpPr>
          <p:nvPr>
            <p:ph type="body" sz="quarter" idx="10" hasCustomPrompt="1"/>
          </p:nvPr>
        </p:nvSpPr>
        <p:spPr>
          <a:xfrm>
            <a:off x="2667001" y="792163"/>
            <a:ext cx="12795486" cy="850641"/>
          </a:xfrm>
          <a:prstGeom prst="rect">
            <a:avLst/>
          </a:prstGeom>
        </p:spPr>
        <p:txBody>
          <a:bodyPr wrap="square" lIns="0" tIns="0" rIns="0" bIns="0" anchor="ctr" anchorCtr="0">
            <a:normAutofit/>
          </a:bodyPr>
          <a:lstStyle>
            <a:lvl1pPr marL="0" indent="0" algn="r">
              <a:lnSpc>
                <a:spcPts val="6640"/>
              </a:lnSpc>
              <a:spcBef>
                <a:spcPts val="0"/>
              </a:spcBef>
              <a:buNone/>
              <a:defRPr sz="60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CONTENTS</a:t>
            </a:r>
          </a:p>
        </p:txBody>
      </p:sp>
      <p:sp>
        <p:nvSpPr>
          <p:cNvPr id="20" name="Text Placeholder 19"/>
          <p:cNvSpPr>
            <a:spLocks noGrp="1"/>
          </p:cNvSpPr>
          <p:nvPr>
            <p:ph type="body" sz="quarter" idx="19" hasCustomPrompt="1"/>
          </p:nvPr>
        </p:nvSpPr>
        <p:spPr>
          <a:xfrm>
            <a:off x="2667001" y="2032435"/>
            <a:ext cx="12795486" cy="5384365"/>
          </a:xfrm>
          <a:prstGeom prst="rect">
            <a:avLst/>
          </a:prstGeom>
        </p:spPr>
        <p:txBody>
          <a:bodyPr lIns="0" tIns="0" rIns="0" bIns="0">
            <a:normAutofit/>
          </a:bodyPr>
          <a:lstStyle>
            <a:lvl1pPr marL="0" marR="0" indent="0" algn="r" defTabSz="547673" rtl="0" eaLnBrk="1" fontAlgn="auto" latinLnBrk="0" hangingPunct="1">
              <a:lnSpc>
                <a:spcPct val="100000"/>
              </a:lnSpc>
              <a:spcBef>
                <a:spcPts val="300"/>
              </a:spcBef>
              <a:spcAft>
                <a:spcPts val="0"/>
              </a:spcAft>
              <a:buClrTx/>
              <a:buSzPct val="75000"/>
              <a:buFontTx/>
              <a:buNone/>
              <a:tabLst/>
              <a:defRPr sz="4000" b="0" i="0" spc="-151" baseline="0">
                <a:solidFill>
                  <a:srgbClr val="4687E6"/>
                </a:solidFill>
                <a:latin typeface="Helvetica" charset="0"/>
                <a:ea typeface="Helvetica" charset="0"/>
                <a:cs typeface="Helvetica" charset="0"/>
              </a:defRPr>
            </a:lvl1pPr>
            <a:lvl2pPr marL="444489" indent="0" algn="r">
              <a:spcBef>
                <a:spcPts val="300"/>
              </a:spcBef>
              <a:buNone/>
              <a:defRPr sz="4800" b="1" spc="-151">
                <a:latin typeface="Open Sans" charset="0"/>
                <a:ea typeface="Open Sans" charset="0"/>
                <a:cs typeface="Open Sans" charset="0"/>
              </a:defRPr>
            </a:lvl2pPr>
            <a:lvl3pPr marL="888978" indent="0" algn="r">
              <a:spcBef>
                <a:spcPts val="300"/>
              </a:spcBef>
              <a:buNone/>
              <a:defRPr sz="4800" b="1" spc="-151">
                <a:latin typeface="Open Sans" charset="0"/>
                <a:ea typeface="Open Sans" charset="0"/>
                <a:cs typeface="Open Sans" charset="0"/>
              </a:defRPr>
            </a:lvl3pPr>
            <a:lvl4pPr marL="1333467" indent="0" algn="r">
              <a:spcBef>
                <a:spcPts val="300"/>
              </a:spcBef>
              <a:buNone/>
              <a:defRPr sz="4800" b="1" spc="-151">
                <a:latin typeface="Open Sans" charset="0"/>
                <a:ea typeface="Open Sans" charset="0"/>
                <a:cs typeface="Open Sans" charset="0"/>
              </a:defRPr>
            </a:lvl4pPr>
            <a:lvl5pPr marL="1777956" indent="0" algn="r">
              <a:spcBef>
                <a:spcPts val="300"/>
              </a:spcBef>
              <a:buNone/>
              <a:defRPr sz="4800" b="1" spc="-151">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p>
          <a:p>
            <a:pPr lvl="0"/>
            <a:r>
              <a:rPr lang="en-US" dirty="0" err="1"/>
              <a:t>Lorem</a:t>
            </a:r>
            <a:r>
              <a:rPr lang="en-US" dirty="0"/>
              <a:t> </a:t>
            </a:r>
            <a:r>
              <a:rPr lang="en-US" dirty="0" err="1"/>
              <a:t>ipsum</a:t>
            </a:r>
            <a:r>
              <a:rPr lang="en-US" dirty="0"/>
              <a:t> dolor sit </a:t>
            </a:r>
            <a:r>
              <a:rPr lang="en-US" dirty="0" err="1"/>
              <a:t>amet</a:t>
            </a:r>
            <a:r>
              <a:rPr lang="en-US" dirty="0"/>
              <a:t> -</a:t>
            </a:r>
          </a:p>
          <a:p>
            <a:pPr lvl="0"/>
            <a:r>
              <a:rPr lang="en-US" dirty="0" err="1"/>
              <a:t>Consectetuer</a:t>
            </a:r>
            <a:r>
              <a:rPr lang="en-US" dirty="0"/>
              <a:t> </a:t>
            </a:r>
            <a:r>
              <a:rPr lang="en-US" dirty="0" err="1"/>
              <a:t>elit</a:t>
            </a:r>
            <a:r>
              <a:rPr lang="en-US" dirty="0"/>
              <a:t> - </a:t>
            </a:r>
          </a:p>
          <a:p>
            <a:pPr lvl="0"/>
            <a:r>
              <a:rPr lang="en-US" dirty="0" err="1"/>
              <a:t>Neque</a:t>
            </a:r>
            <a:r>
              <a:rPr lang="en-US" dirty="0"/>
              <a:t> </a:t>
            </a:r>
            <a:r>
              <a:rPr lang="en-US" dirty="0" err="1"/>
              <a:t>porro</a:t>
            </a:r>
            <a:r>
              <a:rPr lang="en-US" dirty="0"/>
              <a:t> </a:t>
            </a:r>
            <a:r>
              <a:rPr lang="en-US" dirty="0" err="1"/>
              <a:t>quisquam</a:t>
            </a:r>
            <a:r>
              <a:rPr lang="en-US" dirty="0"/>
              <a:t> </a:t>
            </a:r>
            <a:r>
              <a:rPr lang="en-US" dirty="0" err="1"/>
              <a:t>est</a:t>
            </a:r>
            <a:r>
              <a:rPr lang="en-US" dirty="0"/>
              <a:t>, qui </a:t>
            </a:r>
            <a:r>
              <a:rPr lang="en-US" dirty="0" err="1"/>
              <a:t>dolorem</a:t>
            </a:r>
            <a:r>
              <a:rPr lang="en-US" dirty="0"/>
              <a:t> </a:t>
            </a:r>
            <a:r>
              <a:rPr lang="en-US" dirty="0" err="1"/>
              <a:t>ipsum</a:t>
            </a:r>
            <a:r>
              <a:rPr lang="en-US" dirty="0"/>
              <a:t> -</a:t>
            </a:r>
          </a:p>
          <a:p>
            <a:pPr lvl="0"/>
            <a:r>
              <a:rPr lang="en-US" dirty="0" err="1"/>
              <a:t>Ut</a:t>
            </a:r>
            <a:r>
              <a:rPr lang="en-US" dirty="0"/>
              <a:t> </a:t>
            </a:r>
            <a:r>
              <a:rPr lang="en-US" dirty="0" err="1"/>
              <a:t>enim</a:t>
            </a:r>
            <a:r>
              <a:rPr lang="en-US" dirty="0"/>
              <a:t> ad minima </a:t>
            </a:r>
            <a:r>
              <a:rPr lang="en-US" dirty="0" err="1"/>
              <a:t>veniam</a:t>
            </a:r>
            <a:r>
              <a:rPr lang="en-US" dirty="0"/>
              <a:t>, </a:t>
            </a:r>
            <a:r>
              <a:rPr lang="en-US" dirty="0" err="1"/>
              <a:t>quis</a:t>
            </a:r>
            <a:r>
              <a:rPr lang="en-US" dirty="0"/>
              <a:t> nostrum -</a:t>
            </a:r>
          </a:p>
          <a:p>
            <a:pPr marL="0" marR="0" lvl="0" indent="0" algn="r" defTabSz="547673" rtl="0" eaLnBrk="1" fontAlgn="auto" latinLnBrk="0" hangingPunct="1">
              <a:lnSpc>
                <a:spcPct val="100000"/>
              </a:lnSpc>
              <a:spcBef>
                <a:spcPts val="300"/>
              </a:spcBef>
              <a:spcAft>
                <a:spcPts val="0"/>
              </a:spcAft>
              <a:buClrTx/>
              <a:buSzPct val="75000"/>
              <a:buFontTx/>
              <a:buNone/>
              <a:tabLst/>
              <a:defRPr/>
            </a:pPr>
            <a:r>
              <a:rPr lang="en-US" dirty="0" err="1"/>
              <a:t>Lorem</a:t>
            </a:r>
            <a:r>
              <a:rPr lang="en-US" dirty="0"/>
              <a:t> </a:t>
            </a:r>
            <a:r>
              <a:rPr lang="en-US" dirty="0" err="1"/>
              <a:t>ipsum</a:t>
            </a:r>
            <a:r>
              <a:rPr lang="en-US" dirty="0"/>
              <a:t> dolor sit </a:t>
            </a:r>
            <a:r>
              <a:rPr lang="en-US" dirty="0" err="1"/>
              <a:t>amet</a:t>
            </a:r>
            <a:r>
              <a:rPr lang="en-US" dirty="0"/>
              <a:t> -</a:t>
            </a:r>
            <a:endParaRPr lang="el-GR" dirty="0"/>
          </a:p>
          <a:p>
            <a:pPr marL="0" marR="0" lvl="0" indent="0" algn="r" defTabSz="547673" rtl="0" eaLnBrk="1" fontAlgn="auto" latinLnBrk="0" hangingPunct="1">
              <a:lnSpc>
                <a:spcPct val="100000"/>
              </a:lnSpc>
              <a:spcBef>
                <a:spcPts val="300"/>
              </a:spcBef>
              <a:spcAft>
                <a:spcPts val="0"/>
              </a:spcAft>
              <a:buClrTx/>
              <a:buSzPct val="75000"/>
              <a:buFontTx/>
              <a:buNone/>
              <a:tabLst/>
              <a:defRPr/>
            </a:pPr>
            <a:r>
              <a:rPr lang="en-US" dirty="0" err="1"/>
              <a:t>Quisquam</a:t>
            </a:r>
            <a:r>
              <a:rPr lang="en-US" dirty="0"/>
              <a:t> </a:t>
            </a:r>
            <a:r>
              <a:rPr lang="en-US" dirty="0" err="1"/>
              <a:t>est</a:t>
            </a:r>
            <a:r>
              <a:rPr lang="en-US" dirty="0"/>
              <a:t>, qui </a:t>
            </a:r>
            <a:r>
              <a:rPr lang="en-US" dirty="0" err="1"/>
              <a:t>dolorem</a:t>
            </a:r>
            <a:r>
              <a:rPr lang="en-US" dirty="0"/>
              <a:t> </a:t>
            </a:r>
            <a:r>
              <a:rPr lang="en-US" dirty="0" err="1"/>
              <a:t>ipsum</a:t>
            </a:r>
            <a:r>
              <a:rPr lang="en-US" dirty="0"/>
              <a:t> -</a:t>
            </a:r>
          </a:p>
          <a:p>
            <a:pPr marL="0" marR="0" lvl="0" indent="0" algn="r" defTabSz="547673" rtl="0" eaLnBrk="1" fontAlgn="auto" latinLnBrk="0" hangingPunct="1">
              <a:lnSpc>
                <a:spcPct val="100000"/>
              </a:lnSpc>
              <a:spcBef>
                <a:spcPts val="300"/>
              </a:spcBef>
              <a:spcAft>
                <a:spcPts val="0"/>
              </a:spcAft>
              <a:buClrTx/>
              <a:buSzPct val="75000"/>
              <a:buFontTx/>
              <a:buNone/>
              <a:tabLst/>
              <a:defRPr/>
            </a:pPr>
            <a:r>
              <a:rPr lang="en-US" dirty="0" err="1"/>
              <a:t>Neque</a:t>
            </a:r>
            <a:r>
              <a:rPr lang="en-US" dirty="0"/>
              <a:t> </a:t>
            </a:r>
            <a:r>
              <a:rPr lang="en-US" dirty="0" err="1"/>
              <a:t>veniam</a:t>
            </a:r>
            <a:r>
              <a:rPr lang="en-US" dirty="0"/>
              <a:t>, </a:t>
            </a:r>
            <a:r>
              <a:rPr lang="en-US" dirty="0" err="1"/>
              <a:t>porro</a:t>
            </a:r>
            <a:r>
              <a:rPr lang="en-US" dirty="0"/>
              <a:t> </a:t>
            </a:r>
            <a:r>
              <a:rPr lang="en-US" dirty="0" err="1"/>
              <a:t>est</a:t>
            </a:r>
            <a:r>
              <a:rPr lang="en-US" dirty="0"/>
              <a:t> sit -</a:t>
            </a:r>
          </a:p>
        </p:txBody>
      </p:sp>
      <p:sp>
        <p:nvSpPr>
          <p:cNvPr id="11" name="Footer Placeholder 9"/>
          <p:cNvSpPr>
            <a:spLocks noGrp="1"/>
          </p:cNvSpPr>
          <p:nvPr>
            <p:ph type="ftr" sz="quarter" idx="18"/>
          </p:nvPr>
        </p:nvSpPr>
        <p:spPr>
          <a:xfrm>
            <a:off x="7246916" y="8416031"/>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0"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400">
                <a:solidFill>
                  <a:schemeClr val="tx1">
                    <a:tint val="75000"/>
                  </a:schemeClr>
                </a:solidFill>
                <a:latin typeface="+mn-lt"/>
                <a:ea typeface="Calibri" charset="0"/>
                <a:cs typeface="Calibri" charset="0"/>
              </a:defRPr>
            </a:lvl1pPr>
          </a:lstStyle>
          <a:p>
            <a:fld id="{CA77D4BE-F539-D04A-8CB9-4B543B2D7FFD}" type="slidenum">
              <a:rPr lang="en-GB" smtClean="0"/>
              <a:pPr/>
              <a:t>‹N›</a:t>
            </a:fld>
            <a:endParaRPr lang="en-GB"/>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898877701"/>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Rectangle 6"/>
          <p:cNvSpPr/>
          <p:nvPr userDrawn="1"/>
        </p:nvSpPr>
        <p:spPr>
          <a:xfrm>
            <a:off x="-1123" y="0"/>
            <a:ext cx="16256000" cy="9144000"/>
          </a:xfrm>
          <a:prstGeom prst="rect">
            <a:avLst/>
          </a:prstGeom>
          <a:gradFill flip="none" rotWithShape="1">
            <a:gsLst>
              <a:gs pos="1000">
                <a:schemeClr val="accent1"/>
              </a:gs>
              <a:gs pos="100000">
                <a:schemeClr val="accent3"/>
              </a:gs>
            </a:gsLst>
            <a:lin ang="3600000" scaled="0"/>
            <a:tileRect/>
          </a:gra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rm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1" i="0" u="none" strike="noStrike" cap="none" spc="0" normalizeH="0" baseline="0">
              <a:ln>
                <a:noFill/>
              </a:ln>
              <a:solidFill>
                <a:srgbClr val="FFFFFF"/>
              </a:solidFill>
              <a:effectLst/>
              <a:uFillTx/>
              <a:latin typeface="Helvetica" charset="0"/>
              <a:ea typeface="Helvetica" charset="0"/>
              <a:cs typeface="Helvetica" charset="0"/>
              <a:sym typeface="Helvetica Light"/>
            </a:endParaRPr>
          </a:p>
        </p:txBody>
      </p:sp>
      <p:sp>
        <p:nvSpPr>
          <p:cNvPr id="23" name="Text Placeholder 25"/>
          <p:cNvSpPr>
            <a:spLocks noGrp="1"/>
          </p:cNvSpPr>
          <p:nvPr>
            <p:ph type="body" sz="quarter" idx="10" hasCustomPrompt="1"/>
          </p:nvPr>
        </p:nvSpPr>
        <p:spPr>
          <a:xfrm>
            <a:off x="1354655" y="1783830"/>
            <a:ext cx="13545568" cy="5576340"/>
          </a:xfrm>
          <a:prstGeom prst="rect">
            <a:avLst/>
          </a:prstGeom>
        </p:spPr>
        <p:txBody>
          <a:bodyPr wrap="square" lIns="0" tIns="0" rIns="0" bIns="0" anchor="ctr" anchorCtr="1">
            <a:normAutofit/>
          </a:bodyPr>
          <a:lstStyle>
            <a:lvl1pPr marL="0" indent="0" algn="ctr">
              <a:lnSpc>
                <a:spcPct val="100000"/>
              </a:lnSpc>
              <a:spcBef>
                <a:spcPts val="0"/>
              </a:spcBef>
              <a:buNone/>
              <a:defRPr sz="115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CHAPTER</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044484" y="4825316"/>
            <a:ext cx="2568314" cy="3852472"/>
          </a:xfrm>
          <a:prstGeom prst="rect">
            <a:avLst/>
          </a:prstGeom>
        </p:spPr>
      </p:pic>
      <p:pic>
        <p:nvPicPr>
          <p:cNvPr id="9" name="Picture 8"/>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rot="5400000">
            <a:off x="642079" y="-642079"/>
            <a:ext cx="2568314" cy="3852472"/>
          </a:xfrm>
          <a:prstGeom prst="rect">
            <a:avLst/>
          </a:prstGeom>
        </p:spPr>
      </p:pic>
      <p:sp>
        <p:nvSpPr>
          <p:cNvPr id="25" name="Rectangle 24"/>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2" name="Footer Placeholder 9"/>
          <p:cNvSpPr>
            <a:spLocks noGrp="1"/>
          </p:cNvSpPr>
          <p:nvPr>
            <p:ph type="ftr" sz="quarter" idx="18"/>
          </p:nvPr>
        </p:nvSpPr>
        <p:spPr>
          <a:xfrm>
            <a:off x="7246916" y="8416031"/>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6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2964" y="8213185"/>
            <a:ext cx="2076544" cy="741219"/>
          </a:xfrm>
          <a:prstGeom prst="rect">
            <a:avLst/>
          </a:prstGeom>
        </p:spPr>
      </p:pic>
      <p:sp>
        <p:nvSpPr>
          <p:cNvPr id="15"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400">
                <a:solidFill>
                  <a:schemeClr val="tx1">
                    <a:tint val="75000"/>
                  </a:schemeClr>
                </a:solidFill>
                <a:latin typeface="Calibri" charset="0"/>
                <a:ea typeface="Calibri" charset="0"/>
                <a:cs typeface="Calibri" charset="0"/>
              </a:defRPr>
            </a:lvl1pPr>
          </a:lstStyle>
          <a:p>
            <a:fld id="{CA77D4BE-F539-D04A-8CB9-4B543B2D7FFD}" type="slidenum">
              <a:rPr lang="en-GB" smtClean="0"/>
              <a:pPr/>
              <a:t>‹N›</a:t>
            </a:fld>
            <a:endParaRPr lang="en-GB"/>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018328221"/>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s +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2543" y="0"/>
            <a:ext cx="16233457" cy="9144000"/>
          </a:xfrm>
          <a:prstGeom prst="rect">
            <a:avLst/>
          </a:prstGeom>
        </p:spPr>
      </p:pic>
      <p:sp>
        <p:nvSpPr>
          <p:cNvPr id="30" name="Text Placeholder 15"/>
          <p:cNvSpPr>
            <a:spLocks noGrp="1"/>
          </p:cNvSpPr>
          <p:nvPr>
            <p:ph type="body" sz="quarter" idx="21" hasCustomPrompt="1"/>
          </p:nvPr>
        </p:nvSpPr>
        <p:spPr>
          <a:xfrm>
            <a:off x="723900" y="792163"/>
            <a:ext cx="12872179" cy="609600"/>
          </a:xfrm>
          <a:prstGeom prst="rect">
            <a:avLst/>
          </a:prstGeom>
        </p:spPr>
        <p:txBody>
          <a:bodyPr lIns="0" tIns="0" rIns="0" bIns="0" anchor="ctr" anchorCtr="0">
            <a:normAutofit/>
          </a:bodyPr>
          <a:lstStyle>
            <a:lvl1pPr marL="0" indent="0">
              <a:buNone/>
              <a:defRPr sz="4800" b="1" i="0" spc="-151" baseline="0">
                <a:solidFill>
                  <a:schemeClr val="accent2"/>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Light Blue Title.</a:t>
            </a:r>
          </a:p>
        </p:txBody>
      </p:sp>
      <p:sp>
        <p:nvSpPr>
          <p:cNvPr id="31" name="Text Placeholder 15"/>
          <p:cNvSpPr>
            <a:spLocks noGrp="1"/>
          </p:cNvSpPr>
          <p:nvPr>
            <p:ph type="body" sz="quarter" idx="22" hasCustomPrompt="1"/>
          </p:nvPr>
        </p:nvSpPr>
        <p:spPr>
          <a:xfrm>
            <a:off x="723900" y="1412763"/>
            <a:ext cx="12872179" cy="883201"/>
          </a:xfrm>
          <a:prstGeom prst="rect">
            <a:avLst/>
          </a:prstGeom>
        </p:spPr>
        <p:txBody>
          <a:bodyPr lIns="0" tIns="180000" rIns="0" bIns="180000" numCol="1" spcCol="450000" anchor="t" anchorCtr="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19" name="Text Placeholder 15"/>
          <p:cNvSpPr>
            <a:spLocks noGrp="1"/>
          </p:cNvSpPr>
          <p:nvPr>
            <p:ph type="body" sz="quarter" idx="25" hasCustomPrompt="1"/>
          </p:nvPr>
        </p:nvSpPr>
        <p:spPr>
          <a:xfrm>
            <a:off x="723900" y="2306964"/>
            <a:ext cx="12872179" cy="609600"/>
          </a:xfrm>
          <a:prstGeom prst="rect">
            <a:avLst/>
          </a:prstGeom>
        </p:spPr>
        <p:txBody>
          <a:bodyPr lIns="0" tIns="0" rIns="0" bIns="0" anchor="ctr" anchorCtr="0">
            <a:normAutofit/>
          </a:bodyPr>
          <a:lstStyle>
            <a:lvl1pPr marL="0" indent="0">
              <a:buNone/>
              <a:defRPr sz="4800" b="1" i="0" spc="-151" baseline="0">
                <a:solidFill>
                  <a:schemeClr val="accent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Dark Blue Title.</a:t>
            </a:r>
          </a:p>
        </p:txBody>
      </p:sp>
      <p:sp>
        <p:nvSpPr>
          <p:cNvPr id="20" name="Text Placeholder 15"/>
          <p:cNvSpPr>
            <a:spLocks noGrp="1"/>
          </p:cNvSpPr>
          <p:nvPr>
            <p:ph type="body" sz="quarter" idx="26" hasCustomPrompt="1"/>
          </p:nvPr>
        </p:nvSpPr>
        <p:spPr>
          <a:xfrm>
            <a:off x="723900" y="3799765"/>
            <a:ext cx="12872179" cy="609600"/>
          </a:xfrm>
          <a:prstGeom prst="rect">
            <a:avLst/>
          </a:prstGeom>
        </p:spPr>
        <p:txBody>
          <a:bodyPr lIns="0" tIns="0" rIns="0" bIns="0" anchor="ctr" anchorCtr="0">
            <a:noAutofit/>
          </a:bodyPr>
          <a:lstStyle>
            <a:lvl1pPr marL="0" indent="0">
              <a:buNone/>
              <a:defRPr sz="4800" b="1" i="0" spc="-151" baseline="0">
                <a:solidFill>
                  <a:schemeClr val="accent6"/>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Red Title.</a:t>
            </a:r>
          </a:p>
        </p:txBody>
      </p:sp>
      <p:sp>
        <p:nvSpPr>
          <p:cNvPr id="40" name="Text Placeholder 15"/>
          <p:cNvSpPr>
            <a:spLocks noGrp="1"/>
          </p:cNvSpPr>
          <p:nvPr>
            <p:ph type="body" sz="quarter" idx="27" hasCustomPrompt="1"/>
          </p:nvPr>
        </p:nvSpPr>
        <p:spPr>
          <a:xfrm>
            <a:off x="723900" y="2916564"/>
            <a:ext cx="12872179" cy="883201"/>
          </a:xfrm>
          <a:prstGeom prst="rect">
            <a:avLst/>
          </a:prstGeom>
        </p:spPr>
        <p:txBody>
          <a:bodyPr lIns="0" tIns="180000" rIns="0" bIns="180000" numCol="1" spcCol="450000" anchor="t" anchorCtr="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42" name="Text Placeholder 15"/>
          <p:cNvSpPr>
            <a:spLocks noGrp="1"/>
          </p:cNvSpPr>
          <p:nvPr>
            <p:ph type="body" sz="quarter" idx="28" hasCustomPrompt="1"/>
          </p:nvPr>
        </p:nvSpPr>
        <p:spPr>
          <a:xfrm>
            <a:off x="723900" y="4414127"/>
            <a:ext cx="12872179" cy="883201"/>
          </a:xfrm>
          <a:prstGeom prst="rect">
            <a:avLst/>
          </a:prstGeom>
        </p:spPr>
        <p:txBody>
          <a:bodyPr lIns="0" tIns="180000" rIns="0" bIns="180000" numCol="1" spcCol="450000" anchor="t" anchorCtr="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21"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2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4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19476323"/>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 typeface="Arial" charset="0"/>
              <a:buChar char="•"/>
              <a:defRPr sz="4400" b="1" i="0" spc="-151">
                <a:solidFill>
                  <a:schemeClr val="tx2"/>
                </a:solidFill>
                <a:latin typeface="Helvetica" charset="0"/>
                <a:ea typeface="Helvetica" charset="0"/>
                <a:cs typeface="Helvetica" charset="0"/>
              </a:defRPr>
            </a:lvl1pPr>
            <a:lvl2pPr>
              <a:lnSpc>
                <a:spcPct val="100000"/>
              </a:lnSpc>
              <a:spcBef>
                <a:spcPts val="0"/>
              </a:spcBef>
              <a:buClr>
                <a:srgbClr val="4687E6"/>
              </a:buClr>
              <a:buSzPct val="85000"/>
              <a:defRPr sz="3200" b="0" i="0" spc="-151">
                <a:solidFill>
                  <a:schemeClr val="tx1">
                    <a:lumMod val="75000"/>
                    <a:lumOff val="25000"/>
                  </a:schemeClr>
                </a:solidFill>
                <a:latin typeface="Helvetica" charset="0"/>
                <a:ea typeface="Helvetica" charset="0"/>
                <a:cs typeface="Helvetica" charset="0"/>
              </a:defRPr>
            </a:lvl2pPr>
            <a:lvl3pPr>
              <a:lnSpc>
                <a:spcPct val="100000"/>
              </a:lnSpc>
              <a:spcBef>
                <a:spcPts val="600"/>
              </a:spcBef>
              <a:buClr>
                <a:schemeClr val="accent6"/>
              </a:buClr>
              <a:buSzPct val="85000"/>
              <a:defRPr sz="3000" b="0" i="0" spc="-51" baseline="0">
                <a:solidFill>
                  <a:srgbClr val="0070C0"/>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54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9"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0"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95912385"/>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hapter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0" y="0"/>
            <a:ext cx="16256000" cy="9156698"/>
          </a:xfrm>
          <a:prstGeom prst="rect">
            <a:avLst/>
          </a:prstGeom>
        </p:spPr>
      </p:pic>
      <p:sp>
        <p:nvSpPr>
          <p:cNvPr id="8" name="Text Placeholder 25"/>
          <p:cNvSpPr>
            <a:spLocks noGrp="1"/>
          </p:cNvSpPr>
          <p:nvPr>
            <p:ph type="body" sz="quarter" idx="11" hasCustomPrompt="1"/>
          </p:nvPr>
        </p:nvSpPr>
        <p:spPr>
          <a:xfrm>
            <a:off x="2269067" y="792163"/>
            <a:ext cx="11751733" cy="7502312"/>
          </a:xfrm>
          <a:prstGeom prst="rect">
            <a:avLst/>
          </a:prstGeom>
        </p:spPr>
        <p:txBody>
          <a:bodyPr wrap="square" lIns="0" tIns="0" rIns="0" bIns="0" anchor="ctr" anchorCtr="1">
            <a:normAutofit/>
          </a:bodyPr>
          <a:lstStyle>
            <a:lvl1pPr marL="0" indent="0" algn="ctr">
              <a:lnSpc>
                <a:spcPct val="85000"/>
              </a:lnSpc>
              <a:spcBef>
                <a:spcPts val="0"/>
              </a:spcBef>
              <a:buNone/>
              <a:defRPr sz="11500" b="1" i="0" spc="-300" baseline="0">
                <a:solidFill>
                  <a:schemeClr val="accent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2. LOREM IPSUM CHAPTER </a:t>
            </a:r>
          </a:p>
        </p:txBody>
      </p:sp>
    </p:spTree>
    <p:extLst>
      <p:ext uri="{BB962C8B-B14F-4D97-AF65-F5344CB8AC3E}">
        <p14:creationId xmlns:p14="http://schemas.microsoft.com/office/powerpoint/2010/main" val="2094558720"/>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 Focu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6233457" cy="9144000"/>
          </a:xfrm>
          <a:prstGeom prst="rect">
            <a:avLst/>
          </a:prstGeom>
        </p:spPr>
      </p:pic>
      <p:sp>
        <p:nvSpPr>
          <p:cNvPr id="30" name="Text Placeholder 15"/>
          <p:cNvSpPr>
            <a:spLocks noGrp="1"/>
          </p:cNvSpPr>
          <p:nvPr>
            <p:ph type="body" sz="quarter" idx="21" hasCustomPrompt="1"/>
          </p:nvPr>
        </p:nvSpPr>
        <p:spPr>
          <a:xfrm>
            <a:off x="723900" y="508000"/>
            <a:ext cx="12872179" cy="1244437"/>
          </a:xfrm>
          <a:prstGeom prst="rect">
            <a:avLst/>
          </a:prstGeom>
        </p:spPr>
        <p:txBody>
          <a:bodyPr lIns="0" tIns="0" rIns="0" bIns="0" anchor="ctr" anchorCtr="0">
            <a:normAutofit/>
          </a:bodyPr>
          <a:lstStyle>
            <a:lvl1pPr marL="0" indent="0">
              <a:buNone/>
              <a:defRPr sz="4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Text Block with Columns and Focus Point</a:t>
            </a:r>
          </a:p>
        </p:txBody>
      </p:sp>
      <p:sp>
        <p:nvSpPr>
          <p:cNvPr id="31" name="Text Placeholder 15"/>
          <p:cNvSpPr>
            <a:spLocks noGrp="1"/>
          </p:cNvSpPr>
          <p:nvPr>
            <p:ph type="body" sz="quarter" idx="22" hasCustomPrompt="1"/>
          </p:nvPr>
        </p:nvSpPr>
        <p:spPr>
          <a:xfrm>
            <a:off x="723900" y="1752437"/>
            <a:ext cx="13381038" cy="5650996"/>
          </a:xfrm>
          <a:prstGeom prst="rect">
            <a:avLst/>
          </a:prstGeom>
        </p:spPr>
        <p:txBody>
          <a:bodyPr lIns="0" tIns="180000" rIns="0" bIns="180000" numCol="2" spcCol="720000" anchor="t" anchorCtr="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Donec</a:t>
            </a:r>
            <a:r>
              <a:rPr lang="en-US" dirty="0"/>
              <a:t> quam </a:t>
            </a:r>
            <a:r>
              <a:rPr lang="en-US" dirty="0" err="1"/>
              <a:t>felis</a:t>
            </a:r>
            <a:r>
              <a:rPr lang="en-US" dirty="0"/>
              <a:t>, </a:t>
            </a:r>
            <a:r>
              <a:rPr lang="en-US" dirty="0" err="1"/>
              <a:t>ultricies</a:t>
            </a:r>
            <a:r>
              <a:rPr lang="en-US" dirty="0"/>
              <a:t> </a:t>
            </a:r>
            <a:r>
              <a:rPr lang="en-US" dirty="0" err="1"/>
              <a:t>nec</a:t>
            </a:r>
            <a:r>
              <a:rPr lang="en-US" dirty="0"/>
              <a:t>, </a:t>
            </a:r>
            <a:r>
              <a:rPr lang="en-US" dirty="0" err="1"/>
              <a:t>pellentesque</a:t>
            </a:r>
            <a:r>
              <a:rPr lang="en-US" dirty="0"/>
              <a:t> </a:t>
            </a:r>
            <a:r>
              <a:rPr lang="en-US" dirty="0" err="1"/>
              <a:t>eu</a:t>
            </a:r>
            <a:r>
              <a:rPr lang="en-US" dirty="0"/>
              <a:t>, </a:t>
            </a:r>
            <a:r>
              <a:rPr lang="en-US" dirty="0" err="1"/>
              <a:t>pretium</a:t>
            </a:r>
            <a:r>
              <a:rPr lang="en-US" dirty="0"/>
              <a:t> </a:t>
            </a:r>
            <a:r>
              <a:rPr lang="en-US" dirty="0" err="1"/>
              <a:t>quis</a:t>
            </a:r>
            <a:r>
              <a:rPr lang="en-US" dirty="0"/>
              <a:t>, sem. </a:t>
            </a:r>
            <a:r>
              <a:rPr lang="en-US" dirty="0" err="1"/>
              <a:t>Nulla</a:t>
            </a:r>
            <a:r>
              <a:rPr lang="en-US" dirty="0"/>
              <a:t> </a:t>
            </a:r>
            <a:r>
              <a:rPr lang="en-US" dirty="0" err="1"/>
              <a:t>consequat</a:t>
            </a:r>
            <a:r>
              <a:rPr lang="en-US" dirty="0"/>
              <a:t> </a:t>
            </a:r>
            <a:r>
              <a:rPr lang="en-US" dirty="0" err="1"/>
              <a:t>massa</a:t>
            </a:r>
            <a:r>
              <a:rPr lang="en-US" dirty="0"/>
              <a:t> </a:t>
            </a:r>
            <a:r>
              <a:rPr lang="en-US" dirty="0" err="1"/>
              <a:t>quis</a:t>
            </a:r>
            <a:r>
              <a:rPr lang="en-US" dirty="0"/>
              <a:t> </a:t>
            </a:r>
            <a:r>
              <a:rPr lang="en-US" dirty="0" err="1"/>
              <a:t>enim</a:t>
            </a:r>
            <a:r>
              <a:rPr lang="en-US" dirty="0"/>
              <a:t>. </a:t>
            </a:r>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In </a:t>
            </a:r>
            <a:r>
              <a:rPr lang="en-US" dirty="0" err="1"/>
              <a:t>enim</a:t>
            </a:r>
            <a:r>
              <a:rPr lang="en-US" dirty="0"/>
              <a:t> </a:t>
            </a:r>
            <a:r>
              <a:rPr lang="en-US" dirty="0" err="1"/>
              <a:t>justo</a:t>
            </a:r>
            <a:r>
              <a:rPr lang="en-US" dirty="0"/>
              <a:t>, </a:t>
            </a:r>
            <a:r>
              <a:rPr lang="en-US" dirty="0" err="1"/>
              <a:t>rhoncus</a:t>
            </a:r>
            <a:r>
              <a:rPr lang="en-US" dirty="0"/>
              <a:t> </a:t>
            </a:r>
            <a:r>
              <a:rPr lang="en-US" dirty="0" err="1"/>
              <a:t>ut</a:t>
            </a:r>
            <a:r>
              <a:rPr lang="en-US" dirty="0"/>
              <a:t>, </a:t>
            </a:r>
            <a:r>
              <a:rPr lang="en-US" dirty="0" err="1"/>
              <a:t>imperdiet</a:t>
            </a:r>
            <a:r>
              <a:rPr lang="en-US" dirty="0"/>
              <a:t> a, </a:t>
            </a:r>
            <a:r>
              <a:rPr lang="en-US" dirty="0" err="1"/>
              <a:t>venenatis</a:t>
            </a:r>
            <a:r>
              <a:rPr lang="en-US" dirty="0"/>
              <a:t> vitae, </a:t>
            </a:r>
            <a:r>
              <a:rPr lang="en-US" dirty="0" err="1"/>
              <a:t>justo</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Integer </a:t>
            </a:r>
            <a:r>
              <a:rPr lang="en-US" dirty="0" err="1"/>
              <a:t>tincidunt</a:t>
            </a:r>
            <a:r>
              <a:rPr lang="en-US" dirty="0"/>
              <a:t>. </a:t>
            </a:r>
            <a:r>
              <a:rPr lang="en-US" dirty="0" err="1"/>
              <a:t>Cras</a:t>
            </a:r>
            <a:r>
              <a:rPr lang="en-US" dirty="0"/>
              <a:t> </a:t>
            </a:r>
            <a:r>
              <a:rPr lang="en-US" dirty="0" err="1"/>
              <a:t>dapibus</a:t>
            </a:r>
            <a:r>
              <a:rPr lang="en-US" dirty="0"/>
              <a:t>. </a:t>
            </a:r>
            <a:r>
              <a:rPr lang="en-US" dirty="0" err="1"/>
              <a:t>Vivamus</a:t>
            </a:r>
            <a:r>
              <a:rPr lang="en-US" dirty="0"/>
              <a:t> </a:t>
            </a:r>
            <a:r>
              <a:rPr lang="en-US" dirty="0" err="1"/>
              <a:t>elementum</a:t>
            </a:r>
            <a:r>
              <a:rPr lang="en-US" dirty="0"/>
              <a:t> semper nisi. </a:t>
            </a:r>
            <a:r>
              <a:rPr lang="en-US" dirty="0" err="1"/>
              <a:t>Aenean</a:t>
            </a:r>
            <a:r>
              <a:rPr lang="en-US" dirty="0"/>
              <a:t> </a:t>
            </a:r>
            <a:r>
              <a:rPr lang="en-US" dirty="0" err="1"/>
              <a:t>vulputate</a:t>
            </a:r>
            <a:r>
              <a:rPr lang="en-US" dirty="0"/>
              <a:t> </a:t>
            </a:r>
            <a:r>
              <a:rPr lang="en-US" dirty="0" err="1"/>
              <a:t>eleifend</a:t>
            </a:r>
            <a:r>
              <a:rPr lang="en-US" dirty="0"/>
              <a:t> </a:t>
            </a:r>
            <a:r>
              <a:rPr lang="en-US" dirty="0" err="1"/>
              <a:t>tellus</a:t>
            </a:r>
            <a:r>
              <a:rPr lang="en-US" dirty="0"/>
              <a:t>. </a:t>
            </a:r>
            <a:r>
              <a:rPr lang="en-US" dirty="0" err="1"/>
              <a:t>Aenean</a:t>
            </a:r>
            <a:r>
              <a:rPr lang="en-US" dirty="0"/>
              <a:t> </a:t>
            </a:r>
            <a:r>
              <a:rPr lang="en-US" dirty="0" err="1"/>
              <a:t>leo</a:t>
            </a:r>
            <a:r>
              <a:rPr lang="en-US" dirty="0"/>
              <a:t> ligula, </a:t>
            </a:r>
            <a:r>
              <a:rPr lang="en-US" dirty="0" err="1"/>
              <a:t>porttitor</a:t>
            </a:r>
            <a:r>
              <a:rPr lang="en-US" dirty="0"/>
              <a:t> </a:t>
            </a:r>
            <a:r>
              <a:rPr lang="en-US" dirty="0" err="1"/>
              <a:t>eu</a:t>
            </a:r>
            <a:r>
              <a:rPr lang="en-US" dirty="0"/>
              <a:t>, </a:t>
            </a:r>
            <a:r>
              <a:rPr lang="en-US" dirty="0" err="1"/>
              <a:t>consequat</a:t>
            </a:r>
            <a:r>
              <a:rPr lang="en-US" dirty="0"/>
              <a:t> vitae, </a:t>
            </a:r>
            <a:r>
              <a:rPr lang="en-US" dirty="0" err="1"/>
              <a:t>eleifend</a:t>
            </a:r>
            <a:r>
              <a:rPr lang="en-US" dirty="0"/>
              <a:t> ac, </a:t>
            </a:r>
            <a:r>
              <a:rPr lang="en-US" dirty="0" err="1"/>
              <a:t>enim</a:t>
            </a:r>
            <a:r>
              <a:rPr lang="en-US" dirty="0"/>
              <a:t>. </a:t>
            </a:r>
            <a:r>
              <a:rPr lang="en-US" dirty="0" err="1"/>
              <a:t>Aliquam</a:t>
            </a:r>
            <a:r>
              <a:rPr lang="en-US" dirty="0"/>
              <a:t> </a:t>
            </a:r>
            <a:r>
              <a:rPr lang="en-US" dirty="0" err="1"/>
              <a:t>lorem</a:t>
            </a:r>
            <a:r>
              <a:rPr lang="en-US" dirty="0"/>
              <a:t> ante, </a:t>
            </a:r>
            <a:r>
              <a:rPr lang="en-US" dirty="0" err="1"/>
              <a:t>dapibus</a:t>
            </a:r>
            <a:r>
              <a:rPr lang="en-US" dirty="0"/>
              <a:t> in, </a:t>
            </a:r>
            <a:r>
              <a:rPr lang="en-US" dirty="0" err="1"/>
              <a:t>viverra</a:t>
            </a:r>
            <a:r>
              <a:rPr lang="en-US" dirty="0"/>
              <a:t> </a:t>
            </a:r>
            <a:r>
              <a:rPr lang="en-US" dirty="0" err="1"/>
              <a:t>quis</a:t>
            </a:r>
            <a:r>
              <a:rPr lang="en-US" dirty="0"/>
              <a:t>, </a:t>
            </a:r>
            <a:r>
              <a:rPr lang="en-US" dirty="0" err="1"/>
              <a:t>feugiat</a:t>
            </a:r>
            <a:r>
              <a:rPr lang="en-US" dirty="0"/>
              <a:t> a, </a:t>
            </a:r>
            <a:r>
              <a:rPr lang="en-US" dirty="0" err="1"/>
              <a:t>tellus</a:t>
            </a:r>
            <a:r>
              <a:rPr lang="en-US" dirty="0"/>
              <a:t>. </a:t>
            </a:r>
            <a:r>
              <a:rPr lang="en-US" dirty="0" err="1"/>
              <a:t>Phasellus</a:t>
            </a:r>
            <a:r>
              <a:rPr lang="en-US" dirty="0"/>
              <a:t> </a:t>
            </a:r>
            <a:r>
              <a:rPr lang="en-US" dirty="0" err="1"/>
              <a:t>viverra</a:t>
            </a:r>
            <a:r>
              <a:rPr lang="en-US" dirty="0"/>
              <a:t> </a:t>
            </a:r>
            <a:r>
              <a:rPr lang="en-US" dirty="0" err="1"/>
              <a:t>nulla</a:t>
            </a:r>
            <a:r>
              <a:rPr lang="en-US" dirty="0"/>
              <a:t> </a:t>
            </a:r>
            <a:r>
              <a:rPr lang="en-US" dirty="0" err="1"/>
              <a:t>ut</a:t>
            </a:r>
            <a:r>
              <a:rPr lang="en-US" dirty="0"/>
              <a:t> </a:t>
            </a:r>
            <a:r>
              <a:rPr lang="en-US" dirty="0" err="1"/>
              <a:t>metus</a:t>
            </a:r>
            <a:r>
              <a:rPr lang="en-US" dirty="0"/>
              <a:t> </a:t>
            </a:r>
            <a:r>
              <a:rPr lang="en-US" dirty="0" err="1"/>
              <a:t>varius</a:t>
            </a:r>
            <a:r>
              <a:rPr lang="en-US" dirty="0"/>
              <a:t> </a:t>
            </a:r>
            <a:r>
              <a:rPr lang="en-US" dirty="0" err="1"/>
              <a:t>laoreet</a:t>
            </a:r>
            <a:r>
              <a:rPr lang="en-US" dirty="0"/>
              <a:t>. </a:t>
            </a:r>
            <a:r>
              <a:rPr lang="en-US" dirty="0" err="1"/>
              <a:t>Quisque</a:t>
            </a:r>
            <a:r>
              <a:rPr lang="en-US" dirty="0"/>
              <a:t> </a:t>
            </a:r>
            <a:r>
              <a:rPr lang="en-US" dirty="0" err="1"/>
              <a:t>rutrum</a:t>
            </a:r>
            <a:r>
              <a:rPr lang="en-US" dirty="0"/>
              <a:t>. </a:t>
            </a:r>
            <a:r>
              <a:rPr lang="en-US" dirty="0" err="1"/>
              <a:t>Aenean</a:t>
            </a:r>
            <a:r>
              <a:rPr lang="en-US" dirty="0"/>
              <a:t> </a:t>
            </a:r>
            <a:r>
              <a:rPr lang="en-US" dirty="0" err="1"/>
              <a:t>imperdiet</a:t>
            </a:r>
            <a:r>
              <a:rPr lang="en-US" dirty="0"/>
              <a:t>. </a:t>
            </a:r>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 </a:t>
            </a:r>
          </a:p>
        </p:txBody>
      </p:sp>
      <p:sp>
        <p:nvSpPr>
          <p:cNvPr id="3" name="Rounded Rectangle 2"/>
          <p:cNvSpPr/>
          <p:nvPr userDrawn="1"/>
        </p:nvSpPr>
        <p:spPr>
          <a:xfrm>
            <a:off x="7373823" y="4233946"/>
            <a:ext cx="10269600" cy="2398426"/>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8097097" y="4523343"/>
            <a:ext cx="7327781" cy="1854195"/>
          </a:xfrm>
          <a:prstGeom prst="rect">
            <a:avLst/>
          </a:prstGeom>
        </p:spPr>
        <p:txBody>
          <a:bodyPr lIns="0" tIns="0" rIns="0" bIns="0" anchor="ctr" anchorCtr="0">
            <a:noAutofit/>
          </a:bodyPr>
          <a:lstStyle>
            <a:lvl1pPr marL="0" indent="0">
              <a:lnSpc>
                <a:spcPct val="100000"/>
              </a:lnSpc>
              <a:buNone/>
              <a:defRPr sz="4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a:t>
            </a:r>
            <a:r>
              <a:rPr lang="mr-IN" dirty="0"/>
              <a:t>…</a:t>
            </a:r>
            <a:endParaRPr lang="en-US" dirty="0"/>
          </a:p>
        </p:txBody>
      </p:sp>
      <p:sp>
        <p:nvSpPr>
          <p:cNvPr id="17"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8"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032946563"/>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ext + Focu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6233457" cy="9144000"/>
          </a:xfrm>
          <a:prstGeom prst="rect">
            <a:avLst/>
          </a:prstGeom>
        </p:spPr>
      </p:pic>
      <p:sp>
        <p:nvSpPr>
          <p:cNvPr id="30" name="Text Placeholder 15"/>
          <p:cNvSpPr>
            <a:spLocks noGrp="1"/>
          </p:cNvSpPr>
          <p:nvPr>
            <p:ph type="body" sz="quarter" idx="21" hasCustomPrompt="1"/>
          </p:nvPr>
        </p:nvSpPr>
        <p:spPr>
          <a:xfrm>
            <a:off x="723900" y="508000"/>
            <a:ext cx="12872179" cy="1244437"/>
          </a:xfrm>
          <a:prstGeom prst="rect">
            <a:avLst/>
          </a:prstGeom>
        </p:spPr>
        <p:txBody>
          <a:bodyPr lIns="0" tIns="0" rIns="0" bIns="0" anchor="ctr" anchorCtr="0">
            <a:normAutofit/>
          </a:bodyPr>
          <a:lstStyle>
            <a:lvl1pPr marL="0" indent="0">
              <a:buNone/>
              <a:defRPr sz="4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Text Block with Columns and Focus Point</a:t>
            </a:r>
          </a:p>
        </p:txBody>
      </p:sp>
      <p:sp>
        <p:nvSpPr>
          <p:cNvPr id="31" name="Text Placeholder 15"/>
          <p:cNvSpPr>
            <a:spLocks noGrp="1"/>
          </p:cNvSpPr>
          <p:nvPr>
            <p:ph type="body" sz="quarter" idx="22" hasCustomPrompt="1"/>
          </p:nvPr>
        </p:nvSpPr>
        <p:spPr>
          <a:xfrm>
            <a:off x="723900" y="1752437"/>
            <a:ext cx="13381038" cy="5650996"/>
          </a:xfrm>
          <a:prstGeom prst="rect">
            <a:avLst/>
          </a:prstGeom>
        </p:spPr>
        <p:txBody>
          <a:bodyPr lIns="0" tIns="180000" rIns="0" bIns="180000" numCol="2" spcCol="720000" anchor="t" anchorCtr="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Donec</a:t>
            </a:r>
            <a:r>
              <a:rPr lang="en-US" dirty="0"/>
              <a:t> quam </a:t>
            </a:r>
            <a:r>
              <a:rPr lang="en-US" dirty="0" err="1"/>
              <a:t>felis</a:t>
            </a:r>
            <a:r>
              <a:rPr lang="en-US" dirty="0"/>
              <a:t>, </a:t>
            </a:r>
            <a:r>
              <a:rPr lang="en-US" dirty="0" err="1"/>
              <a:t>ultricies</a:t>
            </a:r>
            <a:r>
              <a:rPr lang="en-US" dirty="0"/>
              <a:t> </a:t>
            </a:r>
            <a:r>
              <a:rPr lang="en-US" dirty="0" err="1"/>
              <a:t>nec</a:t>
            </a:r>
            <a:r>
              <a:rPr lang="en-US" dirty="0"/>
              <a:t>, </a:t>
            </a:r>
            <a:r>
              <a:rPr lang="en-US" dirty="0" err="1"/>
              <a:t>pellentesque</a:t>
            </a:r>
            <a:r>
              <a:rPr lang="en-US" dirty="0"/>
              <a:t> </a:t>
            </a:r>
            <a:r>
              <a:rPr lang="en-US" dirty="0" err="1"/>
              <a:t>eu</a:t>
            </a:r>
            <a:r>
              <a:rPr lang="en-US" dirty="0"/>
              <a:t>, </a:t>
            </a:r>
            <a:r>
              <a:rPr lang="en-US" dirty="0" err="1"/>
              <a:t>pretium</a:t>
            </a:r>
            <a:r>
              <a:rPr lang="en-US" dirty="0"/>
              <a:t> </a:t>
            </a:r>
            <a:r>
              <a:rPr lang="en-US" dirty="0" err="1"/>
              <a:t>quis</a:t>
            </a:r>
            <a:r>
              <a:rPr lang="en-US" dirty="0"/>
              <a:t>, sem. </a:t>
            </a:r>
            <a:r>
              <a:rPr lang="en-US" dirty="0" err="1"/>
              <a:t>Nulla</a:t>
            </a:r>
            <a:r>
              <a:rPr lang="en-US" dirty="0"/>
              <a:t> </a:t>
            </a:r>
            <a:r>
              <a:rPr lang="en-US" dirty="0" err="1"/>
              <a:t>consequat</a:t>
            </a:r>
            <a:r>
              <a:rPr lang="en-US" dirty="0"/>
              <a:t> </a:t>
            </a:r>
            <a:r>
              <a:rPr lang="en-US" dirty="0" err="1"/>
              <a:t>massa</a:t>
            </a:r>
            <a:r>
              <a:rPr lang="en-US" dirty="0"/>
              <a:t> </a:t>
            </a:r>
            <a:r>
              <a:rPr lang="en-US" dirty="0" err="1"/>
              <a:t>quis</a:t>
            </a:r>
            <a:r>
              <a:rPr lang="en-US" dirty="0"/>
              <a:t> </a:t>
            </a:r>
            <a:r>
              <a:rPr lang="en-US" dirty="0" err="1"/>
              <a:t>enim</a:t>
            </a:r>
            <a:r>
              <a:rPr lang="en-US" dirty="0"/>
              <a:t>. </a:t>
            </a:r>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In </a:t>
            </a:r>
            <a:r>
              <a:rPr lang="en-US" dirty="0" err="1"/>
              <a:t>enim</a:t>
            </a:r>
            <a:r>
              <a:rPr lang="en-US" dirty="0"/>
              <a:t> </a:t>
            </a:r>
            <a:r>
              <a:rPr lang="en-US" dirty="0" err="1"/>
              <a:t>justo</a:t>
            </a:r>
            <a:r>
              <a:rPr lang="en-US" dirty="0"/>
              <a:t>, </a:t>
            </a:r>
            <a:r>
              <a:rPr lang="en-US" dirty="0" err="1"/>
              <a:t>rhoncus</a:t>
            </a:r>
            <a:r>
              <a:rPr lang="en-US" dirty="0"/>
              <a:t> </a:t>
            </a:r>
            <a:r>
              <a:rPr lang="en-US" dirty="0" err="1"/>
              <a:t>ut</a:t>
            </a:r>
            <a:r>
              <a:rPr lang="en-US" dirty="0"/>
              <a:t>, </a:t>
            </a:r>
            <a:r>
              <a:rPr lang="en-US" dirty="0" err="1"/>
              <a:t>imperdiet</a:t>
            </a:r>
            <a:r>
              <a:rPr lang="en-US" dirty="0"/>
              <a:t> a, </a:t>
            </a:r>
            <a:r>
              <a:rPr lang="en-US" dirty="0" err="1"/>
              <a:t>venenatis</a:t>
            </a:r>
            <a:r>
              <a:rPr lang="en-US" dirty="0"/>
              <a:t> vitae, </a:t>
            </a:r>
            <a:r>
              <a:rPr lang="en-US" dirty="0" err="1"/>
              <a:t>justo</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Integer </a:t>
            </a:r>
            <a:r>
              <a:rPr lang="en-US" dirty="0" err="1"/>
              <a:t>tincidunt</a:t>
            </a:r>
            <a:r>
              <a:rPr lang="en-US" dirty="0"/>
              <a:t>. </a:t>
            </a:r>
            <a:r>
              <a:rPr lang="en-US" dirty="0" err="1"/>
              <a:t>Cras</a:t>
            </a:r>
            <a:r>
              <a:rPr lang="en-US" dirty="0"/>
              <a:t> </a:t>
            </a:r>
            <a:r>
              <a:rPr lang="en-US" dirty="0" err="1"/>
              <a:t>dapibus</a:t>
            </a:r>
            <a:r>
              <a:rPr lang="en-US" dirty="0"/>
              <a:t>. </a:t>
            </a:r>
            <a:r>
              <a:rPr lang="en-US" dirty="0" err="1"/>
              <a:t>Vivamus</a:t>
            </a:r>
            <a:r>
              <a:rPr lang="en-US" dirty="0"/>
              <a:t> </a:t>
            </a:r>
            <a:r>
              <a:rPr lang="en-US" dirty="0" err="1"/>
              <a:t>elementum</a:t>
            </a:r>
            <a:r>
              <a:rPr lang="en-US" dirty="0"/>
              <a:t> semper nisi. </a:t>
            </a:r>
            <a:r>
              <a:rPr lang="en-US" dirty="0" err="1"/>
              <a:t>Aenean</a:t>
            </a:r>
            <a:r>
              <a:rPr lang="en-US" dirty="0"/>
              <a:t> </a:t>
            </a:r>
            <a:r>
              <a:rPr lang="en-US" dirty="0" err="1"/>
              <a:t>vulputate</a:t>
            </a:r>
            <a:r>
              <a:rPr lang="en-US" dirty="0"/>
              <a:t> </a:t>
            </a:r>
            <a:r>
              <a:rPr lang="en-US" dirty="0" err="1"/>
              <a:t>eleifend</a:t>
            </a:r>
            <a:r>
              <a:rPr lang="en-US" dirty="0"/>
              <a:t> </a:t>
            </a:r>
            <a:r>
              <a:rPr lang="en-US" dirty="0" err="1"/>
              <a:t>tellus</a:t>
            </a:r>
            <a:r>
              <a:rPr lang="en-US" dirty="0"/>
              <a:t>. </a:t>
            </a:r>
            <a:r>
              <a:rPr lang="en-US" dirty="0" err="1"/>
              <a:t>Aenean</a:t>
            </a:r>
            <a:r>
              <a:rPr lang="en-US" dirty="0"/>
              <a:t> </a:t>
            </a:r>
            <a:r>
              <a:rPr lang="en-US" dirty="0" err="1"/>
              <a:t>leo</a:t>
            </a:r>
            <a:r>
              <a:rPr lang="en-US" dirty="0"/>
              <a:t> ligula, </a:t>
            </a:r>
            <a:r>
              <a:rPr lang="en-US" dirty="0" err="1"/>
              <a:t>porttitor</a:t>
            </a:r>
            <a:r>
              <a:rPr lang="en-US" dirty="0"/>
              <a:t> </a:t>
            </a:r>
            <a:r>
              <a:rPr lang="en-US" dirty="0" err="1"/>
              <a:t>eu</a:t>
            </a:r>
            <a:r>
              <a:rPr lang="en-US" dirty="0"/>
              <a:t>, </a:t>
            </a:r>
            <a:r>
              <a:rPr lang="en-US" dirty="0" err="1"/>
              <a:t>consequat</a:t>
            </a:r>
            <a:r>
              <a:rPr lang="en-US" dirty="0"/>
              <a:t> vitae, </a:t>
            </a:r>
            <a:r>
              <a:rPr lang="en-US" dirty="0" err="1"/>
              <a:t>eleifend</a:t>
            </a:r>
            <a:r>
              <a:rPr lang="en-US" dirty="0"/>
              <a:t> ac, </a:t>
            </a:r>
            <a:r>
              <a:rPr lang="en-US" dirty="0" err="1"/>
              <a:t>enim</a:t>
            </a:r>
            <a:r>
              <a:rPr lang="en-US" dirty="0"/>
              <a:t>. </a:t>
            </a:r>
            <a:r>
              <a:rPr lang="en-US" dirty="0" err="1"/>
              <a:t>Aliquam</a:t>
            </a:r>
            <a:r>
              <a:rPr lang="en-US" dirty="0"/>
              <a:t> </a:t>
            </a:r>
            <a:r>
              <a:rPr lang="en-US" dirty="0" err="1"/>
              <a:t>lorem</a:t>
            </a:r>
            <a:r>
              <a:rPr lang="en-US" dirty="0"/>
              <a:t> ante, </a:t>
            </a:r>
            <a:r>
              <a:rPr lang="en-US" dirty="0" err="1"/>
              <a:t>dapibus</a:t>
            </a:r>
            <a:r>
              <a:rPr lang="en-US" dirty="0"/>
              <a:t> in, </a:t>
            </a:r>
            <a:r>
              <a:rPr lang="en-US" dirty="0" err="1"/>
              <a:t>viverra</a:t>
            </a:r>
            <a:r>
              <a:rPr lang="en-US" dirty="0"/>
              <a:t> </a:t>
            </a:r>
            <a:r>
              <a:rPr lang="en-US" dirty="0" err="1"/>
              <a:t>quis</a:t>
            </a:r>
            <a:r>
              <a:rPr lang="en-US" dirty="0"/>
              <a:t>, </a:t>
            </a:r>
            <a:r>
              <a:rPr lang="en-US" dirty="0" err="1"/>
              <a:t>feugiat</a:t>
            </a:r>
            <a:r>
              <a:rPr lang="en-US" dirty="0"/>
              <a:t> a, </a:t>
            </a:r>
            <a:r>
              <a:rPr lang="en-US" dirty="0" err="1"/>
              <a:t>tellus</a:t>
            </a:r>
            <a:r>
              <a:rPr lang="en-US" dirty="0"/>
              <a:t>. </a:t>
            </a:r>
            <a:r>
              <a:rPr lang="en-US" dirty="0" err="1"/>
              <a:t>Phasellus</a:t>
            </a:r>
            <a:r>
              <a:rPr lang="en-US" dirty="0"/>
              <a:t> </a:t>
            </a:r>
            <a:r>
              <a:rPr lang="en-US" dirty="0" err="1"/>
              <a:t>viverra</a:t>
            </a:r>
            <a:r>
              <a:rPr lang="en-US" dirty="0"/>
              <a:t> </a:t>
            </a:r>
            <a:r>
              <a:rPr lang="en-US" dirty="0" err="1"/>
              <a:t>nulla</a:t>
            </a:r>
            <a:r>
              <a:rPr lang="en-US" dirty="0"/>
              <a:t> </a:t>
            </a:r>
            <a:r>
              <a:rPr lang="en-US" dirty="0" err="1"/>
              <a:t>ut</a:t>
            </a:r>
            <a:r>
              <a:rPr lang="en-US" dirty="0"/>
              <a:t> </a:t>
            </a:r>
            <a:r>
              <a:rPr lang="en-US" dirty="0" err="1"/>
              <a:t>metus</a:t>
            </a:r>
            <a:r>
              <a:rPr lang="en-US" dirty="0"/>
              <a:t> </a:t>
            </a:r>
            <a:r>
              <a:rPr lang="en-US" dirty="0" err="1"/>
              <a:t>varius</a:t>
            </a:r>
            <a:r>
              <a:rPr lang="en-US" dirty="0"/>
              <a:t> </a:t>
            </a:r>
            <a:r>
              <a:rPr lang="en-US" dirty="0" err="1"/>
              <a:t>laoreet</a:t>
            </a:r>
            <a:r>
              <a:rPr lang="en-US" dirty="0"/>
              <a:t>. </a:t>
            </a:r>
            <a:r>
              <a:rPr lang="en-US" dirty="0" err="1"/>
              <a:t>Quisque</a:t>
            </a:r>
            <a:r>
              <a:rPr lang="en-US" dirty="0"/>
              <a:t> </a:t>
            </a:r>
            <a:r>
              <a:rPr lang="en-US" dirty="0" err="1"/>
              <a:t>rutrum</a:t>
            </a:r>
            <a:r>
              <a:rPr lang="en-US" dirty="0"/>
              <a:t>. </a:t>
            </a:r>
            <a:r>
              <a:rPr lang="en-US" dirty="0" err="1"/>
              <a:t>Aenean</a:t>
            </a:r>
            <a:r>
              <a:rPr lang="en-US" dirty="0"/>
              <a:t> </a:t>
            </a:r>
            <a:r>
              <a:rPr lang="en-US" dirty="0" err="1"/>
              <a:t>imperdiet</a:t>
            </a:r>
            <a:r>
              <a:rPr lang="en-US" dirty="0"/>
              <a:t>. </a:t>
            </a:r>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 </a:t>
            </a:r>
          </a:p>
        </p:txBody>
      </p:sp>
      <p:sp>
        <p:nvSpPr>
          <p:cNvPr id="3" name="Rounded Rectangle 2"/>
          <p:cNvSpPr/>
          <p:nvPr userDrawn="1"/>
        </p:nvSpPr>
        <p:spPr>
          <a:xfrm>
            <a:off x="10252468" y="4415439"/>
            <a:ext cx="10269600" cy="2016000"/>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11397343" y="4492300"/>
            <a:ext cx="4681960" cy="1854195"/>
          </a:xfrm>
          <a:prstGeom prst="rect">
            <a:avLst/>
          </a:prstGeom>
        </p:spPr>
        <p:txBody>
          <a:bodyPr lIns="0" tIns="0" rIns="0" bIns="0" anchor="ctr" anchorCtr="0">
            <a:normAutofit/>
          </a:bodyPr>
          <a:lstStyle>
            <a:lvl1pPr marL="0" indent="0">
              <a:lnSpc>
                <a:spcPct val="100000"/>
              </a:lnSpc>
              <a:buNone/>
              <a:defRPr sz="40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a:t>
            </a:r>
            <a:r>
              <a:rPr lang="mr-IN" dirty="0"/>
              <a:t>…</a:t>
            </a:r>
            <a:endParaRPr lang="en-US" dirty="0"/>
          </a:p>
        </p:txBody>
      </p:sp>
      <p:sp>
        <p:nvSpPr>
          <p:cNvPr id="17"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8"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868573018"/>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ig Number">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rot="10800000">
            <a:off x="1984089" y="0"/>
            <a:ext cx="14271911" cy="8039100"/>
          </a:xfrm>
          <a:prstGeom prst="rect">
            <a:avLst/>
          </a:prstGeom>
          <a:effectLst/>
        </p:spPr>
      </p:pic>
      <p:sp>
        <p:nvSpPr>
          <p:cNvPr id="14" name="Text Placeholder 25"/>
          <p:cNvSpPr>
            <a:spLocks noGrp="1"/>
          </p:cNvSpPr>
          <p:nvPr>
            <p:ph type="body" sz="quarter" idx="11" hasCustomPrompt="1"/>
          </p:nvPr>
        </p:nvSpPr>
        <p:spPr>
          <a:xfrm>
            <a:off x="711200" y="4584702"/>
            <a:ext cx="12888913" cy="2832098"/>
          </a:xfrm>
          <a:prstGeom prst="rect">
            <a:avLst/>
          </a:prstGeom>
        </p:spPr>
        <p:txBody>
          <a:bodyPr wrap="square" lIns="0" tIns="180000" rIns="0" bIns="0" anchor="t" anchorCtr="0">
            <a:normAutofit/>
          </a:bodyPr>
          <a:lstStyle>
            <a:lvl1pPr marL="0" indent="0" algn="l">
              <a:spcBef>
                <a:spcPts val="300"/>
              </a:spcBef>
              <a:buNone/>
              <a:defRPr sz="4400" b="0" i="0" spc="-151" baseline="0">
                <a:solidFill>
                  <a:schemeClr val="accent6"/>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Maecenas tempus, </a:t>
            </a:r>
            <a:r>
              <a:rPr lang="en-US" dirty="0" err="1"/>
              <a:t>tellus</a:t>
            </a:r>
            <a:r>
              <a:rPr lang="en-US" dirty="0"/>
              <a:t> </a:t>
            </a:r>
            <a:r>
              <a:rPr lang="en-US" dirty="0" err="1"/>
              <a:t>eget</a:t>
            </a:r>
            <a:r>
              <a:rPr lang="en-US" dirty="0"/>
              <a:t> </a:t>
            </a:r>
            <a:r>
              <a:rPr lang="en-US" dirty="0" err="1"/>
              <a:t>condimentum</a:t>
            </a:r>
            <a:r>
              <a:rPr lang="en-US" dirty="0"/>
              <a:t> </a:t>
            </a:r>
            <a:r>
              <a:rPr lang="en-US" dirty="0" err="1"/>
              <a:t>rhoncus</a:t>
            </a:r>
            <a:r>
              <a:rPr lang="en-US" dirty="0"/>
              <a:t>, </a:t>
            </a:r>
            <a:r>
              <a:rPr lang="en-US" dirty="0" err="1"/>
              <a:t>sem</a:t>
            </a:r>
            <a:r>
              <a:rPr lang="en-US" dirty="0"/>
              <a:t> quam semper libero, sit </a:t>
            </a:r>
            <a:r>
              <a:rPr lang="en-US" dirty="0" err="1"/>
              <a:t>amet</a:t>
            </a:r>
            <a:r>
              <a:rPr lang="en-US" dirty="0"/>
              <a:t> </a:t>
            </a:r>
            <a:r>
              <a:rPr lang="en-US" dirty="0" err="1"/>
              <a:t>adipiscing</a:t>
            </a:r>
            <a:r>
              <a:rPr lang="en-US" dirty="0"/>
              <a:t> </a:t>
            </a:r>
            <a:r>
              <a:rPr lang="en-US" dirty="0" err="1"/>
              <a:t>sem</a:t>
            </a:r>
            <a:r>
              <a:rPr lang="en-US" dirty="0"/>
              <a:t> </a:t>
            </a:r>
            <a:r>
              <a:rPr lang="en-US" dirty="0" err="1"/>
              <a:t>neque</a:t>
            </a:r>
            <a:r>
              <a:rPr lang="en-US" dirty="0"/>
              <a:t> </a:t>
            </a:r>
            <a:r>
              <a:rPr lang="en-US" dirty="0" err="1"/>
              <a:t>sed</a:t>
            </a:r>
            <a:r>
              <a:rPr lang="en-US" dirty="0"/>
              <a:t> </a:t>
            </a:r>
            <a:r>
              <a:rPr lang="en-US" dirty="0" err="1"/>
              <a:t>ipsum</a:t>
            </a:r>
            <a:r>
              <a:rPr lang="en-US" dirty="0"/>
              <a:t>.</a:t>
            </a:r>
          </a:p>
        </p:txBody>
      </p:sp>
      <p:sp>
        <p:nvSpPr>
          <p:cNvPr id="15" name="Text Placeholder 25"/>
          <p:cNvSpPr>
            <a:spLocks noGrp="1"/>
          </p:cNvSpPr>
          <p:nvPr>
            <p:ph type="body" sz="quarter" idx="19" hasCustomPrompt="1"/>
          </p:nvPr>
        </p:nvSpPr>
        <p:spPr>
          <a:xfrm>
            <a:off x="711198" y="2045544"/>
            <a:ext cx="12888915" cy="2539157"/>
          </a:xfrm>
          <a:prstGeom prst="rect">
            <a:avLst/>
          </a:prstGeom>
        </p:spPr>
        <p:txBody>
          <a:bodyPr wrap="square" lIns="0" tIns="0" rIns="0" bIns="0" anchor="b" anchorCtr="0">
            <a:normAutofit/>
          </a:bodyPr>
          <a:lstStyle>
            <a:lvl1pPr marL="0" indent="0" algn="l">
              <a:lnSpc>
                <a:spcPct val="75000"/>
              </a:lnSpc>
              <a:spcBef>
                <a:spcPts val="0"/>
              </a:spcBef>
              <a:buNone/>
              <a:defRPr sz="190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l-GR" dirty="0"/>
              <a:t>52</a:t>
            </a:r>
            <a:r>
              <a:rPr lang="en-US" dirty="0"/>
              <a:t>.7Mbps</a:t>
            </a:r>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737242" y="1653863"/>
            <a:ext cx="1193305" cy="1193305"/>
          </a:xfrm>
          <a:prstGeom prst="rect">
            <a:avLst/>
          </a:prstGeom>
        </p:spPr>
      </p:pic>
      <p:sp>
        <p:nvSpPr>
          <p:cNvPr id="13"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6"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299565762"/>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Tx/>
              <a:buBlip>
                <a:blip r:embed="rId2"/>
              </a:buBlip>
              <a:defRPr sz="4000" b="1" i="0" spc="-151">
                <a:solidFill>
                  <a:schemeClr val="tx1">
                    <a:lumMod val="65000"/>
                    <a:lumOff val="35000"/>
                  </a:schemeClr>
                </a:solidFill>
                <a:latin typeface="Helvetica" charset="0"/>
                <a:ea typeface="Helvetica" charset="0"/>
                <a:cs typeface="Helvetica" charset="0"/>
              </a:defRPr>
            </a:lvl1pPr>
            <a:lvl2pPr>
              <a:lnSpc>
                <a:spcPct val="100000"/>
              </a:lnSpc>
              <a:spcBef>
                <a:spcPts val="0"/>
              </a:spcBef>
              <a:buClr>
                <a:srgbClr val="4687E6"/>
              </a:buClr>
              <a:buSzPct val="85000"/>
              <a:defRPr sz="3600" b="0" i="0" spc="-151">
                <a:solidFill>
                  <a:srgbClr val="5B72D1"/>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bg2">
                    <a:lumMod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7280782" y="8568644"/>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‹N›</a:t>
            </a:fld>
            <a:endParaRPr lang="en-GB"/>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26429484"/>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Bullets_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6233457" cy="9144000"/>
          </a:xfrm>
          <a:prstGeom prst="rect">
            <a:avLst/>
          </a:prstGeom>
        </p:spPr>
      </p:pic>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bg2">
                  <a:lumMod val="50000"/>
                </a:schemeClr>
              </a:buClr>
              <a:buSzPct val="85000"/>
              <a:buFont typeface="Arial" charset="0"/>
              <a:buChar char="•"/>
              <a:defRPr sz="4400" b="1" i="0" spc="-151">
                <a:solidFill>
                  <a:schemeClr val="tx1">
                    <a:lumMod val="65000"/>
                    <a:lumOff val="35000"/>
                  </a:schemeClr>
                </a:solidFill>
                <a:latin typeface="Helvetica" charset="0"/>
                <a:ea typeface="Helvetica" charset="0"/>
                <a:cs typeface="Helvetica" charset="0"/>
              </a:defRPr>
            </a:lvl1pPr>
            <a:lvl2pPr>
              <a:lnSpc>
                <a:spcPct val="100000"/>
              </a:lnSpc>
              <a:spcBef>
                <a:spcPts val="1000"/>
              </a:spcBef>
              <a:spcAft>
                <a:spcPts val="0"/>
              </a:spcAft>
              <a:buClr>
                <a:srgbClr val="4687E6"/>
              </a:buClr>
              <a:buSzPct val="85000"/>
              <a:defRPr sz="4000" b="0" i="0" spc="-151">
                <a:solidFill>
                  <a:srgbClr val="4687E6"/>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tx1">
                    <a:lumMod val="50000"/>
                    <a:lumOff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‹N›</a:t>
            </a:fld>
            <a:endParaRPr lang="en-GB"/>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685020572"/>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_diagrams_with_header">
    <p:spTree>
      <p:nvGrpSpPr>
        <p:cNvPr id="1" name=""/>
        <p:cNvGrpSpPr/>
        <p:nvPr/>
      </p:nvGrpSpPr>
      <p:grpSpPr>
        <a:xfrm>
          <a:off x="0" y="0"/>
          <a:ext cx="0" cy="0"/>
          <a:chOff x="0" y="0"/>
          <a:chExt cx="0" cy="0"/>
        </a:xfrm>
      </p:grpSpPr>
      <p:sp>
        <p:nvSpPr>
          <p:cNvPr id="11" name="Text Placeholder 15"/>
          <p:cNvSpPr>
            <a:spLocks noGrp="1"/>
          </p:cNvSpPr>
          <p:nvPr>
            <p:ph type="body" sz="quarter" idx="21" hasCustomPrompt="1"/>
          </p:nvPr>
        </p:nvSpPr>
        <p:spPr>
          <a:xfrm>
            <a:off x="1362792" y="338668"/>
            <a:ext cx="13530416" cy="1145358"/>
          </a:xfrm>
          <a:prstGeom prst="rect">
            <a:avLst/>
          </a:prstGeom>
        </p:spPr>
        <p:txBody>
          <a:bodyPr lIns="0" tIns="0" rIns="0" bIns="0" anchor="ctr" anchorCtr="0">
            <a:normAutofit/>
          </a:bodyPr>
          <a:lstStyle>
            <a:lvl1pPr marL="0" indent="0" algn="ctr">
              <a:buNone/>
              <a:defRPr sz="54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My Diagram</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13"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4"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780698174"/>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Blank_diagram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Tree>
    <p:extLst>
      <p:ext uri="{BB962C8B-B14F-4D97-AF65-F5344CB8AC3E}">
        <p14:creationId xmlns:p14="http://schemas.microsoft.com/office/powerpoint/2010/main" val="207465276"/>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 Full Photo">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7" name="Rectangle 6"/>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 name="Text Placeholder 25"/>
          <p:cNvSpPr>
            <a:spLocks noGrp="1"/>
          </p:cNvSpPr>
          <p:nvPr>
            <p:ph type="body" sz="quarter" idx="10" hasCustomPrompt="1"/>
          </p:nvPr>
        </p:nvSpPr>
        <p:spPr>
          <a:xfrm>
            <a:off x="711200" y="792163"/>
            <a:ext cx="12888913" cy="4718837"/>
          </a:xfrm>
          <a:prstGeom prst="rect">
            <a:avLst/>
          </a:prstGeom>
        </p:spPr>
        <p:txBody>
          <a:bodyPr wrap="square" lIns="0" tIns="0" rIns="0" bIns="0" anchor="b" anchorCtr="0">
            <a:normAutofit/>
          </a:bodyPr>
          <a:lstStyle>
            <a:lvl1pPr marL="0" indent="0" algn="l">
              <a:lnSpc>
                <a:spcPct val="85000"/>
              </a:lnSpc>
              <a:spcBef>
                <a:spcPts val="0"/>
              </a:spcBef>
              <a:buNone/>
              <a:defRPr sz="144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a:t>
            </a:r>
          </a:p>
        </p:txBody>
      </p:sp>
      <p:sp>
        <p:nvSpPr>
          <p:cNvPr id="6" name="Text Placeholder 25"/>
          <p:cNvSpPr>
            <a:spLocks noGrp="1"/>
          </p:cNvSpPr>
          <p:nvPr>
            <p:ph type="body" sz="quarter" idx="11" hasCustomPrompt="1"/>
          </p:nvPr>
        </p:nvSpPr>
        <p:spPr>
          <a:xfrm>
            <a:off x="711201" y="5511000"/>
            <a:ext cx="7173626" cy="1905800"/>
          </a:xfrm>
          <a:prstGeom prst="rect">
            <a:avLst/>
          </a:prstGeom>
        </p:spPr>
        <p:txBody>
          <a:bodyPr wrap="square" lIns="0" tIns="180000" rIns="0" bIns="0" anchor="t" anchorCtr="0">
            <a:normAutofit/>
          </a:bodyPr>
          <a:lstStyle>
            <a:lvl1pPr marL="0" indent="0" algn="l">
              <a:lnSpc>
                <a:spcPct val="85000"/>
              </a:lnSpc>
              <a:spcBef>
                <a:spcPts val="0"/>
              </a:spcBef>
              <a:buNone/>
              <a:defRPr sz="4400" b="1" i="0" spc="-1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1" i="0" u="none" strike="noStrike" cap="none" spc="0" normalizeH="0" baseline="0">
              <a:ln>
                <a:noFill/>
              </a:ln>
              <a:solidFill>
                <a:srgbClr val="000000"/>
              </a:solidFill>
              <a:effectLst/>
              <a:uFillTx/>
              <a:latin typeface="Open Sans" charset="0"/>
              <a:ea typeface="Open Sans" charset="0"/>
              <a:cs typeface="Open Sans" charset="0"/>
              <a:sym typeface="Helvetica Light"/>
            </a:endParaRPr>
          </a:p>
        </p:txBody>
      </p:sp>
    </p:spTree>
    <p:extLst>
      <p:ext uri="{BB962C8B-B14F-4D97-AF65-F5344CB8AC3E}">
        <p14:creationId xmlns:p14="http://schemas.microsoft.com/office/powerpoint/2010/main" val="3759076960"/>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 Full Photo">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9" name="Rectangle 8"/>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 name="Text Placeholder 25"/>
          <p:cNvSpPr>
            <a:spLocks noGrp="1"/>
          </p:cNvSpPr>
          <p:nvPr>
            <p:ph type="body" sz="quarter" idx="10" hasCustomPrompt="1"/>
          </p:nvPr>
        </p:nvSpPr>
        <p:spPr>
          <a:xfrm>
            <a:off x="711200" y="792163"/>
            <a:ext cx="12888913" cy="4718837"/>
          </a:xfrm>
          <a:prstGeom prst="rect">
            <a:avLst/>
          </a:prstGeom>
        </p:spPr>
        <p:txBody>
          <a:bodyPr wrap="square" lIns="0" tIns="0" rIns="0" bIns="0" anchor="b" anchorCtr="0">
            <a:normAutofit/>
          </a:bodyPr>
          <a:lstStyle>
            <a:lvl1pPr marL="0" indent="0" algn="l">
              <a:lnSpc>
                <a:spcPct val="85000"/>
              </a:lnSpc>
              <a:spcBef>
                <a:spcPts val="0"/>
              </a:spcBef>
              <a:buNone/>
              <a:defRPr sz="144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a:t>
            </a:r>
          </a:p>
        </p:txBody>
      </p:sp>
      <p:sp>
        <p:nvSpPr>
          <p:cNvPr id="6" name="Text Placeholder 25"/>
          <p:cNvSpPr>
            <a:spLocks noGrp="1"/>
          </p:cNvSpPr>
          <p:nvPr>
            <p:ph type="body" sz="quarter" idx="11" hasCustomPrompt="1"/>
          </p:nvPr>
        </p:nvSpPr>
        <p:spPr>
          <a:xfrm>
            <a:off x="711201" y="5511000"/>
            <a:ext cx="6603999" cy="1905800"/>
          </a:xfrm>
          <a:prstGeom prst="rect">
            <a:avLst/>
          </a:prstGeom>
        </p:spPr>
        <p:txBody>
          <a:bodyPr wrap="square" lIns="0" tIns="180000" rIns="0" bIns="0" anchor="t" anchorCtr="0">
            <a:normAutofit/>
          </a:bodyPr>
          <a:lstStyle>
            <a:lvl1pPr marL="0" indent="0" algn="l">
              <a:lnSpc>
                <a:spcPct val="85000"/>
              </a:lnSpc>
              <a:spcBef>
                <a:spcPts val="0"/>
              </a:spcBef>
              <a:buNone/>
              <a:defRPr sz="4400" b="1" i="0" spc="-1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sp>
        <p:nvSpPr>
          <p:cNvPr id="7" name="Rounded Rectangle 6"/>
          <p:cNvSpPr/>
          <p:nvPr userDrawn="1"/>
        </p:nvSpPr>
        <p:spPr>
          <a:xfrm>
            <a:off x="7516100" y="6216919"/>
            <a:ext cx="10269600" cy="2398426"/>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8" name="Text Placeholder 15"/>
          <p:cNvSpPr>
            <a:spLocks noGrp="1"/>
          </p:cNvSpPr>
          <p:nvPr>
            <p:ph type="body" sz="quarter" idx="23" hasCustomPrompt="1"/>
          </p:nvPr>
        </p:nvSpPr>
        <p:spPr>
          <a:xfrm>
            <a:off x="8239374" y="6506316"/>
            <a:ext cx="7728759" cy="1854195"/>
          </a:xfrm>
          <a:prstGeom prst="rect">
            <a:avLst/>
          </a:prstGeom>
        </p:spPr>
        <p:txBody>
          <a:bodyPr lIns="0" tIns="0" rIns="0" bIns="0" anchor="ctr" anchorCtr="0">
            <a:noAutofit/>
          </a:bodyPr>
          <a:lstStyle>
            <a:lvl1pPr marL="0" indent="0">
              <a:lnSpc>
                <a:spcPct val="100000"/>
              </a:lnSpc>
              <a:buNone/>
              <a:defRPr sz="4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If you are going to remember only one thing from this slide, remember this!</a:t>
            </a:r>
          </a:p>
        </p:txBody>
      </p:sp>
    </p:spTree>
    <p:extLst>
      <p:ext uri="{BB962C8B-B14F-4D97-AF65-F5344CB8AC3E}">
        <p14:creationId xmlns:p14="http://schemas.microsoft.com/office/powerpoint/2010/main" val="3075229809"/>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ocus point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0" y="21972"/>
            <a:ext cx="16233457" cy="9144000"/>
          </a:xfrm>
          <a:prstGeom prst="rect">
            <a:avLst/>
          </a:prstGeom>
        </p:spPr>
      </p:pic>
      <p:sp>
        <p:nvSpPr>
          <p:cNvPr id="31" name="Text Placeholder 15"/>
          <p:cNvSpPr>
            <a:spLocks noGrp="1"/>
          </p:cNvSpPr>
          <p:nvPr>
            <p:ph type="body" sz="quarter" idx="22" hasCustomPrompt="1"/>
          </p:nvPr>
        </p:nvSpPr>
        <p:spPr>
          <a:xfrm>
            <a:off x="9683645" y="1752438"/>
            <a:ext cx="5726243" cy="2420976"/>
          </a:xfrm>
          <a:prstGeom prst="rect">
            <a:avLst/>
          </a:prstGeom>
        </p:spPr>
        <p:txBody>
          <a:bodyPr lIns="0" tIns="180000" rIns="0" bIns="180000" numCol="1" spcCol="720000" anchor="ctr" anchorCtr="0">
            <a:normAutofit/>
          </a:bodyPr>
          <a:lstStyle>
            <a:lvl1pPr marL="0" indent="0" algn="l">
              <a:buNone/>
              <a:defRPr sz="32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a:t>
            </a:r>
          </a:p>
        </p:txBody>
      </p:sp>
      <p:sp>
        <p:nvSpPr>
          <p:cNvPr id="3" name="Rounded Rectangle 2"/>
          <p:cNvSpPr/>
          <p:nvPr userDrawn="1"/>
        </p:nvSpPr>
        <p:spPr>
          <a:xfrm>
            <a:off x="-1229193" y="1763713"/>
            <a:ext cx="10478124" cy="2398426"/>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711199" y="2018546"/>
            <a:ext cx="7417597" cy="1888760"/>
          </a:xfrm>
          <a:prstGeom prst="rect">
            <a:avLst/>
          </a:prstGeom>
        </p:spPr>
        <p:txBody>
          <a:bodyPr lIns="0" tIns="0" rIns="0" bIns="0" anchor="ctr" anchorCtr="0">
            <a:normAutofit/>
          </a:bodyPr>
          <a:lstStyle>
            <a:lvl1pPr marL="0" indent="0" algn="r">
              <a:lnSpc>
                <a:spcPct val="100000"/>
              </a:lnSpc>
              <a:buNone/>
              <a:defRPr sz="5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a:t>
            </a:r>
          </a:p>
        </p:txBody>
      </p:sp>
      <p:sp>
        <p:nvSpPr>
          <p:cNvPr id="11" name="Rounded Rectangle 10"/>
          <p:cNvSpPr/>
          <p:nvPr userDrawn="1"/>
        </p:nvSpPr>
        <p:spPr>
          <a:xfrm>
            <a:off x="7120328" y="4593134"/>
            <a:ext cx="10343214" cy="2398426"/>
          </a:xfrm>
          <a:prstGeom prst="roundRect">
            <a:avLst>
              <a:gd name="adj" fmla="val 50000"/>
            </a:avLst>
          </a:prstGeom>
          <a:solidFill>
            <a:schemeClr val="accent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2" name="Text Placeholder 15"/>
          <p:cNvSpPr>
            <a:spLocks noGrp="1"/>
          </p:cNvSpPr>
          <p:nvPr>
            <p:ph type="body" sz="quarter" idx="24" hasCustomPrompt="1"/>
          </p:nvPr>
        </p:nvSpPr>
        <p:spPr>
          <a:xfrm>
            <a:off x="8128000" y="4847967"/>
            <a:ext cx="7281889" cy="1888760"/>
          </a:xfrm>
          <a:prstGeom prst="rect">
            <a:avLst/>
          </a:prstGeom>
        </p:spPr>
        <p:txBody>
          <a:bodyPr lIns="0" tIns="0" rIns="0" bIns="0" anchor="ctr" anchorCtr="0">
            <a:normAutofit/>
          </a:bodyPr>
          <a:lstStyle>
            <a:lvl1pPr marL="0" indent="0" algn="l">
              <a:lnSpc>
                <a:spcPct val="100000"/>
              </a:lnSpc>
              <a:buNone/>
              <a:defRPr sz="5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a:t>
            </a:r>
          </a:p>
        </p:txBody>
      </p:sp>
      <p:sp>
        <p:nvSpPr>
          <p:cNvPr id="13" name="Text Placeholder 15"/>
          <p:cNvSpPr>
            <a:spLocks noGrp="1"/>
          </p:cNvSpPr>
          <p:nvPr>
            <p:ph type="body" sz="quarter" idx="25" hasCustomPrompt="1"/>
          </p:nvPr>
        </p:nvSpPr>
        <p:spPr>
          <a:xfrm>
            <a:off x="723899" y="4570584"/>
            <a:ext cx="5931733" cy="2420976"/>
          </a:xfrm>
          <a:prstGeom prst="rect">
            <a:avLst/>
          </a:prstGeom>
        </p:spPr>
        <p:txBody>
          <a:bodyPr lIns="0" tIns="180000" rIns="0" bIns="180000" numCol="1" spcCol="720000" anchor="ctr" anchorCtr="0">
            <a:normAutofit/>
          </a:bodyPr>
          <a:lstStyle>
            <a:lvl1pPr marL="0" indent="0" algn="r">
              <a:buNone/>
              <a:defRPr sz="32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22"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23"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648722910"/>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338919" y="6237108"/>
            <a:ext cx="2333665" cy="3500498"/>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701436" y="872215"/>
            <a:ext cx="1806936" cy="1548000"/>
          </a:xfrm>
          <a:prstGeom prst="rect">
            <a:avLst/>
          </a:prstGeom>
          <a:effectLst/>
        </p:spPr>
      </p:pic>
      <p:sp>
        <p:nvSpPr>
          <p:cNvPr id="23" name="Text Placeholder 25"/>
          <p:cNvSpPr>
            <a:spLocks noGrp="1"/>
          </p:cNvSpPr>
          <p:nvPr>
            <p:ph type="body" sz="quarter" idx="10" hasCustomPrompt="1"/>
          </p:nvPr>
        </p:nvSpPr>
        <p:spPr>
          <a:xfrm>
            <a:off x="1444596" y="1587501"/>
            <a:ext cx="13365686" cy="5436228"/>
          </a:xfrm>
          <a:prstGeom prst="rect">
            <a:avLst/>
          </a:prstGeom>
        </p:spPr>
        <p:txBody>
          <a:bodyPr wrap="square" lIns="0" tIns="0" rIns="0" bIns="0" anchor="ctr" anchorCtr="0">
            <a:normAutofit/>
          </a:bodyPr>
          <a:lstStyle>
            <a:lvl1pPr marL="0" indent="0" algn="ctr">
              <a:lnSpc>
                <a:spcPct val="100000"/>
              </a:lnSpc>
              <a:spcBef>
                <a:spcPts val="0"/>
              </a:spcBef>
              <a:buNone/>
              <a:defRPr sz="88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24" name="Text Placeholder 25"/>
          <p:cNvSpPr>
            <a:spLocks noGrp="1"/>
          </p:cNvSpPr>
          <p:nvPr>
            <p:ph type="body" sz="quarter" idx="11" hasCustomPrompt="1"/>
          </p:nvPr>
        </p:nvSpPr>
        <p:spPr>
          <a:xfrm>
            <a:off x="4102725" y="7017692"/>
            <a:ext cx="8279150" cy="939800"/>
          </a:xfrm>
          <a:prstGeom prst="rect">
            <a:avLst/>
          </a:prstGeom>
        </p:spPr>
        <p:txBody>
          <a:bodyPr wrap="square" lIns="0" tIns="180000" rIns="0" bIns="0" anchor="t" anchorCtr="0">
            <a:normAutofit/>
          </a:bodyPr>
          <a:lstStyle>
            <a:lvl1pPr marL="0" indent="0" algn="ctr">
              <a:spcBef>
                <a:spcPts val="300"/>
              </a:spcBef>
              <a:buNone/>
              <a:defRPr sz="4600" b="0"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 Cicero, 45BC</a:t>
            </a:r>
          </a:p>
        </p:txBody>
      </p:sp>
    </p:spTree>
    <p:extLst>
      <p:ext uri="{BB962C8B-B14F-4D97-AF65-F5344CB8AC3E}">
        <p14:creationId xmlns:p14="http://schemas.microsoft.com/office/powerpoint/2010/main" val="2663740379"/>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338919" y="6237108"/>
            <a:ext cx="2333665" cy="3500498"/>
          </a:xfrm>
          <a:prstGeom prst="rect">
            <a:avLst/>
          </a:prstGeom>
        </p:spPr>
      </p:pic>
      <p:sp>
        <p:nvSpPr>
          <p:cNvPr id="23" name="Text Placeholder 25"/>
          <p:cNvSpPr>
            <a:spLocks noGrp="1"/>
          </p:cNvSpPr>
          <p:nvPr>
            <p:ph type="body" sz="quarter" idx="10" hasCustomPrompt="1"/>
          </p:nvPr>
        </p:nvSpPr>
        <p:spPr>
          <a:xfrm>
            <a:off x="541867" y="829734"/>
            <a:ext cx="14986000"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3014688129"/>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Blank_statement">
    <p:spTree>
      <p:nvGrpSpPr>
        <p:cNvPr id="1" name=""/>
        <p:cNvGrpSpPr/>
        <p:nvPr/>
      </p:nvGrpSpPr>
      <p:grpSpPr>
        <a:xfrm>
          <a:off x="0" y="0"/>
          <a:ext cx="0" cy="0"/>
          <a:chOff x="0" y="0"/>
          <a:chExt cx="0" cy="0"/>
        </a:xfrm>
      </p:grpSpPr>
      <p:sp>
        <p:nvSpPr>
          <p:cNvPr id="3" name="Rectangle 2"/>
          <p:cNvSpPr/>
          <p:nvPr userDrawn="1"/>
        </p:nvSpPr>
        <p:spPr>
          <a:xfrm>
            <a:off x="0" y="15868"/>
            <a:ext cx="16297200" cy="9180000"/>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GB"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alphaModFix amt="22000"/>
            <a:extLst>
              <a:ext uri="{28A0092B-C50C-407E-A947-70E740481C1C}">
                <a14:useLocalDpi xmlns:a14="http://schemas.microsoft.com/office/drawing/2010/main" val="0"/>
              </a:ext>
            </a:extLst>
          </a:blip>
          <a:stretch>
            <a:fillRect/>
          </a:stretch>
        </p:blipFill>
        <p:spPr>
          <a:xfrm>
            <a:off x="1" y="15868"/>
            <a:ext cx="16297200" cy="9180000"/>
          </a:xfrm>
          <a:prstGeom prst="rect">
            <a:avLst/>
          </a:prstGeom>
          <a:noFill/>
        </p:spPr>
      </p:pic>
      <p:sp>
        <p:nvSpPr>
          <p:cNvPr id="23" name="Text Placeholder 25"/>
          <p:cNvSpPr>
            <a:spLocks noGrp="1"/>
          </p:cNvSpPr>
          <p:nvPr>
            <p:ph type="body" sz="quarter" idx="10" hasCustomPrompt="1"/>
          </p:nvPr>
        </p:nvSpPr>
        <p:spPr>
          <a:xfrm>
            <a:off x="541867" y="829734"/>
            <a:ext cx="14986000"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4003688089"/>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rgbClr val="2D3293"/>
              </a:gs>
              <a:gs pos="100000">
                <a:schemeClr val="accent2">
                  <a:lumMod val="75000"/>
                </a:schemeClr>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353933" y="6241933"/>
            <a:ext cx="2335200" cy="3502800"/>
          </a:xfrm>
          <a:prstGeom prst="rect">
            <a:avLst/>
          </a:prstGeom>
        </p:spPr>
      </p:pic>
      <p:sp>
        <p:nvSpPr>
          <p:cNvPr id="23" name="Text Placeholder 25"/>
          <p:cNvSpPr>
            <a:spLocks noGrp="1"/>
          </p:cNvSpPr>
          <p:nvPr>
            <p:ph type="body" sz="quarter" idx="10" hasCustomPrompt="1"/>
          </p:nvPr>
        </p:nvSpPr>
        <p:spPr>
          <a:xfrm>
            <a:off x="541867" y="829734"/>
            <a:ext cx="14986000"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11165386"/>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0" y="0"/>
            <a:ext cx="16246121" cy="9144000"/>
          </a:xfrm>
          <a:prstGeom prst="rect">
            <a:avLst/>
          </a:prstGeom>
        </p:spPr>
      </p:pic>
      <p:sp>
        <p:nvSpPr>
          <p:cNvPr id="23" name="Text Placeholder 25"/>
          <p:cNvSpPr>
            <a:spLocks noGrp="1"/>
          </p:cNvSpPr>
          <p:nvPr>
            <p:ph type="body" sz="quarter" idx="10" hasCustomPrompt="1"/>
          </p:nvPr>
        </p:nvSpPr>
        <p:spPr>
          <a:xfrm>
            <a:off x="3945467" y="745067"/>
            <a:ext cx="8365067"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2331636620"/>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Blank_statem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2" y="0"/>
            <a:ext cx="16246137" cy="9144000"/>
          </a:xfrm>
          <a:prstGeom prst="rect">
            <a:avLst/>
          </a:prstGeom>
        </p:spPr>
      </p:pic>
      <p:sp>
        <p:nvSpPr>
          <p:cNvPr id="23" name="Text Placeholder 25"/>
          <p:cNvSpPr>
            <a:spLocks noGrp="1"/>
          </p:cNvSpPr>
          <p:nvPr>
            <p:ph type="body" sz="quarter" idx="10" hasCustomPrompt="1"/>
          </p:nvPr>
        </p:nvSpPr>
        <p:spPr>
          <a:xfrm>
            <a:off x="3810000" y="745067"/>
            <a:ext cx="8636001"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accent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3886517505"/>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rgbClr val="2D3293"/>
              </a:gs>
              <a:gs pos="99000">
                <a:schemeClr val="accent2"/>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3" y="0"/>
            <a:ext cx="16246135" cy="9144000"/>
          </a:xfrm>
          <a:prstGeom prst="rect">
            <a:avLst/>
          </a:prstGeom>
        </p:spPr>
      </p:pic>
      <p:sp>
        <p:nvSpPr>
          <p:cNvPr id="23" name="Text Placeholder 25"/>
          <p:cNvSpPr>
            <a:spLocks noGrp="1"/>
          </p:cNvSpPr>
          <p:nvPr>
            <p:ph type="body" sz="quarter" idx="10" hasCustomPrompt="1"/>
          </p:nvPr>
        </p:nvSpPr>
        <p:spPr>
          <a:xfrm>
            <a:off x="3547534" y="1278467"/>
            <a:ext cx="9160933" cy="6587067"/>
          </a:xfrm>
          <a:prstGeom prst="rect">
            <a:avLst/>
          </a:prstGeom>
        </p:spPr>
        <p:txBody>
          <a:bodyPr wrap="square" lIns="0" tIns="0" rIns="0" bIns="0" anchor="ctr" anchorCtr="0">
            <a:normAutofit/>
          </a:bodyPr>
          <a:lstStyle>
            <a:lvl1pPr marL="0" indent="0" algn="ctr">
              <a:lnSpc>
                <a:spcPct val="100000"/>
              </a:lnSpc>
              <a:spcBef>
                <a:spcPts val="0"/>
              </a:spcBef>
              <a:buNone/>
              <a:defRPr sz="72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1278550438"/>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2" name="Rectangle 11"/>
          <p:cNvSpPr/>
          <p:nvPr userDrawn="1"/>
        </p:nvSpPr>
        <p:spPr>
          <a:xfrm>
            <a:off x="0" y="0"/>
            <a:ext cx="16256000" cy="9144000"/>
          </a:xfrm>
          <a:prstGeom prst="rect">
            <a:avLst/>
          </a:prstGeom>
          <a:gradFill>
            <a:gsLst>
              <a:gs pos="33000">
                <a:schemeClr val="accent5"/>
              </a:gs>
              <a:gs pos="100000">
                <a:schemeClr val="accent3"/>
              </a:gs>
            </a:gsLst>
            <a:lin ang="3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436085" y="815901"/>
            <a:ext cx="1012668" cy="867551"/>
          </a:xfrm>
          <a:prstGeom prst="rect">
            <a:avLst/>
          </a:prstGeom>
          <a:noFill/>
          <a:effectLst/>
        </p:spPr>
      </p:pic>
      <p:sp>
        <p:nvSpPr>
          <p:cNvPr id="4" name="Text Placeholder 25"/>
          <p:cNvSpPr>
            <a:spLocks noGrp="1"/>
          </p:cNvSpPr>
          <p:nvPr>
            <p:ph type="body" sz="quarter" idx="10" hasCustomPrompt="1"/>
          </p:nvPr>
        </p:nvSpPr>
        <p:spPr>
          <a:xfrm>
            <a:off x="999060" y="956202"/>
            <a:ext cx="10487597" cy="5436228"/>
          </a:xfrm>
          <a:prstGeom prst="rect">
            <a:avLst/>
          </a:prstGeom>
        </p:spPr>
        <p:txBody>
          <a:bodyPr wrap="square" lIns="0" tIns="0" rIns="0" bIns="0" anchor="ctr" anchorCtr="0">
            <a:normAutofit/>
          </a:bodyPr>
          <a:lstStyle>
            <a:lvl1pPr marL="0" indent="0" algn="r">
              <a:lnSpc>
                <a:spcPct val="85000"/>
              </a:lnSpc>
              <a:spcBef>
                <a:spcPts val="0"/>
              </a:spcBef>
              <a:buNone/>
              <a:defRPr sz="80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 name="Text Placeholder 25"/>
          <p:cNvSpPr>
            <a:spLocks noGrp="1"/>
          </p:cNvSpPr>
          <p:nvPr>
            <p:ph type="body" sz="quarter" idx="11" hasCustomPrompt="1"/>
          </p:nvPr>
        </p:nvSpPr>
        <p:spPr>
          <a:xfrm>
            <a:off x="11991084" y="4572000"/>
            <a:ext cx="3851149" cy="872281"/>
          </a:xfrm>
          <a:prstGeom prst="rect">
            <a:avLst/>
          </a:prstGeom>
        </p:spPr>
        <p:txBody>
          <a:bodyPr wrap="square" lIns="0" tIns="0" rIns="0" bIns="0" anchor="b" anchorCtr="0">
            <a:normAutofit/>
          </a:bodyPr>
          <a:lstStyle>
            <a:lvl1pPr marL="0" indent="0" algn="l">
              <a:spcBef>
                <a:spcPts val="0"/>
              </a:spcBef>
              <a:buNone/>
              <a:defRPr sz="4800" b="0" i="1"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Cicero, 45 BC</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4230671" y="-414216"/>
            <a:ext cx="1615589" cy="2423383"/>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409739" y="6025863"/>
            <a:ext cx="1615589" cy="2423383"/>
          </a:xfrm>
          <a:prstGeom prst="rect">
            <a:avLst/>
          </a:prstGeom>
        </p:spPr>
      </p:pic>
      <p:sp>
        <p:nvSpPr>
          <p:cNvPr id="20" name="Rectangle 19"/>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92499" y="8197313"/>
            <a:ext cx="1171863" cy="813671"/>
          </a:xfrm>
          <a:prstGeom prst="rect">
            <a:avLst/>
          </a:prstGeom>
        </p:spPr>
      </p:pic>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sp>
        <p:nvSpPr>
          <p:cNvPr id="16" name="Footer Placeholder 9"/>
          <p:cNvSpPr>
            <a:spLocks noGrp="1"/>
          </p:cNvSpPr>
          <p:nvPr>
            <p:ph type="ftr" sz="quarter" idx="18"/>
          </p:nvPr>
        </p:nvSpPr>
        <p:spPr>
          <a:xfrm>
            <a:off x="7246916" y="8416031"/>
            <a:ext cx="8290521" cy="376237"/>
          </a:xfrm>
        </p:spPr>
        <p:txBody>
          <a:bodyPr>
            <a:normAutofit/>
          </a:bodyPr>
          <a:lstStyle>
            <a:lvl1pPr algn="r">
              <a:defRPr sz="16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7"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spTree>
    <p:extLst>
      <p:ext uri="{BB962C8B-B14F-4D97-AF65-F5344CB8AC3E}">
        <p14:creationId xmlns:p14="http://schemas.microsoft.com/office/powerpoint/2010/main" val="841035166"/>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12" name="Rectangle 11"/>
          <p:cNvSpPr/>
          <p:nvPr userDrawn="1"/>
        </p:nvSpPr>
        <p:spPr>
          <a:xfrm>
            <a:off x="0" y="0"/>
            <a:ext cx="16256000" cy="9144000"/>
          </a:xfrm>
          <a:prstGeom prst="rect">
            <a:avLst/>
          </a:prstGeom>
          <a:gradFill>
            <a:gsLst>
              <a:gs pos="33000">
                <a:schemeClr val="accent5"/>
              </a:gs>
              <a:gs pos="100000">
                <a:schemeClr val="accent3"/>
              </a:gs>
            </a:gsLst>
            <a:lin ang="3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flipV="1">
            <a:off x="409739" y="6025863"/>
            <a:ext cx="1615589" cy="2423383"/>
          </a:xfrm>
          <a:prstGeom prst="rect">
            <a:avLst/>
          </a:prstGeom>
        </p:spPr>
      </p:pic>
      <p:sp>
        <p:nvSpPr>
          <p:cNvPr id="20" name="Rectangle 19"/>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32" name="Picture 3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4236514" y="-419529"/>
            <a:ext cx="1615589" cy="2423383"/>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774898" y="1067627"/>
            <a:ext cx="1554806" cy="1332000"/>
          </a:xfrm>
          <a:prstGeom prst="rect">
            <a:avLst/>
          </a:prstGeom>
        </p:spPr>
      </p:pic>
      <p:pic>
        <p:nvPicPr>
          <p:cNvPr id="38" name="Picture 3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8210592" y="1248225"/>
            <a:ext cx="1061902" cy="909729"/>
          </a:xfrm>
          <a:prstGeom prst="rect">
            <a:avLst/>
          </a:prstGeom>
        </p:spPr>
      </p:pic>
      <p:sp>
        <p:nvSpPr>
          <p:cNvPr id="4" name="Text Placeholder 25"/>
          <p:cNvSpPr>
            <a:spLocks noGrp="1"/>
          </p:cNvSpPr>
          <p:nvPr>
            <p:ph type="body" sz="quarter" idx="10" hasCustomPrompt="1"/>
          </p:nvPr>
        </p:nvSpPr>
        <p:spPr>
          <a:xfrm>
            <a:off x="1715400" y="1599957"/>
            <a:ext cx="5554689" cy="3925164"/>
          </a:xfrm>
          <a:prstGeom prst="rect">
            <a:avLst/>
          </a:prstGeom>
        </p:spPr>
        <p:txBody>
          <a:bodyPr wrap="square" lIns="0" tIns="0" rIns="0" bIns="0" anchor="ctr" anchorCtr="0">
            <a:normAutofit/>
          </a:bodyPr>
          <a:lstStyle>
            <a:lvl1pPr marL="0" indent="0" algn="r">
              <a:lnSpc>
                <a:spcPct val="85000"/>
              </a:lnSpc>
              <a:spcBef>
                <a:spcPts val="0"/>
              </a:spcBef>
              <a:buNone/>
              <a:defRPr sz="36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34" name="Text Placeholder 25"/>
          <p:cNvSpPr>
            <a:spLocks noGrp="1"/>
          </p:cNvSpPr>
          <p:nvPr>
            <p:ph type="body" sz="quarter" idx="19" hasCustomPrompt="1"/>
          </p:nvPr>
        </p:nvSpPr>
        <p:spPr>
          <a:xfrm>
            <a:off x="8940659" y="1599957"/>
            <a:ext cx="5554689" cy="3925164"/>
          </a:xfrm>
          <a:prstGeom prst="rect">
            <a:avLst/>
          </a:prstGeom>
        </p:spPr>
        <p:txBody>
          <a:bodyPr wrap="square" lIns="0" tIns="0" rIns="0" bIns="0" anchor="ctr" anchorCtr="0">
            <a:normAutofit/>
          </a:bodyPr>
          <a:lstStyle>
            <a:lvl1pPr marL="0" indent="0" algn="l">
              <a:lnSpc>
                <a:spcPct val="85000"/>
              </a:lnSpc>
              <a:spcBef>
                <a:spcPts val="0"/>
              </a:spcBef>
              <a:buNone/>
              <a:defRPr sz="36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a:t>
            </a:r>
          </a:p>
        </p:txBody>
      </p:sp>
      <p:sp>
        <p:nvSpPr>
          <p:cNvPr id="35" name="Text Placeholder 25"/>
          <p:cNvSpPr>
            <a:spLocks noGrp="1"/>
          </p:cNvSpPr>
          <p:nvPr>
            <p:ph type="body" sz="quarter" idx="20" hasCustomPrompt="1"/>
          </p:nvPr>
        </p:nvSpPr>
        <p:spPr>
          <a:xfrm>
            <a:off x="9461046" y="5525120"/>
            <a:ext cx="3720780" cy="609601"/>
          </a:xfrm>
          <a:prstGeom prst="rect">
            <a:avLst/>
          </a:prstGeom>
        </p:spPr>
        <p:txBody>
          <a:bodyPr wrap="square" lIns="0" tIns="180000" rIns="0" bIns="0" anchor="t" anchorCtr="0">
            <a:normAutofit/>
          </a:bodyPr>
          <a:lstStyle>
            <a:lvl1pPr marL="0" indent="0" algn="ctr">
              <a:spcBef>
                <a:spcPts val="0"/>
              </a:spcBef>
              <a:buNone/>
              <a:defRPr sz="3200" b="0" i="1" spc="-15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Cicero, 45BC</a:t>
            </a:r>
          </a:p>
        </p:txBody>
      </p:sp>
      <p:sp>
        <p:nvSpPr>
          <p:cNvPr id="5" name="Text Placeholder 25"/>
          <p:cNvSpPr>
            <a:spLocks noGrp="1"/>
          </p:cNvSpPr>
          <p:nvPr>
            <p:ph type="body" sz="quarter" idx="11" hasCustomPrompt="1"/>
          </p:nvPr>
        </p:nvSpPr>
        <p:spPr>
          <a:xfrm>
            <a:off x="3250819" y="5525120"/>
            <a:ext cx="3690914" cy="609601"/>
          </a:xfrm>
          <a:prstGeom prst="rect">
            <a:avLst/>
          </a:prstGeom>
        </p:spPr>
        <p:txBody>
          <a:bodyPr wrap="square" lIns="0" tIns="180000" rIns="0" bIns="0" anchor="t" anchorCtr="0">
            <a:normAutofit/>
          </a:bodyPr>
          <a:lstStyle>
            <a:lvl1pPr marL="0" indent="0" algn="ctr">
              <a:spcBef>
                <a:spcPts val="0"/>
              </a:spcBef>
              <a:buNone/>
              <a:defRPr sz="3200" b="0" i="1" spc="-15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Cicero, 45BC</a:t>
            </a:r>
          </a:p>
        </p:txBody>
      </p:sp>
      <p:sp>
        <p:nvSpPr>
          <p:cNvPr id="42" name="Footer Placeholder 9"/>
          <p:cNvSpPr>
            <a:spLocks noGrp="1"/>
          </p:cNvSpPr>
          <p:nvPr>
            <p:ph type="ftr" sz="quarter" idx="18"/>
          </p:nvPr>
        </p:nvSpPr>
        <p:spPr>
          <a:xfrm>
            <a:off x="7246916" y="8416031"/>
            <a:ext cx="8290521" cy="376237"/>
          </a:xfrm>
        </p:spPr>
        <p:txBody>
          <a:bodyPr>
            <a:normAutofit/>
          </a:bodyPr>
          <a:lstStyle>
            <a:lvl1pPr algn="r">
              <a:defRPr sz="1600" b="0" i="0" spc="0">
                <a:solidFill>
                  <a:schemeClr val="bg2">
                    <a:lumMod val="50000"/>
                  </a:schemeClr>
                </a:solidFill>
                <a:latin typeface="Calibri" charset="0"/>
                <a:ea typeface="Calibri" charset="0"/>
                <a:cs typeface="Calibri" charset="0"/>
              </a:defRPr>
            </a:lvl1pPr>
          </a:lstStyle>
          <a:p>
            <a:r>
              <a:rPr lang="en-US"/>
              <a:t>OpenAIRE @ EOSC | RDA  | Berlin | 23rd March 2018</a:t>
            </a: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634922908"/>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Analyze">
    <p:spTree>
      <p:nvGrpSpPr>
        <p:cNvPr id="1" name=""/>
        <p:cNvGrpSpPr/>
        <p:nvPr/>
      </p:nvGrpSpPr>
      <p:grpSpPr>
        <a:xfrm>
          <a:off x="0" y="0"/>
          <a:ext cx="0" cy="0"/>
          <a:chOff x="0" y="0"/>
          <a:chExt cx="0" cy="0"/>
        </a:xfrm>
      </p:grpSpPr>
      <p:grpSp>
        <p:nvGrpSpPr>
          <p:cNvPr id="35" name="Group 34"/>
          <p:cNvGrpSpPr/>
          <p:nvPr userDrawn="1"/>
        </p:nvGrpSpPr>
        <p:grpSpPr>
          <a:xfrm>
            <a:off x="4977114" y="3355141"/>
            <a:ext cx="1461541" cy="255212"/>
            <a:chOff x="4977114" y="3355141"/>
            <a:chExt cx="1461541" cy="255212"/>
          </a:xfrm>
        </p:grpSpPr>
        <p:cxnSp>
          <p:nvCxnSpPr>
            <p:cNvPr id="10" name="Straight Connector 9"/>
            <p:cNvCxnSpPr/>
            <p:nvPr userDrawn="1"/>
          </p:nvCxnSpPr>
          <p:spPr>
            <a:xfrm>
              <a:off x="4977114" y="3355141"/>
              <a:ext cx="1206329"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2" name="Straight Connector 11"/>
            <p:cNvCxnSpPr/>
            <p:nvPr userDrawn="1"/>
          </p:nvCxnSpPr>
          <p:spPr>
            <a:xfrm>
              <a:off x="6183443" y="3355141"/>
              <a:ext cx="255212" cy="255212"/>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grpSp>
        <p:nvGrpSpPr>
          <p:cNvPr id="36" name="Group 35"/>
          <p:cNvGrpSpPr/>
          <p:nvPr userDrawn="1"/>
        </p:nvGrpSpPr>
        <p:grpSpPr>
          <a:xfrm rot="10800000" flipH="1">
            <a:off x="4963180" y="5245881"/>
            <a:ext cx="1866955" cy="657494"/>
            <a:chOff x="5150967" y="3355141"/>
            <a:chExt cx="1488828" cy="157687"/>
          </a:xfrm>
        </p:grpSpPr>
        <p:cxnSp>
          <p:nvCxnSpPr>
            <p:cNvPr id="37" name="Straight Connector 36"/>
            <p:cNvCxnSpPr/>
            <p:nvPr userDrawn="1"/>
          </p:nvCxnSpPr>
          <p:spPr>
            <a:xfrm rot="10800000" flipH="1">
              <a:off x="5150967" y="3355141"/>
              <a:ext cx="1032476"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38" name="Straight Connector 37"/>
            <p:cNvCxnSpPr/>
            <p:nvPr userDrawn="1"/>
          </p:nvCxnSpPr>
          <p:spPr>
            <a:xfrm rot="10800000" flipH="1" flipV="1">
              <a:off x="6183443" y="3355141"/>
              <a:ext cx="456352" cy="157687"/>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41" name="Text Placeholder 15"/>
          <p:cNvSpPr>
            <a:spLocks noGrp="1"/>
          </p:cNvSpPr>
          <p:nvPr>
            <p:ph type="body" sz="quarter" idx="27" hasCustomPrompt="1"/>
          </p:nvPr>
        </p:nvSpPr>
        <p:spPr>
          <a:xfrm>
            <a:off x="711200" y="5452946"/>
            <a:ext cx="4010702" cy="1963854"/>
          </a:xfrm>
          <a:prstGeom prst="rect">
            <a:avLst/>
          </a:prstGeom>
        </p:spPr>
        <p:txBody>
          <a:bodyPr lIns="0" tIns="72000" rIns="0" bIns="0" numCol="1" spcCol="720000" anchor="t" anchorCtr="0">
            <a:normAutofit/>
          </a:bodyPr>
          <a:lstStyle>
            <a:lvl1pPr marL="0" indent="0" algn="r">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a:t>
            </a:r>
          </a:p>
        </p:txBody>
      </p:sp>
      <p:sp>
        <p:nvSpPr>
          <p:cNvPr id="42" name="Text Placeholder 15"/>
          <p:cNvSpPr>
            <a:spLocks noGrp="1"/>
          </p:cNvSpPr>
          <p:nvPr>
            <p:ph type="body" sz="quarter" idx="28" hasCustomPrompt="1"/>
          </p:nvPr>
        </p:nvSpPr>
        <p:spPr>
          <a:xfrm>
            <a:off x="11399735" y="5185718"/>
            <a:ext cx="4010702" cy="2031862"/>
          </a:xfrm>
          <a:prstGeom prst="rect">
            <a:avLst/>
          </a:prstGeom>
        </p:spPr>
        <p:txBody>
          <a:bodyPr lIns="0" tIns="72000" rIns="0" bIns="0" numCol="1" spcCol="720000" anchor="t" anchorCtr="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43" name="Text Placeholder 15"/>
          <p:cNvSpPr>
            <a:spLocks noGrp="1"/>
          </p:cNvSpPr>
          <p:nvPr>
            <p:ph type="body" sz="quarter" idx="29" hasCustomPrompt="1"/>
          </p:nvPr>
        </p:nvSpPr>
        <p:spPr>
          <a:xfrm>
            <a:off x="11399735" y="2188518"/>
            <a:ext cx="4010702" cy="1892663"/>
          </a:xfrm>
          <a:prstGeom prst="rect">
            <a:avLst/>
          </a:prstGeom>
        </p:spPr>
        <p:txBody>
          <a:bodyPr lIns="0" tIns="72000" rIns="0" bIns="0" numCol="1" spcCol="720000" anchor="t" anchorCtr="0">
            <a:normAutofit/>
          </a:bodyPr>
          <a:lstStyle>
            <a:lvl1pPr marL="0" indent="0" algn="l">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p>
        </p:txBody>
      </p:sp>
      <p:grpSp>
        <p:nvGrpSpPr>
          <p:cNvPr id="44" name="Group 43"/>
          <p:cNvGrpSpPr/>
          <p:nvPr userDrawn="1"/>
        </p:nvGrpSpPr>
        <p:grpSpPr>
          <a:xfrm flipH="1">
            <a:off x="9317513" y="3011918"/>
            <a:ext cx="1756889" cy="941658"/>
            <a:chOff x="5435972" y="3355141"/>
            <a:chExt cx="1401055" cy="225838"/>
          </a:xfrm>
        </p:grpSpPr>
        <p:cxnSp>
          <p:nvCxnSpPr>
            <p:cNvPr id="45" name="Straight Connector 44"/>
            <p:cNvCxnSpPr/>
            <p:nvPr userDrawn="1"/>
          </p:nvCxnSpPr>
          <p:spPr>
            <a:xfrm>
              <a:off x="5435972" y="3355141"/>
              <a:ext cx="74747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46" name="Straight Connector 45"/>
            <p:cNvCxnSpPr/>
            <p:nvPr userDrawn="1"/>
          </p:nvCxnSpPr>
          <p:spPr>
            <a:xfrm rot="10800000" flipH="1" flipV="1">
              <a:off x="6183443" y="3355141"/>
              <a:ext cx="653584" cy="225838"/>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48" name="Text Placeholder 15"/>
          <p:cNvSpPr>
            <a:spLocks noGrp="1"/>
          </p:cNvSpPr>
          <p:nvPr>
            <p:ph type="body" sz="quarter" idx="30" hasCustomPrompt="1"/>
          </p:nvPr>
        </p:nvSpPr>
        <p:spPr>
          <a:xfrm>
            <a:off x="720000" y="1578919"/>
            <a:ext cx="4010703" cy="609600"/>
          </a:xfrm>
          <a:prstGeom prst="rect">
            <a:avLst/>
          </a:prstGeom>
        </p:spPr>
        <p:txBody>
          <a:bodyPr lIns="0" tIns="0" rIns="0" bIns="0" anchor="b" anchorCtr="0">
            <a:normAutofit/>
          </a:bodyPr>
          <a:lstStyle>
            <a:lvl1pPr marL="0" indent="0" algn="r">
              <a:buNone/>
              <a:defRPr sz="2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sp>
        <p:nvSpPr>
          <p:cNvPr id="49" name="Text Placeholder 15"/>
          <p:cNvSpPr>
            <a:spLocks noGrp="1"/>
          </p:cNvSpPr>
          <p:nvPr>
            <p:ph type="body" sz="quarter" idx="31" hasCustomPrompt="1"/>
          </p:nvPr>
        </p:nvSpPr>
        <p:spPr>
          <a:xfrm>
            <a:off x="711200" y="2188519"/>
            <a:ext cx="4010702" cy="1892662"/>
          </a:xfrm>
          <a:prstGeom prst="rect">
            <a:avLst/>
          </a:prstGeom>
        </p:spPr>
        <p:txBody>
          <a:bodyPr lIns="0" tIns="72000" rIns="0" bIns="0" numCol="1" spcCol="720000" anchor="t" anchorCtr="0">
            <a:normAutofit/>
          </a:bodyPr>
          <a:lstStyle>
            <a:lvl1pPr marL="0" indent="0" algn="r">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p>
        </p:txBody>
      </p:sp>
      <p:sp>
        <p:nvSpPr>
          <p:cNvPr id="50" name="Text Placeholder 15"/>
          <p:cNvSpPr>
            <a:spLocks noGrp="1"/>
          </p:cNvSpPr>
          <p:nvPr>
            <p:ph type="body" sz="quarter" idx="32" hasCustomPrompt="1"/>
          </p:nvPr>
        </p:nvSpPr>
        <p:spPr>
          <a:xfrm>
            <a:off x="720000" y="4843346"/>
            <a:ext cx="4010703" cy="609600"/>
          </a:xfrm>
          <a:prstGeom prst="rect">
            <a:avLst/>
          </a:prstGeom>
        </p:spPr>
        <p:txBody>
          <a:bodyPr lIns="0" tIns="0" rIns="0" bIns="0" anchor="b" anchorCtr="0">
            <a:normAutofit/>
          </a:bodyPr>
          <a:lstStyle>
            <a:lvl1pPr marL="0" indent="0" algn="r">
              <a:buNone/>
              <a:defRPr sz="2800" b="1" i="0" spc="-151" baseline="0">
                <a:solidFill>
                  <a:schemeClr val="accent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sp>
        <p:nvSpPr>
          <p:cNvPr id="51" name="Text Placeholder 15"/>
          <p:cNvSpPr>
            <a:spLocks noGrp="1"/>
          </p:cNvSpPr>
          <p:nvPr>
            <p:ph type="body" sz="quarter" idx="33" hasCustomPrompt="1"/>
          </p:nvPr>
        </p:nvSpPr>
        <p:spPr>
          <a:xfrm>
            <a:off x="11399734" y="1578919"/>
            <a:ext cx="4010703" cy="609600"/>
          </a:xfrm>
          <a:prstGeom prst="rect">
            <a:avLst/>
          </a:prstGeom>
        </p:spPr>
        <p:txBody>
          <a:bodyPr lIns="0" tIns="0" rIns="0" bIns="0" anchor="b" anchorCtr="0">
            <a:normAutofit/>
          </a:bodyPr>
          <a:lstStyle>
            <a:lvl1pPr marL="0" indent="0" algn="l">
              <a:buNone/>
              <a:defRPr sz="2800" b="1" i="0" spc="-151" baseline="0">
                <a:solidFill>
                  <a:schemeClr val="accent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grpSp>
        <p:nvGrpSpPr>
          <p:cNvPr id="52" name="Group 51"/>
          <p:cNvGrpSpPr/>
          <p:nvPr userDrawn="1"/>
        </p:nvGrpSpPr>
        <p:grpSpPr>
          <a:xfrm flipH="1" flipV="1">
            <a:off x="9814139" y="5741248"/>
            <a:ext cx="1260263" cy="405551"/>
            <a:chOff x="5533392" y="3355141"/>
            <a:chExt cx="905263" cy="255212"/>
          </a:xfrm>
        </p:grpSpPr>
        <p:cxnSp>
          <p:nvCxnSpPr>
            <p:cNvPr id="53" name="Straight Connector 52"/>
            <p:cNvCxnSpPr/>
            <p:nvPr userDrawn="1"/>
          </p:nvCxnSpPr>
          <p:spPr>
            <a:xfrm flipV="1">
              <a:off x="5533392" y="3355141"/>
              <a:ext cx="65005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54" name="Straight Connector 53"/>
            <p:cNvCxnSpPr/>
            <p:nvPr userDrawn="1"/>
          </p:nvCxnSpPr>
          <p:spPr>
            <a:xfrm>
              <a:off x="6183443" y="3355141"/>
              <a:ext cx="255212" cy="255212"/>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57" name="Text Placeholder 15"/>
          <p:cNvSpPr>
            <a:spLocks noGrp="1"/>
          </p:cNvSpPr>
          <p:nvPr>
            <p:ph type="body" sz="quarter" idx="34" hasCustomPrompt="1"/>
          </p:nvPr>
        </p:nvSpPr>
        <p:spPr>
          <a:xfrm>
            <a:off x="11399734" y="4576118"/>
            <a:ext cx="4010703" cy="609600"/>
          </a:xfrm>
          <a:prstGeom prst="rect">
            <a:avLst/>
          </a:prstGeom>
        </p:spPr>
        <p:txBody>
          <a:bodyPr lIns="0" tIns="0" rIns="0" bIns="0" anchor="b" anchorCtr="0">
            <a:normAutofit/>
          </a:bodyPr>
          <a:lstStyle>
            <a:lvl1pPr marL="0" indent="0" algn="l">
              <a:buNone/>
              <a:defRPr sz="2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pic>
        <p:nvPicPr>
          <p:cNvPr id="61" name="Picture 6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47872" y="2701698"/>
            <a:ext cx="3258477" cy="3715808"/>
          </a:xfrm>
          <a:prstGeom prst="rect">
            <a:avLst/>
          </a:prstGeom>
        </p:spPr>
      </p:pic>
      <p:sp>
        <p:nvSpPr>
          <p:cNvPr id="28" name="Text Placeholder 25"/>
          <p:cNvSpPr>
            <a:spLocks noGrp="1"/>
          </p:cNvSpPr>
          <p:nvPr>
            <p:ph type="body" sz="quarter" idx="10" hasCustomPrompt="1"/>
          </p:nvPr>
        </p:nvSpPr>
        <p:spPr>
          <a:xfrm>
            <a:off x="711199" y="408676"/>
            <a:ext cx="14699237" cy="1051824"/>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p>
        </p:txBody>
      </p:sp>
      <p:pic>
        <p:nvPicPr>
          <p:cNvPr id="30" name="Picture 2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33"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Helvetica" charset="0"/>
                <a:ea typeface="Helvetica" charset="0"/>
                <a:cs typeface="Helvetica" charset="0"/>
              </a:defRPr>
            </a:lvl1pPr>
          </a:lstStyle>
          <a:p>
            <a:r>
              <a:rPr lang="it-IT" sz="1000" spc="-80" dirty="0">
                <a:solidFill>
                  <a:srgbClr val="000000"/>
                </a:solidFill>
              </a:rPr>
              <a:t>Università di Pisa, Corso di didattica trasversale (LABCD5) “Curare e conservare il dato per la ricerca” – 18 </a:t>
            </a:r>
            <a:r>
              <a:rPr lang="it-IT" sz="1000" spc="-80" dirty="0" err="1">
                <a:solidFill>
                  <a:srgbClr val="000000"/>
                </a:solidFill>
              </a:rPr>
              <a:t>Dic</a:t>
            </a:r>
            <a:r>
              <a:rPr lang="it-IT" sz="1000" spc="-80" dirty="0">
                <a:solidFill>
                  <a:srgbClr val="000000"/>
                </a:solidFill>
              </a:rPr>
              <a:t> 2018</a:t>
            </a:r>
            <a:endParaRPr lang="en-US" sz="1000" spc="-80" dirty="0">
              <a:solidFill>
                <a:srgbClr val="000000"/>
              </a:solidFill>
            </a:endParaRPr>
          </a:p>
        </p:txBody>
      </p:sp>
      <p:sp>
        <p:nvSpPr>
          <p:cNvPr id="34"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40" name="Picture 3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758532930"/>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 Blocks - Phot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27583" y="0"/>
            <a:ext cx="4628417" cy="9155111"/>
          </a:xfrm>
          <a:prstGeom prst="rect">
            <a:avLst/>
          </a:prstGeom>
        </p:spPr>
      </p:pic>
      <p:sp>
        <p:nvSpPr>
          <p:cNvPr id="5" name="Text Placeholder 25"/>
          <p:cNvSpPr>
            <a:spLocks noGrp="1"/>
          </p:cNvSpPr>
          <p:nvPr>
            <p:ph type="body" sz="quarter" idx="10" hasCustomPrompt="1"/>
          </p:nvPr>
        </p:nvSpPr>
        <p:spPr>
          <a:xfrm>
            <a:off x="711200" y="552085"/>
            <a:ext cx="10210800" cy="908415"/>
          </a:xfrm>
          <a:prstGeom prst="rect">
            <a:avLst/>
          </a:prstGeom>
        </p:spPr>
        <p:txBody>
          <a:bodyPr wrap="square" lIns="0" tIns="0" rIns="0" bIns="0" anchor="b" anchorCtr="0">
            <a:noAutofit/>
          </a:bodyPr>
          <a:lstStyle>
            <a:lvl1pPr marL="0" indent="0" algn="l">
              <a:lnSpc>
                <a:spcPct val="85000"/>
              </a:lnSpc>
              <a:spcBef>
                <a:spcPts val="0"/>
              </a:spcBef>
              <a:buNone/>
              <a:defRPr sz="54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sp>
        <p:nvSpPr>
          <p:cNvPr id="19" name="Rectangle 18"/>
          <p:cNvSpPr/>
          <p:nvPr userDrawn="1"/>
        </p:nvSpPr>
        <p:spPr>
          <a:xfrm>
            <a:off x="11627582" y="-1"/>
            <a:ext cx="4689798" cy="914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17" name="Text Placeholder 15"/>
          <p:cNvSpPr>
            <a:spLocks noGrp="1"/>
          </p:cNvSpPr>
          <p:nvPr>
            <p:ph type="body" sz="quarter" idx="27" hasCustomPrompt="1"/>
          </p:nvPr>
        </p:nvSpPr>
        <p:spPr>
          <a:xfrm>
            <a:off x="711201" y="216724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33" name="Text Placeholder 15"/>
          <p:cNvSpPr>
            <a:spLocks noGrp="1"/>
          </p:cNvSpPr>
          <p:nvPr>
            <p:ph type="body" sz="quarter" idx="28" hasCustomPrompt="1"/>
          </p:nvPr>
        </p:nvSpPr>
        <p:spPr>
          <a:xfrm>
            <a:off x="6070600" y="216724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a:t>
            </a:r>
          </a:p>
        </p:txBody>
      </p:sp>
      <p:sp>
        <p:nvSpPr>
          <p:cNvPr id="9" name="Rectangle 8"/>
          <p:cNvSpPr/>
          <p:nvPr userDrawn="1"/>
        </p:nvSpPr>
        <p:spPr>
          <a:xfrm>
            <a:off x="711200" y="2082800"/>
            <a:ext cx="4851401" cy="8444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8" name="Rectangle 37"/>
          <p:cNvSpPr/>
          <p:nvPr userDrawn="1"/>
        </p:nvSpPr>
        <p:spPr>
          <a:xfrm>
            <a:off x="6070599" y="2082800"/>
            <a:ext cx="4851401"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9" name="Rectangle 38"/>
          <p:cNvSpPr/>
          <p:nvPr userDrawn="1"/>
        </p:nvSpPr>
        <p:spPr>
          <a:xfrm>
            <a:off x="711200" y="4578991"/>
            <a:ext cx="4851401" cy="84449"/>
          </a:xfrm>
          <a:prstGeom prst="rect">
            <a:avLst/>
          </a:prstGeom>
          <a:solidFill>
            <a:schemeClr val="accent1">
              <a:lumMod val="60000"/>
              <a:lumOff val="40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0" name="Rectangle 39"/>
          <p:cNvSpPr/>
          <p:nvPr userDrawn="1"/>
        </p:nvSpPr>
        <p:spPr>
          <a:xfrm>
            <a:off x="6070599" y="4578991"/>
            <a:ext cx="4851401" cy="84449"/>
          </a:xfrm>
          <a:prstGeom prst="rect">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Text Placeholder 15"/>
          <p:cNvSpPr>
            <a:spLocks noGrp="1"/>
          </p:cNvSpPr>
          <p:nvPr>
            <p:ph type="body" sz="quarter" idx="29" hasCustomPrompt="1"/>
          </p:nvPr>
        </p:nvSpPr>
        <p:spPr>
          <a:xfrm>
            <a:off x="711201" y="466107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l-GR" dirty="0"/>
              <a:t>Ι</a:t>
            </a:r>
            <a:r>
              <a:rPr lang="en-US" dirty="0" err="1"/>
              <a:t>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ligula </a:t>
            </a:r>
            <a:r>
              <a:rPr lang="en-US" dirty="0" err="1"/>
              <a:t>eget</a:t>
            </a:r>
            <a:r>
              <a:rPr lang="en-US" dirty="0"/>
              <a:t> dolor. </a:t>
            </a:r>
          </a:p>
        </p:txBody>
      </p:sp>
      <p:sp>
        <p:nvSpPr>
          <p:cNvPr id="42" name="Text Placeholder 15"/>
          <p:cNvSpPr>
            <a:spLocks noGrp="1"/>
          </p:cNvSpPr>
          <p:nvPr>
            <p:ph type="body" sz="quarter" idx="30" hasCustomPrompt="1"/>
          </p:nvPr>
        </p:nvSpPr>
        <p:spPr>
          <a:xfrm>
            <a:off x="6070600" y="466107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dolor.</a:t>
            </a:r>
            <a:r>
              <a:rPr lang="el-GR" dirty="0"/>
              <a:t> </a:t>
            </a:r>
            <a:r>
              <a:rPr lang="en-US" dirty="0" err="1"/>
              <a:t>ipsum</a:t>
            </a:r>
            <a:r>
              <a:rPr lang="en-US" dirty="0"/>
              <a:t> </a:t>
            </a:r>
          </a:p>
        </p:txBody>
      </p:sp>
      <p:sp>
        <p:nvSpPr>
          <p:cNvPr id="45" name="Footer Placeholder 9"/>
          <p:cNvSpPr>
            <a:spLocks noGrp="1"/>
          </p:cNvSpPr>
          <p:nvPr>
            <p:ph type="ftr" sz="quarter" idx="18"/>
          </p:nvPr>
        </p:nvSpPr>
        <p:spPr>
          <a:xfrm>
            <a:off x="4506556" y="8574271"/>
            <a:ext cx="8290521" cy="314045"/>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1"/>
                </a:solidFill>
                <a:latin typeface="Helvetica" charset="0"/>
                <a:ea typeface="Helvetica" charset="0"/>
                <a:cs typeface="Helvetica" charset="0"/>
              </a:defRPr>
            </a:lvl1pPr>
          </a:lstStyle>
          <a:p>
            <a:r>
              <a:rPr lang="it-IT" sz="1000" spc="-80" dirty="0">
                <a:solidFill>
                  <a:srgbClr val="000000"/>
                </a:solidFill>
              </a:rPr>
              <a:t>Università di Pisa, Corso di didattica trasversale (LABCD5) “Curare e conservare il dato per la ricerca” – 18 </a:t>
            </a:r>
            <a:r>
              <a:rPr lang="it-IT" sz="1000" spc="-80" dirty="0" err="1">
                <a:solidFill>
                  <a:srgbClr val="000000"/>
                </a:solidFill>
              </a:rPr>
              <a:t>Dic</a:t>
            </a:r>
            <a:r>
              <a:rPr lang="it-IT" sz="1000" spc="-80" dirty="0">
                <a:solidFill>
                  <a:srgbClr val="000000"/>
                </a:solidFill>
              </a:rPr>
              <a:t> 2018</a:t>
            </a:r>
            <a:endParaRPr lang="en-US" sz="1000" spc="-80" dirty="0">
              <a:solidFill>
                <a:srgbClr val="000000"/>
              </a:solidFill>
            </a:endParaRPr>
          </a:p>
        </p:txBody>
      </p:sp>
      <p:sp>
        <p:nvSpPr>
          <p:cNvPr id="20" name="Slide Number Placeholder 2"/>
          <p:cNvSpPr>
            <a:spLocks noGrp="1"/>
          </p:cNvSpPr>
          <p:nvPr>
            <p:ph type="sldNum" sz="quarter" idx="4"/>
          </p:nvPr>
        </p:nvSpPr>
        <p:spPr>
          <a:xfrm>
            <a:off x="15571303" y="8602293"/>
            <a:ext cx="508000" cy="376237"/>
          </a:xfrm>
          <a:prstGeom prst="rect">
            <a:avLst/>
          </a:prstGeom>
        </p:spPr>
        <p:txBody>
          <a:bodyPr vert="horz" lIns="91440" tIns="45720" rIns="91440" bIns="45720" rtlCol="0" anchor="ctr"/>
          <a:lstStyle>
            <a:lvl1pPr algn="r">
              <a:defRPr sz="1600" b="0" i="0">
                <a:solidFill>
                  <a:schemeClr val="bg1"/>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490829983"/>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711199" y="355600"/>
            <a:ext cx="14826237" cy="1104900"/>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a:t>
            </a:r>
            <a:r>
              <a:rPr lang="el-GR" dirty="0"/>
              <a:t>- 3</a:t>
            </a:r>
            <a:r>
              <a:rPr lang="en-US" dirty="0"/>
              <a:t> Boxes</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1" name="Rectangle 30"/>
          <p:cNvSpPr/>
          <p:nvPr userDrawn="1"/>
        </p:nvSpPr>
        <p:spPr>
          <a:xfrm>
            <a:off x="711200" y="1933732"/>
            <a:ext cx="4532131" cy="180000"/>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6" name="Rectangle 35"/>
          <p:cNvSpPr/>
          <p:nvPr userDrawn="1"/>
        </p:nvSpPr>
        <p:spPr>
          <a:xfrm>
            <a:off x="5861934" y="1933732"/>
            <a:ext cx="4532131" cy="180000"/>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Rectangle 40"/>
          <p:cNvSpPr/>
          <p:nvPr userDrawn="1"/>
        </p:nvSpPr>
        <p:spPr>
          <a:xfrm>
            <a:off x="11012668" y="1933732"/>
            <a:ext cx="4532131" cy="180000"/>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2" name="Rectangle 41"/>
          <p:cNvSpPr/>
          <p:nvPr userDrawn="1"/>
        </p:nvSpPr>
        <p:spPr>
          <a:xfrm>
            <a:off x="711200" y="7000354"/>
            <a:ext cx="4532131" cy="8444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3" name="Rectangle 42"/>
          <p:cNvSpPr/>
          <p:nvPr userDrawn="1"/>
        </p:nvSpPr>
        <p:spPr>
          <a:xfrm>
            <a:off x="5861934" y="6999710"/>
            <a:ext cx="4532131"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4" name="Rectangle 43"/>
          <p:cNvSpPr/>
          <p:nvPr userDrawn="1"/>
        </p:nvSpPr>
        <p:spPr>
          <a:xfrm>
            <a:off x="11012668" y="6999709"/>
            <a:ext cx="4532131" cy="84449"/>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8" name="Text Placeholder 15"/>
          <p:cNvSpPr>
            <a:spLocks noGrp="1"/>
          </p:cNvSpPr>
          <p:nvPr>
            <p:ph type="body" sz="quarter" idx="27" hasCustomPrompt="1"/>
          </p:nvPr>
        </p:nvSpPr>
        <p:spPr>
          <a:xfrm>
            <a:off x="711201" y="3229338"/>
            <a:ext cx="453213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49" name="Text Placeholder 25"/>
          <p:cNvSpPr>
            <a:spLocks noGrp="1"/>
          </p:cNvSpPr>
          <p:nvPr>
            <p:ph type="body" sz="quarter" idx="28" hasCustomPrompt="1"/>
          </p:nvPr>
        </p:nvSpPr>
        <p:spPr>
          <a:xfrm>
            <a:off x="711200" y="2430866"/>
            <a:ext cx="4532132"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50" name="Text Placeholder 15"/>
          <p:cNvSpPr>
            <a:spLocks noGrp="1"/>
          </p:cNvSpPr>
          <p:nvPr>
            <p:ph type="body" sz="quarter" idx="29" hasCustomPrompt="1"/>
          </p:nvPr>
        </p:nvSpPr>
        <p:spPr>
          <a:xfrm>
            <a:off x="5861934" y="3229338"/>
            <a:ext cx="453213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1" name="Text Placeholder 25"/>
          <p:cNvSpPr>
            <a:spLocks noGrp="1"/>
          </p:cNvSpPr>
          <p:nvPr>
            <p:ph type="body" sz="quarter" idx="30" hasCustomPrompt="1"/>
          </p:nvPr>
        </p:nvSpPr>
        <p:spPr>
          <a:xfrm>
            <a:off x="5861933" y="2430866"/>
            <a:ext cx="4532132"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2</a:t>
            </a:r>
          </a:p>
        </p:txBody>
      </p:sp>
      <p:sp>
        <p:nvSpPr>
          <p:cNvPr id="52" name="Text Placeholder 15"/>
          <p:cNvSpPr>
            <a:spLocks noGrp="1"/>
          </p:cNvSpPr>
          <p:nvPr>
            <p:ph type="body" sz="quarter" idx="31" hasCustomPrompt="1"/>
          </p:nvPr>
        </p:nvSpPr>
        <p:spPr>
          <a:xfrm>
            <a:off x="11012669" y="3229338"/>
            <a:ext cx="453213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3" name="Text Placeholder 25"/>
          <p:cNvSpPr>
            <a:spLocks noGrp="1"/>
          </p:cNvSpPr>
          <p:nvPr>
            <p:ph type="body" sz="quarter" idx="32" hasCustomPrompt="1"/>
          </p:nvPr>
        </p:nvSpPr>
        <p:spPr>
          <a:xfrm>
            <a:off x="11012668" y="2430866"/>
            <a:ext cx="4532132"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3</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26"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27"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8" name="Picture 2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9" name="Picture 2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4014138592"/>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3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711199" y="355600"/>
            <a:ext cx="14826237" cy="1104900"/>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a:t>
            </a:r>
            <a:r>
              <a:rPr lang="el-GR" dirty="0"/>
              <a:t>- </a:t>
            </a:r>
            <a:r>
              <a:rPr lang="en-US" dirty="0"/>
              <a:t>2 Boxes</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6" name="Rectangle 35"/>
          <p:cNvSpPr/>
          <p:nvPr userDrawn="1"/>
        </p:nvSpPr>
        <p:spPr>
          <a:xfrm>
            <a:off x="711200" y="1933731"/>
            <a:ext cx="7200000" cy="180000"/>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Rectangle 40"/>
          <p:cNvSpPr/>
          <p:nvPr userDrawn="1"/>
        </p:nvSpPr>
        <p:spPr>
          <a:xfrm>
            <a:off x="8354543" y="1933732"/>
            <a:ext cx="7200000" cy="180000"/>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3" name="Rectangle 42"/>
          <p:cNvSpPr/>
          <p:nvPr userDrawn="1"/>
        </p:nvSpPr>
        <p:spPr>
          <a:xfrm>
            <a:off x="711200" y="6999709"/>
            <a:ext cx="7200000"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4" name="Rectangle 43"/>
          <p:cNvSpPr/>
          <p:nvPr userDrawn="1"/>
        </p:nvSpPr>
        <p:spPr>
          <a:xfrm>
            <a:off x="8354543" y="6999709"/>
            <a:ext cx="7200000" cy="84449"/>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0" name="Text Placeholder 15"/>
          <p:cNvSpPr>
            <a:spLocks noGrp="1"/>
          </p:cNvSpPr>
          <p:nvPr>
            <p:ph type="body" sz="quarter" idx="29" hasCustomPrompt="1"/>
          </p:nvPr>
        </p:nvSpPr>
        <p:spPr>
          <a:xfrm>
            <a:off x="711200" y="3229337"/>
            <a:ext cx="720000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1" name="Text Placeholder 25"/>
          <p:cNvSpPr>
            <a:spLocks noGrp="1"/>
          </p:cNvSpPr>
          <p:nvPr>
            <p:ph type="body" sz="quarter" idx="30" hasCustomPrompt="1"/>
          </p:nvPr>
        </p:nvSpPr>
        <p:spPr>
          <a:xfrm>
            <a:off x="711199" y="2430865"/>
            <a:ext cx="7200000"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52" name="Text Placeholder 15"/>
          <p:cNvSpPr>
            <a:spLocks noGrp="1"/>
          </p:cNvSpPr>
          <p:nvPr>
            <p:ph type="body" sz="quarter" idx="31" hasCustomPrompt="1"/>
          </p:nvPr>
        </p:nvSpPr>
        <p:spPr>
          <a:xfrm>
            <a:off x="8354544" y="3229338"/>
            <a:ext cx="720000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3" name="Text Placeholder 25"/>
          <p:cNvSpPr>
            <a:spLocks noGrp="1"/>
          </p:cNvSpPr>
          <p:nvPr>
            <p:ph type="body" sz="quarter" idx="32" hasCustomPrompt="1"/>
          </p:nvPr>
        </p:nvSpPr>
        <p:spPr>
          <a:xfrm>
            <a:off x="8354543" y="2430866"/>
            <a:ext cx="7200000"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2</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26"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27"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8" name="Picture 2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9" name="Picture 2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19142857"/>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6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722774" y="355600"/>
            <a:ext cx="14826237" cy="1104900"/>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a:t>
            </a:r>
            <a:r>
              <a:rPr lang="el-GR" dirty="0"/>
              <a:t>- 6</a:t>
            </a:r>
            <a:r>
              <a:rPr lang="en-US" dirty="0"/>
              <a:t> Boxes</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1" name="Rectangle 30"/>
          <p:cNvSpPr/>
          <p:nvPr userDrawn="1"/>
        </p:nvSpPr>
        <p:spPr>
          <a:xfrm>
            <a:off x="711200" y="1760109"/>
            <a:ext cx="7198081" cy="15266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6" name="Rectangle 35"/>
          <p:cNvSpPr/>
          <p:nvPr userDrawn="1"/>
        </p:nvSpPr>
        <p:spPr>
          <a:xfrm>
            <a:off x="8366599" y="1760109"/>
            <a:ext cx="7198081" cy="15266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48" name="Text Placeholder 15"/>
          <p:cNvSpPr>
            <a:spLocks noGrp="1"/>
          </p:cNvSpPr>
          <p:nvPr>
            <p:ph type="body" sz="quarter" idx="27" hasCustomPrompt="1"/>
          </p:nvPr>
        </p:nvSpPr>
        <p:spPr>
          <a:xfrm>
            <a:off x="711200" y="2591412"/>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49" name="Text Placeholder 25"/>
          <p:cNvSpPr>
            <a:spLocks noGrp="1"/>
          </p:cNvSpPr>
          <p:nvPr>
            <p:ph type="body" sz="quarter" idx="28" hasCustomPrompt="1"/>
          </p:nvPr>
        </p:nvSpPr>
        <p:spPr>
          <a:xfrm>
            <a:off x="711200" y="1940109"/>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23" name="Text Placeholder 15"/>
          <p:cNvSpPr>
            <a:spLocks noGrp="1"/>
          </p:cNvSpPr>
          <p:nvPr>
            <p:ph type="body" sz="quarter" idx="29" hasCustomPrompt="1"/>
          </p:nvPr>
        </p:nvSpPr>
        <p:spPr>
          <a:xfrm>
            <a:off x="8366599" y="2591412"/>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24" name="Text Placeholder 25"/>
          <p:cNvSpPr>
            <a:spLocks noGrp="1"/>
          </p:cNvSpPr>
          <p:nvPr>
            <p:ph type="body" sz="quarter" idx="30" hasCustomPrompt="1"/>
          </p:nvPr>
        </p:nvSpPr>
        <p:spPr>
          <a:xfrm>
            <a:off x="8366599" y="1940109"/>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a:t>
            </a:r>
            <a:r>
              <a:rPr lang="el-GR" dirty="0"/>
              <a:t>2</a:t>
            </a:r>
            <a:endParaRPr lang="en-US" dirty="0"/>
          </a:p>
        </p:txBody>
      </p:sp>
      <p:sp>
        <p:nvSpPr>
          <p:cNvPr id="45" name="Rectangle 44"/>
          <p:cNvSpPr/>
          <p:nvPr userDrawn="1"/>
        </p:nvSpPr>
        <p:spPr>
          <a:xfrm>
            <a:off x="711200" y="4841820"/>
            <a:ext cx="7198081" cy="15266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6" name="Rectangle 45"/>
          <p:cNvSpPr/>
          <p:nvPr userDrawn="1"/>
        </p:nvSpPr>
        <p:spPr>
          <a:xfrm>
            <a:off x="8366599" y="4841820"/>
            <a:ext cx="7198081" cy="15266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7" name="Text Placeholder 15"/>
          <p:cNvSpPr>
            <a:spLocks noGrp="1"/>
          </p:cNvSpPr>
          <p:nvPr>
            <p:ph type="body" sz="quarter" idx="33" hasCustomPrompt="1"/>
          </p:nvPr>
        </p:nvSpPr>
        <p:spPr>
          <a:xfrm>
            <a:off x="711200" y="5673123"/>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58" name="Text Placeholder 25"/>
          <p:cNvSpPr>
            <a:spLocks noGrp="1"/>
          </p:cNvSpPr>
          <p:nvPr>
            <p:ph type="body" sz="quarter" idx="34" hasCustomPrompt="1"/>
          </p:nvPr>
        </p:nvSpPr>
        <p:spPr>
          <a:xfrm>
            <a:off x="711200" y="5021820"/>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a:t>
            </a:r>
            <a:r>
              <a:rPr lang="el-GR" dirty="0"/>
              <a:t>4</a:t>
            </a:r>
            <a:endParaRPr lang="en-US" dirty="0"/>
          </a:p>
        </p:txBody>
      </p:sp>
      <p:sp>
        <p:nvSpPr>
          <p:cNvPr id="59" name="Text Placeholder 15"/>
          <p:cNvSpPr>
            <a:spLocks noGrp="1"/>
          </p:cNvSpPr>
          <p:nvPr>
            <p:ph type="body" sz="quarter" idx="35" hasCustomPrompt="1"/>
          </p:nvPr>
        </p:nvSpPr>
        <p:spPr>
          <a:xfrm>
            <a:off x="8366599" y="5673123"/>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60" name="Text Placeholder 25"/>
          <p:cNvSpPr>
            <a:spLocks noGrp="1"/>
          </p:cNvSpPr>
          <p:nvPr>
            <p:ph type="body" sz="quarter" idx="36" hasCustomPrompt="1"/>
          </p:nvPr>
        </p:nvSpPr>
        <p:spPr>
          <a:xfrm>
            <a:off x="8366599" y="5021820"/>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a:t>
            </a:r>
            <a:r>
              <a:rPr lang="el-GR" dirty="0"/>
              <a:t>5</a:t>
            </a:r>
            <a:endParaRPr lang="en-US" dirty="0"/>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0"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33" name="Picture 3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34" name="Picture 3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860409544"/>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 Photos - Texts">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1615152"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3" name="Text Placeholder 15"/>
          <p:cNvSpPr>
            <a:spLocks noGrp="1"/>
          </p:cNvSpPr>
          <p:nvPr>
            <p:ph type="body" sz="quarter" idx="24" hasCustomPrompt="1"/>
          </p:nvPr>
        </p:nvSpPr>
        <p:spPr>
          <a:xfrm>
            <a:off x="1240407" y="4309135"/>
            <a:ext cx="3119156"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1224440"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18" name="Text Placeholder 15"/>
          <p:cNvSpPr>
            <a:spLocks noGrp="1"/>
          </p:cNvSpPr>
          <p:nvPr>
            <p:ph type="body" sz="quarter" idx="26" hasCustomPrompt="1"/>
          </p:nvPr>
        </p:nvSpPr>
        <p:spPr>
          <a:xfrm>
            <a:off x="4759520" y="4309135"/>
            <a:ext cx="316753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2</a:t>
            </a:r>
          </a:p>
        </p:txBody>
      </p:sp>
      <p:sp>
        <p:nvSpPr>
          <p:cNvPr id="19" name="Text Placeholder 15"/>
          <p:cNvSpPr>
            <a:spLocks noGrp="1"/>
          </p:cNvSpPr>
          <p:nvPr>
            <p:ph type="body" sz="quarter" idx="27" hasCustomPrompt="1"/>
          </p:nvPr>
        </p:nvSpPr>
        <p:spPr>
          <a:xfrm>
            <a:off x="4767740"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l-GR" dirty="0"/>
              <a:t>.</a:t>
            </a:r>
            <a:endParaRPr lang="en-US" dirty="0"/>
          </a:p>
        </p:txBody>
      </p:sp>
      <p:sp>
        <p:nvSpPr>
          <p:cNvPr id="20" name="Text Placeholder 15"/>
          <p:cNvSpPr>
            <a:spLocks noGrp="1"/>
          </p:cNvSpPr>
          <p:nvPr>
            <p:ph type="body" sz="quarter" idx="28" hasCustomPrompt="1"/>
          </p:nvPr>
        </p:nvSpPr>
        <p:spPr>
          <a:xfrm>
            <a:off x="8331081" y="4309135"/>
            <a:ext cx="316753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3</a:t>
            </a:r>
          </a:p>
        </p:txBody>
      </p:sp>
      <p:sp>
        <p:nvSpPr>
          <p:cNvPr id="21" name="Text Placeholder 15"/>
          <p:cNvSpPr>
            <a:spLocks noGrp="1"/>
          </p:cNvSpPr>
          <p:nvPr>
            <p:ph type="body" sz="quarter" idx="29" hasCustomPrompt="1"/>
          </p:nvPr>
        </p:nvSpPr>
        <p:spPr>
          <a:xfrm>
            <a:off x="8339301"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l-GR" dirty="0"/>
              <a:t>.</a:t>
            </a:r>
            <a:endParaRPr lang="en-US" dirty="0"/>
          </a:p>
        </p:txBody>
      </p:sp>
      <p:sp>
        <p:nvSpPr>
          <p:cNvPr id="22" name="Text Placeholder 15"/>
          <p:cNvSpPr>
            <a:spLocks noGrp="1"/>
          </p:cNvSpPr>
          <p:nvPr>
            <p:ph type="body" sz="quarter" idx="30" hasCustomPrompt="1"/>
          </p:nvPr>
        </p:nvSpPr>
        <p:spPr>
          <a:xfrm>
            <a:off x="11842940" y="4309135"/>
            <a:ext cx="316753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4</a:t>
            </a:r>
          </a:p>
        </p:txBody>
      </p:sp>
      <p:sp>
        <p:nvSpPr>
          <p:cNvPr id="23" name="Text Placeholder 15"/>
          <p:cNvSpPr>
            <a:spLocks noGrp="1"/>
          </p:cNvSpPr>
          <p:nvPr>
            <p:ph type="body" sz="quarter" idx="31" hasCustomPrompt="1"/>
          </p:nvPr>
        </p:nvSpPr>
        <p:spPr>
          <a:xfrm>
            <a:off x="11851160"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l-GR" dirty="0"/>
              <a:t>Ε</a:t>
            </a:r>
            <a:r>
              <a:rPr lang="en-US" dirty="0" err="1"/>
              <a:t>tincidunt</a:t>
            </a:r>
            <a:r>
              <a:rPr lang="en-US" dirty="0"/>
              <a:t> </a:t>
            </a:r>
            <a:r>
              <a:rPr lang="en-US" dirty="0" err="1"/>
              <a:t>ut</a:t>
            </a:r>
            <a:r>
              <a:rPr lang="en-US" dirty="0"/>
              <a:t> </a:t>
            </a:r>
            <a:r>
              <a:rPr lang="en-US" dirty="0" err="1"/>
              <a:t>laoreet</a:t>
            </a:r>
            <a:r>
              <a:rPr lang="en-US" dirty="0"/>
              <a:t> </a:t>
            </a:r>
            <a:r>
              <a:rPr lang="en-US" dirty="0" err="1"/>
              <a:t>dolore</a:t>
            </a:r>
            <a:r>
              <a:rPr lang="en-US" dirty="0"/>
              <a:t> magna </a:t>
            </a:r>
            <a:r>
              <a:rPr lang="en-US" dirty="0" err="1"/>
              <a:t>aliquam</a:t>
            </a:r>
            <a:r>
              <a:rPr lang="en-US" dirty="0"/>
              <a:t> </a:t>
            </a:r>
            <a:r>
              <a:rPr lang="en-US" dirty="0" err="1"/>
              <a:t>erat</a:t>
            </a:r>
            <a:r>
              <a:rPr lang="en-US" dirty="0"/>
              <a:t> </a:t>
            </a:r>
            <a:r>
              <a:rPr lang="en-US" dirty="0" err="1"/>
              <a:t>volutpat</a:t>
            </a:r>
            <a:r>
              <a:rPr lang="en-US" dirty="0"/>
              <a:t>.</a:t>
            </a:r>
          </a:p>
        </p:txBody>
      </p:sp>
      <p:sp>
        <p:nvSpPr>
          <p:cNvPr id="24" name="Picture Placeholder 34"/>
          <p:cNvSpPr>
            <a:spLocks noGrp="1" noChangeAspect="1"/>
          </p:cNvSpPr>
          <p:nvPr>
            <p:ph type="pic" sz="quarter" idx="32" hasCustomPrompt="1"/>
          </p:nvPr>
        </p:nvSpPr>
        <p:spPr>
          <a:xfrm>
            <a:off x="5158451"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5" name="Picture Placeholder 34"/>
          <p:cNvSpPr>
            <a:spLocks noGrp="1" noChangeAspect="1"/>
          </p:cNvSpPr>
          <p:nvPr>
            <p:ph type="pic" sz="quarter" idx="33" hasCustomPrompt="1"/>
          </p:nvPr>
        </p:nvSpPr>
        <p:spPr>
          <a:xfrm>
            <a:off x="8730012"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6" name="Picture Placeholder 34"/>
          <p:cNvSpPr>
            <a:spLocks noGrp="1" noChangeAspect="1"/>
          </p:cNvSpPr>
          <p:nvPr>
            <p:ph type="pic" sz="quarter" idx="34" hasCustomPrompt="1"/>
          </p:nvPr>
        </p:nvSpPr>
        <p:spPr>
          <a:xfrm>
            <a:off x="12241871"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7" name="Text Placeholder 25"/>
          <p:cNvSpPr>
            <a:spLocks noGrp="1"/>
          </p:cNvSpPr>
          <p:nvPr>
            <p:ph type="body" sz="quarter" idx="10" hasCustomPrompt="1"/>
          </p:nvPr>
        </p:nvSpPr>
        <p:spPr>
          <a:xfrm>
            <a:off x="711199" y="575733"/>
            <a:ext cx="14752577" cy="884767"/>
          </a:xfrm>
          <a:prstGeom prst="rect">
            <a:avLst/>
          </a:prstGeom>
        </p:spPr>
        <p:txBody>
          <a:bodyPr wrap="square" lIns="0" tIns="0" rIns="0" bIns="0" anchor="b" anchorCtr="0">
            <a:normAutofit/>
          </a:bodyPr>
          <a:lstStyle>
            <a:lvl1pPr marL="0" indent="0" algn="ctr">
              <a:lnSpc>
                <a:spcPct val="85000"/>
              </a:lnSpc>
              <a:spcBef>
                <a:spcPts val="0"/>
              </a:spcBef>
              <a:buNone/>
              <a:defRPr sz="4400" b="1" i="0" spc="-15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4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6" name="Footer Placeholder 9"/>
          <p:cNvSpPr>
            <a:spLocks noGrp="1"/>
          </p:cNvSpPr>
          <p:nvPr>
            <p:ph type="ftr" sz="quarter" idx="18"/>
          </p:nvPr>
        </p:nvSpPr>
        <p:spPr>
          <a:xfrm>
            <a:off x="7246916" y="8416031"/>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32"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31" name="Picture 3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923037352"/>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3 Photos - Texts">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1752148" y="1929475"/>
            <a:ext cx="2552243" cy="2556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3" name="Text Placeholder 15"/>
          <p:cNvSpPr>
            <a:spLocks noGrp="1"/>
          </p:cNvSpPr>
          <p:nvPr>
            <p:ph type="body" sz="quarter" idx="24" hasCustomPrompt="1"/>
          </p:nvPr>
        </p:nvSpPr>
        <p:spPr>
          <a:xfrm>
            <a:off x="833301" y="4637371"/>
            <a:ext cx="4392000" cy="507490"/>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825319" y="5147071"/>
            <a:ext cx="4392000" cy="2597964"/>
          </a:xfrm>
          <a:prstGeom prst="rect">
            <a:avLst/>
          </a:prstGeom>
        </p:spPr>
        <p:txBody>
          <a:bodyPr lIns="0" tIns="72000" rIns="0" bIns="0" numCol="1" spcCol="450000" anchor="t" anchorCtr="0">
            <a:normAutofit/>
          </a:bodyPr>
          <a:lstStyle>
            <a:lvl1pPr marL="0" indent="0" algn="ctr">
              <a:buNone/>
              <a:defRPr sz="28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18" name="Text Placeholder 15"/>
          <p:cNvSpPr>
            <a:spLocks noGrp="1"/>
          </p:cNvSpPr>
          <p:nvPr>
            <p:ph type="body" sz="quarter" idx="26" hasCustomPrompt="1"/>
          </p:nvPr>
        </p:nvSpPr>
        <p:spPr>
          <a:xfrm>
            <a:off x="6018490" y="4637371"/>
            <a:ext cx="439200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2</a:t>
            </a:r>
          </a:p>
        </p:txBody>
      </p:sp>
      <p:sp>
        <p:nvSpPr>
          <p:cNvPr id="19" name="Text Placeholder 15"/>
          <p:cNvSpPr>
            <a:spLocks noGrp="1"/>
          </p:cNvSpPr>
          <p:nvPr>
            <p:ph type="body" sz="quarter" idx="27" hasCustomPrompt="1"/>
          </p:nvPr>
        </p:nvSpPr>
        <p:spPr>
          <a:xfrm>
            <a:off x="6018490" y="5147071"/>
            <a:ext cx="439200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l-GR" dirty="0"/>
              <a:t>.</a:t>
            </a:r>
            <a:endParaRPr lang="en-US" dirty="0"/>
          </a:p>
        </p:txBody>
      </p:sp>
      <p:sp>
        <p:nvSpPr>
          <p:cNvPr id="20" name="Text Placeholder 15"/>
          <p:cNvSpPr>
            <a:spLocks noGrp="1"/>
          </p:cNvSpPr>
          <p:nvPr>
            <p:ph type="body" sz="quarter" idx="28" hasCustomPrompt="1"/>
          </p:nvPr>
        </p:nvSpPr>
        <p:spPr>
          <a:xfrm>
            <a:off x="11124998" y="4637371"/>
            <a:ext cx="439200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3</a:t>
            </a:r>
          </a:p>
        </p:txBody>
      </p:sp>
      <p:sp>
        <p:nvSpPr>
          <p:cNvPr id="21" name="Text Placeholder 15"/>
          <p:cNvSpPr>
            <a:spLocks noGrp="1"/>
          </p:cNvSpPr>
          <p:nvPr>
            <p:ph type="body" sz="quarter" idx="29" hasCustomPrompt="1"/>
          </p:nvPr>
        </p:nvSpPr>
        <p:spPr>
          <a:xfrm>
            <a:off x="11124998" y="5147071"/>
            <a:ext cx="439200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l-GR" dirty="0"/>
              <a:t>.</a:t>
            </a:r>
            <a:endParaRPr lang="en-US" dirty="0"/>
          </a:p>
        </p:txBody>
      </p:sp>
      <p:sp>
        <p:nvSpPr>
          <p:cNvPr id="24" name="Picture Placeholder 34"/>
          <p:cNvSpPr>
            <a:spLocks noGrp="1" noChangeAspect="1"/>
          </p:cNvSpPr>
          <p:nvPr>
            <p:ph type="pic" sz="quarter" idx="32" hasCustomPrompt="1"/>
          </p:nvPr>
        </p:nvSpPr>
        <p:spPr>
          <a:xfrm>
            <a:off x="6938369" y="1929475"/>
            <a:ext cx="2552243" cy="2556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5" name="Picture Placeholder 34"/>
          <p:cNvSpPr>
            <a:spLocks noGrp="1" noChangeAspect="1"/>
          </p:cNvSpPr>
          <p:nvPr>
            <p:ph type="pic" sz="quarter" idx="33" hasCustomPrompt="1"/>
          </p:nvPr>
        </p:nvSpPr>
        <p:spPr>
          <a:xfrm>
            <a:off x="12044877" y="1929475"/>
            <a:ext cx="2552243" cy="2556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7" name="Text Placeholder 25"/>
          <p:cNvSpPr>
            <a:spLocks noGrp="1"/>
          </p:cNvSpPr>
          <p:nvPr>
            <p:ph type="body" sz="quarter" idx="10" hasCustomPrompt="1"/>
          </p:nvPr>
        </p:nvSpPr>
        <p:spPr>
          <a:xfrm>
            <a:off x="711199" y="575733"/>
            <a:ext cx="14752577" cy="884767"/>
          </a:xfrm>
          <a:prstGeom prst="rect">
            <a:avLst/>
          </a:prstGeom>
        </p:spPr>
        <p:txBody>
          <a:bodyPr wrap="square" lIns="0" tIns="0" rIns="0" bIns="0" anchor="b" anchorCtr="0">
            <a:normAutofit/>
          </a:bodyPr>
          <a:lstStyle>
            <a:lvl1pPr marL="0" indent="0" algn="ctr">
              <a:lnSpc>
                <a:spcPct val="85000"/>
              </a:lnSpc>
              <a:spcBef>
                <a:spcPts val="0"/>
              </a:spcBef>
              <a:buNone/>
              <a:defRPr sz="4400" b="1" i="0" spc="-15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a:t>
            </a:r>
            <a:r>
              <a:rPr lang="en-US" dirty="0"/>
              <a:t>3</a:t>
            </a:r>
            <a:r>
              <a:rPr lang="el-GR" dirty="0"/>
              <a:t>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6" name="Footer Placeholder 9"/>
          <p:cNvSpPr>
            <a:spLocks noGrp="1"/>
          </p:cNvSpPr>
          <p:nvPr>
            <p:ph type="ftr" sz="quarter" idx="18"/>
          </p:nvPr>
        </p:nvSpPr>
        <p:spPr>
          <a:xfrm>
            <a:off x="7246916" y="8416031"/>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32"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31" name="Picture 3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921146177"/>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 Photos - List">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939881"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4" name="Text Placeholder 15"/>
          <p:cNvSpPr>
            <a:spLocks noGrp="1"/>
          </p:cNvSpPr>
          <p:nvPr>
            <p:ph type="body" sz="quarter" idx="25" hasCustomPrompt="1"/>
          </p:nvPr>
        </p:nvSpPr>
        <p:spPr>
          <a:xfrm>
            <a:off x="685080"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27" name="Text Placeholder 25"/>
          <p:cNvSpPr>
            <a:spLocks noGrp="1"/>
          </p:cNvSpPr>
          <p:nvPr>
            <p:ph type="body" sz="quarter" idx="10" hasCustomPrompt="1"/>
          </p:nvPr>
        </p:nvSpPr>
        <p:spPr>
          <a:xfrm>
            <a:off x="711199" y="453133"/>
            <a:ext cx="14752577" cy="1007367"/>
          </a:xfrm>
          <a:prstGeom prst="rect">
            <a:avLst/>
          </a:prstGeom>
        </p:spPr>
        <p:txBody>
          <a:bodyPr wrap="square" lIns="0" tIns="0" rIns="0" bIns="0" anchor="b" anchorCtr="0">
            <a:normAutofit/>
          </a:bodyPr>
          <a:lstStyle>
            <a:lvl1pPr marL="0" indent="0" algn="ctr">
              <a:lnSpc>
                <a:spcPct val="85000"/>
              </a:lnSpc>
              <a:spcBef>
                <a:spcPts val="0"/>
              </a:spcBef>
              <a:buNone/>
              <a:defRPr sz="4400" b="1" i="0" spc="-150"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5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2" name="Picture Placeholder 34"/>
          <p:cNvSpPr>
            <a:spLocks noGrp="1" noChangeAspect="1"/>
          </p:cNvSpPr>
          <p:nvPr>
            <p:ph type="pic" sz="quarter" idx="32" hasCustomPrompt="1"/>
          </p:nvPr>
        </p:nvSpPr>
        <p:spPr>
          <a:xfrm>
            <a:off x="4030321"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4" name="Picture Placeholder 34"/>
          <p:cNvSpPr>
            <a:spLocks noGrp="1" noChangeAspect="1"/>
          </p:cNvSpPr>
          <p:nvPr>
            <p:ph type="pic" sz="quarter" idx="33" hasCustomPrompt="1"/>
          </p:nvPr>
        </p:nvSpPr>
        <p:spPr>
          <a:xfrm>
            <a:off x="7120613"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5" name="Picture Placeholder 34"/>
          <p:cNvSpPr>
            <a:spLocks noGrp="1" noChangeAspect="1"/>
          </p:cNvSpPr>
          <p:nvPr>
            <p:ph type="pic" sz="quarter" idx="34" hasCustomPrompt="1"/>
          </p:nvPr>
        </p:nvSpPr>
        <p:spPr>
          <a:xfrm>
            <a:off x="10216766"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6" name="Picture Placeholder 34"/>
          <p:cNvSpPr>
            <a:spLocks noGrp="1" noChangeAspect="1"/>
          </p:cNvSpPr>
          <p:nvPr>
            <p:ph type="pic" sz="quarter" idx="35" hasCustomPrompt="1"/>
          </p:nvPr>
        </p:nvSpPr>
        <p:spPr>
          <a:xfrm>
            <a:off x="13301345" y="1869051"/>
            <a:ext cx="1919357"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8" name="Text Placeholder 15"/>
          <p:cNvSpPr>
            <a:spLocks noGrp="1"/>
          </p:cNvSpPr>
          <p:nvPr>
            <p:ph type="body" sz="quarter" idx="36" hasCustomPrompt="1"/>
          </p:nvPr>
        </p:nvSpPr>
        <p:spPr>
          <a:xfrm>
            <a:off x="3775520"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39" name="Text Placeholder 15"/>
          <p:cNvSpPr>
            <a:spLocks noGrp="1"/>
          </p:cNvSpPr>
          <p:nvPr>
            <p:ph type="body" sz="quarter" idx="37" hasCustomPrompt="1"/>
          </p:nvPr>
        </p:nvSpPr>
        <p:spPr>
          <a:xfrm>
            <a:off x="6877536"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0" name="Text Placeholder 15"/>
          <p:cNvSpPr>
            <a:spLocks noGrp="1"/>
          </p:cNvSpPr>
          <p:nvPr>
            <p:ph type="body" sz="quarter" idx="38" hasCustomPrompt="1"/>
          </p:nvPr>
        </p:nvSpPr>
        <p:spPr>
          <a:xfrm>
            <a:off x="9967976"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1" name="Text Placeholder 15"/>
          <p:cNvSpPr>
            <a:spLocks noGrp="1"/>
          </p:cNvSpPr>
          <p:nvPr>
            <p:ph type="body" sz="quarter" idx="39" hasCustomPrompt="1"/>
          </p:nvPr>
        </p:nvSpPr>
        <p:spPr>
          <a:xfrm>
            <a:off x="13058416"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cxnSp>
        <p:nvCxnSpPr>
          <p:cNvPr id="6" name="Straight Connector 5"/>
          <p:cNvCxnSpPr/>
          <p:nvPr userDrawn="1"/>
        </p:nvCxnSpPr>
        <p:spPr>
          <a:xfrm>
            <a:off x="3483980"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p:cNvCxnSpPr/>
          <p:nvPr userDrawn="1"/>
        </p:nvCxnSpPr>
        <p:spPr>
          <a:xfrm>
            <a:off x="6574421"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3" name="Straight Connector 42"/>
          <p:cNvCxnSpPr/>
          <p:nvPr userDrawn="1"/>
        </p:nvCxnSpPr>
        <p:spPr>
          <a:xfrm>
            <a:off x="9664861"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4" name="Straight Connector 43"/>
          <p:cNvCxnSpPr/>
          <p:nvPr userDrawn="1"/>
        </p:nvCxnSpPr>
        <p:spPr>
          <a:xfrm>
            <a:off x="12778451"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49"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23"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73990283"/>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 Photos - Text">
    <p:spTree>
      <p:nvGrpSpPr>
        <p:cNvPr id="1" name=""/>
        <p:cNvGrpSpPr/>
        <p:nvPr/>
      </p:nvGrpSpPr>
      <p:grpSpPr>
        <a:xfrm>
          <a:off x="0" y="0"/>
          <a:ext cx="0" cy="0"/>
          <a:chOff x="0" y="0"/>
          <a:chExt cx="0" cy="0"/>
        </a:xfrm>
      </p:grpSpPr>
      <p:sp>
        <p:nvSpPr>
          <p:cNvPr id="56" name="Rectangle 55"/>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8" name="Picture Placeholder 34"/>
          <p:cNvSpPr>
            <a:spLocks noGrp="1" noChangeAspect="1"/>
          </p:cNvSpPr>
          <p:nvPr>
            <p:ph type="pic" sz="quarter" idx="15" hasCustomPrompt="1"/>
          </p:nvPr>
        </p:nvSpPr>
        <p:spPr>
          <a:xfrm>
            <a:off x="741412" y="1885741"/>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3" name="Text Placeholder 15"/>
          <p:cNvSpPr>
            <a:spLocks noGrp="1"/>
          </p:cNvSpPr>
          <p:nvPr>
            <p:ph type="body" sz="quarter" idx="24" hasCustomPrompt="1"/>
          </p:nvPr>
        </p:nvSpPr>
        <p:spPr>
          <a:xfrm>
            <a:off x="2314936" y="1912398"/>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2314936" y="2327637"/>
            <a:ext cx="5312780" cy="1137274"/>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27" name="Text Placeholder 25"/>
          <p:cNvSpPr>
            <a:spLocks noGrp="1"/>
          </p:cNvSpPr>
          <p:nvPr>
            <p:ph type="body" sz="quarter" idx="10" hasCustomPrompt="1"/>
          </p:nvPr>
        </p:nvSpPr>
        <p:spPr>
          <a:xfrm>
            <a:off x="711199" y="524933"/>
            <a:ext cx="14303103" cy="935567"/>
          </a:xfrm>
          <a:prstGeom prst="rect">
            <a:avLst/>
          </a:prstGeom>
        </p:spPr>
        <p:txBody>
          <a:bodyPr wrap="square" lIns="0" tIns="0" rIns="0" bIns="0" anchor="ctr" anchorCtr="0">
            <a:normAutofit/>
          </a:bodyPr>
          <a:lstStyle>
            <a:lvl1pPr marL="0" indent="0" algn="l">
              <a:lnSpc>
                <a:spcPct val="85000"/>
              </a:lnSpc>
              <a:spcBef>
                <a:spcPts val="0"/>
              </a:spcBef>
              <a:buNone/>
              <a:defRPr sz="4400" b="1" i="0" spc="-150" baseline="0">
                <a:solidFill>
                  <a:schemeClr val="bg1"/>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6 </a:t>
            </a:r>
            <a:r>
              <a:rPr lang="en-US" dirty="0"/>
              <a:t>Images,</a:t>
            </a:r>
            <a:r>
              <a:rPr lang="el-GR" dirty="0"/>
              <a:t> </a:t>
            </a:r>
            <a:r>
              <a:rPr lang="en-US" dirty="0"/>
              <a:t>2 Columns</a:t>
            </a:r>
          </a:p>
        </p:txBody>
      </p:sp>
      <p:sp>
        <p:nvSpPr>
          <p:cNvPr id="28" name="Rectangle 27"/>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Picture Placeholder 34"/>
          <p:cNvSpPr>
            <a:spLocks noGrp="1" noChangeAspect="1"/>
          </p:cNvSpPr>
          <p:nvPr>
            <p:ph type="pic" sz="quarter" idx="26" hasCustomPrompt="1"/>
          </p:nvPr>
        </p:nvSpPr>
        <p:spPr>
          <a:xfrm>
            <a:off x="741412" y="3890152"/>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42" name="Text Placeholder 15"/>
          <p:cNvSpPr>
            <a:spLocks noGrp="1"/>
          </p:cNvSpPr>
          <p:nvPr>
            <p:ph type="body" sz="quarter" idx="27" hasCustomPrompt="1"/>
          </p:nvPr>
        </p:nvSpPr>
        <p:spPr>
          <a:xfrm>
            <a:off x="2314936" y="3916809"/>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2</a:t>
            </a:r>
          </a:p>
        </p:txBody>
      </p:sp>
      <p:sp>
        <p:nvSpPr>
          <p:cNvPr id="43" name="Text Placeholder 15"/>
          <p:cNvSpPr>
            <a:spLocks noGrp="1"/>
          </p:cNvSpPr>
          <p:nvPr>
            <p:ph type="body" sz="quarter" idx="28" hasCustomPrompt="1"/>
          </p:nvPr>
        </p:nvSpPr>
        <p:spPr>
          <a:xfrm>
            <a:off x="2314936" y="4332048"/>
            <a:ext cx="5312780" cy="1098508"/>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44" name="Picture Placeholder 34"/>
          <p:cNvSpPr>
            <a:spLocks noGrp="1" noChangeAspect="1"/>
          </p:cNvSpPr>
          <p:nvPr>
            <p:ph type="pic" sz="quarter" idx="29" hasCustomPrompt="1"/>
          </p:nvPr>
        </p:nvSpPr>
        <p:spPr>
          <a:xfrm>
            <a:off x="741412" y="5867906"/>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45" name="Text Placeholder 15"/>
          <p:cNvSpPr>
            <a:spLocks noGrp="1"/>
          </p:cNvSpPr>
          <p:nvPr>
            <p:ph type="body" sz="quarter" idx="30" hasCustomPrompt="1"/>
          </p:nvPr>
        </p:nvSpPr>
        <p:spPr>
          <a:xfrm>
            <a:off x="2314936" y="5894563"/>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3</a:t>
            </a:r>
          </a:p>
        </p:txBody>
      </p:sp>
      <p:sp>
        <p:nvSpPr>
          <p:cNvPr id="46" name="Text Placeholder 15"/>
          <p:cNvSpPr>
            <a:spLocks noGrp="1"/>
          </p:cNvSpPr>
          <p:nvPr>
            <p:ph type="body" sz="quarter" idx="31" hasCustomPrompt="1"/>
          </p:nvPr>
        </p:nvSpPr>
        <p:spPr>
          <a:xfrm>
            <a:off x="2314936" y="6309802"/>
            <a:ext cx="5312780" cy="1106998"/>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47" name="Picture Placeholder 34"/>
          <p:cNvSpPr>
            <a:spLocks noGrp="1" noChangeAspect="1"/>
          </p:cNvSpPr>
          <p:nvPr>
            <p:ph type="pic" sz="quarter" idx="32" hasCustomPrompt="1"/>
          </p:nvPr>
        </p:nvSpPr>
        <p:spPr>
          <a:xfrm>
            <a:off x="8128000" y="1885741"/>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48" name="Text Placeholder 15"/>
          <p:cNvSpPr>
            <a:spLocks noGrp="1"/>
          </p:cNvSpPr>
          <p:nvPr>
            <p:ph type="body" sz="quarter" idx="33" hasCustomPrompt="1"/>
          </p:nvPr>
        </p:nvSpPr>
        <p:spPr>
          <a:xfrm>
            <a:off x="9701524" y="1912398"/>
            <a:ext cx="5312779" cy="415239"/>
          </a:xfrm>
          <a:prstGeom prst="rect">
            <a:avLst/>
          </a:prstGeom>
        </p:spPr>
        <p:txBody>
          <a:bodyPr lIns="0" tIns="0" rIns="0" bIns="0" anchor="t" anchorCtr="0">
            <a:normAutofit/>
          </a:bodyPr>
          <a:lstStyle>
            <a:lvl1pPr marL="0" indent="0" algn="l">
              <a:buNone/>
              <a:defRPr sz="28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4</a:t>
            </a:r>
          </a:p>
        </p:txBody>
      </p:sp>
      <p:sp>
        <p:nvSpPr>
          <p:cNvPr id="49" name="Text Placeholder 15"/>
          <p:cNvSpPr>
            <a:spLocks noGrp="1"/>
          </p:cNvSpPr>
          <p:nvPr>
            <p:ph type="body" sz="quarter" idx="34" hasCustomPrompt="1"/>
          </p:nvPr>
        </p:nvSpPr>
        <p:spPr>
          <a:xfrm>
            <a:off x="9701524" y="2327637"/>
            <a:ext cx="5312780" cy="1137274"/>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50" name="Picture Placeholder 34"/>
          <p:cNvSpPr>
            <a:spLocks noGrp="1" noChangeAspect="1"/>
          </p:cNvSpPr>
          <p:nvPr>
            <p:ph type="pic" sz="quarter" idx="35" hasCustomPrompt="1"/>
          </p:nvPr>
        </p:nvSpPr>
        <p:spPr>
          <a:xfrm>
            <a:off x="8128000" y="3890152"/>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51" name="Text Placeholder 15"/>
          <p:cNvSpPr>
            <a:spLocks noGrp="1"/>
          </p:cNvSpPr>
          <p:nvPr>
            <p:ph type="body" sz="quarter" idx="36" hasCustomPrompt="1"/>
          </p:nvPr>
        </p:nvSpPr>
        <p:spPr>
          <a:xfrm>
            <a:off x="9701524" y="3916809"/>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5</a:t>
            </a:r>
          </a:p>
        </p:txBody>
      </p:sp>
      <p:sp>
        <p:nvSpPr>
          <p:cNvPr id="52" name="Text Placeholder 15"/>
          <p:cNvSpPr>
            <a:spLocks noGrp="1"/>
          </p:cNvSpPr>
          <p:nvPr>
            <p:ph type="body" sz="quarter" idx="37" hasCustomPrompt="1"/>
          </p:nvPr>
        </p:nvSpPr>
        <p:spPr>
          <a:xfrm>
            <a:off x="9701524" y="4332048"/>
            <a:ext cx="5312780" cy="1098508"/>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53" name="Picture Placeholder 34"/>
          <p:cNvSpPr>
            <a:spLocks noGrp="1" noChangeAspect="1"/>
          </p:cNvSpPr>
          <p:nvPr>
            <p:ph type="pic" sz="quarter" idx="38" hasCustomPrompt="1"/>
          </p:nvPr>
        </p:nvSpPr>
        <p:spPr>
          <a:xfrm>
            <a:off x="8128000" y="5867906"/>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54" name="Text Placeholder 15"/>
          <p:cNvSpPr>
            <a:spLocks noGrp="1"/>
          </p:cNvSpPr>
          <p:nvPr>
            <p:ph type="body" sz="quarter" idx="39" hasCustomPrompt="1"/>
          </p:nvPr>
        </p:nvSpPr>
        <p:spPr>
          <a:xfrm>
            <a:off x="9701524" y="5894563"/>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6</a:t>
            </a:r>
          </a:p>
        </p:txBody>
      </p:sp>
      <p:sp>
        <p:nvSpPr>
          <p:cNvPr id="55" name="Text Placeholder 15"/>
          <p:cNvSpPr>
            <a:spLocks noGrp="1"/>
          </p:cNvSpPr>
          <p:nvPr>
            <p:ph type="body" sz="quarter" idx="40" hasCustomPrompt="1"/>
          </p:nvPr>
        </p:nvSpPr>
        <p:spPr>
          <a:xfrm>
            <a:off x="9701524" y="6309802"/>
            <a:ext cx="5312780" cy="1094854"/>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434050" y="-434050"/>
            <a:ext cx="1736203" cy="2604304"/>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042761" y="5824735"/>
            <a:ext cx="1770592" cy="2655888"/>
          </a:xfrm>
          <a:prstGeom prst="rect">
            <a:avLst/>
          </a:prstGeom>
        </p:spPr>
      </p:pic>
      <p:sp>
        <p:nvSpPr>
          <p:cNvPr id="30"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31"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33" name="Picture 3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139112783"/>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mage Right - Text">
    <p:spTree>
      <p:nvGrpSpPr>
        <p:cNvPr id="1" name=""/>
        <p:cNvGrpSpPr/>
        <p:nvPr/>
      </p:nvGrpSpPr>
      <p:grpSpPr>
        <a:xfrm>
          <a:off x="0" y="0"/>
          <a:ext cx="0" cy="0"/>
          <a:chOff x="0" y="0"/>
          <a:chExt cx="0" cy="0"/>
        </a:xfrm>
      </p:grpSpPr>
      <p:sp>
        <p:nvSpPr>
          <p:cNvPr id="12" name="Text Placeholder 25"/>
          <p:cNvSpPr>
            <a:spLocks noGrp="1"/>
          </p:cNvSpPr>
          <p:nvPr>
            <p:ph type="body" sz="quarter" idx="10" hasCustomPrompt="1"/>
          </p:nvPr>
        </p:nvSpPr>
        <p:spPr>
          <a:xfrm>
            <a:off x="711201" y="792164"/>
            <a:ext cx="6535716" cy="2565634"/>
          </a:xfrm>
          <a:prstGeom prst="rect">
            <a:avLst/>
          </a:prstGeom>
        </p:spPr>
        <p:txBody>
          <a:bodyPr wrap="square" lIns="0" tIns="0" rIns="0" bIns="0" anchor="b" anchorCtr="0">
            <a:normAutofit/>
          </a:bodyPr>
          <a:lstStyle>
            <a:lvl1pPr marL="0" indent="0" algn="l">
              <a:lnSpc>
                <a:spcPct val="85000"/>
              </a:lnSpc>
              <a:spcBef>
                <a:spcPts val="0"/>
              </a:spcBef>
              <a:buNone/>
              <a:defRPr sz="6600" b="1" i="0" spc="-451"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 </a:t>
            </a:r>
            <a:r>
              <a:rPr lang="en-US" dirty="0" err="1"/>
              <a:t>Amet</a:t>
            </a:r>
            <a:r>
              <a:rPr lang="en-US" dirty="0"/>
              <a:t>.</a:t>
            </a:r>
          </a:p>
        </p:txBody>
      </p:sp>
      <p:sp>
        <p:nvSpPr>
          <p:cNvPr id="18" name="Text Placeholder 15"/>
          <p:cNvSpPr>
            <a:spLocks noGrp="1"/>
          </p:cNvSpPr>
          <p:nvPr>
            <p:ph type="body" sz="quarter" idx="25" hasCustomPrompt="1"/>
          </p:nvPr>
        </p:nvSpPr>
        <p:spPr>
          <a:xfrm>
            <a:off x="723899" y="3357798"/>
            <a:ext cx="6126605" cy="4059002"/>
          </a:xfrm>
          <a:prstGeom prst="rect">
            <a:avLst/>
          </a:prstGeom>
        </p:spPr>
        <p:txBody>
          <a:bodyPr lIns="0" tIns="180000" rIns="0" bIns="180000" numCol="1" spcCol="720000" anchor="t" anchorCtr="0">
            <a:normAutofit/>
          </a:bodyPr>
          <a:lstStyle>
            <a:lvl1pPr marL="0" indent="0" algn="l">
              <a:buNone/>
              <a:defRPr sz="3200" b="0" i="0" spc="-150" baseline="0">
                <a:solidFill>
                  <a:schemeClr val="tx2"/>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 name="Picture Placeholder 2"/>
          <p:cNvSpPr>
            <a:spLocks noGrp="1"/>
          </p:cNvSpPr>
          <p:nvPr>
            <p:ph type="pic" sz="quarter" idx="26"/>
          </p:nvPr>
        </p:nvSpPr>
        <p:spPr>
          <a:xfrm>
            <a:off x="8128000" y="792164"/>
            <a:ext cx="8128000" cy="7405150"/>
          </a:xfrm>
          <a:prstGeom prst="rect">
            <a:avLst/>
          </a:prstGeom>
        </p:spPr>
        <p:txBody>
          <a:bodyPr/>
          <a:lstStyle/>
          <a:p>
            <a:r>
              <a:rPr lang="en-US"/>
              <a:t>Drag picture to placeholder or click icon to add</a:t>
            </a:r>
            <a:endParaRPr lang="en-GB"/>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25"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26"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355200041"/>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Image Right - Text">
    <p:spTree>
      <p:nvGrpSpPr>
        <p:cNvPr id="1" name=""/>
        <p:cNvGrpSpPr/>
        <p:nvPr/>
      </p:nvGrpSpPr>
      <p:grpSpPr>
        <a:xfrm>
          <a:off x="0" y="0"/>
          <a:ext cx="0" cy="0"/>
          <a:chOff x="0" y="0"/>
          <a:chExt cx="0" cy="0"/>
        </a:xfrm>
      </p:grpSpPr>
      <p:sp>
        <p:nvSpPr>
          <p:cNvPr id="13" name="Picture Placeholder 2"/>
          <p:cNvSpPr>
            <a:spLocks noGrp="1"/>
          </p:cNvSpPr>
          <p:nvPr>
            <p:ph type="pic" sz="quarter" idx="26"/>
          </p:nvPr>
        </p:nvSpPr>
        <p:spPr>
          <a:xfrm>
            <a:off x="8128000" y="792164"/>
            <a:ext cx="8128000" cy="7405150"/>
          </a:xfrm>
          <a:prstGeom prst="rect">
            <a:avLst/>
          </a:prstGeom>
        </p:spPr>
        <p:txBody>
          <a:bodyPr/>
          <a:lstStyle/>
          <a:p>
            <a:r>
              <a:rPr lang="en-US"/>
              <a:t>Drag picture to placeholder or click icon to add</a:t>
            </a:r>
            <a:endParaRPr lang="en-GB"/>
          </a:p>
        </p:txBody>
      </p:sp>
      <p:sp>
        <p:nvSpPr>
          <p:cNvPr id="12" name="Text Placeholder 25"/>
          <p:cNvSpPr>
            <a:spLocks noGrp="1"/>
          </p:cNvSpPr>
          <p:nvPr>
            <p:ph type="body" sz="quarter" idx="10" hasCustomPrompt="1"/>
          </p:nvPr>
        </p:nvSpPr>
        <p:spPr>
          <a:xfrm>
            <a:off x="711201" y="792164"/>
            <a:ext cx="6535716" cy="2565634"/>
          </a:xfrm>
          <a:prstGeom prst="rect">
            <a:avLst/>
          </a:prstGeom>
        </p:spPr>
        <p:txBody>
          <a:bodyPr wrap="square" lIns="0" tIns="0" rIns="0" bIns="0" anchor="b" anchorCtr="0">
            <a:normAutofit/>
          </a:bodyPr>
          <a:lstStyle>
            <a:lvl1pPr marL="0" indent="0" algn="l">
              <a:lnSpc>
                <a:spcPct val="85000"/>
              </a:lnSpc>
              <a:spcBef>
                <a:spcPts val="0"/>
              </a:spcBef>
              <a:buNone/>
              <a:defRPr sz="6600" b="1" i="0" spc="-451"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 </a:t>
            </a:r>
            <a:r>
              <a:rPr lang="en-US" dirty="0" err="1"/>
              <a:t>Amet</a:t>
            </a:r>
            <a:r>
              <a:rPr lang="en-US" dirty="0"/>
              <a:t>.</a:t>
            </a:r>
          </a:p>
        </p:txBody>
      </p:sp>
      <p:sp>
        <p:nvSpPr>
          <p:cNvPr id="18" name="Text Placeholder 15"/>
          <p:cNvSpPr>
            <a:spLocks noGrp="1"/>
          </p:cNvSpPr>
          <p:nvPr>
            <p:ph type="body" sz="quarter" idx="25" hasCustomPrompt="1"/>
          </p:nvPr>
        </p:nvSpPr>
        <p:spPr>
          <a:xfrm>
            <a:off x="723899" y="3357798"/>
            <a:ext cx="6126605" cy="4059002"/>
          </a:xfrm>
          <a:prstGeom prst="rect">
            <a:avLst/>
          </a:prstGeom>
        </p:spPr>
        <p:txBody>
          <a:bodyPr lIns="0" tIns="180000" rIns="0" bIns="180000" numCol="1" spcCol="720000" anchor="t" anchorCtr="0">
            <a:normAutofit/>
          </a:bodyPr>
          <a:lstStyle>
            <a:lvl1pPr marL="0" indent="0" algn="l">
              <a:buNone/>
              <a:defRPr sz="3200" b="0" i="0" spc="-150" baseline="0">
                <a:solidFill>
                  <a:schemeClr val="tx2"/>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10" name="Rounded Rectangle 9"/>
          <p:cNvSpPr/>
          <p:nvPr userDrawn="1"/>
        </p:nvSpPr>
        <p:spPr>
          <a:xfrm>
            <a:off x="8921831" y="6031940"/>
            <a:ext cx="8968799" cy="1616977"/>
          </a:xfrm>
          <a:prstGeom prst="roundRect">
            <a:avLst>
              <a:gd name="adj" fmla="val 50000"/>
            </a:avLst>
          </a:prstGeom>
          <a:solidFill>
            <a:schemeClr val="accent3"/>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1" name="Text Placeholder 15"/>
          <p:cNvSpPr>
            <a:spLocks noGrp="1"/>
          </p:cNvSpPr>
          <p:nvPr>
            <p:ph type="body" sz="quarter" idx="23" hasCustomPrompt="1"/>
          </p:nvPr>
        </p:nvSpPr>
        <p:spPr>
          <a:xfrm>
            <a:off x="9593704" y="6162363"/>
            <a:ext cx="6355830" cy="1250066"/>
          </a:xfrm>
          <a:prstGeom prst="rect">
            <a:avLst/>
          </a:prstGeom>
        </p:spPr>
        <p:txBody>
          <a:bodyPr lIns="0" tIns="0" rIns="0" bIns="0" anchor="ctr" anchorCtr="0">
            <a:normAutofit/>
          </a:bodyPr>
          <a:lstStyle>
            <a:lvl1pPr marL="0" indent="0">
              <a:lnSpc>
                <a:spcPct val="100000"/>
              </a:lnSpc>
              <a:buNone/>
              <a:defRPr sz="4400" b="1" i="1" spc="-300" baseline="0">
                <a:solidFill>
                  <a:schemeClr val="accent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aenean</a:t>
            </a:r>
            <a:r>
              <a:rPr lang="en-US" dirty="0"/>
              <a:t> </a:t>
            </a:r>
            <a:r>
              <a:rPr lang="en-US" dirty="0" err="1"/>
              <a:t>commodo</a:t>
            </a:r>
            <a:r>
              <a:rPr lang="en-US" dirty="0"/>
              <a:t>.</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26"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27"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688914169"/>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9552"/>
          </a:xfrm>
          <a:prstGeom prst="rect">
            <a:avLst/>
          </a:prstGeom>
        </p:spPr>
      </p:pic>
      <p:sp>
        <p:nvSpPr>
          <p:cNvPr id="4" name="TextBox 3"/>
          <p:cNvSpPr txBox="1"/>
          <p:nvPr userDrawn="1"/>
        </p:nvSpPr>
        <p:spPr>
          <a:xfrm>
            <a:off x="3327400" y="2766348"/>
            <a:ext cx="9689458" cy="350393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rmAutofit/>
          </a:bodyPr>
          <a:lstStyle/>
          <a:p>
            <a:pPr marL="0" marR="0" indent="0" algn="ctr" defTabSz="547673" rtl="0" fontAlgn="auto" latinLnBrk="0" hangingPunct="0">
              <a:lnSpc>
                <a:spcPct val="100000"/>
              </a:lnSpc>
              <a:spcBef>
                <a:spcPts val="0"/>
              </a:spcBef>
              <a:spcAft>
                <a:spcPts val="0"/>
              </a:spcAft>
              <a:buClrTx/>
              <a:buSzTx/>
              <a:buFontTx/>
              <a:buNone/>
              <a:tabLst/>
            </a:pPr>
            <a:r>
              <a:rPr kumimoji="0" lang="en-US" sz="13000" b="1" i="0" u="none" strike="noStrike" cap="none" spc="-300" normalizeH="0" baseline="0">
                <a:ln>
                  <a:noFill/>
                </a:ln>
                <a:solidFill>
                  <a:srgbClr val="5AC3F0"/>
                </a:solidFill>
                <a:effectLst/>
                <a:uFillTx/>
                <a:latin typeface="Open Sans Semibold" charset="0"/>
                <a:ea typeface="Open Sans Semibold" charset="0"/>
                <a:cs typeface="Open Sans Semibold" charset="0"/>
                <a:sym typeface="Helvetica Light"/>
              </a:rPr>
              <a:t>Thank you!</a:t>
            </a:r>
          </a:p>
        </p:txBody>
      </p:sp>
      <p:sp>
        <p:nvSpPr>
          <p:cNvPr id="10" name="Text Placeholder 39"/>
          <p:cNvSpPr>
            <a:spLocks noGrp="1"/>
          </p:cNvSpPr>
          <p:nvPr>
            <p:ph type="body" sz="quarter" idx="16" hasCustomPrompt="1"/>
          </p:nvPr>
        </p:nvSpPr>
        <p:spPr>
          <a:xfrm>
            <a:off x="4176060" y="6130977"/>
            <a:ext cx="7901640" cy="521325"/>
          </a:xfrm>
          <a:prstGeom prst="rect">
            <a:avLst/>
          </a:prstGeom>
          <a:noFill/>
          <a:ln>
            <a:noFill/>
          </a:ln>
        </p:spPr>
        <p:txBody>
          <a:bodyPr vert="horz" wrap="square" lIns="0" tIns="0" rIns="0" bIns="0" anchor="b" anchorCtr="1">
            <a:noAutofit/>
          </a:bodyPr>
          <a:lstStyle>
            <a:lvl1pPr marL="0" indent="0" algn="r">
              <a:buNone/>
              <a:defRPr sz="4000" b="1" i="0" spc="-151">
                <a:solidFill>
                  <a:srgbClr val="2D3293"/>
                </a:solidFill>
                <a:latin typeface="Open Sans" charset="0"/>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11" name="Text Placeholder 39"/>
          <p:cNvSpPr>
            <a:spLocks noGrp="1"/>
          </p:cNvSpPr>
          <p:nvPr>
            <p:ph type="body" sz="quarter" idx="17" hasCustomPrompt="1"/>
          </p:nvPr>
        </p:nvSpPr>
        <p:spPr>
          <a:xfrm>
            <a:off x="4176060" y="6652302"/>
            <a:ext cx="7901640" cy="1517337"/>
          </a:xfrm>
          <a:prstGeom prst="rect">
            <a:avLst/>
          </a:prstGeom>
          <a:noFill/>
          <a:ln>
            <a:noFill/>
          </a:ln>
        </p:spPr>
        <p:txBody>
          <a:bodyPr vert="horz" wrap="square" lIns="0" tIns="108000" rIns="0" bIns="0" anchor="t" anchorCtr="1">
            <a:normAutofit/>
          </a:bodyPr>
          <a:lstStyle>
            <a:lvl1pPr marL="0" indent="0" algn="ctr">
              <a:buNone/>
              <a:defRPr sz="3200" b="0" i="0" spc="-150">
                <a:solidFill>
                  <a:schemeClr val="accent2"/>
                </a:solidFill>
                <a:latin typeface="Open Sans" charset="0"/>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Contact Information</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2098" y="8371595"/>
            <a:ext cx="829564" cy="576000"/>
          </a:xfrm>
          <a:prstGeom prst="rect">
            <a:avLst/>
          </a:prstGeom>
        </p:spPr>
      </p:pic>
    </p:spTree>
    <p:extLst>
      <p:ext uri="{BB962C8B-B14F-4D97-AF65-F5344CB8AC3E}">
        <p14:creationId xmlns:p14="http://schemas.microsoft.com/office/powerpoint/2010/main" val="3900974059"/>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pic>
        <p:nvPicPr>
          <p:cNvPr id="3" name="Picture 23"/>
          <p:cNvPicPr>
            <a:picLocks noChangeAspect="1"/>
          </p:cNvPicPr>
          <p:nvPr userDrawn="1"/>
        </p:nvPicPr>
        <p:blipFill rotWithShape="1">
          <a:blip r:embed="rId2" cstate="email">
            <a:extLst>
              <a:ext uri="{28A0092B-C50C-407E-A947-70E740481C1C}">
                <a14:useLocalDpi xmlns:a14="http://schemas.microsoft.com/office/drawing/2010/main" val="0"/>
              </a:ext>
            </a:extLst>
          </a:blip>
          <a:srcRect l="44365"/>
          <a:stretch/>
        </p:blipFill>
        <p:spPr bwMode="auto">
          <a:xfrm>
            <a:off x="1287909" y="8172401"/>
            <a:ext cx="1173774" cy="1187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5"/>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216027" y="755658"/>
            <a:ext cx="1584325"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15436" y="323537"/>
            <a:ext cx="11953328" cy="1766887"/>
          </a:xfrm>
          <a:prstGeom prst="rect">
            <a:avLst/>
          </a:prstGeom>
        </p:spPr>
        <p:txBody>
          <a:bodyPr lIns="81648" tIns="40825" rIns="81648" bIns="40825" anchor="b">
            <a:normAutofit/>
          </a:bodyPr>
          <a:lstStyle>
            <a:lvl1pPr algn="l">
              <a:defRPr sz="8099" b="0">
                <a:solidFill>
                  <a:srgbClr val="28288C"/>
                </a:solidFill>
                <a:latin typeface="Calibri" panose="020F0502020204030204" pitchFamily="34" charset="0"/>
                <a:cs typeface="Calibri" panose="020F0502020204030204" pitchFamily="34" charset="0"/>
              </a:defRPr>
            </a:lvl1pPr>
          </a:lstStyle>
          <a:p>
            <a:r>
              <a:rPr lang="en-US" dirty="0"/>
              <a:t>Click to edit Master title style</a:t>
            </a:r>
            <a:endParaRPr lang="el-GR" dirty="0"/>
          </a:p>
        </p:txBody>
      </p:sp>
      <p:sp>
        <p:nvSpPr>
          <p:cNvPr id="5" name="Footer Placeholder 4"/>
          <p:cNvSpPr>
            <a:spLocks noGrp="1"/>
          </p:cNvSpPr>
          <p:nvPr>
            <p:ph type="ftr" sz="quarter" idx="10"/>
          </p:nvPr>
        </p:nvSpPr>
        <p:spPr/>
        <p:txBody>
          <a:bodyPr/>
          <a:lstStyle>
            <a:lvl1pPr>
              <a:defRPr sz="1600"/>
            </a:lvl1pPr>
          </a:lstStyle>
          <a:p>
            <a:r>
              <a:rPr lang="en-GB">
                <a:cs typeface="PF Paperback Light" charset="0"/>
              </a:rPr>
              <a:t>OpenAIRE @ EOSC | RDA  | Berlin | 23rd March 2018</a:t>
            </a:r>
          </a:p>
        </p:txBody>
      </p:sp>
      <p:sp>
        <p:nvSpPr>
          <p:cNvPr id="6" name="Slide Number Placeholder 5"/>
          <p:cNvSpPr>
            <a:spLocks noGrp="1"/>
          </p:cNvSpPr>
          <p:nvPr>
            <p:ph type="sldNum" sz="quarter" idx="11"/>
          </p:nvPr>
        </p:nvSpPr>
        <p:spPr/>
        <p:txBody>
          <a:bodyPr/>
          <a:lstStyle>
            <a:lvl1pPr>
              <a:defRPr/>
            </a:lvl1pPr>
          </a:lstStyle>
          <a:p>
            <a:pPr>
              <a:defRPr/>
            </a:pPr>
            <a:fld id="{848A24DD-5EB0-604F-AAB4-280A82317199}" type="slidenum">
              <a:rPr lang="en-GB"/>
              <a:pPr>
                <a:defRPr/>
              </a:pPr>
              <a:t>‹N›</a:t>
            </a:fld>
            <a:endParaRPr lang="en-GB"/>
          </a:p>
        </p:txBody>
      </p:sp>
    </p:spTree>
    <p:extLst>
      <p:ext uri="{BB962C8B-B14F-4D97-AF65-F5344CB8AC3E}">
        <p14:creationId xmlns:p14="http://schemas.microsoft.com/office/powerpoint/2010/main" val="523981394"/>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Title and Content w/ subtitle">
    <p:spTree>
      <p:nvGrpSpPr>
        <p:cNvPr id="1" name=""/>
        <p:cNvGrpSpPr/>
        <p:nvPr/>
      </p:nvGrpSpPr>
      <p:grpSpPr>
        <a:xfrm>
          <a:off x="0" y="0"/>
          <a:ext cx="0" cy="0"/>
          <a:chOff x="0" y="0"/>
          <a:chExt cx="0" cy="0"/>
        </a:xfrm>
      </p:grpSpPr>
      <p:sp>
        <p:nvSpPr>
          <p:cNvPr id="5" name="Line 4"/>
          <p:cNvSpPr>
            <a:spLocks noChangeShapeType="1"/>
          </p:cNvSpPr>
          <p:nvPr userDrawn="1"/>
        </p:nvSpPr>
        <p:spPr bwMode="auto">
          <a:xfrm rot="10800000" flipH="1">
            <a:off x="1" y="3867150"/>
            <a:ext cx="2057400" cy="1760538"/>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300"/>
          </a:p>
        </p:txBody>
      </p:sp>
      <p:sp>
        <p:nvSpPr>
          <p:cNvPr id="6" name="Line 5"/>
          <p:cNvSpPr>
            <a:spLocks noChangeShapeType="1"/>
          </p:cNvSpPr>
          <p:nvPr userDrawn="1"/>
        </p:nvSpPr>
        <p:spPr bwMode="auto">
          <a:xfrm rot="10800000" flipH="1">
            <a:off x="5824539" y="2"/>
            <a:ext cx="738187" cy="684213"/>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300"/>
          </a:p>
        </p:txBody>
      </p:sp>
      <p:pic>
        <p:nvPicPr>
          <p:cNvPr id="7" name="Picture 21"/>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82639" y="7524750"/>
            <a:ext cx="21097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3"/>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071563" y="900113"/>
            <a:ext cx="1584325"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99408" y="323530"/>
            <a:ext cx="12097344" cy="1655985"/>
          </a:xfrm>
          <a:prstGeom prst="rect">
            <a:avLst/>
          </a:prstGeom>
        </p:spPr>
        <p:txBody>
          <a:bodyPr anchor="b">
            <a:normAutofit/>
          </a:bodyPr>
          <a:lstStyle>
            <a:lvl1pPr algn="l">
              <a:defRPr sz="8999" b="1" baseline="0">
                <a:solidFill>
                  <a:srgbClr val="28288C"/>
                </a:solidFill>
                <a:latin typeface="Calibri" panose="020F0502020204030204" pitchFamily="34" charset="0"/>
                <a:cs typeface="Calibri" panose="020F0502020204030204" pitchFamily="34" charset="0"/>
              </a:defRPr>
            </a:lvl1pPr>
          </a:lstStyle>
          <a:p>
            <a:r>
              <a:rPr lang="en-US" dirty="0"/>
              <a:t>Click to edit Master title style</a:t>
            </a:r>
            <a:endParaRPr lang="el-GR" dirty="0"/>
          </a:p>
        </p:txBody>
      </p:sp>
      <p:sp>
        <p:nvSpPr>
          <p:cNvPr id="3" name="Content Placeholder 2"/>
          <p:cNvSpPr>
            <a:spLocks noGrp="1"/>
          </p:cNvSpPr>
          <p:nvPr>
            <p:ph idx="1"/>
          </p:nvPr>
        </p:nvSpPr>
        <p:spPr>
          <a:xfrm>
            <a:off x="2799408" y="2699791"/>
            <a:ext cx="12169352" cy="6049020"/>
          </a:xfrm>
        </p:spPr>
        <p:txBody>
          <a:bodyPr/>
          <a:lstStyle>
            <a:lvl1pPr>
              <a:lnSpc>
                <a:spcPct val="150000"/>
              </a:lnSpc>
              <a:spcBef>
                <a:spcPts val="600"/>
              </a:spcBef>
              <a:spcAft>
                <a:spcPts val="0"/>
              </a:spcAft>
              <a:defRPr b="1">
                <a:latin typeface="Calibri" panose="020F0502020204030204" pitchFamily="34" charset="0"/>
              </a:defRPr>
            </a:lvl1pPr>
            <a:lvl2pPr>
              <a:lnSpc>
                <a:spcPct val="150000"/>
              </a:lnSpc>
              <a:defRPr sz="2800" b="1">
                <a:latin typeface="Calibri" panose="020F0502020204030204" pitchFamily="34" charset="0"/>
                <a:cs typeface="PF Paperback"/>
              </a:defRPr>
            </a:lvl2pPr>
            <a:lvl3pPr>
              <a:lnSpc>
                <a:spcPct val="150000"/>
              </a:lnSpc>
              <a:defRPr sz="2000" b="1">
                <a:latin typeface="Calibri" panose="020F0502020204030204" pitchFamily="34" charset="0"/>
                <a:cs typeface="PF Paperback"/>
              </a:defRPr>
            </a:lvl3pPr>
          </a:lstStyle>
          <a:p>
            <a:pPr lvl="0"/>
            <a:r>
              <a:rPr lang="en-US" dirty="0"/>
              <a:t>Click to edit Master text styles</a:t>
            </a:r>
          </a:p>
          <a:p>
            <a:pPr lvl="1"/>
            <a:r>
              <a:rPr lang="en-US" dirty="0"/>
              <a:t>Second level</a:t>
            </a:r>
          </a:p>
          <a:p>
            <a:pPr lvl="2"/>
            <a:r>
              <a:rPr lang="en-US" dirty="0"/>
              <a:t>Third level</a:t>
            </a:r>
          </a:p>
        </p:txBody>
      </p:sp>
      <p:sp>
        <p:nvSpPr>
          <p:cNvPr id="13" name="Text Placeholder 20"/>
          <p:cNvSpPr>
            <a:spLocks noGrp="1"/>
          </p:cNvSpPr>
          <p:nvPr>
            <p:ph type="body" sz="quarter" idx="16"/>
          </p:nvPr>
        </p:nvSpPr>
        <p:spPr>
          <a:xfrm>
            <a:off x="2798764" y="1978945"/>
            <a:ext cx="12097989" cy="648841"/>
          </a:xfrm>
        </p:spPr>
        <p:txBody>
          <a:bodyPr>
            <a:noAutofit/>
          </a:bodyPr>
          <a:lstStyle>
            <a:lvl1pPr marL="35996" indent="0">
              <a:buNone/>
              <a:defRPr sz="2400" baseline="0">
                <a:solidFill>
                  <a:srgbClr val="2D73D7"/>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9" name="Footer Placeholder 3"/>
          <p:cNvSpPr>
            <a:spLocks noGrp="1"/>
          </p:cNvSpPr>
          <p:nvPr>
            <p:ph type="ftr" sz="quarter" idx="17"/>
          </p:nvPr>
        </p:nvSpPr>
        <p:spPr/>
        <p:txBody>
          <a:bodyPr/>
          <a:lstStyle>
            <a:lvl1pPr>
              <a:defRPr>
                <a:latin typeface="Calibri" panose="020F0502020204030204" pitchFamily="34" charset="0"/>
              </a:defRPr>
            </a:lvl1pPr>
          </a:lstStyle>
          <a:p>
            <a:pPr>
              <a:defRPr/>
            </a:pPr>
            <a:r>
              <a:rPr lang="en-US"/>
              <a:t>OpenAIRE @ EOSC | RDA  | Berlin | 23rd March 2018</a:t>
            </a:r>
            <a:endParaRPr lang="en-GB"/>
          </a:p>
        </p:txBody>
      </p:sp>
      <p:sp>
        <p:nvSpPr>
          <p:cNvPr id="10" name="Slide Number Placeholder 8"/>
          <p:cNvSpPr>
            <a:spLocks noGrp="1"/>
          </p:cNvSpPr>
          <p:nvPr>
            <p:ph type="sldNum" sz="quarter" idx="18"/>
          </p:nvPr>
        </p:nvSpPr>
        <p:spPr/>
        <p:txBody>
          <a:bodyPr/>
          <a:lstStyle>
            <a:lvl1pPr>
              <a:defRPr>
                <a:latin typeface="Calibri" panose="020F0502020204030204" pitchFamily="34" charset="0"/>
              </a:defRPr>
            </a:lvl1pPr>
          </a:lstStyle>
          <a:p>
            <a:pPr>
              <a:defRPr/>
            </a:pPr>
            <a:fld id="{A383020D-9724-438A-BDB4-609840D9C21E}" type="slidenum">
              <a:rPr lang="en-GB" altLang="de-DE"/>
              <a:pPr>
                <a:defRPr/>
              </a:pPr>
              <a:t>‹N›</a:t>
            </a:fld>
            <a:endParaRPr lang="en-GB" altLang="de-DE"/>
          </a:p>
        </p:txBody>
      </p:sp>
    </p:spTree>
    <p:extLst>
      <p:ext uri="{BB962C8B-B14F-4D97-AF65-F5344CB8AC3E}">
        <p14:creationId xmlns:p14="http://schemas.microsoft.com/office/powerpoint/2010/main" val="411175093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val="0"/>
              </a:ext>
            </a:extLst>
          </a:blip>
          <a:srcRect l="43719"/>
          <a:stretch/>
        </p:blipFill>
        <p:spPr bwMode="auto">
          <a:xfrm>
            <a:off x="14536087" y="7524750"/>
            <a:ext cx="1186521" cy="1187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4"/>
          <p:cNvSpPr>
            <a:spLocks noChangeShapeType="1"/>
          </p:cNvSpPr>
          <p:nvPr userDrawn="1"/>
        </p:nvSpPr>
        <p:spPr bwMode="auto">
          <a:xfrm rot="10800000" flipH="1">
            <a:off x="153991" y="5748345"/>
            <a:ext cx="2057401" cy="1760537"/>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3200"/>
          </a:p>
        </p:txBody>
      </p:sp>
      <p:sp>
        <p:nvSpPr>
          <p:cNvPr id="10" name="Line 5"/>
          <p:cNvSpPr>
            <a:spLocks noChangeShapeType="1"/>
          </p:cNvSpPr>
          <p:nvPr userDrawn="1"/>
        </p:nvSpPr>
        <p:spPr bwMode="auto">
          <a:xfrm rot="10800000" flipH="1">
            <a:off x="7812087" y="139700"/>
            <a:ext cx="1674812" cy="1487488"/>
          </a:xfrm>
          <a:prstGeom prst="line">
            <a:avLst/>
          </a:prstGeom>
          <a:noFill/>
          <a:ln w="12700">
            <a:solidFill>
              <a:srgbClr val="23C5F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3200"/>
          </a:p>
        </p:txBody>
      </p:sp>
      <p:pic>
        <p:nvPicPr>
          <p:cNvPr id="11" name="Picture 1"/>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563695" y="468323"/>
            <a:ext cx="3324226" cy="187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7"/>
          <p:cNvSpPr>
            <a:spLocks noGrp="1"/>
          </p:cNvSpPr>
          <p:nvPr>
            <p:ph type="body" sz="quarter" idx="12"/>
          </p:nvPr>
        </p:nvSpPr>
        <p:spPr>
          <a:xfrm>
            <a:off x="2655396" y="6588232"/>
            <a:ext cx="9144000" cy="935163"/>
          </a:xfrm>
        </p:spPr>
        <p:txBody>
          <a:bodyPr anchor="b">
            <a:noAutofit/>
          </a:bodyPr>
          <a:lstStyle>
            <a:lvl1pPr marL="0" indent="0" algn="l">
              <a:spcBef>
                <a:spcPts val="0"/>
              </a:spcBef>
              <a:buNone/>
              <a:defRPr sz="2400" baseline="0">
                <a:solidFill>
                  <a:srgbClr val="595959"/>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8" name="Text Placeholder 9"/>
          <p:cNvSpPr>
            <a:spLocks noGrp="1"/>
          </p:cNvSpPr>
          <p:nvPr>
            <p:ph type="body" sz="quarter" idx="13"/>
          </p:nvPr>
        </p:nvSpPr>
        <p:spPr>
          <a:xfrm>
            <a:off x="2655395" y="7523237"/>
            <a:ext cx="7488236" cy="865188"/>
          </a:xfrm>
        </p:spPr>
        <p:txBody>
          <a:bodyPr/>
          <a:lstStyle>
            <a:lvl1pPr marL="0" indent="0" algn="l">
              <a:spcBef>
                <a:spcPts val="0"/>
              </a:spcBef>
              <a:buNone/>
              <a:defRPr sz="1800" baseline="0">
                <a:solidFill>
                  <a:srgbClr val="595959"/>
                </a:solidFill>
                <a:latin typeface="Calibri" panose="020F0502020204030204" pitchFamily="34" charset="0"/>
                <a:cs typeface="Calibri" panose="020F0502020204030204" pitchFamily="34" charset="0"/>
              </a:defRPr>
            </a:lvl1pPr>
            <a:lvl2pPr marL="634975" indent="0">
              <a:buNone/>
              <a:defRPr/>
            </a:lvl2pPr>
          </a:lstStyle>
          <a:p>
            <a:pPr lvl="0"/>
            <a:r>
              <a:rPr lang="en-US" dirty="0"/>
              <a:t>Click to edit Master text styles</a:t>
            </a:r>
          </a:p>
        </p:txBody>
      </p:sp>
      <p:sp>
        <p:nvSpPr>
          <p:cNvPr id="17" name="Text Placeholder 16"/>
          <p:cNvSpPr>
            <a:spLocks noGrp="1"/>
          </p:cNvSpPr>
          <p:nvPr>
            <p:ph type="body" sz="quarter" idx="14"/>
          </p:nvPr>
        </p:nvSpPr>
        <p:spPr>
          <a:xfrm>
            <a:off x="2655400" y="2123735"/>
            <a:ext cx="12601399" cy="2376265"/>
          </a:xfrm>
        </p:spPr>
        <p:txBody>
          <a:bodyPr anchor="b">
            <a:noAutofit/>
          </a:bodyPr>
          <a:lstStyle>
            <a:lvl1pPr marL="0" indent="0">
              <a:lnSpc>
                <a:spcPct val="100000"/>
              </a:lnSpc>
              <a:buNone/>
              <a:defRPr sz="8799" b="1" i="0" baseline="0">
                <a:solidFill>
                  <a:srgbClr val="28288C"/>
                </a:solidFill>
                <a:latin typeface="Calibri" panose="020F0502020204030204" pitchFamily="34" charset="0"/>
                <a:cs typeface="Arial"/>
              </a:defRPr>
            </a:lvl1pPr>
          </a:lstStyle>
          <a:p>
            <a:pPr lvl="0"/>
            <a:r>
              <a:rPr lang="en-US" dirty="0"/>
              <a:t>Click to edit Master text styles</a:t>
            </a:r>
          </a:p>
        </p:txBody>
      </p:sp>
      <p:sp>
        <p:nvSpPr>
          <p:cNvPr id="19" name="Text Placeholder 18"/>
          <p:cNvSpPr>
            <a:spLocks noGrp="1"/>
          </p:cNvSpPr>
          <p:nvPr>
            <p:ph type="body" sz="quarter" idx="15"/>
          </p:nvPr>
        </p:nvSpPr>
        <p:spPr>
          <a:xfrm>
            <a:off x="2654653" y="4572573"/>
            <a:ext cx="12602565" cy="1079548"/>
          </a:xfrm>
        </p:spPr>
        <p:txBody>
          <a:bodyPr/>
          <a:lstStyle>
            <a:lvl1pPr marL="13660" indent="0">
              <a:spcBef>
                <a:spcPts val="0"/>
              </a:spcBef>
              <a:buNone/>
              <a:defRPr sz="3200" baseline="0">
                <a:solidFill>
                  <a:srgbClr val="2D73D7"/>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12" name="Footer Placeholder 2"/>
          <p:cNvSpPr>
            <a:spLocks noGrp="1"/>
          </p:cNvSpPr>
          <p:nvPr>
            <p:ph type="ftr" sz="quarter" idx="16"/>
          </p:nvPr>
        </p:nvSpPr>
        <p:spPr>
          <a:xfrm>
            <a:off x="1790703" y="8675697"/>
            <a:ext cx="13177839" cy="485775"/>
          </a:xfrm>
        </p:spPr>
        <p:txBody>
          <a:bodyPr/>
          <a:lstStyle>
            <a:lvl1pPr>
              <a:defRPr sz="1600">
                <a:latin typeface="Calibri" panose="020F0502020204030204" pitchFamily="34" charset="0"/>
              </a:defRPr>
            </a:lvl1pPr>
          </a:lstStyle>
          <a:p>
            <a:r>
              <a:rPr lang="en-GB">
                <a:cs typeface="PF Paperback Light" charset="0"/>
              </a:rPr>
              <a:t>OpenAIRE @ EOSC | RDA  | Berlin | 23rd March 2018</a:t>
            </a:r>
          </a:p>
        </p:txBody>
      </p:sp>
      <p:sp>
        <p:nvSpPr>
          <p:cNvPr id="13" name="Slide Number Placeholder 3"/>
          <p:cNvSpPr>
            <a:spLocks noGrp="1"/>
          </p:cNvSpPr>
          <p:nvPr>
            <p:ph type="sldNum" sz="quarter" idx="17"/>
          </p:nvPr>
        </p:nvSpPr>
        <p:spPr/>
        <p:txBody>
          <a:bodyPr/>
          <a:lstStyle>
            <a:lvl1pPr>
              <a:defRPr/>
            </a:lvl1pPr>
          </a:lstStyle>
          <a:p>
            <a:pPr>
              <a:defRPr/>
            </a:pPr>
            <a:fld id="{630A0E4E-93C7-974F-9CD6-534DEEE0329C}" type="slidenum">
              <a:rPr lang="en-GB"/>
              <a:pPr>
                <a:defRPr/>
              </a:pPr>
              <a:t>‹N›</a:t>
            </a:fld>
            <a:endParaRPr lang="en-GB"/>
          </a:p>
        </p:txBody>
      </p:sp>
    </p:spTree>
    <p:extLst>
      <p:ext uri="{BB962C8B-B14F-4D97-AF65-F5344CB8AC3E}">
        <p14:creationId xmlns:p14="http://schemas.microsoft.com/office/powerpoint/2010/main" val="917914534"/>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Make bold statement">
    <p:spTree>
      <p:nvGrpSpPr>
        <p:cNvPr id="1" name=""/>
        <p:cNvGrpSpPr/>
        <p:nvPr/>
      </p:nvGrpSpPr>
      <p:grpSpPr>
        <a:xfrm>
          <a:off x="0" y="0"/>
          <a:ext cx="0" cy="0"/>
          <a:chOff x="0" y="0"/>
          <a:chExt cx="0" cy="0"/>
        </a:xfrm>
      </p:grpSpPr>
      <p:sp>
        <p:nvSpPr>
          <p:cNvPr id="2" name="Title 1"/>
          <p:cNvSpPr>
            <a:spLocks noGrp="1"/>
          </p:cNvSpPr>
          <p:nvPr>
            <p:ph type="title"/>
          </p:nvPr>
        </p:nvSpPr>
        <p:spPr>
          <a:xfrm>
            <a:off x="1719290" y="3995937"/>
            <a:ext cx="12889433" cy="1668016"/>
          </a:xfrm>
          <a:prstGeom prst="rect">
            <a:avLst/>
          </a:prstGeom>
          <a:solidFill>
            <a:srgbClr val="28288C"/>
          </a:solidFill>
        </p:spPr>
        <p:txBody>
          <a:bodyPr vert="horz" lIns="81648" tIns="40825" rIns="81648" bIns="40825" anchor="ctr">
            <a:noAutofit/>
          </a:bodyPr>
          <a:lstStyle>
            <a:lvl1pPr algn="ctr">
              <a:defRPr sz="8099" cap="all" baseline="0">
                <a:solidFill>
                  <a:schemeClr val="bg1"/>
                </a:solidFill>
                <a:latin typeface="PF Paperback Black"/>
                <a:cs typeface="PF Paperback Black"/>
              </a:defRPr>
            </a:lvl1pPr>
          </a:lstStyle>
          <a:p>
            <a:r>
              <a:rPr lang="en-US"/>
              <a:t>Click to edit Master title style</a:t>
            </a:r>
            <a:endParaRPr lang="en-GB" dirty="0"/>
          </a:p>
        </p:txBody>
      </p:sp>
      <p:sp>
        <p:nvSpPr>
          <p:cNvPr id="6" name="Text Placeholder 5"/>
          <p:cNvSpPr>
            <a:spLocks noGrp="1"/>
          </p:cNvSpPr>
          <p:nvPr>
            <p:ph type="body" sz="quarter" idx="12"/>
          </p:nvPr>
        </p:nvSpPr>
        <p:spPr>
          <a:xfrm>
            <a:off x="1719290" y="1187624"/>
            <a:ext cx="12889433" cy="2808560"/>
          </a:xfrm>
        </p:spPr>
        <p:txBody>
          <a:bodyPr anchor="b"/>
          <a:lstStyle>
            <a:lvl1pPr marL="238116" indent="0" algn="ctr">
              <a:lnSpc>
                <a:spcPct val="100000"/>
              </a:lnSpc>
              <a:spcAft>
                <a:spcPts val="537"/>
              </a:spcAft>
              <a:buNone/>
              <a:defRPr sz="7099" baseline="0">
                <a:solidFill>
                  <a:srgbClr val="28288C"/>
                </a:solidFill>
                <a:latin typeface="PF Paperback Light"/>
                <a:cs typeface="PF Paperback Light"/>
              </a:defRPr>
            </a:lvl1pPr>
          </a:lstStyle>
          <a:p>
            <a:pPr lvl="0"/>
            <a:r>
              <a:rPr lang="en-US" dirty="0"/>
              <a:t>Click to edit Master text styles</a:t>
            </a:r>
          </a:p>
        </p:txBody>
      </p:sp>
      <p:sp>
        <p:nvSpPr>
          <p:cNvPr id="8" name="Text Placeholder 7"/>
          <p:cNvSpPr>
            <a:spLocks noGrp="1"/>
          </p:cNvSpPr>
          <p:nvPr>
            <p:ph type="body" sz="quarter" idx="13"/>
          </p:nvPr>
        </p:nvSpPr>
        <p:spPr>
          <a:xfrm>
            <a:off x="1719290" y="5652127"/>
            <a:ext cx="12889433" cy="2159001"/>
          </a:xfrm>
        </p:spPr>
        <p:txBody>
          <a:bodyPr/>
          <a:lstStyle>
            <a:lvl1pPr marL="238116" indent="0" algn="ctr">
              <a:lnSpc>
                <a:spcPct val="100000"/>
              </a:lnSpc>
              <a:spcAft>
                <a:spcPts val="537"/>
              </a:spcAft>
              <a:buNone/>
              <a:defRPr sz="7099">
                <a:solidFill>
                  <a:srgbClr val="28288C"/>
                </a:solidFill>
                <a:latin typeface="PF Paperback Light"/>
                <a:cs typeface="PF Paperback Light"/>
              </a:defRPr>
            </a:lvl1pPr>
          </a:lstStyle>
          <a:p>
            <a:pPr lvl="0"/>
            <a:r>
              <a:rPr lang="en-US" dirty="0"/>
              <a:t>Click to edit Master text styles</a:t>
            </a:r>
          </a:p>
        </p:txBody>
      </p:sp>
      <p:sp>
        <p:nvSpPr>
          <p:cNvPr id="5" name="Footer Placeholder 1"/>
          <p:cNvSpPr>
            <a:spLocks noGrp="1"/>
          </p:cNvSpPr>
          <p:nvPr>
            <p:ph type="ftr" sz="quarter" idx="14"/>
          </p:nvPr>
        </p:nvSpPr>
        <p:spPr/>
        <p:txBody>
          <a:bodyPr/>
          <a:lstStyle>
            <a:lvl1pPr>
              <a:defRPr/>
            </a:lvl1pPr>
          </a:lstStyle>
          <a:p>
            <a:pPr>
              <a:defRPr/>
            </a:pPr>
            <a:r>
              <a:rPr lang="en-GB"/>
              <a:t>Cardiologico Monzino | Milano | 11 febbraio 2020</a:t>
            </a:r>
          </a:p>
        </p:txBody>
      </p:sp>
      <p:sp>
        <p:nvSpPr>
          <p:cNvPr id="7" name="Slide Number Placeholder 4"/>
          <p:cNvSpPr>
            <a:spLocks noGrp="1"/>
          </p:cNvSpPr>
          <p:nvPr>
            <p:ph type="sldNum" sz="quarter" idx="15"/>
          </p:nvPr>
        </p:nvSpPr>
        <p:spPr/>
        <p:txBody>
          <a:bodyPr/>
          <a:lstStyle>
            <a:lvl1pPr>
              <a:defRPr/>
            </a:lvl1pPr>
          </a:lstStyle>
          <a:p>
            <a:pPr>
              <a:defRPr/>
            </a:pPr>
            <a:fld id="{D19EEFAB-C34A-5C41-B153-92EACB97F409}" type="slidenum">
              <a:rPr lang="en-GB"/>
              <a:pPr>
                <a:defRPr/>
              </a:pPr>
              <a:t>‹N›</a:t>
            </a:fld>
            <a:endParaRPr lang="en-GB"/>
          </a:p>
        </p:txBody>
      </p:sp>
    </p:spTree>
    <p:extLst>
      <p:ext uri="{BB962C8B-B14F-4D97-AF65-F5344CB8AC3E}">
        <p14:creationId xmlns:p14="http://schemas.microsoft.com/office/powerpoint/2010/main" val="422995510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sp>
        <p:nvSpPr>
          <p:cNvPr id="3" name="Content Placeholder 2"/>
          <p:cNvSpPr>
            <a:spLocks noGrp="1"/>
          </p:cNvSpPr>
          <p:nvPr>
            <p:ph idx="1"/>
          </p:nvPr>
        </p:nvSpPr>
        <p:spPr>
          <a:xfrm>
            <a:off x="703999" y="1584000"/>
            <a:ext cx="14848000" cy="5808000"/>
          </a:xfrm>
        </p:spPr>
        <p:txBody>
          <a:bodyPr/>
          <a:lstStyle>
            <a:lvl1pPr marL="0" indent="0">
              <a:buNone/>
              <a:defRPr sz="2667">
                <a:latin typeface="Tahoma" panose="020B0604030504040204" pitchFamily="34" charset="0"/>
                <a:ea typeface="Tahoma" panose="020B0604030504040204" pitchFamily="34" charset="0"/>
                <a:cs typeface="Tahoma" panose="020B0604030504040204" pitchFamily="34" charset="0"/>
              </a:defRPr>
            </a:lvl1pPr>
            <a:lvl2pPr marL="479988" indent="-239994">
              <a:defRPr sz="2667">
                <a:latin typeface="Tahoma" panose="020B0604030504040204" pitchFamily="34" charset="0"/>
                <a:ea typeface="Tahoma" panose="020B0604030504040204" pitchFamily="34" charset="0"/>
                <a:cs typeface="Tahoma" panose="020B0604030504040204" pitchFamily="34" charset="0"/>
              </a:defRPr>
            </a:lvl2pPr>
            <a:lvl3pPr marL="959976" indent="-239994">
              <a:defRPr sz="2400">
                <a:latin typeface="Tahoma" panose="020B0604030504040204" pitchFamily="34" charset="0"/>
                <a:ea typeface="Tahoma" panose="020B0604030504040204" pitchFamily="34" charset="0"/>
                <a:cs typeface="Tahoma" panose="020B0604030504040204" pitchFamily="34" charset="0"/>
              </a:defRPr>
            </a:lvl3pPr>
            <a:lvl4pPr marL="1439964" indent="-239994">
              <a:defRPr sz="2133">
                <a:latin typeface="Tahoma" panose="020B0604030504040204" pitchFamily="34" charset="0"/>
                <a:ea typeface="Tahoma" panose="020B0604030504040204" pitchFamily="34" charset="0"/>
                <a:cs typeface="Tahoma" panose="020B0604030504040204" pitchFamily="34" charset="0"/>
              </a:defRPr>
            </a:lvl4pPr>
            <a:lvl5pPr marL="1919952" indent="-239994">
              <a:defRPr sz="2133">
                <a:latin typeface="Tahoma" panose="020B0604030504040204" pitchFamily="34" charset="0"/>
                <a:ea typeface="Tahoma" panose="020B0604030504040204" pitchFamily="34" charset="0"/>
                <a:cs typeface="Tahoma" panose="020B0604030504040204" pitchFamily="34" charset="0"/>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Titolo 7"/>
          <p:cNvSpPr>
            <a:spLocks noGrp="1"/>
          </p:cNvSpPr>
          <p:nvPr>
            <p:ph type="title"/>
          </p:nvPr>
        </p:nvSpPr>
        <p:spPr/>
        <p:txBody>
          <a:bodyPr/>
          <a:lstStyle/>
          <a:p>
            <a:r>
              <a:rPr lang="it-IT"/>
              <a:t>Fare clic per modificare lo stile del titolo dello schema</a:t>
            </a:r>
            <a:endParaRPr lang="it-IT" dirty="0"/>
          </a:p>
        </p:txBody>
      </p:sp>
      <p:sp>
        <p:nvSpPr>
          <p:cNvPr id="9" name="Segnaposto piè di pagina 8"/>
          <p:cNvSpPr>
            <a:spLocks noGrp="1"/>
          </p:cNvSpPr>
          <p:nvPr>
            <p:ph type="ftr" sz="quarter" idx="13"/>
          </p:nvPr>
        </p:nvSpPr>
        <p:spPr>
          <a:solidFill>
            <a:srgbClr val="CCE402">
              <a:alpha val="85000"/>
            </a:srgbClr>
          </a:solidFill>
        </p:spPr>
        <p:txBody>
          <a:bodyPr/>
          <a:lstStyle/>
          <a:p>
            <a:r>
              <a:rPr lang="it-IT" dirty="0"/>
              <a:t>Nome Cognome // Evento // Luogo, 01/01/2018 </a:t>
            </a:r>
            <a:r>
              <a:rPr lang="it-IT" sz="1333" i="1" dirty="0">
                <a:solidFill>
                  <a:srgbClr val="FF0000"/>
                </a:solidFill>
              </a:rPr>
              <a:t>(da Inserisci «piè di pagina»)</a:t>
            </a:r>
            <a:endParaRPr lang="it-IT" i="1" dirty="0">
              <a:solidFill>
                <a:srgbClr val="FF0000"/>
              </a:solidFill>
            </a:endParaRPr>
          </a:p>
        </p:txBody>
      </p:sp>
      <p:sp>
        <p:nvSpPr>
          <p:cNvPr id="10" name="Segnaposto numero diapositiva 9"/>
          <p:cNvSpPr>
            <a:spLocks noGrp="1"/>
          </p:cNvSpPr>
          <p:nvPr>
            <p:ph type="sldNum" sz="quarter" idx="14"/>
          </p:nvPr>
        </p:nvSpPr>
        <p:spPr/>
        <p:txBody>
          <a:bodyPr/>
          <a:lstStyle/>
          <a:p>
            <a:fld id="{0E193EB6-7997-46F5-9BC5-814C63D672B3}" type="slidenum">
              <a:rPr lang="it-IT" smtClean="0"/>
              <a:t>‹N›</a:t>
            </a:fld>
            <a:endParaRPr lang="it-IT"/>
          </a:p>
        </p:txBody>
      </p:sp>
    </p:spTree>
    <p:extLst>
      <p:ext uri="{BB962C8B-B14F-4D97-AF65-F5344CB8AC3E}">
        <p14:creationId xmlns:p14="http://schemas.microsoft.com/office/powerpoint/2010/main" val="237640092"/>
      </p:ext>
    </p:extLst>
  </p:cSld>
  <p:clrMapOvr>
    <a:masterClrMapping/>
  </p:clrMapOvr>
  <p:hf hdr="0" dt="0"/>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F1000 cov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66381C-2ECF-4043-B1BC-1EDDA8E9B5C8}"/>
              </a:ext>
            </a:extLst>
          </p:cNvPr>
          <p:cNvSpPr/>
          <p:nvPr userDrawn="1"/>
        </p:nvSpPr>
        <p:spPr>
          <a:xfrm flipV="1">
            <a:off x="827804" y="7322627"/>
            <a:ext cx="14546011" cy="6095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12" name="Picture 11" descr="A picture containing text&#10;&#10;Description automatically generated">
            <a:extLst>
              <a:ext uri="{FF2B5EF4-FFF2-40B4-BE49-F238E27FC236}">
                <a16:creationId xmlns:a16="http://schemas.microsoft.com/office/drawing/2014/main" id="{3018A6C8-42E1-9F41-B467-00A151FB5A67}"/>
              </a:ext>
            </a:extLst>
          </p:cNvPr>
          <p:cNvPicPr>
            <a:picLocks noChangeAspect="1"/>
          </p:cNvPicPr>
          <p:nvPr userDrawn="1"/>
        </p:nvPicPr>
        <p:blipFill>
          <a:blip r:embed="rId2"/>
          <a:stretch>
            <a:fillRect/>
          </a:stretch>
        </p:blipFill>
        <p:spPr>
          <a:xfrm>
            <a:off x="827804" y="1977171"/>
            <a:ext cx="5012267" cy="3674533"/>
          </a:xfrm>
          <a:prstGeom prst="rect">
            <a:avLst/>
          </a:prstGeom>
        </p:spPr>
      </p:pic>
      <p:pic>
        <p:nvPicPr>
          <p:cNvPr id="14" name="Picture 13" descr="Icon&#10;&#10;Description automatically generated">
            <a:extLst>
              <a:ext uri="{FF2B5EF4-FFF2-40B4-BE49-F238E27FC236}">
                <a16:creationId xmlns:a16="http://schemas.microsoft.com/office/drawing/2014/main" id="{AC610442-C347-C34A-9779-27C66DEA3340}"/>
              </a:ext>
            </a:extLst>
          </p:cNvPr>
          <p:cNvPicPr>
            <a:picLocks noChangeAspect="1"/>
          </p:cNvPicPr>
          <p:nvPr userDrawn="1"/>
        </p:nvPicPr>
        <p:blipFill>
          <a:blip r:embed="rId3"/>
          <a:stretch>
            <a:fillRect/>
          </a:stretch>
        </p:blipFill>
        <p:spPr>
          <a:xfrm>
            <a:off x="14715067" y="740002"/>
            <a:ext cx="658748" cy="1020413"/>
          </a:xfrm>
          <a:prstGeom prst="rect">
            <a:avLst/>
          </a:prstGeom>
        </p:spPr>
      </p:pic>
      <p:pic>
        <p:nvPicPr>
          <p:cNvPr id="16" name="Picture 15" descr="Text&#10;&#10;Description automatically generated">
            <a:extLst>
              <a:ext uri="{FF2B5EF4-FFF2-40B4-BE49-F238E27FC236}">
                <a16:creationId xmlns:a16="http://schemas.microsoft.com/office/drawing/2014/main" id="{A101C16B-80C8-6E45-ABC9-82248C0FE8FB}"/>
              </a:ext>
            </a:extLst>
          </p:cNvPr>
          <p:cNvPicPr>
            <a:picLocks noChangeAspect="1"/>
          </p:cNvPicPr>
          <p:nvPr userDrawn="1"/>
        </p:nvPicPr>
        <p:blipFill>
          <a:blip r:embed="rId4"/>
          <a:stretch>
            <a:fillRect/>
          </a:stretch>
        </p:blipFill>
        <p:spPr>
          <a:xfrm>
            <a:off x="827804" y="7782566"/>
            <a:ext cx="6536267" cy="829733"/>
          </a:xfrm>
          <a:prstGeom prst="rect">
            <a:avLst/>
          </a:prstGeom>
        </p:spPr>
      </p:pic>
    </p:spTree>
    <p:extLst>
      <p:ext uri="{BB962C8B-B14F-4D97-AF65-F5344CB8AC3E}">
        <p14:creationId xmlns:p14="http://schemas.microsoft.com/office/powerpoint/2010/main" val="780612503"/>
      </p:ext>
    </p:extLst>
  </p:cSld>
  <p:clrMapOvr>
    <a:overrideClrMapping bg1="dk1" tx1="lt1" bg2="dk2" tx2="lt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F1000 editable cover">
    <p:bg>
      <p:bgRef idx="1001">
        <a:schemeClr val="bg2"/>
      </p:bgRef>
    </p:bg>
    <p:spTree>
      <p:nvGrpSpPr>
        <p:cNvPr id="1" name=""/>
        <p:cNvGrpSpPr/>
        <p:nvPr/>
      </p:nvGrpSpPr>
      <p:grpSpPr>
        <a:xfrm>
          <a:off x="0" y="0"/>
          <a:ext cx="0" cy="0"/>
          <a:chOff x="0" y="0"/>
          <a:chExt cx="0" cy="0"/>
        </a:xfrm>
      </p:grpSpPr>
      <p:sp>
        <p:nvSpPr>
          <p:cNvPr id="11" name="Text Placeholder 7">
            <a:extLst>
              <a:ext uri="{FF2B5EF4-FFF2-40B4-BE49-F238E27FC236}">
                <a16:creationId xmlns:a16="http://schemas.microsoft.com/office/drawing/2014/main" id="{3D7D54DB-AD49-374C-967F-BB7865DA2AFA}"/>
              </a:ext>
            </a:extLst>
          </p:cNvPr>
          <p:cNvSpPr>
            <a:spLocks noGrp="1"/>
          </p:cNvSpPr>
          <p:nvPr>
            <p:ph type="body" sz="quarter" idx="10" hasCustomPrompt="1"/>
          </p:nvPr>
        </p:nvSpPr>
        <p:spPr>
          <a:xfrm>
            <a:off x="2836334" y="4887193"/>
            <a:ext cx="10583333" cy="852051"/>
          </a:xfrm>
        </p:spPr>
        <p:txBody>
          <a:bodyPr>
            <a:noAutofit/>
          </a:bodyPr>
          <a:lstStyle>
            <a:lvl1pPr marL="0" indent="0" algn="ctr">
              <a:buNone/>
              <a:defRPr sz="4800" b="1">
                <a:solidFill>
                  <a:schemeClr val="bg1"/>
                </a:solidFill>
              </a:defRPr>
            </a:lvl1pPr>
            <a:lvl2pPr marL="609585" indent="0">
              <a:buNone/>
              <a:defRPr b="1"/>
            </a:lvl2pPr>
            <a:lvl3pPr marL="1219170" indent="0">
              <a:buNone/>
              <a:defRPr b="1"/>
            </a:lvl3pPr>
            <a:lvl4pPr marL="1828754" indent="0">
              <a:buNone/>
              <a:defRPr b="1"/>
            </a:lvl4pPr>
            <a:lvl5pPr marL="2438339" indent="0">
              <a:buNone/>
              <a:defRPr b="1"/>
            </a:lvl5pPr>
          </a:lstStyle>
          <a:p>
            <a:pPr lvl="0"/>
            <a:r>
              <a:rPr lang="en-US" dirty="0"/>
              <a:t>Title slide option 1</a:t>
            </a:r>
          </a:p>
        </p:txBody>
      </p:sp>
      <p:sp>
        <p:nvSpPr>
          <p:cNvPr id="12" name="Text Placeholder 9">
            <a:extLst>
              <a:ext uri="{FF2B5EF4-FFF2-40B4-BE49-F238E27FC236}">
                <a16:creationId xmlns:a16="http://schemas.microsoft.com/office/drawing/2014/main" id="{52296B93-0693-CE4C-B35B-6CEC877DD0ED}"/>
              </a:ext>
            </a:extLst>
          </p:cNvPr>
          <p:cNvSpPr>
            <a:spLocks noGrp="1"/>
          </p:cNvSpPr>
          <p:nvPr>
            <p:ph type="body" sz="quarter" idx="11" hasCustomPrompt="1"/>
          </p:nvPr>
        </p:nvSpPr>
        <p:spPr>
          <a:xfrm>
            <a:off x="2836334" y="5953968"/>
            <a:ext cx="10583332" cy="793749"/>
          </a:xfrm>
        </p:spPr>
        <p:txBody>
          <a:bodyPr>
            <a:normAutofit/>
          </a:bodyPr>
          <a:lstStyle>
            <a:lvl1pPr marL="0" indent="0" algn="ctr">
              <a:buNone/>
              <a:defRPr sz="3200" b="1">
                <a:solidFill>
                  <a:schemeClr val="accent3">
                    <a:lumMod val="50000"/>
                  </a:schemeClr>
                </a:solidFill>
              </a:defRPr>
            </a:lvl1pPr>
            <a:lvl2pPr marL="609585" indent="0" algn="ctr">
              <a:buNone/>
              <a:defRPr>
                <a:solidFill>
                  <a:schemeClr val="accent2"/>
                </a:solidFill>
              </a:defRPr>
            </a:lvl2pPr>
            <a:lvl3pPr marL="1219170" indent="0" algn="ctr">
              <a:buNone/>
              <a:defRPr>
                <a:solidFill>
                  <a:schemeClr val="accent2"/>
                </a:solidFill>
              </a:defRPr>
            </a:lvl3pPr>
            <a:lvl4pPr marL="1828754" indent="0" algn="ctr">
              <a:buNone/>
              <a:defRPr>
                <a:solidFill>
                  <a:schemeClr val="accent2"/>
                </a:solidFill>
              </a:defRPr>
            </a:lvl4pPr>
            <a:lvl5pPr marL="2438339" indent="0" algn="ctr">
              <a:buNone/>
              <a:defRPr>
                <a:solidFill>
                  <a:schemeClr val="accent2"/>
                </a:solidFill>
              </a:defRPr>
            </a:lvl5pPr>
          </a:lstStyle>
          <a:p>
            <a:pPr lvl="0"/>
            <a:r>
              <a:rPr lang="en-US" dirty="0"/>
              <a:t>Presenter name or other subtitle</a:t>
            </a:r>
          </a:p>
        </p:txBody>
      </p:sp>
      <p:pic>
        <p:nvPicPr>
          <p:cNvPr id="4" name="Picture 3">
            <a:extLst>
              <a:ext uri="{FF2B5EF4-FFF2-40B4-BE49-F238E27FC236}">
                <a16:creationId xmlns:a16="http://schemas.microsoft.com/office/drawing/2014/main" id="{4B8D8870-7050-0647-BC8A-79713D27313B}"/>
              </a:ext>
            </a:extLst>
          </p:cNvPr>
          <p:cNvPicPr>
            <a:picLocks noChangeAspect="1"/>
          </p:cNvPicPr>
          <p:nvPr userDrawn="1"/>
        </p:nvPicPr>
        <p:blipFill>
          <a:blip r:embed="rId2"/>
          <a:stretch>
            <a:fillRect/>
          </a:stretch>
        </p:blipFill>
        <p:spPr>
          <a:xfrm>
            <a:off x="5384800" y="7833732"/>
            <a:ext cx="5486400" cy="474133"/>
          </a:xfrm>
          <a:prstGeom prst="rect">
            <a:avLst/>
          </a:prstGeom>
        </p:spPr>
      </p:pic>
    </p:spTree>
    <p:extLst>
      <p:ext uri="{BB962C8B-B14F-4D97-AF65-F5344CB8AC3E}">
        <p14:creationId xmlns:p14="http://schemas.microsoft.com/office/powerpoint/2010/main" val="3486925674"/>
      </p:ext>
    </p:extLst>
  </p:cSld>
  <p:clrMapOvr>
    <a:overrideClrMapping bg1="lt1" tx1="dk1" bg2="lt2" tx2="dk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F1000 photo4 cover">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0117FD7-5F0D-AC4A-9386-44C7F0E679A8}"/>
              </a:ext>
            </a:extLst>
          </p:cNvPr>
          <p:cNvSpPr/>
          <p:nvPr userDrawn="1"/>
        </p:nvSpPr>
        <p:spPr>
          <a:xfrm>
            <a:off x="1" y="4572000"/>
            <a:ext cx="16255999" cy="4572001"/>
          </a:xfrm>
          <a:prstGeom prst="rect">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5" name="Text Placeholder 7">
            <a:extLst>
              <a:ext uri="{FF2B5EF4-FFF2-40B4-BE49-F238E27FC236}">
                <a16:creationId xmlns:a16="http://schemas.microsoft.com/office/drawing/2014/main" id="{0DAF3539-1D46-8A43-BE42-F91AD8FD9668}"/>
              </a:ext>
            </a:extLst>
          </p:cNvPr>
          <p:cNvSpPr>
            <a:spLocks noGrp="1"/>
          </p:cNvSpPr>
          <p:nvPr>
            <p:ph type="body" sz="quarter" idx="10" hasCustomPrompt="1"/>
          </p:nvPr>
        </p:nvSpPr>
        <p:spPr>
          <a:xfrm>
            <a:off x="1695451" y="5233833"/>
            <a:ext cx="12894104" cy="852051"/>
          </a:xfrm>
        </p:spPr>
        <p:txBody>
          <a:bodyPr>
            <a:noAutofit/>
          </a:bodyPr>
          <a:lstStyle>
            <a:lvl1pPr marL="0" indent="0" algn="ctr">
              <a:buNone/>
              <a:defRPr sz="4800" b="1">
                <a:solidFill>
                  <a:schemeClr val="bg1"/>
                </a:solidFill>
              </a:defRPr>
            </a:lvl1pPr>
            <a:lvl2pPr marL="609585" indent="0">
              <a:buNone/>
              <a:defRPr b="1"/>
            </a:lvl2pPr>
            <a:lvl3pPr marL="1219170" indent="0">
              <a:buNone/>
              <a:defRPr b="1"/>
            </a:lvl3pPr>
            <a:lvl4pPr marL="1828754" indent="0">
              <a:buNone/>
              <a:defRPr b="1"/>
            </a:lvl4pPr>
            <a:lvl5pPr marL="2438339" indent="0">
              <a:buNone/>
              <a:defRPr b="1"/>
            </a:lvl5pPr>
          </a:lstStyle>
          <a:p>
            <a:pPr lvl="0"/>
            <a:r>
              <a:rPr lang="en-US" dirty="0"/>
              <a:t>Title slide option 2 - Photographic</a:t>
            </a:r>
          </a:p>
        </p:txBody>
      </p:sp>
      <p:sp>
        <p:nvSpPr>
          <p:cNvPr id="6" name="Text Placeholder 9">
            <a:extLst>
              <a:ext uri="{FF2B5EF4-FFF2-40B4-BE49-F238E27FC236}">
                <a16:creationId xmlns:a16="http://schemas.microsoft.com/office/drawing/2014/main" id="{54AE1A38-4B65-784D-98AC-C10DC0CBA38F}"/>
              </a:ext>
            </a:extLst>
          </p:cNvPr>
          <p:cNvSpPr>
            <a:spLocks noGrp="1"/>
          </p:cNvSpPr>
          <p:nvPr>
            <p:ph type="body" sz="quarter" idx="11" hasCustomPrompt="1"/>
          </p:nvPr>
        </p:nvSpPr>
        <p:spPr>
          <a:xfrm>
            <a:off x="1695451" y="6300608"/>
            <a:ext cx="12894104" cy="793749"/>
          </a:xfrm>
        </p:spPr>
        <p:txBody>
          <a:bodyPr>
            <a:normAutofit/>
          </a:bodyPr>
          <a:lstStyle>
            <a:lvl1pPr marL="0" indent="0" algn="ctr">
              <a:buNone/>
              <a:defRPr sz="3200" b="1">
                <a:solidFill>
                  <a:schemeClr val="accent3">
                    <a:lumMod val="50000"/>
                  </a:schemeClr>
                </a:solidFill>
              </a:defRPr>
            </a:lvl1pPr>
            <a:lvl2pPr marL="609585" indent="0" algn="ctr">
              <a:buNone/>
              <a:defRPr>
                <a:solidFill>
                  <a:schemeClr val="accent2"/>
                </a:solidFill>
              </a:defRPr>
            </a:lvl2pPr>
            <a:lvl3pPr marL="1219170" indent="0" algn="ctr">
              <a:buNone/>
              <a:defRPr>
                <a:solidFill>
                  <a:schemeClr val="accent2"/>
                </a:solidFill>
              </a:defRPr>
            </a:lvl3pPr>
            <a:lvl4pPr marL="1828754" indent="0" algn="ctr">
              <a:buNone/>
              <a:defRPr>
                <a:solidFill>
                  <a:schemeClr val="accent2"/>
                </a:solidFill>
              </a:defRPr>
            </a:lvl4pPr>
            <a:lvl5pPr marL="2438339" indent="0" algn="ctr">
              <a:buNone/>
              <a:defRPr>
                <a:solidFill>
                  <a:schemeClr val="accent2"/>
                </a:solidFill>
              </a:defRPr>
            </a:lvl5pPr>
          </a:lstStyle>
          <a:p>
            <a:pPr lvl="0"/>
            <a:r>
              <a:rPr lang="en-US" dirty="0"/>
              <a:t>Image preselected 4</a:t>
            </a:r>
          </a:p>
        </p:txBody>
      </p:sp>
      <p:pic>
        <p:nvPicPr>
          <p:cNvPr id="8" name="Picture 7">
            <a:extLst>
              <a:ext uri="{FF2B5EF4-FFF2-40B4-BE49-F238E27FC236}">
                <a16:creationId xmlns:a16="http://schemas.microsoft.com/office/drawing/2014/main" id="{58F76BE4-2B79-1840-98A6-873FBEF2F546}"/>
              </a:ext>
            </a:extLst>
          </p:cNvPr>
          <p:cNvPicPr>
            <a:picLocks noChangeAspect="1"/>
          </p:cNvPicPr>
          <p:nvPr userDrawn="1"/>
        </p:nvPicPr>
        <p:blipFill>
          <a:blip r:embed="rId2"/>
          <a:stretch>
            <a:fillRect/>
          </a:stretch>
        </p:blipFill>
        <p:spPr>
          <a:xfrm>
            <a:off x="5384800" y="7833732"/>
            <a:ext cx="5486400" cy="474133"/>
          </a:xfrm>
          <a:prstGeom prst="rect">
            <a:avLst/>
          </a:prstGeom>
        </p:spPr>
      </p:pic>
    </p:spTree>
    <p:extLst>
      <p:ext uri="{BB962C8B-B14F-4D97-AF65-F5344CB8AC3E}">
        <p14:creationId xmlns:p14="http://schemas.microsoft.com/office/powerpoint/2010/main" val="3959688937"/>
      </p:ext>
    </p:extLst>
  </p:cSld>
  <p:clrMapOvr>
    <a:overrideClrMapping bg1="lt1" tx1="dk1" bg2="lt2" tx2="dk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F1000 add photo - transparent band  cover">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93B5BB-E9FB-F945-8E94-A2221E87723E}"/>
              </a:ext>
            </a:extLst>
          </p:cNvPr>
          <p:cNvSpPr/>
          <p:nvPr userDrawn="1"/>
        </p:nvSpPr>
        <p:spPr>
          <a:xfrm>
            <a:off x="1" y="4572000"/>
            <a:ext cx="16255999" cy="4572001"/>
          </a:xfrm>
          <a:prstGeom prst="rect">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7" name="Text Placeholder 7">
            <a:extLst>
              <a:ext uri="{FF2B5EF4-FFF2-40B4-BE49-F238E27FC236}">
                <a16:creationId xmlns:a16="http://schemas.microsoft.com/office/drawing/2014/main" id="{E6304ED4-4F4D-984E-88DB-63EB44C5070B}"/>
              </a:ext>
            </a:extLst>
          </p:cNvPr>
          <p:cNvSpPr>
            <a:spLocks noGrp="1"/>
          </p:cNvSpPr>
          <p:nvPr>
            <p:ph type="body" sz="quarter" idx="12" hasCustomPrompt="1"/>
          </p:nvPr>
        </p:nvSpPr>
        <p:spPr>
          <a:xfrm>
            <a:off x="1695451" y="5233833"/>
            <a:ext cx="12894104" cy="852051"/>
          </a:xfrm>
        </p:spPr>
        <p:txBody>
          <a:bodyPr>
            <a:noAutofit/>
          </a:bodyPr>
          <a:lstStyle>
            <a:lvl1pPr marL="0" indent="0" algn="ctr">
              <a:buNone/>
              <a:defRPr sz="4800" b="1">
                <a:solidFill>
                  <a:schemeClr val="bg1"/>
                </a:solidFill>
              </a:defRPr>
            </a:lvl1pPr>
            <a:lvl2pPr marL="609585" indent="0">
              <a:buNone/>
              <a:defRPr b="1"/>
            </a:lvl2pPr>
            <a:lvl3pPr marL="1219170" indent="0">
              <a:buNone/>
              <a:defRPr b="1"/>
            </a:lvl3pPr>
            <a:lvl4pPr marL="1828754" indent="0">
              <a:buNone/>
              <a:defRPr b="1"/>
            </a:lvl4pPr>
            <a:lvl5pPr marL="2438339" indent="0">
              <a:buNone/>
              <a:defRPr b="1"/>
            </a:lvl5pPr>
          </a:lstStyle>
          <a:p>
            <a:pPr lvl="0"/>
            <a:r>
              <a:rPr lang="en-US" dirty="0"/>
              <a:t>Title slide option 5 - Photographic</a:t>
            </a:r>
          </a:p>
        </p:txBody>
      </p:sp>
      <p:sp>
        <p:nvSpPr>
          <p:cNvPr id="8" name="Text Placeholder 9">
            <a:extLst>
              <a:ext uri="{FF2B5EF4-FFF2-40B4-BE49-F238E27FC236}">
                <a16:creationId xmlns:a16="http://schemas.microsoft.com/office/drawing/2014/main" id="{2D4FEC09-9862-DF41-9480-7B408AE024DD}"/>
              </a:ext>
            </a:extLst>
          </p:cNvPr>
          <p:cNvSpPr>
            <a:spLocks noGrp="1"/>
          </p:cNvSpPr>
          <p:nvPr>
            <p:ph type="body" sz="quarter" idx="13" hasCustomPrompt="1"/>
          </p:nvPr>
        </p:nvSpPr>
        <p:spPr>
          <a:xfrm>
            <a:off x="1695451" y="6300608"/>
            <a:ext cx="12894104" cy="793749"/>
          </a:xfrm>
        </p:spPr>
        <p:txBody>
          <a:bodyPr>
            <a:normAutofit/>
          </a:bodyPr>
          <a:lstStyle>
            <a:lvl1pPr marL="0" indent="0" algn="ctr">
              <a:buNone/>
              <a:defRPr sz="3200" b="1">
                <a:solidFill>
                  <a:schemeClr val="accent3">
                    <a:lumMod val="50000"/>
                  </a:schemeClr>
                </a:solidFill>
              </a:defRPr>
            </a:lvl1pPr>
            <a:lvl2pPr marL="609585" indent="0" algn="ctr">
              <a:buNone/>
              <a:defRPr>
                <a:solidFill>
                  <a:schemeClr val="accent2"/>
                </a:solidFill>
              </a:defRPr>
            </a:lvl2pPr>
            <a:lvl3pPr marL="1219170" indent="0" algn="ctr">
              <a:buNone/>
              <a:defRPr>
                <a:solidFill>
                  <a:schemeClr val="accent2"/>
                </a:solidFill>
              </a:defRPr>
            </a:lvl3pPr>
            <a:lvl4pPr marL="1828754" indent="0" algn="ctr">
              <a:buNone/>
              <a:defRPr>
                <a:solidFill>
                  <a:schemeClr val="accent2"/>
                </a:solidFill>
              </a:defRPr>
            </a:lvl4pPr>
            <a:lvl5pPr marL="2438339" indent="0" algn="ctr">
              <a:buNone/>
              <a:defRPr>
                <a:solidFill>
                  <a:schemeClr val="accent2"/>
                </a:solidFill>
              </a:defRPr>
            </a:lvl5pPr>
          </a:lstStyle>
          <a:p>
            <a:pPr lvl="0"/>
            <a:r>
              <a:rPr lang="en-US" dirty="0"/>
              <a:t>Add image using Fill / Picture or texture fill</a:t>
            </a:r>
          </a:p>
        </p:txBody>
      </p:sp>
      <p:pic>
        <p:nvPicPr>
          <p:cNvPr id="6" name="Picture 5">
            <a:extLst>
              <a:ext uri="{FF2B5EF4-FFF2-40B4-BE49-F238E27FC236}">
                <a16:creationId xmlns:a16="http://schemas.microsoft.com/office/drawing/2014/main" id="{EB67844F-0EBD-1141-BBA9-D904A672FE80}"/>
              </a:ext>
            </a:extLst>
          </p:cNvPr>
          <p:cNvPicPr>
            <a:picLocks noChangeAspect="1"/>
          </p:cNvPicPr>
          <p:nvPr userDrawn="1"/>
        </p:nvPicPr>
        <p:blipFill>
          <a:blip r:embed="rId2"/>
          <a:stretch>
            <a:fillRect/>
          </a:stretch>
        </p:blipFill>
        <p:spPr>
          <a:xfrm>
            <a:off x="5384800" y="7833732"/>
            <a:ext cx="5486400" cy="474133"/>
          </a:xfrm>
          <a:prstGeom prst="rect">
            <a:avLst/>
          </a:prstGeom>
        </p:spPr>
      </p:pic>
    </p:spTree>
    <p:extLst>
      <p:ext uri="{BB962C8B-B14F-4D97-AF65-F5344CB8AC3E}">
        <p14:creationId xmlns:p14="http://schemas.microsoft.com/office/powerpoint/2010/main" val="4272197787"/>
      </p:ext>
    </p:extLst>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F1000 add photo cover">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BB24274-A03F-E94A-9EE1-8A0F47CA3A91}"/>
              </a:ext>
            </a:extLst>
          </p:cNvPr>
          <p:cNvSpPr/>
          <p:nvPr userDrawn="1"/>
        </p:nvSpPr>
        <p:spPr>
          <a:xfrm>
            <a:off x="0" y="4572000"/>
            <a:ext cx="16256000" cy="4572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10" name="Picture Placeholder 9">
            <a:extLst>
              <a:ext uri="{FF2B5EF4-FFF2-40B4-BE49-F238E27FC236}">
                <a16:creationId xmlns:a16="http://schemas.microsoft.com/office/drawing/2014/main" id="{88246464-E573-3B4F-A613-6055D9F0989D}"/>
              </a:ext>
            </a:extLst>
          </p:cNvPr>
          <p:cNvSpPr>
            <a:spLocks noGrp="1"/>
          </p:cNvSpPr>
          <p:nvPr>
            <p:ph type="pic" sz="quarter" idx="12"/>
          </p:nvPr>
        </p:nvSpPr>
        <p:spPr>
          <a:xfrm>
            <a:off x="0" y="0"/>
            <a:ext cx="16256000" cy="4572000"/>
          </a:xfrm>
        </p:spPr>
        <p:txBody>
          <a:bodyPr/>
          <a:lstStyle/>
          <a:p>
            <a:endParaRPr lang="en-US" dirty="0"/>
          </a:p>
        </p:txBody>
      </p:sp>
      <p:sp>
        <p:nvSpPr>
          <p:cNvPr id="12" name="Text Placeholder 7">
            <a:extLst>
              <a:ext uri="{FF2B5EF4-FFF2-40B4-BE49-F238E27FC236}">
                <a16:creationId xmlns:a16="http://schemas.microsoft.com/office/drawing/2014/main" id="{79194BB7-BF1B-EF4B-9B66-0892636FC2AE}"/>
              </a:ext>
            </a:extLst>
          </p:cNvPr>
          <p:cNvSpPr>
            <a:spLocks noGrp="1"/>
          </p:cNvSpPr>
          <p:nvPr>
            <p:ph type="body" sz="quarter" idx="13" hasCustomPrompt="1"/>
          </p:nvPr>
        </p:nvSpPr>
        <p:spPr>
          <a:xfrm>
            <a:off x="1695451" y="5233833"/>
            <a:ext cx="12894104" cy="852051"/>
          </a:xfrm>
        </p:spPr>
        <p:txBody>
          <a:bodyPr>
            <a:noAutofit/>
          </a:bodyPr>
          <a:lstStyle>
            <a:lvl1pPr marL="0" indent="0" algn="ctr">
              <a:buNone/>
              <a:defRPr sz="4800" b="1">
                <a:solidFill>
                  <a:schemeClr val="bg1"/>
                </a:solidFill>
              </a:defRPr>
            </a:lvl1pPr>
            <a:lvl2pPr marL="609585" indent="0">
              <a:buNone/>
              <a:defRPr b="1"/>
            </a:lvl2pPr>
            <a:lvl3pPr marL="1219170" indent="0">
              <a:buNone/>
              <a:defRPr b="1"/>
            </a:lvl3pPr>
            <a:lvl4pPr marL="1828754" indent="0">
              <a:buNone/>
              <a:defRPr b="1"/>
            </a:lvl4pPr>
            <a:lvl5pPr marL="2438339" indent="0">
              <a:buNone/>
              <a:defRPr b="1"/>
            </a:lvl5pPr>
          </a:lstStyle>
          <a:p>
            <a:pPr lvl="0"/>
            <a:r>
              <a:rPr lang="en-US" dirty="0"/>
              <a:t>Title slide option 5 - Photographic</a:t>
            </a:r>
          </a:p>
        </p:txBody>
      </p:sp>
      <p:sp>
        <p:nvSpPr>
          <p:cNvPr id="13" name="Text Placeholder 9">
            <a:extLst>
              <a:ext uri="{FF2B5EF4-FFF2-40B4-BE49-F238E27FC236}">
                <a16:creationId xmlns:a16="http://schemas.microsoft.com/office/drawing/2014/main" id="{F7CF68CE-772B-FC4C-9554-25A0E68D39F0}"/>
              </a:ext>
            </a:extLst>
          </p:cNvPr>
          <p:cNvSpPr>
            <a:spLocks noGrp="1"/>
          </p:cNvSpPr>
          <p:nvPr>
            <p:ph type="body" sz="quarter" idx="14" hasCustomPrompt="1"/>
          </p:nvPr>
        </p:nvSpPr>
        <p:spPr>
          <a:xfrm>
            <a:off x="1695451" y="6300608"/>
            <a:ext cx="12894104" cy="793749"/>
          </a:xfrm>
        </p:spPr>
        <p:txBody>
          <a:bodyPr>
            <a:normAutofit/>
          </a:bodyPr>
          <a:lstStyle>
            <a:lvl1pPr marL="0" indent="0" algn="ctr">
              <a:buNone/>
              <a:defRPr sz="3200" b="1">
                <a:solidFill>
                  <a:schemeClr val="accent3">
                    <a:lumMod val="50000"/>
                  </a:schemeClr>
                </a:solidFill>
              </a:defRPr>
            </a:lvl1pPr>
            <a:lvl2pPr marL="609585" indent="0" algn="ctr">
              <a:buNone/>
              <a:defRPr>
                <a:solidFill>
                  <a:schemeClr val="accent2"/>
                </a:solidFill>
              </a:defRPr>
            </a:lvl2pPr>
            <a:lvl3pPr marL="1219170" indent="0" algn="ctr">
              <a:buNone/>
              <a:defRPr>
                <a:solidFill>
                  <a:schemeClr val="accent2"/>
                </a:solidFill>
              </a:defRPr>
            </a:lvl3pPr>
            <a:lvl4pPr marL="1828754" indent="0" algn="ctr">
              <a:buNone/>
              <a:defRPr>
                <a:solidFill>
                  <a:schemeClr val="accent2"/>
                </a:solidFill>
              </a:defRPr>
            </a:lvl4pPr>
            <a:lvl5pPr marL="2438339" indent="0" algn="ctr">
              <a:buNone/>
              <a:defRPr>
                <a:solidFill>
                  <a:schemeClr val="accent2"/>
                </a:solidFill>
              </a:defRPr>
            </a:lvl5pPr>
          </a:lstStyle>
          <a:p>
            <a:pPr lvl="0"/>
            <a:r>
              <a:rPr lang="en-US" dirty="0"/>
              <a:t>Drag and drop image</a:t>
            </a:r>
          </a:p>
        </p:txBody>
      </p:sp>
      <p:pic>
        <p:nvPicPr>
          <p:cNvPr id="7" name="Picture 6">
            <a:extLst>
              <a:ext uri="{FF2B5EF4-FFF2-40B4-BE49-F238E27FC236}">
                <a16:creationId xmlns:a16="http://schemas.microsoft.com/office/drawing/2014/main" id="{7CF86DFB-509E-F446-BBDF-5ECD83B67529}"/>
              </a:ext>
            </a:extLst>
          </p:cNvPr>
          <p:cNvPicPr>
            <a:picLocks noChangeAspect="1"/>
          </p:cNvPicPr>
          <p:nvPr userDrawn="1"/>
        </p:nvPicPr>
        <p:blipFill>
          <a:blip r:embed="rId2"/>
          <a:stretch>
            <a:fillRect/>
          </a:stretch>
        </p:blipFill>
        <p:spPr>
          <a:xfrm>
            <a:off x="5384800" y="7833732"/>
            <a:ext cx="5486400" cy="474133"/>
          </a:xfrm>
          <a:prstGeom prst="rect">
            <a:avLst/>
          </a:prstGeom>
        </p:spPr>
      </p:pic>
    </p:spTree>
    <p:extLst>
      <p:ext uri="{BB962C8B-B14F-4D97-AF65-F5344CB8AC3E}">
        <p14:creationId xmlns:p14="http://schemas.microsoft.com/office/powerpoint/2010/main" val="2972101154"/>
      </p:ext>
    </p:extLst>
  </p:cSld>
  <p:clrMapOvr>
    <a:overrideClrMapping bg1="lt1" tx1="dk1" bg2="lt2" tx2="dk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2B13B3-F7F3-DB49-BE57-2494AAE5908D}"/>
              </a:ext>
            </a:extLst>
          </p:cNvPr>
          <p:cNvSpPr>
            <a:spLocks noGrp="1"/>
          </p:cNvSpPr>
          <p:nvPr>
            <p:ph type="pic" sz="quarter" idx="14"/>
          </p:nvPr>
        </p:nvSpPr>
        <p:spPr>
          <a:xfrm>
            <a:off x="2870586" y="2490527"/>
            <a:ext cx="4434417" cy="3623733"/>
          </a:xfrm>
        </p:spPr>
        <p:txBody>
          <a:bodyPr/>
          <a:lstStyle/>
          <a:p>
            <a:endParaRPr lang="en-US"/>
          </a:p>
        </p:txBody>
      </p:sp>
      <p:sp>
        <p:nvSpPr>
          <p:cNvPr id="3" name="Text Placeholder 7">
            <a:extLst>
              <a:ext uri="{FF2B5EF4-FFF2-40B4-BE49-F238E27FC236}">
                <a16:creationId xmlns:a16="http://schemas.microsoft.com/office/drawing/2014/main" id="{559DCD0E-8F10-9343-8703-ECA9580DD63F}"/>
              </a:ext>
            </a:extLst>
          </p:cNvPr>
          <p:cNvSpPr>
            <a:spLocks noGrp="1"/>
          </p:cNvSpPr>
          <p:nvPr>
            <p:ph type="body" sz="quarter" idx="13" hasCustomPrompt="1"/>
          </p:nvPr>
        </p:nvSpPr>
        <p:spPr>
          <a:xfrm>
            <a:off x="1695451" y="5233833"/>
            <a:ext cx="12894104" cy="852051"/>
          </a:xfrm>
        </p:spPr>
        <p:txBody>
          <a:bodyPr>
            <a:noAutofit/>
          </a:bodyPr>
          <a:lstStyle>
            <a:lvl1pPr marL="0" indent="0" algn="ctr">
              <a:buNone/>
              <a:defRPr sz="4800" b="1">
                <a:solidFill>
                  <a:schemeClr val="bg1"/>
                </a:solidFill>
              </a:defRPr>
            </a:lvl1pPr>
            <a:lvl2pPr marL="609585" indent="0">
              <a:buNone/>
              <a:defRPr b="1"/>
            </a:lvl2pPr>
            <a:lvl3pPr marL="1219170" indent="0">
              <a:buNone/>
              <a:defRPr b="1"/>
            </a:lvl3pPr>
            <a:lvl4pPr marL="1828754" indent="0">
              <a:buNone/>
              <a:defRPr b="1"/>
            </a:lvl4pPr>
            <a:lvl5pPr marL="2438339" indent="0">
              <a:buNone/>
              <a:defRPr b="1"/>
            </a:lvl5pPr>
          </a:lstStyle>
          <a:p>
            <a:pPr lvl="0"/>
            <a:r>
              <a:rPr lang="en-US" dirty="0"/>
              <a:t>Title slide option 5 - Photographic</a:t>
            </a:r>
          </a:p>
        </p:txBody>
      </p:sp>
    </p:spTree>
    <p:extLst>
      <p:ext uri="{BB962C8B-B14F-4D97-AF65-F5344CB8AC3E}">
        <p14:creationId xmlns:p14="http://schemas.microsoft.com/office/powerpoint/2010/main" val="190436591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E6ABD5-36E3-0747-BCD3-4AB0F8E8CAA4}"/>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16" name="Text Placeholder 15">
            <a:extLst>
              <a:ext uri="{FF2B5EF4-FFF2-40B4-BE49-F238E27FC236}">
                <a16:creationId xmlns:a16="http://schemas.microsoft.com/office/drawing/2014/main" id="{BBE6D6A6-EFCD-8D41-ABB4-5AACBF5E4946}"/>
              </a:ext>
            </a:extLst>
          </p:cNvPr>
          <p:cNvSpPr>
            <a:spLocks noGrp="1"/>
          </p:cNvSpPr>
          <p:nvPr>
            <p:ph type="body" sz="quarter" idx="13"/>
          </p:nvPr>
        </p:nvSpPr>
        <p:spPr>
          <a:xfrm>
            <a:off x="687918" y="2844801"/>
            <a:ext cx="14880167" cy="5302673"/>
          </a:xfrm>
        </p:spPr>
        <p:txBody>
          <a:bodyPr lIns="0" tIns="0" rIns="0" bIns="0"/>
          <a:lstStyle>
            <a:lvl1pPr marL="781780" indent="-781780">
              <a:lnSpc>
                <a:spcPct val="90000"/>
              </a:lnSpc>
              <a:spcBef>
                <a:spcPts val="0"/>
              </a:spcBef>
              <a:spcAft>
                <a:spcPts val="5600"/>
              </a:spcAft>
              <a:buClr>
                <a:schemeClr val="accent3"/>
              </a:buClr>
              <a:buSzPct val="160000"/>
              <a:buFont typeface="+mj-lt"/>
              <a:buAutoNum type="arabicPeriod"/>
              <a:defRPr>
                <a:solidFill>
                  <a:schemeClr val="accent4"/>
                </a:solidFill>
              </a:defRPr>
            </a:lvl1pPr>
            <a:lvl2pPr marL="1219170" indent="-609585">
              <a:buClr>
                <a:schemeClr val="accent1"/>
              </a:buClr>
              <a:buSzPct val="200000"/>
              <a:buFont typeface="+mj-lt"/>
              <a:buAutoNum type="arabicPeriod"/>
              <a:defRPr/>
            </a:lvl2pPr>
            <a:lvl3pPr marL="1828754" indent="-609585">
              <a:buClr>
                <a:schemeClr val="accent1"/>
              </a:buClr>
              <a:buSzPct val="200000"/>
              <a:buFont typeface="+mj-lt"/>
              <a:buAutoNum type="arabicPeriod"/>
              <a:defRPr/>
            </a:lvl3pPr>
            <a:lvl4pPr marL="2285943" indent="-457189">
              <a:buClr>
                <a:schemeClr val="accent1"/>
              </a:buClr>
              <a:buSzPct val="200000"/>
              <a:buFont typeface="+mj-lt"/>
              <a:buAutoNum type="arabicPeriod"/>
              <a:defRPr/>
            </a:lvl4pPr>
            <a:lvl5pPr marL="2895528" indent="-457189">
              <a:buClr>
                <a:schemeClr val="accent1"/>
              </a:buClr>
              <a:buSzPct val="200000"/>
              <a:buFont typeface="+mj-lt"/>
              <a:buAutoNum type="arabicPeriod"/>
              <a:defRPr/>
            </a:lvl5pPr>
          </a:lstStyle>
          <a:p>
            <a:pPr lvl="0"/>
            <a:r>
              <a:rPr lang="en-US" dirty="0"/>
              <a:t>Edit Master text styles</a:t>
            </a:r>
          </a:p>
          <a:p>
            <a:pPr lvl="0"/>
            <a:r>
              <a:rPr lang="en-US" dirty="0"/>
              <a:t>Lorem ipsum dolor</a:t>
            </a:r>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err="1"/>
              <a:t>Vestibulum</a:t>
            </a:r>
            <a:r>
              <a:rPr lang="en-US" dirty="0"/>
              <a:t> gravida </a:t>
            </a:r>
            <a:r>
              <a:rPr lang="en-US" dirty="0" err="1"/>
              <a:t>sed</a:t>
            </a:r>
            <a:r>
              <a:rPr lang="en-US" dirty="0"/>
              <a:t> </a:t>
            </a:r>
            <a:r>
              <a:rPr lang="en-US" dirty="0" err="1"/>
              <a:t>augue</a:t>
            </a:r>
            <a:r>
              <a:rPr lang="en-US" dirty="0"/>
              <a:t> at </a:t>
            </a:r>
            <a:r>
              <a:rPr lang="en-US" dirty="0" err="1"/>
              <a:t>tincidunt</a:t>
            </a:r>
            <a:r>
              <a:rPr lang="en-US" dirty="0"/>
              <a:t>, </a:t>
            </a:r>
            <a:r>
              <a:rPr lang="en-US" dirty="0" err="1"/>
              <a:t>nam</a:t>
            </a:r>
            <a:r>
              <a:rPr lang="en-US" dirty="0"/>
              <a:t> </a:t>
            </a:r>
            <a:r>
              <a:rPr lang="en-US" dirty="0" err="1"/>
              <a:t>pulvinar</a:t>
            </a:r>
            <a:r>
              <a:rPr lang="en-US" dirty="0"/>
              <a:t> </a:t>
            </a:r>
            <a:r>
              <a:rPr lang="en-US" dirty="0" err="1"/>
              <a:t>sollicitudin</a:t>
            </a:r>
            <a:endParaRPr lang="en-US" dirty="0"/>
          </a:p>
        </p:txBody>
      </p:sp>
      <p:sp>
        <p:nvSpPr>
          <p:cNvPr id="17" name="Text Placeholder 3">
            <a:extLst>
              <a:ext uri="{FF2B5EF4-FFF2-40B4-BE49-F238E27FC236}">
                <a16:creationId xmlns:a16="http://schemas.microsoft.com/office/drawing/2014/main" id="{D68FD9C4-195C-8B48-A050-E066F24A3B52}"/>
              </a:ext>
            </a:extLst>
          </p:cNvPr>
          <p:cNvSpPr>
            <a:spLocks noGrp="1"/>
          </p:cNvSpPr>
          <p:nvPr>
            <p:ph type="body" sz="quarter" idx="12" hasCustomPrompt="1"/>
          </p:nvPr>
        </p:nvSpPr>
        <p:spPr>
          <a:xfrm>
            <a:off x="687919" y="1386381"/>
            <a:ext cx="14880167" cy="937683"/>
          </a:xfrm>
        </p:spPr>
        <p:txBody>
          <a:bodyPr lIns="0" tIns="0" rIns="0" bIns="0"/>
          <a:lstStyle>
            <a:lvl1pPr marL="0" indent="0">
              <a:buNone/>
              <a:defRPr b="1">
                <a:solidFill>
                  <a:schemeClr val="accent4"/>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Subhead</a:t>
            </a:r>
          </a:p>
        </p:txBody>
      </p:sp>
      <p:sp>
        <p:nvSpPr>
          <p:cNvPr id="21" name="Title Placeholder 1">
            <a:extLst>
              <a:ext uri="{FF2B5EF4-FFF2-40B4-BE49-F238E27FC236}">
                <a16:creationId xmlns:a16="http://schemas.microsoft.com/office/drawing/2014/main" id="{C06B0E33-343B-F644-A6E3-846D153C01C1}"/>
              </a:ext>
            </a:extLst>
          </p:cNvPr>
          <p:cNvSpPr>
            <a:spLocks noGrp="1"/>
          </p:cNvSpPr>
          <p:nvPr>
            <p:ph type="title"/>
          </p:nvPr>
        </p:nvSpPr>
        <p:spPr>
          <a:xfrm>
            <a:off x="687918" y="154984"/>
            <a:ext cx="14880167" cy="1182624"/>
          </a:xfrm>
          <a:prstGeom prst="rect">
            <a:avLst/>
          </a:prstGeom>
        </p:spPr>
        <p:txBody>
          <a:bodyPr vert="horz" lIns="0" tIns="108000" rIns="0" bIns="0" rtlCol="0" anchor="t" anchorCtr="0">
            <a:normAutofit/>
          </a:bodyPr>
          <a:lstStyle>
            <a:lvl1pPr>
              <a:lnSpc>
                <a:spcPct val="90000"/>
              </a:lnSpc>
              <a:defRPr>
                <a:solidFill>
                  <a:schemeClr val="accent3"/>
                </a:solidFill>
              </a:defRPr>
            </a:lvl1pPr>
          </a:lstStyle>
          <a:p>
            <a:r>
              <a:rPr lang="en-US" dirty="0"/>
              <a:t>Click to edit Master title style</a:t>
            </a:r>
          </a:p>
        </p:txBody>
      </p:sp>
      <p:pic>
        <p:nvPicPr>
          <p:cNvPr id="4" name="Picture 3">
            <a:extLst>
              <a:ext uri="{FF2B5EF4-FFF2-40B4-BE49-F238E27FC236}">
                <a16:creationId xmlns:a16="http://schemas.microsoft.com/office/drawing/2014/main" id="{04D46370-BCAE-B148-ACBC-6E155AF03F7E}"/>
              </a:ext>
            </a:extLst>
          </p:cNvPr>
          <p:cNvPicPr>
            <a:picLocks noChangeAspect="1"/>
          </p:cNvPicPr>
          <p:nvPr userDrawn="1"/>
        </p:nvPicPr>
        <p:blipFill>
          <a:blip r:embed="rId2"/>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1725826119"/>
      </p:ext>
    </p:extLst>
  </p:cSld>
  <p:clrMapOvr>
    <a:masterClrMapping/>
  </p:clrMapOvr>
  <p:extLst>
    <p:ext uri="{DCECCB84-F9BA-43D5-87BE-67443E8EF086}">
      <p15:sldGuideLst xmlns:p15="http://schemas.microsoft.com/office/powerpoint/2012/main">
        <p15:guide id="3" pos="3681">
          <p15:clr>
            <a:srgbClr val="FBAE40"/>
          </p15:clr>
        </p15:guide>
        <p15:guide id="5" pos="3840">
          <p15:clr>
            <a:srgbClr val="FBAE40"/>
          </p15:clr>
        </p15:guide>
        <p15:guide id="6" pos="3999">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15" name="Title Placeholder 1">
            <a:extLst>
              <a:ext uri="{FF2B5EF4-FFF2-40B4-BE49-F238E27FC236}">
                <a16:creationId xmlns:a16="http://schemas.microsoft.com/office/drawing/2014/main" id="{1543C1E1-6D23-D745-87F9-5155F537BF24}"/>
              </a:ext>
            </a:extLst>
          </p:cNvPr>
          <p:cNvSpPr>
            <a:spLocks noGrp="1"/>
          </p:cNvSpPr>
          <p:nvPr>
            <p:ph type="title"/>
          </p:nvPr>
        </p:nvSpPr>
        <p:spPr>
          <a:xfrm>
            <a:off x="687918" y="165316"/>
            <a:ext cx="14880167" cy="1182624"/>
          </a:xfrm>
          <a:prstGeom prst="rect">
            <a:avLst/>
          </a:prstGeom>
        </p:spPr>
        <p:txBody>
          <a:bodyPr vert="horz" lIns="0" tIns="108000" rIns="0" bIns="0" rtlCol="0" anchor="t" anchorCtr="0">
            <a:normAutofit/>
          </a:bodyPr>
          <a:lstStyle>
            <a:lvl1pPr>
              <a:lnSpc>
                <a:spcPct val="90000"/>
              </a:lnSpc>
              <a:defRPr>
                <a:solidFill>
                  <a:schemeClr val="accent3"/>
                </a:solidFill>
              </a:defRPr>
            </a:lvl1pPr>
          </a:lstStyle>
          <a:p>
            <a:r>
              <a:rPr lang="en-US" dirty="0"/>
              <a:t>Click to edit Master title style</a:t>
            </a:r>
          </a:p>
        </p:txBody>
      </p:sp>
      <p:sp>
        <p:nvSpPr>
          <p:cNvPr id="6" name="Rectangle 5">
            <a:extLst>
              <a:ext uri="{FF2B5EF4-FFF2-40B4-BE49-F238E27FC236}">
                <a16:creationId xmlns:a16="http://schemas.microsoft.com/office/drawing/2014/main" id="{0574EAC7-305B-D44B-B6D4-D03AEB8A4DDC}"/>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7" name="Picture 6">
            <a:extLst>
              <a:ext uri="{FF2B5EF4-FFF2-40B4-BE49-F238E27FC236}">
                <a16:creationId xmlns:a16="http://schemas.microsoft.com/office/drawing/2014/main" id="{EC9765AB-98F4-B34C-BE6C-AF1773B088E1}"/>
              </a:ext>
            </a:extLst>
          </p:cNvPr>
          <p:cNvPicPr>
            <a:picLocks noChangeAspect="1"/>
          </p:cNvPicPr>
          <p:nvPr userDrawn="1"/>
        </p:nvPicPr>
        <p:blipFill>
          <a:blip r:embed="rId2"/>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746040677"/>
      </p:ext>
    </p:extLst>
  </p:cSld>
  <p:clrMapOvr>
    <a:masterClrMapping/>
  </p:clrMapOvr>
  <p:extLst>
    <p:ext uri="{DCECCB84-F9BA-43D5-87BE-67443E8EF086}">
      <p15:sldGuideLst xmlns:p15="http://schemas.microsoft.com/office/powerpoint/2012/main">
        <p15:guide id="5" pos="4067">
          <p15:clr>
            <a:srgbClr val="FBAE40"/>
          </p15:clr>
        </p15:guide>
        <p15:guide id="8" pos="3908">
          <p15:clr>
            <a:srgbClr val="FBAE40"/>
          </p15:clr>
        </p15:guide>
        <p15:guide id="9" pos="4226">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573278"/>
      </p:ext>
    </p:extLst>
  </p:cSld>
  <p:clrMapOvr>
    <a:masterClrMapping/>
  </p:clrMapOvr>
  <p:extLst>
    <p:ext uri="{DCECCB84-F9BA-43D5-87BE-67443E8EF086}">
      <p15:sldGuideLst xmlns:p15="http://schemas.microsoft.com/office/powerpoint/2012/main">
        <p15:guide id="5" pos="4067">
          <p15:clr>
            <a:srgbClr val="FBAE40"/>
          </p15:clr>
        </p15:guide>
        <p15:guide id="8" pos="3908">
          <p15:clr>
            <a:srgbClr val="FBAE40"/>
          </p15:clr>
        </p15:guide>
        <p15:guide id="9" pos="4226">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subtitle, content">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F4B81A-DB2C-A849-9136-A4F57945EBBC}"/>
              </a:ext>
            </a:extLst>
          </p:cNvPr>
          <p:cNvSpPr>
            <a:spLocks noGrp="1"/>
          </p:cNvSpPr>
          <p:nvPr>
            <p:ph type="body" sz="quarter" idx="12" hasCustomPrompt="1"/>
          </p:nvPr>
        </p:nvSpPr>
        <p:spPr>
          <a:xfrm>
            <a:off x="687919" y="1386380"/>
            <a:ext cx="14880167" cy="937683"/>
          </a:xfrm>
        </p:spPr>
        <p:txBody>
          <a:bodyPr lIns="0" tIns="0" rIns="0" bIns="0"/>
          <a:lstStyle>
            <a:lvl1pPr marL="0" indent="0">
              <a:buNone/>
              <a:defRPr b="1">
                <a:solidFill>
                  <a:schemeClr val="accent4"/>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Subhead</a:t>
            </a:r>
          </a:p>
        </p:txBody>
      </p:sp>
      <p:sp>
        <p:nvSpPr>
          <p:cNvPr id="18" name="Content Placeholder 17">
            <a:extLst>
              <a:ext uri="{FF2B5EF4-FFF2-40B4-BE49-F238E27FC236}">
                <a16:creationId xmlns:a16="http://schemas.microsoft.com/office/drawing/2014/main" id="{047C4605-E92D-0D45-A1D6-6AA168B32F44}"/>
              </a:ext>
            </a:extLst>
          </p:cNvPr>
          <p:cNvSpPr>
            <a:spLocks noGrp="1"/>
          </p:cNvSpPr>
          <p:nvPr>
            <p:ph sz="quarter" idx="14" hasCustomPrompt="1"/>
          </p:nvPr>
        </p:nvSpPr>
        <p:spPr>
          <a:xfrm>
            <a:off x="687918" y="2844802"/>
            <a:ext cx="14880167" cy="5512261"/>
          </a:xfrm>
        </p:spPr>
        <p:txBody>
          <a:bodyPr lIns="0" tIns="0" rIns="0" bIns="0"/>
          <a:lstStyle>
            <a:lvl1pPr marL="0" indent="0">
              <a:lnSpc>
                <a:spcPct val="100000"/>
              </a:lnSpc>
              <a:spcBef>
                <a:spcPts val="0"/>
              </a:spcBef>
              <a:spcAft>
                <a:spcPts val="2400"/>
              </a:spcAft>
              <a:buNone/>
              <a:defRPr sz="3200">
                <a:solidFill>
                  <a:schemeClr val="accent4"/>
                </a:solidFill>
              </a:defRPr>
            </a:lvl1pPr>
            <a:lvl2pPr marL="307192" indent="-307192">
              <a:lnSpc>
                <a:spcPct val="100000"/>
              </a:lnSpc>
              <a:spcBef>
                <a:spcPts val="0"/>
              </a:spcBef>
              <a:spcAft>
                <a:spcPts val="2400"/>
              </a:spcAft>
              <a:buFontTx/>
              <a:buBlip>
                <a:blip r:embed="rId2"/>
              </a:buBlip>
              <a:defRPr sz="3200">
                <a:solidFill>
                  <a:schemeClr val="accent4"/>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0"/>
              </a:spcBef>
              <a:spcAft>
                <a:spcPts val="2400"/>
              </a:spcAft>
              <a:buFont typeface="Wingdings" pitchFamily="2" charset="2"/>
              <a:buChar char="§"/>
              <a:defRPr sz="2667">
                <a:solidFill>
                  <a:schemeClr val="accent4"/>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a:p>
            <a:pPr lvl="3"/>
            <a:r>
              <a:rPr lang="en-US" dirty="0"/>
              <a:t>Third level</a:t>
            </a:r>
          </a:p>
        </p:txBody>
      </p:sp>
      <p:sp>
        <p:nvSpPr>
          <p:cNvPr id="19" name="Title Placeholder 1">
            <a:extLst>
              <a:ext uri="{FF2B5EF4-FFF2-40B4-BE49-F238E27FC236}">
                <a16:creationId xmlns:a16="http://schemas.microsoft.com/office/drawing/2014/main" id="{CDF8D60B-C90A-3447-A1DF-19F388AF70CA}"/>
              </a:ext>
            </a:extLst>
          </p:cNvPr>
          <p:cNvSpPr>
            <a:spLocks noGrp="1"/>
          </p:cNvSpPr>
          <p:nvPr>
            <p:ph type="title"/>
          </p:nvPr>
        </p:nvSpPr>
        <p:spPr>
          <a:xfrm>
            <a:off x="687918" y="165315"/>
            <a:ext cx="14880167" cy="1182624"/>
          </a:xfrm>
          <a:prstGeom prst="rect">
            <a:avLst/>
          </a:prstGeom>
        </p:spPr>
        <p:txBody>
          <a:bodyPr vert="horz" lIns="0" tIns="108000" rIns="0" bIns="0" rtlCol="0" anchor="t" anchorCtr="0">
            <a:noAutofit/>
          </a:bodyPr>
          <a:lstStyle>
            <a:lvl1pPr>
              <a:defRPr>
                <a:solidFill>
                  <a:schemeClr val="accent3"/>
                </a:solidFill>
              </a:defRPr>
            </a:lvl1pPr>
          </a:lstStyle>
          <a:p>
            <a:r>
              <a:rPr lang="en-US" dirty="0"/>
              <a:t>Click to edit Master title style</a:t>
            </a:r>
          </a:p>
        </p:txBody>
      </p:sp>
      <p:sp>
        <p:nvSpPr>
          <p:cNvPr id="8" name="Rectangle 7">
            <a:extLst>
              <a:ext uri="{FF2B5EF4-FFF2-40B4-BE49-F238E27FC236}">
                <a16:creationId xmlns:a16="http://schemas.microsoft.com/office/drawing/2014/main" id="{FBF4D008-A0D3-1047-AC18-85DFBCE57E14}"/>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p>
        </p:txBody>
      </p:sp>
      <p:pic>
        <p:nvPicPr>
          <p:cNvPr id="9" name="Picture 8">
            <a:extLst>
              <a:ext uri="{FF2B5EF4-FFF2-40B4-BE49-F238E27FC236}">
                <a16:creationId xmlns:a16="http://schemas.microsoft.com/office/drawing/2014/main" id="{F6C5C30B-6CDE-6F4F-A1EE-5EC4C0E3400F}"/>
              </a:ext>
            </a:extLst>
          </p:cNvPr>
          <p:cNvPicPr>
            <a:picLocks noChangeAspect="1"/>
          </p:cNvPicPr>
          <p:nvPr userDrawn="1"/>
        </p:nvPicPr>
        <p:blipFill>
          <a:blip r:embed="rId3"/>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345985112"/>
      </p:ext>
    </p:extLst>
  </p:cSld>
  <p:clrMapOvr>
    <a:masterClrMapping/>
  </p:clrMapOvr>
  <p:extLst>
    <p:ext uri="{DCECCB84-F9BA-43D5-87BE-67443E8EF086}">
      <p15:sldGuideLst xmlns:p15="http://schemas.microsoft.com/office/powerpoint/2012/main">
        <p15:guide id="3" pos="3908">
          <p15:clr>
            <a:srgbClr val="FBAE40"/>
          </p15:clr>
        </p15:guide>
        <p15:guide id="7" pos="4067">
          <p15:clr>
            <a:srgbClr val="FBAE40"/>
          </p15:clr>
        </p15:guide>
        <p15:guide id="8" pos="4226">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subtitle, two content row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F4B81A-DB2C-A849-9136-A4F57945EBBC}"/>
              </a:ext>
            </a:extLst>
          </p:cNvPr>
          <p:cNvSpPr>
            <a:spLocks noGrp="1"/>
          </p:cNvSpPr>
          <p:nvPr>
            <p:ph type="body" sz="quarter" idx="12" hasCustomPrompt="1"/>
          </p:nvPr>
        </p:nvSpPr>
        <p:spPr>
          <a:xfrm>
            <a:off x="687920" y="1396713"/>
            <a:ext cx="14880165" cy="937683"/>
          </a:xfrm>
        </p:spPr>
        <p:txBody>
          <a:bodyPr lIns="0" tIns="0" rIns="0" bIns="0"/>
          <a:lstStyle>
            <a:lvl1pPr marL="0" indent="0">
              <a:buNone/>
              <a:defRPr b="1">
                <a:solidFill>
                  <a:schemeClr val="accent4"/>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Subhead</a:t>
            </a:r>
          </a:p>
        </p:txBody>
      </p:sp>
      <p:sp>
        <p:nvSpPr>
          <p:cNvPr id="18" name="Content Placeholder 17">
            <a:extLst>
              <a:ext uri="{FF2B5EF4-FFF2-40B4-BE49-F238E27FC236}">
                <a16:creationId xmlns:a16="http://schemas.microsoft.com/office/drawing/2014/main" id="{047C4605-E92D-0D45-A1D6-6AA168B32F44}"/>
              </a:ext>
            </a:extLst>
          </p:cNvPr>
          <p:cNvSpPr>
            <a:spLocks noGrp="1"/>
          </p:cNvSpPr>
          <p:nvPr>
            <p:ph sz="quarter" idx="14"/>
          </p:nvPr>
        </p:nvSpPr>
        <p:spPr>
          <a:xfrm>
            <a:off x="687919" y="2844801"/>
            <a:ext cx="14880165" cy="2671584"/>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4"/>
                </a:solidFill>
              </a:defRPr>
            </a:lvl3pPr>
            <a:lvl4pPr marL="1535962" indent="-307192">
              <a:lnSpc>
                <a:spcPct val="100000"/>
              </a:lnSpc>
              <a:spcBef>
                <a:spcPts val="0"/>
              </a:spcBef>
              <a:spcAft>
                <a:spcPts val="2400"/>
              </a:spcAft>
              <a:buFont typeface="Wingdings" pitchFamily="2" charset="2"/>
              <a:buChar char="§"/>
              <a:defRPr sz="2667">
                <a:solidFill>
                  <a:schemeClr val="accent3"/>
                </a:solidFill>
              </a:defRPr>
            </a:lvl4pPr>
            <a:lvl5pPr marL="2438339" indent="0">
              <a:buNone/>
              <a:defRPr>
                <a:solidFill>
                  <a:schemeClr val="accent3"/>
                </a:solidFill>
              </a:defRPr>
            </a:lvl5pPr>
          </a:lstStyle>
          <a:p>
            <a:pPr lvl="0"/>
            <a:r>
              <a:rPr lang="en-US" dirty="0"/>
              <a:t>Edit Master text styles</a:t>
            </a:r>
          </a:p>
          <a:p>
            <a:pPr lvl="1"/>
            <a:r>
              <a:rPr lang="en-US" dirty="0"/>
              <a:t>First level</a:t>
            </a:r>
          </a:p>
        </p:txBody>
      </p:sp>
      <p:sp>
        <p:nvSpPr>
          <p:cNvPr id="7" name="Content Placeholder 17">
            <a:extLst>
              <a:ext uri="{FF2B5EF4-FFF2-40B4-BE49-F238E27FC236}">
                <a16:creationId xmlns:a16="http://schemas.microsoft.com/office/drawing/2014/main" id="{FC50E735-88F8-C444-A80D-478F76C861BF}"/>
              </a:ext>
            </a:extLst>
          </p:cNvPr>
          <p:cNvSpPr>
            <a:spLocks noGrp="1"/>
          </p:cNvSpPr>
          <p:nvPr>
            <p:ph sz="quarter" idx="15"/>
          </p:nvPr>
        </p:nvSpPr>
        <p:spPr>
          <a:xfrm>
            <a:off x="687919" y="5704320"/>
            <a:ext cx="14880165" cy="2671584"/>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4"/>
                </a:solidFill>
              </a:defRPr>
            </a:lvl3pPr>
            <a:lvl4pPr marL="1535962" indent="-307192">
              <a:lnSpc>
                <a:spcPct val="100000"/>
              </a:lnSpc>
              <a:spcBef>
                <a:spcPts val="0"/>
              </a:spcBef>
              <a:spcAft>
                <a:spcPts val="2400"/>
              </a:spcAft>
              <a:buFont typeface="Wingdings" pitchFamily="2" charset="2"/>
              <a:buChar char="§"/>
              <a:defRPr sz="2667">
                <a:solidFill>
                  <a:schemeClr val="accent3"/>
                </a:solidFill>
              </a:defRPr>
            </a:lvl4pPr>
            <a:lvl5pPr marL="2438339" indent="0">
              <a:buNone/>
              <a:defRPr>
                <a:solidFill>
                  <a:schemeClr val="accent3"/>
                </a:solidFill>
              </a:defRPr>
            </a:lvl5pPr>
          </a:lstStyle>
          <a:p>
            <a:pPr lvl="0"/>
            <a:r>
              <a:rPr lang="en-US" dirty="0"/>
              <a:t>Edit Master text styles</a:t>
            </a:r>
          </a:p>
          <a:p>
            <a:pPr lvl="1"/>
            <a:r>
              <a:rPr lang="en-US" dirty="0"/>
              <a:t>First level</a:t>
            </a:r>
          </a:p>
        </p:txBody>
      </p:sp>
      <p:sp>
        <p:nvSpPr>
          <p:cNvPr id="8" name="Title Placeholder 1">
            <a:extLst>
              <a:ext uri="{FF2B5EF4-FFF2-40B4-BE49-F238E27FC236}">
                <a16:creationId xmlns:a16="http://schemas.microsoft.com/office/drawing/2014/main" id="{F2CFD444-EC29-D34D-A28D-2CFF89F0BDAE}"/>
              </a:ext>
            </a:extLst>
          </p:cNvPr>
          <p:cNvSpPr>
            <a:spLocks noGrp="1"/>
          </p:cNvSpPr>
          <p:nvPr>
            <p:ph type="title"/>
          </p:nvPr>
        </p:nvSpPr>
        <p:spPr>
          <a:xfrm>
            <a:off x="687919" y="165316"/>
            <a:ext cx="14880165" cy="1182624"/>
          </a:xfrm>
          <a:prstGeom prst="rect">
            <a:avLst/>
          </a:prstGeom>
        </p:spPr>
        <p:txBody>
          <a:bodyPr vert="horz" lIns="0" tIns="108000" rIns="0" bIns="0" rtlCol="0" anchor="t" anchorCtr="0">
            <a:normAutofit/>
          </a:bodyPr>
          <a:lstStyle>
            <a:lvl1pPr>
              <a:defRPr>
                <a:solidFill>
                  <a:schemeClr val="accent3"/>
                </a:solidFill>
              </a:defRPr>
            </a:lvl1pPr>
          </a:lstStyle>
          <a:p>
            <a:r>
              <a:rPr lang="en-US" dirty="0"/>
              <a:t>Click to edit Master title style</a:t>
            </a:r>
          </a:p>
        </p:txBody>
      </p:sp>
      <p:sp>
        <p:nvSpPr>
          <p:cNvPr id="10" name="Rectangle 9">
            <a:extLst>
              <a:ext uri="{FF2B5EF4-FFF2-40B4-BE49-F238E27FC236}">
                <a16:creationId xmlns:a16="http://schemas.microsoft.com/office/drawing/2014/main" id="{0837CCB9-EEE1-464D-8D86-0B0AC80D0F0A}"/>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9" name="Picture 8">
            <a:extLst>
              <a:ext uri="{FF2B5EF4-FFF2-40B4-BE49-F238E27FC236}">
                <a16:creationId xmlns:a16="http://schemas.microsoft.com/office/drawing/2014/main" id="{F546F6C6-2321-A142-B3D5-CD6D0F7F0994}"/>
              </a:ext>
            </a:extLst>
          </p:cNvPr>
          <p:cNvPicPr>
            <a:picLocks noChangeAspect="1"/>
          </p:cNvPicPr>
          <p:nvPr userDrawn="1"/>
        </p:nvPicPr>
        <p:blipFill>
          <a:blip r:embed="rId3"/>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1226418396"/>
      </p:ext>
    </p:extLst>
  </p:cSld>
  <p:clrMapOvr>
    <a:masterClrMapping/>
  </p:clrMapOvr>
  <p:extLst>
    <p:ext uri="{DCECCB84-F9BA-43D5-87BE-67443E8EF086}">
      <p15:sldGuideLst xmlns:p15="http://schemas.microsoft.com/office/powerpoint/2012/main">
        <p15:guide id="3" pos="3908">
          <p15:clr>
            <a:srgbClr val="FBAE40"/>
          </p15:clr>
        </p15:guide>
        <p15:guide id="7" pos="4067">
          <p15:clr>
            <a:srgbClr val="FBAE40"/>
          </p15:clr>
        </p15:guide>
        <p15:guide id="8" pos="4226">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subtitle, two columns content">
    <p:bg>
      <p:bgPr>
        <a:solidFill>
          <a:schemeClr val="bg1"/>
        </a:solidFill>
        <a:effectLst/>
      </p:bgPr>
    </p:bg>
    <p:spTree>
      <p:nvGrpSpPr>
        <p:cNvPr id="1" name=""/>
        <p:cNvGrpSpPr/>
        <p:nvPr/>
      </p:nvGrpSpPr>
      <p:grpSpPr>
        <a:xfrm>
          <a:off x="0" y="0"/>
          <a:ext cx="0" cy="0"/>
          <a:chOff x="0" y="0"/>
          <a:chExt cx="0" cy="0"/>
        </a:xfrm>
      </p:grpSpPr>
      <p:sp>
        <p:nvSpPr>
          <p:cNvPr id="25" name="Content Placeholder 17">
            <a:extLst>
              <a:ext uri="{FF2B5EF4-FFF2-40B4-BE49-F238E27FC236}">
                <a16:creationId xmlns:a16="http://schemas.microsoft.com/office/drawing/2014/main" id="{E82885A6-7347-154A-A7D8-9E001D74EA5F}"/>
              </a:ext>
            </a:extLst>
          </p:cNvPr>
          <p:cNvSpPr>
            <a:spLocks noGrp="1"/>
          </p:cNvSpPr>
          <p:nvPr>
            <p:ph sz="quarter" idx="14"/>
          </p:nvPr>
        </p:nvSpPr>
        <p:spPr>
          <a:xfrm>
            <a:off x="687918" y="2844801"/>
            <a:ext cx="7103533" cy="5592233"/>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0"/>
              </a:spcBef>
              <a:spcAft>
                <a:spcPts val="2400"/>
              </a:spcAft>
              <a:buFont typeface="Wingdings" pitchFamily="2" charset="2"/>
              <a:buChar char="§"/>
              <a:defRPr sz="2667">
                <a:solidFill>
                  <a:schemeClr val="tx2"/>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a:p>
            <a:pPr lvl="3"/>
            <a:r>
              <a:rPr lang="en-US" dirty="0"/>
              <a:t>Third level</a:t>
            </a:r>
          </a:p>
        </p:txBody>
      </p:sp>
      <p:sp>
        <p:nvSpPr>
          <p:cNvPr id="26" name="Content Placeholder 17">
            <a:extLst>
              <a:ext uri="{FF2B5EF4-FFF2-40B4-BE49-F238E27FC236}">
                <a16:creationId xmlns:a16="http://schemas.microsoft.com/office/drawing/2014/main" id="{26BAA24E-5040-5E49-8FFC-E28670FC7C1C}"/>
              </a:ext>
            </a:extLst>
          </p:cNvPr>
          <p:cNvSpPr>
            <a:spLocks noGrp="1"/>
          </p:cNvSpPr>
          <p:nvPr>
            <p:ph sz="quarter" idx="15"/>
          </p:nvPr>
        </p:nvSpPr>
        <p:spPr>
          <a:xfrm>
            <a:off x="8464551" y="2844801"/>
            <a:ext cx="7104031" cy="5592233"/>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0"/>
              </a:spcBef>
              <a:spcAft>
                <a:spcPts val="2400"/>
              </a:spcAft>
              <a:buFont typeface="Wingdings" pitchFamily="2" charset="2"/>
              <a:buChar char="§"/>
              <a:defRPr sz="2667">
                <a:solidFill>
                  <a:schemeClr val="tx2"/>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a:p>
            <a:pPr lvl="3"/>
            <a:r>
              <a:rPr lang="en-US" dirty="0"/>
              <a:t>Third level</a:t>
            </a:r>
          </a:p>
        </p:txBody>
      </p:sp>
      <p:sp>
        <p:nvSpPr>
          <p:cNvPr id="27" name="Title Placeholder 1">
            <a:extLst>
              <a:ext uri="{FF2B5EF4-FFF2-40B4-BE49-F238E27FC236}">
                <a16:creationId xmlns:a16="http://schemas.microsoft.com/office/drawing/2014/main" id="{4D2A9E0C-88FD-E14F-B040-A39024DEE743}"/>
              </a:ext>
            </a:extLst>
          </p:cNvPr>
          <p:cNvSpPr>
            <a:spLocks noGrp="1"/>
          </p:cNvSpPr>
          <p:nvPr>
            <p:ph type="title"/>
          </p:nvPr>
        </p:nvSpPr>
        <p:spPr>
          <a:xfrm>
            <a:off x="687917" y="165316"/>
            <a:ext cx="14880167" cy="1182624"/>
          </a:xfrm>
          <a:prstGeom prst="rect">
            <a:avLst/>
          </a:prstGeom>
        </p:spPr>
        <p:txBody>
          <a:bodyPr vert="horz" lIns="0" tIns="108000" rIns="0" bIns="0" rtlCol="0" anchor="t" anchorCtr="0">
            <a:normAutofit/>
          </a:bodyPr>
          <a:lstStyle>
            <a:lvl1pPr>
              <a:defRPr>
                <a:solidFill>
                  <a:schemeClr val="accent3"/>
                </a:solidFill>
              </a:defRPr>
            </a:lvl1pPr>
          </a:lstStyle>
          <a:p>
            <a:r>
              <a:rPr lang="en-US" dirty="0"/>
              <a:t>Click to edit Master title style</a:t>
            </a:r>
          </a:p>
        </p:txBody>
      </p:sp>
      <p:sp>
        <p:nvSpPr>
          <p:cNvPr id="28" name="Text Placeholder 3">
            <a:extLst>
              <a:ext uri="{FF2B5EF4-FFF2-40B4-BE49-F238E27FC236}">
                <a16:creationId xmlns:a16="http://schemas.microsoft.com/office/drawing/2014/main" id="{7F3F702B-FB8B-9E48-A3AB-0D6747657080}"/>
              </a:ext>
            </a:extLst>
          </p:cNvPr>
          <p:cNvSpPr>
            <a:spLocks noGrp="1"/>
          </p:cNvSpPr>
          <p:nvPr>
            <p:ph type="body" sz="quarter" idx="12" hasCustomPrompt="1"/>
          </p:nvPr>
        </p:nvSpPr>
        <p:spPr>
          <a:xfrm>
            <a:off x="687918" y="1396713"/>
            <a:ext cx="14880167" cy="937683"/>
          </a:xfrm>
        </p:spPr>
        <p:txBody>
          <a:bodyPr lIns="0" tIns="0" rIns="0" bIns="0"/>
          <a:lstStyle>
            <a:lvl1pPr marL="0" indent="0">
              <a:buNone/>
              <a:defRPr b="1">
                <a:solidFill>
                  <a:schemeClr val="accent4"/>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Subhead</a:t>
            </a:r>
          </a:p>
        </p:txBody>
      </p:sp>
      <p:sp>
        <p:nvSpPr>
          <p:cNvPr id="9" name="Rectangle 8">
            <a:extLst>
              <a:ext uri="{FF2B5EF4-FFF2-40B4-BE49-F238E27FC236}">
                <a16:creationId xmlns:a16="http://schemas.microsoft.com/office/drawing/2014/main" id="{C45882E5-2AAB-494E-A28B-C1A7ACB4E15F}"/>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10" name="Picture 9">
            <a:extLst>
              <a:ext uri="{FF2B5EF4-FFF2-40B4-BE49-F238E27FC236}">
                <a16:creationId xmlns:a16="http://schemas.microsoft.com/office/drawing/2014/main" id="{F6143804-B1FB-FB48-A3B3-8740CD7B9897}"/>
              </a:ext>
            </a:extLst>
          </p:cNvPr>
          <p:cNvPicPr>
            <a:picLocks noChangeAspect="1"/>
          </p:cNvPicPr>
          <p:nvPr userDrawn="1"/>
        </p:nvPicPr>
        <p:blipFill>
          <a:blip r:embed="rId3"/>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3499149595"/>
      </p:ext>
    </p:extLst>
  </p:cSld>
  <p:clrMapOvr>
    <a:masterClrMapping/>
  </p:clrMapOvr>
  <p:extLst>
    <p:ext uri="{DCECCB84-F9BA-43D5-87BE-67443E8EF086}">
      <p15:sldGuideLst xmlns:p15="http://schemas.microsoft.com/office/powerpoint/2012/main">
        <p15:guide id="3" pos="3840">
          <p15:clr>
            <a:srgbClr val="FBAE40"/>
          </p15:clr>
        </p15:guide>
        <p15:guide id="4" orient="horz" pos="210">
          <p15:clr>
            <a:srgbClr val="FBAE40"/>
          </p15:clr>
        </p15:guide>
        <p15:guide id="7" pos="3681">
          <p15:clr>
            <a:srgbClr val="FBAE40"/>
          </p15:clr>
        </p15:guide>
        <p15:guide id="9" pos="3999">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ubtitle, three columns content">
    <p:bg>
      <p:bgPr>
        <a:solidFill>
          <a:schemeClr val="bg1"/>
        </a:solidFill>
        <a:effectLst/>
      </p:bgPr>
    </p:bg>
    <p:spTree>
      <p:nvGrpSpPr>
        <p:cNvPr id="1" name=""/>
        <p:cNvGrpSpPr/>
        <p:nvPr/>
      </p:nvGrpSpPr>
      <p:grpSpPr>
        <a:xfrm>
          <a:off x="0" y="0"/>
          <a:ext cx="0" cy="0"/>
          <a:chOff x="0" y="0"/>
          <a:chExt cx="0" cy="0"/>
        </a:xfrm>
      </p:grpSpPr>
      <p:sp>
        <p:nvSpPr>
          <p:cNvPr id="20" name="Content Placeholder 17">
            <a:extLst>
              <a:ext uri="{FF2B5EF4-FFF2-40B4-BE49-F238E27FC236}">
                <a16:creationId xmlns:a16="http://schemas.microsoft.com/office/drawing/2014/main" id="{DFA07C04-DBBA-E448-BFC6-39604F70E3F9}"/>
              </a:ext>
            </a:extLst>
          </p:cNvPr>
          <p:cNvSpPr>
            <a:spLocks noGrp="1"/>
          </p:cNvSpPr>
          <p:nvPr>
            <p:ph sz="quarter" idx="14"/>
          </p:nvPr>
        </p:nvSpPr>
        <p:spPr>
          <a:xfrm>
            <a:off x="687918" y="2844801"/>
            <a:ext cx="4512733" cy="5592233"/>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533"/>
              </a:spcBef>
              <a:spcAft>
                <a:spcPts val="2400"/>
              </a:spcAft>
              <a:buFont typeface="Wingdings" pitchFamily="2" charset="2"/>
              <a:buChar char="§"/>
              <a:defRPr sz="2667">
                <a:solidFill>
                  <a:schemeClr val="accent3"/>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p:txBody>
      </p:sp>
      <p:sp>
        <p:nvSpPr>
          <p:cNvPr id="21" name="Content Placeholder 17">
            <a:extLst>
              <a:ext uri="{FF2B5EF4-FFF2-40B4-BE49-F238E27FC236}">
                <a16:creationId xmlns:a16="http://schemas.microsoft.com/office/drawing/2014/main" id="{F32AFE45-6F95-5741-9E2D-B2426A1C81AA}"/>
              </a:ext>
            </a:extLst>
          </p:cNvPr>
          <p:cNvSpPr>
            <a:spLocks noGrp="1"/>
          </p:cNvSpPr>
          <p:nvPr>
            <p:ph sz="quarter" idx="15"/>
          </p:nvPr>
        </p:nvSpPr>
        <p:spPr>
          <a:xfrm>
            <a:off x="5871634" y="2844801"/>
            <a:ext cx="4512733" cy="5592233"/>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533"/>
              </a:spcBef>
              <a:spcAft>
                <a:spcPts val="2400"/>
              </a:spcAft>
              <a:buFont typeface="Wingdings" pitchFamily="2" charset="2"/>
              <a:buChar char="§"/>
              <a:defRPr sz="2667">
                <a:solidFill>
                  <a:schemeClr val="accent3"/>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p:txBody>
      </p:sp>
      <p:sp>
        <p:nvSpPr>
          <p:cNvPr id="22" name="Content Placeholder 17">
            <a:extLst>
              <a:ext uri="{FF2B5EF4-FFF2-40B4-BE49-F238E27FC236}">
                <a16:creationId xmlns:a16="http://schemas.microsoft.com/office/drawing/2014/main" id="{665414D4-8D0F-9E4A-9A69-79AF69F717F6}"/>
              </a:ext>
            </a:extLst>
          </p:cNvPr>
          <p:cNvSpPr>
            <a:spLocks noGrp="1"/>
          </p:cNvSpPr>
          <p:nvPr>
            <p:ph sz="quarter" idx="16"/>
          </p:nvPr>
        </p:nvSpPr>
        <p:spPr>
          <a:xfrm>
            <a:off x="11055351" y="2844801"/>
            <a:ext cx="4513196" cy="5592233"/>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533"/>
              </a:spcBef>
              <a:spcAft>
                <a:spcPts val="2400"/>
              </a:spcAft>
              <a:buFont typeface="Wingdings" pitchFamily="2" charset="2"/>
              <a:buChar char="§"/>
              <a:defRPr sz="2667">
                <a:solidFill>
                  <a:schemeClr val="accent3"/>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p:txBody>
      </p:sp>
      <p:sp>
        <p:nvSpPr>
          <p:cNvPr id="23" name="Title Placeholder 1">
            <a:extLst>
              <a:ext uri="{FF2B5EF4-FFF2-40B4-BE49-F238E27FC236}">
                <a16:creationId xmlns:a16="http://schemas.microsoft.com/office/drawing/2014/main" id="{F94A94A8-EBC6-C241-8BE9-BEE90BBBDF1E}"/>
              </a:ext>
            </a:extLst>
          </p:cNvPr>
          <p:cNvSpPr>
            <a:spLocks noGrp="1"/>
          </p:cNvSpPr>
          <p:nvPr>
            <p:ph type="title"/>
          </p:nvPr>
        </p:nvSpPr>
        <p:spPr>
          <a:xfrm>
            <a:off x="687919" y="154984"/>
            <a:ext cx="14880165" cy="1182624"/>
          </a:xfrm>
          <a:prstGeom prst="rect">
            <a:avLst/>
          </a:prstGeom>
        </p:spPr>
        <p:txBody>
          <a:bodyPr vert="horz" lIns="0" tIns="108000" rIns="0" bIns="0" rtlCol="0" anchor="t" anchorCtr="0">
            <a:normAutofit/>
          </a:bodyPr>
          <a:lstStyle>
            <a:lvl1pPr>
              <a:defRPr>
                <a:solidFill>
                  <a:schemeClr val="accent3"/>
                </a:solidFill>
              </a:defRPr>
            </a:lvl1pPr>
          </a:lstStyle>
          <a:p>
            <a:r>
              <a:rPr lang="en-US" dirty="0"/>
              <a:t>Click to edit Master title style</a:t>
            </a:r>
          </a:p>
        </p:txBody>
      </p:sp>
      <p:sp>
        <p:nvSpPr>
          <p:cNvPr id="24" name="Text Placeholder 3">
            <a:extLst>
              <a:ext uri="{FF2B5EF4-FFF2-40B4-BE49-F238E27FC236}">
                <a16:creationId xmlns:a16="http://schemas.microsoft.com/office/drawing/2014/main" id="{ED4849F4-0FF9-5E4A-B9B0-C65D267AA26C}"/>
              </a:ext>
            </a:extLst>
          </p:cNvPr>
          <p:cNvSpPr>
            <a:spLocks noGrp="1"/>
          </p:cNvSpPr>
          <p:nvPr>
            <p:ph type="body" sz="quarter" idx="12" hasCustomPrompt="1"/>
          </p:nvPr>
        </p:nvSpPr>
        <p:spPr>
          <a:xfrm>
            <a:off x="687920" y="1396713"/>
            <a:ext cx="14880165" cy="937683"/>
          </a:xfrm>
        </p:spPr>
        <p:txBody>
          <a:bodyPr lIns="0" tIns="0" rIns="0" bIns="0"/>
          <a:lstStyle>
            <a:lvl1pPr marL="0" indent="0">
              <a:buNone/>
              <a:defRPr b="1">
                <a:solidFill>
                  <a:schemeClr val="accent4"/>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Subhead</a:t>
            </a:r>
          </a:p>
        </p:txBody>
      </p:sp>
      <p:sp>
        <p:nvSpPr>
          <p:cNvPr id="10" name="Rectangle 9">
            <a:extLst>
              <a:ext uri="{FF2B5EF4-FFF2-40B4-BE49-F238E27FC236}">
                <a16:creationId xmlns:a16="http://schemas.microsoft.com/office/drawing/2014/main" id="{161C2E9D-BCB1-9946-A3B2-E244EA6C4083}"/>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11" name="Picture 10">
            <a:extLst>
              <a:ext uri="{FF2B5EF4-FFF2-40B4-BE49-F238E27FC236}">
                <a16:creationId xmlns:a16="http://schemas.microsoft.com/office/drawing/2014/main" id="{40380F9C-E765-A044-BC56-AC67ED077299}"/>
              </a:ext>
            </a:extLst>
          </p:cNvPr>
          <p:cNvPicPr>
            <a:picLocks noChangeAspect="1"/>
          </p:cNvPicPr>
          <p:nvPr userDrawn="1"/>
        </p:nvPicPr>
        <p:blipFill>
          <a:blip r:embed="rId3"/>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2000978608"/>
      </p:ext>
    </p:extLst>
  </p:cSld>
  <p:clrMapOvr>
    <a:masterClrMapping/>
  </p:clrMapOvr>
  <p:extLst>
    <p:ext uri="{DCECCB84-F9BA-43D5-87BE-67443E8EF086}">
      <p15:sldGuideLst xmlns:p15="http://schemas.microsoft.com/office/powerpoint/2012/main">
        <p15:guide id="3" pos="2774">
          <p15:clr>
            <a:srgbClr val="FBAE40"/>
          </p15:clr>
        </p15:guide>
        <p15:guide id="7" pos="2457">
          <p15:clr>
            <a:srgbClr val="FBAE40"/>
          </p15:clr>
        </p15:guide>
        <p15:guide id="9" pos="4906">
          <p15:clr>
            <a:srgbClr val="FBAE40"/>
          </p15:clr>
        </p15:guide>
        <p15:guide id="10" pos="5223">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ubsection Subtitle only">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6E656598-B257-9B4F-8D36-2D91BB0913C3}"/>
              </a:ext>
            </a:extLst>
          </p:cNvPr>
          <p:cNvSpPr>
            <a:spLocks noGrp="1"/>
          </p:cNvSpPr>
          <p:nvPr>
            <p:ph type="body" sz="quarter" idx="11" hasCustomPrompt="1"/>
          </p:nvPr>
        </p:nvSpPr>
        <p:spPr>
          <a:xfrm>
            <a:off x="687918" y="411213"/>
            <a:ext cx="14880167" cy="749300"/>
          </a:xfrm>
        </p:spPr>
        <p:txBody>
          <a:bodyPr lIns="0" tIns="0" rIns="0" bIns="0">
            <a:noAutofit/>
          </a:bodyPr>
          <a:lstStyle>
            <a:lvl1pPr marL="0" indent="0">
              <a:buNone/>
              <a:defRPr sz="3733">
                <a:solidFill>
                  <a:schemeClr val="accent3"/>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Subsection title–Click to edit Master title style</a:t>
            </a:r>
          </a:p>
        </p:txBody>
      </p:sp>
      <p:sp>
        <p:nvSpPr>
          <p:cNvPr id="6" name="Rectangle 5">
            <a:extLst>
              <a:ext uri="{FF2B5EF4-FFF2-40B4-BE49-F238E27FC236}">
                <a16:creationId xmlns:a16="http://schemas.microsoft.com/office/drawing/2014/main" id="{82AF49A5-D776-E845-B350-462485C8EC70}"/>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9" name="Picture 8">
            <a:extLst>
              <a:ext uri="{FF2B5EF4-FFF2-40B4-BE49-F238E27FC236}">
                <a16:creationId xmlns:a16="http://schemas.microsoft.com/office/drawing/2014/main" id="{E63D00CB-028A-2D42-A81E-44170523D595}"/>
              </a:ext>
            </a:extLst>
          </p:cNvPr>
          <p:cNvPicPr>
            <a:picLocks noChangeAspect="1"/>
          </p:cNvPicPr>
          <p:nvPr userDrawn="1"/>
        </p:nvPicPr>
        <p:blipFill>
          <a:blip r:embed="rId2"/>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2002584627"/>
      </p:ext>
    </p:extLst>
  </p:cSld>
  <p:clrMapOvr>
    <a:masterClrMapping/>
  </p:clrMapOvr>
  <p:extLst>
    <p:ext uri="{DCECCB84-F9BA-43D5-87BE-67443E8EF086}">
      <p15:sldGuideLst xmlns:p15="http://schemas.microsoft.com/office/powerpoint/2012/main">
        <p15:guide id="3" pos="3908">
          <p15:clr>
            <a:srgbClr val="FBAE40"/>
          </p15:clr>
        </p15:guide>
        <p15:guide id="7" pos="4067">
          <p15:clr>
            <a:srgbClr val="FBAE40"/>
          </p15:clr>
        </p15:guide>
        <p15:guide id="8" pos="4226">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ubsection title, content">
    <p:bg>
      <p:bgPr>
        <a:solidFill>
          <a:schemeClr val="bg1"/>
        </a:solidFill>
        <a:effectLst/>
      </p:bgPr>
    </p:bg>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655D6838-4ECC-C444-8E0B-36ACA6AA2AFB}"/>
              </a:ext>
            </a:extLst>
          </p:cNvPr>
          <p:cNvSpPr>
            <a:spLocks noGrp="1"/>
          </p:cNvSpPr>
          <p:nvPr>
            <p:ph type="body" sz="quarter" idx="11" hasCustomPrompt="1"/>
          </p:nvPr>
        </p:nvSpPr>
        <p:spPr>
          <a:xfrm>
            <a:off x="687918" y="411213"/>
            <a:ext cx="14880167" cy="749300"/>
          </a:xfrm>
        </p:spPr>
        <p:txBody>
          <a:bodyPr lIns="0" tIns="0" rIns="0" bIns="0">
            <a:noAutofit/>
          </a:bodyPr>
          <a:lstStyle>
            <a:lvl1pPr marL="0" indent="0">
              <a:buNone/>
              <a:defRPr sz="3733">
                <a:solidFill>
                  <a:schemeClr val="accent3"/>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Subsection title–Click to edit Master title style</a:t>
            </a:r>
          </a:p>
        </p:txBody>
      </p:sp>
      <p:sp>
        <p:nvSpPr>
          <p:cNvPr id="6" name="Content Placeholder 17">
            <a:extLst>
              <a:ext uri="{FF2B5EF4-FFF2-40B4-BE49-F238E27FC236}">
                <a16:creationId xmlns:a16="http://schemas.microsoft.com/office/drawing/2014/main" id="{EFE854C3-A048-E546-ABF4-E3AC9650E9F8}"/>
              </a:ext>
            </a:extLst>
          </p:cNvPr>
          <p:cNvSpPr>
            <a:spLocks noGrp="1"/>
          </p:cNvSpPr>
          <p:nvPr>
            <p:ph sz="quarter" idx="14"/>
          </p:nvPr>
        </p:nvSpPr>
        <p:spPr>
          <a:xfrm>
            <a:off x="687919" y="2844801"/>
            <a:ext cx="14880165" cy="5592233"/>
          </a:xfrm>
        </p:spPr>
        <p:txBody>
          <a:bodyPr lIns="0" tIns="0" rIns="0" bIns="0"/>
          <a:lstStyle>
            <a:lvl1pPr marL="0" indent="0">
              <a:lnSpc>
                <a:spcPct val="100000"/>
              </a:lnSpc>
              <a:spcBef>
                <a:spcPts val="0"/>
              </a:spcBef>
              <a:spcAft>
                <a:spcPts val="2400"/>
              </a:spcAft>
              <a:buNone/>
              <a:defRPr sz="3200">
                <a:solidFill>
                  <a:schemeClr val="accent4"/>
                </a:solidFill>
              </a:defRPr>
            </a:lvl1pPr>
            <a:lvl2pPr marL="307192" indent="-307192">
              <a:lnSpc>
                <a:spcPct val="100000"/>
              </a:lnSpc>
              <a:spcBef>
                <a:spcPts val="0"/>
              </a:spcBef>
              <a:spcAft>
                <a:spcPts val="2400"/>
              </a:spcAft>
              <a:buFontTx/>
              <a:buBlip>
                <a:blip r:embed="rId2"/>
              </a:buBlip>
              <a:defRPr sz="3200">
                <a:solidFill>
                  <a:schemeClr val="accent4"/>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0"/>
              </a:spcBef>
              <a:spcAft>
                <a:spcPts val="2400"/>
              </a:spcAft>
              <a:buFont typeface="Wingdings" pitchFamily="2" charset="2"/>
              <a:buChar char="§"/>
              <a:defRPr sz="2667">
                <a:solidFill>
                  <a:schemeClr val="accent4"/>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a:p>
            <a:pPr lvl="3"/>
            <a:r>
              <a:rPr lang="en-US" dirty="0"/>
              <a:t>Third level</a:t>
            </a:r>
          </a:p>
        </p:txBody>
      </p:sp>
      <p:sp>
        <p:nvSpPr>
          <p:cNvPr id="8" name="Rectangle 7">
            <a:extLst>
              <a:ext uri="{FF2B5EF4-FFF2-40B4-BE49-F238E27FC236}">
                <a16:creationId xmlns:a16="http://schemas.microsoft.com/office/drawing/2014/main" id="{BD232312-FF5A-EF41-B0D2-AFCF26D4415B}"/>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7" name="Picture 6">
            <a:extLst>
              <a:ext uri="{FF2B5EF4-FFF2-40B4-BE49-F238E27FC236}">
                <a16:creationId xmlns:a16="http://schemas.microsoft.com/office/drawing/2014/main" id="{9BADF5C9-6198-BD4A-B280-F70E01AF8F69}"/>
              </a:ext>
            </a:extLst>
          </p:cNvPr>
          <p:cNvPicPr>
            <a:picLocks noChangeAspect="1"/>
          </p:cNvPicPr>
          <p:nvPr userDrawn="1"/>
        </p:nvPicPr>
        <p:blipFill>
          <a:blip r:embed="rId3"/>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1261827220"/>
      </p:ext>
    </p:extLst>
  </p:cSld>
  <p:clrMapOvr>
    <a:masterClrMapping/>
  </p:clrMapOvr>
  <p:extLst>
    <p:ext uri="{DCECCB84-F9BA-43D5-87BE-67443E8EF086}">
      <p15:sldGuideLst xmlns:p15="http://schemas.microsoft.com/office/powerpoint/2012/main">
        <p15:guide id="3" pos="3908">
          <p15:clr>
            <a:srgbClr val="FBAE40"/>
          </p15:clr>
        </p15:guide>
        <p15:guide id="7" pos="4067">
          <p15:clr>
            <a:srgbClr val="FBAE40"/>
          </p15:clr>
        </p15:guide>
        <p15:guide id="8" pos="4226">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ubsection title, two content rows">
    <p:bg>
      <p:bgPr>
        <a:solidFill>
          <a:schemeClr val="bg1"/>
        </a:solidFill>
        <a:effectLst/>
      </p:bgPr>
    </p:bg>
    <p:spTree>
      <p:nvGrpSpPr>
        <p:cNvPr id="1" name=""/>
        <p:cNvGrpSpPr/>
        <p:nvPr/>
      </p:nvGrpSpPr>
      <p:grpSpPr>
        <a:xfrm>
          <a:off x="0" y="0"/>
          <a:ext cx="0" cy="0"/>
          <a:chOff x="0" y="0"/>
          <a:chExt cx="0" cy="0"/>
        </a:xfrm>
      </p:grpSpPr>
      <p:sp>
        <p:nvSpPr>
          <p:cNvPr id="8" name="Content Placeholder 17">
            <a:extLst>
              <a:ext uri="{FF2B5EF4-FFF2-40B4-BE49-F238E27FC236}">
                <a16:creationId xmlns:a16="http://schemas.microsoft.com/office/drawing/2014/main" id="{A0DB4177-7DE6-FC44-A457-F9F26997116F}"/>
              </a:ext>
            </a:extLst>
          </p:cNvPr>
          <p:cNvSpPr>
            <a:spLocks noGrp="1"/>
          </p:cNvSpPr>
          <p:nvPr>
            <p:ph sz="quarter" idx="14"/>
          </p:nvPr>
        </p:nvSpPr>
        <p:spPr>
          <a:xfrm>
            <a:off x="687918" y="1595967"/>
            <a:ext cx="14880167" cy="3232404"/>
          </a:xfrm>
        </p:spPr>
        <p:txBody>
          <a:bodyPr lIns="0" tIns="0" rIns="0" bIns="0"/>
          <a:lstStyle>
            <a:lvl1pPr marL="0" indent="0">
              <a:lnSpc>
                <a:spcPct val="100000"/>
              </a:lnSpc>
              <a:spcBef>
                <a:spcPts val="0"/>
              </a:spcBef>
              <a:spcAft>
                <a:spcPts val="2400"/>
              </a:spcAft>
              <a:buNone/>
              <a:defRPr sz="3200">
                <a:solidFill>
                  <a:schemeClr val="accent4"/>
                </a:solidFill>
              </a:defRPr>
            </a:lvl1pPr>
            <a:lvl2pPr marL="307192" indent="-307192">
              <a:lnSpc>
                <a:spcPct val="100000"/>
              </a:lnSpc>
              <a:spcBef>
                <a:spcPts val="0"/>
              </a:spcBef>
              <a:spcAft>
                <a:spcPts val="2400"/>
              </a:spcAft>
              <a:buFontTx/>
              <a:buBlip>
                <a:blip r:embed="rId2"/>
              </a:buBlip>
              <a:defRPr sz="3200">
                <a:solidFill>
                  <a:schemeClr val="accent4"/>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0"/>
              </a:spcBef>
              <a:spcAft>
                <a:spcPts val="2400"/>
              </a:spcAft>
              <a:buFont typeface="Wingdings" pitchFamily="2" charset="2"/>
              <a:buChar char="§"/>
              <a:defRPr sz="2667">
                <a:solidFill>
                  <a:schemeClr val="accent4"/>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a:p>
            <a:pPr lvl="3"/>
            <a:r>
              <a:rPr lang="en-US" dirty="0"/>
              <a:t>Third level</a:t>
            </a:r>
          </a:p>
        </p:txBody>
      </p:sp>
      <p:sp>
        <p:nvSpPr>
          <p:cNvPr id="9" name="Text Placeholder 11">
            <a:extLst>
              <a:ext uri="{FF2B5EF4-FFF2-40B4-BE49-F238E27FC236}">
                <a16:creationId xmlns:a16="http://schemas.microsoft.com/office/drawing/2014/main" id="{655D6838-4ECC-C444-8E0B-36ACA6AA2AFB}"/>
              </a:ext>
            </a:extLst>
          </p:cNvPr>
          <p:cNvSpPr>
            <a:spLocks noGrp="1"/>
          </p:cNvSpPr>
          <p:nvPr>
            <p:ph type="body" sz="quarter" idx="11" hasCustomPrompt="1"/>
          </p:nvPr>
        </p:nvSpPr>
        <p:spPr>
          <a:xfrm>
            <a:off x="687918" y="411211"/>
            <a:ext cx="14880167" cy="749300"/>
          </a:xfrm>
        </p:spPr>
        <p:txBody>
          <a:bodyPr lIns="0" tIns="0" rIns="0" bIns="0">
            <a:noAutofit/>
          </a:bodyPr>
          <a:lstStyle>
            <a:lvl1pPr marL="0" indent="0">
              <a:buNone/>
              <a:defRPr sz="3733">
                <a:solidFill>
                  <a:schemeClr val="accent3"/>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One column, two content rows</a:t>
            </a:r>
          </a:p>
        </p:txBody>
      </p:sp>
      <p:sp>
        <p:nvSpPr>
          <p:cNvPr id="6" name="Content Placeholder 17">
            <a:extLst>
              <a:ext uri="{FF2B5EF4-FFF2-40B4-BE49-F238E27FC236}">
                <a16:creationId xmlns:a16="http://schemas.microsoft.com/office/drawing/2014/main" id="{D782686A-9429-7A43-9926-D437F7D3ADBB}"/>
              </a:ext>
            </a:extLst>
          </p:cNvPr>
          <p:cNvSpPr>
            <a:spLocks noGrp="1"/>
          </p:cNvSpPr>
          <p:nvPr>
            <p:ph sz="quarter" idx="15"/>
          </p:nvPr>
        </p:nvSpPr>
        <p:spPr>
          <a:xfrm>
            <a:off x="687918" y="5021579"/>
            <a:ext cx="14880167" cy="3232404"/>
          </a:xfrm>
        </p:spPr>
        <p:txBody>
          <a:bodyPr lIns="0" tIns="0" rIns="0" bIns="0"/>
          <a:lstStyle>
            <a:lvl1pPr marL="0" indent="0">
              <a:lnSpc>
                <a:spcPct val="100000"/>
              </a:lnSpc>
              <a:spcBef>
                <a:spcPts val="0"/>
              </a:spcBef>
              <a:spcAft>
                <a:spcPts val="2400"/>
              </a:spcAft>
              <a:buNone/>
              <a:defRPr sz="3200">
                <a:solidFill>
                  <a:schemeClr val="accent4"/>
                </a:solidFill>
              </a:defRPr>
            </a:lvl1pPr>
            <a:lvl2pPr marL="307192" indent="-307192">
              <a:lnSpc>
                <a:spcPct val="100000"/>
              </a:lnSpc>
              <a:spcBef>
                <a:spcPts val="0"/>
              </a:spcBef>
              <a:spcAft>
                <a:spcPts val="2400"/>
              </a:spcAft>
              <a:buFontTx/>
              <a:buBlip>
                <a:blip r:embed="rId2"/>
              </a:buBlip>
              <a:defRPr sz="3200">
                <a:solidFill>
                  <a:schemeClr val="accent4"/>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0"/>
              </a:spcBef>
              <a:spcAft>
                <a:spcPts val="2400"/>
              </a:spcAft>
              <a:buFont typeface="Wingdings" pitchFamily="2" charset="2"/>
              <a:buChar char="§"/>
              <a:defRPr sz="2667">
                <a:solidFill>
                  <a:schemeClr val="accent4"/>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a:p>
            <a:pPr lvl="3"/>
            <a:r>
              <a:rPr lang="en-US" dirty="0"/>
              <a:t>Third level</a:t>
            </a:r>
          </a:p>
        </p:txBody>
      </p:sp>
      <p:sp>
        <p:nvSpPr>
          <p:cNvPr id="10" name="Rectangle 9">
            <a:extLst>
              <a:ext uri="{FF2B5EF4-FFF2-40B4-BE49-F238E27FC236}">
                <a16:creationId xmlns:a16="http://schemas.microsoft.com/office/drawing/2014/main" id="{CF229C9E-B426-5549-BCD7-5F9660E8DE22}"/>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11" name="Picture 10">
            <a:extLst>
              <a:ext uri="{FF2B5EF4-FFF2-40B4-BE49-F238E27FC236}">
                <a16:creationId xmlns:a16="http://schemas.microsoft.com/office/drawing/2014/main" id="{AE87AB86-D476-1845-9596-0D1758B679CE}"/>
              </a:ext>
            </a:extLst>
          </p:cNvPr>
          <p:cNvPicPr>
            <a:picLocks noChangeAspect="1"/>
          </p:cNvPicPr>
          <p:nvPr userDrawn="1"/>
        </p:nvPicPr>
        <p:blipFill>
          <a:blip r:embed="rId3"/>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2609784981"/>
      </p:ext>
    </p:extLst>
  </p:cSld>
  <p:clrMapOvr>
    <a:masterClrMapping/>
  </p:clrMapOvr>
  <p:extLst>
    <p:ext uri="{DCECCB84-F9BA-43D5-87BE-67443E8EF086}">
      <p15:sldGuideLst xmlns:p15="http://schemas.microsoft.com/office/powerpoint/2012/main">
        <p15:guide id="3" pos="3908">
          <p15:clr>
            <a:srgbClr val="FBAE40"/>
          </p15:clr>
        </p15:guide>
        <p15:guide id="7" pos="4067">
          <p15:clr>
            <a:srgbClr val="FBAE40"/>
          </p15:clr>
        </p15:guide>
        <p15:guide id="8" pos="4226">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ubsection title, two columns content">
    <p:bg>
      <p:bgPr>
        <a:solidFill>
          <a:schemeClr val="bg1"/>
        </a:solidFill>
        <a:effectLst/>
      </p:bgPr>
    </p:bg>
    <p:spTree>
      <p:nvGrpSpPr>
        <p:cNvPr id="1" name=""/>
        <p:cNvGrpSpPr/>
        <p:nvPr/>
      </p:nvGrpSpPr>
      <p:grpSpPr>
        <a:xfrm>
          <a:off x="0" y="0"/>
          <a:ext cx="0" cy="0"/>
          <a:chOff x="0" y="0"/>
          <a:chExt cx="0" cy="0"/>
        </a:xfrm>
      </p:grpSpPr>
      <p:sp>
        <p:nvSpPr>
          <p:cNvPr id="9" name="Content Placeholder 17">
            <a:extLst>
              <a:ext uri="{FF2B5EF4-FFF2-40B4-BE49-F238E27FC236}">
                <a16:creationId xmlns:a16="http://schemas.microsoft.com/office/drawing/2014/main" id="{28747297-18A2-B84D-A791-874267A502EA}"/>
              </a:ext>
            </a:extLst>
          </p:cNvPr>
          <p:cNvSpPr>
            <a:spLocks noGrp="1"/>
          </p:cNvSpPr>
          <p:nvPr>
            <p:ph sz="quarter" idx="14"/>
          </p:nvPr>
        </p:nvSpPr>
        <p:spPr>
          <a:xfrm>
            <a:off x="687918" y="2844801"/>
            <a:ext cx="7103533" cy="5592233"/>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0"/>
              </a:spcBef>
              <a:spcAft>
                <a:spcPts val="2400"/>
              </a:spcAft>
              <a:buFont typeface="Wingdings" pitchFamily="2" charset="2"/>
              <a:buChar char="§"/>
              <a:defRPr sz="2667">
                <a:solidFill>
                  <a:schemeClr val="tx2"/>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a:p>
            <a:pPr lvl="3"/>
            <a:r>
              <a:rPr lang="en-US" dirty="0"/>
              <a:t>Third level</a:t>
            </a:r>
          </a:p>
        </p:txBody>
      </p:sp>
      <p:sp>
        <p:nvSpPr>
          <p:cNvPr id="15" name="Content Placeholder 17">
            <a:extLst>
              <a:ext uri="{FF2B5EF4-FFF2-40B4-BE49-F238E27FC236}">
                <a16:creationId xmlns:a16="http://schemas.microsoft.com/office/drawing/2014/main" id="{8B112348-64AE-1344-9B7B-59578765F577}"/>
              </a:ext>
            </a:extLst>
          </p:cNvPr>
          <p:cNvSpPr>
            <a:spLocks noGrp="1"/>
          </p:cNvSpPr>
          <p:nvPr>
            <p:ph sz="quarter" idx="15"/>
          </p:nvPr>
        </p:nvSpPr>
        <p:spPr>
          <a:xfrm>
            <a:off x="8464551" y="2844801"/>
            <a:ext cx="7103533" cy="5592233"/>
          </a:xfrm>
        </p:spPr>
        <p:txBody>
          <a:bodyPr lIns="0" tIns="0" rIns="0" bIns="0"/>
          <a:lstStyle>
            <a:lvl1pPr marL="0" indent="0">
              <a:lnSpc>
                <a:spcPct val="100000"/>
              </a:lnSpc>
              <a:spcBef>
                <a:spcPts val="0"/>
              </a:spcBef>
              <a:spcAft>
                <a:spcPts val="2400"/>
              </a:spcAft>
              <a:buNone/>
              <a:defRPr sz="3200">
                <a:solidFill>
                  <a:schemeClr val="accent4"/>
                </a:solidFill>
              </a:defRPr>
            </a:lvl1pPr>
            <a:lvl2pPr marL="307192" indent="-307192">
              <a:lnSpc>
                <a:spcPct val="100000"/>
              </a:lnSpc>
              <a:spcBef>
                <a:spcPts val="0"/>
              </a:spcBef>
              <a:spcAft>
                <a:spcPts val="2400"/>
              </a:spcAft>
              <a:buFontTx/>
              <a:buBlip>
                <a:blip r:embed="rId2"/>
              </a:buBlip>
              <a:defRPr sz="3200">
                <a:solidFill>
                  <a:schemeClr val="accent4"/>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0"/>
              </a:spcBef>
              <a:spcAft>
                <a:spcPts val="2400"/>
              </a:spcAft>
              <a:buFont typeface="Wingdings" pitchFamily="2" charset="2"/>
              <a:buChar char="§"/>
              <a:defRPr sz="2667">
                <a:solidFill>
                  <a:schemeClr val="accent4"/>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a:p>
            <a:pPr lvl="3"/>
            <a:r>
              <a:rPr lang="en-US" dirty="0"/>
              <a:t>Third level</a:t>
            </a:r>
          </a:p>
        </p:txBody>
      </p:sp>
      <p:sp>
        <p:nvSpPr>
          <p:cNvPr id="16" name="Text Placeholder 11">
            <a:extLst>
              <a:ext uri="{FF2B5EF4-FFF2-40B4-BE49-F238E27FC236}">
                <a16:creationId xmlns:a16="http://schemas.microsoft.com/office/drawing/2014/main" id="{45B4C177-9C84-F549-99C1-D948AA841C7F}"/>
              </a:ext>
            </a:extLst>
          </p:cNvPr>
          <p:cNvSpPr>
            <a:spLocks noGrp="1"/>
          </p:cNvSpPr>
          <p:nvPr>
            <p:ph type="body" sz="quarter" idx="11" hasCustomPrompt="1"/>
          </p:nvPr>
        </p:nvSpPr>
        <p:spPr>
          <a:xfrm>
            <a:off x="687918" y="411213"/>
            <a:ext cx="14880167" cy="749300"/>
          </a:xfrm>
        </p:spPr>
        <p:txBody>
          <a:bodyPr lIns="0" tIns="0" rIns="0" bIns="0">
            <a:noAutofit/>
          </a:bodyPr>
          <a:lstStyle>
            <a:lvl1pPr marL="0" indent="0">
              <a:buNone/>
              <a:defRPr sz="3733">
                <a:solidFill>
                  <a:schemeClr val="accent3"/>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Subsection title–Click to edit Master title style</a:t>
            </a:r>
          </a:p>
        </p:txBody>
      </p:sp>
      <p:sp>
        <p:nvSpPr>
          <p:cNvPr id="8" name="Rectangle 7">
            <a:extLst>
              <a:ext uri="{FF2B5EF4-FFF2-40B4-BE49-F238E27FC236}">
                <a16:creationId xmlns:a16="http://schemas.microsoft.com/office/drawing/2014/main" id="{9D54C28D-21FE-254C-B3B4-8A6B1F188CD3}"/>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10" name="Picture 9">
            <a:extLst>
              <a:ext uri="{FF2B5EF4-FFF2-40B4-BE49-F238E27FC236}">
                <a16:creationId xmlns:a16="http://schemas.microsoft.com/office/drawing/2014/main" id="{07C7FFA2-CA5A-914A-8E52-CB61E66824CC}"/>
              </a:ext>
            </a:extLst>
          </p:cNvPr>
          <p:cNvPicPr>
            <a:picLocks noChangeAspect="1"/>
          </p:cNvPicPr>
          <p:nvPr userDrawn="1"/>
        </p:nvPicPr>
        <p:blipFill>
          <a:blip r:embed="rId3"/>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1791175556"/>
      </p:ext>
    </p:extLst>
  </p:cSld>
  <p:clrMapOvr>
    <a:masterClrMapping/>
  </p:clrMapOvr>
  <p:extLst>
    <p:ext uri="{DCECCB84-F9BA-43D5-87BE-67443E8EF086}">
      <p15:sldGuideLst xmlns:p15="http://schemas.microsoft.com/office/powerpoint/2012/main">
        <p15:guide id="3" pos="3840">
          <p15:clr>
            <a:srgbClr val="FBAE40"/>
          </p15:clr>
        </p15:guide>
        <p15:guide id="7" pos="3681">
          <p15:clr>
            <a:srgbClr val="FBAE40"/>
          </p15:clr>
        </p15:guide>
        <p15:guide id="9" pos="3999">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ubsection title, three columns content">
    <p:bg>
      <p:bgPr>
        <a:solidFill>
          <a:schemeClr val="bg1"/>
        </a:solidFill>
        <a:effectLst/>
      </p:bgPr>
    </p:bg>
    <p:spTree>
      <p:nvGrpSpPr>
        <p:cNvPr id="1" name=""/>
        <p:cNvGrpSpPr/>
        <p:nvPr/>
      </p:nvGrpSpPr>
      <p:grpSpPr>
        <a:xfrm>
          <a:off x="0" y="0"/>
          <a:ext cx="0" cy="0"/>
          <a:chOff x="0" y="0"/>
          <a:chExt cx="0" cy="0"/>
        </a:xfrm>
      </p:grpSpPr>
      <p:sp>
        <p:nvSpPr>
          <p:cNvPr id="15" name="Content Placeholder 17">
            <a:extLst>
              <a:ext uri="{FF2B5EF4-FFF2-40B4-BE49-F238E27FC236}">
                <a16:creationId xmlns:a16="http://schemas.microsoft.com/office/drawing/2014/main" id="{1A342C79-EEA1-6349-823C-2D2373309439}"/>
              </a:ext>
            </a:extLst>
          </p:cNvPr>
          <p:cNvSpPr>
            <a:spLocks noGrp="1"/>
          </p:cNvSpPr>
          <p:nvPr>
            <p:ph sz="quarter" idx="14"/>
          </p:nvPr>
        </p:nvSpPr>
        <p:spPr>
          <a:xfrm>
            <a:off x="687918" y="2844801"/>
            <a:ext cx="4512733" cy="5592233"/>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533"/>
              </a:spcBef>
              <a:spcAft>
                <a:spcPts val="2400"/>
              </a:spcAft>
              <a:buFont typeface="Wingdings" pitchFamily="2" charset="2"/>
              <a:buChar char="§"/>
              <a:defRPr sz="2667">
                <a:solidFill>
                  <a:schemeClr val="accent3"/>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p:txBody>
      </p:sp>
      <p:sp>
        <p:nvSpPr>
          <p:cNvPr id="16" name="Content Placeholder 17">
            <a:extLst>
              <a:ext uri="{FF2B5EF4-FFF2-40B4-BE49-F238E27FC236}">
                <a16:creationId xmlns:a16="http://schemas.microsoft.com/office/drawing/2014/main" id="{D04F82FC-8361-D54B-A5E0-3A157F949801}"/>
              </a:ext>
            </a:extLst>
          </p:cNvPr>
          <p:cNvSpPr>
            <a:spLocks noGrp="1"/>
          </p:cNvSpPr>
          <p:nvPr>
            <p:ph sz="quarter" idx="15"/>
          </p:nvPr>
        </p:nvSpPr>
        <p:spPr>
          <a:xfrm>
            <a:off x="5871634" y="2844801"/>
            <a:ext cx="4512733" cy="5592233"/>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533"/>
              </a:spcBef>
              <a:spcAft>
                <a:spcPts val="2400"/>
              </a:spcAft>
              <a:buFont typeface="Wingdings" pitchFamily="2" charset="2"/>
              <a:buChar char="§"/>
              <a:defRPr sz="2667">
                <a:solidFill>
                  <a:schemeClr val="accent3"/>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p:txBody>
      </p:sp>
      <p:sp>
        <p:nvSpPr>
          <p:cNvPr id="17" name="Content Placeholder 17">
            <a:extLst>
              <a:ext uri="{FF2B5EF4-FFF2-40B4-BE49-F238E27FC236}">
                <a16:creationId xmlns:a16="http://schemas.microsoft.com/office/drawing/2014/main" id="{69D03A89-68D2-5548-B95A-9E5A51AC726A}"/>
              </a:ext>
            </a:extLst>
          </p:cNvPr>
          <p:cNvSpPr>
            <a:spLocks noGrp="1"/>
          </p:cNvSpPr>
          <p:nvPr>
            <p:ph sz="quarter" idx="16"/>
          </p:nvPr>
        </p:nvSpPr>
        <p:spPr>
          <a:xfrm>
            <a:off x="11055351" y="2844801"/>
            <a:ext cx="4512733" cy="5592233"/>
          </a:xfrm>
        </p:spPr>
        <p:txBody>
          <a:bodyPr lIns="0" tIns="0" rIns="0" bIns="0"/>
          <a:lstStyle>
            <a:lvl1pPr marL="0" indent="0">
              <a:lnSpc>
                <a:spcPct val="100000"/>
              </a:lnSpc>
              <a:spcBef>
                <a:spcPts val="0"/>
              </a:spcBef>
              <a:spcAft>
                <a:spcPts val="2400"/>
              </a:spcAft>
              <a:buNone/>
              <a:defRPr sz="3200">
                <a:solidFill>
                  <a:schemeClr val="tx2"/>
                </a:solidFill>
              </a:defRPr>
            </a:lvl1pPr>
            <a:lvl2pPr marL="307192" indent="-307192">
              <a:lnSpc>
                <a:spcPct val="100000"/>
              </a:lnSpc>
              <a:spcBef>
                <a:spcPts val="0"/>
              </a:spcBef>
              <a:spcAft>
                <a:spcPts val="2400"/>
              </a:spcAft>
              <a:buFontTx/>
              <a:buBlip>
                <a:blip r:embed="rId2"/>
              </a:buBlip>
              <a:defRPr sz="3200">
                <a:solidFill>
                  <a:schemeClr val="tx2"/>
                </a:solidFill>
              </a:defRPr>
            </a:lvl2pPr>
            <a:lvl3pPr marL="911977" indent="-307192">
              <a:lnSpc>
                <a:spcPct val="100000"/>
              </a:lnSpc>
              <a:spcBef>
                <a:spcPts val="0"/>
              </a:spcBef>
              <a:spcAft>
                <a:spcPts val="2400"/>
              </a:spcAft>
              <a:buFont typeface="Wingdings" pitchFamily="2" charset="2"/>
              <a:buChar char="§"/>
              <a:defRPr sz="3200">
                <a:solidFill>
                  <a:schemeClr val="accent5"/>
                </a:solidFill>
              </a:defRPr>
            </a:lvl3pPr>
            <a:lvl4pPr marL="1535962" indent="-307192">
              <a:lnSpc>
                <a:spcPct val="100000"/>
              </a:lnSpc>
              <a:spcBef>
                <a:spcPts val="533"/>
              </a:spcBef>
              <a:spcAft>
                <a:spcPts val="2400"/>
              </a:spcAft>
              <a:buFont typeface="Wingdings" pitchFamily="2" charset="2"/>
              <a:buChar char="§"/>
              <a:defRPr sz="2667">
                <a:solidFill>
                  <a:schemeClr val="accent3"/>
                </a:solidFill>
              </a:defRPr>
            </a:lvl4pPr>
            <a:lvl5pPr marL="2438339" indent="0">
              <a:buNone/>
              <a:defRPr>
                <a:solidFill>
                  <a:schemeClr val="accent3"/>
                </a:solidFill>
              </a:defRPr>
            </a:lvl5pPr>
          </a:lstStyle>
          <a:p>
            <a:pPr lvl="0"/>
            <a:r>
              <a:rPr lang="en-US" dirty="0"/>
              <a:t>Edit Master text styles</a:t>
            </a:r>
          </a:p>
          <a:p>
            <a:pPr lvl="1"/>
            <a:r>
              <a:rPr lang="en-US" dirty="0"/>
              <a:t>First level</a:t>
            </a:r>
          </a:p>
          <a:p>
            <a:pPr lvl="2"/>
            <a:r>
              <a:rPr lang="en-US" dirty="0"/>
              <a:t>Second level</a:t>
            </a:r>
          </a:p>
        </p:txBody>
      </p:sp>
      <p:sp>
        <p:nvSpPr>
          <p:cNvPr id="11" name="Text Placeholder 11">
            <a:extLst>
              <a:ext uri="{FF2B5EF4-FFF2-40B4-BE49-F238E27FC236}">
                <a16:creationId xmlns:a16="http://schemas.microsoft.com/office/drawing/2014/main" id="{DB6C4E39-4AEB-9642-B208-456F9A609022}"/>
              </a:ext>
            </a:extLst>
          </p:cNvPr>
          <p:cNvSpPr>
            <a:spLocks noGrp="1"/>
          </p:cNvSpPr>
          <p:nvPr>
            <p:ph type="body" sz="quarter" idx="11" hasCustomPrompt="1"/>
          </p:nvPr>
        </p:nvSpPr>
        <p:spPr>
          <a:xfrm>
            <a:off x="687918" y="411213"/>
            <a:ext cx="14880167" cy="749300"/>
          </a:xfrm>
        </p:spPr>
        <p:txBody>
          <a:bodyPr lIns="0" tIns="0" rIns="0" bIns="0">
            <a:noAutofit/>
          </a:bodyPr>
          <a:lstStyle>
            <a:lvl1pPr marL="0" indent="0">
              <a:buNone/>
              <a:defRPr sz="3733">
                <a:solidFill>
                  <a:schemeClr val="accent3"/>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Subsection title–Click to edit Master title style</a:t>
            </a:r>
          </a:p>
        </p:txBody>
      </p:sp>
      <p:sp>
        <p:nvSpPr>
          <p:cNvPr id="10" name="Rectangle 9">
            <a:extLst>
              <a:ext uri="{FF2B5EF4-FFF2-40B4-BE49-F238E27FC236}">
                <a16:creationId xmlns:a16="http://schemas.microsoft.com/office/drawing/2014/main" id="{389DF707-1B6E-9446-87FC-7E44306747AB}"/>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9" name="Picture 8">
            <a:extLst>
              <a:ext uri="{FF2B5EF4-FFF2-40B4-BE49-F238E27FC236}">
                <a16:creationId xmlns:a16="http://schemas.microsoft.com/office/drawing/2014/main" id="{9552D6EC-A5E9-5C4B-B9AB-A67708982613}"/>
              </a:ext>
            </a:extLst>
          </p:cNvPr>
          <p:cNvPicPr>
            <a:picLocks noChangeAspect="1"/>
          </p:cNvPicPr>
          <p:nvPr userDrawn="1"/>
        </p:nvPicPr>
        <p:blipFill>
          <a:blip r:embed="rId3"/>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513903243"/>
      </p:ext>
    </p:extLst>
  </p:cSld>
  <p:clrMapOvr>
    <a:masterClrMapping/>
  </p:clrMapOvr>
  <p:extLst>
    <p:ext uri="{DCECCB84-F9BA-43D5-87BE-67443E8EF086}">
      <p15:sldGuideLst xmlns:p15="http://schemas.microsoft.com/office/powerpoint/2012/main">
        <p15:guide id="3" pos="2774">
          <p15:clr>
            <a:srgbClr val="FBAE40"/>
          </p15:clr>
        </p15:guide>
        <p15:guide id="7" pos="2457">
          <p15:clr>
            <a:srgbClr val="FBAE40"/>
          </p15:clr>
        </p15:guide>
        <p15:guide id="9" pos="4906">
          <p15:clr>
            <a:srgbClr val="FBAE40"/>
          </p15:clr>
        </p15:guide>
        <p15:guide id="10" pos="522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Full size image">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0B3902A-F192-9F47-91DC-E8C7114522F1}"/>
              </a:ext>
            </a:extLst>
          </p:cNvPr>
          <p:cNvSpPr>
            <a:spLocks noGrp="1"/>
          </p:cNvSpPr>
          <p:nvPr>
            <p:ph type="pic" sz="quarter" idx="10"/>
          </p:nvPr>
        </p:nvSpPr>
        <p:spPr>
          <a:xfrm>
            <a:off x="0" y="0"/>
            <a:ext cx="16256000" cy="8379229"/>
          </a:xfrm>
        </p:spPr>
        <p:txBody>
          <a:bodyPr/>
          <a:lstStyle/>
          <a:p>
            <a:endParaRPr lang="en-US" dirty="0"/>
          </a:p>
        </p:txBody>
      </p:sp>
      <p:sp>
        <p:nvSpPr>
          <p:cNvPr id="11" name="Rectangle 10">
            <a:extLst>
              <a:ext uri="{FF2B5EF4-FFF2-40B4-BE49-F238E27FC236}">
                <a16:creationId xmlns:a16="http://schemas.microsoft.com/office/drawing/2014/main" id="{446CA59D-3613-AD40-9029-EB727018573F}"/>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2" name="TextBox 1">
            <a:extLst>
              <a:ext uri="{FF2B5EF4-FFF2-40B4-BE49-F238E27FC236}">
                <a16:creationId xmlns:a16="http://schemas.microsoft.com/office/drawing/2014/main" id="{9EA3C4A6-9AEF-5049-A51A-4CEC8DC44F8B}"/>
              </a:ext>
            </a:extLst>
          </p:cNvPr>
          <p:cNvSpPr txBox="1"/>
          <p:nvPr userDrawn="1"/>
        </p:nvSpPr>
        <p:spPr>
          <a:xfrm>
            <a:off x="-155170" y="8512233"/>
            <a:ext cx="184731" cy="379656"/>
          </a:xfrm>
          <a:prstGeom prst="rect">
            <a:avLst/>
          </a:prstGeom>
          <a:noFill/>
        </p:spPr>
        <p:txBody>
          <a:bodyPr wrap="none" rtlCol="0">
            <a:spAutoFit/>
          </a:bodyPr>
          <a:lstStyle/>
          <a:p>
            <a:endParaRPr lang="en-US" sz="1867" dirty="0"/>
          </a:p>
        </p:txBody>
      </p:sp>
      <p:pic>
        <p:nvPicPr>
          <p:cNvPr id="7" name="Picture 6">
            <a:extLst>
              <a:ext uri="{FF2B5EF4-FFF2-40B4-BE49-F238E27FC236}">
                <a16:creationId xmlns:a16="http://schemas.microsoft.com/office/drawing/2014/main" id="{C6DB9179-2146-874B-A315-4C34ACB1DCEE}"/>
              </a:ext>
            </a:extLst>
          </p:cNvPr>
          <p:cNvPicPr>
            <a:picLocks noChangeAspect="1"/>
          </p:cNvPicPr>
          <p:nvPr userDrawn="1"/>
        </p:nvPicPr>
        <p:blipFill>
          <a:blip r:embed="rId2"/>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11186473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Full size image + text">
    <p:bg>
      <p:bgPr>
        <a:solidFill>
          <a:schemeClr val="accent5"/>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0B3902A-F192-9F47-91DC-E8C7114522F1}"/>
              </a:ext>
            </a:extLst>
          </p:cNvPr>
          <p:cNvSpPr>
            <a:spLocks noGrp="1"/>
          </p:cNvSpPr>
          <p:nvPr>
            <p:ph type="pic" sz="quarter" idx="10"/>
          </p:nvPr>
        </p:nvSpPr>
        <p:spPr>
          <a:xfrm>
            <a:off x="0" y="0"/>
            <a:ext cx="16256000" cy="8379229"/>
          </a:xfrm>
        </p:spPr>
        <p:txBody>
          <a:bodyPr/>
          <a:lstStyle/>
          <a:p>
            <a:endParaRPr lang="en-US" dirty="0"/>
          </a:p>
        </p:txBody>
      </p:sp>
      <p:sp>
        <p:nvSpPr>
          <p:cNvPr id="7" name="Text Placeholder 6">
            <a:extLst>
              <a:ext uri="{FF2B5EF4-FFF2-40B4-BE49-F238E27FC236}">
                <a16:creationId xmlns:a16="http://schemas.microsoft.com/office/drawing/2014/main" id="{3BAE2C31-F213-264C-94C4-F6398B5646DE}"/>
              </a:ext>
            </a:extLst>
          </p:cNvPr>
          <p:cNvSpPr>
            <a:spLocks noGrp="1"/>
          </p:cNvSpPr>
          <p:nvPr>
            <p:ph type="body" sz="quarter" idx="11" hasCustomPrompt="1"/>
          </p:nvPr>
        </p:nvSpPr>
        <p:spPr>
          <a:xfrm>
            <a:off x="1695451" y="1640344"/>
            <a:ext cx="7070597" cy="3919208"/>
          </a:xfrm>
        </p:spPr>
        <p:txBody>
          <a:bodyPr wrap="square" lIns="0" tIns="0" rIns="0" bIns="0">
            <a:normAutofit/>
          </a:bodyPr>
          <a:lstStyle>
            <a:lvl1pPr marL="0" indent="0">
              <a:buNone/>
              <a:defRPr sz="5867">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p>
        </p:txBody>
      </p:sp>
      <p:sp>
        <p:nvSpPr>
          <p:cNvPr id="8" name="Rectangle 7">
            <a:extLst>
              <a:ext uri="{FF2B5EF4-FFF2-40B4-BE49-F238E27FC236}">
                <a16:creationId xmlns:a16="http://schemas.microsoft.com/office/drawing/2014/main" id="{DD247E49-24C6-9E48-8042-A146AFFFE07D}"/>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9" name="Picture 8">
            <a:extLst>
              <a:ext uri="{FF2B5EF4-FFF2-40B4-BE49-F238E27FC236}">
                <a16:creationId xmlns:a16="http://schemas.microsoft.com/office/drawing/2014/main" id="{2D942972-4AA8-A74A-9576-D14E14DA6DE4}"/>
              </a:ext>
            </a:extLst>
          </p:cNvPr>
          <p:cNvPicPr>
            <a:picLocks noChangeAspect="1"/>
          </p:cNvPicPr>
          <p:nvPr userDrawn="1"/>
        </p:nvPicPr>
        <p:blipFill>
          <a:blip r:embed="rId2"/>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97813165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Full size image + text with background">
    <p:bg>
      <p:bgPr>
        <a:solidFill>
          <a:schemeClr val="accent5"/>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0B3902A-F192-9F47-91DC-E8C7114522F1}"/>
              </a:ext>
            </a:extLst>
          </p:cNvPr>
          <p:cNvSpPr>
            <a:spLocks noGrp="1"/>
          </p:cNvSpPr>
          <p:nvPr>
            <p:ph type="pic" sz="quarter" idx="10"/>
          </p:nvPr>
        </p:nvSpPr>
        <p:spPr>
          <a:xfrm>
            <a:off x="0" y="0"/>
            <a:ext cx="16256000" cy="8379229"/>
          </a:xfrm>
        </p:spPr>
        <p:txBody>
          <a:bodyPr/>
          <a:lstStyle/>
          <a:p>
            <a:endParaRPr lang="en-US" dirty="0"/>
          </a:p>
        </p:txBody>
      </p:sp>
      <p:sp>
        <p:nvSpPr>
          <p:cNvPr id="7" name="Text Placeholder 6">
            <a:extLst>
              <a:ext uri="{FF2B5EF4-FFF2-40B4-BE49-F238E27FC236}">
                <a16:creationId xmlns:a16="http://schemas.microsoft.com/office/drawing/2014/main" id="{3BAE2C31-F213-264C-94C4-F6398B5646DE}"/>
              </a:ext>
            </a:extLst>
          </p:cNvPr>
          <p:cNvSpPr>
            <a:spLocks noGrp="1"/>
          </p:cNvSpPr>
          <p:nvPr>
            <p:ph type="body" sz="quarter" idx="11"/>
          </p:nvPr>
        </p:nvSpPr>
        <p:spPr>
          <a:xfrm>
            <a:off x="5115793" y="3578088"/>
            <a:ext cx="6024417" cy="1337867"/>
          </a:xfrm>
          <a:solidFill>
            <a:schemeClr val="tx1">
              <a:alpha val="20000"/>
            </a:schemeClr>
          </a:solidFill>
        </p:spPr>
        <p:txBody>
          <a:bodyPr vert="horz" wrap="square" lIns="360000" tIns="360000" rIns="360000" bIns="360000" anchor="ctr" anchorCtr="0">
            <a:noAutofit/>
          </a:bodyPr>
          <a:lstStyle>
            <a:lvl1pPr marL="0" indent="0" algn="ctr" fontAlgn="t">
              <a:spcAft>
                <a:spcPts val="0"/>
              </a:spcAft>
              <a:buNone/>
              <a:defRPr sz="4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8" name="Rectangle 7">
            <a:extLst>
              <a:ext uri="{FF2B5EF4-FFF2-40B4-BE49-F238E27FC236}">
                <a16:creationId xmlns:a16="http://schemas.microsoft.com/office/drawing/2014/main" id="{DD247E49-24C6-9E48-8042-A146AFFFE07D}"/>
              </a:ext>
            </a:extLst>
          </p:cNvPr>
          <p:cNvSpPr/>
          <p:nvPr userDrawn="1"/>
        </p:nvSpPr>
        <p:spPr>
          <a:xfrm>
            <a:off x="0" y="8379229"/>
            <a:ext cx="16256000" cy="764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10" name="Picture 9">
            <a:extLst>
              <a:ext uri="{FF2B5EF4-FFF2-40B4-BE49-F238E27FC236}">
                <a16:creationId xmlns:a16="http://schemas.microsoft.com/office/drawing/2014/main" id="{AFF22434-C250-034C-812D-876141D2B0BB}"/>
              </a:ext>
            </a:extLst>
          </p:cNvPr>
          <p:cNvPicPr>
            <a:picLocks noChangeAspect="1"/>
          </p:cNvPicPr>
          <p:nvPr userDrawn="1"/>
        </p:nvPicPr>
        <p:blipFill>
          <a:blip r:embed="rId2"/>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256099989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vider option 1">
    <p:bg>
      <p:bgRef idx="1001">
        <a:schemeClr val="bg2"/>
      </p:bgRef>
    </p:bg>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687C729F-4904-C64D-9D89-CB18E1016CC1}"/>
              </a:ext>
            </a:extLst>
          </p:cNvPr>
          <p:cNvSpPr>
            <a:spLocks noGrp="1"/>
          </p:cNvSpPr>
          <p:nvPr>
            <p:ph type="body" sz="quarter" idx="10" hasCustomPrompt="1"/>
          </p:nvPr>
        </p:nvSpPr>
        <p:spPr>
          <a:xfrm>
            <a:off x="687918" y="5187981"/>
            <a:ext cx="13445068" cy="1187299"/>
          </a:xfrm>
        </p:spPr>
        <p:txBody>
          <a:bodyPr lIns="72000">
            <a:noAutofit/>
          </a:bodyPr>
          <a:lstStyle>
            <a:lvl1pPr marL="0" indent="0">
              <a:buNone/>
              <a:defRPr sz="6400">
                <a:solidFill>
                  <a:schemeClr val="bg1"/>
                </a:solidFill>
              </a:defRPr>
            </a:lvl1pPr>
            <a:lvl2pPr marL="609585" indent="0">
              <a:buNone/>
              <a:defRPr>
                <a:solidFill>
                  <a:schemeClr val="bg1"/>
                </a:solidFill>
              </a:defRPr>
            </a:lvl2pPr>
            <a:lvl3pPr marL="1219170" indent="0">
              <a:buNone/>
              <a:defRPr>
                <a:solidFill>
                  <a:schemeClr val="bg1"/>
                </a:solidFill>
              </a:defRPr>
            </a:lvl3pPr>
            <a:lvl4pPr marL="1828754" indent="0">
              <a:buNone/>
              <a:defRPr>
                <a:solidFill>
                  <a:schemeClr val="bg1"/>
                </a:solidFill>
              </a:defRPr>
            </a:lvl4pPr>
            <a:lvl5pPr marL="2438339" indent="0">
              <a:buNone/>
              <a:defRPr>
                <a:solidFill>
                  <a:schemeClr val="bg1"/>
                </a:solidFill>
              </a:defRPr>
            </a:lvl5pPr>
          </a:lstStyle>
          <a:p>
            <a:pPr lvl="0"/>
            <a:r>
              <a:rPr lang="en-US" dirty="0"/>
              <a:t>Divider option 1</a:t>
            </a:r>
          </a:p>
        </p:txBody>
      </p:sp>
      <p:sp>
        <p:nvSpPr>
          <p:cNvPr id="3" name="Text Placeholder 2">
            <a:extLst>
              <a:ext uri="{FF2B5EF4-FFF2-40B4-BE49-F238E27FC236}">
                <a16:creationId xmlns:a16="http://schemas.microsoft.com/office/drawing/2014/main" id="{707901A3-BA9B-4D40-94D0-52F1ECDBDA85}"/>
              </a:ext>
            </a:extLst>
          </p:cNvPr>
          <p:cNvSpPr>
            <a:spLocks noGrp="1"/>
          </p:cNvSpPr>
          <p:nvPr>
            <p:ph type="body" sz="quarter" idx="11"/>
          </p:nvPr>
        </p:nvSpPr>
        <p:spPr>
          <a:xfrm>
            <a:off x="687917" y="6375280"/>
            <a:ext cx="13462000" cy="1111249"/>
          </a:xfrm>
        </p:spPr>
        <p:txBody>
          <a:bodyPr lIns="108000"/>
          <a:lstStyle>
            <a:lvl1pPr marL="0" indent="0">
              <a:buNone/>
              <a:defRPr>
                <a:solidFill>
                  <a:schemeClr val="bg1"/>
                </a:solidFill>
              </a:defRPr>
            </a:lvl1pPr>
            <a:lvl2pPr marL="609585" indent="0">
              <a:buNone/>
              <a:defRPr>
                <a:solidFill>
                  <a:schemeClr val="bg1"/>
                </a:solidFill>
              </a:defRPr>
            </a:lvl2pPr>
            <a:lvl3pPr marL="1219170" indent="0">
              <a:buNone/>
              <a:defRPr>
                <a:solidFill>
                  <a:schemeClr val="bg1"/>
                </a:solidFill>
              </a:defRPr>
            </a:lvl3pPr>
            <a:lvl4pPr marL="1828754" indent="0">
              <a:buNone/>
              <a:defRPr>
                <a:solidFill>
                  <a:schemeClr val="bg1"/>
                </a:solidFill>
              </a:defRPr>
            </a:lvl4pPr>
            <a:lvl5pPr marL="2438339" indent="0">
              <a:buNone/>
              <a:defRPr>
                <a:solidFill>
                  <a:schemeClr val="bg1"/>
                </a:solidFill>
              </a:defRPr>
            </a:lvl5pPr>
          </a:lstStyle>
          <a:p>
            <a:pPr lvl="0"/>
            <a:r>
              <a:rPr lang="en-US" dirty="0"/>
              <a:t>Edit Master text styles</a:t>
            </a:r>
          </a:p>
        </p:txBody>
      </p:sp>
      <p:pic>
        <p:nvPicPr>
          <p:cNvPr id="8" name="Picture 7">
            <a:extLst>
              <a:ext uri="{FF2B5EF4-FFF2-40B4-BE49-F238E27FC236}">
                <a16:creationId xmlns:a16="http://schemas.microsoft.com/office/drawing/2014/main" id="{FD65C6F8-B516-6A4D-995E-4F4497C0213B}"/>
              </a:ext>
            </a:extLst>
          </p:cNvPr>
          <p:cNvPicPr>
            <a:picLocks noChangeAspect="1"/>
          </p:cNvPicPr>
          <p:nvPr userDrawn="1"/>
        </p:nvPicPr>
        <p:blipFill>
          <a:blip r:embed="rId2"/>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2523026900"/>
      </p:ext>
    </p:extLst>
  </p:cSld>
  <p:clrMapOvr>
    <a:overrideClrMapping bg1="lt1" tx1="dk1" bg2="lt2" tx2="dk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vider option 2">
    <p:bg>
      <p:bgPr>
        <a:solidFill>
          <a:schemeClr val="accent4"/>
        </a:solidFill>
        <a:effectLst/>
      </p:bgPr>
    </p:bg>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9281DC51-73A1-A846-B0CB-1678551F5A4F}"/>
              </a:ext>
            </a:extLst>
          </p:cNvPr>
          <p:cNvSpPr>
            <a:spLocks noGrp="1"/>
          </p:cNvSpPr>
          <p:nvPr>
            <p:ph type="body" sz="quarter" idx="10" hasCustomPrompt="1"/>
          </p:nvPr>
        </p:nvSpPr>
        <p:spPr>
          <a:xfrm>
            <a:off x="687918" y="5187981"/>
            <a:ext cx="13445068" cy="1187299"/>
          </a:xfrm>
        </p:spPr>
        <p:txBody>
          <a:bodyPr lIns="72000">
            <a:noAutofit/>
          </a:bodyPr>
          <a:lstStyle>
            <a:lvl1pPr marL="0" indent="0">
              <a:buNone/>
              <a:defRPr sz="6400">
                <a:solidFill>
                  <a:schemeClr val="bg1"/>
                </a:solidFill>
              </a:defRPr>
            </a:lvl1pPr>
            <a:lvl2pPr marL="609585" indent="0">
              <a:buNone/>
              <a:defRPr>
                <a:solidFill>
                  <a:schemeClr val="bg1"/>
                </a:solidFill>
              </a:defRPr>
            </a:lvl2pPr>
            <a:lvl3pPr marL="1219170" indent="0">
              <a:buNone/>
              <a:defRPr>
                <a:solidFill>
                  <a:schemeClr val="bg1"/>
                </a:solidFill>
              </a:defRPr>
            </a:lvl3pPr>
            <a:lvl4pPr marL="1828754" indent="0">
              <a:buNone/>
              <a:defRPr>
                <a:solidFill>
                  <a:schemeClr val="bg1"/>
                </a:solidFill>
              </a:defRPr>
            </a:lvl4pPr>
            <a:lvl5pPr marL="2438339" indent="0">
              <a:buNone/>
              <a:defRPr>
                <a:solidFill>
                  <a:schemeClr val="bg1"/>
                </a:solidFill>
              </a:defRPr>
            </a:lvl5pPr>
          </a:lstStyle>
          <a:p>
            <a:pPr lvl="0"/>
            <a:r>
              <a:rPr lang="en-US" dirty="0"/>
              <a:t>Divider option 2</a:t>
            </a:r>
          </a:p>
        </p:txBody>
      </p:sp>
      <p:sp>
        <p:nvSpPr>
          <p:cNvPr id="9" name="Text Placeholder 2">
            <a:extLst>
              <a:ext uri="{FF2B5EF4-FFF2-40B4-BE49-F238E27FC236}">
                <a16:creationId xmlns:a16="http://schemas.microsoft.com/office/drawing/2014/main" id="{B817E000-21CF-A441-8F48-730AC5D909DA}"/>
              </a:ext>
            </a:extLst>
          </p:cNvPr>
          <p:cNvSpPr>
            <a:spLocks noGrp="1"/>
          </p:cNvSpPr>
          <p:nvPr>
            <p:ph type="body" sz="quarter" idx="11"/>
          </p:nvPr>
        </p:nvSpPr>
        <p:spPr>
          <a:xfrm>
            <a:off x="687917" y="6375280"/>
            <a:ext cx="13462000" cy="1111249"/>
          </a:xfrm>
        </p:spPr>
        <p:txBody>
          <a:bodyPr lIns="108000"/>
          <a:lstStyle>
            <a:lvl1pPr marL="0" indent="0">
              <a:buNone/>
              <a:defRPr>
                <a:solidFill>
                  <a:schemeClr val="bg1"/>
                </a:solidFill>
              </a:defRPr>
            </a:lvl1pPr>
            <a:lvl2pPr marL="609585" indent="0">
              <a:buNone/>
              <a:defRPr>
                <a:solidFill>
                  <a:schemeClr val="bg1"/>
                </a:solidFill>
              </a:defRPr>
            </a:lvl2pPr>
            <a:lvl3pPr marL="1219170" indent="0">
              <a:buNone/>
              <a:defRPr>
                <a:solidFill>
                  <a:schemeClr val="bg1"/>
                </a:solidFill>
              </a:defRPr>
            </a:lvl3pPr>
            <a:lvl4pPr marL="1828754" indent="0">
              <a:buNone/>
              <a:defRPr>
                <a:solidFill>
                  <a:schemeClr val="bg1"/>
                </a:solidFill>
              </a:defRPr>
            </a:lvl4pPr>
            <a:lvl5pPr marL="2438339" indent="0">
              <a:buNone/>
              <a:defRPr>
                <a:solidFill>
                  <a:schemeClr val="bg1"/>
                </a:solidFill>
              </a:defRPr>
            </a:lvl5pPr>
          </a:lstStyle>
          <a:p>
            <a:pPr lvl="0"/>
            <a:r>
              <a:rPr lang="en-US" dirty="0"/>
              <a:t>Edit Master text styles</a:t>
            </a:r>
          </a:p>
        </p:txBody>
      </p:sp>
      <p:pic>
        <p:nvPicPr>
          <p:cNvPr id="6" name="Picture 5">
            <a:extLst>
              <a:ext uri="{FF2B5EF4-FFF2-40B4-BE49-F238E27FC236}">
                <a16:creationId xmlns:a16="http://schemas.microsoft.com/office/drawing/2014/main" id="{22EF3094-3CE3-4E41-8063-778DA6DB74B8}"/>
              </a:ext>
            </a:extLst>
          </p:cNvPr>
          <p:cNvPicPr>
            <a:picLocks noChangeAspect="1"/>
          </p:cNvPicPr>
          <p:nvPr userDrawn="1"/>
        </p:nvPicPr>
        <p:blipFill>
          <a:blip r:embed="rId2"/>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270184155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vider option 3">
    <p:bg>
      <p:bgRef idx="1001">
        <a:schemeClr val="bg2"/>
      </p:bgRef>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37D4354-F40C-2147-B05D-AA45FEC3F35A}"/>
              </a:ext>
            </a:extLst>
          </p:cNvPr>
          <p:cNvSpPr>
            <a:spLocks noGrp="1"/>
          </p:cNvSpPr>
          <p:nvPr>
            <p:ph type="body" sz="quarter" idx="10" hasCustomPrompt="1"/>
          </p:nvPr>
        </p:nvSpPr>
        <p:spPr>
          <a:xfrm>
            <a:off x="687918" y="5187981"/>
            <a:ext cx="13445068" cy="1187299"/>
          </a:xfrm>
        </p:spPr>
        <p:txBody>
          <a:bodyPr lIns="72000">
            <a:noAutofit/>
          </a:bodyPr>
          <a:lstStyle>
            <a:lvl1pPr marL="0" indent="0">
              <a:buNone/>
              <a:defRPr sz="6400">
                <a:solidFill>
                  <a:schemeClr val="bg1"/>
                </a:solidFill>
              </a:defRPr>
            </a:lvl1pPr>
            <a:lvl2pPr marL="609585" indent="0">
              <a:buNone/>
              <a:defRPr>
                <a:solidFill>
                  <a:schemeClr val="bg1"/>
                </a:solidFill>
              </a:defRPr>
            </a:lvl2pPr>
            <a:lvl3pPr marL="1219170" indent="0">
              <a:buNone/>
              <a:defRPr>
                <a:solidFill>
                  <a:schemeClr val="bg1"/>
                </a:solidFill>
              </a:defRPr>
            </a:lvl3pPr>
            <a:lvl4pPr marL="1828754" indent="0">
              <a:buNone/>
              <a:defRPr>
                <a:solidFill>
                  <a:schemeClr val="bg1"/>
                </a:solidFill>
              </a:defRPr>
            </a:lvl4pPr>
            <a:lvl5pPr marL="2438339" indent="0">
              <a:buNone/>
              <a:defRPr>
                <a:solidFill>
                  <a:schemeClr val="bg1"/>
                </a:solidFill>
              </a:defRPr>
            </a:lvl5pPr>
          </a:lstStyle>
          <a:p>
            <a:pPr lvl="0"/>
            <a:r>
              <a:rPr lang="en-US" dirty="0"/>
              <a:t>Divider option 3</a:t>
            </a:r>
          </a:p>
        </p:txBody>
      </p:sp>
      <p:sp>
        <p:nvSpPr>
          <p:cNvPr id="8" name="Text Placeholder 2">
            <a:extLst>
              <a:ext uri="{FF2B5EF4-FFF2-40B4-BE49-F238E27FC236}">
                <a16:creationId xmlns:a16="http://schemas.microsoft.com/office/drawing/2014/main" id="{33031CBC-7515-934B-B8B6-160A3378CF4E}"/>
              </a:ext>
            </a:extLst>
          </p:cNvPr>
          <p:cNvSpPr>
            <a:spLocks noGrp="1"/>
          </p:cNvSpPr>
          <p:nvPr>
            <p:ph type="body" sz="quarter" idx="11"/>
          </p:nvPr>
        </p:nvSpPr>
        <p:spPr>
          <a:xfrm>
            <a:off x="687917" y="6375280"/>
            <a:ext cx="13462000" cy="1111249"/>
          </a:xfrm>
        </p:spPr>
        <p:txBody>
          <a:bodyPr lIns="108000"/>
          <a:lstStyle>
            <a:lvl1pPr marL="0" indent="0">
              <a:buNone/>
              <a:defRPr>
                <a:solidFill>
                  <a:schemeClr val="bg1"/>
                </a:solidFill>
              </a:defRPr>
            </a:lvl1pPr>
            <a:lvl2pPr marL="609585" indent="0">
              <a:buNone/>
              <a:defRPr>
                <a:solidFill>
                  <a:schemeClr val="bg1"/>
                </a:solidFill>
              </a:defRPr>
            </a:lvl2pPr>
            <a:lvl3pPr marL="1219170" indent="0">
              <a:buNone/>
              <a:defRPr>
                <a:solidFill>
                  <a:schemeClr val="bg1"/>
                </a:solidFill>
              </a:defRPr>
            </a:lvl3pPr>
            <a:lvl4pPr marL="1828754" indent="0">
              <a:buNone/>
              <a:defRPr>
                <a:solidFill>
                  <a:schemeClr val="bg1"/>
                </a:solidFill>
              </a:defRPr>
            </a:lvl4pPr>
            <a:lvl5pPr marL="2438339" indent="0">
              <a:buNone/>
              <a:defRPr>
                <a:solidFill>
                  <a:schemeClr val="bg1"/>
                </a:solidFill>
              </a:defRPr>
            </a:lvl5pPr>
          </a:lstStyle>
          <a:p>
            <a:pPr lvl="0"/>
            <a:r>
              <a:rPr lang="en-US" dirty="0"/>
              <a:t>Edit Master text styles</a:t>
            </a:r>
          </a:p>
        </p:txBody>
      </p:sp>
      <p:pic>
        <p:nvPicPr>
          <p:cNvPr id="9" name="Picture 8">
            <a:extLst>
              <a:ext uri="{FF2B5EF4-FFF2-40B4-BE49-F238E27FC236}">
                <a16:creationId xmlns:a16="http://schemas.microsoft.com/office/drawing/2014/main" id="{D28DA6FF-52F0-A141-85C9-0BB7B390D9B1}"/>
              </a:ext>
            </a:extLst>
          </p:cNvPr>
          <p:cNvPicPr>
            <a:picLocks noChangeAspect="1"/>
          </p:cNvPicPr>
          <p:nvPr userDrawn="1"/>
        </p:nvPicPr>
        <p:blipFill>
          <a:blip r:embed="rId2"/>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145548130"/>
      </p:ext>
    </p:extLst>
  </p:cSld>
  <p:clrMapOvr>
    <a:overrideClrMapping bg1="lt1" tx1="dk1" bg2="lt2" tx2="dk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2"/>
      </p:bgRef>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10F9893-491C-554E-AF17-3F2E48BE9398}"/>
              </a:ext>
            </a:extLst>
          </p:cNvPr>
          <p:cNvSpPr>
            <a:spLocks noGrp="1"/>
          </p:cNvSpPr>
          <p:nvPr>
            <p:ph type="body" sz="quarter" idx="10" hasCustomPrompt="1"/>
          </p:nvPr>
        </p:nvSpPr>
        <p:spPr>
          <a:xfrm>
            <a:off x="687917" y="1116088"/>
            <a:ext cx="12378267" cy="2426336"/>
          </a:xfrm>
        </p:spPr>
        <p:txBody>
          <a:bodyPr wrap="square" lIns="0" tIns="0" rIns="0" bIns="0">
            <a:noAutofit/>
          </a:bodyPr>
          <a:lstStyle>
            <a:lvl1pPr marL="0" indent="0">
              <a:buNone/>
              <a:defRPr sz="5867">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“Your quote”</a:t>
            </a:r>
          </a:p>
        </p:txBody>
      </p:sp>
      <p:sp>
        <p:nvSpPr>
          <p:cNvPr id="9" name="Text Placeholder 8">
            <a:extLst>
              <a:ext uri="{FF2B5EF4-FFF2-40B4-BE49-F238E27FC236}">
                <a16:creationId xmlns:a16="http://schemas.microsoft.com/office/drawing/2014/main" id="{377440C7-382C-8B49-9103-1C6A4B967254}"/>
              </a:ext>
            </a:extLst>
          </p:cNvPr>
          <p:cNvSpPr>
            <a:spLocks noGrp="1"/>
          </p:cNvSpPr>
          <p:nvPr>
            <p:ph type="body" sz="quarter" idx="11" hasCustomPrompt="1"/>
          </p:nvPr>
        </p:nvSpPr>
        <p:spPr>
          <a:xfrm>
            <a:off x="687917" y="3845984"/>
            <a:ext cx="12378267" cy="1219200"/>
          </a:xfrm>
        </p:spPr>
        <p:txBody>
          <a:bodyPr lIns="0" tIns="0" rIns="0" bIns="0"/>
          <a:lstStyle>
            <a:lvl1pPr marL="0" indent="0">
              <a:buNone/>
              <a:defRPr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Name Surname, Professional Title</a:t>
            </a:r>
          </a:p>
        </p:txBody>
      </p:sp>
      <p:pic>
        <p:nvPicPr>
          <p:cNvPr id="6" name="Picture 5">
            <a:extLst>
              <a:ext uri="{FF2B5EF4-FFF2-40B4-BE49-F238E27FC236}">
                <a16:creationId xmlns:a16="http://schemas.microsoft.com/office/drawing/2014/main" id="{71210A23-1266-CF4A-B8AA-47DF80A19DE5}"/>
              </a:ext>
            </a:extLst>
          </p:cNvPr>
          <p:cNvPicPr>
            <a:picLocks noChangeAspect="1"/>
          </p:cNvPicPr>
          <p:nvPr userDrawn="1"/>
        </p:nvPicPr>
        <p:blipFill>
          <a:blip r:embed="rId2"/>
          <a:stretch>
            <a:fillRect/>
          </a:stretch>
        </p:blipFill>
        <p:spPr>
          <a:xfrm>
            <a:off x="687917" y="8524276"/>
            <a:ext cx="14867467" cy="423333"/>
          </a:xfrm>
          <a:prstGeom prst="rect">
            <a:avLst/>
          </a:prstGeom>
        </p:spPr>
      </p:pic>
    </p:spTree>
    <p:extLst>
      <p:ext uri="{BB962C8B-B14F-4D97-AF65-F5344CB8AC3E}">
        <p14:creationId xmlns:p14="http://schemas.microsoft.com/office/powerpoint/2010/main" val="2829600715"/>
      </p:ext>
    </p:extLst>
  </p:cSld>
  <p:clrMapOvr>
    <a:overrideClrMapping bg1="lt1" tx1="dk1" bg2="lt2" tx2="dk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_Blank_statement">
  <p:cSld name="1_Blank_statement">
    <p:spTree>
      <p:nvGrpSpPr>
        <p:cNvPr id="1" name="Shape 155"/>
        <p:cNvGrpSpPr/>
        <p:nvPr/>
      </p:nvGrpSpPr>
      <p:grpSpPr>
        <a:xfrm>
          <a:off x="0" y="0"/>
          <a:ext cx="0" cy="0"/>
          <a:chOff x="0" y="0"/>
          <a:chExt cx="0" cy="0"/>
        </a:xfrm>
      </p:grpSpPr>
      <p:sp>
        <p:nvSpPr>
          <p:cNvPr id="156" name="Google Shape;156;p117"/>
          <p:cNvSpPr/>
          <p:nvPr/>
        </p:nvSpPr>
        <p:spPr>
          <a:xfrm>
            <a:off x="1" y="4354634"/>
            <a:ext cx="16256001" cy="434734"/>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57" name="Google Shape;157;p117"/>
          <p:cNvPicPr preferRelativeResize="0"/>
          <p:nvPr/>
        </p:nvPicPr>
        <p:blipFill rotWithShape="1">
          <a:blip r:embed="rId2">
            <a:alphaModFix/>
          </a:blip>
          <a:srcRect/>
          <a:stretch/>
        </p:blipFill>
        <p:spPr>
          <a:xfrm rot="-5400000">
            <a:off x="13338921" y="6237108"/>
            <a:ext cx="2333665" cy="3500499"/>
          </a:xfrm>
          <a:prstGeom prst="rect">
            <a:avLst/>
          </a:prstGeom>
          <a:noFill/>
          <a:ln>
            <a:noFill/>
          </a:ln>
        </p:spPr>
      </p:pic>
      <p:sp>
        <p:nvSpPr>
          <p:cNvPr id="158" name="Google Shape;158;p117"/>
          <p:cNvSpPr txBox="1">
            <a:spLocks noGrp="1"/>
          </p:cNvSpPr>
          <p:nvPr>
            <p:ph type="body" idx="1"/>
          </p:nvPr>
        </p:nvSpPr>
        <p:spPr>
          <a:xfrm>
            <a:off x="541867" y="829733"/>
            <a:ext cx="14986000" cy="7653867"/>
          </a:xfrm>
          <a:prstGeom prst="rect">
            <a:avLst/>
          </a:prstGeom>
          <a:noFill/>
          <a:ln>
            <a:noFill/>
          </a:ln>
        </p:spPr>
        <p:txBody>
          <a:bodyPr spcFirstLastPara="1" wrap="square" lIns="0" tIns="0" rIns="0" bIns="0" anchor="ctr" anchorCtr="0">
            <a:normAutofit/>
          </a:bodyPr>
          <a:lstStyle>
            <a:lvl1pPr marL="457189" lvl="0" indent="-228594"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377" lvl="1" indent="-228594" algn="l">
              <a:lnSpc>
                <a:spcPct val="100000"/>
              </a:lnSpc>
              <a:spcBef>
                <a:spcPts val="3900"/>
              </a:spcBef>
              <a:spcAft>
                <a:spcPts val="0"/>
              </a:spcAft>
              <a:buClr>
                <a:srgbClr val="000000"/>
              </a:buClr>
              <a:buSzPts val="2400"/>
              <a:buFont typeface="Helvetica Neue"/>
              <a:buNone/>
              <a:defRPr/>
            </a:lvl2pPr>
            <a:lvl3pPr marL="1371566" lvl="2" indent="-314317" algn="l">
              <a:lnSpc>
                <a:spcPct val="100000"/>
              </a:lnSpc>
              <a:spcBef>
                <a:spcPts val="3900"/>
              </a:spcBef>
              <a:spcAft>
                <a:spcPts val="0"/>
              </a:spcAft>
              <a:buClr>
                <a:srgbClr val="000000"/>
              </a:buClr>
              <a:buSzPts val="1350"/>
              <a:buChar char="•"/>
              <a:defRPr/>
            </a:lvl3pPr>
            <a:lvl4pPr marL="1828754" lvl="3" indent="-314317" algn="l">
              <a:lnSpc>
                <a:spcPct val="100000"/>
              </a:lnSpc>
              <a:spcBef>
                <a:spcPts val="3900"/>
              </a:spcBef>
              <a:spcAft>
                <a:spcPts val="0"/>
              </a:spcAft>
              <a:buClr>
                <a:srgbClr val="000000"/>
              </a:buClr>
              <a:buSzPts val="1350"/>
              <a:buChar char="•"/>
              <a:defRPr/>
            </a:lvl4pPr>
            <a:lvl5pPr marL="2285943" lvl="4" indent="-228594"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131" lvl="5" indent="-314317" algn="l">
              <a:lnSpc>
                <a:spcPct val="100000"/>
              </a:lnSpc>
              <a:spcBef>
                <a:spcPts val="3900"/>
              </a:spcBef>
              <a:spcAft>
                <a:spcPts val="0"/>
              </a:spcAft>
              <a:buClr>
                <a:srgbClr val="000000"/>
              </a:buClr>
              <a:buSzPts val="1350"/>
              <a:buChar char="•"/>
              <a:defRPr/>
            </a:lvl6pPr>
            <a:lvl7pPr marL="3200320" lvl="6" indent="-314317" algn="l">
              <a:lnSpc>
                <a:spcPct val="100000"/>
              </a:lnSpc>
              <a:spcBef>
                <a:spcPts val="3900"/>
              </a:spcBef>
              <a:spcAft>
                <a:spcPts val="0"/>
              </a:spcAft>
              <a:buClr>
                <a:srgbClr val="000000"/>
              </a:buClr>
              <a:buSzPts val="1350"/>
              <a:buChar char="•"/>
              <a:defRPr/>
            </a:lvl7pPr>
            <a:lvl8pPr marL="3657509" lvl="7" indent="-314317" algn="l">
              <a:lnSpc>
                <a:spcPct val="100000"/>
              </a:lnSpc>
              <a:spcBef>
                <a:spcPts val="3900"/>
              </a:spcBef>
              <a:spcAft>
                <a:spcPts val="0"/>
              </a:spcAft>
              <a:buClr>
                <a:srgbClr val="000000"/>
              </a:buClr>
              <a:buSzPts val="1350"/>
              <a:buChar char="•"/>
              <a:defRPr/>
            </a:lvl8pPr>
            <a:lvl9pPr marL="4114697" lvl="8" indent="-314317"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209949047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Image Right - Text">
  <p:cSld name="Image Right - Text">
    <p:spTree>
      <p:nvGrpSpPr>
        <p:cNvPr id="1" name="Shape 44"/>
        <p:cNvGrpSpPr/>
        <p:nvPr/>
      </p:nvGrpSpPr>
      <p:grpSpPr>
        <a:xfrm>
          <a:off x="0" y="0"/>
          <a:ext cx="0" cy="0"/>
          <a:chOff x="0" y="0"/>
          <a:chExt cx="0" cy="0"/>
        </a:xfrm>
      </p:grpSpPr>
      <p:sp>
        <p:nvSpPr>
          <p:cNvPr id="45" name="Google Shape;45;p100"/>
          <p:cNvSpPr txBox="1">
            <a:spLocks noGrp="1"/>
          </p:cNvSpPr>
          <p:nvPr>
            <p:ph type="body" idx="1"/>
          </p:nvPr>
        </p:nvSpPr>
        <p:spPr>
          <a:xfrm>
            <a:off x="711202" y="792164"/>
            <a:ext cx="6535716" cy="2565635"/>
          </a:xfrm>
          <a:prstGeom prst="rect">
            <a:avLst/>
          </a:prstGeom>
          <a:noFill/>
          <a:ln>
            <a:noFill/>
          </a:ln>
        </p:spPr>
        <p:txBody>
          <a:bodyPr spcFirstLastPara="1" wrap="square" lIns="0" tIns="0" rIns="0" bIns="0" anchor="b" anchorCtr="0">
            <a:normAutofit/>
          </a:bodyPr>
          <a:lstStyle>
            <a:lvl1pPr marL="457189" lvl="0" indent="-228594"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377" lvl="1" indent="-228594" algn="l">
              <a:lnSpc>
                <a:spcPct val="100000"/>
              </a:lnSpc>
              <a:spcBef>
                <a:spcPts val="3900"/>
              </a:spcBef>
              <a:spcAft>
                <a:spcPts val="0"/>
              </a:spcAft>
              <a:buClr>
                <a:srgbClr val="000000"/>
              </a:buClr>
              <a:buSzPts val="2400"/>
              <a:buFont typeface="Helvetica Neue"/>
              <a:buNone/>
              <a:defRPr/>
            </a:lvl2pPr>
            <a:lvl3pPr marL="1371566" lvl="2" indent="-314317" algn="l">
              <a:lnSpc>
                <a:spcPct val="100000"/>
              </a:lnSpc>
              <a:spcBef>
                <a:spcPts val="3900"/>
              </a:spcBef>
              <a:spcAft>
                <a:spcPts val="0"/>
              </a:spcAft>
              <a:buClr>
                <a:srgbClr val="000000"/>
              </a:buClr>
              <a:buSzPts val="1350"/>
              <a:buChar char="•"/>
              <a:defRPr/>
            </a:lvl3pPr>
            <a:lvl4pPr marL="1828754" lvl="3" indent="-314317" algn="l">
              <a:lnSpc>
                <a:spcPct val="100000"/>
              </a:lnSpc>
              <a:spcBef>
                <a:spcPts val="3900"/>
              </a:spcBef>
              <a:spcAft>
                <a:spcPts val="0"/>
              </a:spcAft>
              <a:buClr>
                <a:srgbClr val="000000"/>
              </a:buClr>
              <a:buSzPts val="1350"/>
              <a:buChar char="•"/>
              <a:defRPr/>
            </a:lvl4pPr>
            <a:lvl5pPr marL="2285943" lvl="4" indent="-228594"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131" lvl="5" indent="-314317" algn="l">
              <a:lnSpc>
                <a:spcPct val="100000"/>
              </a:lnSpc>
              <a:spcBef>
                <a:spcPts val="3900"/>
              </a:spcBef>
              <a:spcAft>
                <a:spcPts val="0"/>
              </a:spcAft>
              <a:buClr>
                <a:srgbClr val="000000"/>
              </a:buClr>
              <a:buSzPts val="1350"/>
              <a:buChar char="•"/>
              <a:defRPr/>
            </a:lvl6pPr>
            <a:lvl7pPr marL="3200320" lvl="6" indent="-314317" algn="l">
              <a:lnSpc>
                <a:spcPct val="100000"/>
              </a:lnSpc>
              <a:spcBef>
                <a:spcPts val="3900"/>
              </a:spcBef>
              <a:spcAft>
                <a:spcPts val="0"/>
              </a:spcAft>
              <a:buClr>
                <a:srgbClr val="000000"/>
              </a:buClr>
              <a:buSzPts val="1350"/>
              <a:buChar char="•"/>
              <a:defRPr/>
            </a:lvl7pPr>
            <a:lvl8pPr marL="3657509" lvl="7" indent="-314317" algn="l">
              <a:lnSpc>
                <a:spcPct val="100000"/>
              </a:lnSpc>
              <a:spcBef>
                <a:spcPts val="3900"/>
              </a:spcBef>
              <a:spcAft>
                <a:spcPts val="0"/>
              </a:spcAft>
              <a:buClr>
                <a:srgbClr val="000000"/>
              </a:buClr>
              <a:buSzPts val="1350"/>
              <a:buChar char="•"/>
              <a:defRPr/>
            </a:lvl8pPr>
            <a:lvl9pPr marL="4114697" lvl="8" indent="-314317" algn="l">
              <a:lnSpc>
                <a:spcPct val="100000"/>
              </a:lnSpc>
              <a:spcBef>
                <a:spcPts val="3900"/>
              </a:spcBef>
              <a:spcAft>
                <a:spcPts val="0"/>
              </a:spcAft>
              <a:buClr>
                <a:srgbClr val="000000"/>
              </a:buClr>
              <a:buSzPts val="1350"/>
              <a:buChar char="•"/>
              <a:defRPr/>
            </a:lvl9pPr>
          </a:lstStyle>
          <a:p>
            <a:endParaRPr/>
          </a:p>
        </p:txBody>
      </p:sp>
      <p:sp>
        <p:nvSpPr>
          <p:cNvPr id="46" name="Google Shape;46;p100"/>
          <p:cNvSpPr txBox="1">
            <a:spLocks noGrp="1"/>
          </p:cNvSpPr>
          <p:nvPr>
            <p:ph type="body" idx="2"/>
          </p:nvPr>
        </p:nvSpPr>
        <p:spPr>
          <a:xfrm>
            <a:off x="723900" y="3357797"/>
            <a:ext cx="6126605" cy="4059003"/>
          </a:xfrm>
          <a:prstGeom prst="rect">
            <a:avLst/>
          </a:prstGeom>
          <a:noFill/>
          <a:ln>
            <a:noFill/>
          </a:ln>
        </p:spPr>
        <p:txBody>
          <a:bodyPr spcFirstLastPara="1" wrap="square" lIns="0" tIns="180000" rIns="0" bIns="180000" anchor="t" anchorCtr="0">
            <a:normAutofit/>
          </a:bodyPr>
          <a:lstStyle>
            <a:lvl1pPr marL="457189" lvl="0" indent="-228594" algn="l">
              <a:lnSpc>
                <a:spcPct val="100000"/>
              </a:lnSpc>
              <a:spcBef>
                <a:spcPts val="39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377" lvl="1" indent="-228594"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566" lvl="2" indent="-228594"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754" lvl="3" indent="-228594"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5943" lvl="4" indent="-228594"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131" lvl="5" indent="-314317" algn="l">
              <a:lnSpc>
                <a:spcPct val="100000"/>
              </a:lnSpc>
              <a:spcBef>
                <a:spcPts val="3900"/>
              </a:spcBef>
              <a:spcAft>
                <a:spcPts val="0"/>
              </a:spcAft>
              <a:buClr>
                <a:srgbClr val="000000"/>
              </a:buClr>
              <a:buSzPts val="1350"/>
              <a:buChar char="•"/>
              <a:defRPr/>
            </a:lvl6pPr>
            <a:lvl7pPr marL="3200320" lvl="6" indent="-314317" algn="l">
              <a:lnSpc>
                <a:spcPct val="100000"/>
              </a:lnSpc>
              <a:spcBef>
                <a:spcPts val="3900"/>
              </a:spcBef>
              <a:spcAft>
                <a:spcPts val="0"/>
              </a:spcAft>
              <a:buClr>
                <a:srgbClr val="000000"/>
              </a:buClr>
              <a:buSzPts val="1350"/>
              <a:buChar char="•"/>
              <a:defRPr/>
            </a:lvl7pPr>
            <a:lvl8pPr marL="3657509" lvl="7" indent="-314317" algn="l">
              <a:lnSpc>
                <a:spcPct val="100000"/>
              </a:lnSpc>
              <a:spcBef>
                <a:spcPts val="3900"/>
              </a:spcBef>
              <a:spcAft>
                <a:spcPts val="0"/>
              </a:spcAft>
              <a:buClr>
                <a:srgbClr val="000000"/>
              </a:buClr>
              <a:buSzPts val="1350"/>
              <a:buChar char="•"/>
              <a:defRPr/>
            </a:lvl8pPr>
            <a:lvl9pPr marL="4114697" lvl="8" indent="-314317" algn="l">
              <a:lnSpc>
                <a:spcPct val="100000"/>
              </a:lnSpc>
              <a:spcBef>
                <a:spcPts val="3900"/>
              </a:spcBef>
              <a:spcAft>
                <a:spcPts val="0"/>
              </a:spcAft>
              <a:buClr>
                <a:srgbClr val="000000"/>
              </a:buClr>
              <a:buSzPts val="1350"/>
              <a:buChar char="•"/>
              <a:defRPr/>
            </a:lvl9pPr>
          </a:lstStyle>
          <a:p>
            <a:endParaRPr/>
          </a:p>
        </p:txBody>
      </p:sp>
      <p:pic>
        <p:nvPicPr>
          <p:cNvPr id="47" name="Google Shape;47;p100"/>
          <p:cNvPicPr preferRelativeResize="0"/>
          <p:nvPr/>
        </p:nvPicPr>
        <p:blipFill rotWithShape="1">
          <a:blip r:embed="rId2">
            <a:alphaModFix/>
          </a:blip>
          <a:srcRect/>
          <a:stretch/>
        </p:blipFill>
        <p:spPr>
          <a:xfrm rot="-5400000" flipH="1">
            <a:off x="13821973" y="-500295"/>
            <a:ext cx="1933731" cy="2934324"/>
          </a:xfrm>
          <a:prstGeom prst="rect">
            <a:avLst/>
          </a:prstGeom>
          <a:noFill/>
          <a:ln>
            <a:noFill/>
          </a:ln>
        </p:spPr>
      </p:pic>
      <p:sp>
        <p:nvSpPr>
          <p:cNvPr id="48" name="Google Shape;48;p100"/>
          <p:cNvSpPr>
            <a:spLocks noGrp="1"/>
          </p:cNvSpPr>
          <p:nvPr>
            <p:ph type="pic" idx="3"/>
          </p:nvPr>
        </p:nvSpPr>
        <p:spPr>
          <a:xfrm>
            <a:off x="8128000" y="792165"/>
            <a:ext cx="8128000" cy="7405151"/>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9" name="Google Shape;49;p100"/>
          <p:cNvPicPr preferRelativeResize="0"/>
          <p:nvPr/>
        </p:nvPicPr>
        <p:blipFill rotWithShape="1">
          <a:blip r:embed="rId3">
            <a:alphaModFix/>
          </a:blip>
          <a:srcRect/>
          <a:stretch/>
        </p:blipFill>
        <p:spPr>
          <a:xfrm rot="-5400000">
            <a:off x="14404053" y="7292052"/>
            <a:ext cx="1481559" cy="2222339"/>
          </a:xfrm>
          <a:prstGeom prst="rect">
            <a:avLst/>
          </a:prstGeom>
          <a:noFill/>
          <a:ln>
            <a:noFill/>
          </a:ln>
        </p:spPr>
      </p:pic>
      <p:pic>
        <p:nvPicPr>
          <p:cNvPr id="50" name="Google Shape;50;p100"/>
          <p:cNvPicPr preferRelativeResize="0"/>
          <p:nvPr/>
        </p:nvPicPr>
        <p:blipFill rotWithShape="1">
          <a:blip r:embed="rId3">
            <a:alphaModFix/>
          </a:blip>
          <a:srcRect/>
          <a:stretch/>
        </p:blipFill>
        <p:spPr>
          <a:xfrm rot="5400000">
            <a:off x="370391" y="-389238"/>
            <a:ext cx="1481559" cy="2222339"/>
          </a:xfrm>
          <a:prstGeom prst="rect">
            <a:avLst/>
          </a:prstGeom>
          <a:noFill/>
          <a:ln>
            <a:noFill/>
          </a:ln>
        </p:spPr>
      </p:pic>
      <p:sp>
        <p:nvSpPr>
          <p:cNvPr id="51" name="Google Shape;51;p100"/>
          <p:cNvSpPr txBox="1">
            <a:spLocks noGrp="1"/>
          </p:cNvSpPr>
          <p:nvPr>
            <p:ph type="ftr" idx="11"/>
          </p:nvPr>
        </p:nvSpPr>
        <p:spPr>
          <a:xfrm>
            <a:off x="7246917" y="8551496"/>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2" name="Google Shape;52;p100"/>
          <p:cNvSpPr txBox="1">
            <a:spLocks noGrp="1"/>
          </p:cNvSpPr>
          <p:nvPr>
            <p:ph type="sldNum" idx="12"/>
          </p:nvPr>
        </p:nvSpPr>
        <p:spPr>
          <a:xfrm>
            <a:off x="15571303" y="8551495"/>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fld id="{00000000-1234-1234-1234-123412341234}" type="slidenum">
              <a:rPr lang="it-IT" smtClean="0"/>
              <a:pPr/>
              <a:t>‹N›</a:t>
            </a:fld>
            <a:endParaRPr lang="it-IT"/>
          </a:p>
        </p:txBody>
      </p:sp>
    </p:spTree>
    <p:extLst>
      <p:ext uri="{BB962C8B-B14F-4D97-AF65-F5344CB8AC3E}">
        <p14:creationId xmlns:p14="http://schemas.microsoft.com/office/powerpoint/2010/main" val="24596108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_Title 4">
    <p:spTree>
      <p:nvGrpSpPr>
        <p:cNvPr id="1" name=""/>
        <p:cNvGrpSpPr/>
        <p:nvPr/>
      </p:nvGrpSpPr>
      <p:grpSpPr>
        <a:xfrm>
          <a:off x="0" y="0"/>
          <a:ext cx="0" cy="0"/>
          <a:chOff x="0" y="0"/>
          <a:chExt cx="0" cy="0"/>
        </a:xfrm>
      </p:grpSpPr>
      <p:sp>
        <p:nvSpPr>
          <p:cNvPr id="18" name="Rectangle 17"/>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3" name="Picture 2"/>
          <p:cNvPicPr>
            <a:picLocks/>
          </p:cNvPicPr>
          <p:nvPr userDrawn="1"/>
        </p:nvPicPr>
        <p:blipFill rotWithShape="1">
          <a:blip r:embed="rId2">
            <a:extLst>
              <a:ext uri="{28A0092B-C50C-407E-A947-70E740481C1C}">
                <a14:useLocalDpi xmlns:a14="http://schemas.microsoft.com/office/drawing/2010/main" val="0"/>
              </a:ext>
            </a:extLst>
          </a:blip>
          <a:srcRect l="20170" t="-133" r="-13634" b="-1410"/>
          <a:stretch/>
        </p:blipFill>
        <p:spPr>
          <a:xfrm>
            <a:off x="-42529" y="-215752"/>
            <a:ext cx="19080000" cy="8243846"/>
          </a:xfrm>
          <a:prstGeom prst="rect">
            <a:avLst/>
          </a:prstGeom>
        </p:spPr>
      </p:pic>
      <p:sp>
        <p:nvSpPr>
          <p:cNvPr id="20" name="Rectangle 19"/>
          <p:cNvSpPr/>
          <p:nvPr userDrawn="1"/>
        </p:nvSpPr>
        <p:spPr>
          <a:xfrm>
            <a:off x="-42530" y="-194646"/>
            <a:ext cx="16272000" cy="8136000"/>
          </a:xfrm>
          <a:prstGeom prst="rect">
            <a:avLst/>
          </a:prstGeom>
          <a:gradFill flip="none" rotWithShape="1">
            <a:gsLst>
              <a:gs pos="0">
                <a:srgbClr val="4B54FF"/>
              </a:gs>
              <a:gs pos="54000">
                <a:schemeClr val="bg1">
                  <a:alpha val="0"/>
                  <a:lumMod val="47000"/>
                </a:scheme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 name="Text Placeholder 25"/>
          <p:cNvSpPr>
            <a:spLocks noGrp="1"/>
          </p:cNvSpPr>
          <p:nvPr>
            <p:ph type="body" sz="quarter" idx="10" hasCustomPrompt="1"/>
          </p:nvPr>
        </p:nvSpPr>
        <p:spPr>
          <a:xfrm>
            <a:off x="697519" y="2146730"/>
            <a:ext cx="14671442" cy="2425269"/>
          </a:xfrm>
          <a:prstGeom prst="rect">
            <a:avLst/>
          </a:prstGeom>
        </p:spPr>
        <p:txBody>
          <a:bodyPr wrap="square" lIns="0" tIns="0" rIns="0" bIns="72000" anchor="b" anchorCtr="0">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670441" y="4572000"/>
            <a:ext cx="14698519" cy="2844800"/>
          </a:xfrm>
          <a:prstGeom prst="rect">
            <a:avLst/>
          </a:prstGeom>
        </p:spPr>
        <p:txBody>
          <a:bodyPr wrap="square" lIns="0" tIns="72000" rIns="0" bIns="0" anchor="t" anchorCtr="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5" name="Text Placeholder 39"/>
          <p:cNvSpPr>
            <a:spLocks noGrp="1"/>
          </p:cNvSpPr>
          <p:nvPr userDrawn="1">
            <p:ph type="body" sz="quarter" idx="16" hasCustomPrompt="1"/>
          </p:nvPr>
        </p:nvSpPr>
        <p:spPr>
          <a:xfrm>
            <a:off x="9127458" y="856565"/>
            <a:ext cx="6241503" cy="382019"/>
          </a:xfrm>
          <a:prstGeom prst="rect">
            <a:avLst/>
          </a:prstGeom>
          <a:noFill/>
          <a:ln>
            <a:noFill/>
          </a:ln>
        </p:spPr>
        <p:txBody>
          <a:bodyPr vert="horz" wrap="square" lIns="0" tIns="0" rIns="0" bIns="0" anchor="b" anchorCtr="0">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9127458" y="1237927"/>
            <a:ext cx="6241504"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500297" y="5636944"/>
            <a:ext cx="1933731" cy="2934324"/>
          </a:xfrm>
          <a:prstGeom prst="rect">
            <a:avLst/>
          </a:prstGeom>
        </p:spPr>
      </p:pic>
      <p:pic>
        <p:nvPicPr>
          <p:cNvPr id="21" name="Picture 18">
            <a:extLst>
              <a:ext uri="{FF2B5EF4-FFF2-40B4-BE49-F238E27FC236}">
                <a16:creationId xmlns:a16="http://schemas.microsoft.com/office/drawing/2014/main" id="{72B24DDA-6CB6-1C46-872C-4308BABD4D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017355" y="8247027"/>
            <a:ext cx="1165516" cy="809265"/>
          </a:xfrm>
          <a:prstGeom prst="rect">
            <a:avLst/>
          </a:prstGeom>
        </p:spPr>
      </p:pic>
    </p:spTree>
    <p:extLst>
      <p:ext uri="{BB962C8B-B14F-4D97-AF65-F5344CB8AC3E}">
        <p14:creationId xmlns:p14="http://schemas.microsoft.com/office/powerpoint/2010/main" val="552336305"/>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_Bullets_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6233457" cy="9144000"/>
          </a:xfrm>
          <a:prstGeom prst="rect">
            <a:avLst/>
          </a:prstGeom>
        </p:spPr>
      </p:pic>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bg2">
                  <a:lumMod val="50000"/>
                </a:schemeClr>
              </a:buClr>
              <a:buSzPct val="85000"/>
              <a:buFont typeface="Arial" charset="0"/>
              <a:buChar char="•"/>
              <a:defRPr sz="4400" b="1" i="0" spc="-151">
                <a:solidFill>
                  <a:schemeClr val="tx1">
                    <a:lumMod val="65000"/>
                    <a:lumOff val="35000"/>
                  </a:schemeClr>
                </a:solidFill>
                <a:latin typeface="Helvetica" charset="0"/>
                <a:ea typeface="Helvetica" charset="0"/>
                <a:cs typeface="Helvetica" charset="0"/>
              </a:defRPr>
            </a:lvl1pPr>
            <a:lvl2pPr>
              <a:lnSpc>
                <a:spcPct val="100000"/>
              </a:lnSpc>
              <a:spcBef>
                <a:spcPts val="1000"/>
              </a:spcBef>
              <a:spcAft>
                <a:spcPts val="0"/>
              </a:spcAft>
              <a:buClr>
                <a:srgbClr val="4687E6"/>
              </a:buClr>
              <a:buSzPct val="85000"/>
              <a:defRPr sz="4000" b="0" i="0" spc="-151">
                <a:solidFill>
                  <a:srgbClr val="4687E6"/>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tx1">
                    <a:lumMod val="50000"/>
                    <a:lumOff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‹N›</a:t>
            </a:fld>
            <a:endParaRPr lang="en-GB"/>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567414460"/>
      </p:ext>
    </p:extLst>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2_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 typeface="Arial" charset="0"/>
              <a:buChar char="•"/>
              <a:defRPr sz="4400" b="1" i="0" spc="-151">
                <a:solidFill>
                  <a:schemeClr val="tx2"/>
                </a:solidFill>
                <a:latin typeface="Helvetica" charset="0"/>
                <a:ea typeface="Helvetica" charset="0"/>
                <a:cs typeface="Helvetica" charset="0"/>
              </a:defRPr>
            </a:lvl1pPr>
            <a:lvl2pPr>
              <a:lnSpc>
                <a:spcPct val="100000"/>
              </a:lnSpc>
              <a:spcBef>
                <a:spcPts val="0"/>
              </a:spcBef>
              <a:buClr>
                <a:srgbClr val="4687E6"/>
              </a:buClr>
              <a:buSzPct val="85000"/>
              <a:defRPr sz="3200" b="0" i="0" spc="-151">
                <a:solidFill>
                  <a:schemeClr val="tx1">
                    <a:lumMod val="75000"/>
                    <a:lumOff val="25000"/>
                  </a:schemeClr>
                </a:solidFill>
                <a:latin typeface="Helvetica" charset="0"/>
                <a:ea typeface="Helvetica" charset="0"/>
                <a:cs typeface="Helvetica" charset="0"/>
              </a:defRPr>
            </a:lvl2pPr>
            <a:lvl3pPr>
              <a:lnSpc>
                <a:spcPct val="100000"/>
              </a:lnSpc>
              <a:spcBef>
                <a:spcPts val="600"/>
              </a:spcBef>
              <a:buClr>
                <a:schemeClr val="accent6"/>
              </a:buClr>
              <a:buSzPct val="85000"/>
              <a:defRPr sz="3000" b="0" i="0" spc="-51" baseline="0">
                <a:solidFill>
                  <a:srgbClr val="0070C0"/>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54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9"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0"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259952716"/>
      </p:ext>
    </p:extLst>
  </p:cSld>
  <p:clrMapOvr>
    <a:masterClrMapping/>
  </p:clrMapOvr>
  <p:transition spd="med"/>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2_Title 4">
  <p:cSld name="2_Title 4">
    <p:spTree>
      <p:nvGrpSpPr>
        <p:cNvPr id="1" name="Shape 940"/>
        <p:cNvGrpSpPr/>
        <p:nvPr/>
      </p:nvGrpSpPr>
      <p:grpSpPr>
        <a:xfrm>
          <a:off x="0" y="0"/>
          <a:ext cx="0" cy="0"/>
          <a:chOff x="0" y="0"/>
          <a:chExt cx="0" cy="0"/>
        </a:xfrm>
      </p:grpSpPr>
      <p:sp>
        <p:nvSpPr>
          <p:cNvPr id="941" name="Google Shape;941;p115"/>
          <p:cNvSpPr/>
          <p:nvPr/>
        </p:nvSpPr>
        <p:spPr>
          <a:xfrm>
            <a:off x="0" y="8065033"/>
            <a:ext cx="16256100" cy="1117500"/>
          </a:xfrm>
          <a:prstGeom prst="rect">
            <a:avLst/>
          </a:prstGeom>
          <a:solidFill>
            <a:schemeClr val="lt1"/>
          </a:solidFill>
          <a:ln>
            <a:noFill/>
          </a:ln>
          <a:effectLst>
            <a:outerShdw blurRad="25400" dist="12700" dir="5400000" rotWithShape="0">
              <a:schemeClr val="lt1">
                <a:alpha val="49800"/>
              </a:scheme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942" name="Google Shape;942;p115"/>
          <p:cNvSpPr txBox="1">
            <a:spLocks noGrp="1"/>
          </p:cNvSpPr>
          <p:nvPr>
            <p:ph type="ftr" idx="11"/>
          </p:nvPr>
        </p:nvSpPr>
        <p:spPr>
          <a:xfrm>
            <a:off x="4831589" y="8483763"/>
            <a:ext cx="6593400" cy="376200"/>
          </a:xfrm>
          <a:prstGeom prst="rect">
            <a:avLst/>
          </a:prstGeom>
          <a:noFill/>
          <a:ln>
            <a:noFill/>
          </a:ln>
        </p:spPr>
        <p:txBody>
          <a:bodyPr spcFirstLastPara="1" wrap="square" lIns="0" tIns="0" rIns="0" bIns="0" anchor="ctr" anchorCtr="0"/>
          <a:lstStyle>
            <a:lvl1pPr marR="0" lvl="0" algn="ctr" rtl="0">
              <a:lnSpc>
                <a:spcPct val="100000"/>
              </a:lnSpc>
              <a:spcBef>
                <a:spcPts val="0"/>
              </a:spcBef>
              <a:spcAft>
                <a:spcPts val="0"/>
              </a:spcAft>
              <a:buClr>
                <a:srgbClr val="6A6A6A"/>
              </a:buClr>
              <a:buSzPts val="1400"/>
              <a:buFont typeface="Helvetica Neue"/>
              <a:buNone/>
              <a:defRPr sz="1400" b="0" i="0" u="none" strike="noStrike" cap="none">
                <a:solidFill>
                  <a:srgbClr val="6A6A6A"/>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943" name="Google Shape;943;p115"/>
          <p:cNvSpPr txBox="1">
            <a:spLocks noGrp="1"/>
          </p:cNvSpPr>
          <p:nvPr>
            <p:ph type="body" idx="1"/>
          </p:nvPr>
        </p:nvSpPr>
        <p:spPr>
          <a:xfrm>
            <a:off x="697519" y="2146730"/>
            <a:ext cx="14671500" cy="2425200"/>
          </a:xfrm>
          <a:prstGeom prst="rect">
            <a:avLst/>
          </a:prstGeom>
          <a:noFill/>
          <a:ln>
            <a:noFill/>
          </a:ln>
        </p:spPr>
        <p:txBody>
          <a:bodyPr spcFirstLastPara="1" wrap="square" lIns="0" tIns="0" rIns="0" bIns="72000" anchor="b" anchorCtr="0"/>
          <a:lstStyle>
            <a:lvl1pPr marL="457200" marR="0" lvl="0" indent="-228600" algn="l" rtl="0">
              <a:lnSpc>
                <a:spcPct val="100000"/>
              </a:lnSpc>
              <a:spcBef>
                <a:spcPts val="0"/>
              </a:spcBef>
              <a:spcAft>
                <a:spcPts val="0"/>
              </a:spcAft>
              <a:buClr>
                <a:schemeClr val="lt1"/>
              </a:buClr>
              <a:buSzPts val="6600"/>
              <a:buFont typeface="Helvetica Neue"/>
              <a:buNone/>
              <a:defRPr sz="8800" b="1"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3900"/>
              </a:spcBef>
              <a:spcAft>
                <a:spcPts val="0"/>
              </a:spcAft>
              <a:buClr>
                <a:srgbClr val="000000"/>
              </a:buClr>
              <a:buSzPts val="2400"/>
              <a:buFont typeface="Helvetica Neue"/>
              <a:buNone/>
              <a:defRPr sz="3200" b="0" i="0" u="none" strike="noStrike" cap="none">
                <a:solidFill>
                  <a:srgbClr val="000000"/>
                </a:solidFill>
                <a:latin typeface="Helvetica Neue"/>
                <a:ea typeface="Helvetica Neue"/>
                <a:cs typeface="Helvetica Neue"/>
                <a:sym typeface="Helvetica Neue"/>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228600" algn="ctr" rtl="0">
              <a:lnSpc>
                <a:spcPct val="100000"/>
              </a:lnSpc>
              <a:spcBef>
                <a:spcPts val="3900"/>
              </a:spcBef>
              <a:spcAft>
                <a:spcPts val="0"/>
              </a:spcAft>
              <a:buClr>
                <a:srgbClr val="2D3293"/>
              </a:buClr>
              <a:buSzPts val="3900"/>
              <a:buFont typeface="Open Sans"/>
              <a:buNone/>
              <a:defRPr sz="5200" b="1" i="0" u="none" strike="noStrike" cap="none">
                <a:solidFill>
                  <a:srgbClr val="2D3293"/>
                </a:solidFill>
                <a:latin typeface="Open Sans"/>
                <a:ea typeface="Open Sans"/>
                <a:cs typeface="Open Sans"/>
                <a:sym typeface="Open Sans"/>
              </a:defRPr>
            </a:lvl5pPr>
            <a:lvl6pPr marL="2743200" marR="0" lvl="5"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944" name="Google Shape;944;p115"/>
          <p:cNvSpPr txBox="1">
            <a:spLocks noGrp="1"/>
          </p:cNvSpPr>
          <p:nvPr>
            <p:ph type="body" idx="2"/>
          </p:nvPr>
        </p:nvSpPr>
        <p:spPr>
          <a:xfrm>
            <a:off x="670441" y="4572000"/>
            <a:ext cx="14698500" cy="2844900"/>
          </a:xfrm>
          <a:prstGeom prst="rect">
            <a:avLst/>
          </a:prstGeom>
          <a:noFill/>
          <a:ln>
            <a:noFill/>
          </a:ln>
        </p:spPr>
        <p:txBody>
          <a:bodyPr spcFirstLastPara="1" wrap="square" lIns="0" tIns="72000" rIns="0" bIns="0" anchor="t" anchorCtr="0"/>
          <a:lstStyle>
            <a:lvl1pPr marL="457200" marR="0" lvl="0" indent="-228600" algn="l" rtl="0">
              <a:lnSpc>
                <a:spcPct val="100000"/>
              </a:lnSpc>
              <a:spcBef>
                <a:spcPts val="300"/>
              </a:spcBef>
              <a:spcAft>
                <a:spcPts val="0"/>
              </a:spcAft>
              <a:buClr>
                <a:schemeClr val="lt1"/>
              </a:buClr>
              <a:buSzPts val="3150"/>
              <a:buFont typeface="Helvetica Neue"/>
              <a:buNone/>
              <a:defRPr sz="42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3900"/>
              </a:spcBef>
              <a:spcAft>
                <a:spcPts val="0"/>
              </a:spcAft>
              <a:buClr>
                <a:srgbClr val="000000"/>
              </a:buClr>
              <a:buSzPts val="2400"/>
              <a:buFont typeface="Helvetica Neue"/>
              <a:buNone/>
              <a:defRPr sz="3200" b="0" i="0" u="none" strike="noStrike" cap="none">
                <a:solidFill>
                  <a:srgbClr val="000000"/>
                </a:solidFill>
                <a:latin typeface="Helvetica Neue"/>
                <a:ea typeface="Helvetica Neue"/>
                <a:cs typeface="Helvetica Neue"/>
                <a:sym typeface="Helvetica Neue"/>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228600" algn="ctr" rtl="0">
              <a:lnSpc>
                <a:spcPct val="100000"/>
              </a:lnSpc>
              <a:spcBef>
                <a:spcPts val="3900"/>
              </a:spcBef>
              <a:spcAft>
                <a:spcPts val="0"/>
              </a:spcAft>
              <a:buClr>
                <a:srgbClr val="2D3293"/>
              </a:buClr>
              <a:buSzPts val="3900"/>
              <a:buFont typeface="Open Sans"/>
              <a:buNone/>
              <a:defRPr sz="5200" b="1" i="0" u="none" strike="noStrike" cap="none">
                <a:solidFill>
                  <a:srgbClr val="2D3293"/>
                </a:solidFill>
                <a:latin typeface="Open Sans"/>
                <a:ea typeface="Open Sans"/>
                <a:cs typeface="Open Sans"/>
                <a:sym typeface="Open Sans"/>
              </a:defRPr>
            </a:lvl5pPr>
            <a:lvl6pPr marL="2743200" marR="0" lvl="5"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pic>
        <p:nvPicPr>
          <p:cNvPr id="945" name="Google Shape;945;p115"/>
          <p:cNvPicPr preferRelativeResize="0"/>
          <p:nvPr/>
        </p:nvPicPr>
        <p:blipFill rotWithShape="1">
          <a:blip r:embed="rId2">
            <a:alphaModFix/>
          </a:blip>
          <a:srcRect/>
          <a:stretch/>
        </p:blipFill>
        <p:spPr>
          <a:xfrm>
            <a:off x="657900" y="660384"/>
            <a:ext cx="986503" cy="983226"/>
          </a:xfrm>
          <a:prstGeom prst="rect">
            <a:avLst/>
          </a:prstGeom>
          <a:noFill/>
          <a:ln>
            <a:noFill/>
          </a:ln>
        </p:spPr>
      </p:pic>
      <p:sp>
        <p:nvSpPr>
          <p:cNvPr id="946" name="Google Shape;946;p115"/>
          <p:cNvSpPr txBox="1">
            <a:spLocks noGrp="1"/>
          </p:cNvSpPr>
          <p:nvPr>
            <p:ph type="body" idx="3"/>
          </p:nvPr>
        </p:nvSpPr>
        <p:spPr>
          <a:xfrm>
            <a:off x="9127458" y="856565"/>
            <a:ext cx="6241500" cy="381900"/>
          </a:xfrm>
          <a:prstGeom prst="rect">
            <a:avLst/>
          </a:prstGeom>
          <a:noFill/>
          <a:ln>
            <a:noFill/>
          </a:ln>
        </p:spPr>
        <p:txBody>
          <a:bodyPr spcFirstLastPara="1" wrap="square" lIns="0" tIns="0" rIns="0" bIns="0" anchor="b" anchorCtr="0"/>
          <a:lstStyle>
            <a:lvl1pPr marL="457200" marR="0" lvl="0" indent="-228600" algn="r" rtl="0">
              <a:lnSpc>
                <a:spcPct val="100000"/>
              </a:lnSpc>
              <a:spcBef>
                <a:spcPts val="3900"/>
              </a:spcBef>
              <a:spcAft>
                <a:spcPts val="0"/>
              </a:spcAft>
              <a:buClr>
                <a:schemeClr val="lt1"/>
              </a:buClr>
              <a:buSzPts val="2100"/>
              <a:buFont typeface="Helvetica Neue"/>
              <a:buNone/>
              <a:defRPr sz="2800" b="1"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3900"/>
              </a:spcBef>
              <a:spcAft>
                <a:spcPts val="0"/>
              </a:spcAft>
              <a:buClr>
                <a:srgbClr val="2D3293"/>
              </a:buClr>
              <a:buSzPts val="1350"/>
              <a:buFont typeface="Arial"/>
              <a:buNone/>
              <a:defRPr sz="1800" b="1" i="0" u="none" strike="noStrike" cap="none">
                <a:solidFill>
                  <a:srgbClr val="2D3293"/>
                </a:solidFill>
                <a:latin typeface="Open Sans"/>
                <a:ea typeface="Open Sans"/>
                <a:cs typeface="Open Sans"/>
                <a:sym typeface="Open Sans"/>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947" name="Google Shape;947;p115"/>
          <p:cNvSpPr txBox="1">
            <a:spLocks noGrp="1"/>
          </p:cNvSpPr>
          <p:nvPr>
            <p:ph type="body" idx="4"/>
          </p:nvPr>
        </p:nvSpPr>
        <p:spPr>
          <a:xfrm>
            <a:off x="9127458" y="1237927"/>
            <a:ext cx="6241500" cy="405600"/>
          </a:xfrm>
          <a:prstGeom prst="rect">
            <a:avLst/>
          </a:prstGeom>
          <a:noFill/>
          <a:ln>
            <a:noFill/>
          </a:ln>
        </p:spPr>
        <p:txBody>
          <a:bodyPr spcFirstLastPara="1" wrap="square" lIns="0" tIns="36000" rIns="0" bIns="0" anchor="t" anchorCtr="0"/>
          <a:lstStyle>
            <a:lvl1pPr marL="457200" marR="0" lvl="0" indent="-228600" algn="r" rtl="0">
              <a:lnSpc>
                <a:spcPct val="100000"/>
              </a:lnSpc>
              <a:spcBef>
                <a:spcPts val="3900"/>
              </a:spcBef>
              <a:spcAft>
                <a:spcPts val="0"/>
              </a:spcAft>
              <a:buClr>
                <a:schemeClr val="lt1"/>
              </a:buClr>
              <a:buSzPts val="1500"/>
              <a:buFont typeface="Helvetica Neue"/>
              <a:buNone/>
              <a:defRPr sz="20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3900"/>
              </a:spcBef>
              <a:spcAft>
                <a:spcPts val="0"/>
              </a:spcAft>
              <a:buClr>
                <a:srgbClr val="2D3293"/>
              </a:buClr>
              <a:buSzPts val="1350"/>
              <a:buFont typeface="Arial"/>
              <a:buNone/>
              <a:defRPr sz="1800" b="1" i="0" u="none" strike="noStrike" cap="none">
                <a:solidFill>
                  <a:srgbClr val="2D3293"/>
                </a:solidFill>
                <a:latin typeface="Open Sans"/>
                <a:ea typeface="Open Sans"/>
                <a:cs typeface="Open Sans"/>
                <a:sym typeface="Open Sans"/>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pic>
        <p:nvPicPr>
          <p:cNvPr id="948" name="Google Shape;948;p115"/>
          <p:cNvPicPr preferRelativeResize="0"/>
          <p:nvPr/>
        </p:nvPicPr>
        <p:blipFill rotWithShape="1">
          <a:blip r:embed="rId3">
            <a:alphaModFix/>
          </a:blip>
          <a:srcRect/>
          <a:stretch/>
        </p:blipFill>
        <p:spPr>
          <a:xfrm rot="5400000" flipH="1">
            <a:off x="500297" y="5636944"/>
            <a:ext cx="1933731" cy="2934324"/>
          </a:xfrm>
          <a:prstGeom prst="rect">
            <a:avLst/>
          </a:prstGeom>
          <a:noFill/>
          <a:ln>
            <a:noFill/>
          </a:ln>
        </p:spPr>
      </p:pic>
      <p:pic>
        <p:nvPicPr>
          <p:cNvPr id="950" name="Google Shape;950;p115"/>
          <p:cNvPicPr preferRelativeResize="0"/>
          <p:nvPr/>
        </p:nvPicPr>
        <p:blipFill rotWithShape="1">
          <a:blip r:embed="rId4">
            <a:alphaModFix/>
          </a:blip>
          <a:srcRect/>
          <a:stretch/>
        </p:blipFill>
        <p:spPr>
          <a:xfrm>
            <a:off x="3238757" y="8328801"/>
            <a:ext cx="829563" cy="576001"/>
          </a:xfrm>
          <a:prstGeom prst="rect">
            <a:avLst/>
          </a:prstGeom>
          <a:noFill/>
          <a:ln>
            <a:noFill/>
          </a:ln>
        </p:spPr>
      </p:pic>
      <p:pic>
        <p:nvPicPr>
          <p:cNvPr id="951" name="Google Shape;951;p115"/>
          <p:cNvPicPr preferRelativeResize="0"/>
          <p:nvPr/>
        </p:nvPicPr>
        <p:blipFill rotWithShape="1">
          <a:blip r:embed="rId5">
            <a:alphaModFix/>
          </a:blip>
          <a:srcRect/>
          <a:stretch/>
        </p:blipFill>
        <p:spPr>
          <a:xfrm>
            <a:off x="14724880" y="8496329"/>
            <a:ext cx="703863" cy="252000"/>
          </a:xfrm>
          <a:prstGeom prst="rect">
            <a:avLst/>
          </a:prstGeom>
          <a:noFill/>
          <a:ln>
            <a:noFill/>
          </a:ln>
        </p:spPr>
      </p:pic>
      <p:pic>
        <p:nvPicPr>
          <p:cNvPr id="954" name="Google Shape;954;p115"/>
          <p:cNvPicPr preferRelativeResize="0"/>
          <p:nvPr/>
        </p:nvPicPr>
        <p:blipFill rotWithShape="1">
          <a:blip r:embed="rId6">
            <a:alphaModFix/>
          </a:blip>
          <a:srcRect l="10166" r="10158"/>
          <a:stretch/>
        </p:blipFill>
        <p:spPr>
          <a:xfrm>
            <a:off x="-31439" y="-34819"/>
            <a:ext cx="16318880" cy="8139600"/>
          </a:xfrm>
          <a:prstGeom prst="rect">
            <a:avLst/>
          </a:prstGeom>
          <a:noFill/>
          <a:ln>
            <a:noFill/>
          </a:ln>
        </p:spPr>
      </p:pic>
      <p:sp>
        <p:nvSpPr>
          <p:cNvPr id="955" name="Google Shape;955;p115"/>
          <p:cNvSpPr/>
          <p:nvPr/>
        </p:nvSpPr>
        <p:spPr>
          <a:xfrm>
            <a:off x="15438" y="-38769"/>
            <a:ext cx="16272000" cy="8136000"/>
          </a:xfrm>
          <a:prstGeom prst="rect">
            <a:avLst/>
          </a:prstGeom>
          <a:gradFill>
            <a:gsLst>
              <a:gs pos="0">
                <a:schemeClr val="accent3">
                  <a:lumMod val="50000"/>
                </a:schemeClr>
              </a:gs>
              <a:gs pos="89000">
                <a:schemeClr val="accent2">
                  <a:lumMod val="75000"/>
                  <a:alpha val="46000"/>
                </a:schemeClr>
              </a:gs>
              <a:gs pos="100000">
                <a:srgbClr val="18B2EC">
                  <a:alpha val="0"/>
                </a:srgbClr>
              </a:gs>
            </a:gsLst>
            <a:lin ang="5400012" scaled="0"/>
          </a:gradFill>
          <a:ln>
            <a:noFill/>
          </a:ln>
          <a:effectLst>
            <a:outerShdw blurRad="25400" dist="12700" dir="5400000" rotWithShape="0">
              <a:schemeClr val="accent1">
                <a:alpha val="49800"/>
              </a:scheme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60007346"/>
      </p:ext>
    </p:extLst>
  </p:cSld>
  <p:clrMapOvr>
    <a:masterClrMapping/>
  </p:clrMapOvr>
  <p:extLst mod="1">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over 1">
    <p:bg>
      <p:bgPr>
        <a:solidFill>
          <a:schemeClr val="bg1"/>
        </a:solidFill>
        <a:effectLst/>
      </p:bgPr>
    </p:bg>
    <p:spTree>
      <p:nvGrpSpPr>
        <p:cNvPr id="1" name=""/>
        <p:cNvGrpSpPr/>
        <p:nvPr/>
      </p:nvGrpSpPr>
      <p:grpSpPr>
        <a:xfrm>
          <a:off x="0" y="0"/>
          <a:ext cx="0" cy="0"/>
          <a:chOff x="0" y="0"/>
          <a:chExt cx="0" cy="0"/>
        </a:xfrm>
      </p:grpSpPr>
      <p:pic>
        <p:nvPicPr>
          <p:cNvPr id="2" name="Picture 11">
            <a:extLst>
              <a:ext uri="{FF2B5EF4-FFF2-40B4-BE49-F238E27FC236}">
                <a16:creationId xmlns:a16="http://schemas.microsoft.com/office/drawing/2014/main" id="{E74C42FE-A828-B943-916D-5B4ABF24F7EA}"/>
              </a:ext>
            </a:extLst>
          </p:cNvPr>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50" y="0"/>
            <a:ext cx="16273463"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23417"/>
      </p:ext>
    </p:extLst>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43B2D13D-C316-B84A-9A5D-0CABD2DD856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113" y="0"/>
            <a:ext cx="16271875" cy="916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048701"/>
      </p:ext>
    </p:extLst>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Cover 1">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203F73-C876-4144-9D7C-3D653B4CF59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6256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0026045"/>
      </p:ext>
    </p:extLst>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pic>
        <p:nvPicPr>
          <p:cNvPr id="6" name="Picture 20">
            <a:extLst>
              <a:ext uri="{FF2B5EF4-FFF2-40B4-BE49-F238E27FC236}">
                <a16:creationId xmlns:a16="http://schemas.microsoft.com/office/drawing/2014/main" id="{CDA5B109-EE58-AA48-9876-A174662CA11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325438"/>
            <a:ext cx="16235362" cy="914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a:extLst>
              <a:ext uri="{FF2B5EF4-FFF2-40B4-BE49-F238E27FC236}">
                <a16:creationId xmlns:a16="http://schemas.microsoft.com/office/drawing/2014/main" id="{F88A49C1-4B71-E245-B2F8-89EC195C2F8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43813" y="374650"/>
            <a:ext cx="966787"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a:extLst>
              <a:ext uri="{FF2B5EF4-FFF2-40B4-BE49-F238E27FC236}">
                <a16:creationId xmlns:a16="http://schemas.microsoft.com/office/drawing/2014/main" id="{4B11E5EE-6668-C745-9BF8-17C7DEF2719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a:extLst>
              <a:ext uri="{FF2B5EF4-FFF2-40B4-BE49-F238E27FC236}">
                <a16:creationId xmlns:a16="http://schemas.microsoft.com/office/drawing/2014/main" id="{2FEFCDBE-B2D6-9149-9A29-2B69AA8786A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8">
            <a:extLst>
              <a:ext uri="{FF2B5EF4-FFF2-40B4-BE49-F238E27FC236}">
                <a16:creationId xmlns:a16="http://schemas.microsoft.com/office/drawing/2014/main" id="{D21838F0-6510-554E-B906-41F8E84A439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4725650" y="8496300"/>
            <a:ext cx="70326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a:extLst>
              <a:ext uri="{FF2B5EF4-FFF2-40B4-BE49-F238E27FC236}">
                <a16:creationId xmlns:a16="http://schemas.microsoft.com/office/drawing/2014/main" id="{F10C3CF3-807B-904F-AC03-20F562B3E82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2333288" y="8459788"/>
            <a:ext cx="4318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a:extLst>
              <a:ext uri="{FF2B5EF4-FFF2-40B4-BE49-F238E27FC236}">
                <a16:creationId xmlns:a16="http://schemas.microsoft.com/office/drawing/2014/main" id="{C57B7A07-4D21-8F40-A552-25D03D9C4780}"/>
              </a:ext>
            </a:extLst>
          </p:cNvPr>
          <p:cNvSpPr txBox="1">
            <a:spLocks/>
          </p:cNvSpPr>
          <p:nvPr userDrawn="1"/>
        </p:nvSpPr>
        <p:spPr>
          <a:xfrm>
            <a:off x="12549188" y="8456613"/>
            <a:ext cx="1958975" cy="277812"/>
          </a:xfrm>
          <a:prstGeom prst="rect">
            <a:avLst/>
          </a:prstGeom>
          <a:noFill/>
        </p:spPr>
        <p:txBody>
          <a:bodyPr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fontAlgn="auto">
              <a:spcAft>
                <a:spcPts val="0"/>
              </a:spcAft>
              <a:defRPr/>
            </a:pPr>
            <a:r>
              <a:rPr lang="en-US" sz="1800" b="1">
                <a:latin typeface="Open Sans" charset="0"/>
                <a:ea typeface="Open Sans" charset="0"/>
                <a:cs typeface="Open Sans" charset="0"/>
                <a:sym typeface="Helvetica Light"/>
              </a:rPr>
              <a:t>@</a:t>
            </a:r>
            <a:r>
              <a:rPr lang="en-US" sz="1800" b="1" err="1">
                <a:latin typeface="Open Sans" charset="0"/>
                <a:ea typeface="Open Sans" charset="0"/>
                <a:cs typeface="Open Sans" charset="0"/>
                <a:sym typeface="Helvetica Light"/>
              </a:rPr>
              <a:t>openaire_eu</a:t>
            </a:r>
            <a:endParaRPr lang="en-US" sz="1800" b="1">
              <a:latin typeface="Open Sans" charset="0"/>
              <a:ea typeface="Open Sans" charset="0"/>
              <a:cs typeface="Open Sans" charset="0"/>
              <a:sym typeface="Helvetica Light"/>
            </a:endParaRPr>
          </a:p>
        </p:txBody>
      </p:sp>
      <p:sp>
        <p:nvSpPr>
          <p:cNvPr id="26" name="Text Placeholder 25"/>
          <p:cNvSpPr>
            <a:spLocks noGrp="1"/>
          </p:cNvSpPr>
          <p:nvPr>
            <p:ph type="body" sz="quarter" idx="10"/>
          </p:nvPr>
        </p:nvSpPr>
        <p:spPr>
          <a:xfrm>
            <a:off x="2476500" y="2590647"/>
            <a:ext cx="11303000" cy="2765234"/>
          </a:xfrm>
          <a:prstGeom prst="rect">
            <a:avLst/>
          </a:prstGeom>
        </p:spPr>
        <p:txBody>
          <a:bodyPr lIns="0" tIns="0" rIns="0" bIns="72000" anchor="b" anchorCtr="1">
            <a:normAutofit/>
          </a:bodyPr>
          <a:lstStyle>
            <a:lvl1pPr marL="0" indent="0" algn="ctr">
              <a:lnSpc>
                <a:spcPts val="9600"/>
              </a:lnSpc>
              <a:spcBef>
                <a:spcPts val="0"/>
              </a:spcBef>
              <a:buNone/>
              <a:defRPr sz="80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9" name="Text Placeholder 25"/>
          <p:cNvSpPr>
            <a:spLocks noGrp="1"/>
          </p:cNvSpPr>
          <p:nvPr>
            <p:ph type="body" sz="quarter" idx="11"/>
          </p:nvPr>
        </p:nvSpPr>
        <p:spPr>
          <a:xfrm>
            <a:off x="2476500" y="5355881"/>
            <a:ext cx="11303000" cy="1561771"/>
          </a:xfrm>
          <a:prstGeom prst="rect">
            <a:avLst/>
          </a:prstGeom>
        </p:spPr>
        <p:txBody>
          <a:bodyPr lIns="0" tIns="72000" rIns="0" bIns="0">
            <a:normAutofit/>
          </a:bodyPr>
          <a:lstStyle>
            <a:lvl1pPr marL="0" indent="0" algn="ctr">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40" name="Text Placeholder 39"/>
          <p:cNvSpPr>
            <a:spLocks noGrp="1"/>
          </p:cNvSpPr>
          <p:nvPr>
            <p:ph type="body" sz="quarter" idx="16"/>
          </p:nvPr>
        </p:nvSpPr>
        <p:spPr>
          <a:xfrm>
            <a:off x="4176060" y="1387791"/>
            <a:ext cx="7901640" cy="492443"/>
          </a:xfrm>
          <a:prstGeom prst="rect">
            <a:avLst/>
          </a:prstGeom>
          <a:noFill/>
          <a:ln>
            <a:noFill/>
          </a:ln>
        </p:spPr>
        <p:txBody>
          <a:bodyPr lIns="0" tIns="0" rIns="0" bIns="0" anchor="b" anchorCtr="1">
            <a:spAutoFit/>
          </a:bodyPr>
          <a:lstStyle>
            <a:lvl1pPr marL="0" indent="0" algn="r">
              <a:buNone/>
              <a:defRPr sz="32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42" name="Text Placeholder 39"/>
          <p:cNvSpPr>
            <a:spLocks noGrp="1"/>
          </p:cNvSpPr>
          <p:nvPr>
            <p:ph type="body" sz="quarter" idx="17"/>
          </p:nvPr>
        </p:nvSpPr>
        <p:spPr>
          <a:xfrm>
            <a:off x="4176060" y="1880235"/>
            <a:ext cx="7901640" cy="528794"/>
          </a:xfrm>
          <a:prstGeom prst="rect">
            <a:avLst/>
          </a:prstGeom>
          <a:noFill/>
          <a:ln>
            <a:noFill/>
          </a:ln>
        </p:spPr>
        <p:txBody>
          <a:bodyPr lIns="0" tIns="36000" rIns="0" bIns="0" anchorCtr="1">
            <a:spAutoFit/>
          </a:bodyPr>
          <a:lstStyle>
            <a:lvl1pPr marL="0" indent="0" algn="ctr">
              <a:buNone/>
              <a:defRPr sz="32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13" name="Footer Placeholder 9">
            <a:extLst>
              <a:ext uri="{FF2B5EF4-FFF2-40B4-BE49-F238E27FC236}">
                <a16:creationId xmlns:a16="http://schemas.microsoft.com/office/drawing/2014/main" id="{69526534-4069-6447-BB3C-CDE1421DE3C6}"/>
              </a:ext>
            </a:extLst>
          </p:cNvPr>
          <p:cNvSpPr>
            <a:spLocks noGrp="1" noChangeArrowheads="1"/>
          </p:cNvSpPr>
          <p:nvPr>
            <p:ph type="ftr" sz="quarter" idx="18"/>
          </p:nvPr>
        </p:nvSpPr>
        <p:spPr bwMode="auto">
          <a:xfrm>
            <a:off x="4832350" y="8415338"/>
            <a:ext cx="6889750"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546100" fontAlgn="base">
              <a:spcBef>
                <a:spcPct val="0"/>
              </a:spcBef>
              <a:spcAft>
                <a:spcPct val="0"/>
              </a:spcAft>
              <a:defRPr smtClean="0">
                <a:solidFill>
                  <a:srgbClr val="000000"/>
                </a:solidFill>
                <a:latin typeface="Arial" panose="020B0604020202020204" pitchFamily="34" charset="0"/>
                <a:ea typeface="Open Sans Light"/>
                <a:cs typeface="Arial" panose="020B0604020202020204" pitchFamily="34" charset="0"/>
                <a:sym typeface="Helvetica Light" panose="020B0403020202020204" pitchFamily="34" charset="0"/>
              </a:defRPr>
            </a:lvl1pPr>
          </a:lstStyle>
          <a:p>
            <a:r>
              <a:rPr lang="it-IT" altLang="it-IT"/>
              <a:t>Università di Pisa, Corso di didattica trasversale (LABCD5) “Curare e conservare il dato per la ricerca” – 18 Dic 2018</a:t>
            </a:r>
            <a:endParaRPr lang="en-US" altLang="it-IT"/>
          </a:p>
        </p:txBody>
      </p:sp>
    </p:spTree>
    <p:extLst>
      <p:ext uri="{BB962C8B-B14F-4D97-AF65-F5344CB8AC3E}">
        <p14:creationId xmlns:p14="http://schemas.microsoft.com/office/powerpoint/2010/main" val="2088702799"/>
      </p:ext>
    </p:extLst>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8" name="Picture 33">
            <a:extLst>
              <a:ext uri="{FF2B5EF4-FFF2-40B4-BE49-F238E27FC236}">
                <a16:creationId xmlns:a16="http://schemas.microsoft.com/office/drawing/2014/main" id="{818D9984-BBD5-1647-8C43-59CBAEF4279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038" y="2732088"/>
            <a:ext cx="4271963" cy="640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18">
            <a:extLst>
              <a:ext uri="{FF2B5EF4-FFF2-40B4-BE49-F238E27FC236}">
                <a16:creationId xmlns:a16="http://schemas.microsoft.com/office/drawing/2014/main" id="{552239C8-FF45-AD48-9D1B-3CCA9141B259}"/>
              </a:ext>
            </a:extLst>
          </p:cNvPr>
          <p:cNvCxnSpPr/>
          <p:nvPr userDrawn="1"/>
        </p:nvCxnSpPr>
        <p:spPr>
          <a:xfrm>
            <a:off x="8140700" y="710160"/>
            <a:ext cx="0" cy="1079500"/>
          </a:xfrm>
          <a:prstGeom prst="line">
            <a:avLst/>
          </a:prstGeom>
          <a:noFill/>
          <a:ln w="127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pic>
        <p:nvPicPr>
          <p:cNvPr id="10" name="Picture 50">
            <a:extLst>
              <a:ext uri="{FF2B5EF4-FFF2-40B4-BE49-F238E27FC236}">
                <a16:creationId xmlns:a16="http://schemas.microsoft.com/office/drawing/2014/main" id="{7FC055A6-C9C1-924F-9D46-22894B773A9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12044363" y="-14288"/>
            <a:ext cx="42735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a:extLst>
              <a:ext uri="{FF2B5EF4-FFF2-40B4-BE49-F238E27FC236}">
                <a16:creationId xmlns:a16="http://schemas.microsoft.com/office/drawing/2014/main" id="{379751B8-3B0F-B94B-8426-7518DB0DBB0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725650" y="8496300"/>
            <a:ext cx="70326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4">
            <a:extLst>
              <a:ext uri="{FF2B5EF4-FFF2-40B4-BE49-F238E27FC236}">
                <a16:creationId xmlns:a16="http://schemas.microsoft.com/office/drawing/2014/main" id="{D77E3A2F-F2BC-2D49-BA54-51A11F0E196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333288" y="8459788"/>
            <a:ext cx="4318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a:extLst>
              <a:ext uri="{FF2B5EF4-FFF2-40B4-BE49-F238E27FC236}">
                <a16:creationId xmlns:a16="http://schemas.microsoft.com/office/drawing/2014/main" id="{714CD9BC-1230-EC4D-914F-877E7936529B}"/>
              </a:ext>
            </a:extLst>
          </p:cNvPr>
          <p:cNvSpPr txBox="1">
            <a:spLocks/>
          </p:cNvSpPr>
          <p:nvPr userDrawn="1"/>
        </p:nvSpPr>
        <p:spPr>
          <a:xfrm>
            <a:off x="12549188" y="8456613"/>
            <a:ext cx="1958975" cy="277812"/>
          </a:xfrm>
          <a:prstGeom prst="rect">
            <a:avLst/>
          </a:prstGeom>
          <a:noFill/>
        </p:spPr>
        <p:txBody>
          <a:bodyPr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fontAlgn="auto">
              <a:spcAft>
                <a:spcPts val="0"/>
              </a:spcAft>
              <a:defRPr/>
            </a:pPr>
            <a:r>
              <a:rPr lang="en-US" sz="1800" b="1">
                <a:latin typeface="Open Sans" charset="0"/>
                <a:ea typeface="Open Sans" charset="0"/>
                <a:cs typeface="Open Sans" charset="0"/>
                <a:sym typeface="Helvetica Light"/>
              </a:rPr>
              <a:t>@</a:t>
            </a:r>
            <a:r>
              <a:rPr lang="en-US" sz="1800" b="1" err="1">
                <a:latin typeface="Open Sans" charset="0"/>
                <a:ea typeface="Open Sans" charset="0"/>
                <a:cs typeface="Open Sans" charset="0"/>
                <a:sym typeface="Helvetica Light"/>
              </a:rPr>
              <a:t>openaire_eu</a:t>
            </a:r>
            <a:endParaRPr lang="en-US" sz="1800" b="1">
              <a:latin typeface="Open Sans" charset="0"/>
              <a:ea typeface="Open Sans" charset="0"/>
              <a:cs typeface="Open Sans" charset="0"/>
              <a:sym typeface="Helvetica Light"/>
            </a:endParaRPr>
          </a:p>
        </p:txBody>
      </p:sp>
      <p:sp>
        <p:nvSpPr>
          <p:cNvPr id="18" name="Text Placeholder 25"/>
          <p:cNvSpPr>
            <a:spLocks noGrp="1"/>
          </p:cNvSpPr>
          <p:nvPr>
            <p:ph type="body" sz="quarter" idx="11"/>
          </p:nvPr>
        </p:nvSpPr>
        <p:spPr>
          <a:xfrm>
            <a:off x="2476500" y="5165381"/>
            <a:ext cx="11303000" cy="1561771"/>
          </a:xfrm>
          <a:prstGeom prst="rect">
            <a:avLst/>
          </a:prstGeom>
        </p:spPr>
        <p:txBody>
          <a:bodyPr lIns="0" tIns="72000" rIns="0" bIns="0">
            <a:normAutofit/>
          </a:bodyPr>
          <a:lstStyle>
            <a:lvl1pPr marL="0" indent="0" algn="ctr">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8" name="Text Placeholder 39"/>
          <p:cNvSpPr>
            <a:spLocks noGrp="1"/>
          </p:cNvSpPr>
          <p:nvPr>
            <p:ph type="body" sz="quarter" idx="16"/>
          </p:nvPr>
        </p:nvSpPr>
        <p:spPr>
          <a:xfrm>
            <a:off x="3483261" y="804674"/>
            <a:ext cx="4390737" cy="461981"/>
          </a:xfrm>
          <a:prstGeom prst="rect">
            <a:avLst/>
          </a:prstGeom>
          <a:noFill/>
          <a:ln>
            <a:noFill/>
          </a:ln>
        </p:spPr>
        <p:txBody>
          <a:bodyPr lIns="0" tIns="0" rIns="0" bIns="0" anchor="b">
            <a:normAutofit/>
          </a:bodyPr>
          <a:lstStyle>
            <a:lvl1pPr marL="0" indent="0" algn="r">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30" name="Text Placeholder 39"/>
          <p:cNvSpPr>
            <a:spLocks noGrp="1"/>
          </p:cNvSpPr>
          <p:nvPr>
            <p:ph type="body" sz="quarter" idx="17"/>
          </p:nvPr>
        </p:nvSpPr>
        <p:spPr>
          <a:xfrm>
            <a:off x="3483260" y="1266655"/>
            <a:ext cx="4390737" cy="405683"/>
          </a:xfrm>
          <a:prstGeom prst="rect">
            <a:avLst/>
          </a:prstGeom>
          <a:noFill/>
          <a:ln>
            <a:noFill/>
          </a:ln>
        </p:spPr>
        <p:txBody>
          <a:bodyPr lIns="0" tIns="36000" rIns="0" bIns="0">
            <a:normAutofit/>
          </a:bodyPr>
          <a:lstStyle>
            <a:lvl1pPr marL="0" indent="0" algn="r">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31" name="Text Placeholder 39"/>
          <p:cNvSpPr>
            <a:spLocks noGrp="1"/>
          </p:cNvSpPr>
          <p:nvPr>
            <p:ph type="body" sz="quarter" idx="19"/>
          </p:nvPr>
        </p:nvSpPr>
        <p:spPr>
          <a:xfrm>
            <a:off x="8398161" y="804674"/>
            <a:ext cx="4390737" cy="461981"/>
          </a:xfrm>
          <a:prstGeom prst="rect">
            <a:avLst/>
          </a:prstGeom>
          <a:noFill/>
          <a:ln>
            <a:noFill/>
          </a:ln>
        </p:spPr>
        <p:txBody>
          <a:bodyPr lIns="0" tIns="0" rIns="0" bIns="0" anchor="b">
            <a:normAutofit/>
          </a:bodyPr>
          <a:lstStyle>
            <a:lvl1pPr marL="0" indent="0" algn="l">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32" name="Text Placeholder 39"/>
          <p:cNvSpPr>
            <a:spLocks noGrp="1"/>
          </p:cNvSpPr>
          <p:nvPr>
            <p:ph type="body" sz="quarter" idx="20"/>
          </p:nvPr>
        </p:nvSpPr>
        <p:spPr>
          <a:xfrm>
            <a:off x="8398160" y="1266655"/>
            <a:ext cx="4390737" cy="405683"/>
          </a:xfrm>
          <a:prstGeom prst="rect">
            <a:avLst/>
          </a:prstGeom>
          <a:noFill/>
          <a:ln>
            <a:noFill/>
          </a:ln>
        </p:spPr>
        <p:txBody>
          <a:bodyPr lIns="0" tIns="36000" rIns="0" bIns="0">
            <a:normAutofit/>
          </a:bodyPr>
          <a:lstStyle>
            <a:lvl1pPr marL="0" indent="0" algn="l">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37" name="Text Placeholder 25"/>
          <p:cNvSpPr>
            <a:spLocks noGrp="1"/>
          </p:cNvSpPr>
          <p:nvPr>
            <p:ph type="body" sz="quarter" idx="10"/>
          </p:nvPr>
        </p:nvSpPr>
        <p:spPr>
          <a:xfrm>
            <a:off x="2476500" y="2401376"/>
            <a:ext cx="11303000" cy="2765234"/>
          </a:xfrm>
          <a:prstGeom prst="rect">
            <a:avLst/>
          </a:prstGeom>
        </p:spPr>
        <p:txBody>
          <a:bodyPr lIns="0" tIns="0" rIns="0" bIns="72000" anchor="b" anchorCtr="1">
            <a:normAutofit/>
          </a:bodyPr>
          <a:lstStyle>
            <a:lvl1pPr marL="0" indent="0" algn="ctr">
              <a:lnSpc>
                <a:spcPts val="9600"/>
              </a:lnSpc>
              <a:spcBef>
                <a:spcPts val="0"/>
              </a:spcBef>
              <a:buNone/>
              <a:defRPr sz="80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16" name="Footer Placeholder 9">
            <a:extLst>
              <a:ext uri="{FF2B5EF4-FFF2-40B4-BE49-F238E27FC236}">
                <a16:creationId xmlns:a16="http://schemas.microsoft.com/office/drawing/2014/main" id="{74691AE7-68CC-2342-96DD-B6E6604AAA4C}"/>
              </a:ext>
            </a:extLst>
          </p:cNvPr>
          <p:cNvSpPr>
            <a:spLocks noGrp="1"/>
          </p:cNvSpPr>
          <p:nvPr>
            <p:ph type="ftr" sz="quarter" idx="21"/>
          </p:nvPr>
        </p:nvSpPr>
        <p:spPr>
          <a:xfrm>
            <a:off x="4832350" y="8415338"/>
            <a:ext cx="6592888" cy="376237"/>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Open Sans" charset="0"/>
                <a:cs typeface="Open Sans"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Tree>
    <p:extLst>
      <p:ext uri="{BB962C8B-B14F-4D97-AF65-F5344CB8AC3E}">
        <p14:creationId xmlns:p14="http://schemas.microsoft.com/office/powerpoint/2010/main" val="2285396847"/>
      </p:ext>
    </p:extLst>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Title 2">
    <p:spTree>
      <p:nvGrpSpPr>
        <p:cNvPr id="1" name=""/>
        <p:cNvGrpSpPr/>
        <p:nvPr/>
      </p:nvGrpSpPr>
      <p:grpSpPr>
        <a:xfrm>
          <a:off x="0" y="0"/>
          <a:ext cx="0" cy="0"/>
          <a:chOff x="0" y="0"/>
          <a:chExt cx="0" cy="0"/>
        </a:xfrm>
      </p:grpSpPr>
      <p:pic>
        <p:nvPicPr>
          <p:cNvPr id="8" name="Picture 22">
            <a:extLst>
              <a:ext uri="{FF2B5EF4-FFF2-40B4-BE49-F238E27FC236}">
                <a16:creationId xmlns:a16="http://schemas.microsoft.com/office/drawing/2014/main" id="{11A4D347-797C-5946-9737-B77D7434FAF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5616" b="-15616"/>
          <a:stretch>
            <a:fillRect/>
          </a:stretch>
        </p:blipFill>
        <p:spPr bwMode="auto">
          <a:xfrm>
            <a:off x="0" y="0"/>
            <a:ext cx="16256000" cy="1083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9">
            <a:extLst>
              <a:ext uri="{FF2B5EF4-FFF2-40B4-BE49-F238E27FC236}">
                <a16:creationId xmlns:a16="http://schemas.microsoft.com/office/drawing/2014/main" id="{CA143B58-3A94-5F43-99DE-30878F0F4AA8}"/>
              </a:ext>
            </a:extLst>
          </p:cNvPr>
          <p:cNvSpPr/>
          <p:nvPr userDrawn="1"/>
        </p:nvSpPr>
        <p:spPr>
          <a:xfrm>
            <a:off x="61380" y="0"/>
            <a:ext cx="16256000" cy="7561913"/>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cxnSp>
        <p:nvCxnSpPr>
          <p:cNvPr id="10" name="Straight Connector 18">
            <a:extLst>
              <a:ext uri="{FF2B5EF4-FFF2-40B4-BE49-F238E27FC236}">
                <a16:creationId xmlns:a16="http://schemas.microsoft.com/office/drawing/2014/main" id="{DF4F3BF3-19B3-7842-A226-6D99052BE3BB}"/>
              </a:ext>
            </a:extLst>
          </p:cNvPr>
          <p:cNvCxnSpPr/>
          <p:nvPr userDrawn="1"/>
        </p:nvCxnSpPr>
        <p:spPr>
          <a:xfrm>
            <a:off x="8140700" y="710160"/>
            <a:ext cx="0" cy="1079500"/>
          </a:xfrm>
          <a:prstGeom prst="line">
            <a:avLst/>
          </a:prstGeom>
          <a:noFill/>
          <a:ln w="127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11" name="Rectangle 24">
            <a:extLst>
              <a:ext uri="{FF2B5EF4-FFF2-40B4-BE49-F238E27FC236}">
                <a16:creationId xmlns:a16="http://schemas.microsoft.com/office/drawing/2014/main" id="{47C5C37E-2561-6F48-B0E3-E14563AAB0D9}"/>
              </a:ext>
            </a:extLst>
          </p:cNvPr>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12" name="Picture 42">
            <a:extLst>
              <a:ext uri="{FF2B5EF4-FFF2-40B4-BE49-F238E27FC236}">
                <a16:creationId xmlns:a16="http://schemas.microsoft.com/office/drawing/2014/main" id="{1E7F5193-C5CE-F540-9A46-01CCDBCD5BB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725650" y="8496300"/>
            <a:ext cx="70326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5">
            <a:extLst>
              <a:ext uri="{FF2B5EF4-FFF2-40B4-BE49-F238E27FC236}">
                <a16:creationId xmlns:a16="http://schemas.microsoft.com/office/drawing/2014/main" id="{1FCF944A-BAA6-9D46-B891-B5354665F74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333288" y="8459788"/>
            <a:ext cx="4318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a:extLst>
              <a:ext uri="{FF2B5EF4-FFF2-40B4-BE49-F238E27FC236}">
                <a16:creationId xmlns:a16="http://schemas.microsoft.com/office/drawing/2014/main" id="{09C21BF5-E324-C146-A0EA-B037B83A6527}"/>
              </a:ext>
            </a:extLst>
          </p:cNvPr>
          <p:cNvSpPr txBox="1">
            <a:spLocks/>
          </p:cNvSpPr>
          <p:nvPr userDrawn="1"/>
        </p:nvSpPr>
        <p:spPr>
          <a:xfrm>
            <a:off x="12549188" y="8456613"/>
            <a:ext cx="1958975" cy="277812"/>
          </a:xfrm>
          <a:prstGeom prst="rect">
            <a:avLst/>
          </a:prstGeom>
          <a:noFill/>
        </p:spPr>
        <p:txBody>
          <a:bodyPr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fontAlgn="auto">
              <a:spcAft>
                <a:spcPts val="0"/>
              </a:spcAft>
              <a:defRPr/>
            </a:pPr>
            <a:r>
              <a:rPr lang="en-US" sz="1800" b="1">
                <a:latin typeface="Open Sans" charset="0"/>
                <a:ea typeface="Open Sans" charset="0"/>
                <a:cs typeface="Open Sans" charset="0"/>
                <a:sym typeface="Helvetica Light"/>
              </a:rPr>
              <a:t>@</a:t>
            </a:r>
            <a:r>
              <a:rPr lang="en-US" sz="1800" b="1" err="1">
                <a:latin typeface="Open Sans" charset="0"/>
                <a:ea typeface="Open Sans" charset="0"/>
                <a:cs typeface="Open Sans" charset="0"/>
                <a:sym typeface="Helvetica Light"/>
              </a:rPr>
              <a:t>openaire_eu</a:t>
            </a:r>
            <a:endParaRPr lang="en-US" sz="1800" b="1">
              <a:latin typeface="Open Sans" charset="0"/>
              <a:ea typeface="Open Sans" charset="0"/>
              <a:cs typeface="Open Sans" charset="0"/>
              <a:sym typeface="Helvetica Light"/>
            </a:endParaRPr>
          </a:p>
        </p:txBody>
      </p:sp>
      <p:pic>
        <p:nvPicPr>
          <p:cNvPr id="15" name="Picture 50">
            <a:extLst>
              <a:ext uri="{FF2B5EF4-FFF2-40B4-BE49-F238E27FC236}">
                <a16:creationId xmlns:a16="http://schemas.microsoft.com/office/drawing/2014/main" id="{213EDCBC-3914-254C-87BA-EEFDDB54BBD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10800000">
            <a:off x="12044363" y="-14288"/>
            <a:ext cx="42735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Placeholder 25"/>
          <p:cNvSpPr>
            <a:spLocks noGrp="1"/>
          </p:cNvSpPr>
          <p:nvPr>
            <p:ph type="body" sz="quarter" idx="11"/>
          </p:nvPr>
        </p:nvSpPr>
        <p:spPr>
          <a:xfrm>
            <a:off x="2476500" y="5165381"/>
            <a:ext cx="11303000" cy="1561771"/>
          </a:xfrm>
          <a:prstGeom prst="rect">
            <a:avLst/>
          </a:prstGeom>
        </p:spPr>
        <p:txBody>
          <a:bodyPr lIns="0" tIns="72000" rIns="0" bIns="0">
            <a:normAutofit/>
          </a:bodyPr>
          <a:lstStyle>
            <a:lvl1pPr marL="0" indent="0" algn="ctr">
              <a:spcBef>
                <a:spcPts val="300"/>
              </a:spcBef>
              <a:buNone/>
              <a:defRPr sz="4200" b="0" i="0" spc="-151">
                <a:solidFill>
                  <a:schemeClr val="bg1">
                    <a:lumMod val="90000"/>
                  </a:schemeClr>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8" name="Text Placeholder 39"/>
          <p:cNvSpPr>
            <a:spLocks noGrp="1"/>
          </p:cNvSpPr>
          <p:nvPr>
            <p:ph type="body" sz="quarter" idx="16"/>
          </p:nvPr>
        </p:nvSpPr>
        <p:spPr>
          <a:xfrm>
            <a:off x="3483261" y="804674"/>
            <a:ext cx="4390737" cy="461981"/>
          </a:xfrm>
          <a:prstGeom prst="rect">
            <a:avLst/>
          </a:prstGeom>
          <a:noFill/>
          <a:ln>
            <a:noFill/>
          </a:ln>
        </p:spPr>
        <p:txBody>
          <a:bodyPr lIns="0" tIns="0" rIns="0" bIns="0" anchor="b">
            <a:normAutofit/>
          </a:bodyPr>
          <a:lstStyle>
            <a:lvl1pPr marL="0" indent="0" algn="r">
              <a:buNone/>
              <a:defRPr sz="2400" b="0"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30" name="Text Placeholder 39"/>
          <p:cNvSpPr>
            <a:spLocks noGrp="1"/>
          </p:cNvSpPr>
          <p:nvPr>
            <p:ph type="body" sz="quarter" idx="17"/>
          </p:nvPr>
        </p:nvSpPr>
        <p:spPr>
          <a:xfrm>
            <a:off x="3483260" y="1266655"/>
            <a:ext cx="4390737" cy="405683"/>
          </a:xfrm>
          <a:prstGeom prst="rect">
            <a:avLst/>
          </a:prstGeom>
          <a:noFill/>
          <a:ln>
            <a:noFill/>
          </a:ln>
        </p:spPr>
        <p:txBody>
          <a:bodyPr lIns="0" tIns="36000" rIns="0" bIns="0">
            <a:normAutofit/>
          </a:bodyPr>
          <a:lstStyle>
            <a:lvl1pPr marL="0" indent="0" algn="r">
              <a:buNone/>
              <a:defRPr sz="2000" b="0" i="0" spc="-150">
                <a:solidFill>
                  <a:schemeClr val="accent3">
                    <a:lumMod val="40000"/>
                    <a:lumOff val="60000"/>
                  </a:schemeClr>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31" name="Text Placeholder 39"/>
          <p:cNvSpPr>
            <a:spLocks noGrp="1"/>
          </p:cNvSpPr>
          <p:nvPr>
            <p:ph type="body" sz="quarter" idx="19"/>
          </p:nvPr>
        </p:nvSpPr>
        <p:spPr>
          <a:xfrm>
            <a:off x="8398161" y="804674"/>
            <a:ext cx="4390737" cy="461981"/>
          </a:xfrm>
          <a:prstGeom prst="rect">
            <a:avLst/>
          </a:prstGeom>
          <a:noFill/>
          <a:ln>
            <a:noFill/>
          </a:ln>
        </p:spPr>
        <p:txBody>
          <a:bodyPr lIns="0" tIns="0" rIns="0" bIns="0" anchor="b">
            <a:normAutofit/>
          </a:bodyPr>
          <a:lstStyle>
            <a:lvl1pPr marL="0" indent="0" algn="l">
              <a:buNone/>
              <a:defRPr sz="2400" b="0"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32" name="Text Placeholder 39"/>
          <p:cNvSpPr>
            <a:spLocks noGrp="1"/>
          </p:cNvSpPr>
          <p:nvPr>
            <p:ph type="body" sz="quarter" idx="20"/>
          </p:nvPr>
        </p:nvSpPr>
        <p:spPr>
          <a:xfrm>
            <a:off x="8398160" y="1266655"/>
            <a:ext cx="4390737" cy="405683"/>
          </a:xfrm>
          <a:prstGeom prst="rect">
            <a:avLst/>
          </a:prstGeom>
          <a:noFill/>
          <a:ln>
            <a:noFill/>
          </a:ln>
        </p:spPr>
        <p:txBody>
          <a:bodyPr lIns="0" tIns="36000" rIns="0" bIns="0">
            <a:normAutofit/>
          </a:bodyPr>
          <a:lstStyle>
            <a:lvl1pPr marL="0" indent="0" algn="l">
              <a:buNone/>
              <a:defRPr sz="2000" b="0" i="0" spc="-150">
                <a:solidFill>
                  <a:schemeClr val="accent3">
                    <a:lumMod val="40000"/>
                    <a:lumOff val="60000"/>
                  </a:schemeClr>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37" name="Text Placeholder 25"/>
          <p:cNvSpPr>
            <a:spLocks noGrp="1"/>
          </p:cNvSpPr>
          <p:nvPr>
            <p:ph type="body" sz="quarter" idx="10"/>
          </p:nvPr>
        </p:nvSpPr>
        <p:spPr>
          <a:xfrm>
            <a:off x="2476500" y="2401376"/>
            <a:ext cx="11303000" cy="2765234"/>
          </a:xfrm>
          <a:prstGeom prst="rect">
            <a:avLst/>
          </a:prstGeom>
        </p:spPr>
        <p:txBody>
          <a:bodyPr lIns="0" tIns="0" rIns="0" bIns="72000" anchor="b" anchorCtr="1">
            <a:normAutofit/>
          </a:bodyPr>
          <a:lstStyle>
            <a:lvl1pPr marL="0" indent="0" algn="ctr">
              <a:lnSpc>
                <a:spcPts val="9600"/>
              </a:lnSpc>
              <a:spcBef>
                <a:spcPts val="0"/>
              </a:spcBef>
              <a:buNone/>
              <a:defRPr sz="8000" b="0"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19" name="Footer Placeholder 9">
            <a:extLst>
              <a:ext uri="{FF2B5EF4-FFF2-40B4-BE49-F238E27FC236}">
                <a16:creationId xmlns:a16="http://schemas.microsoft.com/office/drawing/2014/main" id="{27789CEA-4C55-D643-8C53-FE40CFBBAAFD}"/>
              </a:ext>
            </a:extLst>
          </p:cNvPr>
          <p:cNvSpPr>
            <a:spLocks noGrp="1"/>
          </p:cNvSpPr>
          <p:nvPr>
            <p:ph type="ftr" sz="quarter" idx="21"/>
          </p:nvPr>
        </p:nvSpPr>
        <p:spPr>
          <a:xfrm>
            <a:off x="4832350" y="8415338"/>
            <a:ext cx="6592888" cy="376237"/>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Helvetica" charset="0"/>
                <a:cs typeface="Helvetica"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Tree>
    <p:extLst>
      <p:ext uri="{BB962C8B-B14F-4D97-AF65-F5344CB8AC3E}">
        <p14:creationId xmlns:p14="http://schemas.microsoft.com/office/powerpoint/2010/main" val="3691810475"/>
      </p:ext>
    </p:extLst>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7FCCC766-24D4-E347-A1EF-A88C2D296E6B}"/>
              </a:ext>
            </a:extLst>
          </p:cNvPr>
          <p:cNvPicPr>
            <a:picLocks noChangeAspect="1"/>
          </p:cNvPicPr>
          <p:nvPr userDrawn="1"/>
        </p:nvPicPr>
        <p:blipFill>
          <a:blip r:embed="rId2">
            <a:alphaModFix amt="50000"/>
          </a:blip>
          <a:stretch>
            <a:fillRect/>
          </a:stretch>
        </p:blipFill>
        <p:spPr>
          <a:xfrm>
            <a:off x="1993900" y="4763"/>
            <a:ext cx="14241463" cy="8021637"/>
          </a:xfrm>
          <a:prstGeom prst="rect">
            <a:avLst/>
          </a:prstGeom>
          <a:effectLst>
            <a:outerShdw blurRad="50800" dist="50800" dir="5400000" algn="ctr" rotWithShape="0">
              <a:schemeClr val="bg1"/>
            </a:outerShdw>
          </a:effectLst>
        </p:spPr>
      </p:pic>
      <p:pic>
        <p:nvPicPr>
          <p:cNvPr id="7" name="Picture 22">
            <a:extLst>
              <a:ext uri="{FF2B5EF4-FFF2-40B4-BE49-F238E27FC236}">
                <a16:creationId xmlns:a16="http://schemas.microsoft.com/office/drawing/2014/main" id="{58C6C062-A2EB-6B4C-B46B-F7B03C22C8A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820900" y="8458200"/>
            <a:ext cx="860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1">
            <a:extLst>
              <a:ext uri="{FF2B5EF4-FFF2-40B4-BE49-F238E27FC236}">
                <a16:creationId xmlns:a16="http://schemas.microsoft.com/office/drawing/2014/main" id="{3E7AE6EC-0148-A84E-A7A5-BA8DE26C2E5E}"/>
              </a:ext>
            </a:extLst>
          </p:cNvPr>
          <p:cNvGrpSpPr>
            <a:grpSpLocks/>
          </p:cNvGrpSpPr>
          <p:nvPr userDrawn="1"/>
        </p:nvGrpSpPr>
        <p:grpSpPr bwMode="auto">
          <a:xfrm>
            <a:off x="13347700" y="971550"/>
            <a:ext cx="2535238" cy="481013"/>
            <a:chOff x="11725043" y="8364911"/>
            <a:chExt cx="2536288" cy="481060"/>
          </a:xfrm>
        </p:grpSpPr>
        <p:pic>
          <p:nvPicPr>
            <p:cNvPr id="9" name="Picture 13">
              <a:extLst>
                <a:ext uri="{FF2B5EF4-FFF2-40B4-BE49-F238E27FC236}">
                  <a16:creationId xmlns:a16="http://schemas.microsoft.com/office/drawing/2014/main" id="{CB95CFB6-F93A-E74A-80DB-E6A34834F8B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25043" y="8364911"/>
              <a:ext cx="577273" cy="48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5A7BCE9A-7CBE-124F-8A21-1668F695AE0D}"/>
                </a:ext>
              </a:extLst>
            </p:cNvPr>
            <p:cNvSpPr txBox="1">
              <a:spLocks/>
            </p:cNvSpPr>
            <p:nvPr userDrawn="1"/>
          </p:nvSpPr>
          <p:spPr>
            <a:xfrm>
              <a:off x="12339660" y="8447469"/>
              <a:ext cx="1921671" cy="338171"/>
            </a:xfrm>
            <a:prstGeom prst="rect">
              <a:avLst/>
            </a:prstGeom>
            <a:noFill/>
          </p:spPr>
          <p:txBody>
            <a:bodyPr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fontAlgn="auto">
                <a:spcAft>
                  <a:spcPts val="0"/>
                </a:spcAft>
                <a:defRPr/>
              </a:pPr>
              <a:r>
                <a:rPr lang="en-US" sz="2200">
                  <a:latin typeface="Open Sans" charset="0"/>
                  <a:ea typeface="Open Sans" charset="0"/>
                  <a:cs typeface="Open Sans" charset="0"/>
                  <a:sym typeface="Helvetica Light"/>
                </a:rPr>
                <a:t>@</a:t>
              </a:r>
              <a:r>
                <a:rPr lang="en-US" sz="2200" b="1" err="1">
                  <a:latin typeface="Open Sans" charset="0"/>
                  <a:ea typeface="Open Sans" charset="0"/>
                  <a:cs typeface="Open Sans" charset="0"/>
                  <a:sym typeface="Helvetica Light"/>
                </a:rPr>
                <a:t>openaire_eu</a:t>
              </a:r>
              <a:endParaRPr lang="en-US" sz="2200" b="1">
                <a:latin typeface="Open Sans" charset="0"/>
                <a:ea typeface="Open Sans" charset="0"/>
                <a:cs typeface="Open Sans" charset="0"/>
                <a:sym typeface="Helvetica Light"/>
              </a:endParaRPr>
            </a:p>
          </p:txBody>
        </p:sp>
      </p:grpSp>
      <p:pic>
        <p:nvPicPr>
          <p:cNvPr id="11" name="Picture 27">
            <a:extLst>
              <a:ext uri="{FF2B5EF4-FFF2-40B4-BE49-F238E27FC236}">
                <a16:creationId xmlns:a16="http://schemas.microsoft.com/office/drawing/2014/main" id="{9F5FE33D-5ADB-684D-B4D6-117D2953ACA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30250" y="4684713"/>
            <a:ext cx="73025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a:extLst>
              <a:ext uri="{FF2B5EF4-FFF2-40B4-BE49-F238E27FC236}">
                <a16:creationId xmlns:a16="http://schemas.microsoft.com/office/drawing/2014/main" id="{66B753BC-9DA5-ED47-A7F5-CD1C6C34FAE5}"/>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a:extLst>
              <a:ext uri="{FF2B5EF4-FFF2-40B4-BE49-F238E27FC236}">
                <a16:creationId xmlns:a16="http://schemas.microsoft.com/office/drawing/2014/main" id="{B9D2AA08-41A9-2746-A4F0-68F8BF0F8950}"/>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25"/>
          <p:cNvSpPr>
            <a:spLocks noGrp="1"/>
          </p:cNvSpPr>
          <p:nvPr>
            <p:ph type="body" sz="quarter" idx="10"/>
          </p:nvPr>
        </p:nvSpPr>
        <p:spPr>
          <a:xfrm>
            <a:off x="711199" y="558798"/>
            <a:ext cx="11708984" cy="2429131"/>
          </a:xfrm>
          <a:prstGeom prst="rect">
            <a:avLst/>
          </a:prstGeom>
        </p:spPr>
        <p:txBody>
          <a:bodyPr lIns="0" tIns="0" rIns="0" bIns="72000" anchor="b">
            <a:normAutofit/>
          </a:bodyPr>
          <a:lstStyle>
            <a:lvl1pPr marL="0" indent="0" algn="l">
              <a:lnSpc>
                <a:spcPts val="8800"/>
              </a:lnSpc>
              <a:spcBef>
                <a:spcPts val="0"/>
              </a:spcBef>
              <a:buNone/>
              <a:defRPr sz="88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 name="Text Placeholder 25"/>
          <p:cNvSpPr>
            <a:spLocks noGrp="1"/>
          </p:cNvSpPr>
          <p:nvPr>
            <p:ph type="body" sz="quarter" idx="11"/>
          </p:nvPr>
        </p:nvSpPr>
        <p:spPr>
          <a:xfrm>
            <a:off x="711200" y="3004865"/>
            <a:ext cx="11019436" cy="1351070"/>
          </a:xfrm>
          <a:prstGeom prst="rect">
            <a:avLst/>
          </a:prstGeom>
        </p:spPr>
        <p:txBody>
          <a:bodyPr lIns="0" tIns="72000" rIns="0" bIns="0">
            <a:normAutofit/>
          </a:bodyPr>
          <a:lstStyle>
            <a:lvl1pPr marL="0" indent="0" algn="l">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9" name="Text Placeholder 39"/>
          <p:cNvSpPr>
            <a:spLocks noGrp="1"/>
          </p:cNvSpPr>
          <p:nvPr>
            <p:ph type="body" sz="quarter" idx="16"/>
          </p:nvPr>
        </p:nvSpPr>
        <p:spPr>
          <a:xfrm>
            <a:off x="1691236" y="4676880"/>
            <a:ext cx="6865653" cy="382019"/>
          </a:xfrm>
          <a:prstGeom prst="rect">
            <a:avLst/>
          </a:prstGeom>
          <a:noFill/>
          <a:ln>
            <a:noFill/>
          </a:ln>
        </p:spPr>
        <p:txBody>
          <a:bodyPr lIns="0" tIns="0" rIns="0" bIns="0" anchor="b">
            <a:normAutofit/>
          </a:bodyPr>
          <a:lstStyle>
            <a:lvl1pPr marL="0" indent="0" algn="l">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30" name="Text Placeholder 39"/>
          <p:cNvSpPr>
            <a:spLocks noGrp="1"/>
          </p:cNvSpPr>
          <p:nvPr>
            <p:ph type="body" sz="quarter" idx="17"/>
          </p:nvPr>
        </p:nvSpPr>
        <p:spPr>
          <a:xfrm>
            <a:off x="1691236" y="5058900"/>
            <a:ext cx="6865654" cy="405683"/>
          </a:xfrm>
          <a:prstGeom prst="rect">
            <a:avLst/>
          </a:prstGeom>
          <a:noFill/>
          <a:ln>
            <a:noFill/>
          </a:ln>
        </p:spPr>
        <p:txBody>
          <a:bodyPr lIns="0" tIns="36000" rIns="0" bIns="0">
            <a:normAutofit/>
          </a:bodyPr>
          <a:lstStyle>
            <a:lvl1pPr marL="0" indent="0" algn="l">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14" name="Footer Placeholder 9">
            <a:extLst>
              <a:ext uri="{FF2B5EF4-FFF2-40B4-BE49-F238E27FC236}">
                <a16:creationId xmlns:a16="http://schemas.microsoft.com/office/drawing/2014/main" id="{322C002D-84EE-8048-B4E3-A88AE244A9F1}"/>
              </a:ext>
            </a:extLst>
          </p:cNvPr>
          <p:cNvSpPr>
            <a:spLocks noGrp="1" noChangeArrowheads="1"/>
          </p:cNvSpPr>
          <p:nvPr>
            <p:ph type="ftr" sz="quarter" idx="18"/>
          </p:nvPr>
        </p:nvSpPr>
        <p:spPr bwMode="auto">
          <a:xfrm>
            <a:off x="6580188" y="8415338"/>
            <a:ext cx="78454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Helvetica Light" panose="020B0403020202020204" pitchFamily="34" charset="0"/>
                <a:ea typeface="Open Sans Light"/>
                <a:cs typeface="Open Sans Light"/>
                <a:sym typeface="Helvetica Light" panose="020B0403020202020204" pitchFamily="34" charset="0"/>
              </a:defRPr>
            </a:lvl1pPr>
          </a:lstStyle>
          <a:p>
            <a:r>
              <a:rPr lang="en-US" altLang="it-IT"/>
              <a:t>OpenAIRE @ EOSC | RDA  | Berlin | 23rd March 2018</a:t>
            </a:r>
          </a:p>
        </p:txBody>
      </p:sp>
    </p:spTree>
    <p:extLst>
      <p:ext uri="{BB962C8B-B14F-4D97-AF65-F5344CB8AC3E}">
        <p14:creationId xmlns:p14="http://schemas.microsoft.com/office/powerpoint/2010/main" val="3673767834"/>
      </p:ext>
    </p:extLst>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pic>
        <p:nvPicPr>
          <p:cNvPr id="6" name="Picture 33">
            <a:extLst>
              <a:ext uri="{FF2B5EF4-FFF2-40B4-BE49-F238E27FC236}">
                <a16:creationId xmlns:a16="http://schemas.microsoft.com/office/drawing/2014/main" id="{DA97FBFA-1970-2E42-8E06-3F95E9E8256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5616" b="-15616"/>
          <a:stretch>
            <a:fillRect/>
          </a:stretch>
        </p:blipFill>
        <p:spPr bwMode="auto">
          <a:xfrm>
            <a:off x="0" y="0"/>
            <a:ext cx="16256000" cy="1083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9">
            <a:extLst>
              <a:ext uri="{FF2B5EF4-FFF2-40B4-BE49-F238E27FC236}">
                <a16:creationId xmlns:a16="http://schemas.microsoft.com/office/drawing/2014/main" id="{F74682F8-2D73-0944-B0EB-C8D54730E259}"/>
              </a:ext>
            </a:extLst>
          </p:cNvPr>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8" name="Rectangle 17">
            <a:extLst>
              <a:ext uri="{FF2B5EF4-FFF2-40B4-BE49-F238E27FC236}">
                <a16:creationId xmlns:a16="http://schemas.microsoft.com/office/drawing/2014/main" id="{4B7688C2-6458-964C-BAA6-0BCC5E07D127}"/>
              </a:ext>
            </a:extLst>
          </p:cNvPr>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9" name="Picture 1">
            <a:extLst>
              <a:ext uri="{FF2B5EF4-FFF2-40B4-BE49-F238E27FC236}">
                <a16:creationId xmlns:a16="http://schemas.microsoft.com/office/drawing/2014/main" id="{966405A2-2386-FA40-9B37-EEE38C7D23D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57225" y="660400"/>
            <a:ext cx="987425"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8">
            <a:extLst>
              <a:ext uri="{FF2B5EF4-FFF2-40B4-BE49-F238E27FC236}">
                <a16:creationId xmlns:a16="http://schemas.microsoft.com/office/drawing/2014/main" id="{39392238-1D35-AC46-825F-C58DD7AC110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6200000" flipV="1">
            <a:off x="500062" y="5637213"/>
            <a:ext cx="1933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a:extLst>
              <a:ext uri="{FF2B5EF4-FFF2-40B4-BE49-F238E27FC236}">
                <a16:creationId xmlns:a16="http://schemas.microsoft.com/office/drawing/2014/main" id="{891E84AB-988A-5E45-B5B7-CDD55FAEAB9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4725650" y="8496300"/>
            <a:ext cx="70326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a:extLst>
              <a:ext uri="{FF2B5EF4-FFF2-40B4-BE49-F238E27FC236}">
                <a16:creationId xmlns:a16="http://schemas.microsoft.com/office/drawing/2014/main" id="{65F5F2F8-965B-DB43-8203-D2D49FFEBDC2}"/>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2333288" y="8459788"/>
            <a:ext cx="4318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a:extLst>
              <a:ext uri="{FF2B5EF4-FFF2-40B4-BE49-F238E27FC236}">
                <a16:creationId xmlns:a16="http://schemas.microsoft.com/office/drawing/2014/main" id="{276A339F-AF4C-0049-B200-2458CA7995EC}"/>
              </a:ext>
            </a:extLst>
          </p:cNvPr>
          <p:cNvSpPr txBox="1">
            <a:spLocks/>
          </p:cNvSpPr>
          <p:nvPr userDrawn="1"/>
        </p:nvSpPr>
        <p:spPr>
          <a:xfrm>
            <a:off x="12549188" y="8456613"/>
            <a:ext cx="1958975" cy="277812"/>
          </a:xfrm>
          <a:prstGeom prst="rect">
            <a:avLst/>
          </a:prstGeom>
          <a:noFill/>
        </p:spPr>
        <p:txBody>
          <a:bodyPr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fontAlgn="auto">
              <a:spcAft>
                <a:spcPts val="0"/>
              </a:spcAft>
              <a:defRPr/>
            </a:pPr>
            <a:r>
              <a:rPr lang="en-US" sz="1800" b="1">
                <a:latin typeface="Open Sans" charset="0"/>
                <a:ea typeface="Open Sans" charset="0"/>
                <a:cs typeface="Open Sans" charset="0"/>
                <a:sym typeface="Helvetica Light"/>
              </a:rPr>
              <a:t>@</a:t>
            </a:r>
            <a:r>
              <a:rPr lang="en-US" sz="1800" b="1" err="1">
                <a:latin typeface="Open Sans" charset="0"/>
                <a:ea typeface="Open Sans" charset="0"/>
                <a:cs typeface="Open Sans" charset="0"/>
                <a:sym typeface="Helvetica Light"/>
              </a:rPr>
              <a:t>openaire_eu</a:t>
            </a:r>
            <a:endParaRPr lang="en-US" sz="1800" b="1">
              <a:latin typeface="Open Sans" charset="0"/>
              <a:ea typeface="Open Sans" charset="0"/>
              <a:cs typeface="Open Sans" charset="0"/>
              <a:sym typeface="Helvetica Light"/>
            </a:endParaRPr>
          </a:p>
        </p:txBody>
      </p:sp>
      <p:sp>
        <p:nvSpPr>
          <p:cNvPr id="4" name="Text Placeholder 25"/>
          <p:cNvSpPr>
            <a:spLocks noGrp="1"/>
          </p:cNvSpPr>
          <p:nvPr>
            <p:ph type="body" sz="quarter" idx="10"/>
          </p:nvPr>
        </p:nvSpPr>
        <p:spPr>
          <a:xfrm>
            <a:off x="697519" y="2146730"/>
            <a:ext cx="14671442" cy="2425269"/>
          </a:xfrm>
          <a:prstGeom prst="rect">
            <a:avLst/>
          </a:prstGeom>
        </p:spPr>
        <p:txBody>
          <a:bodyPr lIns="0" tIns="0" rIns="0" bIns="72000" anchor="b">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 name="Text Placeholder 25"/>
          <p:cNvSpPr>
            <a:spLocks noGrp="1"/>
          </p:cNvSpPr>
          <p:nvPr>
            <p:ph type="body" sz="quarter" idx="11"/>
          </p:nvPr>
        </p:nvSpPr>
        <p:spPr>
          <a:xfrm>
            <a:off x="670441" y="4572000"/>
            <a:ext cx="14698519" cy="2844800"/>
          </a:xfrm>
          <a:prstGeom prst="rect">
            <a:avLst/>
          </a:prstGeom>
        </p:spPr>
        <p:txBody>
          <a:bodyPr lIns="0" tIns="72000" rIns="0" bIns="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5" name="Text Placeholder 39"/>
          <p:cNvSpPr>
            <a:spLocks noGrp="1"/>
          </p:cNvSpPr>
          <p:nvPr>
            <p:ph type="body" sz="quarter" idx="16"/>
          </p:nvPr>
        </p:nvSpPr>
        <p:spPr>
          <a:xfrm>
            <a:off x="9127458" y="856565"/>
            <a:ext cx="6241503" cy="382019"/>
          </a:xfrm>
          <a:prstGeom prst="rect">
            <a:avLst/>
          </a:prstGeom>
          <a:noFill/>
          <a:ln>
            <a:noFill/>
          </a:ln>
        </p:spPr>
        <p:txBody>
          <a:bodyPr lIns="0" tIns="0" rIns="0" bIns="0" anchor="b">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26" name="Text Placeholder 39"/>
          <p:cNvSpPr>
            <a:spLocks noGrp="1"/>
          </p:cNvSpPr>
          <p:nvPr>
            <p:ph type="body" sz="quarter" idx="17"/>
          </p:nvPr>
        </p:nvSpPr>
        <p:spPr>
          <a:xfrm>
            <a:off x="9127458" y="1237927"/>
            <a:ext cx="6241504" cy="405683"/>
          </a:xfrm>
          <a:prstGeom prst="rect">
            <a:avLst/>
          </a:prstGeom>
          <a:noFill/>
          <a:ln>
            <a:noFill/>
          </a:ln>
        </p:spPr>
        <p:txBody>
          <a:bodyPr lIns="0" tIns="36000" rIns="0" bIns="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16" name="Footer Placeholder 9">
            <a:extLst>
              <a:ext uri="{FF2B5EF4-FFF2-40B4-BE49-F238E27FC236}">
                <a16:creationId xmlns:a16="http://schemas.microsoft.com/office/drawing/2014/main" id="{B9064CD6-7CA9-7C40-BC9E-885A66331A04}"/>
              </a:ext>
            </a:extLst>
          </p:cNvPr>
          <p:cNvSpPr>
            <a:spLocks noGrp="1"/>
          </p:cNvSpPr>
          <p:nvPr>
            <p:ph type="ftr" sz="quarter" idx="18"/>
          </p:nvPr>
        </p:nvSpPr>
        <p:spPr>
          <a:xfrm>
            <a:off x="4832350" y="8483600"/>
            <a:ext cx="6592888" cy="376238"/>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Helvetica" charset="0"/>
                <a:cs typeface="Helvetica"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Tree>
    <p:extLst>
      <p:ext uri="{BB962C8B-B14F-4D97-AF65-F5344CB8AC3E}">
        <p14:creationId xmlns:p14="http://schemas.microsoft.com/office/powerpoint/2010/main" val="419516119"/>
      </p:ext>
    </p:extLst>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Title 4">
    <p:spTree>
      <p:nvGrpSpPr>
        <p:cNvPr id="1" name=""/>
        <p:cNvGrpSpPr/>
        <p:nvPr/>
      </p:nvGrpSpPr>
      <p:grpSpPr>
        <a:xfrm>
          <a:off x="0" y="0"/>
          <a:ext cx="0" cy="0"/>
          <a:chOff x="0" y="0"/>
          <a:chExt cx="0" cy="0"/>
        </a:xfrm>
      </p:grpSpPr>
      <p:sp>
        <p:nvSpPr>
          <p:cNvPr id="6" name="Rectangle 17">
            <a:extLst>
              <a:ext uri="{FF2B5EF4-FFF2-40B4-BE49-F238E27FC236}">
                <a16:creationId xmlns:a16="http://schemas.microsoft.com/office/drawing/2014/main" id="{7358AC59-589E-B241-9988-415F512231BC}"/>
              </a:ext>
            </a:extLst>
          </p:cNvPr>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7" name="Picture 2">
            <a:extLst>
              <a:ext uri="{FF2B5EF4-FFF2-40B4-BE49-F238E27FC236}">
                <a16:creationId xmlns:a16="http://schemas.microsoft.com/office/drawing/2014/main" id="{6F032DEF-6AC0-7541-B09E-8A0CB7CC5B13}"/>
              </a:ext>
            </a:extLst>
          </p:cNvPr>
          <p:cNvPicPr>
            <a:picLocks noChangeArrowheads="1"/>
          </p:cNvPicPr>
          <p:nvPr userDrawn="1"/>
        </p:nvPicPr>
        <p:blipFill>
          <a:blip r:embed="rId2">
            <a:extLst>
              <a:ext uri="{28A0092B-C50C-407E-A947-70E740481C1C}">
                <a14:useLocalDpi xmlns:a14="http://schemas.microsoft.com/office/drawing/2010/main" val="0"/>
              </a:ext>
            </a:extLst>
          </a:blip>
          <a:srcRect l="20171" t="-133" r="-13634" b="-1410"/>
          <a:stretch>
            <a:fillRect/>
          </a:stretch>
        </p:blipFill>
        <p:spPr bwMode="auto">
          <a:xfrm>
            <a:off x="-42863" y="-215900"/>
            <a:ext cx="19080163" cy="824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9">
            <a:extLst>
              <a:ext uri="{FF2B5EF4-FFF2-40B4-BE49-F238E27FC236}">
                <a16:creationId xmlns:a16="http://schemas.microsoft.com/office/drawing/2014/main" id="{FCEB6DAB-D262-674B-8A55-DDC1872A1DD1}"/>
              </a:ext>
            </a:extLst>
          </p:cNvPr>
          <p:cNvSpPr/>
          <p:nvPr userDrawn="1"/>
        </p:nvSpPr>
        <p:spPr>
          <a:xfrm>
            <a:off x="-42530" y="-194646"/>
            <a:ext cx="16272000" cy="8136000"/>
          </a:xfrm>
          <a:prstGeom prst="rect">
            <a:avLst/>
          </a:prstGeom>
          <a:gradFill flip="none" rotWithShape="1">
            <a:gsLst>
              <a:gs pos="0">
                <a:srgbClr val="4B54FF"/>
              </a:gs>
              <a:gs pos="54000">
                <a:schemeClr val="bg1">
                  <a:alpha val="0"/>
                  <a:lumMod val="47000"/>
                </a:scheme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9" name="Picture 28">
            <a:extLst>
              <a:ext uri="{FF2B5EF4-FFF2-40B4-BE49-F238E27FC236}">
                <a16:creationId xmlns:a16="http://schemas.microsoft.com/office/drawing/2014/main" id="{A24448C5-E627-994A-A988-FD87462CEBE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flipV="1">
            <a:off x="500062" y="5637213"/>
            <a:ext cx="1933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8">
            <a:extLst>
              <a:ext uri="{FF2B5EF4-FFF2-40B4-BE49-F238E27FC236}">
                <a16:creationId xmlns:a16="http://schemas.microsoft.com/office/drawing/2014/main" id="{EDE8FA45-44FC-D148-A8F5-6D6647CD479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017500" y="8247063"/>
            <a:ext cx="11652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25"/>
          <p:cNvSpPr>
            <a:spLocks noGrp="1"/>
          </p:cNvSpPr>
          <p:nvPr>
            <p:ph type="body" sz="quarter" idx="10"/>
          </p:nvPr>
        </p:nvSpPr>
        <p:spPr>
          <a:xfrm>
            <a:off x="697519" y="2146730"/>
            <a:ext cx="14671442" cy="2425269"/>
          </a:xfrm>
          <a:prstGeom prst="rect">
            <a:avLst/>
          </a:prstGeom>
        </p:spPr>
        <p:txBody>
          <a:bodyPr lIns="0" tIns="0" rIns="0" bIns="72000" anchor="b">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 name="Text Placeholder 25"/>
          <p:cNvSpPr>
            <a:spLocks noGrp="1"/>
          </p:cNvSpPr>
          <p:nvPr>
            <p:ph type="body" sz="quarter" idx="11"/>
          </p:nvPr>
        </p:nvSpPr>
        <p:spPr>
          <a:xfrm>
            <a:off x="670441" y="4572000"/>
            <a:ext cx="14698519" cy="2844800"/>
          </a:xfrm>
          <a:prstGeom prst="rect">
            <a:avLst/>
          </a:prstGeom>
        </p:spPr>
        <p:txBody>
          <a:bodyPr lIns="0" tIns="72000" rIns="0" bIns="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5" name="Text Placeholder 39"/>
          <p:cNvSpPr>
            <a:spLocks noGrp="1"/>
          </p:cNvSpPr>
          <p:nvPr>
            <p:ph type="body" sz="quarter" idx="16"/>
          </p:nvPr>
        </p:nvSpPr>
        <p:spPr>
          <a:xfrm>
            <a:off x="9127458" y="856565"/>
            <a:ext cx="6241503" cy="382019"/>
          </a:xfrm>
          <a:prstGeom prst="rect">
            <a:avLst/>
          </a:prstGeom>
          <a:noFill/>
          <a:ln>
            <a:noFill/>
          </a:ln>
        </p:spPr>
        <p:txBody>
          <a:bodyPr lIns="0" tIns="0" rIns="0" bIns="0" anchor="b">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26" name="Text Placeholder 39"/>
          <p:cNvSpPr>
            <a:spLocks noGrp="1"/>
          </p:cNvSpPr>
          <p:nvPr>
            <p:ph type="body" sz="quarter" idx="17"/>
          </p:nvPr>
        </p:nvSpPr>
        <p:spPr>
          <a:xfrm>
            <a:off x="9127458" y="1237927"/>
            <a:ext cx="6241504" cy="405683"/>
          </a:xfrm>
          <a:prstGeom prst="rect">
            <a:avLst/>
          </a:prstGeom>
          <a:noFill/>
          <a:ln>
            <a:noFill/>
          </a:ln>
        </p:spPr>
        <p:txBody>
          <a:bodyPr lIns="0" tIns="36000" rIns="0" bIns="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Tree>
    <p:extLst>
      <p:ext uri="{BB962C8B-B14F-4D97-AF65-F5344CB8AC3E}">
        <p14:creationId xmlns:p14="http://schemas.microsoft.com/office/powerpoint/2010/main" val="2161355804"/>
      </p:ext>
    </p:extLst>
  </p:cSld>
  <p:clrMapOvr>
    <a:masterClrMapping/>
  </p:clrMapOvr>
  <p:transition spd="med"/>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_Title 4">
    <p:spTree>
      <p:nvGrpSpPr>
        <p:cNvPr id="1" name=""/>
        <p:cNvGrpSpPr/>
        <p:nvPr/>
      </p:nvGrpSpPr>
      <p:grpSpPr>
        <a:xfrm>
          <a:off x="0" y="0"/>
          <a:ext cx="0" cy="0"/>
          <a:chOff x="0" y="0"/>
          <a:chExt cx="0" cy="0"/>
        </a:xfrm>
      </p:grpSpPr>
      <p:sp>
        <p:nvSpPr>
          <p:cNvPr id="6" name="Rectangle 17">
            <a:extLst>
              <a:ext uri="{FF2B5EF4-FFF2-40B4-BE49-F238E27FC236}">
                <a16:creationId xmlns:a16="http://schemas.microsoft.com/office/drawing/2014/main" id="{F5774EEF-4DFF-C04B-BDE2-4634FEFC2603}"/>
              </a:ext>
            </a:extLst>
          </p:cNvPr>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7" name="Picture 1">
            <a:extLst>
              <a:ext uri="{FF2B5EF4-FFF2-40B4-BE49-F238E27FC236}">
                <a16:creationId xmlns:a16="http://schemas.microsoft.com/office/drawing/2014/main" id="{117E1FAE-1518-154B-918A-7E207122086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7225" y="660400"/>
            <a:ext cx="987425"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a:extLst>
              <a:ext uri="{FF2B5EF4-FFF2-40B4-BE49-F238E27FC236}">
                <a16:creationId xmlns:a16="http://schemas.microsoft.com/office/drawing/2014/main" id="{AA2AEB71-A633-CF4A-9901-6274F79A04D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flipV="1">
            <a:off x="500062" y="5637213"/>
            <a:ext cx="1933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6">
            <a:extLst>
              <a:ext uri="{FF2B5EF4-FFF2-40B4-BE49-F238E27FC236}">
                <a16:creationId xmlns:a16="http://schemas.microsoft.com/office/drawing/2014/main" id="{A1EAFD03-6228-4C42-8A54-1540CDC6B4E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8">
            <a:extLst>
              <a:ext uri="{FF2B5EF4-FFF2-40B4-BE49-F238E27FC236}">
                <a16:creationId xmlns:a16="http://schemas.microsoft.com/office/drawing/2014/main" id="{5B14E645-053C-6E43-B5BE-4A77C15EB11D}"/>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017500" y="8247063"/>
            <a:ext cx="11652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a:extLst>
              <a:ext uri="{FF2B5EF4-FFF2-40B4-BE49-F238E27FC236}">
                <a16:creationId xmlns:a16="http://schemas.microsoft.com/office/drawing/2014/main" id="{82EBBAA7-CB97-2745-BFE2-D19E530739A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4725650" y="8496300"/>
            <a:ext cx="70326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a:extLst>
              <a:ext uri="{FF2B5EF4-FFF2-40B4-BE49-F238E27FC236}">
                <a16:creationId xmlns:a16="http://schemas.microsoft.com/office/drawing/2014/main" id="{0FC302B3-1F9B-1B41-B85D-B86591B598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l="10164" r="10164"/>
          <a:stretch>
            <a:fillRect/>
          </a:stretch>
        </p:blipFill>
        <p:spPr bwMode="auto">
          <a:xfrm>
            <a:off x="-31750" y="-34925"/>
            <a:ext cx="16319500" cy="813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9">
            <a:extLst>
              <a:ext uri="{FF2B5EF4-FFF2-40B4-BE49-F238E27FC236}">
                <a16:creationId xmlns:a16="http://schemas.microsoft.com/office/drawing/2014/main" id="{D5767235-49CA-1F44-BD21-B976C195BC17}"/>
              </a:ext>
            </a:extLst>
          </p:cNvPr>
          <p:cNvSpPr/>
          <p:nvPr userDrawn="1"/>
        </p:nvSpPr>
        <p:spPr>
          <a:xfrm>
            <a:off x="15438" y="-38769"/>
            <a:ext cx="16272000" cy="8136000"/>
          </a:xfrm>
          <a:prstGeom prst="rect">
            <a:avLst/>
          </a:prstGeom>
          <a:gradFill flip="none" rotWithShape="1">
            <a:gsLst>
              <a:gs pos="0">
                <a:schemeClr val="accent4">
                  <a:lumMod val="75000"/>
                </a:schemeClr>
              </a:gs>
              <a:gs pos="94000">
                <a:schemeClr val="accent3">
                  <a:lumMod val="75000"/>
                  <a:alpha val="0"/>
                </a:scheme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4" name="Text Placeholder 25"/>
          <p:cNvSpPr>
            <a:spLocks noGrp="1"/>
          </p:cNvSpPr>
          <p:nvPr>
            <p:ph type="body" sz="quarter" idx="10"/>
          </p:nvPr>
        </p:nvSpPr>
        <p:spPr>
          <a:xfrm>
            <a:off x="697519" y="2146730"/>
            <a:ext cx="14671442" cy="2425269"/>
          </a:xfrm>
          <a:prstGeom prst="rect">
            <a:avLst/>
          </a:prstGeom>
        </p:spPr>
        <p:txBody>
          <a:bodyPr lIns="0" tIns="0" rIns="0" bIns="72000" anchor="b">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 name="Text Placeholder 25"/>
          <p:cNvSpPr>
            <a:spLocks noGrp="1"/>
          </p:cNvSpPr>
          <p:nvPr>
            <p:ph type="body" sz="quarter" idx="11"/>
          </p:nvPr>
        </p:nvSpPr>
        <p:spPr>
          <a:xfrm>
            <a:off x="670441" y="4572000"/>
            <a:ext cx="14698519" cy="2844800"/>
          </a:xfrm>
          <a:prstGeom prst="rect">
            <a:avLst/>
          </a:prstGeom>
        </p:spPr>
        <p:txBody>
          <a:bodyPr lIns="0" tIns="72000" rIns="0" bIns="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5" name="Text Placeholder 39"/>
          <p:cNvSpPr>
            <a:spLocks noGrp="1"/>
          </p:cNvSpPr>
          <p:nvPr>
            <p:ph type="body" sz="quarter" idx="16"/>
          </p:nvPr>
        </p:nvSpPr>
        <p:spPr>
          <a:xfrm>
            <a:off x="9127458" y="856565"/>
            <a:ext cx="6241503" cy="382019"/>
          </a:xfrm>
          <a:prstGeom prst="rect">
            <a:avLst/>
          </a:prstGeom>
          <a:noFill/>
          <a:ln>
            <a:noFill/>
          </a:ln>
        </p:spPr>
        <p:txBody>
          <a:bodyPr lIns="0" tIns="0" rIns="0" bIns="0" anchor="b">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26" name="Text Placeholder 39"/>
          <p:cNvSpPr>
            <a:spLocks noGrp="1"/>
          </p:cNvSpPr>
          <p:nvPr>
            <p:ph type="body" sz="quarter" idx="17"/>
          </p:nvPr>
        </p:nvSpPr>
        <p:spPr>
          <a:xfrm>
            <a:off x="9127458" y="1237927"/>
            <a:ext cx="6241504" cy="405683"/>
          </a:xfrm>
          <a:prstGeom prst="rect">
            <a:avLst/>
          </a:prstGeom>
          <a:noFill/>
          <a:ln>
            <a:noFill/>
          </a:ln>
        </p:spPr>
        <p:txBody>
          <a:bodyPr lIns="0" tIns="36000" rIns="0" bIns="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14" name="Footer Placeholder 9">
            <a:extLst>
              <a:ext uri="{FF2B5EF4-FFF2-40B4-BE49-F238E27FC236}">
                <a16:creationId xmlns:a16="http://schemas.microsoft.com/office/drawing/2014/main" id="{02251247-E919-8F47-B565-028433CC6DD9}"/>
              </a:ext>
            </a:extLst>
          </p:cNvPr>
          <p:cNvSpPr>
            <a:spLocks noGrp="1"/>
          </p:cNvSpPr>
          <p:nvPr>
            <p:ph type="ftr" sz="quarter" idx="18"/>
          </p:nvPr>
        </p:nvSpPr>
        <p:spPr>
          <a:xfrm>
            <a:off x="4832350" y="8483600"/>
            <a:ext cx="6592888" cy="376238"/>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Helvetica" charset="0"/>
                <a:cs typeface="Helvetica"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Tree>
    <p:extLst>
      <p:ext uri="{BB962C8B-B14F-4D97-AF65-F5344CB8AC3E}">
        <p14:creationId xmlns:p14="http://schemas.microsoft.com/office/powerpoint/2010/main" val="1852056711"/>
      </p:ext>
    </p:extLst>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5">
    <p:bg>
      <p:bgPr>
        <a:gradFill rotWithShape="0">
          <a:gsLst>
            <a:gs pos="0">
              <a:schemeClr val="accent2"/>
            </a:gs>
            <a:gs pos="100000">
              <a:srgbClr val="FFFFFF">
                <a:alpha val="0"/>
              </a:srgbClr>
            </a:gs>
          </a:gsLst>
          <a:lin ang="5400000" scaled="1"/>
        </a:gradFill>
        <a:effectLst/>
      </p:bgPr>
    </p:bg>
    <p:spTree>
      <p:nvGrpSpPr>
        <p:cNvPr id="1" name=""/>
        <p:cNvGrpSpPr/>
        <p:nvPr/>
      </p:nvGrpSpPr>
      <p:grpSpPr>
        <a:xfrm>
          <a:off x="0" y="0"/>
          <a:ext cx="0" cy="0"/>
          <a:chOff x="0" y="0"/>
          <a:chExt cx="0" cy="0"/>
        </a:xfrm>
      </p:grpSpPr>
      <p:sp>
        <p:nvSpPr>
          <p:cNvPr id="6" name="Rectangle 27">
            <a:extLst>
              <a:ext uri="{FF2B5EF4-FFF2-40B4-BE49-F238E27FC236}">
                <a16:creationId xmlns:a16="http://schemas.microsoft.com/office/drawing/2014/main" id="{5570BE1B-F103-2B4E-A9FD-B70D290FFA05}"/>
              </a:ext>
            </a:extLst>
          </p:cNvPr>
          <p:cNvSpPr/>
          <p:nvPr userDrawn="1"/>
        </p:nvSpPr>
        <p:spPr>
          <a:xfrm>
            <a:off x="0" y="0"/>
            <a:ext cx="16256000" cy="7561913"/>
          </a:xfrm>
          <a:prstGeom prst="rect">
            <a:avLst/>
          </a:prstGeom>
          <a:gradFill>
            <a:gsLst>
              <a:gs pos="0">
                <a:schemeClr val="accent2">
                  <a:lumMod val="100000"/>
                </a:schemeClr>
              </a:gs>
              <a:gs pos="100000">
                <a:schemeClr val="bg1">
                  <a:alpha val="0"/>
                  <a:lumMod val="0"/>
                  <a:lumOff val="100000"/>
                </a:schemeClr>
              </a:gs>
            </a:gsLst>
            <a:lin ang="5400000" scaled="1"/>
          </a:gradFill>
          <a:ln w="3175" cap="flat">
            <a:noFill/>
            <a:miter lim="400000"/>
          </a:ln>
          <a:effectLst>
            <a:outerShdw blurRad="25400" dist="12700" dir="5400000" rotWithShape="0">
              <a:schemeClr val="accent2">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7" name="Picture 6">
            <a:extLst>
              <a:ext uri="{FF2B5EF4-FFF2-40B4-BE49-F238E27FC236}">
                <a16:creationId xmlns:a16="http://schemas.microsoft.com/office/drawing/2014/main" id="{D8671A78-FF44-6B4F-BC3D-E2FAE488D2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4249400" cy="802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9">
            <a:extLst>
              <a:ext uri="{FF2B5EF4-FFF2-40B4-BE49-F238E27FC236}">
                <a16:creationId xmlns:a16="http://schemas.microsoft.com/office/drawing/2014/main" id="{C51486CE-4ECA-5246-92B7-0DB84D4CAFC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725650" y="8496300"/>
            <a:ext cx="70326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a:extLst>
              <a:ext uri="{FF2B5EF4-FFF2-40B4-BE49-F238E27FC236}">
                <a16:creationId xmlns:a16="http://schemas.microsoft.com/office/drawing/2014/main" id="{DC65FF8F-E8ED-5C47-8B93-F77AD4B5ECB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333288" y="8459788"/>
            <a:ext cx="4318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a:extLst>
              <a:ext uri="{FF2B5EF4-FFF2-40B4-BE49-F238E27FC236}">
                <a16:creationId xmlns:a16="http://schemas.microsoft.com/office/drawing/2014/main" id="{A8A3FDBC-57FE-A344-BACA-61879BC4420D}"/>
              </a:ext>
            </a:extLst>
          </p:cNvPr>
          <p:cNvSpPr txBox="1">
            <a:spLocks/>
          </p:cNvSpPr>
          <p:nvPr userDrawn="1"/>
        </p:nvSpPr>
        <p:spPr>
          <a:xfrm>
            <a:off x="12549188" y="8456613"/>
            <a:ext cx="1958975" cy="277812"/>
          </a:xfrm>
          <a:prstGeom prst="rect">
            <a:avLst/>
          </a:prstGeom>
          <a:noFill/>
        </p:spPr>
        <p:txBody>
          <a:bodyPr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fontAlgn="auto">
              <a:spcAft>
                <a:spcPts val="0"/>
              </a:spcAft>
              <a:defRPr/>
            </a:pPr>
            <a:r>
              <a:rPr lang="en-US" sz="1800" b="1">
                <a:latin typeface="Open Sans" charset="0"/>
                <a:ea typeface="Open Sans" charset="0"/>
                <a:cs typeface="Open Sans" charset="0"/>
                <a:sym typeface="Helvetica Light"/>
              </a:rPr>
              <a:t>@</a:t>
            </a:r>
            <a:r>
              <a:rPr lang="en-US" sz="1800" b="1" err="1">
                <a:latin typeface="Open Sans" charset="0"/>
                <a:ea typeface="Open Sans" charset="0"/>
                <a:cs typeface="Open Sans" charset="0"/>
                <a:sym typeface="Helvetica Light"/>
              </a:rPr>
              <a:t>openaire_eu</a:t>
            </a:r>
            <a:endParaRPr lang="en-US" sz="1800" b="1">
              <a:latin typeface="Open Sans" charset="0"/>
              <a:ea typeface="Open Sans" charset="0"/>
              <a:cs typeface="Open Sans" charset="0"/>
              <a:sym typeface="Helvetica Light"/>
            </a:endParaRPr>
          </a:p>
        </p:txBody>
      </p:sp>
      <p:sp>
        <p:nvSpPr>
          <p:cNvPr id="4" name="Text Placeholder 25"/>
          <p:cNvSpPr>
            <a:spLocks noGrp="1"/>
          </p:cNvSpPr>
          <p:nvPr>
            <p:ph type="body" sz="quarter" idx="10"/>
          </p:nvPr>
        </p:nvSpPr>
        <p:spPr>
          <a:xfrm>
            <a:off x="1502599" y="434716"/>
            <a:ext cx="13959887" cy="3576102"/>
          </a:xfrm>
          <a:prstGeom prst="rect">
            <a:avLst/>
          </a:prstGeom>
        </p:spPr>
        <p:txBody>
          <a:bodyPr lIns="0" tIns="0" rIns="0" bIns="72000" anchor="b">
            <a:normAutofit/>
          </a:bodyPr>
          <a:lstStyle>
            <a:lvl1pPr marL="0" indent="0" algn="r">
              <a:lnSpc>
                <a:spcPts val="9600"/>
              </a:lnSpc>
              <a:spcBef>
                <a:spcPts val="0"/>
              </a:spcBef>
              <a:buNone/>
              <a:defRPr sz="88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 name="Text Placeholder 25"/>
          <p:cNvSpPr>
            <a:spLocks noGrp="1"/>
          </p:cNvSpPr>
          <p:nvPr>
            <p:ph type="body" sz="quarter" idx="11"/>
          </p:nvPr>
        </p:nvSpPr>
        <p:spPr>
          <a:xfrm>
            <a:off x="2012266" y="4010818"/>
            <a:ext cx="13450220" cy="1345739"/>
          </a:xfrm>
          <a:prstGeom prst="rect">
            <a:avLst/>
          </a:prstGeom>
        </p:spPr>
        <p:txBody>
          <a:bodyPr lIns="0" tIns="72000" rIns="0" bIns="0">
            <a:normAutofit/>
          </a:bodyPr>
          <a:lstStyle>
            <a:lvl1pPr marL="0" indent="0" algn="r">
              <a:spcBef>
                <a:spcPts val="300"/>
              </a:spcBef>
              <a:buNone/>
              <a:defRPr sz="4200" b="0" i="0" spc="-151">
                <a:solidFill>
                  <a:schemeClr val="accent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5" name="Text Placeholder 39"/>
          <p:cNvSpPr>
            <a:spLocks noGrp="1"/>
          </p:cNvSpPr>
          <p:nvPr>
            <p:ph type="body" sz="quarter" idx="16"/>
          </p:nvPr>
        </p:nvSpPr>
        <p:spPr>
          <a:xfrm>
            <a:off x="9220983" y="5919029"/>
            <a:ext cx="6241503" cy="382019"/>
          </a:xfrm>
          <a:prstGeom prst="rect">
            <a:avLst/>
          </a:prstGeom>
          <a:noFill/>
          <a:ln>
            <a:noFill/>
          </a:ln>
        </p:spPr>
        <p:txBody>
          <a:bodyPr lIns="0" tIns="0" rIns="0" bIns="0" anchor="b">
            <a:normAutofit/>
          </a:bodyPr>
          <a:lstStyle>
            <a:lvl1pPr marL="0" indent="0" algn="r">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26" name="Text Placeholder 39"/>
          <p:cNvSpPr>
            <a:spLocks noGrp="1"/>
          </p:cNvSpPr>
          <p:nvPr>
            <p:ph type="body" sz="quarter" idx="17"/>
          </p:nvPr>
        </p:nvSpPr>
        <p:spPr>
          <a:xfrm>
            <a:off x="9220983" y="6300391"/>
            <a:ext cx="6241504" cy="405683"/>
          </a:xfrm>
          <a:prstGeom prst="rect">
            <a:avLst/>
          </a:prstGeom>
          <a:noFill/>
          <a:ln>
            <a:noFill/>
          </a:ln>
        </p:spPr>
        <p:txBody>
          <a:bodyPr lIns="0" tIns="36000" rIns="0" bIns="0">
            <a:normAutofit/>
          </a:bodyPr>
          <a:lstStyle>
            <a:lvl1pPr marL="0" indent="0" algn="r">
              <a:buNone/>
              <a:defRPr sz="2400" b="0" i="0" spc="-150">
                <a:solidFill>
                  <a:srgbClr val="4687E6"/>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13" name="Footer Placeholder 9">
            <a:extLst>
              <a:ext uri="{FF2B5EF4-FFF2-40B4-BE49-F238E27FC236}">
                <a16:creationId xmlns:a16="http://schemas.microsoft.com/office/drawing/2014/main" id="{BD984A4C-6137-6A46-AA3C-1F3799E781BC}"/>
              </a:ext>
            </a:extLst>
          </p:cNvPr>
          <p:cNvSpPr>
            <a:spLocks noGrp="1" noChangeArrowheads="1"/>
          </p:cNvSpPr>
          <p:nvPr>
            <p:ph type="ftr" sz="quarter" idx="18"/>
          </p:nvPr>
        </p:nvSpPr>
        <p:spPr bwMode="auto">
          <a:xfrm>
            <a:off x="4832350" y="8450263"/>
            <a:ext cx="6592888"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546100" fontAlgn="base">
              <a:spcBef>
                <a:spcPct val="0"/>
              </a:spcBef>
              <a:spcAft>
                <a:spcPct val="0"/>
              </a:spcAft>
              <a:defRPr sz="1400" smtClean="0">
                <a:solidFill>
                  <a:srgbClr val="6A6A6A"/>
                </a:solidFill>
                <a:latin typeface="Helvetica Light" panose="020B0403020202020204" pitchFamily="34" charset="0"/>
                <a:ea typeface="Open Sans Light"/>
                <a:cs typeface="Open Sans Light"/>
                <a:sym typeface="Helvetica Light" panose="020B0403020202020204" pitchFamily="34" charset="0"/>
              </a:defRPr>
            </a:lvl1pPr>
          </a:lstStyle>
          <a:p>
            <a:r>
              <a:rPr lang="en-US" altLang="it-IT"/>
              <a:t>OpenAIRE @ EOSC | RDA  | Berlin | 23rd March 2018</a:t>
            </a:r>
          </a:p>
        </p:txBody>
      </p:sp>
    </p:spTree>
    <p:extLst>
      <p:ext uri="{BB962C8B-B14F-4D97-AF65-F5344CB8AC3E}">
        <p14:creationId xmlns:p14="http://schemas.microsoft.com/office/powerpoint/2010/main" val="4165153448"/>
      </p:ext>
    </p:extLst>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A62CF357-E9D8-9644-9CA0-3565A20BC489}"/>
              </a:ext>
            </a:extLst>
          </p:cNvPr>
          <p:cNvPicPr>
            <a:picLocks noChangeAspect="1"/>
          </p:cNvPicPr>
          <p:nvPr userDrawn="1"/>
        </p:nvPicPr>
        <p:blipFill>
          <a:blip r:embed="rId2">
            <a:alphaModFix amt="50000"/>
          </a:blip>
          <a:stretch>
            <a:fillRect/>
          </a:stretch>
        </p:blipFill>
        <p:spPr>
          <a:xfrm>
            <a:off x="-4763" y="0"/>
            <a:ext cx="14209713" cy="8004175"/>
          </a:xfrm>
          <a:prstGeom prst="rect">
            <a:avLst/>
          </a:prstGeom>
          <a:effectLst>
            <a:outerShdw blurRad="50800" dist="50800" dir="5400000" algn="ctr" rotWithShape="0">
              <a:schemeClr val="bg1"/>
            </a:outerShdw>
          </a:effectLst>
        </p:spPr>
      </p:pic>
      <p:sp>
        <p:nvSpPr>
          <p:cNvPr id="17" name="Text Placeholder 25"/>
          <p:cNvSpPr>
            <a:spLocks noGrp="1"/>
          </p:cNvSpPr>
          <p:nvPr>
            <p:ph type="body" sz="quarter" idx="10"/>
          </p:nvPr>
        </p:nvSpPr>
        <p:spPr>
          <a:xfrm>
            <a:off x="2667001" y="792163"/>
            <a:ext cx="12795486" cy="850641"/>
          </a:xfrm>
          <a:prstGeom prst="rect">
            <a:avLst/>
          </a:prstGeom>
        </p:spPr>
        <p:txBody>
          <a:bodyPr lIns="0" tIns="0" rIns="0" bIns="0" anchor="ctr">
            <a:normAutofit/>
          </a:bodyPr>
          <a:lstStyle>
            <a:lvl1pPr marL="0" indent="0" algn="r">
              <a:lnSpc>
                <a:spcPts val="6640"/>
              </a:lnSpc>
              <a:spcBef>
                <a:spcPts val="0"/>
              </a:spcBef>
              <a:buNone/>
              <a:defRPr sz="60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0" name="Text Placeholder 19"/>
          <p:cNvSpPr>
            <a:spLocks noGrp="1"/>
          </p:cNvSpPr>
          <p:nvPr>
            <p:ph type="body" sz="quarter" idx="19"/>
          </p:nvPr>
        </p:nvSpPr>
        <p:spPr>
          <a:xfrm>
            <a:off x="2667001" y="2032435"/>
            <a:ext cx="12795486" cy="5384365"/>
          </a:xfrm>
          <a:prstGeom prst="rect">
            <a:avLst/>
          </a:prstGeom>
        </p:spPr>
        <p:txBody>
          <a:bodyPr lIns="0" tIns="0" rIns="0" bIns="0">
            <a:normAutofit/>
          </a:bodyPr>
          <a:lstStyle>
            <a:lvl1pPr marL="0" marR="0" indent="0" algn="r" defTabSz="547673" rtl="0" eaLnBrk="1" fontAlgn="auto" latinLnBrk="0" hangingPunct="1">
              <a:lnSpc>
                <a:spcPct val="100000"/>
              </a:lnSpc>
              <a:spcBef>
                <a:spcPts val="300"/>
              </a:spcBef>
              <a:spcAft>
                <a:spcPts val="0"/>
              </a:spcAft>
              <a:buClrTx/>
              <a:buSzPct val="75000"/>
              <a:buFontTx/>
              <a:buNone/>
              <a:tabLst/>
              <a:defRPr sz="4000" b="0" i="0" spc="-151" baseline="0">
                <a:solidFill>
                  <a:srgbClr val="4687E6"/>
                </a:solidFill>
                <a:latin typeface="Helvetica" charset="0"/>
                <a:ea typeface="Helvetica" charset="0"/>
                <a:cs typeface="Helvetica" charset="0"/>
              </a:defRPr>
            </a:lvl1pPr>
            <a:lvl2pPr marL="444489" indent="0" algn="r">
              <a:spcBef>
                <a:spcPts val="300"/>
              </a:spcBef>
              <a:buNone/>
              <a:defRPr sz="4800" b="1" spc="-151">
                <a:latin typeface="Open Sans" charset="0"/>
                <a:ea typeface="Open Sans" charset="0"/>
                <a:cs typeface="Open Sans" charset="0"/>
              </a:defRPr>
            </a:lvl2pPr>
            <a:lvl3pPr marL="888978" indent="0" algn="r">
              <a:spcBef>
                <a:spcPts val="300"/>
              </a:spcBef>
              <a:buNone/>
              <a:defRPr sz="4800" b="1" spc="-151">
                <a:latin typeface="Open Sans" charset="0"/>
                <a:ea typeface="Open Sans" charset="0"/>
                <a:cs typeface="Open Sans" charset="0"/>
              </a:defRPr>
            </a:lvl3pPr>
            <a:lvl4pPr marL="1333467" indent="0" algn="r">
              <a:spcBef>
                <a:spcPts val="300"/>
              </a:spcBef>
              <a:buNone/>
              <a:defRPr sz="4800" b="1" spc="-151">
                <a:latin typeface="Open Sans" charset="0"/>
                <a:ea typeface="Open Sans" charset="0"/>
                <a:cs typeface="Open Sans" charset="0"/>
              </a:defRPr>
            </a:lvl4pPr>
            <a:lvl5pPr marL="1777956" indent="0" algn="r">
              <a:spcBef>
                <a:spcPts val="300"/>
              </a:spcBef>
              <a:buNone/>
              <a:defRPr sz="4800" b="1" spc="-151">
                <a:latin typeface="Open Sans" charset="0"/>
                <a:ea typeface="Open Sans" charset="0"/>
                <a:cs typeface="Open Sans" charset="0"/>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Footer Placeholder 9">
            <a:extLst>
              <a:ext uri="{FF2B5EF4-FFF2-40B4-BE49-F238E27FC236}">
                <a16:creationId xmlns:a16="http://schemas.microsoft.com/office/drawing/2014/main" id="{8B932241-54D3-2540-857D-0A265EDD6775}"/>
              </a:ext>
            </a:extLst>
          </p:cNvPr>
          <p:cNvSpPr>
            <a:spLocks noGrp="1"/>
          </p:cNvSpPr>
          <p:nvPr>
            <p:ph type="ftr" sz="quarter" idx="20"/>
          </p:nvPr>
        </p:nvSpPr>
        <p:spPr>
          <a:xfrm>
            <a:off x="7246938" y="8415338"/>
            <a:ext cx="8289925" cy="376237"/>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Open Sans Light" charset="0"/>
                <a:cs typeface="Open Sans Light"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
        <p:nvSpPr>
          <p:cNvPr id="8" name="Slide Number Placeholder 2">
            <a:extLst>
              <a:ext uri="{FF2B5EF4-FFF2-40B4-BE49-F238E27FC236}">
                <a16:creationId xmlns:a16="http://schemas.microsoft.com/office/drawing/2014/main" id="{8730E182-0F64-FE44-85B9-8F778323421C}"/>
              </a:ext>
            </a:extLst>
          </p:cNvPr>
          <p:cNvSpPr>
            <a:spLocks noGrp="1" noChangeArrowheads="1"/>
          </p:cNvSpPr>
          <p:nvPr>
            <p:ph type="sldNum" sz="quarter" idx="21"/>
          </p:nvPr>
        </p:nvSpPr>
        <p:spPr>
          <a:xfrm>
            <a:off x="15571788" y="8415338"/>
            <a:ext cx="508000" cy="376237"/>
          </a:xfrm>
        </p:spPr>
        <p:txBody>
          <a:bodyPr/>
          <a:lstStyle>
            <a:lvl1pPr>
              <a:defRPr>
                <a:latin typeface="Helvetica Light" panose="020B0403020202020204" pitchFamily="34" charset="0"/>
                <a:cs typeface="Calibri" panose="020F0502020204030204" pitchFamily="34" charset="0"/>
              </a:defRPr>
            </a:lvl1pPr>
          </a:lstStyle>
          <a:p>
            <a:fld id="{65E49C95-BD64-744A-B585-8D06AC38C17F}" type="slidenum">
              <a:rPr lang="en-GB" altLang="it-IT"/>
              <a:pPr/>
              <a:t>‹N›</a:t>
            </a:fld>
            <a:endParaRPr lang="en-GB" altLang="it-IT"/>
          </a:p>
        </p:txBody>
      </p:sp>
    </p:spTree>
    <p:extLst>
      <p:ext uri="{BB962C8B-B14F-4D97-AF65-F5344CB8AC3E}">
        <p14:creationId xmlns:p14="http://schemas.microsoft.com/office/powerpoint/2010/main" val="1718739081"/>
      </p:ext>
    </p:extLst>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8B7E3E08-1221-F649-A3D2-C30240601F3C}"/>
              </a:ext>
            </a:extLst>
          </p:cNvPr>
          <p:cNvSpPr/>
          <p:nvPr userDrawn="1"/>
        </p:nvSpPr>
        <p:spPr>
          <a:xfrm>
            <a:off x="-1123" y="0"/>
            <a:ext cx="16256000" cy="9144000"/>
          </a:xfrm>
          <a:prstGeom prst="rect">
            <a:avLst/>
          </a:prstGeom>
          <a:gradFill flip="none" rotWithShape="1">
            <a:gsLst>
              <a:gs pos="1000">
                <a:schemeClr val="accent1"/>
              </a:gs>
              <a:gs pos="100000">
                <a:schemeClr val="accent3"/>
              </a:gs>
            </a:gsLst>
            <a:lin ang="3600000" scaled="0"/>
            <a:tileRect/>
          </a:gra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normAutofit/>
          </a:bodyPr>
          <a:lstStyle/>
          <a:p>
            <a:pPr algn="ctr" defTabSz="547687" eaLnBrk="1" fontAlgn="auto">
              <a:spcBef>
                <a:spcPts val="0"/>
              </a:spcBef>
              <a:spcAft>
                <a:spcPts val="0"/>
              </a:spcAft>
              <a:defRPr/>
            </a:pPr>
            <a:endParaRPr lang="en-US" sz="2200" b="1" kern="0">
              <a:solidFill>
                <a:srgbClr val="FFFFFF"/>
              </a:solidFill>
              <a:latin typeface="Helvetica" charset="0"/>
              <a:ea typeface="Helvetica" charset="0"/>
              <a:cs typeface="Helvetica" charset="0"/>
              <a:sym typeface="Helvetica Light"/>
            </a:endParaRPr>
          </a:p>
        </p:txBody>
      </p:sp>
      <p:pic>
        <p:nvPicPr>
          <p:cNvPr id="4" name="Picture 2">
            <a:extLst>
              <a:ext uri="{FF2B5EF4-FFF2-40B4-BE49-F238E27FC236}">
                <a16:creationId xmlns:a16="http://schemas.microsoft.com/office/drawing/2014/main" id="{C5EAC1B7-FD61-EB4F-A639-A0099426AEF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3044488" y="4826000"/>
            <a:ext cx="2568575"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a:extLst>
              <a:ext uri="{FF2B5EF4-FFF2-40B4-BE49-F238E27FC236}">
                <a16:creationId xmlns:a16="http://schemas.microsoft.com/office/drawing/2014/main" id="{5F65F680-1159-954E-8BDD-629646E3CA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642144" y="-642144"/>
            <a:ext cx="2568575" cy="385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4">
            <a:extLst>
              <a:ext uri="{FF2B5EF4-FFF2-40B4-BE49-F238E27FC236}">
                <a16:creationId xmlns:a16="http://schemas.microsoft.com/office/drawing/2014/main" id="{745BE44E-77DD-CB40-857C-DA50CA7B9399}"/>
              </a:ext>
            </a:extLst>
          </p:cNvPr>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23" name="Text Placeholder 25"/>
          <p:cNvSpPr>
            <a:spLocks noGrp="1"/>
          </p:cNvSpPr>
          <p:nvPr>
            <p:ph type="body" sz="quarter" idx="10"/>
          </p:nvPr>
        </p:nvSpPr>
        <p:spPr>
          <a:xfrm>
            <a:off x="1354655" y="1783830"/>
            <a:ext cx="13545568" cy="5576340"/>
          </a:xfrm>
          <a:prstGeom prst="rect">
            <a:avLst/>
          </a:prstGeom>
        </p:spPr>
        <p:txBody>
          <a:bodyPr lIns="0" tIns="0" rIns="0" bIns="0" anchor="ctr" anchorCtr="1">
            <a:normAutofit/>
          </a:bodyPr>
          <a:lstStyle>
            <a:lvl1pPr marL="0" indent="0" algn="ctr">
              <a:lnSpc>
                <a:spcPct val="100000"/>
              </a:lnSpc>
              <a:spcBef>
                <a:spcPts val="0"/>
              </a:spcBef>
              <a:buNone/>
              <a:defRPr sz="115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9" name="Footer Placeholder 9">
            <a:extLst>
              <a:ext uri="{FF2B5EF4-FFF2-40B4-BE49-F238E27FC236}">
                <a16:creationId xmlns:a16="http://schemas.microsoft.com/office/drawing/2014/main" id="{CF762BBE-E26F-A74D-8233-7C16178CDE00}"/>
              </a:ext>
            </a:extLst>
          </p:cNvPr>
          <p:cNvSpPr>
            <a:spLocks noGrp="1"/>
          </p:cNvSpPr>
          <p:nvPr>
            <p:ph type="ftr" sz="quarter" idx="11"/>
          </p:nvPr>
        </p:nvSpPr>
        <p:spPr>
          <a:xfrm>
            <a:off x="7246938" y="8415338"/>
            <a:ext cx="8289925" cy="376237"/>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Open Sans Light" charset="0"/>
                <a:cs typeface="Open Sans Light"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
        <p:nvSpPr>
          <p:cNvPr id="10" name="Slide Number Placeholder 2">
            <a:extLst>
              <a:ext uri="{FF2B5EF4-FFF2-40B4-BE49-F238E27FC236}">
                <a16:creationId xmlns:a16="http://schemas.microsoft.com/office/drawing/2014/main" id="{B54EE7DD-9285-EB43-B4E3-79A454F510E2}"/>
              </a:ext>
            </a:extLst>
          </p:cNvPr>
          <p:cNvSpPr>
            <a:spLocks noGrp="1" noChangeArrowheads="1"/>
          </p:cNvSpPr>
          <p:nvPr>
            <p:ph type="sldNum" sz="quarter" idx="12"/>
          </p:nvPr>
        </p:nvSpPr>
        <p:spPr>
          <a:xfrm>
            <a:off x="15571788" y="8415338"/>
            <a:ext cx="508000" cy="376237"/>
          </a:xfrm>
        </p:spPr>
        <p:txBody>
          <a:bodyPr/>
          <a:lstStyle>
            <a:lvl1pPr>
              <a:defRPr>
                <a:latin typeface="Calibri" panose="020F0502020204030204" pitchFamily="34" charset="0"/>
                <a:cs typeface="Calibri" panose="020F0502020204030204" pitchFamily="34" charset="0"/>
              </a:defRPr>
            </a:lvl1pPr>
          </a:lstStyle>
          <a:p>
            <a:fld id="{0CAD08E4-100D-1749-B7D2-9089C39B8679}" type="slidenum">
              <a:rPr lang="en-GB" altLang="it-IT"/>
              <a:pPr/>
              <a:t>‹N›</a:t>
            </a:fld>
            <a:endParaRPr lang="en-GB" altLang="it-IT"/>
          </a:p>
        </p:txBody>
      </p:sp>
    </p:spTree>
    <p:extLst>
      <p:ext uri="{BB962C8B-B14F-4D97-AF65-F5344CB8AC3E}">
        <p14:creationId xmlns:p14="http://schemas.microsoft.com/office/powerpoint/2010/main" val="168782631"/>
      </p:ext>
    </p:extLst>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s + Text">
    <p:spTree>
      <p:nvGrpSpPr>
        <p:cNvPr id="1" name=""/>
        <p:cNvGrpSpPr/>
        <p:nvPr/>
      </p:nvGrpSpPr>
      <p:grpSpPr>
        <a:xfrm>
          <a:off x="0" y="0"/>
          <a:ext cx="0" cy="0"/>
          <a:chOff x="0" y="0"/>
          <a:chExt cx="0" cy="0"/>
        </a:xfrm>
      </p:grpSpPr>
      <p:pic>
        <p:nvPicPr>
          <p:cNvPr id="8" name="Picture 1">
            <a:extLst>
              <a:ext uri="{FF2B5EF4-FFF2-40B4-BE49-F238E27FC236}">
                <a16:creationId xmlns:a16="http://schemas.microsoft.com/office/drawing/2014/main" id="{F2A624D6-5164-1643-A307-FE1342E8659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225" y="0"/>
            <a:ext cx="162337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15"/>
          <p:cNvSpPr>
            <a:spLocks noGrp="1"/>
          </p:cNvSpPr>
          <p:nvPr>
            <p:ph type="body" sz="quarter" idx="21"/>
          </p:nvPr>
        </p:nvSpPr>
        <p:spPr>
          <a:xfrm>
            <a:off x="723900" y="792163"/>
            <a:ext cx="12872179" cy="609600"/>
          </a:xfrm>
          <a:prstGeom prst="rect">
            <a:avLst/>
          </a:prstGeom>
        </p:spPr>
        <p:txBody>
          <a:bodyPr lIns="0" tIns="0" rIns="0" bIns="0" anchor="ctr">
            <a:normAutofit/>
          </a:bodyPr>
          <a:lstStyle>
            <a:lvl1pPr marL="0" indent="0">
              <a:buNone/>
              <a:defRPr sz="4800" b="1" i="0" spc="-151" baseline="0">
                <a:solidFill>
                  <a:schemeClr val="accent2"/>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31" name="Text Placeholder 15"/>
          <p:cNvSpPr>
            <a:spLocks noGrp="1"/>
          </p:cNvSpPr>
          <p:nvPr>
            <p:ph type="body" sz="quarter" idx="22"/>
          </p:nvPr>
        </p:nvSpPr>
        <p:spPr>
          <a:xfrm>
            <a:off x="723900" y="1412763"/>
            <a:ext cx="12872179" cy="883201"/>
          </a:xfrm>
          <a:prstGeom prst="rect">
            <a:avLst/>
          </a:prstGeom>
        </p:spPr>
        <p:txBody>
          <a:bodyPr lIns="0" tIns="180000" rIns="0" bIns="180000" spcCol="45000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9" name="Text Placeholder 15"/>
          <p:cNvSpPr>
            <a:spLocks noGrp="1"/>
          </p:cNvSpPr>
          <p:nvPr>
            <p:ph type="body" sz="quarter" idx="25"/>
          </p:nvPr>
        </p:nvSpPr>
        <p:spPr>
          <a:xfrm>
            <a:off x="723900" y="2306964"/>
            <a:ext cx="12872179" cy="609600"/>
          </a:xfrm>
          <a:prstGeom prst="rect">
            <a:avLst/>
          </a:prstGeom>
        </p:spPr>
        <p:txBody>
          <a:bodyPr lIns="0" tIns="0" rIns="0" bIns="0" anchor="ctr">
            <a:normAutofit/>
          </a:bodyPr>
          <a:lstStyle>
            <a:lvl1pPr marL="0" indent="0">
              <a:buNone/>
              <a:defRPr sz="4800" b="1" i="0" spc="-151" baseline="0">
                <a:solidFill>
                  <a:schemeClr val="accent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0" name="Text Placeholder 15"/>
          <p:cNvSpPr>
            <a:spLocks noGrp="1"/>
          </p:cNvSpPr>
          <p:nvPr>
            <p:ph type="body" sz="quarter" idx="26"/>
          </p:nvPr>
        </p:nvSpPr>
        <p:spPr>
          <a:xfrm>
            <a:off x="723900" y="3799765"/>
            <a:ext cx="12872179" cy="609600"/>
          </a:xfrm>
          <a:prstGeom prst="rect">
            <a:avLst/>
          </a:prstGeom>
        </p:spPr>
        <p:txBody>
          <a:bodyPr lIns="0" tIns="0" rIns="0" bIns="0" anchor="ctr">
            <a:noAutofit/>
          </a:bodyPr>
          <a:lstStyle>
            <a:lvl1pPr marL="0" indent="0">
              <a:buNone/>
              <a:defRPr sz="4800" b="1" i="0" spc="-151" baseline="0">
                <a:solidFill>
                  <a:schemeClr val="accent6"/>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0" name="Text Placeholder 15"/>
          <p:cNvSpPr>
            <a:spLocks noGrp="1"/>
          </p:cNvSpPr>
          <p:nvPr>
            <p:ph type="body" sz="quarter" idx="27"/>
          </p:nvPr>
        </p:nvSpPr>
        <p:spPr>
          <a:xfrm>
            <a:off x="723900" y="2916564"/>
            <a:ext cx="12872179" cy="883201"/>
          </a:xfrm>
          <a:prstGeom prst="rect">
            <a:avLst/>
          </a:prstGeom>
        </p:spPr>
        <p:txBody>
          <a:bodyPr lIns="0" tIns="180000" rIns="0" bIns="180000" spcCol="45000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2" name="Text Placeholder 15"/>
          <p:cNvSpPr>
            <a:spLocks noGrp="1"/>
          </p:cNvSpPr>
          <p:nvPr>
            <p:ph type="body" sz="quarter" idx="28"/>
          </p:nvPr>
        </p:nvSpPr>
        <p:spPr>
          <a:xfrm>
            <a:off x="723900" y="4414127"/>
            <a:ext cx="12872179" cy="883201"/>
          </a:xfrm>
          <a:prstGeom prst="rect">
            <a:avLst/>
          </a:prstGeom>
        </p:spPr>
        <p:txBody>
          <a:bodyPr lIns="0" tIns="180000" rIns="0" bIns="180000" spcCol="45000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1" name="Footer Placeholder 9">
            <a:extLst>
              <a:ext uri="{FF2B5EF4-FFF2-40B4-BE49-F238E27FC236}">
                <a16:creationId xmlns:a16="http://schemas.microsoft.com/office/drawing/2014/main" id="{E5CB8558-4AD1-A540-882E-6E9030B0E7BE}"/>
              </a:ext>
            </a:extLst>
          </p:cNvPr>
          <p:cNvSpPr>
            <a:spLocks noGrp="1"/>
          </p:cNvSpPr>
          <p:nvPr>
            <p:ph type="ftr" sz="quarter" idx="29"/>
          </p:nvPr>
        </p:nvSpPr>
        <p:spPr>
          <a:xfrm>
            <a:off x="7246938" y="8551863"/>
            <a:ext cx="8289925" cy="376237"/>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Open Sans Light" charset="0"/>
                <a:cs typeface="Open Sans Light"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
        <p:nvSpPr>
          <p:cNvPr id="12" name="Slide Number Placeholder 2">
            <a:extLst>
              <a:ext uri="{FF2B5EF4-FFF2-40B4-BE49-F238E27FC236}">
                <a16:creationId xmlns:a16="http://schemas.microsoft.com/office/drawing/2014/main" id="{CC9B3E0D-5836-E542-8410-AD484D5F56EF}"/>
              </a:ext>
            </a:extLst>
          </p:cNvPr>
          <p:cNvSpPr>
            <a:spLocks noGrp="1" noChangeArrowheads="1"/>
          </p:cNvSpPr>
          <p:nvPr>
            <p:ph type="sldNum" sz="quarter" idx="30"/>
          </p:nvPr>
        </p:nvSpPr>
        <p:spPr>
          <a:xfrm>
            <a:off x="15571788" y="8551863"/>
            <a:ext cx="508000" cy="376237"/>
          </a:xfrm>
        </p:spPr>
        <p:txBody>
          <a:bodyPr/>
          <a:lstStyle>
            <a:lvl1pPr>
              <a:defRPr>
                <a:latin typeface="Open Sans Light"/>
                <a:ea typeface="Open Sans Light"/>
                <a:cs typeface="Open Sans Light"/>
              </a:defRPr>
            </a:lvl1pPr>
          </a:lstStyle>
          <a:p>
            <a:fld id="{4B539A99-97B7-3A43-BFD5-341E3480A82F}" type="slidenum">
              <a:rPr lang="en-GB" altLang="it-IT"/>
              <a:pPr/>
              <a:t>‹N›</a:t>
            </a:fld>
            <a:endParaRPr lang="en-GB" altLang="it-IT"/>
          </a:p>
        </p:txBody>
      </p:sp>
    </p:spTree>
    <p:extLst>
      <p:ext uri="{BB962C8B-B14F-4D97-AF65-F5344CB8AC3E}">
        <p14:creationId xmlns:p14="http://schemas.microsoft.com/office/powerpoint/2010/main" val="3738309218"/>
      </p:ext>
    </p:extLst>
  </p:cSld>
  <p:clrMapOvr>
    <a:masterClrMapping/>
  </p:clrMapOvr>
  <p:transition spd="med"/>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Bullets">
    <p:spTree>
      <p:nvGrpSpPr>
        <p:cNvPr id="1" name=""/>
        <p:cNvGrpSpPr/>
        <p:nvPr/>
      </p:nvGrpSpPr>
      <p:grpSpPr>
        <a:xfrm>
          <a:off x="0" y="0"/>
          <a:ext cx="0" cy="0"/>
          <a:chOff x="0" y="0"/>
          <a:chExt cx="0" cy="0"/>
        </a:xfrm>
      </p:grpSpPr>
      <p:sp>
        <p:nvSpPr>
          <p:cNvPr id="28" name="Text Placeholder 27"/>
          <p:cNvSpPr>
            <a:spLocks noGrp="1"/>
          </p:cNvSpPr>
          <p:nvPr>
            <p:ph type="body" sz="quarter" idx="1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 typeface="Arial" charset="0"/>
              <a:buChar char="•"/>
              <a:defRPr sz="4400" b="1" i="0" spc="-151">
                <a:solidFill>
                  <a:schemeClr val="tx2"/>
                </a:solidFill>
                <a:latin typeface="Helvetica" charset="0"/>
                <a:ea typeface="Helvetica" charset="0"/>
                <a:cs typeface="Helvetica" charset="0"/>
              </a:defRPr>
            </a:lvl1pPr>
            <a:lvl2pPr>
              <a:lnSpc>
                <a:spcPct val="100000"/>
              </a:lnSpc>
              <a:spcBef>
                <a:spcPts val="0"/>
              </a:spcBef>
              <a:buClr>
                <a:srgbClr val="4687E6"/>
              </a:buClr>
              <a:buSzPct val="85000"/>
              <a:defRPr sz="3200" b="0" i="0" spc="-151">
                <a:solidFill>
                  <a:schemeClr val="tx1">
                    <a:lumMod val="75000"/>
                    <a:lumOff val="25000"/>
                  </a:schemeClr>
                </a:solidFill>
                <a:latin typeface="Helvetica" charset="0"/>
                <a:ea typeface="Helvetica" charset="0"/>
                <a:cs typeface="Helvetica" charset="0"/>
              </a:defRPr>
            </a:lvl2pPr>
            <a:lvl3pPr>
              <a:lnSpc>
                <a:spcPct val="100000"/>
              </a:lnSpc>
              <a:spcBef>
                <a:spcPts val="600"/>
              </a:spcBef>
              <a:buClr>
                <a:schemeClr val="accent6"/>
              </a:buClr>
              <a:buSzPct val="85000"/>
              <a:defRPr sz="3000" b="0" i="0" spc="-51" baseline="0">
                <a:solidFill>
                  <a:srgbClr val="0070C0"/>
                </a:solidFill>
                <a:latin typeface="Helvetica" charset="0"/>
                <a:ea typeface="Helvetica" charset="0"/>
                <a:cs typeface="Helvetica" charset="0"/>
              </a:defRPr>
            </a:lvl3pPr>
          </a:lstStyle>
          <a:p>
            <a:pPr lvl="0"/>
            <a:r>
              <a:rPr lang="it-IT"/>
              <a:t>Fare clic per modificare gli stili del testo dello schema</a:t>
            </a:r>
          </a:p>
          <a:p>
            <a:pPr lvl="1"/>
            <a:r>
              <a:rPr lang="it-IT"/>
              <a:t>Secondo livello</a:t>
            </a:r>
          </a:p>
          <a:p>
            <a:pPr lvl="2"/>
            <a:r>
              <a:rPr lang="it-IT"/>
              <a:t>Terzo livello</a:t>
            </a:r>
          </a:p>
        </p:txBody>
      </p:sp>
      <p:sp>
        <p:nvSpPr>
          <p:cNvPr id="11" name="Text Placeholder 15"/>
          <p:cNvSpPr>
            <a:spLocks noGrp="1"/>
          </p:cNvSpPr>
          <p:nvPr>
            <p:ph type="body" sz="quarter" idx="21"/>
          </p:nvPr>
        </p:nvSpPr>
        <p:spPr>
          <a:xfrm>
            <a:off x="711200" y="338668"/>
            <a:ext cx="13530416" cy="1145358"/>
          </a:xfrm>
          <a:prstGeom prst="rect">
            <a:avLst/>
          </a:prstGeom>
        </p:spPr>
        <p:txBody>
          <a:bodyPr lIns="0" tIns="0" rIns="0" bIns="0" anchor="ctr">
            <a:normAutofit/>
          </a:bodyPr>
          <a:lstStyle>
            <a:lvl1pPr marL="0" indent="0">
              <a:buNone/>
              <a:defRPr sz="54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6" name="Footer Placeholder 9">
            <a:extLst>
              <a:ext uri="{FF2B5EF4-FFF2-40B4-BE49-F238E27FC236}">
                <a16:creationId xmlns:a16="http://schemas.microsoft.com/office/drawing/2014/main" id="{1C6FCAB4-4473-074D-85B8-98D65DF6764F}"/>
              </a:ext>
            </a:extLst>
          </p:cNvPr>
          <p:cNvSpPr>
            <a:spLocks noGrp="1"/>
          </p:cNvSpPr>
          <p:nvPr>
            <p:ph type="ftr" sz="quarter" idx="22"/>
          </p:nvPr>
        </p:nvSpPr>
        <p:spPr>
          <a:xfrm>
            <a:off x="7246938" y="8551863"/>
            <a:ext cx="8289925" cy="376237"/>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Open Sans Light" charset="0"/>
                <a:cs typeface="Open Sans Light"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
        <p:nvSpPr>
          <p:cNvPr id="7" name="Slide Number Placeholder 2">
            <a:extLst>
              <a:ext uri="{FF2B5EF4-FFF2-40B4-BE49-F238E27FC236}">
                <a16:creationId xmlns:a16="http://schemas.microsoft.com/office/drawing/2014/main" id="{4771E4EC-A3B7-574F-9C89-1605EA17DA15}"/>
              </a:ext>
            </a:extLst>
          </p:cNvPr>
          <p:cNvSpPr>
            <a:spLocks noGrp="1" noChangeArrowheads="1"/>
          </p:cNvSpPr>
          <p:nvPr>
            <p:ph type="sldNum" sz="quarter" idx="23"/>
          </p:nvPr>
        </p:nvSpPr>
        <p:spPr>
          <a:xfrm>
            <a:off x="15571788" y="8551863"/>
            <a:ext cx="508000" cy="376237"/>
          </a:xfrm>
        </p:spPr>
        <p:txBody>
          <a:bodyPr/>
          <a:lstStyle>
            <a:lvl1pPr>
              <a:defRPr sz="1600">
                <a:latin typeface="Open Sans Light"/>
                <a:ea typeface="Open Sans Light"/>
                <a:cs typeface="Open Sans Light"/>
              </a:defRPr>
            </a:lvl1pPr>
          </a:lstStyle>
          <a:p>
            <a:fld id="{F07AC547-1E6A-A14E-8549-02C4D88917E3}" type="slidenum">
              <a:rPr lang="en-GB" altLang="it-IT"/>
              <a:pPr/>
              <a:t>‹N›</a:t>
            </a:fld>
            <a:endParaRPr lang="en-GB" altLang="it-IT"/>
          </a:p>
        </p:txBody>
      </p:sp>
    </p:spTree>
    <p:extLst>
      <p:ext uri="{BB962C8B-B14F-4D97-AF65-F5344CB8AC3E}">
        <p14:creationId xmlns:p14="http://schemas.microsoft.com/office/powerpoint/2010/main" val="1370047335"/>
      </p:ext>
    </p:extLst>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hapter 2">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A3E01850-FED2-9F4E-A1FF-D3C6CB7B22A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6256000" cy="915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25"/>
          <p:cNvSpPr>
            <a:spLocks noGrp="1"/>
          </p:cNvSpPr>
          <p:nvPr>
            <p:ph type="body" sz="quarter" idx="11"/>
          </p:nvPr>
        </p:nvSpPr>
        <p:spPr>
          <a:xfrm>
            <a:off x="2269067" y="792163"/>
            <a:ext cx="11751733" cy="7502312"/>
          </a:xfrm>
          <a:prstGeom prst="rect">
            <a:avLst/>
          </a:prstGeom>
        </p:spPr>
        <p:txBody>
          <a:bodyPr lIns="0" tIns="0" rIns="0" bIns="0" anchor="ctr" anchorCtr="1">
            <a:normAutofit/>
          </a:bodyPr>
          <a:lstStyle>
            <a:lvl1pPr marL="0" indent="0" algn="ctr">
              <a:lnSpc>
                <a:spcPct val="85000"/>
              </a:lnSpc>
              <a:spcBef>
                <a:spcPts val="0"/>
              </a:spcBef>
              <a:buNone/>
              <a:defRPr sz="11500" b="1" i="0" spc="-300" baseline="0">
                <a:solidFill>
                  <a:schemeClr val="accent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Tree>
    <p:extLst>
      <p:ext uri="{BB962C8B-B14F-4D97-AF65-F5344CB8AC3E}">
        <p14:creationId xmlns:p14="http://schemas.microsoft.com/office/powerpoint/2010/main" val="2105878196"/>
      </p:ext>
    </p:extLst>
  </p:cSld>
  <p:clrMapOvr>
    <a:masterClrMapping/>
  </p:clrMapOvr>
  <p:transition spd="med"/>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ext + Focus">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4060022D-C91C-C74E-B2E5-1773B9CD46B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62337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2">
            <a:extLst>
              <a:ext uri="{FF2B5EF4-FFF2-40B4-BE49-F238E27FC236}">
                <a16:creationId xmlns:a16="http://schemas.microsoft.com/office/drawing/2014/main" id="{5E96B3AB-FEF6-F24B-BFC1-7454DA669418}"/>
              </a:ext>
            </a:extLst>
          </p:cNvPr>
          <p:cNvSpPr/>
          <p:nvPr userDrawn="1"/>
        </p:nvSpPr>
        <p:spPr>
          <a:xfrm>
            <a:off x="7373823" y="4233946"/>
            <a:ext cx="10269600" cy="2398426"/>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30" name="Text Placeholder 15"/>
          <p:cNvSpPr>
            <a:spLocks noGrp="1"/>
          </p:cNvSpPr>
          <p:nvPr>
            <p:ph type="body" sz="quarter" idx="21"/>
          </p:nvPr>
        </p:nvSpPr>
        <p:spPr>
          <a:xfrm>
            <a:off x="723900" y="508000"/>
            <a:ext cx="12872179" cy="1244437"/>
          </a:xfrm>
          <a:prstGeom prst="rect">
            <a:avLst/>
          </a:prstGeom>
        </p:spPr>
        <p:txBody>
          <a:bodyPr lIns="0" tIns="0" rIns="0" bIns="0" anchor="ctr">
            <a:normAutofit/>
          </a:bodyPr>
          <a:lstStyle>
            <a:lvl1pPr marL="0" indent="0">
              <a:buNone/>
              <a:defRPr sz="4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31" name="Text Placeholder 15"/>
          <p:cNvSpPr>
            <a:spLocks noGrp="1"/>
          </p:cNvSpPr>
          <p:nvPr>
            <p:ph type="body" sz="quarter" idx="22"/>
          </p:nvPr>
        </p:nvSpPr>
        <p:spPr>
          <a:xfrm>
            <a:off x="723900" y="1752437"/>
            <a:ext cx="13381038" cy="5650996"/>
          </a:xfrm>
          <a:prstGeom prst="rect">
            <a:avLst/>
          </a:prstGeom>
        </p:spPr>
        <p:txBody>
          <a:bodyPr lIns="0" tIns="180000" rIns="0" bIns="180000" numCol="2" spcCol="72000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4" name="Text Placeholder 15"/>
          <p:cNvSpPr>
            <a:spLocks noGrp="1"/>
          </p:cNvSpPr>
          <p:nvPr>
            <p:ph type="body" sz="quarter" idx="23"/>
          </p:nvPr>
        </p:nvSpPr>
        <p:spPr>
          <a:xfrm>
            <a:off x="8097097" y="4523343"/>
            <a:ext cx="7327781" cy="1854195"/>
          </a:xfrm>
          <a:prstGeom prst="rect">
            <a:avLst/>
          </a:prstGeom>
        </p:spPr>
        <p:txBody>
          <a:bodyPr lIns="0" tIns="0" rIns="0" bIns="0" anchor="ctr">
            <a:noAutofit/>
          </a:bodyPr>
          <a:lstStyle>
            <a:lvl1pPr marL="0" indent="0">
              <a:lnSpc>
                <a:spcPct val="100000"/>
              </a:lnSpc>
              <a:buNone/>
              <a:defRPr sz="4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9" name="Footer Placeholder 9">
            <a:extLst>
              <a:ext uri="{FF2B5EF4-FFF2-40B4-BE49-F238E27FC236}">
                <a16:creationId xmlns:a16="http://schemas.microsoft.com/office/drawing/2014/main" id="{B919E825-613A-EA4B-870A-60E6FCFF2A9E}"/>
              </a:ext>
            </a:extLst>
          </p:cNvPr>
          <p:cNvSpPr>
            <a:spLocks noGrp="1" noChangeArrowheads="1"/>
          </p:cNvSpPr>
          <p:nvPr>
            <p:ph type="ftr" sz="quarter" idx="24"/>
          </p:nvPr>
        </p:nvSpPr>
        <p:spPr bwMode="auto">
          <a:xfrm>
            <a:off x="7246938" y="8551863"/>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Open Sans Light"/>
                <a:ea typeface="Open Sans Light"/>
                <a:cs typeface="Open Sans Light"/>
                <a:sym typeface="Helvetica Light" panose="020B0403020202020204" pitchFamily="34" charset="0"/>
              </a:defRPr>
            </a:lvl1pPr>
          </a:lstStyle>
          <a:p>
            <a:r>
              <a:rPr lang="en-US" altLang="it-IT"/>
              <a:t>OpenAIRE @ EOSC | RDA  | Berlin | 23rd March 2018</a:t>
            </a:r>
          </a:p>
        </p:txBody>
      </p:sp>
      <p:sp>
        <p:nvSpPr>
          <p:cNvPr id="10" name="Slide Number Placeholder 2">
            <a:extLst>
              <a:ext uri="{FF2B5EF4-FFF2-40B4-BE49-F238E27FC236}">
                <a16:creationId xmlns:a16="http://schemas.microsoft.com/office/drawing/2014/main" id="{ACEFA130-E3B5-D142-83F2-D5247C9C3B36}"/>
              </a:ext>
            </a:extLst>
          </p:cNvPr>
          <p:cNvSpPr>
            <a:spLocks noGrp="1" noChangeArrowheads="1"/>
          </p:cNvSpPr>
          <p:nvPr>
            <p:ph type="sldNum" sz="quarter" idx="25"/>
          </p:nvPr>
        </p:nvSpPr>
        <p:spPr>
          <a:xfrm>
            <a:off x="15571788" y="8551863"/>
            <a:ext cx="508000" cy="376237"/>
          </a:xfrm>
        </p:spPr>
        <p:txBody>
          <a:bodyPr/>
          <a:lstStyle>
            <a:lvl1pPr>
              <a:defRPr sz="1600">
                <a:latin typeface="Open Sans Light"/>
                <a:ea typeface="Open Sans Light"/>
                <a:cs typeface="Open Sans Light"/>
              </a:defRPr>
            </a:lvl1pPr>
          </a:lstStyle>
          <a:p>
            <a:fld id="{B73EDEDB-037F-0D4C-B250-D1898DA57EE6}" type="slidenum">
              <a:rPr lang="en-GB" altLang="it-IT"/>
              <a:pPr/>
              <a:t>‹N›</a:t>
            </a:fld>
            <a:endParaRPr lang="en-GB" altLang="it-IT"/>
          </a:p>
        </p:txBody>
      </p:sp>
    </p:spTree>
    <p:extLst>
      <p:ext uri="{BB962C8B-B14F-4D97-AF65-F5344CB8AC3E}">
        <p14:creationId xmlns:p14="http://schemas.microsoft.com/office/powerpoint/2010/main" val="3372019231"/>
      </p:ext>
    </p:extLst>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Text + Focus">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5C61BA1-CD3D-9C46-9EAD-C3E89C24055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62337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2">
            <a:extLst>
              <a:ext uri="{FF2B5EF4-FFF2-40B4-BE49-F238E27FC236}">
                <a16:creationId xmlns:a16="http://schemas.microsoft.com/office/drawing/2014/main" id="{794B3AF1-9091-214C-9B0A-BBD8C794F17D}"/>
              </a:ext>
            </a:extLst>
          </p:cNvPr>
          <p:cNvSpPr/>
          <p:nvPr userDrawn="1"/>
        </p:nvSpPr>
        <p:spPr>
          <a:xfrm>
            <a:off x="10252468" y="4415439"/>
            <a:ext cx="10269600" cy="2016000"/>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30" name="Text Placeholder 15"/>
          <p:cNvSpPr>
            <a:spLocks noGrp="1"/>
          </p:cNvSpPr>
          <p:nvPr>
            <p:ph type="body" sz="quarter" idx="21"/>
          </p:nvPr>
        </p:nvSpPr>
        <p:spPr>
          <a:xfrm>
            <a:off x="723900" y="508000"/>
            <a:ext cx="12872179" cy="1244437"/>
          </a:xfrm>
          <a:prstGeom prst="rect">
            <a:avLst/>
          </a:prstGeom>
        </p:spPr>
        <p:txBody>
          <a:bodyPr lIns="0" tIns="0" rIns="0" bIns="0" anchor="ctr">
            <a:normAutofit/>
          </a:bodyPr>
          <a:lstStyle>
            <a:lvl1pPr marL="0" indent="0">
              <a:buNone/>
              <a:defRPr sz="4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31" name="Text Placeholder 15"/>
          <p:cNvSpPr>
            <a:spLocks noGrp="1"/>
          </p:cNvSpPr>
          <p:nvPr>
            <p:ph type="body" sz="quarter" idx="22"/>
          </p:nvPr>
        </p:nvSpPr>
        <p:spPr>
          <a:xfrm>
            <a:off x="723900" y="1752437"/>
            <a:ext cx="13381038" cy="5650996"/>
          </a:xfrm>
          <a:prstGeom prst="rect">
            <a:avLst/>
          </a:prstGeom>
        </p:spPr>
        <p:txBody>
          <a:bodyPr lIns="0" tIns="180000" rIns="0" bIns="180000" numCol="2" spcCol="72000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4" name="Text Placeholder 15"/>
          <p:cNvSpPr>
            <a:spLocks noGrp="1"/>
          </p:cNvSpPr>
          <p:nvPr>
            <p:ph type="body" sz="quarter" idx="23"/>
          </p:nvPr>
        </p:nvSpPr>
        <p:spPr>
          <a:xfrm>
            <a:off x="11397343" y="4492300"/>
            <a:ext cx="4681960" cy="1854195"/>
          </a:xfrm>
          <a:prstGeom prst="rect">
            <a:avLst/>
          </a:prstGeom>
        </p:spPr>
        <p:txBody>
          <a:bodyPr lIns="0" tIns="0" rIns="0" bIns="0" anchor="ctr">
            <a:normAutofit/>
          </a:bodyPr>
          <a:lstStyle>
            <a:lvl1pPr marL="0" indent="0">
              <a:lnSpc>
                <a:spcPct val="100000"/>
              </a:lnSpc>
              <a:buNone/>
              <a:defRPr sz="40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9" name="Footer Placeholder 9">
            <a:extLst>
              <a:ext uri="{FF2B5EF4-FFF2-40B4-BE49-F238E27FC236}">
                <a16:creationId xmlns:a16="http://schemas.microsoft.com/office/drawing/2014/main" id="{4B7EFC56-9853-C443-8B1B-848BE565ADB7}"/>
              </a:ext>
            </a:extLst>
          </p:cNvPr>
          <p:cNvSpPr>
            <a:spLocks noGrp="1" noChangeArrowheads="1"/>
          </p:cNvSpPr>
          <p:nvPr>
            <p:ph type="ftr" sz="quarter" idx="24"/>
          </p:nvPr>
        </p:nvSpPr>
        <p:spPr bwMode="auto">
          <a:xfrm>
            <a:off x="7246938" y="8551863"/>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Open Sans Light"/>
                <a:ea typeface="Open Sans Light"/>
                <a:cs typeface="Open Sans Light"/>
                <a:sym typeface="Helvetica Light" panose="020B0403020202020204" pitchFamily="34" charset="0"/>
              </a:defRPr>
            </a:lvl1pPr>
          </a:lstStyle>
          <a:p>
            <a:r>
              <a:rPr lang="en-US" altLang="it-IT"/>
              <a:t>OpenAIRE @ EOSC | RDA  | Berlin | 23rd March 2018</a:t>
            </a:r>
          </a:p>
        </p:txBody>
      </p:sp>
      <p:sp>
        <p:nvSpPr>
          <p:cNvPr id="10" name="Slide Number Placeholder 2">
            <a:extLst>
              <a:ext uri="{FF2B5EF4-FFF2-40B4-BE49-F238E27FC236}">
                <a16:creationId xmlns:a16="http://schemas.microsoft.com/office/drawing/2014/main" id="{EEBBC37F-FB96-B448-9650-E46BBB2E47EF}"/>
              </a:ext>
            </a:extLst>
          </p:cNvPr>
          <p:cNvSpPr>
            <a:spLocks noGrp="1" noChangeArrowheads="1"/>
          </p:cNvSpPr>
          <p:nvPr>
            <p:ph type="sldNum" sz="quarter" idx="25"/>
          </p:nvPr>
        </p:nvSpPr>
        <p:spPr>
          <a:xfrm>
            <a:off x="15571788" y="8551863"/>
            <a:ext cx="508000" cy="376237"/>
          </a:xfrm>
        </p:spPr>
        <p:txBody>
          <a:bodyPr/>
          <a:lstStyle>
            <a:lvl1pPr>
              <a:defRPr sz="1600">
                <a:latin typeface="Open Sans Light"/>
                <a:ea typeface="Open Sans Light"/>
                <a:cs typeface="Open Sans Light"/>
              </a:defRPr>
            </a:lvl1pPr>
          </a:lstStyle>
          <a:p>
            <a:fld id="{FF868809-8D5F-A547-AD94-682212CAC9E7}" type="slidenum">
              <a:rPr lang="en-GB" altLang="it-IT"/>
              <a:pPr/>
              <a:t>‹N›</a:t>
            </a:fld>
            <a:endParaRPr lang="en-GB" altLang="it-IT"/>
          </a:p>
        </p:txBody>
      </p:sp>
    </p:spTree>
    <p:extLst>
      <p:ext uri="{BB962C8B-B14F-4D97-AF65-F5344CB8AC3E}">
        <p14:creationId xmlns:p14="http://schemas.microsoft.com/office/powerpoint/2010/main" val="92094793"/>
      </p:ext>
    </p:extLst>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ig Number">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FD4A661-72E4-724C-9372-B701E2654FB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1984375" y="0"/>
            <a:ext cx="14271625" cy="803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6">
            <a:extLst>
              <a:ext uri="{FF2B5EF4-FFF2-40B4-BE49-F238E27FC236}">
                <a16:creationId xmlns:a16="http://schemas.microsoft.com/office/drawing/2014/main" id="{B9465D68-6833-AE4B-87F5-D231CCCA95E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736513" y="1654175"/>
            <a:ext cx="11938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Placeholder 25"/>
          <p:cNvSpPr>
            <a:spLocks noGrp="1"/>
          </p:cNvSpPr>
          <p:nvPr>
            <p:ph type="body" sz="quarter" idx="11"/>
          </p:nvPr>
        </p:nvSpPr>
        <p:spPr>
          <a:xfrm>
            <a:off x="711200" y="4584702"/>
            <a:ext cx="12888913" cy="2832098"/>
          </a:xfrm>
          <a:prstGeom prst="rect">
            <a:avLst/>
          </a:prstGeom>
        </p:spPr>
        <p:txBody>
          <a:bodyPr lIns="0" tIns="180000" rIns="0" bIns="0">
            <a:normAutofit/>
          </a:bodyPr>
          <a:lstStyle>
            <a:lvl1pPr marL="0" indent="0" algn="l">
              <a:spcBef>
                <a:spcPts val="300"/>
              </a:spcBef>
              <a:buNone/>
              <a:defRPr sz="4400" b="0" i="0" spc="-151" baseline="0">
                <a:solidFill>
                  <a:schemeClr val="accent6"/>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15" name="Text Placeholder 25"/>
          <p:cNvSpPr>
            <a:spLocks noGrp="1"/>
          </p:cNvSpPr>
          <p:nvPr>
            <p:ph type="body" sz="quarter" idx="19"/>
          </p:nvPr>
        </p:nvSpPr>
        <p:spPr>
          <a:xfrm>
            <a:off x="711198" y="2045544"/>
            <a:ext cx="12888915" cy="2539157"/>
          </a:xfrm>
          <a:prstGeom prst="rect">
            <a:avLst/>
          </a:prstGeom>
        </p:spPr>
        <p:txBody>
          <a:bodyPr lIns="0" tIns="0" rIns="0" bIns="0" anchor="b">
            <a:normAutofit/>
          </a:bodyPr>
          <a:lstStyle>
            <a:lvl1pPr marL="0" indent="0" algn="l">
              <a:lnSpc>
                <a:spcPct val="75000"/>
              </a:lnSpc>
              <a:spcBef>
                <a:spcPts val="0"/>
              </a:spcBef>
              <a:buNone/>
              <a:defRPr sz="190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8" name="Footer Placeholder 9">
            <a:extLst>
              <a:ext uri="{FF2B5EF4-FFF2-40B4-BE49-F238E27FC236}">
                <a16:creationId xmlns:a16="http://schemas.microsoft.com/office/drawing/2014/main" id="{2BB5D105-0E48-B54D-91B2-2BE8CB10C8C5}"/>
              </a:ext>
            </a:extLst>
          </p:cNvPr>
          <p:cNvSpPr>
            <a:spLocks noGrp="1" noChangeArrowheads="1"/>
          </p:cNvSpPr>
          <p:nvPr>
            <p:ph type="ftr" sz="quarter" idx="20"/>
          </p:nvPr>
        </p:nvSpPr>
        <p:spPr bwMode="auto">
          <a:xfrm>
            <a:off x="7246938" y="8551863"/>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Open Sans Light"/>
                <a:ea typeface="Open Sans Light"/>
                <a:cs typeface="Open Sans Light"/>
                <a:sym typeface="Helvetica Light" panose="020B0403020202020204" pitchFamily="34" charset="0"/>
              </a:defRPr>
            </a:lvl1pPr>
          </a:lstStyle>
          <a:p>
            <a:r>
              <a:rPr lang="en-US" altLang="it-IT"/>
              <a:t>OpenAIRE @ EOSC | RDA  | Berlin | 23rd March 2018</a:t>
            </a:r>
          </a:p>
        </p:txBody>
      </p:sp>
      <p:sp>
        <p:nvSpPr>
          <p:cNvPr id="9" name="Slide Number Placeholder 2">
            <a:extLst>
              <a:ext uri="{FF2B5EF4-FFF2-40B4-BE49-F238E27FC236}">
                <a16:creationId xmlns:a16="http://schemas.microsoft.com/office/drawing/2014/main" id="{CC77CDFB-330F-B848-AD5D-24463BF92B77}"/>
              </a:ext>
            </a:extLst>
          </p:cNvPr>
          <p:cNvSpPr>
            <a:spLocks noGrp="1" noChangeArrowheads="1"/>
          </p:cNvSpPr>
          <p:nvPr>
            <p:ph type="sldNum" sz="quarter" idx="21"/>
          </p:nvPr>
        </p:nvSpPr>
        <p:spPr>
          <a:xfrm>
            <a:off x="15571788" y="8551863"/>
            <a:ext cx="508000" cy="376237"/>
          </a:xfrm>
        </p:spPr>
        <p:txBody>
          <a:bodyPr/>
          <a:lstStyle>
            <a:lvl1pPr>
              <a:defRPr sz="1600">
                <a:latin typeface="Open Sans Light"/>
                <a:ea typeface="Open Sans Light"/>
                <a:cs typeface="Open Sans Light"/>
              </a:defRPr>
            </a:lvl1pPr>
          </a:lstStyle>
          <a:p>
            <a:fld id="{59E37BDF-E978-4D42-9A36-7F2E7607CCB4}" type="slidenum">
              <a:rPr lang="en-GB" altLang="it-IT"/>
              <a:pPr/>
              <a:t>‹N›</a:t>
            </a:fld>
            <a:endParaRPr lang="en-GB" altLang="it-IT"/>
          </a:p>
        </p:txBody>
      </p:sp>
    </p:spTree>
    <p:extLst>
      <p:ext uri="{BB962C8B-B14F-4D97-AF65-F5344CB8AC3E}">
        <p14:creationId xmlns:p14="http://schemas.microsoft.com/office/powerpoint/2010/main" val="4117000125"/>
      </p:ext>
    </p:extLst>
  </p:cSld>
  <p:clrMapOvr>
    <a:masterClrMapping/>
  </p:clrMapOvr>
  <p:transition spd="med"/>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8" name="Text Placeholder 27"/>
          <p:cNvSpPr>
            <a:spLocks noGrp="1"/>
          </p:cNvSpPr>
          <p:nvPr>
            <p:ph type="body" sz="quarter" idx="1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Tx/>
              <a:buBlip>
                <a:blip r:embed="rId2"/>
              </a:buBlip>
              <a:defRPr sz="4000" b="1" i="0" spc="-151">
                <a:solidFill>
                  <a:schemeClr val="tx1">
                    <a:lumMod val="65000"/>
                    <a:lumOff val="35000"/>
                  </a:schemeClr>
                </a:solidFill>
                <a:latin typeface="Helvetica" charset="0"/>
                <a:ea typeface="Helvetica" charset="0"/>
                <a:cs typeface="Helvetica" charset="0"/>
              </a:defRPr>
            </a:lvl1pPr>
            <a:lvl2pPr>
              <a:lnSpc>
                <a:spcPct val="100000"/>
              </a:lnSpc>
              <a:spcBef>
                <a:spcPts val="0"/>
              </a:spcBef>
              <a:buClr>
                <a:srgbClr val="4687E6"/>
              </a:buClr>
              <a:buSzPct val="85000"/>
              <a:defRPr sz="3600" b="0" i="0" spc="-151">
                <a:solidFill>
                  <a:srgbClr val="5B72D1"/>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bg2">
                    <a:lumMod val="50000"/>
                  </a:schemeClr>
                </a:solidFill>
                <a:latin typeface="Helvetica" charset="0"/>
                <a:ea typeface="Helvetica" charset="0"/>
                <a:cs typeface="Helvetica" charset="0"/>
              </a:defRPr>
            </a:lvl3pPr>
          </a:lstStyle>
          <a:p>
            <a:pPr lvl="0"/>
            <a:r>
              <a:rPr lang="it-IT"/>
              <a:t>Fare clic per modificare gli stili del testo dello schema</a:t>
            </a:r>
          </a:p>
          <a:p>
            <a:pPr lvl="1"/>
            <a:r>
              <a:rPr lang="it-IT"/>
              <a:t>Secondo livello</a:t>
            </a:r>
          </a:p>
          <a:p>
            <a:pPr lvl="2"/>
            <a:r>
              <a:rPr lang="it-IT"/>
              <a:t>Terzo livello</a:t>
            </a:r>
          </a:p>
        </p:txBody>
      </p:sp>
      <p:sp>
        <p:nvSpPr>
          <p:cNvPr id="11" name="Text Placeholder 15"/>
          <p:cNvSpPr>
            <a:spLocks noGrp="1"/>
          </p:cNvSpPr>
          <p:nvPr>
            <p:ph type="body" sz="quarter" idx="21"/>
          </p:nvPr>
        </p:nvSpPr>
        <p:spPr>
          <a:xfrm>
            <a:off x="711200" y="338668"/>
            <a:ext cx="13530416" cy="1145358"/>
          </a:xfrm>
          <a:prstGeom prst="rect">
            <a:avLst/>
          </a:prstGeom>
        </p:spPr>
        <p:txBody>
          <a:bodyPr lIns="0" tIns="0" rIns="0" bIns="0" anchor="ctr">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6" name="Footer Placeholder 9">
            <a:extLst>
              <a:ext uri="{FF2B5EF4-FFF2-40B4-BE49-F238E27FC236}">
                <a16:creationId xmlns:a16="http://schemas.microsoft.com/office/drawing/2014/main" id="{5CF507A5-4566-DD46-8896-41A3639FD460}"/>
              </a:ext>
            </a:extLst>
          </p:cNvPr>
          <p:cNvSpPr>
            <a:spLocks noGrp="1"/>
          </p:cNvSpPr>
          <p:nvPr>
            <p:ph type="ftr" sz="quarter" idx="22"/>
          </p:nvPr>
        </p:nvSpPr>
        <p:spPr>
          <a:xfrm>
            <a:off x="7280275" y="8569325"/>
            <a:ext cx="8291513" cy="376238"/>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Open Sans Light" charset="0"/>
                <a:cs typeface="Open Sans Light"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
        <p:nvSpPr>
          <p:cNvPr id="7" name="Slide Number Placeholder 2">
            <a:extLst>
              <a:ext uri="{FF2B5EF4-FFF2-40B4-BE49-F238E27FC236}">
                <a16:creationId xmlns:a16="http://schemas.microsoft.com/office/drawing/2014/main" id="{EF9738EE-7D23-1A4B-BA71-39304AB47839}"/>
              </a:ext>
            </a:extLst>
          </p:cNvPr>
          <p:cNvSpPr>
            <a:spLocks noGrp="1" noChangeArrowheads="1"/>
          </p:cNvSpPr>
          <p:nvPr>
            <p:ph type="sldNum" sz="quarter" idx="23"/>
          </p:nvPr>
        </p:nvSpPr>
        <p:spPr>
          <a:xfrm>
            <a:off x="15571788" y="8551863"/>
            <a:ext cx="508000" cy="376237"/>
          </a:xfrm>
        </p:spPr>
        <p:txBody>
          <a:bodyPr/>
          <a:lstStyle>
            <a:lvl1pPr>
              <a:defRPr sz="1600">
                <a:latin typeface="Helvetica Light" panose="020B0403020202020204" pitchFamily="34" charset="0"/>
                <a:ea typeface="Open Sans Light"/>
                <a:cs typeface="Open Sans Light"/>
              </a:defRPr>
            </a:lvl1pPr>
          </a:lstStyle>
          <a:p>
            <a:fld id="{53F8182A-FC48-C044-B4F5-C9E24A2CF958}" type="slidenum">
              <a:rPr lang="en-GB" altLang="it-IT"/>
              <a:pPr/>
              <a:t>‹N›</a:t>
            </a:fld>
            <a:endParaRPr lang="en-GB" altLang="it-IT"/>
          </a:p>
        </p:txBody>
      </p:sp>
    </p:spTree>
    <p:extLst>
      <p:ext uri="{BB962C8B-B14F-4D97-AF65-F5344CB8AC3E}">
        <p14:creationId xmlns:p14="http://schemas.microsoft.com/office/powerpoint/2010/main" val="3939096651"/>
      </p:ext>
    </p:extLst>
  </p:cSld>
  <p:clrMapOvr>
    <a:masterClrMapping/>
  </p:clrMapOvr>
  <p:transition spd="med"/>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Bullets_bg">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D462B506-79B5-034F-BACB-B3062BD2AED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62337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Placeholder 27"/>
          <p:cNvSpPr>
            <a:spLocks noGrp="1"/>
          </p:cNvSpPr>
          <p:nvPr>
            <p:ph type="body" sz="quarter" idx="1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bg2">
                  <a:lumMod val="50000"/>
                </a:schemeClr>
              </a:buClr>
              <a:buSzPct val="85000"/>
              <a:buFont typeface="Arial" charset="0"/>
              <a:buChar char="•"/>
              <a:defRPr sz="4400" b="1" i="0" spc="-151">
                <a:solidFill>
                  <a:schemeClr val="tx1">
                    <a:lumMod val="65000"/>
                    <a:lumOff val="35000"/>
                  </a:schemeClr>
                </a:solidFill>
                <a:latin typeface="Helvetica" charset="0"/>
                <a:ea typeface="Helvetica" charset="0"/>
                <a:cs typeface="Helvetica" charset="0"/>
              </a:defRPr>
            </a:lvl1pPr>
            <a:lvl2pPr>
              <a:lnSpc>
                <a:spcPct val="100000"/>
              </a:lnSpc>
              <a:spcBef>
                <a:spcPts val="1000"/>
              </a:spcBef>
              <a:spcAft>
                <a:spcPts val="0"/>
              </a:spcAft>
              <a:buClr>
                <a:srgbClr val="4687E6"/>
              </a:buClr>
              <a:buSzPct val="85000"/>
              <a:defRPr sz="4000" b="0" i="0" spc="-151">
                <a:solidFill>
                  <a:srgbClr val="4687E6"/>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tx1">
                    <a:lumMod val="50000"/>
                    <a:lumOff val="50000"/>
                  </a:schemeClr>
                </a:solidFill>
                <a:latin typeface="Helvetica" charset="0"/>
                <a:ea typeface="Helvetica" charset="0"/>
                <a:cs typeface="Helvetica" charset="0"/>
              </a:defRPr>
            </a:lvl3pPr>
          </a:lstStyle>
          <a:p>
            <a:pPr lvl="0"/>
            <a:r>
              <a:rPr lang="it-IT"/>
              <a:t>Fare clic per modificare gli stili del testo dello schema</a:t>
            </a:r>
          </a:p>
          <a:p>
            <a:pPr lvl="1"/>
            <a:r>
              <a:rPr lang="it-IT"/>
              <a:t>Secondo livello</a:t>
            </a:r>
          </a:p>
          <a:p>
            <a:pPr lvl="2"/>
            <a:r>
              <a:rPr lang="it-IT"/>
              <a:t>Terzo livello</a:t>
            </a:r>
          </a:p>
        </p:txBody>
      </p:sp>
      <p:sp>
        <p:nvSpPr>
          <p:cNvPr id="11" name="Text Placeholder 15"/>
          <p:cNvSpPr>
            <a:spLocks noGrp="1"/>
          </p:cNvSpPr>
          <p:nvPr>
            <p:ph type="body" sz="quarter" idx="21"/>
          </p:nvPr>
        </p:nvSpPr>
        <p:spPr>
          <a:xfrm>
            <a:off x="711200" y="338668"/>
            <a:ext cx="13530416" cy="1145358"/>
          </a:xfrm>
          <a:prstGeom prst="rect">
            <a:avLst/>
          </a:prstGeom>
        </p:spPr>
        <p:txBody>
          <a:bodyPr lIns="0" tIns="0" rIns="0" bIns="0" anchor="ctr">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7" name="Footer Placeholder 9">
            <a:extLst>
              <a:ext uri="{FF2B5EF4-FFF2-40B4-BE49-F238E27FC236}">
                <a16:creationId xmlns:a16="http://schemas.microsoft.com/office/drawing/2014/main" id="{931587AE-9DCE-DD43-881F-AC68D84146E1}"/>
              </a:ext>
            </a:extLst>
          </p:cNvPr>
          <p:cNvSpPr>
            <a:spLocks noGrp="1"/>
          </p:cNvSpPr>
          <p:nvPr>
            <p:ph type="ftr" sz="quarter" idx="22"/>
          </p:nvPr>
        </p:nvSpPr>
        <p:spPr>
          <a:xfrm>
            <a:off x="7246938" y="8551863"/>
            <a:ext cx="8289925" cy="376237"/>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Open Sans Light" charset="0"/>
                <a:cs typeface="Open Sans Light"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
        <p:nvSpPr>
          <p:cNvPr id="8" name="Slide Number Placeholder 2">
            <a:extLst>
              <a:ext uri="{FF2B5EF4-FFF2-40B4-BE49-F238E27FC236}">
                <a16:creationId xmlns:a16="http://schemas.microsoft.com/office/drawing/2014/main" id="{EBAEDE56-F717-3940-B957-86792AE2CA74}"/>
              </a:ext>
            </a:extLst>
          </p:cNvPr>
          <p:cNvSpPr>
            <a:spLocks noGrp="1" noChangeArrowheads="1"/>
          </p:cNvSpPr>
          <p:nvPr>
            <p:ph type="sldNum" sz="quarter" idx="23"/>
          </p:nvPr>
        </p:nvSpPr>
        <p:spPr>
          <a:xfrm>
            <a:off x="15571788" y="8551863"/>
            <a:ext cx="508000" cy="376237"/>
          </a:xfrm>
        </p:spPr>
        <p:txBody>
          <a:bodyPr/>
          <a:lstStyle>
            <a:lvl1pPr>
              <a:defRPr sz="1600">
                <a:latin typeface="Helvetica Light" panose="020B0403020202020204" pitchFamily="34" charset="0"/>
                <a:ea typeface="Open Sans Light"/>
                <a:cs typeface="Open Sans Light"/>
              </a:defRPr>
            </a:lvl1pPr>
          </a:lstStyle>
          <a:p>
            <a:fld id="{4D8EDCC7-7E76-D64F-8A67-32B55E82686C}" type="slidenum">
              <a:rPr lang="en-GB" altLang="it-IT"/>
              <a:pPr/>
              <a:t>‹N›</a:t>
            </a:fld>
            <a:endParaRPr lang="en-GB" altLang="it-IT"/>
          </a:p>
        </p:txBody>
      </p:sp>
    </p:spTree>
    <p:extLst>
      <p:ext uri="{BB962C8B-B14F-4D97-AF65-F5344CB8AC3E}">
        <p14:creationId xmlns:p14="http://schemas.microsoft.com/office/powerpoint/2010/main" val="2687849998"/>
      </p:ext>
    </p:extLst>
  </p:cSld>
  <p:clrMapOvr>
    <a:masterClrMapping/>
  </p:clrMapOvr>
  <p:transition spd="med"/>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lank_diagrams_with_header">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AE560A01-E839-A44F-8008-74FA15D0CE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a:extLst>
              <a:ext uri="{FF2B5EF4-FFF2-40B4-BE49-F238E27FC236}">
                <a16:creationId xmlns:a16="http://schemas.microsoft.com/office/drawing/2014/main" id="{70AF00E8-7FC2-7742-99C4-150B42015FA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5"/>
          <p:cNvSpPr>
            <a:spLocks noGrp="1"/>
          </p:cNvSpPr>
          <p:nvPr>
            <p:ph type="body" sz="quarter" idx="21"/>
          </p:nvPr>
        </p:nvSpPr>
        <p:spPr>
          <a:xfrm>
            <a:off x="1362792" y="338668"/>
            <a:ext cx="13530416" cy="1145358"/>
          </a:xfrm>
          <a:prstGeom prst="rect">
            <a:avLst/>
          </a:prstGeom>
        </p:spPr>
        <p:txBody>
          <a:bodyPr lIns="0" tIns="0" rIns="0" bIns="0" anchor="ctr">
            <a:normAutofit/>
          </a:bodyPr>
          <a:lstStyle>
            <a:lvl1pPr marL="0" indent="0" algn="ctr">
              <a:buNone/>
              <a:defRPr sz="54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7" name="Footer Placeholder 9">
            <a:extLst>
              <a:ext uri="{FF2B5EF4-FFF2-40B4-BE49-F238E27FC236}">
                <a16:creationId xmlns:a16="http://schemas.microsoft.com/office/drawing/2014/main" id="{2065900A-8294-4949-9153-F86D61C1DE72}"/>
              </a:ext>
            </a:extLst>
          </p:cNvPr>
          <p:cNvSpPr>
            <a:spLocks noGrp="1"/>
          </p:cNvSpPr>
          <p:nvPr>
            <p:ph type="ftr" sz="quarter" idx="22"/>
          </p:nvPr>
        </p:nvSpPr>
        <p:spPr>
          <a:xfrm>
            <a:off x="7246938" y="8551863"/>
            <a:ext cx="8289925" cy="376237"/>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Open Sans Light" charset="0"/>
                <a:cs typeface="Open Sans Light"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
        <p:nvSpPr>
          <p:cNvPr id="8" name="Slide Number Placeholder 2">
            <a:extLst>
              <a:ext uri="{FF2B5EF4-FFF2-40B4-BE49-F238E27FC236}">
                <a16:creationId xmlns:a16="http://schemas.microsoft.com/office/drawing/2014/main" id="{13B39194-3C58-7E4A-8C15-AD014783474E}"/>
              </a:ext>
            </a:extLst>
          </p:cNvPr>
          <p:cNvSpPr>
            <a:spLocks noGrp="1" noChangeArrowheads="1"/>
          </p:cNvSpPr>
          <p:nvPr>
            <p:ph type="sldNum" sz="quarter" idx="23"/>
          </p:nvPr>
        </p:nvSpPr>
        <p:spPr>
          <a:xfrm>
            <a:off x="15571788" y="8551863"/>
            <a:ext cx="508000" cy="376237"/>
          </a:xfrm>
        </p:spPr>
        <p:txBody>
          <a:bodyPr/>
          <a:lstStyle>
            <a:lvl1pPr>
              <a:defRPr sz="1600">
                <a:latin typeface="Open Sans Light"/>
                <a:ea typeface="Open Sans Light"/>
                <a:cs typeface="Open Sans Light"/>
              </a:defRPr>
            </a:lvl1pPr>
          </a:lstStyle>
          <a:p>
            <a:fld id="{A584CA3B-FA59-7A42-839C-2BF903576CDE}" type="slidenum">
              <a:rPr lang="en-GB" altLang="it-IT"/>
              <a:pPr/>
              <a:t>‹N›</a:t>
            </a:fld>
            <a:endParaRPr lang="en-GB" altLang="it-IT"/>
          </a:p>
        </p:txBody>
      </p:sp>
    </p:spTree>
    <p:extLst>
      <p:ext uri="{BB962C8B-B14F-4D97-AF65-F5344CB8AC3E}">
        <p14:creationId xmlns:p14="http://schemas.microsoft.com/office/powerpoint/2010/main" val="1752994302"/>
      </p:ext>
    </p:extLst>
  </p:cSld>
  <p:clrMapOvr>
    <a:masterClrMapping/>
  </p:clrMapOvr>
  <p:transition spd="med"/>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Blank_diagrams">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1AEA1397-97A8-B248-8AAB-EAD5B39B9D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9">
            <a:extLst>
              <a:ext uri="{FF2B5EF4-FFF2-40B4-BE49-F238E27FC236}">
                <a16:creationId xmlns:a16="http://schemas.microsoft.com/office/drawing/2014/main" id="{BE0DA5D2-E984-984A-8717-9EFC43E4EAD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835338"/>
      </p:ext>
    </p:extLst>
  </p:cSld>
  <p:clrMapOvr>
    <a:masterClrMapping/>
  </p:clrMapOvr>
  <p:transition spd="med"/>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 Full Photo">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D0E0FC87-A079-6740-94EA-FF7C317D056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5616" b="-15616"/>
          <a:stretch>
            <a:fillRect/>
          </a:stretch>
        </p:blipFill>
        <p:spPr bwMode="auto">
          <a:xfrm>
            <a:off x="0" y="0"/>
            <a:ext cx="16256000" cy="1083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CAAE9B91-F26B-6042-A028-C3DD153F07B8}"/>
              </a:ext>
            </a:extLst>
          </p:cNvPr>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8" name="TextBox 2">
            <a:extLst>
              <a:ext uri="{FF2B5EF4-FFF2-40B4-BE49-F238E27FC236}">
                <a16:creationId xmlns:a16="http://schemas.microsoft.com/office/drawing/2014/main" id="{570B34EA-C858-064A-B8F6-803D0F027C12}"/>
              </a:ext>
            </a:extLst>
          </p:cNvPr>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wrap="none" lIns="47625" tIns="47625" rIns="47625" bIns="47625" spcCol="38100" anchor="ctr">
            <a:spAutoFit/>
          </a:bodyPr>
          <a:lstStyle/>
          <a:p>
            <a:pPr algn="ctr" defTabSz="547687" eaLnBrk="1" fontAlgn="auto">
              <a:spcBef>
                <a:spcPts val="0"/>
              </a:spcBef>
              <a:spcAft>
                <a:spcPts val="0"/>
              </a:spcAft>
              <a:defRPr/>
            </a:pPr>
            <a:endParaRPr lang="en-US" b="1" kern="0">
              <a:latin typeface="Open Sans" charset="0"/>
              <a:ea typeface="Open Sans" charset="0"/>
              <a:cs typeface="Open Sans" charset="0"/>
              <a:sym typeface="Helvetica Light"/>
            </a:endParaRPr>
          </a:p>
        </p:txBody>
      </p:sp>
      <p:sp>
        <p:nvSpPr>
          <p:cNvPr id="5" name="Text Placeholder 25"/>
          <p:cNvSpPr>
            <a:spLocks noGrp="1"/>
          </p:cNvSpPr>
          <p:nvPr>
            <p:ph type="body" sz="quarter" idx="10"/>
          </p:nvPr>
        </p:nvSpPr>
        <p:spPr>
          <a:xfrm>
            <a:off x="711200" y="792163"/>
            <a:ext cx="12888913" cy="4718837"/>
          </a:xfrm>
          <a:prstGeom prst="rect">
            <a:avLst/>
          </a:prstGeom>
        </p:spPr>
        <p:txBody>
          <a:bodyPr lIns="0" tIns="0" rIns="0" bIns="0" anchor="b">
            <a:normAutofit/>
          </a:bodyPr>
          <a:lstStyle>
            <a:lvl1pPr marL="0" indent="0" algn="l">
              <a:lnSpc>
                <a:spcPct val="85000"/>
              </a:lnSpc>
              <a:spcBef>
                <a:spcPts val="0"/>
              </a:spcBef>
              <a:buNone/>
              <a:defRPr sz="144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6" name="Text Placeholder 25"/>
          <p:cNvSpPr>
            <a:spLocks noGrp="1"/>
          </p:cNvSpPr>
          <p:nvPr>
            <p:ph type="body" sz="quarter" idx="11"/>
          </p:nvPr>
        </p:nvSpPr>
        <p:spPr>
          <a:xfrm>
            <a:off x="711201" y="5511000"/>
            <a:ext cx="7173626" cy="1905800"/>
          </a:xfrm>
          <a:prstGeom prst="rect">
            <a:avLst/>
          </a:prstGeom>
        </p:spPr>
        <p:txBody>
          <a:bodyPr lIns="0" tIns="180000" rIns="0" bIns="0">
            <a:normAutofit/>
          </a:bodyPr>
          <a:lstStyle>
            <a:lvl1pPr marL="0" indent="0" algn="l">
              <a:lnSpc>
                <a:spcPct val="85000"/>
              </a:lnSpc>
              <a:spcBef>
                <a:spcPts val="0"/>
              </a:spcBef>
              <a:buNone/>
              <a:defRPr sz="4400" b="1" i="0" spc="-1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Tree>
    <p:extLst>
      <p:ext uri="{BB962C8B-B14F-4D97-AF65-F5344CB8AC3E}">
        <p14:creationId xmlns:p14="http://schemas.microsoft.com/office/powerpoint/2010/main" val="3544251089"/>
      </p:ext>
    </p:extLst>
  </p:cSld>
  <p:clrMapOvr>
    <a:masterClrMapping/>
  </p:clrMapOvr>
  <p:transition spd="med"/>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itle - Full Photo">
    <p:spTree>
      <p:nvGrpSpPr>
        <p:cNvPr id="1" name=""/>
        <p:cNvGrpSpPr/>
        <p:nvPr/>
      </p:nvGrpSpPr>
      <p:grpSpPr>
        <a:xfrm>
          <a:off x="0" y="0"/>
          <a:ext cx="0" cy="0"/>
          <a:chOff x="0" y="0"/>
          <a:chExt cx="0" cy="0"/>
        </a:xfrm>
      </p:grpSpPr>
      <p:pic>
        <p:nvPicPr>
          <p:cNvPr id="7" name="Picture 9">
            <a:extLst>
              <a:ext uri="{FF2B5EF4-FFF2-40B4-BE49-F238E27FC236}">
                <a16:creationId xmlns:a16="http://schemas.microsoft.com/office/drawing/2014/main" id="{B3851513-E10A-E44B-828D-848333777ED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5616" b="-15616"/>
          <a:stretch>
            <a:fillRect/>
          </a:stretch>
        </p:blipFill>
        <p:spPr bwMode="auto">
          <a:xfrm>
            <a:off x="0" y="0"/>
            <a:ext cx="16256000" cy="1083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C6CDCBD-A28A-444A-971B-E1188C432E17}"/>
              </a:ext>
            </a:extLst>
          </p:cNvPr>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0" name="TextBox 2">
            <a:extLst>
              <a:ext uri="{FF2B5EF4-FFF2-40B4-BE49-F238E27FC236}">
                <a16:creationId xmlns:a16="http://schemas.microsoft.com/office/drawing/2014/main" id="{C9AF35C6-963B-D54D-AAB9-C4EA473B6269}"/>
              </a:ext>
            </a:extLst>
          </p:cNvPr>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wrap="none" lIns="47625" tIns="47625" rIns="47625" bIns="47625" spcCol="38100" anchor="ctr">
            <a:spAutoFit/>
          </a:bodyPr>
          <a:lstStyle/>
          <a:p>
            <a:pPr algn="ctr" defTabSz="547687" eaLnBrk="1" fontAlgn="auto">
              <a:spcBef>
                <a:spcPts val="0"/>
              </a:spcBef>
              <a:spcAft>
                <a:spcPts val="0"/>
              </a:spcAft>
              <a:defRPr/>
            </a:pPr>
            <a:endParaRPr lang="en-US" kern="0">
              <a:latin typeface="+mn-lt"/>
              <a:ea typeface="+mn-ea"/>
              <a:cs typeface="+mn-cs"/>
              <a:sym typeface="Helvetica Light"/>
            </a:endParaRPr>
          </a:p>
        </p:txBody>
      </p:sp>
      <p:sp>
        <p:nvSpPr>
          <p:cNvPr id="11" name="Rounded Rectangle 6">
            <a:extLst>
              <a:ext uri="{FF2B5EF4-FFF2-40B4-BE49-F238E27FC236}">
                <a16:creationId xmlns:a16="http://schemas.microsoft.com/office/drawing/2014/main" id="{049A5B08-C7C0-1A48-880E-C37780880F7F}"/>
              </a:ext>
            </a:extLst>
          </p:cNvPr>
          <p:cNvSpPr/>
          <p:nvPr userDrawn="1"/>
        </p:nvSpPr>
        <p:spPr>
          <a:xfrm>
            <a:off x="7516100" y="6216919"/>
            <a:ext cx="10269600" cy="2398426"/>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5" name="Text Placeholder 25"/>
          <p:cNvSpPr>
            <a:spLocks noGrp="1"/>
          </p:cNvSpPr>
          <p:nvPr>
            <p:ph type="body" sz="quarter" idx="10"/>
          </p:nvPr>
        </p:nvSpPr>
        <p:spPr>
          <a:xfrm>
            <a:off x="711200" y="792163"/>
            <a:ext cx="12888913" cy="4718837"/>
          </a:xfrm>
          <a:prstGeom prst="rect">
            <a:avLst/>
          </a:prstGeom>
        </p:spPr>
        <p:txBody>
          <a:bodyPr lIns="0" tIns="0" rIns="0" bIns="0" anchor="b">
            <a:normAutofit/>
          </a:bodyPr>
          <a:lstStyle>
            <a:lvl1pPr marL="0" indent="0" algn="l">
              <a:lnSpc>
                <a:spcPct val="85000"/>
              </a:lnSpc>
              <a:spcBef>
                <a:spcPts val="0"/>
              </a:spcBef>
              <a:buNone/>
              <a:defRPr sz="144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6" name="Text Placeholder 25"/>
          <p:cNvSpPr>
            <a:spLocks noGrp="1"/>
          </p:cNvSpPr>
          <p:nvPr>
            <p:ph type="body" sz="quarter" idx="11"/>
          </p:nvPr>
        </p:nvSpPr>
        <p:spPr>
          <a:xfrm>
            <a:off x="711201" y="5511000"/>
            <a:ext cx="6603999" cy="1905800"/>
          </a:xfrm>
          <a:prstGeom prst="rect">
            <a:avLst/>
          </a:prstGeom>
        </p:spPr>
        <p:txBody>
          <a:bodyPr lIns="0" tIns="180000" rIns="0" bIns="0">
            <a:normAutofit/>
          </a:bodyPr>
          <a:lstStyle>
            <a:lvl1pPr marL="0" indent="0" algn="l">
              <a:lnSpc>
                <a:spcPct val="85000"/>
              </a:lnSpc>
              <a:spcBef>
                <a:spcPts val="0"/>
              </a:spcBef>
              <a:buNone/>
              <a:defRPr sz="4400" b="1" i="0" spc="-1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8" name="Text Placeholder 15"/>
          <p:cNvSpPr>
            <a:spLocks noGrp="1"/>
          </p:cNvSpPr>
          <p:nvPr>
            <p:ph type="body" sz="quarter" idx="23"/>
          </p:nvPr>
        </p:nvSpPr>
        <p:spPr>
          <a:xfrm>
            <a:off x="8239374" y="6506316"/>
            <a:ext cx="7728759" cy="1854195"/>
          </a:xfrm>
          <a:prstGeom prst="rect">
            <a:avLst/>
          </a:prstGeom>
        </p:spPr>
        <p:txBody>
          <a:bodyPr lIns="0" tIns="0" rIns="0" bIns="0" anchor="ctr">
            <a:noAutofit/>
          </a:bodyPr>
          <a:lstStyle>
            <a:lvl1pPr marL="0" indent="0">
              <a:lnSpc>
                <a:spcPct val="100000"/>
              </a:lnSpc>
              <a:buNone/>
              <a:defRPr sz="4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Tree>
    <p:extLst>
      <p:ext uri="{BB962C8B-B14F-4D97-AF65-F5344CB8AC3E}">
        <p14:creationId xmlns:p14="http://schemas.microsoft.com/office/powerpoint/2010/main" val="600120074"/>
      </p:ext>
    </p:extLst>
  </p:cSld>
  <p:clrMapOvr>
    <a:masterClrMapping/>
  </p:clrMapOvr>
  <p:transition spd="med"/>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Focus point 2">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6F1E2DD6-E84D-704B-9094-3BF602DFF41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2225"/>
            <a:ext cx="162337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2">
            <a:extLst>
              <a:ext uri="{FF2B5EF4-FFF2-40B4-BE49-F238E27FC236}">
                <a16:creationId xmlns:a16="http://schemas.microsoft.com/office/drawing/2014/main" id="{9A1CA2BB-94E8-AE47-901B-BE3F80115590}"/>
              </a:ext>
            </a:extLst>
          </p:cNvPr>
          <p:cNvSpPr/>
          <p:nvPr userDrawn="1"/>
        </p:nvSpPr>
        <p:spPr>
          <a:xfrm>
            <a:off x="-1229193" y="1763713"/>
            <a:ext cx="10478124" cy="2398426"/>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8" name="Rounded Rectangle 10">
            <a:extLst>
              <a:ext uri="{FF2B5EF4-FFF2-40B4-BE49-F238E27FC236}">
                <a16:creationId xmlns:a16="http://schemas.microsoft.com/office/drawing/2014/main" id="{DAB6FE3B-3549-D944-8B23-BDDF6EF92813}"/>
              </a:ext>
            </a:extLst>
          </p:cNvPr>
          <p:cNvSpPr/>
          <p:nvPr userDrawn="1"/>
        </p:nvSpPr>
        <p:spPr>
          <a:xfrm>
            <a:off x="7120328" y="4593134"/>
            <a:ext cx="10343214" cy="2398426"/>
          </a:xfrm>
          <a:prstGeom prst="roundRect">
            <a:avLst>
              <a:gd name="adj" fmla="val 50000"/>
            </a:avLst>
          </a:prstGeom>
          <a:solidFill>
            <a:schemeClr val="accent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31" name="Text Placeholder 15"/>
          <p:cNvSpPr>
            <a:spLocks noGrp="1"/>
          </p:cNvSpPr>
          <p:nvPr>
            <p:ph type="body" sz="quarter" idx="22"/>
          </p:nvPr>
        </p:nvSpPr>
        <p:spPr>
          <a:xfrm>
            <a:off x="9683645" y="1752438"/>
            <a:ext cx="5726243" cy="2420976"/>
          </a:xfrm>
          <a:prstGeom prst="rect">
            <a:avLst/>
          </a:prstGeom>
        </p:spPr>
        <p:txBody>
          <a:bodyPr lIns="0" tIns="180000" rIns="0" bIns="180000" spcCol="720000" anchor="ctr">
            <a:normAutofit/>
          </a:bodyPr>
          <a:lstStyle>
            <a:lvl1pPr marL="0" indent="0" algn="l">
              <a:buNone/>
              <a:defRPr sz="32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4" name="Text Placeholder 15"/>
          <p:cNvSpPr>
            <a:spLocks noGrp="1"/>
          </p:cNvSpPr>
          <p:nvPr>
            <p:ph type="body" sz="quarter" idx="23"/>
          </p:nvPr>
        </p:nvSpPr>
        <p:spPr>
          <a:xfrm>
            <a:off x="711199" y="2018546"/>
            <a:ext cx="7417597" cy="1888760"/>
          </a:xfrm>
          <a:prstGeom prst="rect">
            <a:avLst/>
          </a:prstGeom>
        </p:spPr>
        <p:txBody>
          <a:bodyPr lIns="0" tIns="0" rIns="0" bIns="0" anchor="ctr">
            <a:normAutofit/>
          </a:bodyPr>
          <a:lstStyle>
            <a:lvl1pPr marL="0" indent="0" algn="r">
              <a:lnSpc>
                <a:spcPct val="100000"/>
              </a:lnSpc>
              <a:buNone/>
              <a:defRPr sz="5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2" name="Text Placeholder 15"/>
          <p:cNvSpPr>
            <a:spLocks noGrp="1"/>
          </p:cNvSpPr>
          <p:nvPr>
            <p:ph type="body" sz="quarter" idx="24"/>
          </p:nvPr>
        </p:nvSpPr>
        <p:spPr>
          <a:xfrm>
            <a:off x="8128000" y="4847967"/>
            <a:ext cx="7281889" cy="1888760"/>
          </a:xfrm>
          <a:prstGeom prst="rect">
            <a:avLst/>
          </a:prstGeom>
        </p:spPr>
        <p:txBody>
          <a:bodyPr lIns="0" tIns="0" rIns="0" bIns="0" anchor="ctr">
            <a:normAutofit/>
          </a:bodyPr>
          <a:lstStyle>
            <a:lvl1pPr marL="0" indent="0" algn="l">
              <a:lnSpc>
                <a:spcPct val="100000"/>
              </a:lnSpc>
              <a:buNone/>
              <a:defRPr sz="5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3" name="Text Placeholder 15"/>
          <p:cNvSpPr>
            <a:spLocks noGrp="1"/>
          </p:cNvSpPr>
          <p:nvPr>
            <p:ph type="body" sz="quarter" idx="25"/>
          </p:nvPr>
        </p:nvSpPr>
        <p:spPr>
          <a:xfrm>
            <a:off x="723899" y="4570584"/>
            <a:ext cx="5931733" cy="2420976"/>
          </a:xfrm>
          <a:prstGeom prst="rect">
            <a:avLst/>
          </a:prstGeom>
        </p:spPr>
        <p:txBody>
          <a:bodyPr lIns="0" tIns="180000" rIns="0" bIns="180000" spcCol="720000" anchor="ctr">
            <a:normAutofit/>
          </a:bodyPr>
          <a:lstStyle>
            <a:lvl1pPr marL="0" indent="0" algn="r">
              <a:buNone/>
              <a:defRPr sz="32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1" name="Footer Placeholder 9">
            <a:extLst>
              <a:ext uri="{FF2B5EF4-FFF2-40B4-BE49-F238E27FC236}">
                <a16:creationId xmlns:a16="http://schemas.microsoft.com/office/drawing/2014/main" id="{F5AC042C-2260-804C-B519-C5B83237BFDF}"/>
              </a:ext>
            </a:extLst>
          </p:cNvPr>
          <p:cNvSpPr>
            <a:spLocks noGrp="1"/>
          </p:cNvSpPr>
          <p:nvPr>
            <p:ph type="ftr" sz="quarter" idx="26"/>
          </p:nvPr>
        </p:nvSpPr>
        <p:spPr>
          <a:xfrm>
            <a:off x="7246938" y="8551863"/>
            <a:ext cx="8289925" cy="376237"/>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Open Sans Light" charset="0"/>
                <a:cs typeface="Open Sans Light"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
        <p:nvSpPr>
          <p:cNvPr id="15" name="Slide Number Placeholder 2">
            <a:extLst>
              <a:ext uri="{FF2B5EF4-FFF2-40B4-BE49-F238E27FC236}">
                <a16:creationId xmlns:a16="http://schemas.microsoft.com/office/drawing/2014/main" id="{D56A3420-1F96-E04D-9457-F29C19FB2F8D}"/>
              </a:ext>
            </a:extLst>
          </p:cNvPr>
          <p:cNvSpPr>
            <a:spLocks noGrp="1" noChangeArrowheads="1"/>
          </p:cNvSpPr>
          <p:nvPr>
            <p:ph type="sldNum" sz="quarter" idx="27"/>
          </p:nvPr>
        </p:nvSpPr>
        <p:spPr>
          <a:xfrm>
            <a:off x="15571788" y="8551863"/>
            <a:ext cx="508000" cy="376237"/>
          </a:xfrm>
        </p:spPr>
        <p:txBody>
          <a:bodyPr/>
          <a:lstStyle>
            <a:lvl1pPr>
              <a:defRPr sz="1600">
                <a:latin typeface="Open Sans Light"/>
                <a:ea typeface="Open Sans Light"/>
                <a:cs typeface="Open Sans Light"/>
              </a:defRPr>
            </a:lvl1pPr>
          </a:lstStyle>
          <a:p>
            <a:fld id="{9E846B01-19BD-0447-8800-DD9D2050D6E9}" type="slidenum">
              <a:rPr lang="en-GB" altLang="it-IT"/>
              <a:pPr/>
              <a:t>‹N›</a:t>
            </a:fld>
            <a:endParaRPr lang="en-GB" altLang="it-IT"/>
          </a:p>
        </p:txBody>
      </p:sp>
    </p:spTree>
    <p:extLst>
      <p:ext uri="{BB962C8B-B14F-4D97-AF65-F5344CB8AC3E}">
        <p14:creationId xmlns:p14="http://schemas.microsoft.com/office/powerpoint/2010/main" val="3880746060"/>
      </p:ext>
    </p:extLst>
  </p:cSld>
  <p:clrMapOvr>
    <a:masterClrMapping/>
  </p:clrMapOvr>
  <p:transition spd="med"/>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789CB561-B1E8-D441-AE23-41CDC769C499}"/>
              </a:ext>
            </a:extLst>
          </p:cNvPr>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5" name="Picture 6">
            <a:extLst>
              <a:ext uri="{FF2B5EF4-FFF2-40B4-BE49-F238E27FC236}">
                <a16:creationId xmlns:a16="http://schemas.microsoft.com/office/drawing/2014/main" id="{76D7DAEC-9A78-4143-8FD3-3961E8E53A3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3338969" y="6236494"/>
            <a:ext cx="2333625"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a:extLst>
              <a:ext uri="{FF2B5EF4-FFF2-40B4-BE49-F238E27FC236}">
                <a16:creationId xmlns:a16="http://schemas.microsoft.com/office/drawing/2014/main" id="{A06C712B-7F4E-5D40-B0D0-58A38DD497C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701675" y="871538"/>
            <a:ext cx="1806575"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Placeholder 25"/>
          <p:cNvSpPr>
            <a:spLocks noGrp="1"/>
          </p:cNvSpPr>
          <p:nvPr>
            <p:ph type="body" sz="quarter" idx="10"/>
          </p:nvPr>
        </p:nvSpPr>
        <p:spPr>
          <a:xfrm>
            <a:off x="1444596" y="1587501"/>
            <a:ext cx="13365686" cy="5436228"/>
          </a:xfrm>
          <a:prstGeom prst="rect">
            <a:avLst/>
          </a:prstGeom>
        </p:spPr>
        <p:txBody>
          <a:bodyPr lIns="0" tIns="0" rIns="0" bIns="0" anchor="ctr">
            <a:normAutofit/>
          </a:bodyPr>
          <a:lstStyle>
            <a:lvl1pPr marL="0" indent="0" algn="ctr">
              <a:lnSpc>
                <a:spcPct val="100000"/>
              </a:lnSpc>
              <a:spcBef>
                <a:spcPts val="0"/>
              </a:spcBef>
              <a:buNone/>
              <a:defRPr sz="88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4" name="Text Placeholder 25"/>
          <p:cNvSpPr>
            <a:spLocks noGrp="1"/>
          </p:cNvSpPr>
          <p:nvPr>
            <p:ph type="body" sz="quarter" idx="11"/>
          </p:nvPr>
        </p:nvSpPr>
        <p:spPr>
          <a:xfrm>
            <a:off x="4102725" y="7017692"/>
            <a:ext cx="8279150" cy="939800"/>
          </a:xfrm>
          <a:prstGeom prst="rect">
            <a:avLst/>
          </a:prstGeom>
        </p:spPr>
        <p:txBody>
          <a:bodyPr lIns="0" tIns="180000" rIns="0" bIns="0">
            <a:normAutofit/>
          </a:bodyPr>
          <a:lstStyle>
            <a:lvl1pPr marL="0" indent="0" algn="ctr">
              <a:spcBef>
                <a:spcPts val="300"/>
              </a:spcBef>
              <a:buNone/>
              <a:defRPr sz="4600" b="0"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Tree>
    <p:extLst>
      <p:ext uri="{BB962C8B-B14F-4D97-AF65-F5344CB8AC3E}">
        <p14:creationId xmlns:p14="http://schemas.microsoft.com/office/powerpoint/2010/main" val="4142329054"/>
      </p:ext>
    </p:extLst>
  </p:cSld>
  <p:clrMapOvr>
    <a:masterClrMapping/>
  </p:clrMapOvr>
  <p:transition spd="med"/>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Blank_statement">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FB5B54ED-BBCF-C049-B421-1F50DAB87D6F}"/>
              </a:ext>
            </a:extLst>
          </p:cNvPr>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4" name="Picture 6">
            <a:extLst>
              <a:ext uri="{FF2B5EF4-FFF2-40B4-BE49-F238E27FC236}">
                <a16:creationId xmlns:a16="http://schemas.microsoft.com/office/drawing/2014/main" id="{4D3CF21D-9FA6-0E4B-BD62-24E0F1246EE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3338969" y="6236494"/>
            <a:ext cx="2333625"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Placeholder 25"/>
          <p:cNvSpPr>
            <a:spLocks noGrp="1"/>
          </p:cNvSpPr>
          <p:nvPr>
            <p:ph type="body" sz="quarter" idx="10"/>
          </p:nvPr>
        </p:nvSpPr>
        <p:spPr>
          <a:xfrm>
            <a:off x="541867" y="829734"/>
            <a:ext cx="14986000" cy="7653866"/>
          </a:xfrm>
          <a:prstGeom prst="rect">
            <a:avLst/>
          </a:prstGeom>
        </p:spPr>
        <p:txBody>
          <a:bodyPr lIns="0" tIns="0" rIns="0" bIns="0" anchor="ctr">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Tree>
    <p:extLst>
      <p:ext uri="{BB962C8B-B14F-4D97-AF65-F5344CB8AC3E}">
        <p14:creationId xmlns:p14="http://schemas.microsoft.com/office/powerpoint/2010/main" val="2202330632"/>
      </p:ext>
    </p:extLst>
  </p:cSld>
  <p:clrMapOvr>
    <a:masterClrMapping/>
  </p:clrMapOvr>
  <p:transition spd="med"/>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6_Blank_statem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AE82B2-288A-DF44-AAB6-9A78371AC22A}"/>
              </a:ext>
            </a:extLst>
          </p:cNvPr>
          <p:cNvSpPr/>
          <p:nvPr userDrawn="1"/>
        </p:nvSpPr>
        <p:spPr>
          <a:xfrm>
            <a:off x="0" y="15868"/>
            <a:ext cx="16297200" cy="9180000"/>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GB" sz="2200" kern="0">
              <a:solidFill>
                <a:srgbClr val="FFFFFF"/>
              </a:solidFill>
              <a:latin typeface="+mn-lt"/>
              <a:ea typeface="+mn-ea"/>
              <a:cs typeface="+mn-cs"/>
              <a:sym typeface="Helvetica Light"/>
            </a:endParaRPr>
          </a:p>
        </p:txBody>
      </p:sp>
      <p:pic>
        <p:nvPicPr>
          <p:cNvPr id="4" name="Picture 1">
            <a:extLst>
              <a:ext uri="{FF2B5EF4-FFF2-40B4-BE49-F238E27FC236}">
                <a16:creationId xmlns:a16="http://schemas.microsoft.com/office/drawing/2014/main" id="{BCE1DE5F-61A6-534C-96B8-84BA3EADBB0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75"/>
            <a:ext cx="16297275" cy="918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Placeholder 25"/>
          <p:cNvSpPr>
            <a:spLocks noGrp="1"/>
          </p:cNvSpPr>
          <p:nvPr>
            <p:ph type="body" sz="quarter" idx="10"/>
          </p:nvPr>
        </p:nvSpPr>
        <p:spPr>
          <a:xfrm>
            <a:off x="541867" y="829734"/>
            <a:ext cx="14986000" cy="7653866"/>
          </a:xfrm>
          <a:prstGeom prst="rect">
            <a:avLst/>
          </a:prstGeom>
        </p:spPr>
        <p:txBody>
          <a:bodyPr lIns="0" tIns="0" rIns="0" bIns="0" anchor="ctr">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Tree>
    <p:extLst>
      <p:ext uri="{BB962C8B-B14F-4D97-AF65-F5344CB8AC3E}">
        <p14:creationId xmlns:p14="http://schemas.microsoft.com/office/powerpoint/2010/main" val="2089243247"/>
      </p:ext>
    </p:extLst>
  </p:cSld>
  <p:clrMapOvr>
    <a:masterClrMapping/>
  </p:clrMapOvr>
  <p:transition spd="med"/>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Blank_statement">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9E8D2563-1CFF-2548-8438-824702DA75C8}"/>
              </a:ext>
            </a:extLst>
          </p:cNvPr>
          <p:cNvSpPr/>
          <p:nvPr userDrawn="1"/>
        </p:nvSpPr>
        <p:spPr>
          <a:xfrm>
            <a:off x="0" y="0"/>
            <a:ext cx="16256000" cy="9144000"/>
          </a:xfrm>
          <a:prstGeom prst="rect">
            <a:avLst/>
          </a:prstGeom>
          <a:gradFill>
            <a:gsLst>
              <a:gs pos="33000">
                <a:srgbClr val="2D3293"/>
              </a:gs>
              <a:gs pos="100000">
                <a:schemeClr val="accent2">
                  <a:lumMod val="75000"/>
                </a:schemeClr>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4" name="Picture 1">
            <a:extLst>
              <a:ext uri="{FF2B5EF4-FFF2-40B4-BE49-F238E27FC236}">
                <a16:creationId xmlns:a16="http://schemas.microsoft.com/office/drawing/2014/main" id="{388175FD-00BD-474F-BDB4-6FAB75B6636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3354050" y="6242050"/>
            <a:ext cx="2335213" cy="350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Placeholder 25"/>
          <p:cNvSpPr>
            <a:spLocks noGrp="1"/>
          </p:cNvSpPr>
          <p:nvPr>
            <p:ph type="body" sz="quarter" idx="10"/>
          </p:nvPr>
        </p:nvSpPr>
        <p:spPr>
          <a:xfrm>
            <a:off x="541867" y="829734"/>
            <a:ext cx="14986000" cy="7653866"/>
          </a:xfrm>
          <a:prstGeom prst="rect">
            <a:avLst/>
          </a:prstGeom>
        </p:spPr>
        <p:txBody>
          <a:bodyPr lIns="0" tIns="0" rIns="0" bIns="0" anchor="ctr">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Tree>
    <p:extLst>
      <p:ext uri="{BB962C8B-B14F-4D97-AF65-F5344CB8AC3E}">
        <p14:creationId xmlns:p14="http://schemas.microsoft.com/office/powerpoint/2010/main" val="1457142199"/>
      </p:ext>
    </p:extLst>
  </p:cSld>
  <p:clrMapOvr>
    <a:masterClrMapping/>
  </p:clrMapOvr>
  <p:transition spd="med"/>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Blank_statement">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AF416A82-D372-6144-8468-A9AA014598BE}"/>
              </a:ext>
            </a:extLst>
          </p:cNvPr>
          <p:cNvSpPr/>
          <p:nvPr userDrawn="1"/>
        </p:nvSpPr>
        <p:spPr>
          <a:xfrm>
            <a:off x="0" y="0"/>
            <a:ext cx="16256000" cy="9144000"/>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4" name="Picture 1">
            <a:extLst>
              <a:ext uri="{FF2B5EF4-FFF2-40B4-BE49-F238E27FC236}">
                <a16:creationId xmlns:a16="http://schemas.microsoft.com/office/drawing/2014/main" id="{9B847E6B-6248-204A-BC22-0F3143890E7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0"/>
            <a:ext cx="162464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Placeholder 25"/>
          <p:cNvSpPr>
            <a:spLocks noGrp="1"/>
          </p:cNvSpPr>
          <p:nvPr>
            <p:ph type="body" sz="quarter" idx="10"/>
          </p:nvPr>
        </p:nvSpPr>
        <p:spPr>
          <a:xfrm>
            <a:off x="3945467" y="745067"/>
            <a:ext cx="8365067" cy="7653866"/>
          </a:xfrm>
          <a:prstGeom prst="rect">
            <a:avLst/>
          </a:prstGeom>
        </p:spPr>
        <p:txBody>
          <a:bodyPr lIns="0" tIns="0" rIns="0" bIns="0" anchor="ctr">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Tree>
    <p:extLst>
      <p:ext uri="{BB962C8B-B14F-4D97-AF65-F5344CB8AC3E}">
        <p14:creationId xmlns:p14="http://schemas.microsoft.com/office/powerpoint/2010/main" val="586117809"/>
      </p:ext>
    </p:extLst>
  </p:cSld>
  <p:clrMapOvr>
    <a:masterClrMapping/>
  </p:clrMapOvr>
  <p:transition spd="med"/>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Blank_statement">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E5C51B5A-5438-6D4C-9112-EB040CDDF3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0"/>
            <a:ext cx="162464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Placeholder 25"/>
          <p:cNvSpPr>
            <a:spLocks noGrp="1"/>
          </p:cNvSpPr>
          <p:nvPr>
            <p:ph type="body" sz="quarter" idx="10"/>
          </p:nvPr>
        </p:nvSpPr>
        <p:spPr>
          <a:xfrm>
            <a:off x="3810000" y="745067"/>
            <a:ext cx="8636001" cy="7653866"/>
          </a:xfrm>
          <a:prstGeom prst="rect">
            <a:avLst/>
          </a:prstGeom>
        </p:spPr>
        <p:txBody>
          <a:bodyPr lIns="0" tIns="0" rIns="0" bIns="0" anchor="ctr">
            <a:normAutofit/>
          </a:bodyPr>
          <a:lstStyle>
            <a:lvl1pPr marL="0" indent="0" algn="ctr">
              <a:lnSpc>
                <a:spcPct val="100000"/>
              </a:lnSpc>
              <a:spcBef>
                <a:spcPts val="0"/>
              </a:spcBef>
              <a:buNone/>
              <a:defRPr sz="8800" b="0" i="0" spc="-451" baseline="0">
                <a:solidFill>
                  <a:schemeClr val="accent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Tree>
    <p:extLst>
      <p:ext uri="{BB962C8B-B14F-4D97-AF65-F5344CB8AC3E}">
        <p14:creationId xmlns:p14="http://schemas.microsoft.com/office/powerpoint/2010/main" val="1890727365"/>
      </p:ext>
    </p:extLst>
  </p:cSld>
  <p:clrMapOvr>
    <a:masterClrMapping/>
  </p:clrMapOvr>
  <p:transition spd="med"/>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_Blank_statement">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5C9560EF-392E-0B41-9942-20976A5E007E}"/>
              </a:ext>
            </a:extLst>
          </p:cNvPr>
          <p:cNvSpPr/>
          <p:nvPr userDrawn="1"/>
        </p:nvSpPr>
        <p:spPr>
          <a:xfrm>
            <a:off x="0" y="0"/>
            <a:ext cx="16256000" cy="9144000"/>
          </a:xfrm>
          <a:prstGeom prst="rect">
            <a:avLst/>
          </a:prstGeom>
          <a:gradFill>
            <a:gsLst>
              <a:gs pos="33000">
                <a:srgbClr val="2D3293"/>
              </a:gs>
              <a:gs pos="99000">
                <a:schemeClr val="accent2"/>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4" name="Picture 1">
            <a:extLst>
              <a:ext uri="{FF2B5EF4-FFF2-40B4-BE49-F238E27FC236}">
                <a16:creationId xmlns:a16="http://schemas.microsoft.com/office/drawing/2014/main" id="{20F765B5-E811-1149-A0AD-E6FF8CD5162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0"/>
            <a:ext cx="162464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Placeholder 25"/>
          <p:cNvSpPr>
            <a:spLocks noGrp="1"/>
          </p:cNvSpPr>
          <p:nvPr>
            <p:ph type="body" sz="quarter" idx="10"/>
          </p:nvPr>
        </p:nvSpPr>
        <p:spPr>
          <a:xfrm>
            <a:off x="3547534" y="1278467"/>
            <a:ext cx="9160933" cy="6587067"/>
          </a:xfrm>
          <a:prstGeom prst="rect">
            <a:avLst/>
          </a:prstGeom>
        </p:spPr>
        <p:txBody>
          <a:bodyPr lIns="0" tIns="0" rIns="0" bIns="0" anchor="ctr">
            <a:normAutofit/>
          </a:bodyPr>
          <a:lstStyle>
            <a:lvl1pPr marL="0" indent="0" algn="ctr">
              <a:lnSpc>
                <a:spcPct val="100000"/>
              </a:lnSpc>
              <a:spcBef>
                <a:spcPts val="0"/>
              </a:spcBef>
              <a:buNone/>
              <a:defRPr sz="72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Tree>
    <p:extLst>
      <p:ext uri="{BB962C8B-B14F-4D97-AF65-F5344CB8AC3E}">
        <p14:creationId xmlns:p14="http://schemas.microsoft.com/office/powerpoint/2010/main" val="441870646"/>
      </p:ext>
    </p:extLst>
  </p:cSld>
  <p:clrMapOvr>
    <a:masterClrMapping/>
  </p:clrMapOvr>
  <p:transition spd="med"/>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6" name="Rectangle 11">
            <a:extLst>
              <a:ext uri="{FF2B5EF4-FFF2-40B4-BE49-F238E27FC236}">
                <a16:creationId xmlns:a16="http://schemas.microsoft.com/office/drawing/2014/main" id="{D2435831-9A76-A444-AA15-2D999F6497A2}"/>
              </a:ext>
            </a:extLst>
          </p:cNvPr>
          <p:cNvSpPr/>
          <p:nvPr userDrawn="1"/>
        </p:nvSpPr>
        <p:spPr>
          <a:xfrm>
            <a:off x="0" y="0"/>
            <a:ext cx="16256000" cy="9144000"/>
          </a:xfrm>
          <a:prstGeom prst="rect">
            <a:avLst/>
          </a:prstGeom>
          <a:gradFill>
            <a:gsLst>
              <a:gs pos="33000">
                <a:schemeClr val="accent5"/>
              </a:gs>
              <a:gs pos="100000">
                <a:schemeClr val="accent3"/>
              </a:gs>
            </a:gsLst>
            <a:lin ang="3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7" name="Picture 8">
            <a:extLst>
              <a:ext uri="{FF2B5EF4-FFF2-40B4-BE49-F238E27FC236}">
                <a16:creationId xmlns:a16="http://schemas.microsoft.com/office/drawing/2014/main" id="{77AA517D-BDDA-6745-89AE-1D7C01E4CF2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436563" y="815975"/>
            <a:ext cx="101282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a:extLst>
              <a:ext uri="{FF2B5EF4-FFF2-40B4-BE49-F238E27FC236}">
                <a16:creationId xmlns:a16="http://schemas.microsoft.com/office/drawing/2014/main" id="{73A832DA-051F-1644-9044-57E36AC64BF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flipV="1">
            <a:off x="14230350" y="-414338"/>
            <a:ext cx="1616076"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3">
            <a:extLst>
              <a:ext uri="{FF2B5EF4-FFF2-40B4-BE49-F238E27FC236}">
                <a16:creationId xmlns:a16="http://schemas.microsoft.com/office/drawing/2014/main" id="{0B124125-9541-3443-941A-C97400BB24A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flipV="1">
            <a:off x="409575" y="6026150"/>
            <a:ext cx="1616075"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9">
            <a:extLst>
              <a:ext uri="{FF2B5EF4-FFF2-40B4-BE49-F238E27FC236}">
                <a16:creationId xmlns:a16="http://schemas.microsoft.com/office/drawing/2014/main" id="{BA1EF799-1B56-4B44-BEBD-EFAA62DAD8A5}"/>
              </a:ext>
            </a:extLst>
          </p:cNvPr>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11" name="Picture 12">
            <a:extLst>
              <a:ext uri="{FF2B5EF4-FFF2-40B4-BE49-F238E27FC236}">
                <a16:creationId xmlns:a16="http://schemas.microsoft.com/office/drawing/2014/main" id="{E11E4703-EF63-8141-BAA8-41948E6F6EB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92500" y="8197850"/>
            <a:ext cx="117157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4">
            <a:extLst>
              <a:ext uri="{FF2B5EF4-FFF2-40B4-BE49-F238E27FC236}">
                <a16:creationId xmlns:a16="http://schemas.microsoft.com/office/drawing/2014/main" id="{830BEAB5-5DB2-B84E-B9A9-29F2BD7090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25"/>
          <p:cNvSpPr>
            <a:spLocks noGrp="1"/>
          </p:cNvSpPr>
          <p:nvPr>
            <p:ph type="body" sz="quarter" idx="10"/>
          </p:nvPr>
        </p:nvSpPr>
        <p:spPr>
          <a:xfrm>
            <a:off x="999060" y="956202"/>
            <a:ext cx="10487597" cy="5436228"/>
          </a:xfrm>
          <a:prstGeom prst="rect">
            <a:avLst/>
          </a:prstGeom>
        </p:spPr>
        <p:txBody>
          <a:bodyPr lIns="0" tIns="0" rIns="0" bIns="0" anchor="ctr">
            <a:normAutofit/>
          </a:bodyPr>
          <a:lstStyle>
            <a:lvl1pPr marL="0" indent="0" algn="r">
              <a:lnSpc>
                <a:spcPct val="85000"/>
              </a:lnSpc>
              <a:spcBef>
                <a:spcPts val="0"/>
              </a:spcBef>
              <a:buNone/>
              <a:defRPr sz="80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 name="Text Placeholder 25"/>
          <p:cNvSpPr>
            <a:spLocks noGrp="1"/>
          </p:cNvSpPr>
          <p:nvPr>
            <p:ph type="body" sz="quarter" idx="11"/>
          </p:nvPr>
        </p:nvSpPr>
        <p:spPr>
          <a:xfrm>
            <a:off x="11991084" y="4572000"/>
            <a:ext cx="3851149" cy="872281"/>
          </a:xfrm>
          <a:prstGeom prst="rect">
            <a:avLst/>
          </a:prstGeom>
        </p:spPr>
        <p:txBody>
          <a:bodyPr lIns="0" tIns="0" rIns="0" bIns="0" anchor="b">
            <a:normAutofit/>
          </a:bodyPr>
          <a:lstStyle>
            <a:lvl1pPr marL="0" indent="0" algn="l">
              <a:spcBef>
                <a:spcPts val="0"/>
              </a:spcBef>
              <a:buNone/>
              <a:defRPr sz="4800" b="0" i="1"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13" name="Footer Placeholder 9">
            <a:extLst>
              <a:ext uri="{FF2B5EF4-FFF2-40B4-BE49-F238E27FC236}">
                <a16:creationId xmlns:a16="http://schemas.microsoft.com/office/drawing/2014/main" id="{EDC9C545-876A-444C-8AE4-31F0F9F41111}"/>
              </a:ext>
            </a:extLst>
          </p:cNvPr>
          <p:cNvSpPr>
            <a:spLocks noGrp="1" noChangeArrowheads="1"/>
          </p:cNvSpPr>
          <p:nvPr>
            <p:ph type="ftr" sz="quarter" idx="12"/>
          </p:nvPr>
        </p:nvSpPr>
        <p:spPr bwMode="auto">
          <a:xfrm>
            <a:off x="7246938" y="8415338"/>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600" smtClean="0">
                <a:solidFill>
                  <a:srgbClr val="6A6A6A"/>
                </a:solidFill>
                <a:latin typeface="Open Sans Light"/>
                <a:ea typeface="Open Sans Light"/>
                <a:cs typeface="Open Sans Light"/>
                <a:sym typeface="Helvetica Light" panose="020B0403020202020204" pitchFamily="34" charset="0"/>
              </a:defRPr>
            </a:lvl1pPr>
          </a:lstStyle>
          <a:p>
            <a:r>
              <a:rPr lang="en-US" altLang="it-IT"/>
              <a:t>OpenAIRE @ EOSC | RDA  | Berlin | 23rd March 2018</a:t>
            </a:r>
          </a:p>
        </p:txBody>
      </p:sp>
      <p:sp>
        <p:nvSpPr>
          <p:cNvPr id="14" name="Slide Number Placeholder 2">
            <a:extLst>
              <a:ext uri="{FF2B5EF4-FFF2-40B4-BE49-F238E27FC236}">
                <a16:creationId xmlns:a16="http://schemas.microsoft.com/office/drawing/2014/main" id="{20172973-5CF1-5248-A1F6-251381A1BB5D}"/>
              </a:ext>
            </a:extLst>
          </p:cNvPr>
          <p:cNvSpPr>
            <a:spLocks noGrp="1" noChangeArrowheads="1"/>
          </p:cNvSpPr>
          <p:nvPr>
            <p:ph type="sldNum" sz="quarter" idx="13"/>
          </p:nvPr>
        </p:nvSpPr>
        <p:spPr>
          <a:xfrm>
            <a:off x="15571788" y="8415338"/>
            <a:ext cx="508000" cy="376237"/>
          </a:xfrm>
        </p:spPr>
        <p:txBody>
          <a:bodyPr/>
          <a:lstStyle>
            <a:lvl1pPr>
              <a:defRPr sz="1600">
                <a:latin typeface="Open Sans Light"/>
                <a:ea typeface="Open Sans Light"/>
                <a:cs typeface="Open Sans Light"/>
              </a:defRPr>
            </a:lvl1pPr>
          </a:lstStyle>
          <a:p>
            <a:fld id="{F126C267-544A-0D4B-8B16-72A2F45DD03A}" type="slidenum">
              <a:rPr lang="en-GB" altLang="it-IT"/>
              <a:pPr/>
              <a:t>‹N›</a:t>
            </a:fld>
            <a:endParaRPr lang="en-GB" altLang="it-IT"/>
          </a:p>
        </p:txBody>
      </p:sp>
    </p:spTree>
    <p:extLst>
      <p:ext uri="{BB962C8B-B14F-4D97-AF65-F5344CB8AC3E}">
        <p14:creationId xmlns:p14="http://schemas.microsoft.com/office/powerpoint/2010/main" val="2753674738"/>
      </p:ext>
    </p:extLst>
  </p:cSld>
  <p:clrMapOvr>
    <a:masterClrMapping/>
  </p:clrMapOvr>
  <p:transition spd="med"/>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6" name="Rectangle 11">
            <a:extLst>
              <a:ext uri="{FF2B5EF4-FFF2-40B4-BE49-F238E27FC236}">
                <a16:creationId xmlns:a16="http://schemas.microsoft.com/office/drawing/2014/main" id="{C47CA13A-A3AA-7747-AF09-9FEF90B1A618}"/>
              </a:ext>
            </a:extLst>
          </p:cNvPr>
          <p:cNvSpPr/>
          <p:nvPr userDrawn="1"/>
        </p:nvSpPr>
        <p:spPr>
          <a:xfrm>
            <a:off x="0" y="0"/>
            <a:ext cx="16256000" cy="9144000"/>
          </a:xfrm>
          <a:prstGeom prst="rect">
            <a:avLst/>
          </a:prstGeom>
          <a:gradFill>
            <a:gsLst>
              <a:gs pos="33000">
                <a:schemeClr val="accent5"/>
              </a:gs>
              <a:gs pos="100000">
                <a:schemeClr val="accent3"/>
              </a:gs>
            </a:gsLst>
            <a:lin ang="3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7" name="Picture 13">
            <a:extLst>
              <a:ext uri="{FF2B5EF4-FFF2-40B4-BE49-F238E27FC236}">
                <a16:creationId xmlns:a16="http://schemas.microsoft.com/office/drawing/2014/main" id="{A2F792DB-366F-7542-B8DC-BB8AC5F6D4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flipV="1">
            <a:off x="409575" y="6026150"/>
            <a:ext cx="1616075"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9">
            <a:extLst>
              <a:ext uri="{FF2B5EF4-FFF2-40B4-BE49-F238E27FC236}">
                <a16:creationId xmlns:a16="http://schemas.microsoft.com/office/drawing/2014/main" id="{5B9242F4-D28C-2347-8868-97DF4F080AFB}"/>
              </a:ext>
            </a:extLst>
          </p:cNvPr>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9" name="Picture 31">
            <a:extLst>
              <a:ext uri="{FF2B5EF4-FFF2-40B4-BE49-F238E27FC236}">
                <a16:creationId xmlns:a16="http://schemas.microsoft.com/office/drawing/2014/main" id="{CA5622C7-1177-8349-BE8E-EF45EB9DB0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flipV="1">
            <a:off x="14235906" y="-419893"/>
            <a:ext cx="1616075" cy="242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FA103BD0-44B3-9D44-B548-1A140E977C3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774700" y="1068388"/>
            <a:ext cx="1555750" cy="133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7">
            <a:extLst>
              <a:ext uri="{FF2B5EF4-FFF2-40B4-BE49-F238E27FC236}">
                <a16:creationId xmlns:a16="http://schemas.microsoft.com/office/drawing/2014/main" id="{AA08171A-B621-9148-8C37-1C8989787F5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8210550" y="1247775"/>
            <a:ext cx="1062038"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4">
            <a:extLst>
              <a:ext uri="{FF2B5EF4-FFF2-40B4-BE49-F238E27FC236}">
                <a16:creationId xmlns:a16="http://schemas.microsoft.com/office/drawing/2014/main" id="{266BC2FC-3DC0-6E42-92A9-2D3B3BE8255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a:extLst>
              <a:ext uri="{FF2B5EF4-FFF2-40B4-BE49-F238E27FC236}">
                <a16:creationId xmlns:a16="http://schemas.microsoft.com/office/drawing/2014/main" id="{2909C6C2-739B-5E44-AB19-EF039327B09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25"/>
          <p:cNvSpPr>
            <a:spLocks noGrp="1"/>
          </p:cNvSpPr>
          <p:nvPr>
            <p:ph type="body" sz="quarter" idx="10"/>
          </p:nvPr>
        </p:nvSpPr>
        <p:spPr>
          <a:xfrm>
            <a:off x="1715400" y="1599957"/>
            <a:ext cx="5554689" cy="3925164"/>
          </a:xfrm>
          <a:prstGeom prst="rect">
            <a:avLst/>
          </a:prstGeom>
        </p:spPr>
        <p:txBody>
          <a:bodyPr lIns="0" tIns="0" rIns="0" bIns="0" anchor="ctr">
            <a:normAutofit/>
          </a:bodyPr>
          <a:lstStyle>
            <a:lvl1pPr marL="0" indent="0" algn="r">
              <a:lnSpc>
                <a:spcPct val="85000"/>
              </a:lnSpc>
              <a:spcBef>
                <a:spcPts val="0"/>
              </a:spcBef>
              <a:buNone/>
              <a:defRPr sz="36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34" name="Text Placeholder 25"/>
          <p:cNvSpPr>
            <a:spLocks noGrp="1"/>
          </p:cNvSpPr>
          <p:nvPr>
            <p:ph type="body" sz="quarter" idx="19"/>
          </p:nvPr>
        </p:nvSpPr>
        <p:spPr>
          <a:xfrm>
            <a:off x="8940659" y="1599957"/>
            <a:ext cx="5554689" cy="3925164"/>
          </a:xfrm>
          <a:prstGeom prst="rect">
            <a:avLst/>
          </a:prstGeom>
        </p:spPr>
        <p:txBody>
          <a:bodyPr lIns="0" tIns="0" rIns="0" bIns="0" anchor="ctr">
            <a:normAutofit/>
          </a:bodyPr>
          <a:lstStyle>
            <a:lvl1pPr marL="0" indent="0" algn="l">
              <a:lnSpc>
                <a:spcPct val="85000"/>
              </a:lnSpc>
              <a:spcBef>
                <a:spcPts val="0"/>
              </a:spcBef>
              <a:buNone/>
              <a:defRPr sz="36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35" name="Text Placeholder 25"/>
          <p:cNvSpPr>
            <a:spLocks noGrp="1"/>
          </p:cNvSpPr>
          <p:nvPr>
            <p:ph type="body" sz="quarter" idx="20"/>
          </p:nvPr>
        </p:nvSpPr>
        <p:spPr>
          <a:xfrm>
            <a:off x="9461046" y="5525120"/>
            <a:ext cx="3720780" cy="609601"/>
          </a:xfrm>
          <a:prstGeom prst="rect">
            <a:avLst/>
          </a:prstGeom>
        </p:spPr>
        <p:txBody>
          <a:bodyPr lIns="0" tIns="180000" rIns="0" bIns="0">
            <a:normAutofit/>
          </a:bodyPr>
          <a:lstStyle>
            <a:lvl1pPr marL="0" indent="0" algn="ctr">
              <a:spcBef>
                <a:spcPts val="0"/>
              </a:spcBef>
              <a:buNone/>
              <a:defRPr sz="3200" b="0" i="1" spc="-15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 name="Text Placeholder 25"/>
          <p:cNvSpPr>
            <a:spLocks noGrp="1"/>
          </p:cNvSpPr>
          <p:nvPr>
            <p:ph type="body" sz="quarter" idx="11"/>
          </p:nvPr>
        </p:nvSpPr>
        <p:spPr>
          <a:xfrm>
            <a:off x="3250819" y="5525120"/>
            <a:ext cx="3690914" cy="609601"/>
          </a:xfrm>
          <a:prstGeom prst="rect">
            <a:avLst/>
          </a:prstGeom>
        </p:spPr>
        <p:txBody>
          <a:bodyPr lIns="0" tIns="180000" rIns="0" bIns="0">
            <a:normAutofit/>
          </a:bodyPr>
          <a:lstStyle>
            <a:lvl1pPr marL="0" indent="0" algn="ctr">
              <a:spcBef>
                <a:spcPts val="0"/>
              </a:spcBef>
              <a:buNone/>
              <a:defRPr sz="3200" b="0" i="1" spc="-15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14" name="Footer Placeholder 9">
            <a:extLst>
              <a:ext uri="{FF2B5EF4-FFF2-40B4-BE49-F238E27FC236}">
                <a16:creationId xmlns:a16="http://schemas.microsoft.com/office/drawing/2014/main" id="{EF71A117-FB7D-314C-9C10-F8BFD3EC2066}"/>
              </a:ext>
            </a:extLst>
          </p:cNvPr>
          <p:cNvSpPr>
            <a:spLocks noGrp="1" noChangeArrowheads="1"/>
          </p:cNvSpPr>
          <p:nvPr>
            <p:ph type="ftr" sz="quarter" idx="21"/>
          </p:nvPr>
        </p:nvSpPr>
        <p:spPr bwMode="auto">
          <a:xfrm>
            <a:off x="7246938" y="8415338"/>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600" smtClean="0">
                <a:solidFill>
                  <a:srgbClr val="6A6A6A"/>
                </a:solidFill>
                <a:latin typeface="Calibri" panose="020F0502020204030204" pitchFamily="34" charset="0"/>
                <a:cs typeface="Calibri" panose="020F0502020204030204" pitchFamily="34" charset="0"/>
                <a:sym typeface="Helvetica Light" panose="020B0403020202020204" pitchFamily="34" charset="0"/>
              </a:defRPr>
            </a:lvl1pPr>
          </a:lstStyle>
          <a:p>
            <a:r>
              <a:rPr lang="en-US" altLang="it-IT"/>
              <a:t>OpenAIRE @ EOSC | RDA  | Berlin | 23rd March 2018</a:t>
            </a:r>
          </a:p>
        </p:txBody>
      </p:sp>
    </p:spTree>
    <p:extLst>
      <p:ext uri="{BB962C8B-B14F-4D97-AF65-F5344CB8AC3E}">
        <p14:creationId xmlns:p14="http://schemas.microsoft.com/office/powerpoint/2010/main" val="3182775277"/>
      </p:ext>
    </p:extLst>
  </p:cSld>
  <p:clrMapOvr>
    <a:masterClrMapping/>
  </p:clrMapOvr>
  <p:transition spd="med"/>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Analyze">
    <p:spTree>
      <p:nvGrpSpPr>
        <p:cNvPr id="1" name=""/>
        <p:cNvGrpSpPr/>
        <p:nvPr/>
      </p:nvGrpSpPr>
      <p:grpSpPr>
        <a:xfrm>
          <a:off x="0" y="0"/>
          <a:ext cx="0" cy="0"/>
          <a:chOff x="0" y="0"/>
          <a:chExt cx="0" cy="0"/>
        </a:xfrm>
      </p:grpSpPr>
      <p:grpSp>
        <p:nvGrpSpPr>
          <p:cNvPr id="11" name="Group 34">
            <a:extLst>
              <a:ext uri="{FF2B5EF4-FFF2-40B4-BE49-F238E27FC236}">
                <a16:creationId xmlns:a16="http://schemas.microsoft.com/office/drawing/2014/main" id="{30D8638A-7837-BA47-9B90-742D8FADBB5D}"/>
              </a:ext>
            </a:extLst>
          </p:cNvPr>
          <p:cNvGrpSpPr>
            <a:grpSpLocks/>
          </p:cNvGrpSpPr>
          <p:nvPr userDrawn="1"/>
        </p:nvGrpSpPr>
        <p:grpSpPr bwMode="auto">
          <a:xfrm>
            <a:off x="4976813" y="3354388"/>
            <a:ext cx="1462087" cy="255587"/>
            <a:chOff x="4977114" y="3355141"/>
            <a:chExt cx="1461541" cy="255212"/>
          </a:xfrm>
        </p:grpSpPr>
        <p:cxnSp>
          <p:nvCxnSpPr>
            <p:cNvPr id="12" name="Straight Connector 9">
              <a:extLst>
                <a:ext uri="{FF2B5EF4-FFF2-40B4-BE49-F238E27FC236}">
                  <a16:creationId xmlns:a16="http://schemas.microsoft.com/office/drawing/2014/main" id="{655E148E-8E36-8A4B-95D4-5595A8D4B343}"/>
                </a:ext>
              </a:extLst>
            </p:cNvPr>
            <p:cNvCxnSpPr/>
            <p:nvPr userDrawn="1"/>
          </p:nvCxnSpPr>
          <p:spPr>
            <a:xfrm>
              <a:off x="4977114" y="3359150"/>
              <a:ext cx="1206329"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3" name="Straight Connector 11">
              <a:extLst>
                <a:ext uri="{FF2B5EF4-FFF2-40B4-BE49-F238E27FC236}">
                  <a16:creationId xmlns:a16="http://schemas.microsoft.com/office/drawing/2014/main" id="{79837710-E8CA-E742-9A8B-DEDB13208319}"/>
                </a:ext>
              </a:extLst>
            </p:cNvPr>
            <p:cNvCxnSpPr/>
            <p:nvPr userDrawn="1"/>
          </p:nvCxnSpPr>
          <p:spPr>
            <a:xfrm>
              <a:off x="6183443" y="3355141"/>
              <a:ext cx="255212" cy="255212"/>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grpSp>
        <p:nvGrpSpPr>
          <p:cNvPr id="14" name="Group 35">
            <a:extLst>
              <a:ext uri="{FF2B5EF4-FFF2-40B4-BE49-F238E27FC236}">
                <a16:creationId xmlns:a16="http://schemas.microsoft.com/office/drawing/2014/main" id="{539981FF-4353-114C-A602-C50CCCF307D9}"/>
              </a:ext>
            </a:extLst>
          </p:cNvPr>
          <p:cNvGrpSpPr>
            <a:grpSpLocks/>
          </p:cNvGrpSpPr>
          <p:nvPr userDrawn="1"/>
        </p:nvGrpSpPr>
        <p:grpSpPr bwMode="auto">
          <a:xfrm rot="10800000" flipH="1">
            <a:off x="4962525" y="5245100"/>
            <a:ext cx="1866900" cy="658813"/>
            <a:chOff x="5150967" y="3355141"/>
            <a:chExt cx="1488828" cy="157687"/>
          </a:xfrm>
        </p:grpSpPr>
        <p:cxnSp>
          <p:nvCxnSpPr>
            <p:cNvPr id="15" name="Straight Connector 36">
              <a:extLst>
                <a:ext uri="{FF2B5EF4-FFF2-40B4-BE49-F238E27FC236}">
                  <a16:creationId xmlns:a16="http://schemas.microsoft.com/office/drawing/2014/main" id="{22D1EE9E-2C3A-A74B-A30A-08374ECAFFDB}"/>
                </a:ext>
              </a:extLst>
            </p:cNvPr>
            <p:cNvCxnSpPr/>
            <p:nvPr userDrawn="1"/>
          </p:nvCxnSpPr>
          <p:spPr>
            <a:xfrm rot="10800000" flipH="1">
              <a:off x="5150967" y="3354632"/>
              <a:ext cx="1032476"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6" name="Straight Connector 37">
              <a:extLst>
                <a:ext uri="{FF2B5EF4-FFF2-40B4-BE49-F238E27FC236}">
                  <a16:creationId xmlns:a16="http://schemas.microsoft.com/office/drawing/2014/main" id="{FCC5BCDB-F1D7-4340-AC08-9CF1E90E7040}"/>
                </a:ext>
              </a:extLst>
            </p:cNvPr>
            <p:cNvCxnSpPr/>
            <p:nvPr userDrawn="1"/>
          </p:nvCxnSpPr>
          <p:spPr>
            <a:xfrm rot="10800000" flipH="1" flipV="1">
              <a:off x="6183443" y="3355141"/>
              <a:ext cx="456352" cy="157687"/>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grpSp>
        <p:nvGrpSpPr>
          <p:cNvPr id="17" name="Group 43">
            <a:extLst>
              <a:ext uri="{FF2B5EF4-FFF2-40B4-BE49-F238E27FC236}">
                <a16:creationId xmlns:a16="http://schemas.microsoft.com/office/drawing/2014/main" id="{F17BC435-3AA1-754A-B353-869A485AEF08}"/>
              </a:ext>
            </a:extLst>
          </p:cNvPr>
          <p:cNvGrpSpPr>
            <a:grpSpLocks/>
          </p:cNvGrpSpPr>
          <p:nvPr userDrawn="1"/>
        </p:nvGrpSpPr>
        <p:grpSpPr bwMode="auto">
          <a:xfrm flipH="1">
            <a:off x="9317038" y="3011488"/>
            <a:ext cx="1757362" cy="941387"/>
            <a:chOff x="5435972" y="3355141"/>
            <a:chExt cx="1401055" cy="225838"/>
          </a:xfrm>
        </p:grpSpPr>
        <p:cxnSp>
          <p:nvCxnSpPr>
            <p:cNvPr id="18" name="Straight Connector 44">
              <a:extLst>
                <a:ext uri="{FF2B5EF4-FFF2-40B4-BE49-F238E27FC236}">
                  <a16:creationId xmlns:a16="http://schemas.microsoft.com/office/drawing/2014/main" id="{5F4BBADA-C3FF-F747-9B2D-7C54ECDFE017}"/>
                </a:ext>
              </a:extLst>
            </p:cNvPr>
            <p:cNvCxnSpPr/>
            <p:nvPr userDrawn="1"/>
          </p:nvCxnSpPr>
          <p:spPr>
            <a:xfrm>
              <a:off x="5435972" y="3354657"/>
              <a:ext cx="74747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9" name="Straight Connector 45">
              <a:extLst>
                <a:ext uri="{FF2B5EF4-FFF2-40B4-BE49-F238E27FC236}">
                  <a16:creationId xmlns:a16="http://schemas.microsoft.com/office/drawing/2014/main" id="{13353788-1BCF-8141-8C1C-1F9610053666}"/>
                </a:ext>
              </a:extLst>
            </p:cNvPr>
            <p:cNvCxnSpPr/>
            <p:nvPr userDrawn="1"/>
          </p:nvCxnSpPr>
          <p:spPr>
            <a:xfrm rot="10800000" flipH="1" flipV="1">
              <a:off x="6183443" y="3355141"/>
              <a:ext cx="653584" cy="225838"/>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grpSp>
        <p:nvGrpSpPr>
          <p:cNvPr id="20" name="Group 51">
            <a:extLst>
              <a:ext uri="{FF2B5EF4-FFF2-40B4-BE49-F238E27FC236}">
                <a16:creationId xmlns:a16="http://schemas.microsoft.com/office/drawing/2014/main" id="{C1732602-CFEA-1F49-96F3-ECDC172214E7}"/>
              </a:ext>
            </a:extLst>
          </p:cNvPr>
          <p:cNvGrpSpPr>
            <a:grpSpLocks/>
          </p:cNvGrpSpPr>
          <p:nvPr userDrawn="1"/>
        </p:nvGrpSpPr>
        <p:grpSpPr bwMode="auto">
          <a:xfrm flipH="1" flipV="1">
            <a:off x="9813925" y="5741988"/>
            <a:ext cx="1260475" cy="404812"/>
            <a:chOff x="5533392" y="3355141"/>
            <a:chExt cx="905263" cy="255212"/>
          </a:xfrm>
        </p:grpSpPr>
        <p:cxnSp>
          <p:nvCxnSpPr>
            <p:cNvPr id="21" name="Straight Connector 52">
              <a:extLst>
                <a:ext uri="{FF2B5EF4-FFF2-40B4-BE49-F238E27FC236}">
                  <a16:creationId xmlns:a16="http://schemas.microsoft.com/office/drawing/2014/main" id="{A34A0026-63DE-214E-9A15-0C2474D7678D}"/>
                </a:ext>
              </a:extLst>
            </p:cNvPr>
            <p:cNvCxnSpPr/>
            <p:nvPr userDrawn="1"/>
          </p:nvCxnSpPr>
          <p:spPr>
            <a:xfrm flipV="1">
              <a:off x="5533392" y="3355140"/>
              <a:ext cx="65005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53">
              <a:extLst>
                <a:ext uri="{FF2B5EF4-FFF2-40B4-BE49-F238E27FC236}">
                  <a16:creationId xmlns:a16="http://schemas.microsoft.com/office/drawing/2014/main" id="{AFBB8238-7B64-DB42-9722-00F903C6B325}"/>
                </a:ext>
              </a:extLst>
            </p:cNvPr>
            <p:cNvCxnSpPr/>
            <p:nvPr userDrawn="1"/>
          </p:nvCxnSpPr>
          <p:spPr>
            <a:xfrm>
              <a:off x="6183443" y="3355141"/>
              <a:ext cx="255212" cy="255212"/>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pic>
        <p:nvPicPr>
          <p:cNvPr id="23" name="Picture 60">
            <a:extLst>
              <a:ext uri="{FF2B5EF4-FFF2-40B4-BE49-F238E27FC236}">
                <a16:creationId xmlns:a16="http://schemas.microsoft.com/office/drawing/2014/main" id="{D28EA1C6-C41A-1349-9A2D-BD3FF0CACEE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48438" y="2701925"/>
            <a:ext cx="3257550" cy="371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9">
            <a:extLst>
              <a:ext uri="{FF2B5EF4-FFF2-40B4-BE49-F238E27FC236}">
                <a16:creationId xmlns:a16="http://schemas.microsoft.com/office/drawing/2014/main" id="{97E8F1FB-44B1-C84B-BA7E-26EEEB2E90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a:extLst>
              <a:ext uri="{FF2B5EF4-FFF2-40B4-BE49-F238E27FC236}">
                <a16:creationId xmlns:a16="http://schemas.microsoft.com/office/drawing/2014/main" id="{80BCABE1-896C-8342-AC35-9070EC7B8B4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8">
            <a:extLst>
              <a:ext uri="{FF2B5EF4-FFF2-40B4-BE49-F238E27FC236}">
                <a16:creationId xmlns:a16="http://schemas.microsoft.com/office/drawing/2014/main" id="{0214371C-757F-4D40-A02B-646997C68AF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9">
            <a:extLst>
              <a:ext uri="{FF2B5EF4-FFF2-40B4-BE49-F238E27FC236}">
                <a16:creationId xmlns:a16="http://schemas.microsoft.com/office/drawing/2014/main" id="{67524B8F-B011-9249-B0D2-8098B66F42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 Placeholder 15"/>
          <p:cNvSpPr>
            <a:spLocks noGrp="1"/>
          </p:cNvSpPr>
          <p:nvPr>
            <p:ph type="body" sz="quarter" idx="27"/>
          </p:nvPr>
        </p:nvSpPr>
        <p:spPr>
          <a:xfrm>
            <a:off x="711200" y="5452946"/>
            <a:ext cx="4010702" cy="1963854"/>
          </a:xfrm>
          <a:prstGeom prst="rect">
            <a:avLst/>
          </a:prstGeom>
        </p:spPr>
        <p:txBody>
          <a:bodyPr lIns="0" tIns="72000" rIns="0" bIns="0" spcCol="720000">
            <a:normAutofit/>
          </a:bodyPr>
          <a:lstStyle>
            <a:lvl1pPr marL="0" indent="0" algn="r">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2" name="Text Placeholder 15"/>
          <p:cNvSpPr>
            <a:spLocks noGrp="1"/>
          </p:cNvSpPr>
          <p:nvPr>
            <p:ph type="body" sz="quarter" idx="28"/>
          </p:nvPr>
        </p:nvSpPr>
        <p:spPr>
          <a:xfrm>
            <a:off x="11399735" y="5185718"/>
            <a:ext cx="4010702" cy="2031862"/>
          </a:xfrm>
          <a:prstGeom prst="rect">
            <a:avLst/>
          </a:prstGeom>
        </p:spPr>
        <p:txBody>
          <a:bodyPr lIns="0" tIns="72000" rIns="0" bIns="0" spcCol="72000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3" name="Text Placeholder 15"/>
          <p:cNvSpPr>
            <a:spLocks noGrp="1"/>
          </p:cNvSpPr>
          <p:nvPr>
            <p:ph type="body" sz="quarter" idx="29"/>
          </p:nvPr>
        </p:nvSpPr>
        <p:spPr>
          <a:xfrm>
            <a:off x="11399735" y="2188518"/>
            <a:ext cx="4010702" cy="1892663"/>
          </a:xfrm>
          <a:prstGeom prst="rect">
            <a:avLst/>
          </a:prstGeom>
        </p:spPr>
        <p:txBody>
          <a:bodyPr lIns="0" tIns="72000" rIns="0" bIns="0" spcCol="720000">
            <a:normAutofit/>
          </a:bodyPr>
          <a:lstStyle>
            <a:lvl1pPr marL="0" indent="0" algn="l">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8" name="Text Placeholder 15"/>
          <p:cNvSpPr>
            <a:spLocks noGrp="1"/>
          </p:cNvSpPr>
          <p:nvPr>
            <p:ph type="body" sz="quarter" idx="30"/>
          </p:nvPr>
        </p:nvSpPr>
        <p:spPr>
          <a:xfrm>
            <a:off x="720000" y="1578919"/>
            <a:ext cx="4010703" cy="609600"/>
          </a:xfrm>
          <a:prstGeom prst="rect">
            <a:avLst/>
          </a:prstGeom>
        </p:spPr>
        <p:txBody>
          <a:bodyPr lIns="0" tIns="0" rIns="0" bIns="0" anchor="b">
            <a:normAutofit/>
          </a:bodyPr>
          <a:lstStyle>
            <a:lvl1pPr marL="0" indent="0" algn="r">
              <a:buNone/>
              <a:defRPr sz="2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9" name="Text Placeholder 15"/>
          <p:cNvSpPr>
            <a:spLocks noGrp="1"/>
          </p:cNvSpPr>
          <p:nvPr>
            <p:ph type="body" sz="quarter" idx="31"/>
          </p:nvPr>
        </p:nvSpPr>
        <p:spPr>
          <a:xfrm>
            <a:off x="711200" y="2188519"/>
            <a:ext cx="4010702" cy="1892662"/>
          </a:xfrm>
          <a:prstGeom prst="rect">
            <a:avLst/>
          </a:prstGeom>
        </p:spPr>
        <p:txBody>
          <a:bodyPr lIns="0" tIns="72000" rIns="0" bIns="0" spcCol="720000">
            <a:normAutofit/>
          </a:bodyPr>
          <a:lstStyle>
            <a:lvl1pPr marL="0" indent="0" algn="r">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0" name="Text Placeholder 15"/>
          <p:cNvSpPr>
            <a:spLocks noGrp="1"/>
          </p:cNvSpPr>
          <p:nvPr>
            <p:ph type="body" sz="quarter" idx="32"/>
          </p:nvPr>
        </p:nvSpPr>
        <p:spPr>
          <a:xfrm>
            <a:off x="720000" y="4843346"/>
            <a:ext cx="4010703" cy="609600"/>
          </a:xfrm>
          <a:prstGeom prst="rect">
            <a:avLst/>
          </a:prstGeom>
        </p:spPr>
        <p:txBody>
          <a:bodyPr lIns="0" tIns="0" rIns="0" bIns="0" anchor="b">
            <a:normAutofit/>
          </a:bodyPr>
          <a:lstStyle>
            <a:lvl1pPr marL="0" indent="0" algn="r">
              <a:buNone/>
              <a:defRPr sz="2800" b="1" i="0" spc="-151" baseline="0">
                <a:solidFill>
                  <a:schemeClr val="accent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1" name="Text Placeholder 15"/>
          <p:cNvSpPr>
            <a:spLocks noGrp="1"/>
          </p:cNvSpPr>
          <p:nvPr>
            <p:ph type="body" sz="quarter" idx="33"/>
          </p:nvPr>
        </p:nvSpPr>
        <p:spPr>
          <a:xfrm>
            <a:off x="11399734" y="1578919"/>
            <a:ext cx="4010703" cy="609600"/>
          </a:xfrm>
          <a:prstGeom prst="rect">
            <a:avLst/>
          </a:prstGeom>
        </p:spPr>
        <p:txBody>
          <a:bodyPr lIns="0" tIns="0" rIns="0" bIns="0" anchor="b">
            <a:normAutofit/>
          </a:bodyPr>
          <a:lstStyle>
            <a:lvl1pPr marL="0" indent="0" algn="l">
              <a:buNone/>
              <a:defRPr sz="2800" b="1" i="0" spc="-151" baseline="0">
                <a:solidFill>
                  <a:schemeClr val="accent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7" name="Text Placeholder 15"/>
          <p:cNvSpPr>
            <a:spLocks noGrp="1"/>
          </p:cNvSpPr>
          <p:nvPr>
            <p:ph type="body" sz="quarter" idx="34"/>
          </p:nvPr>
        </p:nvSpPr>
        <p:spPr>
          <a:xfrm>
            <a:off x="11399734" y="4576118"/>
            <a:ext cx="4010703" cy="609600"/>
          </a:xfrm>
          <a:prstGeom prst="rect">
            <a:avLst/>
          </a:prstGeom>
        </p:spPr>
        <p:txBody>
          <a:bodyPr lIns="0" tIns="0" rIns="0" bIns="0" anchor="b">
            <a:normAutofit/>
          </a:bodyPr>
          <a:lstStyle>
            <a:lvl1pPr marL="0" indent="0" algn="l">
              <a:buNone/>
              <a:defRPr sz="2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8" name="Text Placeholder 25"/>
          <p:cNvSpPr>
            <a:spLocks noGrp="1"/>
          </p:cNvSpPr>
          <p:nvPr>
            <p:ph type="body" sz="quarter" idx="10"/>
          </p:nvPr>
        </p:nvSpPr>
        <p:spPr>
          <a:xfrm>
            <a:off x="711199" y="408676"/>
            <a:ext cx="14699237" cy="1051824"/>
          </a:xfrm>
          <a:prstGeom prst="rect">
            <a:avLst/>
          </a:prstGeom>
        </p:spPr>
        <p:txBody>
          <a:bodyPr lIns="0" tIns="0" rIns="0" bIns="0" anchor="b">
            <a:normAutofit/>
          </a:bodyPr>
          <a:lstStyle>
            <a:lvl1pPr marL="0" indent="0" algn="ctr">
              <a:lnSpc>
                <a:spcPct val="85000"/>
              </a:lnSpc>
              <a:spcBef>
                <a:spcPts val="0"/>
              </a:spcBef>
              <a:buNone/>
              <a:defRPr sz="54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9" name="Footer Placeholder 9">
            <a:extLst>
              <a:ext uri="{FF2B5EF4-FFF2-40B4-BE49-F238E27FC236}">
                <a16:creationId xmlns:a16="http://schemas.microsoft.com/office/drawing/2014/main" id="{1784B264-5BC6-DF45-9851-70F36390353D}"/>
              </a:ext>
            </a:extLst>
          </p:cNvPr>
          <p:cNvSpPr>
            <a:spLocks noGrp="1"/>
          </p:cNvSpPr>
          <p:nvPr>
            <p:ph type="ftr" sz="quarter" idx="35"/>
          </p:nvPr>
        </p:nvSpPr>
        <p:spPr>
          <a:xfrm>
            <a:off x="7246938" y="8551863"/>
            <a:ext cx="8289925" cy="376237"/>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Helvetica" charset="0"/>
                <a:cs typeface="Helvetica"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
        <p:nvSpPr>
          <p:cNvPr id="30" name="Slide Number Placeholder 2">
            <a:extLst>
              <a:ext uri="{FF2B5EF4-FFF2-40B4-BE49-F238E27FC236}">
                <a16:creationId xmlns:a16="http://schemas.microsoft.com/office/drawing/2014/main" id="{AA4842ED-5CE0-3943-A4C0-11F2F0B5C73F}"/>
              </a:ext>
            </a:extLst>
          </p:cNvPr>
          <p:cNvSpPr>
            <a:spLocks noGrp="1" noChangeArrowheads="1"/>
          </p:cNvSpPr>
          <p:nvPr>
            <p:ph type="sldNum" sz="quarter" idx="36"/>
          </p:nvPr>
        </p:nvSpPr>
        <p:spPr>
          <a:xfrm>
            <a:off x="15571788" y="8551863"/>
            <a:ext cx="508000" cy="376237"/>
          </a:xfrm>
        </p:spPr>
        <p:txBody>
          <a:bodyPr/>
          <a:lstStyle>
            <a:lvl1pPr>
              <a:defRPr sz="1600"/>
            </a:lvl1pPr>
          </a:lstStyle>
          <a:p>
            <a:fld id="{512B23AC-5F47-C64D-AAD0-7DB9C9AE8576}" type="slidenum">
              <a:rPr lang="en-GB" altLang="it-IT"/>
              <a:pPr/>
              <a:t>‹N›</a:t>
            </a:fld>
            <a:endParaRPr lang="en-GB" altLang="it-IT"/>
          </a:p>
        </p:txBody>
      </p:sp>
    </p:spTree>
    <p:extLst>
      <p:ext uri="{BB962C8B-B14F-4D97-AF65-F5344CB8AC3E}">
        <p14:creationId xmlns:p14="http://schemas.microsoft.com/office/powerpoint/2010/main" val="2117415564"/>
      </p:ext>
    </p:extLst>
  </p:cSld>
  <p:clrMapOvr>
    <a:masterClrMapping/>
  </p:clrMapOvr>
  <p:transition spd="med"/>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4 Blocks - Photo">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79F36893-E4AB-EE4D-8844-B967120F7A8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626850" y="0"/>
            <a:ext cx="4629150" cy="915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
            <a:extLst>
              <a:ext uri="{FF2B5EF4-FFF2-40B4-BE49-F238E27FC236}">
                <a16:creationId xmlns:a16="http://schemas.microsoft.com/office/drawing/2014/main" id="{F568C79E-5011-F147-A0C1-484CC4ED5106}"/>
              </a:ext>
            </a:extLst>
          </p:cNvPr>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wrap="none" lIns="47625" tIns="47625" rIns="47625" bIns="47625" spcCol="38100" anchor="ctr">
            <a:spAutoFit/>
          </a:bodyPr>
          <a:lstStyle/>
          <a:p>
            <a:pPr algn="ctr" defTabSz="547687" eaLnBrk="1" fontAlgn="auto">
              <a:spcBef>
                <a:spcPts val="0"/>
              </a:spcBef>
              <a:spcAft>
                <a:spcPts val="0"/>
              </a:spcAft>
              <a:defRPr/>
            </a:pPr>
            <a:endParaRPr lang="en-US" kern="0">
              <a:latin typeface="+mn-lt"/>
              <a:ea typeface="+mn-ea"/>
              <a:cs typeface="+mn-cs"/>
              <a:sym typeface="Helvetica Light"/>
            </a:endParaRPr>
          </a:p>
        </p:txBody>
      </p:sp>
      <p:sp>
        <p:nvSpPr>
          <p:cNvPr id="9" name="Rectangle 18">
            <a:extLst>
              <a:ext uri="{FF2B5EF4-FFF2-40B4-BE49-F238E27FC236}">
                <a16:creationId xmlns:a16="http://schemas.microsoft.com/office/drawing/2014/main" id="{4E29BAC6-962D-3E4D-9792-4DA477B9A22B}"/>
              </a:ext>
            </a:extLst>
          </p:cNvPr>
          <p:cNvSpPr/>
          <p:nvPr userDrawn="1"/>
        </p:nvSpPr>
        <p:spPr>
          <a:xfrm>
            <a:off x="11627582" y="-1"/>
            <a:ext cx="4689798" cy="914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10" name="Picture 12">
            <a:extLst>
              <a:ext uri="{FF2B5EF4-FFF2-40B4-BE49-F238E27FC236}">
                <a16:creationId xmlns:a16="http://schemas.microsoft.com/office/drawing/2014/main" id="{75A79CB1-4DCC-3A47-B92C-490C33489AC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flipV="1">
            <a:off x="13822362" y="-500062"/>
            <a:ext cx="1933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8">
            <a:extLst>
              <a:ext uri="{FF2B5EF4-FFF2-40B4-BE49-F238E27FC236}">
                <a16:creationId xmlns:a16="http://schemas.microsoft.com/office/drawing/2014/main" id="{2E7C3FC8-D457-414C-855A-C312E17EFCCE}"/>
              </a:ext>
            </a:extLst>
          </p:cNvPr>
          <p:cNvSpPr/>
          <p:nvPr userDrawn="1"/>
        </p:nvSpPr>
        <p:spPr>
          <a:xfrm>
            <a:off x="711200" y="2082800"/>
            <a:ext cx="4851401" cy="8444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2" name="Rectangle 37">
            <a:extLst>
              <a:ext uri="{FF2B5EF4-FFF2-40B4-BE49-F238E27FC236}">
                <a16:creationId xmlns:a16="http://schemas.microsoft.com/office/drawing/2014/main" id="{124B9F88-BDD8-1C44-B2A5-C71709FAB427}"/>
              </a:ext>
            </a:extLst>
          </p:cNvPr>
          <p:cNvSpPr/>
          <p:nvPr userDrawn="1"/>
        </p:nvSpPr>
        <p:spPr>
          <a:xfrm>
            <a:off x="6070599" y="2082800"/>
            <a:ext cx="4851401"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3" name="Rectangle 38">
            <a:extLst>
              <a:ext uri="{FF2B5EF4-FFF2-40B4-BE49-F238E27FC236}">
                <a16:creationId xmlns:a16="http://schemas.microsoft.com/office/drawing/2014/main" id="{09DFEEA4-C887-574F-AF27-3EAFCC396804}"/>
              </a:ext>
            </a:extLst>
          </p:cNvPr>
          <p:cNvSpPr/>
          <p:nvPr userDrawn="1"/>
        </p:nvSpPr>
        <p:spPr>
          <a:xfrm>
            <a:off x="711200" y="4578991"/>
            <a:ext cx="4851401" cy="84449"/>
          </a:xfrm>
          <a:prstGeom prst="rect">
            <a:avLst/>
          </a:prstGeom>
          <a:solidFill>
            <a:schemeClr val="accent1">
              <a:lumMod val="60000"/>
              <a:lumOff val="40000"/>
            </a:schemeClr>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4" name="Rectangle 39">
            <a:extLst>
              <a:ext uri="{FF2B5EF4-FFF2-40B4-BE49-F238E27FC236}">
                <a16:creationId xmlns:a16="http://schemas.microsoft.com/office/drawing/2014/main" id="{17C1DC16-06E0-9340-B625-11ADEDF245B0}"/>
              </a:ext>
            </a:extLst>
          </p:cNvPr>
          <p:cNvSpPr/>
          <p:nvPr userDrawn="1"/>
        </p:nvSpPr>
        <p:spPr>
          <a:xfrm>
            <a:off x="6070599" y="4578991"/>
            <a:ext cx="4851401" cy="84449"/>
          </a:xfrm>
          <a:prstGeom prst="rect">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15" name="Picture 17">
            <a:extLst>
              <a:ext uri="{FF2B5EF4-FFF2-40B4-BE49-F238E27FC236}">
                <a16:creationId xmlns:a16="http://schemas.microsoft.com/office/drawing/2014/main" id="{920B355B-86E9-EA43-9D9F-AEDFCAC646B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a:extLst>
              <a:ext uri="{FF2B5EF4-FFF2-40B4-BE49-F238E27FC236}">
                <a16:creationId xmlns:a16="http://schemas.microsoft.com/office/drawing/2014/main" id="{3462DCE8-CBC9-664F-9868-6DA1D51FA36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25"/>
          <p:cNvSpPr>
            <a:spLocks noGrp="1"/>
          </p:cNvSpPr>
          <p:nvPr>
            <p:ph type="body" sz="quarter" idx="10"/>
          </p:nvPr>
        </p:nvSpPr>
        <p:spPr>
          <a:xfrm>
            <a:off x="711200" y="552085"/>
            <a:ext cx="10210800" cy="908415"/>
          </a:xfrm>
          <a:prstGeom prst="rect">
            <a:avLst/>
          </a:prstGeom>
        </p:spPr>
        <p:txBody>
          <a:bodyPr lIns="0" tIns="0" rIns="0" bIns="0" anchor="b">
            <a:noAutofit/>
          </a:bodyPr>
          <a:lstStyle>
            <a:lvl1pPr marL="0" indent="0" algn="l">
              <a:lnSpc>
                <a:spcPct val="85000"/>
              </a:lnSpc>
              <a:spcBef>
                <a:spcPts val="0"/>
              </a:spcBef>
              <a:buNone/>
              <a:defRPr sz="54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17" name="Text Placeholder 15"/>
          <p:cNvSpPr>
            <a:spLocks noGrp="1"/>
          </p:cNvSpPr>
          <p:nvPr>
            <p:ph type="body" sz="quarter" idx="27"/>
          </p:nvPr>
        </p:nvSpPr>
        <p:spPr>
          <a:xfrm>
            <a:off x="711201" y="2167249"/>
            <a:ext cx="4851400" cy="2032000"/>
          </a:xfrm>
          <a:prstGeom prst="rect">
            <a:avLst/>
          </a:prstGeom>
        </p:spPr>
        <p:txBody>
          <a:bodyPr lIns="108000" tIns="108000" rIns="108000" bIns="108000" spcCol="72000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33" name="Text Placeholder 15"/>
          <p:cNvSpPr>
            <a:spLocks noGrp="1"/>
          </p:cNvSpPr>
          <p:nvPr>
            <p:ph type="body" sz="quarter" idx="28"/>
          </p:nvPr>
        </p:nvSpPr>
        <p:spPr>
          <a:xfrm>
            <a:off x="6070600" y="2167249"/>
            <a:ext cx="4851400" cy="2032000"/>
          </a:xfrm>
          <a:prstGeom prst="rect">
            <a:avLst/>
          </a:prstGeom>
        </p:spPr>
        <p:txBody>
          <a:bodyPr lIns="108000" tIns="108000" rIns="108000" bIns="108000" spcCol="72000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1" name="Text Placeholder 15"/>
          <p:cNvSpPr>
            <a:spLocks noGrp="1"/>
          </p:cNvSpPr>
          <p:nvPr>
            <p:ph type="body" sz="quarter" idx="29"/>
          </p:nvPr>
        </p:nvSpPr>
        <p:spPr>
          <a:xfrm>
            <a:off x="711201" y="4661079"/>
            <a:ext cx="4851400" cy="2032000"/>
          </a:xfrm>
          <a:prstGeom prst="rect">
            <a:avLst/>
          </a:prstGeom>
        </p:spPr>
        <p:txBody>
          <a:bodyPr lIns="108000" tIns="108000" rIns="108000" bIns="108000" spcCol="72000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2" name="Text Placeholder 15"/>
          <p:cNvSpPr>
            <a:spLocks noGrp="1"/>
          </p:cNvSpPr>
          <p:nvPr>
            <p:ph type="body" sz="quarter" idx="30"/>
          </p:nvPr>
        </p:nvSpPr>
        <p:spPr>
          <a:xfrm>
            <a:off x="6070600" y="4661079"/>
            <a:ext cx="4851400" cy="2032000"/>
          </a:xfrm>
          <a:prstGeom prst="rect">
            <a:avLst/>
          </a:prstGeom>
        </p:spPr>
        <p:txBody>
          <a:bodyPr lIns="108000" tIns="108000" rIns="108000" bIns="108000" spcCol="72000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8" name="Footer Placeholder 9">
            <a:extLst>
              <a:ext uri="{FF2B5EF4-FFF2-40B4-BE49-F238E27FC236}">
                <a16:creationId xmlns:a16="http://schemas.microsoft.com/office/drawing/2014/main" id="{A517CD6E-645E-0D40-9575-F121349B0FE5}"/>
              </a:ext>
            </a:extLst>
          </p:cNvPr>
          <p:cNvSpPr>
            <a:spLocks noGrp="1"/>
          </p:cNvSpPr>
          <p:nvPr>
            <p:ph type="ftr" sz="quarter" idx="31"/>
          </p:nvPr>
        </p:nvSpPr>
        <p:spPr>
          <a:xfrm>
            <a:off x="4506913" y="8574088"/>
            <a:ext cx="8289925" cy="314325"/>
          </a:xfrm>
        </p:spPr>
        <p:txBody>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80" dirty="0">
                <a:solidFill>
                  <a:srgbClr val="000000"/>
                </a:solidFill>
                <a:latin typeface="Helvetica" charset="0"/>
                <a:ea typeface="Helvetica" charset="0"/>
                <a:cs typeface="Helvetica" charset="0"/>
              </a:defRPr>
            </a:lvl1pPr>
          </a:lstStyle>
          <a:p>
            <a:pPr>
              <a:defRPr/>
            </a:pPr>
            <a:r>
              <a:rPr lang="it-IT"/>
              <a:t>Università di Pisa, Corso di didattica trasversale (LABCD5) “Curare e conservare il dato per la ricerca” – 18 </a:t>
            </a:r>
            <a:r>
              <a:rPr lang="it-IT" err="1"/>
              <a:t>Dic</a:t>
            </a:r>
            <a:r>
              <a:rPr lang="it-IT"/>
              <a:t> 2018</a:t>
            </a:r>
            <a:endParaRPr lang="en-US"/>
          </a:p>
        </p:txBody>
      </p:sp>
      <p:sp>
        <p:nvSpPr>
          <p:cNvPr id="19" name="Slide Number Placeholder 2">
            <a:extLst>
              <a:ext uri="{FF2B5EF4-FFF2-40B4-BE49-F238E27FC236}">
                <a16:creationId xmlns:a16="http://schemas.microsoft.com/office/drawing/2014/main" id="{1B273F36-1ADD-FB40-8F04-D2E8B3B1D032}"/>
              </a:ext>
            </a:extLst>
          </p:cNvPr>
          <p:cNvSpPr>
            <a:spLocks noGrp="1" noChangeArrowheads="1"/>
          </p:cNvSpPr>
          <p:nvPr>
            <p:ph type="sldNum" sz="quarter" idx="32"/>
          </p:nvPr>
        </p:nvSpPr>
        <p:spPr>
          <a:xfrm>
            <a:off x="15571788" y="8602663"/>
            <a:ext cx="508000" cy="376237"/>
          </a:xfrm>
        </p:spPr>
        <p:txBody>
          <a:bodyPr/>
          <a:lstStyle>
            <a:lvl1pPr>
              <a:defRPr sz="1600">
                <a:solidFill>
                  <a:schemeClr val="bg1"/>
                </a:solidFill>
              </a:defRPr>
            </a:lvl1pPr>
          </a:lstStyle>
          <a:p>
            <a:fld id="{85987429-EAAF-5544-9730-D6904E4BD7D4}" type="slidenum">
              <a:rPr lang="en-GB" altLang="it-IT"/>
              <a:pPr/>
              <a:t>‹N›</a:t>
            </a:fld>
            <a:endParaRPr lang="en-GB" altLang="it-IT"/>
          </a:p>
        </p:txBody>
      </p:sp>
    </p:spTree>
    <p:extLst>
      <p:ext uri="{BB962C8B-B14F-4D97-AF65-F5344CB8AC3E}">
        <p14:creationId xmlns:p14="http://schemas.microsoft.com/office/powerpoint/2010/main" val="2347293500"/>
      </p:ext>
    </p:extLst>
  </p:cSld>
  <p:clrMapOvr>
    <a:masterClrMapping/>
  </p:clrMapOvr>
  <p:transition spd="med"/>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3 Blocks">
    <p:spTree>
      <p:nvGrpSpPr>
        <p:cNvPr id="1" name=""/>
        <p:cNvGrpSpPr/>
        <p:nvPr/>
      </p:nvGrpSpPr>
      <p:grpSpPr>
        <a:xfrm>
          <a:off x="0" y="0"/>
          <a:ext cx="0" cy="0"/>
          <a:chOff x="0" y="0"/>
          <a:chExt cx="0" cy="0"/>
        </a:xfrm>
      </p:grpSpPr>
      <p:sp>
        <p:nvSpPr>
          <p:cNvPr id="9" name="TextBox 2">
            <a:extLst>
              <a:ext uri="{FF2B5EF4-FFF2-40B4-BE49-F238E27FC236}">
                <a16:creationId xmlns:a16="http://schemas.microsoft.com/office/drawing/2014/main" id="{BBA30C61-A986-A64D-9659-262DCAA77099}"/>
              </a:ext>
            </a:extLst>
          </p:cNvPr>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wrap="none" lIns="47625" tIns="47625" rIns="47625" bIns="47625" spcCol="38100" anchor="ctr">
            <a:spAutoFit/>
          </a:bodyPr>
          <a:lstStyle/>
          <a:p>
            <a:pPr algn="ctr" defTabSz="547687" eaLnBrk="1" fontAlgn="auto">
              <a:spcBef>
                <a:spcPts val="0"/>
              </a:spcBef>
              <a:spcAft>
                <a:spcPts val="0"/>
              </a:spcAft>
              <a:defRPr/>
            </a:pPr>
            <a:endParaRPr lang="en-US" kern="0">
              <a:latin typeface="+mn-lt"/>
              <a:ea typeface="+mn-ea"/>
              <a:cs typeface="+mn-cs"/>
              <a:sym typeface="Helvetica Light"/>
            </a:endParaRPr>
          </a:p>
        </p:txBody>
      </p:sp>
      <p:pic>
        <p:nvPicPr>
          <p:cNvPr id="10" name="Picture 12">
            <a:extLst>
              <a:ext uri="{FF2B5EF4-FFF2-40B4-BE49-F238E27FC236}">
                <a16:creationId xmlns:a16="http://schemas.microsoft.com/office/drawing/2014/main" id="{169C13ED-7D7D-8545-8E57-874B85DDA7B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flipV="1">
            <a:off x="13822362" y="-500062"/>
            <a:ext cx="1933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0">
            <a:extLst>
              <a:ext uri="{FF2B5EF4-FFF2-40B4-BE49-F238E27FC236}">
                <a16:creationId xmlns:a16="http://schemas.microsoft.com/office/drawing/2014/main" id="{092505AE-6C45-E949-B2D0-E61C195C7AB5}"/>
              </a:ext>
            </a:extLst>
          </p:cNvPr>
          <p:cNvSpPr/>
          <p:nvPr userDrawn="1"/>
        </p:nvSpPr>
        <p:spPr>
          <a:xfrm>
            <a:off x="711200" y="1933732"/>
            <a:ext cx="4532131" cy="180000"/>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2" name="Rectangle 35">
            <a:extLst>
              <a:ext uri="{FF2B5EF4-FFF2-40B4-BE49-F238E27FC236}">
                <a16:creationId xmlns:a16="http://schemas.microsoft.com/office/drawing/2014/main" id="{58237A3E-43DB-E143-8321-136A65F55F89}"/>
              </a:ext>
            </a:extLst>
          </p:cNvPr>
          <p:cNvSpPr/>
          <p:nvPr userDrawn="1"/>
        </p:nvSpPr>
        <p:spPr>
          <a:xfrm>
            <a:off x="5861934" y="1933732"/>
            <a:ext cx="4532131" cy="180000"/>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3" name="Rectangle 40">
            <a:extLst>
              <a:ext uri="{FF2B5EF4-FFF2-40B4-BE49-F238E27FC236}">
                <a16:creationId xmlns:a16="http://schemas.microsoft.com/office/drawing/2014/main" id="{8223A7B3-6847-6B41-BF62-589A368B2785}"/>
              </a:ext>
            </a:extLst>
          </p:cNvPr>
          <p:cNvSpPr/>
          <p:nvPr userDrawn="1"/>
        </p:nvSpPr>
        <p:spPr>
          <a:xfrm>
            <a:off x="11012668" y="1933732"/>
            <a:ext cx="4532131" cy="180000"/>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4" name="Rectangle 41">
            <a:extLst>
              <a:ext uri="{FF2B5EF4-FFF2-40B4-BE49-F238E27FC236}">
                <a16:creationId xmlns:a16="http://schemas.microsoft.com/office/drawing/2014/main" id="{AFEE4AA0-6E21-2E4E-9C6F-CDB6D36461A5}"/>
              </a:ext>
            </a:extLst>
          </p:cNvPr>
          <p:cNvSpPr/>
          <p:nvPr userDrawn="1"/>
        </p:nvSpPr>
        <p:spPr>
          <a:xfrm>
            <a:off x="711200" y="7000354"/>
            <a:ext cx="4532131" cy="8444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5" name="Rectangle 42">
            <a:extLst>
              <a:ext uri="{FF2B5EF4-FFF2-40B4-BE49-F238E27FC236}">
                <a16:creationId xmlns:a16="http://schemas.microsoft.com/office/drawing/2014/main" id="{9659231D-89C2-E74D-BD84-8083F73D141A}"/>
              </a:ext>
            </a:extLst>
          </p:cNvPr>
          <p:cNvSpPr/>
          <p:nvPr userDrawn="1"/>
        </p:nvSpPr>
        <p:spPr>
          <a:xfrm>
            <a:off x="5861934" y="6999710"/>
            <a:ext cx="4532131"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6" name="Rectangle 43">
            <a:extLst>
              <a:ext uri="{FF2B5EF4-FFF2-40B4-BE49-F238E27FC236}">
                <a16:creationId xmlns:a16="http://schemas.microsoft.com/office/drawing/2014/main" id="{F01659CD-A510-EB49-918F-EE2557FADEC1}"/>
              </a:ext>
            </a:extLst>
          </p:cNvPr>
          <p:cNvSpPr/>
          <p:nvPr userDrawn="1"/>
        </p:nvSpPr>
        <p:spPr>
          <a:xfrm>
            <a:off x="11012668" y="6999709"/>
            <a:ext cx="4532131" cy="84449"/>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17" name="Picture 22">
            <a:extLst>
              <a:ext uri="{FF2B5EF4-FFF2-40B4-BE49-F238E27FC236}">
                <a16:creationId xmlns:a16="http://schemas.microsoft.com/office/drawing/2014/main" id="{40337A98-5748-3646-AE79-A38EBB8DE10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3">
            <a:extLst>
              <a:ext uri="{FF2B5EF4-FFF2-40B4-BE49-F238E27FC236}">
                <a16:creationId xmlns:a16="http://schemas.microsoft.com/office/drawing/2014/main" id="{3180C5E6-6898-C24C-827F-B133141280F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7">
            <a:extLst>
              <a:ext uri="{FF2B5EF4-FFF2-40B4-BE49-F238E27FC236}">
                <a16:creationId xmlns:a16="http://schemas.microsoft.com/office/drawing/2014/main" id="{FAF9A724-3F68-9C43-A34E-B3ED009474D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8">
            <a:extLst>
              <a:ext uri="{FF2B5EF4-FFF2-40B4-BE49-F238E27FC236}">
                <a16:creationId xmlns:a16="http://schemas.microsoft.com/office/drawing/2014/main" id="{1B38BE2E-D804-5C40-A36F-D39396675D5A}"/>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25"/>
          <p:cNvSpPr>
            <a:spLocks noGrp="1"/>
          </p:cNvSpPr>
          <p:nvPr>
            <p:ph type="body" sz="quarter" idx="10"/>
          </p:nvPr>
        </p:nvSpPr>
        <p:spPr>
          <a:xfrm>
            <a:off x="711199" y="355600"/>
            <a:ext cx="14826237" cy="1104900"/>
          </a:xfrm>
          <a:prstGeom prst="rect">
            <a:avLst/>
          </a:prstGeom>
        </p:spPr>
        <p:txBody>
          <a:bodyPr lIns="0" tIns="0" rIns="0" bIns="0" anchor="b">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48" name="Text Placeholder 15"/>
          <p:cNvSpPr>
            <a:spLocks noGrp="1"/>
          </p:cNvSpPr>
          <p:nvPr>
            <p:ph type="body" sz="quarter" idx="27"/>
          </p:nvPr>
        </p:nvSpPr>
        <p:spPr>
          <a:xfrm>
            <a:off x="711201" y="3229338"/>
            <a:ext cx="4532130" cy="3538870"/>
          </a:xfrm>
          <a:prstGeom prst="rect">
            <a:avLst/>
          </a:prstGeom>
        </p:spPr>
        <p:txBody>
          <a:bodyPr lIns="108000" tIns="108000" rIns="108000" bIns="108000" spcCol="72000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9" name="Text Placeholder 25"/>
          <p:cNvSpPr>
            <a:spLocks noGrp="1"/>
          </p:cNvSpPr>
          <p:nvPr>
            <p:ph type="body" sz="quarter" idx="28"/>
          </p:nvPr>
        </p:nvSpPr>
        <p:spPr>
          <a:xfrm>
            <a:off x="711200" y="2430866"/>
            <a:ext cx="4532132" cy="668336"/>
          </a:xfrm>
          <a:prstGeom prst="rect">
            <a:avLst/>
          </a:prstGeom>
        </p:spPr>
        <p:txBody>
          <a:bodyPr lIns="0" tIns="0" rIns="0" bIns="0" anchor="b">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0" name="Text Placeholder 15"/>
          <p:cNvSpPr>
            <a:spLocks noGrp="1"/>
          </p:cNvSpPr>
          <p:nvPr>
            <p:ph type="body" sz="quarter" idx="29"/>
          </p:nvPr>
        </p:nvSpPr>
        <p:spPr>
          <a:xfrm>
            <a:off x="5861934" y="3229338"/>
            <a:ext cx="4532130" cy="3538870"/>
          </a:xfrm>
          <a:prstGeom prst="rect">
            <a:avLst/>
          </a:prstGeom>
        </p:spPr>
        <p:txBody>
          <a:bodyPr lIns="108000" tIns="108000" rIns="108000" bIns="108000" spcCol="72000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1" name="Text Placeholder 25"/>
          <p:cNvSpPr>
            <a:spLocks noGrp="1"/>
          </p:cNvSpPr>
          <p:nvPr>
            <p:ph type="body" sz="quarter" idx="30"/>
          </p:nvPr>
        </p:nvSpPr>
        <p:spPr>
          <a:xfrm>
            <a:off x="5861933" y="2430866"/>
            <a:ext cx="4532132" cy="668336"/>
          </a:xfrm>
          <a:prstGeom prst="rect">
            <a:avLst/>
          </a:prstGeom>
        </p:spPr>
        <p:txBody>
          <a:bodyPr lIns="0" tIns="0" rIns="0" bIns="0" anchor="b">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2" name="Text Placeholder 15"/>
          <p:cNvSpPr>
            <a:spLocks noGrp="1"/>
          </p:cNvSpPr>
          <p:nvPr>
            <p:ph type="body" sz="quarter" idx="31"/>
          </p:nvPr>
        </p:nvSpPr>
        <p:spPr>
          <a:xfrm>
            <a:off x="11012669" y="3229338"/>
            <a:ext cx="4532130" cy="3538870"/>
          </a:xfrm>
          <a:prstGeom prst="rect">
            <a:avLst/>
          </a:prstGeom>
        </p:spPr>
        <p:txBody>
          <a:bodyPr lIns="108000" tIns="108000" rIns="108000" bIns="108000" spcCol="72000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3" name="Text Placeholder 25"/>
          <p:cNvSpPr>
            <a:spLocks noGrp="1"/>
          </p:cNvSpPr>
          <p:nvPr>
            <p:ph type="body" sz="quarter" idx="32"/>
          </p:nvPr>
        </p:nvSpPr>
        <p:spPr>
          <a:xfrm>
            <a:off x="11012668" y="2430866"/>
            <a:ext cx="4532132" cy="668336"/>
          </a:xfrm>
          <a:prstGeom prst="rect">
            <a:avLst/>
          </a:prstGeom>
        </p:spPr>
        <p:txBody>
          <a:bodyPr lIns="0" tIns="0" rIns="0" bIns="0" anchor="b">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1" name="Footer Placeholder 9">
            <a:extLst>
              <a:ext uri="{FF2B5EF4-FFF2-40B4-BE49-F238E27FC236}">
                <a16:creationId xmlns:a16="http://schemas.microsoft.com/office/drawing/2014/main" id="{14AC1B24-A379-434F-BEFE-EFE4023F339A}"/>
              </a:ext>
            </a:extLst>
          </p:cNvPr>
          <p:cNvSpPr>
            <a:spLocks noGrp="1" noChangeArrowheads="1"/>
          </p:cNvSpPr>
          <p:nvPr>
            <p:ph type="ftr" sz="quarter" idx="33"/>
          </p:nvPr>
        </p:nvSpPr>
        <p:spPr bwMode="auto">
          <a:xfrm>
            <a:off x="7246938" y="8551863"/>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Helvetica" pitchFamily="2" charset="0"/>
                <a:ea typeface="Helvetica" pitchFamily="2" charset="0"/>
                <a:cs typeface="Helvetica" pitchFamily="2" charset="0"/>
                <a:sym typeface="Helvetica Light" panose="020B0403020202020204" pitchFamily="34" charset="0"/>
              </a:defRPr>
            </a:lvl1pPr>
          </a:lstStyle>
          <a:p>
            <a:r>
              <a:rPr lang="en-US" altLang="it-IT"/>
              <a:t>OpenAIRE @ EOSC | RDA  | Berlin | 23rd March 2018</a:t>
            </a:r>
          </a:p>
        </p:txBody>
      </p:sp>
      <p:sp>
        <p:nvSpPr>
          <p:cNvPr id="22" name="Slide Number Placeholder 2">
            <a:extLst>
              <a:ext uri="{FF2B5EF4-FFF2-40B4-BE49-F238E27FC236}">
                <a16:creationId xmlns:a16="http://schemas.microsoft.com/office/drawing/2014/main" id="{E0361C4C-AFC0-4442-B490-1A2A6F9C6518}"/>
              </a:ext>
            </a:extLst>
          </p:cNvPr>
          <p:cNvSpPr>
            <a:spLocks noGrp="1" noChangeArrowheads="1"/>
          </p:cNvSpPr>
          <p:nvPr>
            <p:ph type="sldNum" sz="quarter" idx="34"/>
          </p:nvPr>
        </p:nvSpPr>
        <p:spPr>
          <a:xfrm>
            <a:off x="15571788" y="8551863"/>
            <a:ext cx="508000" cy="376237"/>
          </a:xfrm>
        </p:spPr>
        <p:txBody>
          <a:bodyPr/>
          <a:lstStyle>
            <a:lvl1pPr>
              <a:defRPr sz="1600"/>
            </a:lvl1pPr>
          </a:lstStyle>
          <a:p>
            <a:fld id="{2661F99F-1577-D944-AF15-F004B36E9E5B}" type="slidenum">
              <a:rPr lang="en-GB" altLang="it-IT"/>
              <a:pPr/>
              <a:t>‹N›</a:t>
            </a:fld>
            <a:endParaRPr lang="en-GB" altLang="it-IT"/>
          </a:p>
        </p:txBody>
      </p:sp>
    </p:spTree>
    <p:extLst>
      <p:ext uri="{BB962C8B-B14F-4D97-AF65-F5344CB8AC3E}">
        <p14:creationId xmlns:p14="http://schemas.microsoft.com/office/powerpoint/2010/main" val="3356890067"/>
      </p:ext>
    </p:extLst>
  </p:cSld>
  <p:clrMapOvr>
    <a:masterClrMapping/>
  </p:clrMapOvr>
  <p:transition spd="med"/>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3 Blocks">
    <p:spTree>
      <p:nvGrpSpPr>
        <p:cNvPr id="1" name=""/>
        <p:cNvGrpSpPr/>
        <p:nvPr/>
      </p:nvGrpSpPr>
      <p:grpSpPr>
        <a:xfrm>
          <a:off x="0" y="0"/>
          <a:ext cx="0" cy="0"/>
          <a:chOff x="0" y="0"/>
          <a:chExt cx="0" cy="0"/>
        </a:xfrm>
      </p:grpSpPr>
      <p:sp>
        <p:nvSpPr>
          <p:cNvPr id="7" name="TextBox 2">
            <a:extLst>
              <a:ext uri="{FF2B5EF4-FFF2-40B4-BE49-F238E27FC236}">
                <a16:creationId xmlns:a16="http://schemas.microsoft.com/office/drawing/2014/main" id="{D010E78F-ECEB-3B4B-A801-386D8714941B}"/>
              </a:ext>
            </a:extLst>
          </p:cNvPr>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wrap="none" lIns="47625" tIns="47625" rIns="47625" bIns="47625" spcCol="38100" anchor="ctr">
            <a:spAutoFit/>
          </a:bodyPr>
          <a:lstStyle/>
          <a:p>
            <a:pPr algn="ctr" defTabSz="547687" eaLnBrk="1" fontAlgn="auto">
              <a:spcBef>
                <a:spcPts val="0"/>
              </a:spcBef>
              <a:spcAft>
                <a:spcPts val="0"/>
              </a:spcAft>
              <a:defRPr/>
            </a:pPr>
            <a:endParaRPr lang="en-US" kern="0">
              <a:latin typeface="+mn-lt"/>
              <a:ea typeface="+mn-ea"/>
              <a:cs typeface="+mn-cs"/>
              <a:sym typeface="Helvetica Light"/>
            </a:endParaRPr>
          </a:p>
        </p:txBody>
      </p:sp>
      <p:pic>
        <p:nvPicPr>
          <p:cNvPr id="8" name="Picture 12">
            <a:extLst>
              <a:ext uri="{FF2B5EF4-FFF2-40B4-BE49-F238E27FC236}">
                <a16:creationId xmlns:a16="http://schemas.microsoft.com/office/drawing/2014/main" id="{69056087-54E5-8C4F-98A3-DE0400A6A9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flipV="1">
            <a:off x="13822362" y="-500062"/>
            <a:ext cx="1933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5">
            <a:extLst>
              <a:ext uri="{FF2B5EF4-FFF2-40B4-BE49-F238E27FC236}">
                <a16:creationId xmlns:a16="http://schemas.microsoft.com/office/drawing/2014/main" id="{5CA3DD1F-4B08-E943-A27D-B42728C73D50}"/>
              </a:ext>
            </a:extLst>
          </p:cNvPr>
          <p:cNvSpPr/>
          <p:nvPr userDrawn="1"/>
        </p:nvSpPr>
        <p:spPr>
          <a:xfrm>
            <a:off x="711200" y="1933731"/>
            <a:ext cx="7200000" cy="180000"/>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0" name="Rectangle 40">
            <a:extLst>
              <a:ext uri="{FF2B5EF4-FFF2-40B4-BE49-F238E27FC236}">
                <a16:creationId xmlns:a16="http://schemas.microsoft.com/office/drawing/2014/main" id="{E4FB69A7-EF5C-2C4B-8735-4C23CDA94D0B}"/>
              </a:ext>
            </a:extLst>
          </p:cNvPr>
          <p:cNvSpPr/>
          <p:nvPr userDrawn="1"/>
        </p:nvSpPr>
        <p:spPr>
          <a:xfrm>
            <a:off x="8354543" y="1933732"/>
            <a:ext cx="7200000" cy="180000"/>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1" name="Rectangle 42">
            <a:extLst>
              <a:ext uri="{FF2B5EF4-FFF2-40B4-BE49-F238E27FC236}">
                <a16:creationId xmlns:a16="http://schemas.microsoft.com/office/drawing/2014/main" id="{69B0A2FC-3108-7343-8EBC-EE41572BE7C4}"/>
              </a:ext>
            </a:extLst>
          </p:cNvPr>
          <p:cNvSpPr/>
          <p:nvPr userDrawn="1"/>
        </p:nvSpPr>
        <p:spPr>
          <a:xfrm>
            <a:off x="711200" y="6999709"/>
            <a:ext cx="7200000"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2" name="Rectangle 43">
            <a:extLst>
              <a:ext uri="{FF2B5EF4-FFF2-40B4-BE49-F238E27FC236}">
                <a16:creationId xmlns:a16="http://schemas.microsoft.com/office/drawing/2014/main" id="{CB7F7154-DC84-B049-878D-72794B7F6FB4}"/>
              </a:ext>
            </a:extLst>
          </p:cNvPr>
          <p:cNvSpPr/>
          <p:nvPr userDrawn="1"/>
        </p:nvSpPr>
        <p:spPr>
          <a:xfrm>
            <a:off x="8354543" y="6999709"/>
            <a:ext cx="7200000" cy="84449"/>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13" name="Picture 22">
            <a:extLst>
              <a:ext uri="{FF2B5EF4-FFF2-40B4-BE49-F238E27FC236}">
                <a16:creationId xmlns:a16="http://schemas.microsoft.com/office/drawing/2014/main" id="{C8D51B41-E803-9746-9D1D-2E647DE46BC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a:extLst>
              <a:ext uri="{FF2B5EF4-FFF2-40B4-BE49-F238E27FC236}">
                <a16:creationId xmlns:a16="http://schemas.microsoft.com/office/drawing/2014/main" id="{B9AEE44C-5F51-3641-8CB3-F38AF5C876B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25"/>
          <p:cNvSpPr>
            <a:spLocks noGrp="1"/>
          </p:cNvSpPr>
          <p:nvPr>
            <p:ph type="body" sz="quarter" idx="10"/>
          </p:nvPr>
        </p:nvSpPr>
        <p:spPr>
          <a:xfrm>
            <a:off x="711199" y="355600"/>
            <a:ext cx="14826237" cy="1104900"/>
          </a:xfrm>
          <a:prstGeom prst="rect">
            <a:avLst/>
          </a:prstGeom>
        </p:spPr>
        <p:txBody>
          <a:bodyPr lIns="0" tIns="0" rIns="0" bIns="0" anchor="b">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0" name="Text Placeholder 15"/>
          <p:cNvSpPr>
            <a:spLocks noGrp="1"/>
          </p:cNvSpPr>
          <p:nvPr>
            <p:ph type="body" sz="quarter" idx="29"/>
          </p:nvPr>
        </p:nvSpPr>
        <p:spPr>
          <a:xfrm>
            <a:off x="711200" y="3229337"/>
            <a:ext cx="7200000" cy="3538870"/>
          </a:xfrm>
          <a:prstGeom prst="rect">
            <a:avLst/>
          </a:prstGeom>
        </p:spPr>
        <p:txBody>
          <a:bodyPr lIns="108000" tIns="108000" rIns="108000" bIns="108000" spcCol="72000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1" name="Text Placeholder 25"/>
          <p:cNvSpPr>
            <a:spLocks noGrp="1"/>
          </p:cNvSpPr>
          <p:nvPr>
            <p:ph type="body" sz="quarter" idx="30"/>
          </p:nvPr>
        </p:nvSpPr>
        <p:spPr>
          <a:xfrm>
            <a:off x="711199" y="2430865"/>
            <a:ext cx="7200000" cy="668336"/>
          </a:xfrm>
          <a:prstGeom prst="rect">
            <a:avLst/>
          </a:prstGeom>
        </p:spPr>
        <p:txBody>
          <a:bodyPr lIns="0" tIns="0" rIns="0" bIns="0" anchor="b">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2" name="Text Placeholder 15"/>
          <p:cNvSpPr>
            <a:spLocks noGrp="1"/>
          </p:cNvSpPr>
          <p:nvPr>
            <p:ph type="body" sz="quarter" idx="31"/>
          </p:nvPr>
        </p:nvSpPr>
        <p:spPr>
          <a:xfrm>
            <a:off x="8354544" y="3229338"/>
            <a:ext cx="7200000" cy="3538870"/>
          </a:xfrm>
          <a:prstGeom prst="rect">
            <a:avLst/>
          </a:prstGeom>
        </p:spPr>
        <p:txBody>
          <a:bodyPr lIns="108000" tIns="108000" rIns="108000" bIns="108000" spcCol="72000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3" name="Text Placeholder 25"/>
          <p:cNvSpPr>
            <a:spLocks noGrp="1"/>
          </p:cNvSpPr>
          <p:nvPr>
            <p:ph type="body" sz="quarter" idx="32"/>
          </p:nvPr>
        </p:nvSpPr>
        <p:spPr>
          <a:xfrm>
            <a:off x="8354543" y="2430866"/>
            <a:ext cx="7200000" cy="668336"/>
          </a:xfrm>
          <a:prstGeom prst="rect">
            <a:avLst/>
          </a:prstGeom>
        </p:spPr>
        <p:txBody>
          <a:bodyPr lIns="0" tIns="0" rIns="0" bIns="0" anchor="b">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17" name="Footer Placeholder 9">
            <a:extLst>
              <a:ext uri="{FF2B5EF4-FFF2-40B4-BE49-F238E27FC236}">
                <a16:creationId xmlns:a16="http://schemas.microsoft.com/office/drawing/2014/main" id="{3FB75D8E-CBCE-0D4A-99FD-B07814239326}"/>
              </a:ext>
            </a:extLst>
          </p:cNvPr>
          <p:cNvSpPr>
            <a:spLocks noGrp="1" noChangeArrowheads="1"/>
          </p:cNvSpPr>
          <p:nvPr>
            <p:ph type="ftr" sz="quarter" idx="33"/>
          </p:nvPr>
        </p:nvSpPr>
        <p:spPr bwMode="auto">
          <a:xfrm>
            <a:off x="7246938" y="8551863"/>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Helvetica" pitchFamily="2" charset="0"/>
                <a:ea typeface="Helvetica" pitchFamily="2" charset="0"/>
                <a:cs typeface="Helvetica" pitchFamily="2" charset="0"/>
                <a:sym typeface="Helvetica Light" panose="020B0403020202020204" pitchFamily="34" charset="0"/>
              </a:defRPr>
            </a:lvl1pPr>
          </a:lstStyle>
          <a:p>
            <a:r>
              <a:rPr lang="en-US" altLang="it-IT"/>
              <a:t>OpenAIRE @ EOSC | RDA  | Berlin | 23rd March 2018</a:t>
            </a:r>
          </a:p>
        </p:txBody>
      </p:sp>
      <p:sp>
        <p:nvSpPr>
          <p:cNvPr id="18" name="Slide Number Placeholder 2">
            <a:extLst>
              <a:ext uri="{FF2B5EF4-FFF2-40B4-BE49-F238E27FC236}">
                <a16:creationId xmlns:a16="http://schemas.microsoft.com/office/drawing/2014/main" id="{54F1E884-E858-814E-8EE9-051DB8E5064A}"/>
              </a:ext>
            </a:extLst>
          </p:cNvPr>
          <p:cNvSpPr>
            <a:spLocks noGrp="1" noChangeArrowheads="1"/>
          </p:cNvSpPr>
          <p:nvPr>
            <p:ph type="sldNum" sz="quarter" idx="34"/>
          </p:nvPr>
        </p:nvSpPr>
        <p:spPr>
          <a:xfrm>
            <a:off x="15571788" y="8551863"/>
            <a:ext cx="508000" cy="376237"/>
          </a:xfrm>
        </p:spPr>
        <p:txBody>
          <a:bodyPr/>
          <a:lstStyle>
            <a:lvl1pPr>
              <a:defRPr sz="1600"/>
            </a:lvl1pPr>
          </a:lstStyle>
          <a:p>
            <a:fld id="{D3833058-4A54-AD42-BA67-A2C6A347E603}" type="slidenum">
              <a:rPr lang="en-GB" altLang="it-IT"/>
              <a:pPr/>
              <a:t>‹N›</a:t>
            </a:fld>
            <a:endParaRPr lang="en-GB" altLang="it-IT"/>
          </a:p>
        </p:txBody>
      </p:sp>
    </p:spTree>
    <p:extLst>
      <p:ext uri="{BB962C8B-B14F-4D97-AF65-F5344CB8AC3E}">
        <p14:creationId xmlns:p14="http://schemas.microsoft.com/office/powerpoint/2010/main" val="3313189553"/>
      </p:ext>
    </p:extLst>
  </p:cSld>
  <p:clrMapOvr>
    <a:masterClrMapping/>
  </p:clrMapOvr>
  <p:transition spd="med"/>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6 Blocks">
    <p:spTree>
      <p:nvGrpSpPr>
        <p:cNvPr id="1" name=""/>
        <p:cNvGrpSpPr/>
        <p:nvPr/>
      </p:nvGrpSpPr>
      <p:grpSpPr>
        <a:xfrm>
          <a:off x="0" y="0"/>
          <a:ext cx="0" cy="0"/>
          <a:chOff x="0" y="0"/>
          <a:chExt cx="0" cy="0"/>
        </a:xfrm>
      </p:grpSpPr>
      <p:sp>
        <p:nvSpPr>
          <p:cNvPr id="11" name="TextBox 2">
            <a:extLst>
              <a:ext uri="{FF2B5EF4-FFF2-40B4-BE49-F238E27FC236}">
                <a16:creationId xmlns:a16="http://schemas.microsoft.com/office/drawing/2014/main" id="{A7A05E9D-E93C-C340-85B1-B54A91C0F2F1}"/>
              </a:ext>
            </a:extLst>
          </p:cNvPr>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wrap="none" lIns="47625" tIns="47625" rIns="47625" bIns="47625" spcCol="38100" anchor="ctr">
            <a:spAutoFit/>
          </a:bodyPr>
          <a:lstStyle/>
          <a:p>
            <a:pPr algn="ctr" defTabSz="547687" eaLnBrk="1" fontAlgn="auto">
              <a:spcBef>
                <a:spcPts val="0"/>
              </a:spcBef>
              <a:spcAft>
                <a:spcPts val="0"/>
              </a:spcAft>
              <a:defRPr/>
            </a:pPr>
            <a:endParaRPr lang="en-US" kern="0">
              <a:latin typeface="+mn-lt"/>
              <a:ea typeface="+mn-ea"/>
              <a:cs typeface="+mn-cs"/>
              <a:sym typeface="Helvetica Light"/>
            </a:endParaRPr>
          </a:p>
        </p:txBody>
      </p:sp>
      <p:pic>
        <p:nvPicPr>
          <p:cNvPr id="12" name="Picture 12">
            <a:extLst>
              <a:ext uri="{FF2B5EF4-FFF2-40B4-BE49-F238E27FC236}">
                <a16:creationId xmlns:a16="http://schemas.microsoft.com/office/drawing/2014/main" id="{134B2E97-CC0F-9C46-A37B-513EEB37DDC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flipV="1">
            <a:off x="13822362" y="-500062"/>
            <a:ext cx="1933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30">
            <a:extLst>
              <a:ext uri="{FF2B5EF4-FFF2-40B4-BE49-F238E27FC236}">
                <a16:creationId xmlns:a16="http://schemas.microsoft.com/office/drawing/2014/main" id="{7397766E-F311-C442-8B62-B20CAD862271}"/>
              </a:ext>
            </a:extLst>
          </p:cNvPr>
          <p:cNvSpPr/>
          <p:nvPr userDrawn="1"/>
        </p:nvSpPr>
        <p:spPr>
          <a:xfrm>
            <a:off x="711200" y="1760109"/>
            <a:ext cx="7198081" cy="15266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4" name="Rectangle 35">
            <a:extLst>
              <a:ext uri="{FF2B5EF4-FFF2-40B4-BE49-F238E27FC236}">
                <a16:creationId xmlns:a16="http://schemas.microsoft.com/office/drawing/2014/main" id="{BE880BD7-2908-9D4D-AD91-C5D3B137C8CF}"/>
              </a:ext>
            </a:extLst>
          </p:cNvPr>
          <p:cNvSpPr/>
          <p:nvPr userDrawn="1"/>
        </p:nvSpPr>
        <p:spPr>
          <a:xfrm>
            <a:off x="8366599" y="1760109"/>
            <a:ext cx="7198081" cy="15266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5" name="Rectangle 44">
            <a:extLst>
              <a:ext uri="{FF2B5EF4-FFF2-40B4-BE49-F238E27FC236}">
                <a16:creationId xmlns:a16="http://schemas.microsoft.com/office/drawing/2014/main" id="{E4E7C492-32F3-8F4B-B467-456189E70D2A}"/>
              </a:ext>
            </a:extLst>
          </p:cNvPr>
          <p:cNvSpPr/>
          <p:nvPr userDrawn="1"/>
        </p:nvSpPr>
        <p:spPr>
          <a:xfrm>
            <a:off x="711200" y="4841820"/>
            <a:ext cx="7198081" cy="15266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16" name="Rectangle 45">
            <a:extLst>
              <a:ext uri="{FF2B5EF4-FFF2-40B4-BE49-F238E27FC236}">
                <a16:creationId xmlns:a16="http://schemas.microsoft.com/office/drawing/2014/main" id="{D66A4284-6438-F642-99AB-E065FFCD4172}"/>
              </a:ext>
            </a:extLst>
          </p:cNvPr>
          <p:cNvSpPr/>
          <p:nvPr userDrawn="1"/>
        </p:nvSpPr>
        <p:spPr>
          <a:xfrm>
            <a:off x="8366599" y="4841820"/>
            <a:ext cx="7198081" cy="15266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17" name="Picture 27">
            <a:extLst>
              <a:ext uri="{FF2B5EF4-FFF2-40B4-BE49-F238E27FC236}">
                <a16:creationId xmlns:a16="http://schemas.microsoft.com/office/drawing/2014/main" id="{928DFF56-F329-4C49-8528-A9399188432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a:extLst>
              <a:ext uri="{FF2B5EF4-FFF2-40B4-BE49-F238E27FC236}">
                <a16:creationId xmlns:a16="http://schemas.microsoft.com/office/drawing/2014/main" id="{868BA7CB-9BBA-834D-933E-E69DBC675B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a:extLst>
              <a:ext uri="{FF2B5EF4-FFF2-40B4-BE49-F238E27FC236}">
                <a16:creationId xmlns:a16="http://schemas.microsoft.com/office/drawing/2014/main" id="{0A35D677-CCB2-CE48-AC15-C5FCF0EFDE5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3">
            <a:extLst>
              <a:ext uri="{FF2B5EF4-FFF2-40B4-BE49-F238E27FC236}">
                <a16:creationId xmlns:a16="http://schemas.microsoft.com/office/drawing/2014/main" id="{5BDAE9C5-DE71-0F49-97A3-F46BFCE3039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25"/>
          <p:cNvSpPr>
            <a:spLocks noGrp="1"/>
          </p:cNvSpPr>
          <p:nvPr>
            <p:ph type="body" sz="quarter" idx="10"/>
          </p:nvPr>
        </p:nvSpPr>
        <p:spPr>
          <a:xfrm>
            <a:off x="722774" y="355600"/>
            <a:ext cx="14826237" cy="1104900"/>
          </a:xfrm>
          <a:prstGeom prst="rect">
            <a:avLst/>
          </a:prstGeom>
        </p:spPr>
        <p:txBody>
          <a:bodyPr lIns="0" tIns="0" rIns="0" bIns="0" anchor="b">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48" name="Text Placeholder 15"/>
          <p:cNvSpPr>
            <a:spLocks noGrp="1"/>
          </p:cNvSpPr>
          <p:nvPr>
            <p:ph type="body" sz="quarter" idx="27"/>
          </p:nvPr>
        </p:nvSpPr>
        <p:spPr>
          <a:xfrm>
            <a:off x="711200" y="2591412"/>
            <a:ext cx="7198079" cy="1481560"/>
          </a:xfrm>
          <a:prstGeom prst="rect">
            <a:avLst/>
          </a:prstGeom>
        </p:spPr>
        <p:txBody>
          <a:bodyPr lIns="108000" tIns="108000" rIns="108000" bIns="36000" spcCol="72000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9" name="Text Placeholder 25"/>
          <p:cNvSpPr>
            <a:spLocks noGrp="1"/>
          </p:cNvSpPr>
          <p:nvPr>
            <p:ph type="body" sz="quarter" idx="28"/>
          </p:nvPr>
        </p:nvSpPr>
        <p:spPr>
          <a:xfrm>
            <a:off x="711200" y="1940109"/>
            <a:ext cx="7198082" cy="566857"/>
          </a:xfrm>
          <a:prstGeom prst="rect">
            <a:avLst/>
          </a:prstGeom>
        </p:spPr>
        <p:txBody>
          <a:bodyPr lIns="0" tIns="0" rIns="0" bIns="0" anchor="b">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3" name="Text Placeholder 15"/>
          <p:cNvSpPr>
            <a:spLocks noGrp="1"/>
          </p:cNvSpPr>
          <p:nvPr>
            <p:ph type="body" sz="quarter" idx="29"/>
          </p:nvPr>
        </p:nvSpPr>
        <p:spPr>
          <a:xfrm>
            <a:off x="8366599" y="2591412"/>
            <a:ext cx="7198079" cy="1481560"/>
          </a:xfrm>
          <a:prstGeom prst="rect">
            <a:avLst/>
          </a:prstGeom>
        </p:spPr>
        <p:txBody>
          <a:bodyPr lIns="108000" tIns="108000" rIns="108000" bIns="36000" spcCol="72000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4" name="Text Placeholder 25"/>
          <p:cNvSpPr>
            <a:spLocks noGrp="1"/>
          </p:cNvSpPr>
          <p:nvPr>
            <p:ph type="body" sz="quarter" idx="30"/>
          </p:nvPr>
        </p:nvSpPr>
        <p:spPr>
          <a:xfrm>
            <a:off x="8366599" y="1940109"/>
            <a:ext cx="7198082" cy="566857"/>
          </a:xfrm>
          <a:prstGeom prst="rect">
            <a:avLst/>
          </a:prstGeom>
        </p:spPr>
        <p:txBody>
          <a:bodyPr lIns="0" tIns="0" rIns="0" bIns="0" anchor="b">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7" name="Text Placeholder 15"/>
          <p:cNvSpPr>
            <a:spLocks noGrp="1"/>
          </p:cNvSpPr>
          <p:nvPr>
            <p:ph type="body" sz="quarter" idx="33"/>
          </p:nvPr>
        </p:nvSpPr>
        <p:spPr>
          <a:xfrm>
            <a:off x="711200" y="5673123"/>
            <a:ext cx="7198079" cy="1481560"/>
          </a:xfrm>
          <a:prstGeom prst="rect">
            <a:avLst/>
          </a:prstGeom>
        </p:spPr>
        <p:txBody>
          <a:bodyPr lIns="108000" tIns="108000" rIns="108000" bIns="36000" spcCol="72000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8" name="Text Placeholder 25"/>
          <p:cNvSpPr>
            <a:spLocks noGrp="1"/>
          </p:cNvSpPr>
          <p:nvPr>
            <p:ph type="body" sz="quarter" idx="34"/>
          </p:nvPr>
        </p:nvSpPr>
        <p:spPr>
          <a:xfrm>
            <a:off x="711200" y="5021820"/>
            <a:ext cx="7198082" cy="566857"/>
          </a:xfrm>
          <a:prstGeom prst="rect">
            <a:avLst/>
          </a:prstGeom>
        </p:spPr>
        <p:txBody>
          <a:bodyPr lIns="0" tIns="0" rIns="0" bIns="0" anchor="b">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59" name="Text Placeholder 15"/>
          <p:cNvSpPr>
            <a:spLocks noGrp="1"/>
          </p:cNvSpPr>
          <p:nvPr>
            <p:ph type="body" sz="quarter" idx="35"/>
          </p:nvPr>
        </p:nvSpPr>
        <p:spPr>
          <a:xfrm>
            <a:off x="8366599" y="5673123"/>
            <a:ext cx="7198079" cy="1481560"/>
          </a:xfrm>
          <a:prstGeom prst="rect">
            <a:avLst/>
          </a:prstGeom>
        </p:spPr>
        <p:txBody>
          <a:bodyPr lIns="108000" tIns="108000" rIns="108000" bIns="36000" spcCol="72000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60" name="Text Placeholder 25"/>
          <p:cNvSpPr>
            <a:spLocks noGrp="1"/>
          </p:cNvSpPr>
          <p:nvPr>
            <p:ph type="body" sz="quarter" idx="36"/>
          </p:nvPr>
        </p:nvSpPr>
        <p:spPr>
          <a:xfrm>
            <a:off x="8366599" y="5021820"/>
            <a:ext cx="7198082" cy="566857"/>
          </a:xfrm>
          <a:prstGeom prst="rect">
            <a:avLst/>
          </a:prstGeom>
        </p:spPr>
        <p:txBody>
          <a:bodyPr lIns="0" tIns="0" rIns="0" bIns="0" anchor="b">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1" name="Footer Placeholder 9">
            <a:extLst>
              <a:ext uri="{FF2B5EF4-FFF2-40B4-BE49-F238E27FC236}">
                <a16:creationId xmlns:a16="http://schemas.microsoft.com/office/drawing/2014/main" id="{D8DDD26F-9610-9F4F-9D26-9DCA51D31F85}"/>
              </a:ext>
            </a:extLst>
          </p:cNvPr>
          <p:cNvSpPr>
            <a:spLocks noGrp="1" noChangeArrowheads="1"/>
          </p:cNvSpPr>
          <p:nvPr>
            <p:ph type="ftr" sz="quarter" idx="37"/>
          </p:nvPr>
        </p:nvSpPr>
        <p:spPr bwMode="auto">
          <a:xfrm>
            <a:off x="7246938" y="8551863"/>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Helvetica" pitchFamily="2" charset="0"/>
                <a:ea typeface="Helvetica" pitchFamily="2" charset="0"/>
                <a:cs typeface="Helvetica" pitchFamily="2" charset="0"/>
                <a:sym typeface="Helvetica Light" panose="020B0403020202020204" pitchFamily="34" charset="0"/>
              </a:defRPr>
            </a:lvl1pPr>
          </a:lstStyle>
          <a:p>
            <a:r>
              <a:rPr lang="en-US" altLang="it-IT"/>
              <a:t>OpenAIRE @ EOSC | RDA  | Berlin | 23rd March 2018</a:t>
            </a:r>
          </a:p>
        </p:txBody>
      </p:sp>
      <p:sp>
        <p:nvSpPr>
          <p:cNvPr id="22" name="Slide Number Placeholder 2">
            <a:extLst>
              <a:ext uri="{FF2B5EF4-FFF2-40B4-BE49-F238E27FC236}">
                <a16:creationId xmlns:a16="http://schemas.microsoft.com/office/drawing/2014/main" id="{D0444FBB-1E2C-BD4B-9657-4278965C22CE}"/>
              </a:ext>
            </a:extLst>
          </p:cNvPr>
          <p:cNvSpPr>
            <a:spLocks noGrp="1" noChangeArrowheads="1"/>
          </p:cNvSpPr>
          <p:nvPr>
            <p:ph type="sldNum" sz="quarter" idx="38"/>
          </p:nvPr>
        </p:nvSpPr>
        <p:spPr>
          <a:xfrm>
            <a:off x="15571788" y="8551863"/>
            <a:ext cx="508000" cy="376237"/>
          </a:xfrm>
        </p:spPr>
        <p:txBody>
          <a:bodyPr/>
          <a:lstStyle>
            <a:lvl1pPr>
              <a:defRPr sz="1600"/>
            </a:lvl1pPr>
          </a:lstStyle>
          <a:p>
            <a:fld id="{17EB51BD-4243-544F-AF38-D3FA77D8B942}" type="slidenum">
              <a:rPr lang="en-GB" altLang="it-IT"/>
              <a:pPr/>
              <a:t>‹N›</a:t>
            </a:fld>
            <a:endParaRPr lang="en-GB" altLang="it-IT"/>
          </a:p>
        </p:txBody>
      </p:sp>
    </p:spTree>
    <p:extLst>
      <p:ext uri="{BB962C8B-B14F-4D97-AF65-F5344CB8AC3E}">
        <p14:creationId xmlns:p14="http://schemas.microsoft.com/office/powerpoint/2010/main" val="2391171127"/>
      </p:ext>
    </p:extLst>
  </p:cSld>
  <p:clrMapOvr>
    <a:masterClrMapping/>
  </p:clrMapOvr>
  <p:transition spd="med"/>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 Photos - Texts">
    <p:spTree>
      <p:nvGrpSpPr>
        <p:cNvPr id="1" name=""/>
        <p:cNvGrpSpPr/>
        <p:nvPr/>
      </p:nvGrpSpPr>
      <p:grpSpPr>
        <a:xfrm>
          <a:off x="0" y="0"/>
          <a:ext cx="0" cy="0"/>
          <a:chOff x="0" y="0"/>
          <a:chExt cx="0" cy="0"/>
        </a:xfrm>
      </p:grpSpPr>
      <p:pic>
        <p:nvPicPr>
          <p:cNvPr id="15" name="Picture 1">
            <a:extLst>
              <a:ext uri="{FF2B5EF4-FFF2-40B4-BE49-F238E27FC236}">
                <a16:creationId xmlns:a16="http://schemas.microsoft.com/office/drawing/2014/main" id="{11540780-14C0-1F40-ACB2-450508596EC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2">
            <a:extLst>
              <a:ext uri="{FF2B5EF4-FFF2-40B4-BE49-F238E27FC236}">
                <a16:creationId xmlns:a16="http://schemas.microsoft.com/office/drawing/2014/main" id="{41ACBA11-09B1-5D41-BC50-B4A5011777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a:extLst>
              <a:ext uri="{FF2B5EF4-FFF2-40B4-BE49-F238E27FC236}">
                <a16:creationId xmlns:a16="http://schemas.microsoft.com/office/drawing/2014/main" id="{AAF7D354-5F23-D741-8EA8-552155ECE3D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0">
            <a:extLst>
              <a:ext uri="{FF2B5EF4-FFF2-40B4-BE49-F238E27FC236}">
                <a16:creationId xmlns:a16="http://schemas.microsoft.com/office/drawing/2014/main" id="{D5684229-CCE3-314D-9AAB-52C71EBBC13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34"/>
          <p:cNvSpPr>
            <a:spLocks noGrp="1" noChangeAspect="1"/>
          </p:cNvSpPr>
          <p:nvPr>
            <p:ph type="pic" sz="quarter" idx="15"/>
          </p:nvPr>
        </p:nvSpPr>
        <p:spPr>
          <a:xfrm>
            <a:off x="1615152" y="1680446"/>
            <a:ext cx="2369671" cy="2373159"/>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13" name="Text Placeholder 15"/>
          <p:cNvSpPr>
            <a:spLocks noGrp="1"/>
          </p:cNvSpPr>
          <p:nvPr>
            <p:ph type="body" sz="quarter" idx="24"/>
          </p:nvPr>
        </p:nvSpPr>
        <p:spPr>
          <a:xfrm>
            <a:off x="1240407" y="4309135"/>
            <a:ext cx="3119156" cy="509701"/>
          </a:xfrm>
          <a:prstGeom prst="rect">
            <a:avLst/>
          </a:prstGeom>
        </p:spPr>
        <p:txBody>
          <a:bodyPr lIns="0" tIns="0" rIns="0" bIns="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4" name="Text Placeholder 15"/>
          <p:cNvSpPr>
            <a:spLocks noGrp="1"/>
          </p:cNvSpPr>
          <p:nvPr>
            <p:ph type="body" sz="quarter" idx="25"/>
          </p:nvPr>
        </p:nvSpPr>
        <p:spPr>
          <a:xfrm>
            <a:off x="1224440" y="4818836"/>
            <a:ext cx="3159310" cy="2597964"/>
          </a:xfrm>
          <a:prstGeom prst="rect">
            <a:avLst/>
          </a:prstGeom>
        </p:spPr>
        <p:txBody>
          <a:bodyPr lIns="0" tIns="72000" rIns="0" bIns="0" spcCol="45000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8" name="Text Placeholder 15"/>
          <p:cNvSpPr>
            <a:spLocks noGrp="1"/>
          </p:cNvSpPr>
          <p:nvPr>
            <p:ph type="body" sz="quarter" idx="26"/>
          </p:nvPr>
        </p:nvSpPr>
        <p:spPr>
          <a:xfrm>
            <a:off x="4759520" y="4309135"/>
            <a:ext cx="3167530" cy="509701"/>
          </a:xfrm>
          <a:prstGeom prst="rect">
            <a:avLst/>
          </a:prstGeom>
        </p:spPr>
        <p:txBody>
          <a:bodyPr lIns="0" tIns="0" rIns="0" bIns="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9" name="Text Placeholder 15"/>
          <p:cNvSpPr>
            <a:spLocks noGrp="1"/>
          </p:cNvSpPr>
          <p:nvPr>
            <p:ph type="body" sz="quarter" idx="27"/>
          </p:nvPr>
        </p:nvSpPr>
        <p:spPr>
          <a:xfrm>
            <a:off x="4767740" y="4818836"/>
            <a:ext cx="3159310" cy="2597964"/>
          </a:xfrm>
          <a:prstGeom prst="rect">
            <a:avLst/>
          </a:prstGeom>
        </p:spPr>
        <p:txBody>
          <a:bodyPr lIns="0" tIns="72000" rIns="0" bIns="0" spcCol="45000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0" name="Text Placeholder 15"/>
          <p:cNvSpPr>
            <a:spLocks noGrp="1"/>
          </p:cNvSpPr>
          <p:nvPr>
            <p:ph type="body" sz="quarter" idx="28"/>
          </p:nvPr>
        </p:nvSpPr>
        <p:spPr>
          <a:xfrm>
            <a:off x="8331081" y="4309135"/>
            <a:ext cx="3167530" cy="509701"/>
          </a:xfrm>
          <a:prstGeom prst="rect">
            <a:avLst/>
          </a:prstGeom>
        </p:spPr>
        <p:txBody>
          <a:bodyPr lIns="0" tIns="0" rIns="0" bIns="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1" name="Text Placeholder 15"/>
          <p:cNvSpPr>
            <a:spLocks noGrp="1"/>
          </p:cNvSpPr>
          <p:nvPr>
            <p:ph type="body" sz="quarter" idx="29"/>
          </p:nvPr>
        </p:nvSpPr>
        <p:spPr>
          <a:xfrm>
            <a:off x="8339301" y="4818836"/>
            <a:ext cx="3159310" cy="2597964"/>
          </a:xfrm>
          <a:prstGeom prst="rect">
            <a:avLst/>
          </a:prstGeom>
        </p:spPr>
        <p:txBody>
          <a:bodyPr lIns="0" tIns="72000" rIns="0" bIns="0" spcCol="45000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2" name="Text Placeholder 15"/>
          <p:cNvSpPr>
            <a:spLocks noGrp="1"/>
          </p:cNvSpPr>
          <p:nvPr>
            <p:ph type="body" sz="quarter" idx="30"/>
          </p:nvPr>
        </p:nvSpPr>
        <p:spPr>
          <a:xfrm>
            <a:off x="11842940" y="4309135"/>
            <a:ext cx="3167530" cy="509701"/>
          </a:xfrm>
          <a:prstGeom prst="rect">
            <a:avLst/>
          </a:prstGeom>
        </p:spPr>
        <p:txBody>
          <a:bodyPr lIns="0" tIns="0" rIns="0" bIns="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3" name="Text Placeholder 15"/>
          <p:cNvSpPr>
            <a:spLocks noGrp="1"/>
          </p:cNvSpPr>
          <p:nvPr>
            <p:ph type="body" sz="quarter" idx="31"/>
          </p:nvPr>
        </p:nvSpPr>
        <p:spPr>
          <a:xfrm>
            <a:off x="11851160" y="4818836"/>
            <a:ext cx="3159310" cy="2597964"/>
          </a:xfrm>
          <a:prstGeom prst="rect">
            <a:avLst/>
          </a:prstGeom>
        </p:spPr>
        <p:txBody>
          <a:bodyPr lIns="0" tIns="72000" rIns="0" bIns="0" spcCol="45000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4" name="Picture Placeholder 34"/>
          <p:cNvSpPr>
            <a:spLocks noGrp="1" noChangeAspect="1"/>
          </p:cNvSpPr>
          <p:nvPr>
            <p:ph type="pic" sz="quarter" idx="32"/>
          </p:nvPr>
        </p:nvSpPr>
        <p:spPr>
          <a:xfrm>
            <a:off x="5158451" y="1680446"/>
            <a:ext cx="2369671" cy="2373159"/>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25" name="Picture Placeholder 34"/>
          <p:cNvSpPr>
            <a:spLocks noGrp="1" noChangeAspect="1"/>
          </p:cNvSpPr>
          <p:nvPr>
            <p:ph type="pic" sz="quarter" idx="33"/>
          </p:nvPr>
        </p:nvSpPr>
        <p:spPr>
          <a:xfrm>
            <a:off x="8730012" y="1680446"/>
            <a:ext cx="2369671" cy="2373159"/>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26" name="Picture Placeholder 34"/>
          <p:cNvSpPr>
            <a:spLocks noGrp="1" noChangeAspect="1"/>
          </p:cNvSpPr>
          <p:nvPr>
            <p:ph type="pic" sz="quarter" idx="34"/>
          </p:nvPr>
        </p:nvSpPr>
        <p:spPr>
          <a:xfrm>
            <a:off x="12241871" y="1680446"/>
            <a:ext cx="2369671" cy="2373159"/>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27" name="Text Placeholder 25"/>
          <p:cNvSpPr>
            <a:spLocks noGrp="1"/>
          </p:cNvSpPr>
          <p:nvPr>
            <p:ph type="body" sz="quarter" idx="10"/>
          </p:nvPr>
        </p:nvSpPr>
        <p:spPr>
          <a:xfrm>
            <a:off x="711199" y="575733"/>
            <a:ext cx="14752577" cy="884767"/>
          </a:xfrm>
          <a:prstGeom prst="rect">
            <a:avLst/>
          </a:prstGeom>
        </p:spPr>
        <p:txBody>
          <a:bodyPr lIns="0" tIns="0" rIns="0" bIns="0" anchor="b">
            <a:normAutofit/>
          </a:bodyPr>
          <a:lstStyle>
            <a:lvl1pPr marL="0" indent="0" algn="ctr">
              <a:lnSpc>
                <a:spcPct val="85000"/>
              </a:lnSpc>
              <a:spcBef>
                <a:spcPts val="0"/>
              </a:spcBef>
              <a:buNone/>
              <a:defRPr sz="4400" b="1" i="0" spc="-15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9" name="Footer Placeholder 9">
            <a:extLst>
              <a:ext uri="{FF2B5EF4-FFF2-40B4-BE49-F238E27FC236}">
                <a16:creationId xmlns:a16="http://schemas.microsoft.com/office/drawing/2014/main" id="{19EAFE1D-C1A2-784E-8A07-06699BFACE77}"/>
              </a:ext>
            </a:extLst>
          </p:cNvPr>
          <p:cNvSpPr>
            <a:spLocks noGrp="1" noChangeArrowheads="1"/>
          </p:cNvSpPr>
          <p:nvPr>
            <p:ph type="ftr" sz="quarter" idx="35"/>
          </p:nvPr>
        </p:nvSpPr>
        <p:spPr bwMode="auto">
          <a:xfrm>
            <a:off x="7246938" y="8415338"/>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Helvetica" pitchFamily="2" charset="0"/>
                <a:ea typeface="Helvetica" pitchFamily="2" charset="0"/>
                <a:cs typeface="Helvetica" pitchFamily="2" charset="0"/>
                <a:sym typeface="Helvetica Light" panose="020B0403020202020204" pitchFamily="34" charset="0"/>
              </a:defRPr>
            </a:lvl1pPr>
          </a:lstStyle>
          <a:p>
            <a:r>
              <a:rPr lang="en-US" altLang="it-IT"/>
              <a:t>OpenAIRE @ EOSC | RDA  | Berlin | 23rd March 2018</a:t>
            </a:r>
          </a:p>
        </p:txBody>
      </p:sp>
      <p:sp>
        <p:nvSpPr>
          <p:cNvPr id="30" name="Slide Number Placeholder 2">
            <a:extLst>
              <a:ext uri="{FF2B5EF4-FFF2-40B4-BE49-F238E27FC236}">
                <a16:creationId xmlns:a16="http://schemas.microsoft.com/office/drawing/2014/main" id="{FB5880FC-A1F8-DB48-ACD9-78C2695EB4F4}"/>
              </a:ext>
            </a:extLst>
          </p:cNvPr>
          <p:cNvSpPr>
            <a:spLocks noGrp="1" noChangeArrowheads="1"/>
          </p:cNvSpPr>
          <p:nvPr>
            <p:ph type="sldNum" sz="quarter" idx="36"/>
          </p:nvPr>
        </p:nvSpPr>
        <p:spPr>
          <a:xfrm>
            <a:off x="15571788" y="8415338"/>
            <a:ext cx="508000" cy="376237"/>
          </a:xfrm>
        </p:spPr>
        <p:txBody>
          <a:bodyPr/>
          <a:lstStyle>
            <a:lvl1pPr>
              <a:defRPr sz="1600"/>
            </a:lvl1pPr>
          </a:lstStyle>
          <a:p>
            <a:fld id="{64367CA2-DFEC-3B47-A2D5-665226385F4D}" type="slidenum">
              <a:rPr lang="en-GB" altLang="it-IT"/>
              <a:pPr/>
              <a:t>‹N›</a:t>
            </a:fld>
            <a:endParaRPr lang="en-GB" altLang="it-IT"/>
          </a:p>
        </p:txBody>
      </p:sp>
    </p:spTree>
    <p:extLst>
      <p:ext uri="{BB962C8B-B14F-4D97-AF65-F5344CB8AC3E}">
        <p14:creationId xmlns:p14="http://schemas.microsoft.com/office/powerpoint/2010/main" val="4067075403"/>
      </p:ext>
    </p:extLst>
  </p:cSld>
  <p:clrMapOvr>
    <a:masterClrMapping/>
  </p:clrMapOvr>
  <p:transition spd="med"/>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3 Photos - Texts">
    <p:spTree>
      <p:nvGrpSpPr>
        <p:cNvPr id="1" name=""/>
        <p:cNvGrpSpPr/>
        <p:nvPr/>
      </p:nvGrpSpPr>
      <p:grpSpPr>
        <a:xfrm>
          <a:off x="0" y="0"/>
          <a:ext cx="0" cy="0"/>
          <a:chOff x="0" y="0"/>
          <a:chExt cx="0" cy="0"/>
        </a:xfrm>
      </p:grpSpPr>
      <p:pic>
        <p:nvPicPr>
          <p:cNvPr id="12" name="Picture 1">
            <a:extLst>
              <a:ext uri="{FF2B5EF4-FFF2-40B4-BE49-F238E27FC236}">
                <a16:creationId xmlns:a16="http://schemas.microsoft.com/office/drawing/2014/main" id="{AF78C997-39FF-4F4C-97C0-BF6011CAC37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2">
            <a:extLst>
              <a:ext uri="{FF2B5EF4-FFF2-40B4-BE49-F238E27FC236}">
                <a16:creationId xmlns:a16="http://schemas.microsoft.com/office/drawing/2014/main" id="{AA5FF90D-B7EA-7942-AF0D-CE914F353DB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a:extLst>
              <a:ext uri="{FF2B5EF4-FFF2-40B4-BE49-F238E27FC236}">
                <a16:creationId xmlns:a16="http://schemas.microsoft.com/office/drawing/2014/main" id="{1923A81F-B269-A84A-8DAF-7C6FE7D95BB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0">
            <a:extLst>
              <a:ext uri="{FF2B5EF4-FFF2-40B4-BE49-F238E27FC236}">
                <a16:creationId xmlns:a16="http://schemas.microsoft.com/office/drawing/2014/main" id="{E9E548F3-EDBA-9144-BBF1-67871CFCA96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34"/>
          <p:cNvSpPr>
            <a:spLocks noGrp="1" noChangeAspect="1"/>
          </p:cNvSpPr>
          <p:nvPr>
            <p:ph type="pic" sz="quarter" idx="15"/>
          </p:nvPr>
        </p:nvSpPr>
        <p:spPr>
          <a:xfrm>
            <a:off x="1752148" y="1929475"/>
            <a:ext cx="2552243" cy="2556000"/>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13" name="Text Placeholder 15"/>
          <p:cNvSpPr>
            <a:spLocks noGrp="1"/>
          </p:cNvSpPr>
          <p:nvPr>
            <p:ph type="body" sz="quarter" idx="24"/>
          </p:nvPr>
        </p:nvSpPr>
        <p:spPr>
          <a:xfrm>
            <a:off x="833301" y="4637371"/>
            <a:ext cx="4392000" cy="507490"/>
          </a:xfrm>
          <a:prstGeom prst="rect">
            <a:avLst/>
          </a:prstGeom>
        </p:spPr>
        <p:txBody>
          <a:bodyPr lIns="0" tIns="0" rIns="0" bIns="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4" name="Text Placeholder 15"/>
          <p:cNvSpPr>
            <a:spLocks noGrp="1"/>
          </p:cNvSpPr>
          <p:nvPr>
            <p:ph type="body" sz="quarter" idx="25"/>
          </p:nvPr>
        </p:nvSpPr>
        <p:spPr>
          <a:xfrm>
            <a:off x="825319" y="5147071"/>
            <a:ext cx="4392000" cy="2597964"/>
          </a:xfrm>
          <a:prstGeom prst="rect">
            <a:avLst/>
          </a:prstGeom>
        </p:spPr>
        <p:txBody>
          <a:bodyPr lIns="0" tIns="72000" rIns="0" bIns="0" spcCol="450000">
            <a:normAutofit/>
          </a:bodyPr>
          <a:lstStyle>
            <a:lvl1pPr marL="0" indent="0" algn="ctr">
              <a:buNone/>
              <a:defRPr sz="28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8" name="Text Placeholder 15"/>
          <p:cNvSpPr>
            <a:spLocks noGrp="1"/>
          </p:cNvSpPr>
          <p:nvPr>
            <p:ph type="body" sz="quarter" idx="26"/>
          </p:nvPr>
        </p:nvSpPr>
        <p:spPr>
          <a:xfrm>
            <a:off x="6018490" y="4637371"/>
            <a:ext cx="4392000" cy="509701"/>
          </a:xfrm>
          <a:prstGeom prst="rect">
            <a:avLst/>
          </a:prstGeom>
        </p:spPr>
        <p:txBody>
          <a:bodyPr lIns="0" tIns="0" rIns="0" bIns="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9" name="Text Placeholder 15"/>
          <p:cNvSpPr>
            <a:spLocks noGrp="1"/>
          </p:cNvSpPr>
          <p:nvPr>
            <p:ph type="body" sz="quarter" idx="27"/>
          </p:nvPr>
        </p:nvSpPr>
        <p:spPr>
          <a:xfrm>
            <a:off x="6018490" y="5147071"/>
            <a:ext cx="4392000" cy="2597964"/>
          </a:xfrm>
          <a:prstGeom prst="rect">
            <a:avLst/>
          </a:prstGeom>
        </p:spPr>
        <p:txBody>
          <a:bodyPr lIns="0" tIns="72000" rIns="0" bIns="0" spcCol="45000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0" name="Text Placeholder 15"/>
          <p:cNvSpPr>
            <a:spLocks noGrp="1"/>
          </p:cNvSpPr>
          <p:nvPr>
            <p:ph type="body" sz="quarter" idx="28"/>
          </p:nvPr>
        </p:nvSpPr>
        <p:spPr>
          <a:xfrm>
            <a:off x="11124998" y="4637371"/>
            <a:ext cx="4392000" cy="509701"/>
          </a:xfrm>
          <a:prstGeom prst="rect">
            <a:avLst/>
          </a:prstGeom>
        </p:spPr>
        <p:txBody>
          <a:bodyPr lIns="0" tIns="0" rIns="0" bIns="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1" name="Text Placeholder 15"/>
          <p:cNvSpPr>
            <a:spLocks noGrp="1"/>
          </p:cNvSpPr>
          <p:nvPr>
            <p:ph type="body" sz="quarter" idx="29"/>
          </p:nvPr>
        </p:nvSpPr>
        <p:spPr>
          <a:xfrm>
            <a:off x="11124998" y="5147071"/>
            <a:ext cx="4392000" cy="2597964"/>
          </a:xfrm>
          <a:prstGeom prst="rect">
            <a:avLst/>
          </a:prstGeom>
        </p:spPr>
        <p:txBody>
          <a:bodyPr lIns="0" tIns="72000" rIns="0" bIns="0" spcCol="45000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4" name="Picture Placeholder 34"/>
          <p:cNvSpPr>
            <a:spLocks noGrp="1" noChangeAspect="1"/>
          </p:cNvSpPr>
          <p:nvPr>
            <p:ph type="pic" sz="quarter" idx="32"/>
          </p:nvPr>
        </p:nvSpPr>
        <p:spPr>
          <a:xfrm>
            <a:off x="6938369" y="1929475"/>
            <a:ext cx="2552243" cy="2556000"/>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25" name="Picture Placeholder 34"/>
          <p:cNvSpPr>
            <a:spLocks noGrp="1" noChangeAspect="1"/>
          </p:cNvSpPr>
          <p:nvPr>
            <p:ph type="pic" sz="quarter" idx="33"/>
          </p:nvPr>
        </p:nvSpPr>
        <p:spPr>
          <a:xfrm>
            <a:off x="12044877" y="1929475"/>
            <a:ext cx="2552243" cy="2556000"/>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27" name="Text Placeholder 25"/>
          <p:cNvSpPr>
            <a:spLocks noGrp="1"/>
          </p:cNvSpPr>
          <p:nvPr>
            <p:ph type="body" sz="quarter" idx="10"/>
          </p:nvPr>
        </p:nvSpPr>
        <p:spPr>
          <a:xfrm>
            <a:off x="711199" y="575733"/>
            <a:ext cx="14752577" cy="884767"/>
          </a:xfrm>
          <a:prstGeom prst="rect">
            <a:avLst/>
          </a:prstGeom>
        </p:spPr>
        <p:txBody>
          <a:bodyPr lIns="0" tIns="0" rIns="0" bIns="0" anchor="b">
            <a:normAutofit/>
          </a:bodyPr>
          <a:lstStyle>
            <a:lvl1pPr marL="0" indent="0" algn="ctr">
              <a:lnSpc>
                <a:spcPct val="85000"/>
              </a:lnSpc>
              <a:spcBef>
                <a:spcPts val="0"/>
              </a:spcBef>
              <a:buNone/>
              <a:defRPr sz="4400" b="1" i="0" spc="-15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22" name="Footer Placeholder 9">
            <a:extLst>
              <a:ext uri="{FF2B5EF4-FFF2-40B4-BE49-F238E27FC236}">
                <a16:creationId xmlns:a16="http://schemas.microsoft.com/office/drawing/2014/main" id="{06A9E468-D688-F34F-B6D1-62CA05BF53EC}"/>
              </a:ext>
            </a:extLst>
          </p:cNvPr>
          <p:cNvSpPr>
            <a:spLocks noGrp="1" noChangeArrowheads="1"/>
          </p:cNvSpPr>
          <p:nvPr>
            <p:ph type="ftr" sz="quarter" idx="34"/>
          </p:nvPr>
        </p:nvSpPr>
        <p:spPr bwMode="auto">
          <a:xfrm>
            <a:off x="7246938" y="8415338"/>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Helvetica" pitchFamily="2" charset="0"/>
                <a:ea typeface="Helvetica" pitchFamily="2" charset="0"/>
                <a:cs typeface="Helvetica" pitchFamily="2" charset="0"/>
                <a:sym typeface="Helvetica Light" panose="020B0403020202020204" pitchFamily="34" charset="0"/>
              </a:defRPr>
            </a:lvl1pPr>
          </a:lstStyle>
          <a:p>
            <a:r>
              <a:rPr lang="en-US" altLang="it-IT"/>
              <a:t>OpenAIRE @ EOSC | RDA  | Berlin | 23rd March 2018</a:t>
            </a:r>
          </a:p>
        </p:txBody>
      </p:sp>
      <p:sp>
        <p:nvSpPr>
          <p:cNvPr id="23" name="Slide Number Placeholder 2">
            <a:extLst>
              <a:ext uri="{FF2B5EF4-FFF2-40B4-BE49-F238E27FC236}">
                <a16:creationId xmlns:a16="http://schemas.microsoft.com/office/drawing/2014/main" id="{04FC0818-7B9F-984A-B4F4-27359199E8DE}"/>
              </a:ext>
            </a:extLst>
          </p:cNvPr>
          <p:cNvSpPr>
            <a:spLocks noGrp="1" noChangeArrowheads="1"/>
          </p:cNvSpPr>
          <p:nvPr>
            <p:ph type="sldNum" sz="quarter" idx="35"/>
          </p:nvPr>
        </p:nvSpPr>
        <p:spPr>
          <a:xfrm>
            <a:off x="15571788" y="8415338"/>
            <a:ext cx="508000" cy="376237"/>
          </a:xfrm>
        </p:spPr>
        <p:txBody>
          <a:bodyPr/>
          <a:lstStyle>
            <a:lvl1pPr>
              <a:defRPr sz="1600"/>
            </a:lvl1pPr>
          </a:lstStyle>
          <a:p>
            <a:fld id="{3AE5173C-A124-A646-9758-7C857045E622}" type="slidenum">
              <a:rPr lang="en-GB" altLang="it-IT"/>
              <a:pPr/>
              <a:t>‹N›</a:t>
            </a:fld>
            <a:endParaRPr lang="en-GB" altLang="it-IT"/>
          </a:p>
        </p:txBody>
      </p:sp>
    </p:spTree>
    <p:extLst>
      <p:ext uri="{BB962C8B-B14F-4D97-AF65-F5344CB8AC3E}">
        <p14:creationId xmlns:p14="http://schemas.microsoft.com/office/powerpoint/2010/main" val="1515406903"/>
      </p:ext>
    </p:extLst>
  </p:cSld>
  <p:clrMapOvr>
    <a:masterClrMapping/>
  </p:clrMapOvr>
  <p:transition spd="med"/>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5 Photos - List">
    <p:spTree>
      <p:nvGrpSpPr>
        <p:cNvPr id="1" name=""/>
        <p:cNvGrpSpPr/>
        <p:nvPr/>
      </p:nvGrpSpPr>
      <p:grpSpPr>
        <a:xfrm>
          <a:off x="0" y="0"/>
          <a:ext cx="0" cy="0"/>
          <a:chOff x="0" y="0"/>
          <a:chExt cx="0" cy="0"/>
        </a:xfrm>
      </p:grpSpPr>
      <p:pic>
        <p:nvPicPr>
          <p:cNvPr id="13" name="Picture 1">
            <a:extLst>
              <a:ext uri="{FF2B5EF4-FFF2-40B4-BE49-F238E27FC236}">
                <a16:creationId xmlns:a16="http://schemas.microsoft.com/office/drawing/2014/main" id="{688D169E-2E96-B942-B068-7F7CD57F631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2">
            <a:extLst>
              <a:ext uri="{FF2B5EF4-FFF2-40B4-BE49-F238E27FC236}">
                <a16:creationId xmlns:a16="http://schemas.microsoft.com/office/drawing/2014/main" id="{4A815381-3F64-2042-8DA9-A12E88AF3E0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5">
            <a:extLst>
              <a:ext uri="{FF2B5EF4-FFF2-40B4-BE49-F238E27FC236}">
                <a16:creationId xmlns:a16="http://schemas.microsoft.com/office/drawing/2014/main" id="{9125D272-0E60-3349-B875-D1AF2CEFC280}"/>
              </a:ext>
            </a:extLst>
          </p:cNvPr>
          <p:cNvCxnSpPr/>
          <p:nvPr userDrawn="1"/>
        </p:nvCxnSpPr>
        <p:spPr>
          <a:xfrm>
            <a:off x="3473450"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41">
            <a:extLst>
              <a:ext uri="{FF2B5EF4-FFF2-40B4-BE49-F238E27FC236}">
                <a16:creationId xmlns:a16="http://schemas.microsoft.com/office/drawing/2014/main" id="{EE4E003C-0FA6-1149-8381-A461B37DFFA7}"/>
              </a:ext>
            </a:extLst>
          </p:cNvPr>
          <p:cNvCxnSpPr/>
          <p:nvPr userDrawn="1"/>
        </p:nvCxnSpPr>
        <p:spPr>
          <a:xfrm>
            <a:off x="6572250"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18" name="Straight Connector 42">
            <a:extLst>
              <a:ext uri="{FF2B5EF4-FFF2-40B4-BE49-F238E27FC236}">
                <a16:creationId xmlns:a16="http://schemas.microsoft.com/office/drawing/2014/main" id="{B1E268B1-D577-C043-AA5F-DA0C99445F20}"/>
              </a:ext>
            </a:extLst>
          </p:cNvPr>
          <p:cNvCxnSpPr/>
          <p:nvPr userDrawn="1"/>
        </p:nvCxnSpPr>
        <p:spPr>
          <a:xfrm>
            <a:off x="9658350"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19" name="Straight Connector 43">
            <a:extLst>
              <a:ext uri="{FF2B5EF4-FFF2-40B4-BE49-F238E27FC236}">
                <a16:creationId xmlns:a16="http://schemas.microsoft.com/office/drawing/2014/main" id="{17BF01D4-C195-9648-B468-073E9BDEE726}"/>
              </a:ext>
            </a:extLst>
          </p:cNvPr>
          <p:cNvCxnSpPr/>
          <p:nvPr userDrawn="1"/>
        </p:nvCxnSpPr>
        <p:spPr>
          <a:xfrm>
            <a:off x="12769850"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pic>
        <p:nvPicPr>
          <p:cNvPr id="20" name="Picture 24">
            <a:extLst>
              <a:ext uri="{FF2B5EF4-FFF2-40B4-BE49-F238E27FC236}">
                <a16:creationId xmlns:a16="http://schemas.microsoft.com/office/drawing/2014/main" id="{36F34066-9166-694F-8209-D3CE9045B7D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a:extLst>
              <a:ext uri="{FF2B5EF4-FFF2-40B4-BE49-F238E27FC236}">
                <a16:creationId xmlns:a16="http://schemas.microsoft.com/office/drawing/2014/main" id="{561B3A3D-7E32-6148-843A-421692077C9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34"/>
          <p:cNvSpPr>
            <a:spLocks noGrp="1" noChangeAspect="1"/>
          </p:cNvSpPr>
          <p:nvPr>
            <p:ph type="pic" sz="quarter" idx="15"/>
          </p:nvPr>
        </p:nvSpPr>
        <p:spPr>
          <a:xfrm>
            <a:off x="939881" y="1869051"/>
            <a:ext cx="1993018" cy="1995950"/>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14" name="Text Placeholder 15"/>
          <p:cNvSpPr>
            <a:spLocks noGrp="1"/>
          </p:cNvSpPr>
          <p:nvPr>
            <p:ph type="body" sz="quarter" idx="25"/>
          </p:nvPr>
        </p:nvSpPr>
        <p:spPr>
          <a:xfrm>
            <a:off x="685080" y="4109013"/>
            <a:ext cx="2502620" cy="2844800"/>
          </a:xfrm>
          <a:prstGeom prst="rect">
            <a:avLst/>
          </a:prstGeom>
        </p:spPr>
        <p:txBody>
          <a:bodyPr lIns="0" tIns="0" rIns="0" bIns="0" spcCol="45000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a:p>
            <a:pPr lvl="1"/>
            <a:r>
              <a:rPr lang="it-IT"/>
              <a:t>Secondo livello</a:t>
            </a:r>
          </a:p>
          <a:p>
            <a:pPr lvl="2"/>
            <a:r>
              <a:rPr lang="it-IT"/>
              <a:t>Terzo livello</a:t>
            </a:r>
          </a:p>
        </p:txBody>
      </p:sp>
      <p:sp>
        <p:nvSpPr>
          <p:cNvPr id="27" name="Text Placeholder 25"/>
          <p:cNvSpPr>
            <a:spLocks noGrp="1"/>
          </p:cNvSpPr>
          <p:nvPr>
            <p:ph type="body" sz="quarter" idx="10"/>
          </p:nvPr>
        </p:nvSpPr>
        <p:spPr>
          <a:xfrm>
            <a:off x="711199" y="453133"/>
            <a:ext cx="14752577" cy="1007367"/>
          </a:xfrm>
          <a:prstGeom prst="rect">
            <a:avLst/>
          </a:prstGeom>
        </p:spPr>
        <p:txBody>
          <a:bodyPr lIns="0" tIns="0" rIns="0" bIns="0" anchor="b">
            <a:normAutofit/>
          </a:bodyPr>
          <a:lstStyle>
            <a:lvl1pPr marL="0" indent="0" algn="ctr">
              <a:lnSpc>
                <a:spcPct val="85000"/>
              </a:lnSpc>
              <a:spcBef>
                <a:spcPts val="0"/>
              </a:spcBef>
              <a:buNone/>
              <a:defRPr sz="4400" b="1" i="0" spc="-150"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32" name="Picture Placeholder 34"/>
          <p:cNvSpPr>
            <a:spLocks noGrp="1" noChangeAspect="1"/>
          </p:cNvSpPr>
          <p:nvPr>
            <p:ph type="pic" sz="quarter" idx="32"/>
          </p:nvPr>
        </p:nvSpPr>
        <p:spPr>
          <a:xfrm>
            <a:off x="4030321" y="1869051"/>
            <a:ext cx="1993018" cy="1995950"/>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34" name="Picture Placeholder 34"/>
          <p:cNvSpPr>
            <a:spLocks noGrp="1" noChangeAspect="1"/>
          </p:cNvSpPr>
          <p:nvPr>
            <p:ph type="pic" sz="quarter" idx="33"/>
          </p:nvPr>
        </p:nvSpPr>
        <p:spPr>
          <a:xfrm>
            <a:off x="7120613" y="1869051"/>
            <a:ext cx="1993018" cy="1995950"/>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35" name="Picture Placeholder 34"/>
          <p:cNvSpPr>
            <a:spLocks noGrp="1" noChangeAspect="1"/>
          </p:cNvSpPr>
          <p:nvPr>
            <p:ph type="pic" sz="quarter" idx="34"/>
          </p:nvPr>
        </p:nvSpPr>
        <p:spPr>
          <a:xfrm>
            <a:off x="10216766" y="1869051"/>
            <a:ext cx="1993018" cy="1995950"/>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36" name="Picture Placeholder 34"/>
          <p:cNvSpPr>
            <a:spLocks noGrp="1" noChangeAspect="1"/>
          </p:cNvSpPr>
          <p:nvPr>
            <p:ph type="pic" sz="quarter" idx="35"/>
          </p:nvPr>
        </p:nvSpPr>
        <p:spPr>
          <a:xfrm>
            <a:off x="13301345" y="1869051"/>
            <a:ext cx="1919357" cy="1995950"/>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38" name="Text Placeholder 15"/>
          <p:cNvSpPr>
            <a:spLocks noGrp="1"/>
          </p:cNvSpPr>
          <p:nvPr>
            <p:ph type="body" sz="quarter" idx="36"/>
          </p:nvPr>
        </p:nvSpPr>
        <p:spPr>
          <a:xfrm>
            <a:off x="3775520" y="4109013"/>
            <a:ext cx="2502620" cy="2844800"/>
          </a:xfrm>
          <a:prstGeom prst="rect">
            <a:avLst/>
          </a:prstGeom>
        </p:spPr>
        <p:txBody>
          <a:bodyPr lIns="0" tIns="0" rIns="0" bIns="0" spcCol="45000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a:p>
            <a:pPr lvl="1"/>
            <a:r>
              <a:rPr lang="it-IT"/>
              <a:t>Secondo livello</a:t>
            </a:r>
          </a:p>
          <a:p>
            <a:pPr lvl="2"/>
            <a:r>
              <a:rPr lang="it-IT"/>
              <a:t>Terzo livello</a:t>
            </a:r>
          </a:p>
        </p:txBody>
      </p:sp>
      <p:sp>
        <p:nvSpPr>
          <p:cNvPr id="39" name="Text Placeholder 15"/>
          <p:cNvSpPr>
            <a:spLocks noGrp="1"/>
          </p:cNvSpPr>
          <p:nvPr>
            <p:ph type="body" sz="quarter" idx="37"/>
          </p:nvPr>
        </p:nvSpPr>
        <p:spPr>
          <a:xfrm>
            <a:off x="6877536" y="4109013"/>
            <a:ext cx="2502620" cy="2844800"/>
          </a:xfrm>
          <a:prstGeom prst="rect">
            <a:avLst/>
          </a:prstGeom>
        </p:spPr>
        <p:txBody>
          <a:bodyPr lIns="0" tIns="0" rIns="0" bIns="0" spcCol="45000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a:p>
            <a:pPr lvl="1"/>
            <a:r>
              <a:rPr lang="it-IT"/>
              <a:t>Secondo livello</a:t>
            </a:r>
          </a:p>
          <a:p>
            <a:pPr lvl="2"/>
            <a:r>
              <a:rPr lang="it-IT"/>
              <a:t>Terzo livello</a:t>
            </a:r>
          </a:p>
        </p:txBody>
      </p:sp>
      <p:sp>
        <p:nvSpPr>
          <p:cNvPr id="40" name="Text Placeholder 15"/>
          <p:cNvSpPr>
            <a:spLocks noGrp="1"/>
          </p:cNvSpPr>
          <p:nvPr>
            <p:ph type="body" sz="quarter" idx="38"/>
          </p:nvPr>
        </p:nvSpPr>
        <p:spPr>
          <a:xfrm>
            <a:off x="9967976" y="4109013"/>
            <a:ext cx="2502620" cy="2844800"/>
          </a:xfrm>
          <a:prstGeom prst="rect">
            <a:avLst/>
          </a:prstGeom>
        </p:spPr>
        <p:txBody>
          <a:bodyPr lIns="0" tIns="0" rIns="0" bIns="0" spcCol="45000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a:p>
            <a:pPr lvl="1"/>
            <a:r>
              <a:rPr lang="it-IT"/>
              <a:t>Secondo livello</a:t>
            </a:r>
          </a:p>
          <a:p>
            <a:pPr lvl="2"/>
            <a:r>
              <a:rPr lang="it-IT"/>
              <a:t>Terzo livello</a:t>
            </a:r>
          </a:p>
        </p:txBody>
      </p:sp>
      <p:sp>
        <p:nvSpPr>
          <p:cNvPr id="41" name="Text Placeholder 15"/>
          <p:cNvSpPr>
            <a:spLocks noGrp="1"/>
          </p:cNvSpPr>
          <p:nvPr>
            <p:ph type="body" sz="quarter" idx="39"/>
          </p:nvPr>
        </p:nvSpPr>
        <p:spPr>
          <a:xfrm>
            <a:off x="13058416" y="4109013"/>
            <a:ext cx="2502620" cy="2844800"/>
          </a:xfrm>
          <a:prstGeom prst="rect">
            <a:avLst/>
          </a:prstGeom>
        </p:spPr>
        <p:txBody>
          <a:bodyPr lIns="0" tIns="0" rIns="0" bIns="0" spcCol="45000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a:p>
            <a:pPr lvl="1"/>
            <a:r>
              <a:rPr lang="it-IT"/>
              <a:t>Secondo livello</a:t>
            </a:r>
          </a:p>
          <a:p>
            <a:pPr lvl="2"/>
            <a:r>
              <a:rPr lang="it-IT"/>
              <a:t>Terzo livello</a:t>
            </a:r>
          </a:p>
        </p:txBody>
      </p:sp>
      <p:sp>
        <p:nvSpPr>
          <p:cNvPr id="22" name="Footer Placeholder 9">
            <a:extLst>
              <a:ext uri="{FF2B5EF4-FFF2-40B4-BE49-F238E27FC236}">
                <a16:creationId xmlns:a16="http://schemas.microsoft.com/office/drawing/2014/main" id="{2526176E-CC83-3D49-97B4-CE8DE4B0D473}"/>
              </a:ext>
            </a:extLst>
          </p:cNvPr>
          <p:cNvSpPr>
            <a:spLocks noGrp="1" noChangeArrowheads="1"/>
          </p:cNvSpPr>
          <p:nvPr>
            <p:ph type="ftr" sz="quarter" idx="40"/>
          </p:nvPr>
        </p:nvSpPr>
        <p:spPr bwMode="auto">
          <a:xfrm>
            <a:off x="7246938" y="8551863"/>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Open Sans Light"/>
                <a:ea typeface="Open Sans Light"/>
                <a:cs typeface="Open Sans Light"/>
                <a:sym typeface="Helvetica Light" panose="020B0403020202020204" pitchFamily="34" charset="0"/>
              </a:defRPr>
            </a:lvl1pPr>
          </a:lstStyle>
          <a:p>
            <a:r>
              <a:rPr lang="en-US" altLang="it-IT"/>
              <a:t>OpenAIRE @ EOSC | RDA  | Berlin | 23rd March 2018</a:t>
            </a:r>
          </a:p>
        </p:txBody>
      </p:sp>
      <p:sp>
        <p:nvSpPr>
          <p:cNvPr id="23" name="Slide Number Placeholder 2">
            <a:extLst>
              <a:ext uri="{FF2B5EF4-FFF2-40B4-BE49-F238E27FC236}">
                <a16:creationId xmlns:a16="http://schemas.microsoft.com/office/drawing/2014/main" id="{6BE8DE9C-EDA6-5548-9635-A9924608DCBD}"/>
              </a:ext>
            </a:extLst>
          </p:cNvPr>
          <p:cNvSpPr>
            <a:spLocks noGrp="1" noChangeArrowheads="1"/>
          </p:cNvSpPr>
          <p:nvPr>
            <p:ph type="sldNum" sz="quarter" idx="41"/>
          </p:nvPr>
        </p:nvSpPr>
        <p:spPr>
          <a:xfrm>
            <a:off x="15571788" y="8551863"/>
            <a:ext cx="508000" cy="376237"/>
          </a:xfrm>
        </p:spPr>
        <p:txBody>
          <a:bodyPr/>
          <a:lstStyle>
            <a:lvl1pPr>
              <a:defRPr sz="1600">
                <a:latin typeface="Open Sans Light"/>
                <a:ea typeface="Open Sans Light"/>
                <a:cs typeface="Open Sans Light"/>
              </a:defRPr>
            </a:lvl1pPr>
          </a:lstStyle>
          <a:p>
            <a:fld id="{3FA4295B-565B-0C45-8A0B-66964DB590D4}" type="slidenum">
              <a:rPr lang="en-GB" altLang="it-IT"/>
              <a:pPr/>
              <a:t>‹N›</a:t>
            </a:fld>
            <a:endParaRPr lang="en-GB" altLang="it-IT"/>
          </a:p>
        </p:txBody>
      </p:sp>
    </p:spTree>
    <p:extLst>
      <p:ext uri="{BB962C8B-B14F-4D97-AF65-F5344CB8AC3E}">
        <p14:creationId xmlns:p14="http://schemas.microsoft.com/office/powerpoint/2010/main" val="628566149"/>
      </p:ext>
    </p:extLst>
  </p:cSld>
  <p:clrMapOvr>
    <a:masterClrMapping/>
  </p:clrMapOvr>
  <p:transition spd="med"/>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6 Photos - Text">
    <p:spTree>
      <p:nvGrpSpPr>
        <p:cNvPr id="1" name=""/>
        <p:cNvGrpSpPr/>
        <p:nvPr/>
      </p:nvGrpSpPr>
      <p:grpSpPr>
        <a:xfrm>
          <a:off x="0" y="0"/>
          <a:ext cx="0" cy="0"/>
          <a:chOff x="0" y="0"/>
          <a:chExt cx="0" cy="0"/>
        </a:xfrm>
      </p:grpSpPr>
      <p:sp>
        <p:nvSpPr>
          <p:cNvPr id="21" name="Rectangle 55">
            <a:extLst>
              <a:ext uri="{FF2B5EF4-FFF2-40B4-BE49-F238E27FC236}">
                <a16:creationId xmlns:a16="http://schemas.microsoft.com/office/drawing/2014/main" id="{A2D57C0E-0D76-6344-BAD8-2CD6B3054F86}"/>
              </a:ext>
            </a:extLst>
          </p:cNvPr>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sp>
        <p:nvSpPr>
          <p:cNvPr id="22" name="Rectangle 27">
            <a:extLst>
              <a:ext uri="{FF2B5EF4-FFF2-40B4-BE49-F238E27FC236}">
                <a16:creationId xmlns:a16="http://schemas.microsoft.com/office/drawing/2014/main" id="{B9FA2CAB-BFF7-DD44-8CB2-7DBE0C2D8161}"/>
              </a:ext>
            </a:extLst>
          </p:cNvPr>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23" name="Picture 3">
            <a:extLst>
              <a:ext uri="{FF2B5EF4-FFF2-40B4-BE49-F238E27FC236}">
                <a16:creationId xmlns:a16="http://schemas.microsoft.com/office/drawing/2014/main" id="{163CD48D-8854-0B46-A81B-524AA69170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434181" y="-434181"/>
            <a:ext cx="1736725" cy="260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a:extLst>
              <a:ext uri="{FF2B5EF4-FFF2-40B4-BE49-F238E27FC236}">
                <a16:creationId xmlns:a16="http://schemas.microsoft.com/office/drawing/2014/main" id="{9A40504E-73A1-8C42-9CA7-F900C8FDAED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14043025" y="5824538"/>
            <a:ext cx="1770063" cy="265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8">
            <a:extLst>
              <a:ext uri="{FF2B5EF4-FFF2-40B4-BE49-F238E27FC236}">
                <a16:creationId xmlns:a16="http://schemas.microsoft.com/office/drawing/2014/main" id="{AC4A4FFD-7496-D149-BA6B-D13ECF9C565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2">
            <a:extLst>
              <a:ext uri="{FF2B5EF4-FFF2-40B4-BE49-F238E27FC236}">
                <a16:creationId xmlns:a16="http://schemas.microsoft.com/office/drawing/2014/main" id="{C47898D4-BE8B-DA41-B269-5DEF0199041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34"/>
          <p:cNvSpPr>
            <a:spLocks noGrp="1" noChangeAspect="1"/>
          </p:cNvSpPr>
          <p:nvPr>
            <p:ph type="pic" sz="quarter" idx="15"/>
          </p:nvPr>
        </p:nvSpPr>
        <p:spPr>
          <a:xfrm>
            <a:off x="741412" y="1885741"/>
            <a:ext cx="1361691" cy="1363695"/>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13" name="Text Placeholder 15"/>
          <p:cNvSpPr>
            <a:spLocks noGrp="1"/>
          </p:cNvSpPr>
          <p:nvPr>
            <p:ph type="body" sz="quarter" idx="24"/>
          </p:nvPr>
        </p:nvSpPr>
        <p:spPr>
          <a:xfrm>
            <a:off x="2314936" y="1912398"/>
            <a:ext cx="5312779" cy="415239"/>
          </a:xfrm>
          <a:prstGeom prst="rect">
            <a:avLst/>
          </a:prstGeom>
        </p:spPr>
        <p:txBody>
          <a:bodyPr lIns="0" tIns="0" rIns="0" bIns="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4" name="Text Placeholder 15"/>
          <p:cNvSpPr>
            <a:spLocks noGrp="1"/>
          </p:cNvSpPr>
          <p:nvPr>
            <p:ph type="body" sz="quarter" idx="25"/>
          </p:nvPr>
        </p:nvSpPr>
        <p:spPr>
          <a:xfrm>
            <a:off x="2314936" y="2327637"/>
            <a:ext cx="5312780" cy="1137274"/>
          </a:xfrm>
          <a:prstGeom prst="rect">
            <a:avLst/>
          </a:prstGeom>
        </p:spPr>
        <p:txBody>
          <a:bodyPr lIns="0" tIns="108000" rIns="0" bIns="0" spcCol="45000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7" name="Text Placeholder 25"/>
          <p:cNvSpPr>
            <a:spLocks noGrp="1"/>
          </p:cNvSpPr>
          <p:nvPr>
            <p:ph type="body" sz="quarter" idx="10"/>
          </p:nvPr>
        </p:nvSpPr>
        <p:spPr>
          <a:xfrm>
            <a:off x="711199" y="524933"/>
            <a:ext cx="14303103" cy="935567"/>
          </a:xfrm>
          <a:prstGeom prst="rect">
            <a:avLst/>
          </a:prstGeom>
        </p:spPr>
        <p:txBody>
          <a:bodyPr lIns="0" tIns="0" rIns="0" bIns="0" anchor="ctr">
            <a:normAutofit/>
          </a:bodyPr>
          <a:lstStyle>
            <a:lvl1pPr marL="0" indent="0" algn="l">
              <a:lnSpc>
                <a:spcPct val="85000"/>
              </a:lnSpc>
              <a:spcBef>
                <a:spcPts val="0"/>
              </a:spcBef>
              <a:buNone/>
              <a:defRPr sz="4400" b="1" i="0" spc="-150" baseline="0">
                <a:solidFill>
                  <a:schemeClr val="bg1"/>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41" name="Picture Placeholder 34"/>
          <p:cNvSpPr>
            <a:spLocks noGrp="1" noChangeAspect="1"/>
          </p:cNvSpPr>
          <p:nvPr>
            <p:ph type="pic" sz="quarter" idx="26"/>
          </p:nvPr>
        </p:nvSpPr>
        <p:spPr>
          <a:xfrm>
            <a:off x="741412" y="3890152"/>
            <a:ext cx="1361691" cy="1363695"/>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42" name="Text Placeholder 15"/>
          <p:cNvSpPr>
            <a:spLocks noGrp="1"/>
          </p:cNvSpPr>
          <p:nvPr>
            <p:ph type="body" sz="quarter" idx="27"/>
          </p:nvPr>
        </p:nvSpPr>
        <p:spPr>
          <a:xfrm>
            <a:off x="2314936" y="3916809"/>
            <a:ext cx="5312779" cy="415239"/>
          </a:xfrm>
          <a:prstGeom prst="rect">
            <a:avLst/>
          </a:prstGeom>
        </p:spPr>
        <p:txBody>
          <a:bodyPr lIns="0" tIns="0" rIns="0" bIns="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3" name="Text Placeholder 15"/>
          <p:cNvSpPr>
            <a:spLocks noGrp="1"/>
          </p:cNvSpPr>
          <p:nvPr>
            <p:ph type="body" sz="quarter" idx="28"/>
          </p:nvPr>
        </p:nvSpPr>
        <p:spPr>
          <a:xfrm>
            <a:off x="2314936" y="4332048"/>
            <a:ext cx="5312780" cy="1098508"/>
          </a:xfrm>
          <a:prstGeom prst="rect">
            <a:avLst/>
          </a:prstGeom>
        </p:spPr>
        <p:txBody>
          <a:bodyPr lIns="0" tIns="108000" rIns="0" bIns="0" spcCol="45000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4" name="Picture Placeholder 34"/>
          <p:cNvSpPr>
            <a:spLocks noGrp="1" noChangeAspect="1"/>
          </p:cNvSpPr>
          <p:nvPr>
            <p:ph type="pic" sz="quarter" idx="29"/>
          </p:nvPr>
        </p:nvSpPr>
        <p:spPr>
          <a:xfrm>
            <a:off x="741412" y="5867906"/>
            <a:ext cx="1361691" cy="1363695"/>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45" name="Text Placeholder 15"/>
          <p:cNvSpPr>
            <a:spLocks noGrp="1"/>
          </p:cNvSpPr>
          <p:nvPr>
            <p:ph type="body" sz="quarter" idx="30"/>
          </p:nvPr>
        </p:nvSpPr>
        <p:spPr>
          <a:xfrm>
            <a:off x="2314936" y="5894563"/>
            <a:ext cx="5312779" cy="415239"/>
          </a:xfrm>
          <a:prstGeom prst="rect">
            <a:avLst/>
          </a:prstGeom>
        </p:spPr>
        <p:txBody>
          <a:bodyPr lIns="0" tIns="0" rIns="0" bIns="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6" name="Text Placeholder 15"/>
          <p:cNvSpPr>
            <a:spLocks noGrp="1"/>
          </p:cNvSpPr>
          <p:nvPr>
            <p:ph type="body" sz="quarter" idx="31"/>
          </p:nvPr>
        </p:nvSpPr>
        <p:spPr>
          <a:xfrm>
            <a:off x="2314936" y="6309802"/>
            <a:ext cx="5312780" cy="1106998"/>
          </a:xfrm>
          <a:prstGeom prst="rect">
            <a:avLst/>
          </a:prstGeom>
        </p:spPr>
        <p:txBody>
          <a:bodyPr lIns="0" tIns="108000" rIns="0" bIns="0" spcCol="45000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7" name="Picture Placeholder 34"/>
          <p:cNvSpPr>
            <a:spLocks noGrp="1" noChangeAspect="1"/>
          </p:cNvSpPr>
          <p:nvPr>
            <p:ph type="pic" sz="quarter" idx="32"/>
          </p:nvPr>
        </p:nvSpPr>
        <p:spPr>
          <a:xfrm>
            <a:off x="8128000" y="1885741"/>
            <a:ext cx="1361691" cy="1363695"/>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48" name="Text Placeholder 15"/>
          <p:cNvSpPr>
            <a:spLocks noGrp="1"/>
          </p:cNvSpPr>
          <p:nvPr>
            <p:ph type="body" sz="quarter" idx="33"/>
          </p:nvPr>
        </p:nvSpPr>
        <p:spPr>
          <a:xfrm>
            <a:off x="9701524" y="1912398"/>
            <a:ext cx="5312779" cy="415239"/>
          </a:xfrm>
          <a:prstGeom prst="rect">
            <a:avLst/>
          </a:prstGeom>
        </p:spPr>
        <p:txBody>
          <a:bodyPr lIns="0" tIns="0" rIns="0" bIns="0">
            <a:normAutofit/>
          </a:bodyPr>
          <a:lstStyle>
            <a:lvl1pPr marL="0" indent="0" algn="l">
              <a:buNone/>
              <a:defRPr sz="28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49" name="Text Placeholder 15"/>
          <p:cNvSpPr>
            <a:spLocks noGrp="1"/>
          </p:cNvSpPr>
          <p:nvPr>
            <p:ph type="body" sz="quarter" idx="34"/>
          </p:nvPr>
        </p:nvSpPr>
        <p:spPr>
          <a:xfrm>
            <a:off x="9701524" y="2327637"/>
            <a:ext cx="5312780" cy="1137274"/>
          </a:xfrm>
          <a:prstGeom prst="rect">
            <a:avLst/>
          </a:prstGeom>
        </p:spPr>
        <p:txBody>
          <a:bodyPr lIns="0" tIns="108000" rIns="0" bIns="0" spcCol="45000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0" name="Picture Placeholder 34"/>
          <p:cNvSpPr>
            <a:spLocks noGrp="1" noChangeAspect="1"/>
          </p:cNvSpPr>
          <p:nvPr>
            <p:ph type="pic" sz="quarter" idx="35"/>
          </p:nvPr>
        </p:nvSpPr>
        <p:spPr>
          <a:xfrm>
            <a:off x="8128000" y="3890152"/>
            <a:ext cx="1361691" cy="1363695"/>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51" name="Text Placeholder 15"/>
          <p:cNvSpPr>
            <a:spLocks noGrp="1"/>
          </p:cNvSpPr>
          <p:nvPr>
            <p:ph type="body" sz="quarter" idx="36"/>
          </p:nvPr>
        </p:nvSpPr>
        <p:spPr>
          <a:xfrm>
            <a:off x="9701524" y="3916809"/>
            <a:ext cx="5312779" cy="415239"/>
          </a:xfrm>
          <a:prstGeom prst="rect">
            <a:avLst/>
          </a:prstGeom>
        </p:spPr>
        <p:txBody>
          <a:bodyPr lIns="0" tIns="0" rIns="0" bIns="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2" name="Text Placeholder 15"/>
          <p:cNvSpPr>
            <a:spLocks noGrp="1"/>
          </p:cNvSpPr>
          <p:nvPr>
            <p:ph type="body" sz="quarter" idx="37"/>
          </p:nvPr>
        </p:nvSpPr>
        <p:spPr>
          <a:xfrm>
            <a:off x="9701524" y="4332048"/>
            <a:ext cx="5312780" cy="1098508"/>
          </a:xfrm>
          <a:prstGeom prst="rect">
            <a:avLst/>
          </a:prstGeom>
        </p:spPr>
        <p:txBody>
          <a:bodyPr lIns="0" tIns="108000" rIns="0" bIns="0" spcCol="45000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3" name="Picture Placeholder 34"/>
          <p:cNvSpPr>
            <a:spLocks noGrp="1" noChangeAspect="1"/>
          </p:cNvSpPr>
          <p:nvPr>
            <p:ph type="pic" sz="quarter" idx="38"/>
          </p:nvPr>
        </p:nvSpPr>
        <p:spPr>
          <a:xfrm>
            <a:off x="8128000" y="5867906"/>
            <a:ext cx="1361691" cy="1363695"/>
          </a:xfrm>
          <a:prstGeom prst="ellipse">
            <a:avLst/>
          </a:prstGeom>
          <a:pattFill prst="ltDnDiag">
            <a:fgClr>
              <a:schemeClr val="bg2"/>
            </a:fgClr>
            <a:bgClr>
              <a:schemeClr val="bg1"/>
            </a:bgClr>
          </a:pattFill>
          <a:ln w="79375">
            <a:solidFill>
              <a:schemeClr val="accent2"/>
            </a:solidFill>
          </a:ln>
        </p:spPr>
        <p:txBody>
          <a:bodyPr lIns="0" tIns="0" rIns="0" bIns="0" rtlCol="0" anchor="ctr">
            <a:normAutofit/>
          </a:bodyPr>
          <a:lstStyle>
            <a:lvl1pPr marL="0" indent="0" algn="ctr">
              <a:lnSpc>
                <a:spcPct val="100000"/>
              </a:lnSpc>
              <a:spcBef>
                <a:spcPts val="0"/>
              </a:spcBef>
              <a:buNone/>
              <a:defRPr sz="1200" b="0" i="0" baseline="0">
                <a:latin typeface="Open Sans" charset="0"/>
                <a:ea typeface="Open Sans" charset="0"/>
                <a:cs typeface="Open Sans" charset="0"/>
              </a:defRPr>
            </a:lvl1pPr>
          </a:lstStyle>
          <a:p>
            <a:pPr lvl="0"/>
            <a:r>
              <a:rPr lang="it-IT" noProof="0">
                <a:sym typeface="Helvetica Light"/>
              </a:rPr>
              <a:t>Fare clic sull'icona per inserire un'immagine</a:t>
            </a:r>
            <a:endParaRPr lang="en-US" noProof="0">
              <a:sym typeface="Helvetica Light"/>
            </a:endParaRPr>
          </a:p>
        </p:txBody>
      </p:sp>
      <p:sp>
        <p:nvSpPr>
          <p:cNvPr id="54" name="Text Placeholder 15"/>
          <p:cNvSpPr>
            <a:spLocks noGrp="1"/>
          </p:cNvSpPr>
          <p:nvPr>
            <p:ph type="body" sz="quarter" idx="39"/>
          </p:nvPr>
        </p:nvSpPr>
        <p:spPr>
          <a:xfrm>
            <a:off x="9701524" y="5894563"/>
            <a:ext cx="5312779" cy="415239"/>
          </a:xfrm>
          <a:prstGeom prst="rect">
            <a:avLst/>
          </a:prstGeom>
        </p:spPr>
        <p:txBody>
          <a:bodyPr lIns="0" tIns="0" rIns="0" bIns="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55" name="Text Placeholder 15"/>
          <p:cNvSpPr>
            <a:spLocks noGrp="1"/>
          </p:cNvSpPr>
          <p:nvPr>
            <p:ph type="body" sz="quarter" idx="40"/>
          </p:nvPr>
        </p:nvSpPr>
        <p:spPr>
          <a:xfrm>
            <a:off x="9701524" y="6309802"/>
            <a:ext cx="5312780" cy="1094854"/>
          </a:xfrm>
          <a:prstGeom prst="rect">
            <a:avLst/>
          </a:prstGeom>
        </p:spPr>
        <p:txBody>
          <a:bodyPr lIns="0" tIns="108000" rIns="0" bIns="0" spcCol="45000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28" name="Footer Placeholder 9">
            <a:extLst>
              <a:ext uri="{FF2B5EF4-FFF2-40B4-BE49-F238E27FC236}">
                <a16:creationId xmlns:a16="http://schemas.microsoft.com/office/drawing/2014/main" id="{6892E705-D3B1-344C-82EC-F614FF6360C8}"/>
              </a:ext>
            </a:extLst>
          </p:cNvPr>
          <p:cNvSpPr>
            <a:spLocks noGrp="1" noChangeArrowheads="1"/>
          </p:cNvSpPr>
          <p:nvPr>
            <p:ph type="ftr" sz="quarter" idx="41"/>
          </p:nvPr>
        </p:nvSpPr>
        <p:spPr bwMode="auto">
          <a:xfrm>
            <a:off x="7246938" y="8551863"/>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Open Sans Light"/>
                <a:ea typeface="Open Sans Light"/>
                <a:cs typeface="Open Sans Light"/>
                <a:sym typeface="Helvetica Light" panose="020B0403020202020204" pitchFamily="34" charset="0"/>
              </a:defRPr>
            </a:lvl1pPr>
          </a:lstStyle>
          <a:p>
            <a:r>
              <a:rPr lang="en-US" altLang="it-IT"/>
              <a:t>OpenAIRE @ EOSC | RDA  | Berlin | 23rd March 2018</a:t>
            </a:r>
          </a:p>
        </p:txBody>
      </p:sp>
      <p:sp>
        <p:nvSpPr>
          <p:cNvPr id="29" name="Slide Number Placeholder 2">
            <a:extLst>
              <a:ext uri="{FF2B5EF4-FFF2-40B4-BE49-F238E27FC236}">
                <a16:creationId xmlns:a16="http://schemas.microsoft.com/office/drawing/2014/main" id="{BCD31A7B-FB6F-FF4A-A0FE-016C238CAD7F}"/>
              </a:ext>
            </a:extLst>
          </p:cNvPr>
          <p:cNvSpPr>
            <a:spLocks noGrp="1" noChangeArrowheads="1"/>
          </p:cNvSpPr>
          <p:nvPr>
            <p:ph type="sldNum" sz="quarter" idx="42"/>
          </p:nvPr>
        </p:nvSpPr>
        <p:spPr>
          <a:xfrm>
            <a:off x="15571788" y="8551863"/>
            <a:ext cx="508000" cy="376237"/>
          </a:xfrm>
        </p:spPr>
        <p:txBody>
          <a:bodyPr/>
          <a:lstStyle>
            <a:lvl1pPr>
              <a:defRPr sz="1600">
                <a:latin typeface="Open Sans Light"/>
                <a:ea typeface="Open Sans Light"/>
                <a:cs typeface="Open Sans Light"/>
              </a:defRPr>
            </a:lvl1pPr>
          </a:lstStyle>
          <a:p>
            <a:fld id="{63023135-832C-464A-BBD8-084C47A86A79}" type="slidenum">
              <a:rPr lang="en-GB" altLang="it-IT"/>
              <a:pPr/>
              <a:t>‹N›</a:t>
            </a:fld>
            <a:endParaRPr lang="en-GB" altLang="it-IT"/>
          </a:p>
        </p:txBody>
      </p:sp>
    </p:spTree>
    <p:extLst>
      <p:ext uri="{BB962C8B-B14F-4D97-AF65-F5344CB8AC3E}">
        <p14:creationId xmlns:p14="http://schemas.microsoft.com/office/powerpoint/2010/main" val="3458061059"/>
      </p:ext>
    </p:extLst>
  </p:cSld>
  <p:clrMapOvr>
    <a:masterClrMapping/>
  </p:clrMapOvr>
  <p:transition spd="med"/>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Image Right - Text">
    <p:spTree>
      <p:nvGrpSpPr>
        <p:cNvPr id="1" name=""/>
        <p:cNvGrpSpPr/>
        <p:nvPr/>
      </p:nvGrpSpPr>
      <p:grpSpPr>
        <a:xfrm>
          <a:off x="0" y="0"/>
          <a:ext cx="0" cy="0"/>
          <a:chOff x="0" y="0"/>
          <a:chExt cx="0" cy="0"/>
        </a:xfrm>
      </p:grpSpPr>
      <p:pic>
        <p:nvPicPr>
          <p:cNvPr id="5" name="Picture 18">
            <a:extLst>
              <a:ext uri="{FF2B5EF4-FFF2-40B4-BE49-F238E27FC236}">
                <a16:creationId xmlns:a16="http://schemas.microsoft.com/office/drawing/2014/main" id="{E530AEF1-8DD7-0748-BC82-CDEE75A3104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flipV="1">
            <a:off x="13822362" y="-500062"/>
            <a:ext cx="1933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0">
            <a:extLst>
              <a:ext uri="{FF2B5EF4-FFF2-40B4-BE49-F238E27FC236}">
                <a16:creationId xmlns:a16="http://schemas.microsoft.com/office/drawing/2014/main" id="{C92478BF-B0AF-F745-A2A0-22F59BE6C91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1">
            <a:extLst>
              <a:ext uri="{FF2B5EF4-FFF2-40B4-BE49-F238E27FC236}">
                <a16:creationId xmlns:a16="http://schemas.microsoft.com/office/drawing/2014/main" id="{A80A6405-BAD1-B344-A8B8-D78E5A030D6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5"/>
          <p:cNvSpPr>
            <a:spLocks noGrp="1"/>
          </p:cNvSpPr>
          <p:nvPr>
            <p:ph type="body" sz="quarter" idx="10"/>
          </p:nvPr>
        </p:nvSpPr>
        <p:spPr>
          <a:xfrm>
            <a:off x="711201" y="792164"/>
            <a:ext cx="6535716" cy="2565634"/>
          </a:xfrm>
          <a:prstGeom prst="rect">
            <a:avLst/>
          </a:prstGeom>
        </p:spPr>
        <p:txBody>
          <a:bodyPr lIns="0" tIns="0" rIns="0" bIns="0" anchor="b">
            <a:normAutofit/>
          </a:bodyPr>
          <a:lstStyle>
            <a:lvl1pPr marL="0" indent="0" algn="l">
              <a:lnSpc>
                <a:spcPct val="85000"/>
              </a:lnSpc>
              <a:spcBef>
                <a:spcPts val="0"/>
              </a:spcBef>
              <a:buNone/>
              <a:defRPr sz="6600" b="1" i="0" spc="-451"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18" name="Text Placeholder 15"/>
          <p:cNvSpPr>
            <a:spLocks noGrp="1"/>
          </p:cNvSpPr>
          <p:nvPr>
            <p:ph type="body" sz="quarter" idx="25"/>
          </p:nvPr>
        </p:nvSpPr>
        <p:spPr>
          <a:xfrm>
            <a:off x="723899" y="3357798"/>
            <a:ext cx="6126605" cy="4059002"/>
          </a:xfrm>
          <a:prstGeom prst="rect">
            <a:avLst/>
          </a:prstGeom>
        </p:spPr>
        <p:txBody>
          <a:bodyPr lIns="0" tIns="180000" rIns="0" bIns="180000" spcCol="720000">
            <a:normAutofit/>
          </a:bodyPr>
          <a:lstStyle>
            <a:lvl1pPr marL="0" indent="0" algn="l">
              <a:buNone/>
              <a:defRPr sz="3200" b="0" i="0" spc="-150" baseline="0">
                <a:solidFill>
                  <a:schemeClr val="tx2"/>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3" name="Picture Placeholder 2"/>
          <p:cNvSpPr>
            <a:spLocks noGrp="1"/>
          </p:cNvSpPr>
          <p:nvPr>
            <p:ph type="pic" sz="quarter" idx="26"/>
          </p:nvPr>
        </p:nvSpPr>
        <p:spPr>
          <a:xfrm>
            <a:off x="8128000" y="792164"/>
            <a:ext cx="8128000" cy="7405150"/>
          </a:xfrm>
          <a:prstGeom prst="rect">
            <a:avLst/>
          </a:prstGeom>
        </p:spPr>
        <p:txBody>
          <a:bodyPr rtlCol="0">
            <a:normAutofit/>
          </a:bodyPr>
          <a:lstStyle/>
          <a:p>
            <a:pPr lvl="0"/>
            <a:r>
              <a:rPr lang="en-US" noProof="0">
                <a:sym typeface="Helvetica Light"/>
              </a:rPr>
              <a:t>Drag picture to placeholder or click icon to add</a:t>
            </a:r>
            <a:endParaRPr lang="en-GB" noProof="0">
              <a:sym typeface="Helvetica Light"/>
            </a:endParaRPr>
          </a:p>
        </p:txBody>
      </p:sp>
      <p:sp>
        <p:nvSpPr>
          <p:cNvPr id="10" name="Footer Placeholder 9">
            <a:extLst>
              <a:ext uri="{FF2B5EF4-FFF2-40B4-BE49-F238E27FC236}">
                <a16:creationId xmlns:a16="http://schemas.microsoft.com/office/drawing/2014/main" id="{211981E0-AD63-574A-B272-A91B4464350A}"/>
              </a:ext>
            </a:extLst>
          </p:cNvPr>
          <p:cNvSpPr>
            <a:spLocks noGrp="1" noChangeArrowheads="1"/>
          </p:cNvSpPr>
          <p:nvPr>
            <p:ph type="ftr" sz="quarter" idx="27"/>
          </p:nvPr>
        </p:nvSpPr>
        <p:spPr bwMode="auto">
          <a:xfrm>
            <a:off x="7246938" y="8551863"/>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Open Sans Light"/>
                <a:ea typeface="Open Sans Light"/>
                <a:cs typeface="Open Sans Light"/>
                <a:sym typeface="Helvetica Light" panose="020B0403020202020204" pitchFamily="34" charset="0"/>
              </a:defRPr>
            </a:lvl1pPr>
          </a:lstStyle>
          <a:p>
            <a:r>
              <a:rPr lang="en-US" altLang="it-IT"/>
              <a:t>OpenAIRE @ EOSC | RDA  | Berlin | 23rd March 2018</a:t>
            </a:r>
          </a:p>
        </p:txBody>
      </p:sp>
      <p:sp>
        <p:nvSpPr>
          <p:cNvPr id="11" name="Slide Number Placeholder 2">
            <a:extLst>
              <a:ext uri="{FF2B5EF4-FFF2-40B4-BE49-F238E27FC236}">
                <a16:creationId xmlns:a16="http://schemas.microsoft.com/office/drawing/2014/main" id="{F55F1D4B-D03F-4249-891F-F18A5CC2F7A5}"/>
              </a:ext>
            </a:extLst>
          </p:cNvPr>
          <p:cNvSpPr>
            <a:spLocks noGrp="1" noChangeArrowheads="1"/>
          </p:cNvSpPr>
          <p:nvPr>
            <p:ph type="sldNum" sz="quarter" idx="28"/>
          </p:nvPr>
        </p:nvSpPr>
        <p:spPr>
          <a:xfrm>
            <a:off x="15571788" y="8551863"/>
            <a:ext cx="508000" cy="376237"/>
          </a:xfrm>
        </p:spPr>
        <p:txBody>
          <a:bodyPr/>
          <a:lstStyle>
            <a:lvl1pPr>
              <a:defRPr sz="1600">
                <a:latin typeface="Open Sans Light"/>
                <a:ea typeface="Open Sans Light"/>
                <a:cs typeface="Open Sans Light"/>
              </a:defRPr>
            </a:lvl1pPr>
          </a:lstStyle>
          <a:p>
            <a:fld id="{7BE6EE6D-9FFD-4C45-8CD2-CE7043E0FECB}" type="slidenum">
              <a:rPr lang="en-GB" altLang="it-IT"/>
              <a:pPr/>
              <a:t>‹N›</a:t>
            </a:fld>
            <a:endParaRPr lang="en-GB" altLang="it-IT"/>
          </a:p>
        </p:txBody>
      </p:sp>
    </p:spTree>
    <p:extLst>
      <p:ext uri="{BB962C8B-B14F-4D97-AF65-F5344CB8AC3E}">
        <p14:creationId xmlns:p14="http://schemas.microsoft.com/office/powerpoint/2010/main" val="2034357179"/>
      </p:ext>
    </p:extLst>
  </p:cSld>
  <p:clrMapOvr>
    <a:masterClrMapping/>
  </p:clrMapOvr>
  <p:transition spd="med"/>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Image Right - Text">
    <p:spTree>
      <p:nvGrpSpPr>
        <p:cNvPr id="1" name=""/>
        <p:cNvGrpSpPr/>
        <p:nvPr/>
      </p:nvGrpSpPr>
      <p:grpSpPr>
        <a:xfrm>
          <a:off x="0" y="0"/>
          <a:ext cx="0" cy="0"/>
          <a:chOff x="0" y="0"/>
          <a:chExt cx="0" cy="0"/>
        </a:xfrm>
      </p:grpSpPr>
      <p:pic>
        <p:nvPicPr>
          <p:cNvPr id="6" name="Picture 18">
            <a:extLst>
              <a:ext uri="{FF2B5EF4-FFF2-40B4-BE49-F238E27FC236}">
                <a16:creationId xmlns:a16="http://schemas.microsoft.com/office/drawing/2014/main" id="{E6F4D963-2DD6-E04B-9429-C4A856220A2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flipV="1">
            <a:off x="13822362" y="-500062"/>
            <a:ext cx="1933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9">
            <a:extLst>
              <a:ext uri="{FF2B5EF4-FFF2-40B4-BE49-F238E27FC236}">
                <a16:creationId xmlns:a16="http://schemas.microsoft.com/office/drawing/2014/main" id="{B332D548-15F2-EC49-B75D-F6EDEEAE0608}"/>
              </a:ext>
            </a:extLst>
          </p:cNvPr>
          <p:cNvSpPr/>
          <p:nvPr userDrawn="1"/>
        </p:nvSpPr>
        <p:spPr>
          <a:xfrm>
            <a:off x="8921831" y="6031940"/>
            <a:ext cx="8968799" cy="1616977"/>
          </a:xfrm>
          <a:prstGeom prst="roundRect">
            <a:avLst>
              <a:gd name="adj" fmla="val 50000"/>
            </a:avLst>
          </a:prstGeom>
          <a:solidFill>
            <a:schemeClr val="accent3"/>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algn="ctr" defTabSz="547687" eaLnBrk="1" fontAlgn="auto">
              <a:spcBef>
                <a:spcPts val="0"/>
              </a:spcBef>
              <a:spcAft>
                <a:spcPts val="0"/>
              </a:spcAft>
              <a:defRPr/>
            </a:pPr>
            <a:endParaRPr lang="en-US" sz="2200" kern="0">
              <a:solidFill>
                <a:srgbClr val="FFFFFF"/>
              </a:solidFill>
              <a:latin typeface="+mn-lt"/>
              <a:ea typeface="+mn-ea"/>
              <a:cs typeface="+mn-cs"/>
              <a:sym typeface="Helvetica Light"/>
            </a:endParaRPr>
          </a:p>
        </p:txBody>
      </p:sp>
      <p:pic>
        <p:nvPicPr>
          <p:cNvPr id="8" name="Picture 21">
            <a:extLst>
              <a:ext uri="{FF2B5EF4-FFF2-40B4-BE49-F238E27FC236}">
                <a16:creationId xmlns:a16="http://schemas.microsoft.com/office/drawing/2014/main" id="{6C187F02-54D1-5C42-9CED-8A645D02996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370681" y="-389731"/>
            <a:ext cx="1481138"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3">
            <a:extLst>
              <a:ext uri="{FF2B5EF4-FFF2-40B4-BE49-F238E27FC236}">
                <a16:creationId xmlns:a16="http://schemas.microsoft.com/office/drawing/2014/main" id="{F2B870FB-CB8D-DF47-A37C-502C4C266B5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14404181" y="7292182"/>
            <a:ext cx="1481137"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a:extLst>
              <a:ext uri="{FF2B5EF4-FFF2-40B4-BE49-F238E27FC236}">
                <a16:creationId xmlns:a16="http://schemas.microsoft.com/office/drawing/2014/main" id="{9FF950F1-0AFF-0448-AE93-7E320A15A42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1200" y="8204200"/>
            <a:ext cx="20764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a:extLst>
              <a:ext uri="{FF2B5EF4-FFF2-40B4-BE49-F238E27FC236}">
                <a16:creationId xmlns:a16="http://schemas.microsoft.com/office/drawing/2014/main" id="{5C45AE4E-598B-C346-AC18-040B9E43626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8500" y="8328025"/>
            <a:ext cx="830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Picture Placeholder 2"/>
          <p:cNvSpPr>
            <a:spLocks noGrp="1"/>
          </p:cNvSpPr>
          <p:nvPr>
            <p:ph type="pic" sz="quarter" idx="26"/>
          </p:nvPr>
        </p:nvSpPr>
        <p:spPr>
          <a:xfrm>
            <a:off x="8128000" y="792164"/>
            <a:ext cx="8128000" cy="7405150"/>
          </a:xfrm>
          <a:prstGeom prst="rect">
            <a:avLst/>
          </a:prstGeom>
        </p:spPr>
        <p:txBody>
          <a:bodyPr rtlCol="0">
            <a:normAutofit/>
          </a:bodyPr>
          <a:lstStyle/>
          <a:p>
            <a:pPr lvl="0"/>
            <a:r>
              <a:rPr lang="en-US" noProof="0">
                <a:sym typeface="Helvetica Light"/>
              </a:rPr>
              <a:t>Drag picture to placeholder or click icon to add</a:t>
            </a:r>
            <a:endParaRPr lang="en-GB" noProof="0">
              <a:sym typeface="Helvetica Light"/>
            </a:endParaRPr>
          </a:p>
        </p:txBody>
      </p:sp>
      <p:sp>
        <p:nvSpPr>
          <p:cNvPr id="12" name="Text Placeholder 25"/>
          <p:cNvSpPr>
            <a:spLocks noGrp="1"/>
          </p:cNvSpPr>
          <p:nvPr>
            <p:ph type="body" sz="quarter" idx="10"/>
          </p:nvPr>
        </p:nvSpPr>
        <p:spPr>
          <a:xfrm>
            <a:off x="711201" y="792164"/>
            <a:ext cx="6535716" cy="2565634"/>
          </a:xfrm>
          <a:prstGeom prst="rect">
            <a:avLst/>
          </a:prstGeom>
        </p:spPr>
        <p:txBody>
          <a:bodyPr lIns="0" tIns="0" rIns="0" bIns="0" anchor="b">
            <a:normAutofit/>
          </a:bodyPr>
          <a:lstStyle>
            <a:lvl1pPr marL="0" indent="0" algn="l">
              <a:lnSpc>
                <a:spcPct val="85000"/>
              </a:lnSpc>
              <a:spcBef>
                <a:spcPts val="0"/>
              </a:spcBef>
              <a:buNone/>
              <a:defRPr sz="6600" b="1" i="0" spc="-451"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it-IT"/>
              <a:t>Fare clic per modificare gli stili del testo dello schema</a:t>
            </a:r>
          </a:p>
        </p:txBody>
      </p:sp>
      <p:sp>
        <p:nvSpPr>
          <p:cNvPr id="18" name="Text Placeholder 15"/>
          <p:cNvSpPr>
            <a:spLocks noGrp="1"/>
          </p:cNvSpPr>
          <p:nvPr>
            <p:ph type="body" sz="quarter" idx="25"/>
          </p:nvPr>
        </p:nvSpPr>
        <p:spPr>
          <a:xfrm>
            <a:off x="723899" y="3357798"/>
            <a:ext cx="6126605" cy="4059002"/>
          </a:xfrm>
          <a:prstGeom prst="rect">
            <a:avLst/>
          </a:prstGeom>
        </p:spPr>
        <p:txBody>
          <a:bodyPr lIns="0" tIns="180000" rIns="0" bIns="180000" spcCol="720000">
            <a:normAutofit/>
          </a:bodyPr>
          <a:lstStyle>
            <a:lvl1pPr marL="0" indent="0" algn="l">
              <a:buNone/>
              <a:defRPr sz="3200" b="0" i="0" spc="-150" baseline="0">
                <a:solidFill>
                  <a:schemeClr val="tx2"/>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1" name="Text Placeholder 15"/>
          <p:cNvSpPr>
            <a:spLocks noGrp="1"/>
          </p:cNvSpPr>
          <p:nvPr>
            <p:ph type="body" sz="quarter" idx="23"/>
          </p:nvPr>
        </p:nvSpPr>
        <p:spPr>
          <a:xfrm>
            <a:off x="9593704" y="6162363"/>
            <a:ext cx="6355830" cy="1250066"/>
          </a:xfrm>
          <a:prstGeom prst="rect">
            <a:avLst/>
          </a:prstGeom>
        </p:spPr>
        <p:txBody>
          <a:bodyPr lIns="0" tIns="0" rIns="0" bIns="0" anchor="ctr">
            <a:normAutofit/>
          </a:bodyPr>
          <a:lstStyle>
            <a:lvl1pPr marL="0" indent="0">
              <a:lnSpc>
                <a:spcPct val="100000"/>
              </a:lnSpc>
              <a:buNone/>
              <a:defRPr sz="4400" b="1" i="1" spc="-300" baseline="0">
                <a:solidFill>
                  <a:schemeClr val="accent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it-IT"/>
              <a:t>Fare clic per modificare gli stili del testo dello schema</a:t>
            </a:r>
          </a:p>
        </p:txBody>
      </p:sp>
      <p:sp>
        <p:nvSpPr>
          <p:cNvPr id="15" name="Footer Placeholder 9">
            <a:extLst>
              <a:ext uri="{FF2B5EF4-FFF2-40B4-BE49-F238E27FC236}">
                <a16:creationId xmlns:a16="http://schemas.microsoft.com/office/drawing/2014/main" id="{5AF4E992-791C-7F44-9F2D-885DFB7A7196}"/>
              </a:ext>
            </a:extLst>
          </p:cNvPr>
          <p:cNvSpPr>
            <a:spLocks noGrp="1" noChangeArrowheads="1"/>
          </p:cNvSpPr>
          <p:nvPr>
            <p:ph type="ftr" sz="quarter" idx="27"/>
          </p:nvPr>
        </p:nvSpPr>
        <p:spPr bwMode="auto">
          <a:xfrm>
            <a:off x="7246938" y="8551863"/>
            <a:ext cx="8289925" cy="37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defTabSz="546100" fontAlgn="base">
              <a:spcBef>
                <a:spcPct val="0"/>
              </a:spcBef>
              <a:spcAft>
                <a:spcPct val="0"/>
              </a:spcAft>
              <a:defRPr sz="1400" smtClean="0">
                <a:solidFill>
                  <a:srgbClr val="6A6A6A"/>
                </a:solidFill>
                <a:latin typeface="Open Sans Light"/>
                <a:ea typeface="Open Sans Light"/>
                <a:cs typeface="Open Sans Light"/>
                <a:sym typeface="Helvetica Light" panose="020B0403020202020204" pitchFamily="34" charset="0"/>
              </a:defRPr>
            </a:lvl1pPr>
          </a:lstStyle>
          <a:p>
            <a:r>
              <a:rPr lang="en-US" altLang="it-IT"/>
              <a:t>OpenAIRE @ EOSC | RDA  | Berlin | 23rd March 2018</a:t>
            </a:r>
          </a:p>
        </p:txBody>
      </p:sp>
      <p:sp>
        <p:nvSpPr>
          <p:cNvPr id="16" name="Slide Number Placeholder 2">
            <a:extLst>
              <a:ext uri="{FF2B5EF4-FFF2-40B4-BE49-F238E27FC236}">
                <a16:creationId xmlns:a16="http://schemas.microsoft.com/office/drawing/2014/main" id="{47EF998C-42AF-4141-B2E1-EF3F3B02C13E}"/>
              </a:ext>
            </a:extLst>
          </p:cNvPr>
          <p:cNvSpPr>
            <a:spLocks noGrp="1" noChangeArrowheads="1"/>
          </p:cNvSpPr>
          <p:nvPr>
            <p:ph type="sldNum" sz="quarter" idx="28"/>
          </p:nvPr>
        </p:nvSpPr>
        <p:spPr>
          <a:xfrm>
            <a:off x="15571788" y="8551863"/>
            <a:ext cx="508000" cy="376237"/>
          </a:xfrm>
        </p:spPr>
        <p:txBody>
          <a:bodyPr/>
          <a:lstStyle>
            <a:lvl1pPr>
              <a:defRPr sz="1600">
                <a:latin typeface="Open Sans Light"/>
                <a:ea typeface="Open Sans Light"/>
                <a:cs typeface="Open Sans Light"/>
              </a:defRPr>
            </a:lvl1pPr>
          </a:lstStyle>
          <a:p>
            <a:fld id="{D2FD153E-B926-E64F-A1F5-322A4D993F42}" type="slidenum">
              <a:rPr lang="en-GB" altLang="it-IT"/>
              <a:pPr/>
              <a:t>‹N›</a:t>
            </a:fld>
            <a:endParaRPr lang="en-GB" altLang="it-IT"/>
          </a:p>
        </p:txBody>
      </p:sp>
    </p:spTree>
    <p:extLst>
      <p:ext uri="{BB962C8B-B14F-4D97-AF65-F5344CB8AC3E}">
        <p14:creationId xmlns:p14="http://schemas.microsoft.com/office/powerpoint/2010/main" val="443323487"/>
      </p:ext>
    </p:extLst>
  </p:cSld>
  <p:clrMapOvr>
    <a:masterClrMapping/>
  </p:clrMapOvr>
  <p:transition spd="med"/>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DBEC1FC5-8AD0-AA4B-91B1-9A95F1F3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6256000" cy="914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3">
            <a:extLst>
              <a:ext uri="{FF2B5EF4-FFF2-40B4-BE49-F238E27FC236}">
                <a16:creationId xmlns:a16="http://schemas.microsoft.com/office/drawing/2014/main" id="{C69C47A8-6017-5941-913A-B9EA0AEF69C7}"/>
              </a:ext>
            </a:extLst>
          </p:cNvPr>
          <p:cNvSpPr txBox="1"/>
          <p:nvPr userDrawn="1"/>
        </p:nvSpPr>
        <p:spPr>
          <a:xfrm>
            <a:off x="3327400" y="2766348"/>
            <a:ext cx="9689458" cy="350393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normAutofit/>
          </a:bodyPr>
          <a:lstStyle/>
          <a:p>
            <a:pPr algn="ctr" defTabSz="547673" eaLnBrk="1" fontAlgn="auto">
              <a:spcBef>
                <a:spcPts val="0"/>
              </a:spcBef>
              <a:spcAft>
                <a:spcPts val="0"/>
              </a:spcAft>
              <a:defRPr/>
            </a:pPr>
            <a:r>
              <a:rPr lang="en-US" sz="13000" b="1" kern="0" spc="-300">
                <a:solidFill>
                  <a:srgbClr val="5AC3F0"/>
                </a:solidFill>
                <a:latin typeface="Open Sans Semibold" charset="0"/>
                <a:ea typeface="Open Sans Semibold" charset="0"/>
                <a:cs typeface="Open Sans Semibold" charset="0"/>
                <a:sym typeface="Helvetica Light"/>
              </a:rPr>
              <a:t>Thank you!</a:t>
            </a:r>
          </a:p>
        </p:txBody>
      </p:sp>
      <p:pic>
        <p:nvPicPr>
          <p:cNvPr id="6" name="Picture 6">
            <a:extLst>
              <a:ext uri="{FF2B5EF4-FFF2-40B4-BE49-F238E27FC236}">
                <a16:creationId xmlns:a16="http://schemas.microsoft.com/office/drawing/2014/main" id="{92DCAE94-23DC-8F4E-87E6-45DC70B6D0C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12075" y="8370888"/>
            <a:ext cx="8302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39"/>
          <p:cNvSpPr>
            <a:spLocks noGrp="1"/>
          </p:cNvSpPr>
          <p:nvPr>
            <p:ph type="body" sz="quarter" idx="16"/>
          </p:nvPr>
        </p:nvSpPr>
        <p:spPr>
          <a:xfrm>
            <a:off x="4176060" y="6130977"/>
            <a:ext cx="7901640" cy="521325"/>
          </a:xfrm>
          <a:prstGeom prst="rect">
            <a:avLst/>
          </a:prstGeom>
          <a:noFill/>
          <a:ln>
            <a:noFill/>
          </a:ln>
        </p:spPr>
        <p:txBody>
          <a:bodyPr lIns="0" tIns="0" rIns="0" bIns="0" anchor="b" anchorCtr="1">
            <a:noAutofit/>
          </a:bodyPr>
          <a:lstStyle>
            <a:lvl1pPr marL="0" indent="0" algn="r">
              <a:buNone/>
              <a:defRPr sz="4000" b="1" i="0" spc="-151">
                <a:solidFill>
                  <a:srgbClr val="2D3293"/>
                </a:solidFill>
                <a:latin typeface="Open Sans" charset="0"/>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
        <p:nvSpPr>
          <p:cNvPr id="11" name="Text Placeholder 39"/>
          <p:cNvSpPr>
            <a:spLocks noGrp="1"/>
          </p:cNvSpPr>
          <p:nvPr>
            <p:ph type="body" sz="quarter" idx="17"/>
          </p:nvPr>
        </p:nvSpPr>
        <p:spPr>
          <a:xfrm>
            <a:off x="4176060" y="6652302"/>
            <a:ext cx="7901640" cy="1517337"/>
          </a:xfrm>
          <a:prstGeom prst="rect">
            <a:avLst/>
          </a:prstGeom>
          <a:noFill/>
          <a:ln>
            <a:noFill/>
          </a:ln>
        </p:spPr>
        <p:txBody>
          <a:bodyPr lIns="0" tIns="108000" rIns="0" bIns="0" anchorCtr="1">
            <a:normAutofit/>
          </a:bodyPr>
          <a:lstStyle>
            <a:lvl1pPr marL="0" indent="0" algn="ctr">
              <a:buNone/>
              <a:defRPr sz="3200" b="0" i="0" spc="-150">
                <a:solidFill>
                  <a:schemeClr val="accent2"/>
                </a:solidFill>
                <a:latin typeface="Open Sans" charset="0"/>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it-IT"/>
              <a:t>Fare clic per modificare gli stili del testo dello schema</a:t>
            </a:r>
          </a:p>
        </p:txBody>
      </p:sp>
    </p:spTree>
    <p:extLst>
      <p:ext uri="{BB962C8B-B14F-4D97-AF65-F5344CB8AC3E}">
        <p14:creationId xmlns:p14="http://schemas.microsoft.com/office/powerpoint/2010/main" val="2176821474"/>
      </p:ext>
    </p:extLst>
  </p:cSld>
  <p:clrMapOvr>
    <a:masterClrMapping/>
  </p:clrMapOvr>
  <p:transition spd="med"/>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pic>
        <p:nvPicPr>
          <p:cNvPr id="3" name="Picture 23">
            <a:extLst>
              <a:ext uri="{FF2B5EF4-FFF2-40B4-BE49-F238E27FC236}">
                <a16:creationId xmlns:a16="http://schemas.microsoft.com/office/drawing/2014/main" id="{03FFB747-DC93-7342-BB6F-262E2870F89B}"/>
              </a:ext>
            </a:extLst>
          </p:cNvPr>
          <p:cNvPicPr>
            <a:picLocks noChangeAspect="1"/>
          </p:cNvPicPr>
          <p:nvPr userDrawn="1"/>
        </p:nvPicPr>
        <p:blipFill>
          <a:blip r:embed="rId2">
            <a:extLst>
              <a:ext uri="{28A0092B-C50C-407E-A947-70E740481C1C}">
                <a14:useLocalDpi xmlns:a14="http://schemas.microsoft.com/office/drawing/2010/main" val="0"/>
              </a:ext>
            </a:extLst>
          </a:blip>
          <a:srcRect l="44365"/>
          <a:stretch>
            <a:fillRect/>
          </a:stretch>
        </p:blipFill>
        <p:spPr bwMode="auto">
          <a:xfrm>
            <a:off x="1287463" y="8172450"/>
            <a:ext cx="117475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5">
            <a:extLst>
              <a:ext uri="{FF2B5EF4-FFF2-40B4-BE49-F238E27FC236}">
                <a16:creationId xmlns:a16="http://schemas.microsoft.com/office/drawing/2014/main" id="{00B10A75-FA4D-B54F-843A-7B7061CE14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16025" y="755650"/>
            <a:ext cx="1584325"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15436" y="323537"/>
            <a:ext cx="11953328" cy="1766887"/>
          </a:xfrm>
          <a:prstGeom prst="rect">
            <a:avLst/>
          </a:prstGeom>
        </p:spPr>
        <p:txBody>
          <a:bodyPr lIns="81648" tIns="40825" rIns="81648" bIns="40825" anchor="b">
            <a:normAutofit/>
          </a:bodyPr>
          <a:lstStyle>
            <a:lvl1pPr algn="l">
              <a:defRPr sz="8099" b="0">
                <a:solidFill>
                  <a:srgbClr val="28288C"/>
                </a:solidFill>
                <a:latin typeface="Calibri" panose="020F0502020204030204" pitchFamily="34" charset="0"/>
                <a:cs typeface="Calibri" panose="020F0502020204030204" pitchFamily="34" charset="0"/>
              </a:defRPr>
            </a:lvl1pPr>
          </a:lstStyle>
          <a:p>
            <a:r>
              <a:rPr lang="en-US" dirty="0"/>
              <a:t>Click to edit Master title style</a:t>
            </a:r>
            <a:endParaRPr lang="el-GR" dirty="0"/>
          </a:p>
        </p:txBody>
      </p:sp>
      <p:sp>
        <p:nvSpPr>
          <p:cNvPr id="5" name="Footer Placeholder 4">
            <a:extLst>
              <a:ext uri="{FF2B5EF4-FFF2-40B4-BE49-F238E27FC236}">
                <a16:creationId xmlns:a16="http://schemas.microsoft.com/office/drawing/2014/main" id="{E075100A-861A-D14C-8F2C-21CEABBB881E}"/>
              </a:ext>
            </a:extLst>
          </p:cNvPr>
          <p:cNvSpPr>
            <a:spLocks noGrp="1"/>
          </p:cNvSpPr>
          <p:nvPr>
            <p:ph type="ftr" sz="quarter" idx="10"/>
          </p:nvPr>
        </p:nvSpPr>
        <p:spPr/>
        <p:txBody>
          <a:bodyPr/>
          <a:lstStyle>
            <a:lvl1pPr>
              <a:defRPr sz="1600">
                <a:cs typeface="PF Paperback Light" charset="0"/>
              </a:defRPr>
            </a:lvl1pPr>
          </a:lstStyle>
          <a:p>
            <a:pPr>
              <a:defRPr/>
            </a:pPr>
            <a:r>
              <a:rPr lang="en-GB"/>
              <a:t>OpenAIRE @ EOSC | RDA  | Berlin | 23rd March 2018</a:t>
            </a:r>
          </a:p>
        </p:txBody>
      </p:sp>
      <p:sp>
        <p:nvSpPr>
          <p:cNvPr id="6" name="Slide Number Placeholder 5">
            <a:extLst>
              <a:ext uri="{FF2B5EF4-FFF2-40B4-BE49-F238E27FC236}">
                <a16:creationId xmlns:a16="http://schemas.microsoft.com/office/drawing/2014/main" id="{4547812F-04B6-5040-8653-089F92C4954F}"/>
              </a:ext>
            </a:extLst>
          </p:cNvPr>
          <p:cNvSpPr>
            <a:spLocks noGrp="1" noChangeArrowheads="1"/>
          </p:cNvSpPr>
          <p:nvPr>
            <p:ph type="sldNum" sz="quarter" idx="11"/>
          </p:nvPr>
        </p:nvSpPr>
        <p:spPr/>
        <p:txBody>
          <a:bodyPr/>
          <a:lstStyle>
            <a:lvl1pPr>
              <a:defRPr/>
            </a:lvl1pPr>
          </a:lstStyle>
          <a:p>
            <a:fld id="{101D49A5-20C4-C94A-8857-8E242841E96B}" type="slidenum">
              <a:rPr lang="en-GB" altLang="it-IT"/>
              <a:pPr/>
              <a:t>‹N›</a:t>
            </a:fld>
            <a:endParaRPr lang="en-GB" altLang="it-IT"/>
          </a:p>
        </p:txBody>
      </p:sp>
    </p:spTree>
    <p:extLst>
      <p:ext uri="{BB962C8B-B14F-4D97-AF65-F5344CB8AC3E}">
        <p14:creationId xmlns:p14="http://schemas.microsoft.com/office/powerpoint/2010/main" val="1117173768"/>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Title and Content w/ subtitle">
    <p:spTree>
      <p:nvGrpSpPr>
        <p:cNvPr id="1" name=""/>
        <p:cNvGrpSpPr/>
        <p:nvPr/>
      </p:nvGrpSpPr>
      <p:grpSpPr>
        <a:xfrm>
          <a:off x="0" y="0"/>
          <a:ext cx="0" cy="0"/>
          <a:chOff x="0" y="0"/>
          <a:chExt cx="0" cy="0"/>
        </a:xfrm>
      </p:grpSpPr>
      <p:sp>
        <p:nvSpPr>
          <p:cNvPr id="5" name="Line 4">
            <a:extLst>
              <a:ext uri="{FF2B5EF4-FFF2-40B4-BE49-F238E27FC236}">
                <a16:creationId xmlns:a16="http://schemas.microsoft.com/office/drawing/2014/main" id="{A15A873E-570C-594F-BB58-FEDA61F9125A}"/>
              </a:ext>
            </a:extLst>
          </p:cNvPr>
          <p:cNvSpPr>
            <a:spLocks noChangeShapeType="1"/>
          </p:cNvSpPr>
          <p:nvPr userDrawn="1"/>
        </p:nvSpPr>
        <p:spPr bwMode="auto">
          <a:xfrm rot="10800000" flipH="1">
            <a:off x="0" y="3867150"/>
            <a:ext cx="2057400" cy="1760538"/>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6" name="Line 5">
            <a:extLst>
              <a:ext uri="{FF2B5EF4-FFF2-40B4-BE49-F238E27FC236}">
                <a16:creationId xmlns:a16="http://schemas.microsoft.com/office/drawing/2014/main" id="{8970C949-F3A3-E24C-80A1-64E84BDEB234}"/>
              </a:ext>
            </a:extLst>
          </p:cNvPr>
          <p:cNvSpPr>
            <a:spLocks noChangeShapeType="1"/>
          </p:cNvSpPr>
          <p:nvPr userDrawn="1"/>
        </p:nvSpPr>
        <p:spPr bwMode="auto">
          <a:xfrm rot="10800000" flipH="1">
            <a:off x="5824538" y="0"/>
            <a:ext cx="738187" cy="684213"/>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pic>
        <p:nvPicPr>
          <p:cNvPr id="7" name="Picture 21">
            <a:extLst>
              <a:ext uri="{FF2B5EF4-FFF2-40B4-BE49-F238E27FC236}">
                <a16:creationId xmlns:a16="http://schemas.microsoft.com/office/drawing/2014/main" id="{9741938E-4C4F-0D4B-BB21-A1DE65EC99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2638" y="7524750"/>
            <a:ext cx="21097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3">
            <a:extLst>
              <a:ext uri="{FF2B5EF4-FFF2-40B4-BE49-F238E27FC236}">
                <a16:creationId xmlns:a16="http://schemas.microsoft.com/office/drawing/2014/main" id="{0281BB38-6A35-EE43-9EF3-3BA5FE0456F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71563" y="900113"/>
            <a:ext cx="1584325"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99408" y="323530"/>
            <a:ext cx="12097344" cy="1655985"/>
          </a:xfrm>
          <a:prstGeom prst="rect">
            <a:avLst/>
          </a:prstGeom>
        </p:spPr>
        <p:txBody>
          <a:bodyPr anchor="b">
            <a:normAutofit/>
          </a:bodyPr>
          <a:lstStyle>
            <a:lvl1pPr algn="l">
              <a:defRPr sz="8999" b="1" baseline="0">
                <a:solidFill>
                  <a:srgbClr val="28288C"/>
                </a:solidFill>
                <a:latin typeface="Calibri" panose="020F0502020204030204" pitchFamily="34" charset="0"/>
                <a:cs typeface="Calibri" panose="020F0502020204030204" pitchFamily="34" charset="0"/>
              </a:defRPr>
            </a:lvl1pPr>
          </a:lstStyle>
          <a:p>
            <a:r>
              <a:rPr lang="en-US" dirty="0"/>
              <a:t>Click to edit Master title style</a:t>
            </a:r>
            <a:endParaRPr lang="el-GR" dirty="0"/>
          </a:p>
        </p:txBody>
      </p:sp>
      <p:sp>
        <p:nvSpPr>
          <p:cNvPr id="3" name="Content Placeholder 2"/>
          <p:cNvSpPr>
            <a:spLocks noGrp="1"/>
          </p:cNvSpPr>
          <p:nvPr>
            <p:ph idx="1"/>
          </p:nvPr>
        </p:nvSpPr>
        <p:spPr>
          <a:xfrm>
            <a:off x="2799408" y="2699791"/>
            <a:ext cx="12169352" cy="6049020"/>
          </a:xfrm>
        </p:spPr>
        <p:txBody>
          <a:bodyPr/>
          <a:lstStyle>
            <a:lvl1pPr>
              <a:lnSpc>
                <a:spcPct val="150000"/>
              </a:lnSpc>
              <a:spcBef>
                <a:spcPts val="600"/>
              </a:spcBef>
              <a:spcAft>
                <a:spcPts val="0"/>
              </a:spcAft>
              <a:defRPr b="1">
                <a:latin typeface="Calibri" panose="020F0502020204030204" pitchFamily="34" charset="0"/>
              </a:defRPr>
            </a:lvl1pPr>
            <a:lvl2pPr>
              <a:lnSpc>
                <a:spcPct val="150000"/>
              </a:lnSpc>
              <a:defRPr sz="2800" b="1">
                <a:latin typeface="Calibri" panose="020F0502020204030204" pitchFamily="34" charset="0"/>
                <a:cs typeface="PF Paperback"/>
              </a:defRPr>
            </a:lvl2pPr>
            <a:lvl3pPr>
              <a:lnSpc>
                <a:spcPct val="150000"/>
              </a:lnSpc>
              <a:defRPr sz="2000" b="1">
                <a:latin typeface="Calibri" panose="020F0502020204030204" pitchFamily="34" charset="0"/>
                <a:cs typeface="PF Paperback"/>
              </a:defRPr>
            </a:lvl3pPr>
          </a:lstStyle>
          <a:p>
            <a:pPr lvl="0"/>
            <a:r>
              <a:rPr lang="en-US" dirty="0"/>
              <a:t>Click to edit Master text styles</a:t>
            </a:r>
          </a:p>
          <a:p>
            <a:pPr lvl="1"/>
            <a:r>
              <a:rPr lang="en-US" dirty="0"/>
              <a:t>Second level</a:t>
            </a:r>
          </a:p>
          <a:p>
            <a:pPr lvl="2"/>
            <a:r>
              <a:rPr lang="en-US" dirty="0"/>
              <a:t>Third level</a:t>
            </a:r>
          </a:p>
        </p:txBody>
      </p:sp>
      <p:sp>
        <p:nvSpPr>
          <p:cNvPr id="13" name="Text Placeholder 20"/>
          <p:cNvSpPr>
            <a:spLocks noGrp="1"/>
          </p:cNvSpPr>
          <p:nvPr>
            <p:ph type="body" sz="quarter" idx="16"/>
          </p:nvPr>
        </p:nvSpPr>
        <p:spPr>
          <a:xfrm>
            <a:off x="2798764" y="1978945"/>
            <a:ext cx="12097989" cy="648841"/>
          </a:xfrm>
        </p:spPr>
        <p:txBody>
          <a:bodyPr>
            <a:noAutofit/>
          </a:bodyPr>
          <a:lstStyle>
            <a:lvl1pPr marL="35996" indent="0">
              <a:buNone/>
              <a:defRPr sz="2400" baseline="0">
                <a:solidFill>
                  <a:srgbClr val="2D73D7"/>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9" name="Footer Placeholder 3">
            <a:extLst>
              <a:ext uri="{FF2B5EF4-FFF2-40B4-BE49-F238E27FC236}">
                <a16:creationId xmlns:a16="http://schemas.microsoft.com/office/drawing/2014/main" id="{DC4E84C5-3244-7B40-A600-7405B39B6C7D}"/>
              </a:ext>
            </a:extLst>
          </p:cNvPr>
          <p:cNvSpPr>
            <a:spLocks noGrp="1"/>
          </p:cNvSpPr>
          <p:nvPr>
            <p:ph type="ftr" sz="quarter" idx="17"/>
          </p:nvPr>
        </p:nvSpPr>
        <p:spPr/>
        <p:txBody>
          <a:bodyPr/>
          <a:lstStyle>
            <a:lvl1pPr>
              <a:defRPr>
                <a:latin typeface="Calibri" panose="020F0502020204030204" pitchFamily="34" charset="0"/>
              </a:defRPr>
            </a:lvl1pPr>
          </a:lstStyle>
          <a:p>
            <a:pPr>
              <a:defRPr/>
            </a:pPr>
            <a:r>
              <a:rPr lang="en-US"/>
              <a:t>OpenAIRE @ EOSC | RDA  | Berlin | 23rd March 2018</a:t>
            </a:r>
            <a:endParaRPr lang="en-GB"/>
          </a:p>
        </p:txBody>
      </p:sp>
      <p:sp>
        <p:nvSpPr>
          <p:cNvPr id="10" name="Slide Number Placeholder 8">
            <a:extLst>
              <a:ext uri="{FF2B5EF4-FFF2-40B4-BE49-F238E27FC236}">
                <a16:creationId xmlns:a16="http://schemas.microsoft.com/office/drawing/2014/main" id="{B5A88637-A5F3-544D-A751-FBCF85753349}"/>
              </a:ext>
            </a:extLst>
          </p:cNvPr>
          <p:cNvSpPr>
            <a:spLocks noGrp="1" noChangeArrowheads="1"/>
          </p:cNvSpPr>
          <p:nvPr>
            <p:ph type="sldNum" sz="quarter" idx="18"/>
          </p:nvPr>
        </p:nvSpPr>
        <p:spPr/>
        <p:txBody>
          <a:bodyPr/>
          <a:lstStyle>
            <a:lvl1pPr>
              <a:defRPr>
                <a:latin typeface="Calibri" panose="020F0502020204030204" pitchFamily="34" charset="0"/>
              </a:defRPr>
            </a:lvl1pPr>
          </a:lstStyle>
          <a:p>
            <a:fld id="{CE18F318-8067-0543-8D5D-260C5B0F1414}" type="slidenum">
              <a:rPr lang="en-GB" altLang="de-DE"/>
              <a:pPr/>
              <a:t>‹N›</a:t>
            </a:fld>
            <a:endParaRPr lang="en-GB" altLang="de-DE"/>
          </a:p>
        </p:txBody>
      </p:sp>
    </p:spTree>
    <p:extLst>
      <p:ext uri="{BB962C8B-B14F-4D97-AF65-F5344CB8AC3E}">
        <p14:creationId xmlns:p14="http://schemas.microsoft.com/office/powerpoint/2010/main" val="157109092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3B2C45-32A0-B544-BDCB-E4B9C99CEB3D}"/>
              </a:ext>
            </a:extLst>
          </p:cNvPr>
          <p:cNvPicPr>
            <a:picLocks noChangeAspect="1"/>
          </p:cNvPicPr>
          <p:nvPr userDrawn="1"/>
        </p:nvPicPr>
        <p:blipFill>
          <a:blip r:embed="rId2">
            <a:extLst>
              <a:ext uri="{28A0092B-C50C-407E-A947-70E740481C1C}">
                <a14:useLocalDpi xmlns:a14="http://schemas.microsoft.com/office/drawing/2010/main" val="0"/>
              </a:ext>
            </a:extLst>
          </a:blip>
          <a:srcRect l="43719"/>
          <a:stretch>
            <a:fillRect/>
          </a:stretch>
        </p:blipFill>
        <p:spPr bwMode="auto">
          <a:xfrm>
            <a:off x="14536738" y="7524750"/>
            <a:ext cx="1185862"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4">
            <a:extLst>
              <a:ext uri="{FF2B5EF4-FFF2-40B4-BE49-F238E27FC236}">
                <a16:creationId xmlns:a16="http://schemas.microsoft.com/office/drawing/2014/main" id="{13749383-BD96-0045-805E-3418C9CCC961}"/>
              </a:ext>
            </a:extLst>
          </p:cNvPr>
          <p:cNvSpPr>
            <a:spLocks noChangeShapeType="1"/>
          </p:cNvSpPr>
          <p:nvPr userDrawn="1"/>
        </p:nvSpPr>
        <p:spPr bwMode="auto">
          <a:xfrm rot="10800000" flipH="1">
            <a:off x="153988" y="5748338"/>
            <a:ext cx="2057400" cy="1760537"/>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0" name="Line 5">
            <a:extLst>
              <a:ext uri="{FF2B5EF4-FFF2-40B4-BE49-F238E27FC236}">
                <a16:creationId xmlns:a16="http://schemas.microsoft.com/office/drawing/2014/main" id="{AF484117-473B-F94F-8C15-D58BB14DABBE}"/>
              </a:ext>
            </a:extLst>
          </p:cNvPr>
          <p:cNvSpPr>
            <a:spLocks noChangeShapeType="1"/>
          </p:cNvSpPr>
          <p:nvPr userDrawn="1"/>
        </p:nvSpPr>
        <p:spPr bwMode="auto">
          <a:xfrm rot="10800000" flipH="1">
            <a:off x="7812088" y="139700"/>
            <a:ext cx="1674812" cy="1487488"/>
          </a:xfrm>
          <a:prstGeom prst="line">
            <a:avLst/>
          </a:prstGeom>
          <a:noFill/>
          <a:ln w="12700">
            <a:solidFill>
              <a:srgbClr val="23C5F1"/>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pic>
        <p:nvPicPr>
          <p:cNvPr id="11" name="Picture 1">
            <a:extLst>
              <a:ext uri="{FF2B5EF4-FFF2-40B4-BE49-F238E27FC236}">
                <a16:creationId xmlns:a16="http://schemas.microsoft.com/office/drawing/2014/main" id="{254C061E-BC4E-9B4E-94DE-958A809EEA8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63688" y="468313"/>
            <a:ext cx="33242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7"/>
          <p:cNvSpPr>
            <a:spLocks noGrp="1"/>
          </p:cNvSpPr>
          <p:nvPr>
            <p:ph type="body" sz="quarter" idx="12"/>
          </p:nvPr>
        </p:nvSpPr>
        <p:spPr>
          <a:xfrm>
            <a:off x="2655396" y="6588232"/>
            <a:ext cx="9144000" cy="935163"/>
          </a:xfrm>
        </p:spPr>
        <p:txBody>
          <a:bodyPr anchor="b">
            <a:noAutofit/>
          </a:bodyPr>
          <a:lstStyle>
            <a:lvl1pPr marL="0" indent="0" algn="l">
              <a:spcBef>
                <a:spcPts val="0"/>
              </a:spcBef>
              <a:buNone/>
              <a:defRPr sz="2400" baseline="0">
                <a:solidFill>
                  <a:srgbClr val="595959"/>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8" name="Text Placeholder 9"/>
          <p:cNvSpPr>
            <a:spLocks noGrp="1"/>
          </p:cNvSpPr>
          <p:nvPr>
            <p:ph type="body" sz="quarter" idx="13"/>
          </p:nvPr>
        </p:nvSpPr>
        <p:spPr>
          <a:xfrm>
            <a:off x="2655395" y="7523237"/>
            <a:ext cx="7488236" cy="865188"/>
          </a:xfrm>
        </p:spPr>
        <p:txBody>
          <a:bodyPr/>
          <a:lstStyle>
            <a:lvl1pPr marL="0" indent="0" algn="l">
              <a:spcBef>
                <a:spcPts val="0"/>
              </a:spcBef>
              <a:buNone/>
              <a:defRPr sz="1800" baseline="0">
                <a:solidFill>
                  <a:srgbClr val="595959"/>
                </a:solidFill>
                <a:latin typeface="Calibri" panose="020F0502020204030204" pitchFamily="34" charset="0"/>
                <a:cs typeface="Calibri" panose="020F0502020204030204" pitchFamily="34" charset="0"/>
              </a:defRPr>
            </a:lvl1pPr>
            <a:lvl2pPr marL="634975" indent="0">
              <a:buNone/>
              <a:defRPr/>
            </a:lvl2pPr>
          </a:lstStyle>
          <a:p>
            <a:pPr lvl="0"/>
            <a:r>
              <a:rPr lang="en-US" dirty="0"/>
              <a:t>Click to edit Master text styles</a:t>
            </a:r>
          </a:p>
        </p:txBody>
      </p:sp>
      <p:sp>
        <p:nvSpPr>
          <p:cNvPr id="17" name="Text Placeholder 16"/>
          <p:cNvSpPr>
            <a:spLocks noGrp="1"/>
          </p:cNvSpPr>
          <p:nvPr>
            <p:ph type="body" sz="quarter" idx="14"/>
          </p:nvPr>
        </p:nvSpPr>
        <p:spPr>
          <a:xfrm>
            <a:off x="2655400" y="2123735"/>
            <a:ext cx="12601399" cy="2376265"/>
          </a:xfrm>
        </p:spPr>
        <p:txBody>
          <a:bodyPr anchor="b">
            <a:noAutofit/>
          </a:bodyPr>
          <a:lstStyle>
            <a:lvl1pPr marL="0" indent="0">
              <a:lnSpc>
                <a:spcPct val="100000"/>
              </a:lnSpc>
              <a:buNone/>
              <a:defRPr sz="8799" b="1" i="0" baseline="0">
                <a:solidFill>
                  <a:srgbClr val="28288C"/>
                </a:solidFill>
                <a:latin typeface="Calibri" panose="020F0502020204030204" pitchFamily="34" charset="0"/>
                <a:cs typeface="Arial"/>
              </a:defRPr>
            </a:lvl1pPr>
          </a:lstStyle>
          <a:p>
            <a:pPr lvl="0"/>
            <a:r>
              <a:rPr lang="en-US" dirty="0"/>
              <a:t>Click to edit Master text styles</a:t>
            </a:r>
          </a:p>
        </p:txBody>
      </p:sp>
      <p:sp>
        <p:nvSpPr>
          <p:cNvPr id="19" name="Text Placeholder 18"/>
          <p:cNvSpPr>
            <a:spLocks noGrp="1"/>
          </p:cNvSpPr>
          <p:nvPr>
            <p:ph type="body" sz="quarter" idx="15"/>
          </p:nvPr>
        </p:nvSpPr>
        <p:spPr>
          <a:xfrm>
            <a:off x="2654653" y="4572573"/>
            <a:ext cx="12602565" cy="1079548"/>
          </a:xfrm>
        </p:spPr>
        <p:txBody>
          <a:bodyPr/>
          <a:lstStyle>
            <a:lvl1pPr marL="13660" indent="0">
              <a:spcBef>
                <a:spcPts val="0"/>
              </a:spcBef>
              <a:buNone/>
              <a:defRPr sz="3200" baseline="0">
                <a:solidFill>
                  <a:srgbClr val="2D73D7"/>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12" name="Footer Placeholder 2">
            <a:extLst>
              <a:ext uri="{FF2B5EF4-FFF2-40B4-BE49-F238E27FC236}">
                <a16:creationId xmlns:a16="http://schemas.microsoft.com/office/drawing/2014/main" id="{D408C71C-CDDD-FA4C-92BE-099400D8AB41}"/>
              </a:ext>
            </a:extLst>
          </p:cNvPr>
          <p:cNvSpPr>
            <a:spLocks noGrp="1"/>
          </p:cNvSpPr>
          <p:nvPr>
            <p:ph type="ftr" sz="quarter" idx="16"/>
          </p:nvPr>
        </p:nvSpPr>
        <p:spPr>
          <a:xfrm>
            <a:off x="1790700" y="8675688"/>
            <a:ext cx="13177838" cy="485775"/>
          </a:xfrm>
        </p:spPr>
        <p:txBody>
          <a:bodyPr/>
          <a:lstStyle>
            <a:lvl1pPr>
              <a:defRPr sz="1600">
                <a:latin typeface="Calibri" panose="020F0502020204030204" pitchFamily="34" charset="0"/>
                <a:cs typeface="PF Paperback Light" charset="0"/>
              </a:defRPr>
            </a:lvl1pPr>
          </a:lstStyle>
          <a:p>
            <a:pPr>
              <a:defRPr/>
            </a:pPr>
            <a:r>
              <a:rPr lang="en-GB"/>
              <a:t>OpenAIRE @ EOSC | RDA  | Berlin | 23rd March 2018</a:t>
            </a:r>
          </a:p>
        </p:txBody>
      </p:sp>
      <p:sp>
        <p:nvSpPr>
          <p:cNvPr id="13" name="Slide Number Placeholder 3">
            <a:extLst>
              <a:ext uri="{FF2B5EF4-FFF2-40B4-BE49-F238E27FC236}">
                <a16:creationId xmlns:a16="http://schemas.microsoft.com/office/drawing/2014/main" id="{DC8829B8-AE11-3E4E-8227-EC8C09FD0D3E}"/>
              </a:ext>
            </a:extLst>
          </p:cNvPr>
          <p:cNvSpPr>
            <a:spLocks noGrp="1" noChangeArrowheads="1"/>
          </p:cNvSpPr>
          <p:nvPr>
            <p:ph type="sldNum" sz="quarter" idx="17"/>
          </p:nvPr>
        </p:nvSpPr>
        <p:spPr/>
        <p:txBody>
          <a:bodyPr/>
          <a:lstStyle>
            <a:lvl1pPr>
              <a:defRPr/>
            </a:lvl1pPr>
          </a:lstStyle>
          <a:p>
            <a:fld id="{58BC2472-CECD-7E48-911B-A0FFDE20D6AA}" type="slidenum">
              <a:rPr lang="en-GB" altLang="it-IT"/>
              <a:pPr/>
              <a:t>‹N›</a:t>
            </a:fld>
            <a:endParaRPr lang="en-GB" altLang="it-IT"/>
          </a:p>
        </p:txBody>
      </p:sp>
    </p:spTree>
    <p:extLst>
      <p:ext uri="{BB962C8B-B14F-4D97-AF65-F5344CB8AC3E}">
        <p14:creationId xmlns:p14="http://schemas.microsoft.com/office/powerpoint/2010/main" val="2121345478"/>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554134" y="791156"/>
            <a:ext cx="15147733" cy="1018133"/>
          </a:xfrm>
          <a:prstGeom prst="rect">
            <a:avLst/>
          </a:prstGeom>
        </p:spPr>
        <p:txBody>
          <a:bodyPr spcFirstLastPara="1" lIns="91425" tIns="91425" rIns="91425" bIns="91425" anchor="t"/>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554134" y="2048844"/>
            <a:ext cx="15147733" cy="6073600"/>
          </a:xfrm>
          <a:prstGeom prst="rect">
            <a:avLst/>
          </a:prstGeom>
        </p:spPr>
        <p:txBody>
          <a:bodyPr spcFirstLastPara="1" lIns="91425" tIns="91425" rIns="91425" bIns="91425"/>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 name="Google Shape;19;p4">
            <a:extLst>
              <a:ext uri="{FF2B5EF4-FFF2-40B4-BE49-F238E27FC236}">
                <a16:creationId xmlns:a16="http://schemas.microsoft.com/office/drawing/2014/main" id="{739A7ACE-0E97-544F-B399-E76D901094EF}"/>
              </a:ext>
            </a:extLst>
          </p:cNvPr>
          <p:cNvSpPr txBox="1">
            <a:spLocks noGrp="1" noChangeArrowheads="1"/>
          </p:cNvSpPr>
          <p:nvPr>
            <p:ph type="sldNum" idx="10"/>
          </p:nvPr>
        </p:nvSpPr>
        <p:spPr>
          <a:xfrm>
            <a:off x="15062200" y="8289925"/>
            <a:ext cx="974725" cy="700088"/>
          </a:xfrm>
        </p:spPr>
        <p:txBody>
          <a:bodyPr lIns="91425" tIns="91425" rIns="91425" bIns="91425"/>
          <a:lstStyle>
            <a:lvl1pPr>
              <a:defRPr/>
            </a:lvl1pPr>
          </a:lstStyle>
          <a:p>
            <a:fld id="{57AC679B-53AF-0243-AD68-04C29A36AC53}" type="slidenum">
              <a:rPr lang="it-IT" altLang="it-IT"/>
              <a:pPr/>
              <a:t>‹N›</a:t>
            </a:fld>
            <a:endParaRPr lang="it-IT" altLang="it-IT"/>
          </a:p>
        </p:txBody>
      </p:sp>
    </p:spTree>
    <p:extLst>
      <p:ext uri="{BB962C8B-B14F-4D97-AF65-F5344CB8AC3E}">
        <p14:creationId xmlns:p14="http://schemas.microsoft.com/office/powerpoint/2010/main" val="155213361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00EE01A-B148-334F-91CF-0913623B8A7E}"/>
              </a:ext>
            </a:extLst>
          </p:cNvPr>
          <p:cNvSpPr>
            <a:spLocks noGrp="1" noChangeArrowheads="1"/>
          </p:cNvSpPr>
          <p:nvPr>
            <p:ph type="dt" sz="half" idx="10"/>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a:defRPr>
                <a:solidFill>
                  <a:srgbClr val="898989"/>
                </a:solidFill>
              </a:defRPr>
            </a:lvl1pPr>
          </a:lstStyle>
          <a:p>
            <a:r>
              <a:rPr lang="it-IT" altLang="it-IT"/>
              <a:t>23/09/2015</a:t>
            </a:r>
          </a:p>
        </p:txBody>
      </p:sp>
      <p:sp>
        <p:nvSpPr>
          <p:cNvPr id="5" name="Segnaposto piè di pagina 4">
            <a:extLst>
              <a:ext uri="{FF2B5EF4-FFF2-40B4-BE49-F238E27FC236}">
                <a16:creationId xmlns:a16="http://schemas.microsoft.com/office/drawing/2014/main" id="{E49C6C76-2F16-C046-8C1C-842692401F16}"/>
              </a:ext>
            </a:extLst>
          </p:cNvPr>
          <p:cNvSpPr>
            <a:spLocks noGrp="1"/>
          </p:cNvSpPr>
          <p:nvPr>
            <p:ph type="ftr" sz="quarter" idx="11"/>
          </p:nvPr>
        </p:nvSpPr>
        <p:spPr/>
        <p:txBody>
          <a:bodyPr/>
          <a:lstStyle>
            <a:lvl1pPr>
              <a:defRPr>
                <a:solidFill>
                  <a:prstClr val="black">
                    <a:tint val="75000"/>
                  </a:prstClr>
                </a:solidFill>
              </a:defRPr>
            </a:lvl1pPr>
          </a:lstStyle>
          <a:p>
            <a:pPr>
              <a:defRPr/>
            </a:pPr>
            <a:r>
              <a:rPr lang="it-IT"/>
              <a:t>E.Giglia, Open Access, ovvero...                                                   Aviano 23 settembre 2015</a:t>
            </a:r>
          </a:p>
        </p:txBody>
      </p:sp>
      <p:sp>
        <p:nvSpPr>
          <p:cNvPr id="6" name="Segnaposto numero diapositiva 5">
            <a:extLst>
              <a:ext uri="{FF2B5EF4-FFF2-40B4-BE49-F238E27FC236}">
                <a16:creationId xmlns:a16="http://schemas.microsoft.com/office/drawing/2014/main" id="{632EEC0C-70D5-344C-A0BC-152A7F53EEE7}"/>
              </a:ext>
            </a:extLst>
          </p:cNvPr>
          <p:cNvSpPr>
            <a:spLocks noGrp="1" noChangeArrowheads="1"/>
          </p:cNvSpPr>
          <p:nvPr>
            <p:ph type="sldNum" sz="quarter" idx="12"/>
          </p:nvPr>
        </p:nvSpPr>
        <p:spPr/>
        <p:txBody>
          <a:bodyPr/>
          <a:lstStyle>
            <a:lvl1pPr>
              <a:defRPr/>
            </a:lvl1pPr>
          </a:lstStyle>
          <a:p>
            <a:fld id="{74CB8D2F-C1C5-F148-93BE-2FCECB056753}" type="slidenum">
              <a:rPr lang="it-IT" altLang="it-IT"/>
              <a:pPr/>
              <a:t>‹N›</a:t>
            </a:fld>
            <a:endParaRPr lang="it-IT" altLang="it-IT"/>
          </a:p>
        </p:txBody>
      </p:sp>
    </p:spTree>
    <p:extLst>
      <p:ext uri="{BB962C8B-B14F-4D97-AF65-F5344CB8AC3E}">
        <p14:creationId xmlns:p14="http://schemas.microsoft.com/office/powerpoint/2010/main" val="261315750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Blank_diagrams_with_header">
  <p:cSld name="1_Blank_diagrams_with_header">
    <p:spTree>
      <p:nvGrpSpPr>
        <p:cNvPr id="1" name="Shape 117"/>
        <p:cNvGrpSpPr/>
        <p:nvPr/>
      </p:nvGrpSpPr>
      <p:grpSpPr>
        <a:xfrm>
          <a:off x="0" y="0"/>
          <a:ext cx="0" cy="0"/>
          <a:chOff x="0" y="0"/>
          <a:chExt cx="0" cy="0"/>
        </a:xfrm>
      </p:grpSpPr>
      <p:sp>
        <p:nvSpPr>
          <p:cNvPr id="118" name="Google Shape;118;p114"/>
          <p:cNvSpPr txBox="1">
            <a:spLocks noGrp="1"/>
          </p:cNvSpPr>
          <p:nvPr>
            <p:ph type="body" idx="1"/>
          </p:nvPr>
        </p:nvSpPr>
        <p:spPr>
          <a:xfrm>
            <a:off x="1362792" y="338668"/>
            <a:ext cx="13530416" cy="1145358"/>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390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19" name="Google Shape;119;p114"/>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120" name="Google Shape;120;p114"/>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121" name="Google Shape;121;p114"/>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22" name="Google Shape;122;p114"/>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68278344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Title - Full Photo">
  <p:cSld name="2_Title - Full Photo">
    <p:spTree>
      <p:nvGrpSpPr>
        <p:cNvPr id="1" name="Shape 33"/>
        <p:cNvGrpSpPr/>
        <p:nvPr/>
      </p:nvGrpSpPr>
      <p:grpSpPr>
        <a:xfrm>
          <a:off x="0" y="0"/>
          <a:ext cx="0" cy="0"/>
          <a:chOff x="0" y="0"/>
          <a:chExt cx="0" cy="0"/>
        </a:xfrm>
      </p:grpSpPr>
      <p:pic>
        <p:nvPicPr>
          <p:cNvPr id="34" name="Google Shape;34;p98"/>
          <p:cNvPicPr preferRelativeResize="0"/>
          <p:nvPr/>
        </p:nvPicPr>
        <p:blipFill rotWithShape="1">
          <a:blip r:embed="rId2">
            <a:alphaModFix/>
          </a:blip>
          <a:srcRect t="15615" b="-15615"/>
          <a:stretch/>
        </p:blipFill>
        <p:spPr>
          <a:xfrm>
            <a:off x="0" y="0"/>
            <a:ext cx="16256001" cy="10837333"/>
          </a:xfrm>
          <a:prstGeom prst="rect">
            <a:avLst/>
          </a:prstGeom>
          <a:noFill/>
          <a:ln>
            <a:noFill/>
          </a:ln>
        </p:spPr>
      </p:pic>
      <p:sp>
        <p:nvSpPr>
          <p:cNvPr id="35" name="Google Shape;35;p98"/>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6" name="Google Shape;36;p98"/>
          <p:cNvSpPr txBox="1">
            <a:spLocks noGrp="1"/>
          </p:cNvSpPr>
          <p:nvPr>
            <p:ph type="body" idx="1"/>
          </p:nvPr>
        </p:nvSpPr>
        <p:spPr>
          <a:xfrm>
            <a:off x="711200" y="792163"/>
            <a:ext cx="12888913" cy="4718837"/>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chemeClr val="lt1"/>
              </a:buClr>
              <a:buSzPts val="10800"/>
              <a:buFont typeface="Helvetica Neue"/>
              <a:buNone/>
              <a:defRPr sz="1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7" name="Google Shape;37;p98"/>
          <p:cNvSpPr txBox="1">
            <a:spLocks noGrp="1"/>
          </p:cNvSpPr>
          <p:nvPr>
            <p:ph type="body" idx="2"/>
          </p:nvPr>
        </p:nvSpPr>
        <p:spPr>
          <a:xfrm>
            <a:off x="711201" y="5511000"/>
            <a:ext cx="7173626" cy="1905800"/>
          </a:xfrm>
          <a:prstGeom prst="rect">
            <a:avLst/>
          </a:prstGeom>
          <a:noFill/>
          <a:ln>
            <a:noFill/>
          </a:ln>
        </p:spPr>
        <p:txBody>
          <a:bodyPr spcFirstLastPara="1" wrap="square" lIns="0" tIns="180000" rIns="0" bIns="0" anchor="t" anchorCtr="0">
            <a:normAutofit/>
          </a:bodyPr>
          <a:lstStyle>
            <a:lvl1pPr marL="457200" lvl="0" indent="-228600" algn="l">
              <a:lnSpc>
                <a:spcPct val="85000"/>
              </a:lnSpc>
              <a:spcBef>
                <a:spcPts val="0"/>
              </a:spcBef>
              <a:spcAft>
                <a:spcPts val="0"/>
              </a:spcAft>
              <a:buClr>
                <a:schemeClr val="lt1"/>
              </a:buClr>
              <a:buSzPts val="3300"/>
              <a:buFont typeface="Helvetica Neue"/>
              <a:buNone/>
              <a:defRPr sz="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 name="Google Shape;38;p98"/>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1" i="0" u="none" strike="noStrike" cap="none">
              <a:solidFill>
                <a:srgbClr val="000000"/>
              </a:solidFill>
              <a:latin typeface="Open Sans"/>
              <a:ea typeface="Open Sans"/>
              <a:cs typeface="Open Sans"/>
              <a:sym typeface="Open Sans"/>
            </a:endParaRPr>
          </a:p>
        </p:txBody>
      </p:sp>
    </p:spTree>
    <p:extLst>
      <p:ext uri="{BB962C8B-B14F-4D97-AF65-F5344CB8AC3E}">
        <p14:creationId xmlns:p14="http://schemas.microsoft.com/office/powerpoint/2010/main" val="133463866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Image Right - Text">
  <p:cSld name="2_Image Right - Text">
    <p:spTree>
      <p:nvGrpSpPr>
        <p:cNvPr id="1" name="Shape 44"/>
        <p:cNvGrpSpPr/>
        <p:nvPr/>
      </p:nvGrpSpPr>
      <p:grpSpPr>
        <a:xfrm>
          <a:off x="0" y="0"/>
          <a:ext cx="0" cy="0"/>
          <a:chOff x="0" y="0"/>
          <a:chExt cx="0" cy="0"/>
        </a:xfrm>
      </p:grpSpPr>
      <p:sp>
        <p:nvSpPr>
          <p:cNvPr id="45" name="Google Shape;45;p100"/>
          <p:cNvSpPr txBox="1">
            <a:spLocks noGrp="1"/>
          </p:cNvSpPr>
          <p:nvPr>
            <p:ph type="body" idx="1"/>
          </p:nvPr>
        </p:nvSpPr>
        <p:spPr>
          <a:xfrm>
            <a:off x="711201" y="792164"/>
            <a:ext cx="6535716" cy="2565634"/>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6" name="Google Shape;46;p100"/>
          <p:cNvSpPr txBox="1">
            <a:spLocks noGrp="1"/>
          </p:cNvSpPr>
          <p:nvPr>
            <p:ph type="body" idx="2"/>
          </p:nvPr>
        </p:nvSpPr>
        <p:spPr>
          <a:xfrm>
            <a:off x="723899" y="3357798"/>
            <a:ext cx="6126605" cy="4059002"/>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7" name="Google Shape;47;p100"/>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48" name="Google Shape;48;p100"/>
          <p:cNvSpPr>
            <a:spLocks noGrp="1"/>
          </p:cNvSpPr>
          <p:nvPr>
            <p:ph type="pic" idx="3"/>
          </p:nvPr>
        </p:nvSpPr>
        <p:spPr>
          <a:xfrm>
            <a:off x="8128000" y="792164"/>
            <a:ext cx="8128000" cy="740515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9" name="Google Shape;49;p100"/>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pic>
        <p:nvPicPr>
          <p:cNvPr id="50" name="Google Shape;50;p100"/>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sp>
        <p:nvSpPr>
          <p:cNvPr id="51" name="Google Shape;51;p100"/>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2" name="Google Shape;52;p100"/>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41863331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_4 Blocks - Photo">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38737" r="3855"/>
          <a:stretch/>
        </p:blipFill>
        <p:spPr>
          <a:xfrm>
            <a:off x="13643508" y="0"/>
            <a:ext cx="2657096" cy="9155111"/>
          </a:xfrm>
          <a:prstGeom prst="rect">
            <a:avLst/>
          </a:prstGeom>
        </p:spPr>
      </p:pic>
      <p:sp>
        <p:nvSpPr>
          <p:cNvPr id="5" name="Text Placeholder 25"/>
          <p:cNvSpPr>
            <a:spLocks noGrp="1"/>
          </p:cNvSpPr>
          <p:nvPr>
            <p:ph type="body" sz="quarter" idx="10" hasCustomPrompt="1"/>
          </p:nvPr>
        </p:nvSpPr>
        <p:spPr>
          <a:xfrm>
            <a:off x="711200" y="552085"/>
            <a:ext cx="10210800" cy="908415"/>
          </a:xfrm>
          <a:prstGeom prst="rect">
            <a:avLst/>
          </a:prstGeom>
        </p:spPr>
        <p:txBody>
          <a:bodyPr wrap="square" lIns="0" tIns="0" rIns="0" bIns="0" anchor="b" anchorCtr="0">
            <a:noAutofit/>
          </a:bodyPr>
          <a:lstStyle>
            <a:lvl1pPr marL="0" indent="0" algn="l">
              <a:lnSpc>
                <a:spcPct val="85000"/>
              </a:lnSpc>
              <a:spcBef>
                <a:spcPts val="0"/>
              </a:spcBef>
              <a:buNone/>
              <a:defRPr sz="54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sp>
        <p:nvSpPr>
          <p:cNvPr id="19" name="Rectangle 18"/>
          <p:cNvSpPr/>
          <p:nvPr userDrawn="1"/>
        </p:nvSpPr>
        <p:spPr>
          <a:xfrm>
            <a:off x="13643509" y="-1"/>
            <a:ext cx="2657096" cy="914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17" name="Text Placeholder 15"/>
          <p:cNvSpPr>
            <a:spLocks noGrp="1"/>
          </p:cNvSpPr>
          <p:nvPr>
            <p:ph type="body" sz="quarter" idx="27" hasCustomPrompt="1"/>
          </p:nvPr>
        </p:nvSpPr>
        <p:spPr>
          <a:xfrm>
            <a:off x="711200" y="2875589"/>
            <a:ext cx="6002145" cy="21242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9" name="Rectangle 8"/>
          <p:cNvSpPr/>
          <p:nvPr userDrawn="1"/>
        </p:nvSpPr>
        <p:spPr>
          <a:xfrm>
            <a:off x="711200" y="2082800"/>
            <a:ext cx="6002146" cy="8444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8" name="Rectangle 37"/>
          <p:cNvSpPr/>
          <p:nvPr userDrawn="1"/>
        </p:nvSpPr>
        <p:spPr>
          <a:xfrm>
            <a:off x="7319531" y="2082800"/>
            <a:ext cx="6002146"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9" name="Rectangle 38"/>
          <p:cNvSpPr/>
          <p:nvPr userDrawn="1"/>
        </p:nvSpPr>
        <p:spPr>
          <a:xfrm>
            <a:off x="711200" y="5136549"/>
            <a:ext cx="6002146" cy="84449"/>
          </a:xfrm>
          <a:prstGeom prst="rect">
            <a:avLst/>
          </a:prstGeom>
          <a:solidFill>
            <a:schemeClr val="accent1">
              <a:lumMod val="60000"/>
              <a:lumOff val="40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0" name="Rectangle 39"/>
          <p:cNvSpPr/>
          <p:nvPr userDrawn="1"/>
        </p:nvSpPr>
        <p:spPr>
          <a:xfrm>
            <a:off x="7319531" y="5136549"/>
            <a:ext cx="6002146" cy="84449"/>
          </a:xfrm>
          <a:prstGeom prst="rect">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Text Placeholder 25">
            <a:extLst>
              <a:ext uri="{FF2B5EF4-FFF2-40B4-BE49-F238E27FC236}">
                <a16:creationId xmlns:a16="http://schemas.microsoft.com/office/drawing/2014/main" id="{CFDF0E9C-FC7C-BD44-99A2-23BB6D7F167D}"/>
              </a:ext>
            </a:extLst>
          </p:cNvPr>
          <p:cNvSpPr>
            <a:spLocks noGrp="1"/>
          </p:cNvSpPr>
          <p:nvPr>
            <p:ph type="body" sz="quarter" idx="31" hasCustomPrompt="1"/>
          </p:nvPr>
        </p:nvSpPr>
        <p:spPr>
          <a:xfrm>
            <a:off x="711198" y="2207253"/>
            <a:ext cx="6002145"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23" name="Text Placeholder 15">
            <a:extLst>
              <a:ext uri="{FF2B5EF4-FFF2-40B4-BE49-F238E27FC236}">
                <a16:creationId xmlns:a16="http://schemas.microsoft.com/office/drawing/2014/main" id="{DD516BBB-933E-A94D-8672-5657862E6CD8}"/>
              </a:ext>
            </a:extLst>
          </p:cNvPr>
          <p:cNvSpPr>
            <a:spLocks noGrp="1"/>
          </p:cNvSpPr>
          <p:nvPr>
            <p:ph type="body" sz="quarter" idx="32" hasCustomPrompt="1"/>
          </p:nvPr>
        </p:nvSpPr>
        <p:spPr>
          <a:xfrm>
            <a:off x="7319531" y="2875589"/>
            <a:ext cx="6002145" cy="21242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24" name="Rectangle 38">
            <a:extLst>
              <a:ext uri="{FF2B5EF4-FFF2-40B4-BE49-F238E27FC236}">
                <a16:creationId xmlns:a16="http://schemas.microsoft.com/office/drawing/2014/main" id="{8034C1D6-FA7A-A54B-B865-EDBDF863F489}"/>
              </a:ext>
            </a:extLst>
          </p:cNvPr>
          <p:cNvSpPr/>
          <p:nvPr userDrawn="1"/>
        </p:nvSpPr>
        <p:spPr>
          <a:xfrm>
            <a:off x="7319531" y="5136549"/>
            <a:ext cx="6002146" cy="84449"/>
          </a:xfrm>
          <a:prstGeom prst="rect">
            <a:avLst/>
          </a:prstGeom>
          <a:solidFill>
            <a:schemeClr val="accent1">
              <a:lumMod val="20000"/>
              <a:lumOff val="80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5" name="Text Placeholder 25">
            <a:extLst>
              <a:ext uri="{FF2B5EF4-FFF2-40B4-BE49-F238E27FC236}">
                <a16:creationId xmlns:a16="http://schemas.microsoft.com/office/drawing/2014/main" id="{35129A83-5940-6844-8CD8-C5C58653082C}"/>
              </a:ext>
            </a:extLst>
          </p:cNvPr>
          <p:cNvSpPr>
            <a:spLocks noGrp="1"/>
          </p:cNvSpPr>
          <p:nvPr>
            <p:ph type="body" sz="quarter" idx="33" hasCustomPrompt="1"/>
          </p:nvPr>
        </p:nvSpPr>
        <p:spPr>
          <a:xfrm>
            <a:off x="7319529" y="2207253"/>
            <a:ext cx="6002145"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26" name="Text Placeholder 15">
            <a:extLst>
              <a:ext uri="{FF2B5EF4-FFF2-40B4-BE49-F238E27FC236}">
                <a16:creationId xmlns:a16="http://schemas.microsoft.com/office/drawing/2014/main" id="{5CD54875-4F92-6143-8B45-FEEFAC1E72A1}"/>
              </a:ext>
            </a:extLst>
          </p:cNvPr>
          <p:cNvSpPr>
            <a:spLocks noGrp="1"/>
          </p:cNvSpPr>
          <p:nvPr>
            <p:ph type="body" sz="quarter" idx="34" hasCustomPrompt="1"/>
          </p:nvPr>
        </p:nvSpPr>
        <p:spPr>
          <a:xfrm>
            <a:off x="711198" y="5926977"/>
            <a:ext cx="6002145" cy="21242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28" name="Text Placeholder 25">
            <a:extLst>
              <a:ext uri="{FF2B5EF4-FFF2-40B4-BE49-F238E27FC236}">
                <a16:creationId xmlns:a16="http://schemas.microsoft.com/office/drawing/2014/main" id="{364A5EAB-14B9-374C-86DF-41B75787267C}"/>
              </a:ext>
            </a:extLst>
          </p:cNvPr>
          <p:cNvSpPr>
            <a:spLocks noGrp="1"/>
          </p:cNvSpPr>
          <p:nvPr>
            <p:ph type="body" sz="quarter" idx="35" hasCustomPrompt="1"/>
          </p:nvPr>
        </p:nvSpPr>
        <p:spPr>
          <a:xfrm>
            <a:off x="711196" y="5258641"/>
            <a:ext cx="6002145"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29" name="Text Placeholder 15">
            <a:extLst>
              <a:ext uri="{FF2B5EF4-FFF2-40B4-BE49-F238E27FC236}">
                <a16:creationId xmlns:a16="http://schemas.microsoft.com/office/drawing/2014/main" id="{D91EB7D6-4F56-6D4B-9FDF-80639162AA7F}"/>
              </a:ext>
            </a:extLst>
          </p:cNvPr>
          <p:cNvSpPr>
            <a:spLocks noGrp="1"/>
          </p:cNvSpPr>
          <p:nvPr>
            <p:ph type="body" sz="quarter" idx="36" hasCustomPrompt="1"/>
          </p:nvPr>
        </p:nvSpPr>
        <p:spPr>
          <a:xfrm>
            <a:off x="7319529" y="5931776"/>
            <a:ext cx="6002145" cy="21242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31" name="Text Placeholder 25">
            <a:extLst>
              <a:ext uri="{FF2B5EF4-FFF2-40B4-BE49-F238E27FC236}">
                <a16:creationId xmlns:a16="http://schemas.microsoft.com/office/drawing/2014/main" id="{EC27938D-2FD9-8D49-88FD-5CE637EDAD02}"/>
              </a:ext>
            </a:extLst>
          </p:cNvPr>
          <p:cNvSpPr>
            <a:spLocks noGrp="1"/>
          </p:cNvSpPr>
          <p:nvPr>
            <p:ph type="body" sz="quarter" idx="37" hasCustomPrompt="1"/>
          </p:nvPr>
        </p:nvSpPr>
        <p:spPr>
          <a:xfrm>
            <a:off x="7319527" y="5263440"/>
            <a:ext cx="6002145"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Tree>
    <p:extLst>
      <p:ext uri="{BB962C8B-B14F-4D97-AF65-F5344CB8AC3E}">
        <p14:creationId xmlns:p14="http://schemas.microsoft.com/office/powerpoint/2010/main" val="1732125287"/>
      </p:ext>
    </p:extLst>
  </p:cSld>
  <p:clrMapOvr>
    <a:masterClrMapping/>
  </p:clrMapOvr>
  <p:transition spd="med"/>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2_Title 4">
  <p:cSld name="2_Title 4">
    <p:spTree>
      <p:nvGrpSpPr>
        <p:cNvPr id="1" name="Shape 10"/>
        <p:cNvGrpSpPr/>
        <p:nvPr/>
      </p:nvGrpSpPr>
      <p:grpSpPr>
        <a:xfrm>
          <a:off x="0" y="0"/>
          <a:ext cx="0" cy="0"/>
          <a:chOff x="0" y="0"/>
          <a:chExt cx="0" cy="0"/>
        </a:xfrm>
      </p:grpSpPr>
      <p:sp>
        <p:nvSpPr>
          <p:cNvPr id="11" name="Google Shape;11;p96"/>
          <p:cNvSpPr/>
          <p:nvPr/>
        </p:nvSpPr>
        <p:spPr>
          <a:xfrm>
            <a:off x="0" y="8065033"/>
            <a:ext cx="16256001" cy="1117600"/>
          </a:xfrm>
          <a:prstGeom prst="rect">
            <a:avLst/>
          </a:prstGeom>
          <a:solidFill>
            <a:schemeClr val="lt1"/>
          </a:solidFill>
          <a:ln>
            <a:noFill/>
          </a:ln>
          <a:effectLst>
            <a:outerShdw blurRad="25400" dist="12700" dir="5400000" rotWithShape="0">
              <a:schemeClr val="l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2" name="Google Shape;12;p96"/>
          <p:cNvSpPr txBox="1">
            <a:spLocks noGrp="1"/>
          </p:cNvSpPr>
          <p:nvPr>
            <p:ph type="ftr" idx="11"/>
          </p:nvPr>
        </p:nvSpPr>
        <p:spPr>
          <a:xfrm>
            <a:off x="4831589" y="8483763"/>
            <a:ext cx="659341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3" name="Google Shape;13;p96"/>
          <p:cNvSpPr txBox="1">
            <a:spLocks noGrp="1"/>
          </p:cNvSpPr>
          <p:nvPr>
            <p:ph type="body" idx="1"/>
          </p:nvPr>
        </p:nvSpPr>
        <p:spPr>
          <a:xfrm>
            <a:off x="697519" y="2146730"/>
            <a:ext cx="14671442" cy="2425269"/>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4" name="Google Shape;14;p96"/>
          <p:cNvSpPr txBox="1">
            <a:spLocks noGrp="1"/>
          </p:cNvSpPr>
          <p:nvPr>
            <p:ph type="body" idx="2"/>
          </p:nvPr>
        </p:nvSpPr>
        <p:spPr>
          <a:xfrm>
            <a:off x="670441" y="4572000"/>
            <a:ext cx="14698520" cy="284480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chemeClr val="lt1"/>
              </a:buClr>
              <a:buSzPts val="3150"/>
              <a:buFont typeface="Helvetica Neue"/>
              <a:buNone/>
              <a:defRPr sz="42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5" name="Google Shape;15;p96"/>
          <p:cNvPicPr preferRelativeResize="0"/>
          <p:nvPr/>
        </p:nvPicPr>
        <p:blipFill rotWithShape="1">
          <a:blip r:embed="rId2">
            <a:alphaModFix/>
          </a:blip>
          <a:srcRect/>
          <a:stretch/>
        </p:blipFill>
        <p:spPr>
          <a:xfrm>
            <a:off x="657900" y="660384"/>
            <a:ext cx="986503" cy="983226"/>
          </a:xfrm>
          <a:prstGeom prst="rect">
            <a:avLst/>
          </a:prstGeom>
          <a:noFill/>
          <a:ln>
            <a:noFill/>
          </a:ln>
        </p:spPr>
      </p:pic>
      <p:sp>
        <p:nvSpPr>
          <p:cNvPr id="16" name="Google Shape;16;p96"/>
          <p:cNvSpPr txBox="1">
            <a:spLocks noGrp="1"/>
          </p:cNvSpPr>
          <p:nvPr>
            <p:ph type="body" idx="3"/>
          </p:nvPr>
        </p:nvSpPr>
        <p:spPr>
          <a:xfrm>
            <a:off x="9127458" y="856565"/>
            <a:ext cx="6241503" cy="382019"/>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3900"/>
              </a:spcBef>
              <a:spcAft>
                <a:spcPts val="0"/>
              </a:spcAft>
              <a:buClr>
                <a:schemeClr val="lt1"/>
              </a:buClr>
              <a:buSzPts val="2100"/>
              <a:buFont typeface="Helvetica Neue"/>
              <a:buNone/>
              <a:defRPr sz="2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7" name="Google Shape;17;p96"/>
          <p:cNvSpPr txBox="1">
            <a:spLocks noGrp="1"/>
          </p:cNvSpPr>
          <p:nvPr>
            <p:ph type="body" idx="4"/>
          </p:nvPr>
        </p:nvSpPr>
        <p:spPr>
          <a:xfrm>
            <a:off x="9127458" y="1237927"/>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lt1"/>
              </a:buClr>
              <a:buSzPts val="1500"/>
              <a:buFont typeface="Helvetica Neue"/>
              <a:buNone/>
              <a:defRPr sz="2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8" name="Google Shape;18;p96"/>
          <p:cNvPicPr preferRelativeResize="0"/>
          <p:nvPr/>
        </p:nvPicPr>
        <p:blipFill rotWithShape="1">
          <a:blip r:embed="rId3">
            <a:alphaModFix/>
          </a:blip>
          <a:srcRect/>
          <a:stretch/>
        </p:blipFill>
        <p:spPr>
          <a:xfrm rot="5400000" flipH="1">
            <a:off x="500297" y="5636944"/>
            <a:ext cx="1933731" cy="2934324"/>
          </a:xfrm>
          <a:prstGeom prst="rect">
            <a:avLst/>
          </a:prstGeom>
          <a:noFill/>
          <a:ln>
            <a:noFill/>
          </a:ln>
        </p:spPr>
      </p:pic>
      <p:pic>
        <p:nvPicPr>
          <p:cNvPr id="19" name="Google Shape;19;p96"/>
          <p:cNvPicPr preferRelativeResize="0"/>
          <p:nvPr/>
        </p:nvPicPr>
        <p:blipFill rotWithShape="1">
          <a:blip r:embed="rId4">
            <a:alphaModFix/>
          </a:blip>
          <a:srcRect/>
          <a:stretch/>
        </p:blipFill>
        <p:spPr>
          <a:xfrm>
            <a:off x="13017355" y="8247027"/>
            <a:ext cx="1165516" cy="809265"/>
          </a:xfrm>
          <a:prstGeom prst="rect">
            <a:avLst/>
          </a:prstGeom>
          <a:noFill/>
          <a:ln>
            <a:noFill/>
          </a:ln>
        </p:spPr>
      </p:pic>
      <p:pic>
        <p:nvPicPr>
          <p:cNvPr id="20" name="Google Shape;20;p96"/>
          <p:cNvPicPr preferRelativeResize="0"/>
          <p:nvPr/>
        </p:nvPicPr>
        <p:blipFill rotWithShape="1">
          <a:blip r:embed="rId5">
            <a:alphaModFix/>
          </a:blip>
          <a:srcRect/>
          <a:stretch/>
        </p:blipFill>
        <p:spPr>
          <a:xfrm>
            <a:off x="14724880" y="8496329"/>
            <a:ext cx="703862" cy="252000"/>
          </a:xfrm>
          <a:prstGeom prst="rect">
            <a:avLst/>
          </a:prstGeom>
          <a:noFill/>
          <a:ln>
            <a:noFill/>
          </a:ln>
        </p:spPr>
      </p:pic>
      <p:pic>
        <p:nvPicPr>
          <p:cNvPr id="21" name="Google Shape;21;p96"/>
          <p:cNvPicPr preferRelativeResize="0"/>
          <p:nvPr/>
        </p:nvPicPr>
        <p:blipFill rotWithShape="1">
          <a:blip r:embed="rId6">
            <a:alphaModFix/>
          </a:blip>
          <a:srcRect l="10164" r="10163"/>
          <a:stretch/>
        </p:blipFill>
        <p:spPr>
          <a:xfrm>
            <a:off x="-31439" y="-34819"/>
            <a:ext cx="16318877" cy="8139600"/>
          </a:xfrm>
          <a:prstGeom prst="rect">
            <a:avLst/>
          </a:prstGeom>
          <a:noFill/>
          <a:ln>
            <a:noFill/>
          </a:ln>
        </p:spPr>
      </p:pic>
      <p:sp>
        <p:nvSpPr>
          <p:cNvPr id="22" name="Google Shape;22;p96"/>
          <p:cNvSpPr/>
          <p:nvPr/>
        </p:nvSpPr>
        <p:spPr>
          <a:xfrm>
            <a:off x="15438" y="-38769"/>
            <a:ext cx="16271999" cy="8136000"/>
          </a:xfrm>
          <a:prstGeom prst="rect">
            <a:avLst/>
          </a:prstGeom>
          <a:gradFill>
            <a:gsLst>
              <a:gs pos="0">
                <a:srgbClr val="3B41BE"/>
              </a:gs>
              <a:gs pos="94000">
                <a:srgbClr val="18B2EC">
                  <a:alpha val="0"/>
                </a:srgbClr>
              </a:gs>
              <a:gs pos="100000">
                <a:srgbClr val="18B2EC">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2925223018"/>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1_Title 4">
  <p:cSld name="1_Title 4">
    <p:spTree>
      <p:nvGrpSpPr>
        <p:cNvPr id="1" name="Shape 23"/>
        <p:cNvGrpSpPr/>
        <p:nvPr/>
      </p:nvGrpSpPr>
      <p:grpSpPr>
        <a:xfrm>
          <a:off x="0" y="0"/>
          <a:ext cx="0" cy="0"/>
          <a:chOff x="0" y="0"/>
          <a:chExt cx="0" cy="0"/>
        </a:xfrm>
      </p:grpSpPr>
      <p:sp>
        <p:nvSpPr>
          <p:cNvPr id="24" name="Google Shape;24;p97"/>
          <p:cNvSpPr/>
          <p:nvPr/>
        </p:nvSpPr>
        <p:spPr>
          <a:xfrm>
            <a:off x="0" y="8065033"/>
            <a:ext cx="16256001" cy="1117600"/>
          </a:xfrm>
          <a:prstGeom prst="rect">
            <a:avLst/>
          </a:prstGeom>
          <a:solidFill>
            <a:schemeClr val="lt1"/>
          </a:solidFill>
          <a:ln>
            <a:noFill/>
          </a:ln>
          <a:effectLst>
            <a:outerShdw blurRad="25400" dist="12700" dir="5400000" rotWithShape="0">
              <a:schemeClr val="l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25" name="Google Shape;25;p97"/>
          <p:cNvPicPr preferRelativeResize="0"/>
          <p:nvPr/>
        </p:nvPicPr>
        <p:blipFill rotWithShape="1">
          <a:blip r:embed="rId2">
            <a:alphaModFix/>
          </a:blip>
          <a:srcRect l="20170" t="-133" r="-13634" b="-1409"/>
          <a:stretch/>
        </p:blipFill>
        <p:spPr>
          <a:xfrm>
            <a:off x="-42529" y="-215752"/>
            <a:ext cx="19080000" cy="8243846"/>
          </a:xfrm>
          <a:prstGeom prst="rect">
            <a:avLst/>
          </a:prstGeom>
          <a:noFill/>
          <a:ln>
            <a:noFill/>
          </a:ln>
        </p:spPr>
      </p:pic>
      <p:sp>
        <p:nvSpPr>
          <p:cNvPr id="26" name="Google Shape;26;p97"/>
          <p:cNvSpPr/>
          <p:nvPr/>
        </p:nvSpPr>
        <p:spPr>
          <a:xfrm>
            <a:off x="-42530" y="-194646"/>
            <a:ext cx="16271999" cy="8136000"/>
          </a:xfrm>
          <a:prstGeom prst="rect">
            <a:avLst/>
          </a:prstGeom>
          <a:gradFill>
            <a:gsLst>
              <a:gs pos="0">
                <a:srgbClr val="4B54FF"/>
              </a:gs>
              <a:gs pos="54000">
                <a:srgbClr val="00EFEF">
                  <a:alpha val="0"/>
                </a:srgbClr>
              </a:gs>
              <a:gs pos="100000">
                <a:srgbClr val="00EFEF">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7" name="Google Shape;27;p97"/>
          <p:cNvSpPr txBox="1">
            <a:spLocks noGrp="1"/>
          </p:cNvSpPr>
          <p:nvPr>
            <p:ph type="body" idx="1"/>
          </p:nvPr>
        </p:nvSpPr>
        <p:spPr>
          <a:xfrm>
            <a:off x="697519" y="2146730"/>
            <a:ext cx="14671442" cy="2425269"/>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8" name="Google Shape;28;p97"/>
          <p:cNvSpPr txBox="1">
            <a:spLocks noGrp="1"/>
          </p:cNvSpPr>
          <p:nvPr>
            <p:ph type="body" idx="2"/>
          </p:nvPr>
        </p:nvSpPr>
        <p:spPr>
          <a:xfrm>
            <a:off x="670441" y="4572000"/>
            <a:ext cx="14698520" cy="284480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chemeClr val="lt1"/>
              </a:buClr>
              <a:buSzPts val="3150"/>
              <a:buFont typeface="Helvetica Neue"/>
              <a:buNone/>
              <a:defRPr sz="42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9" name="Google Shape;29;p97"/>
          <p:cNvSpPr txBox="1">
            <a:spLocks noGrp="1"/>
          </p:cNvSpPr>
          <p:nvPr>
            <p:ph type="body" idx="3"/>
          </p:nvPr>
        </p:nvSpPr>
        <p:spPr>
          <a:xfrm>
            <a:off x="9127458" y="856565"/>
            <a:ext cx="6241503" cy="382019"/>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3900"/>
              </a:spcBef>
              <a:spcAft>
                <a:spcPts val="0"/>
              </a:spcAft>
              <a:buClr>
                <a:schemeClr val="lt1"/>
              </a:buClr>
              <a:buSzPts val="2100"/>
              <a:buFont typeface="Helvetica Neue"/>
              <a:buNone/>
              <a:defRPr sz="2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 name="Google Shape;30;p97"/>
          <p:cNvSpPr txBox="1">
            <a:spLocks noGrp="1"/>
          </p:cNvSpPr>
          <p:nvPr>
            <p:ph type="body" idx="4"/>
          </p:nvPr>
        </p:nvSpPr>
        <p:spPr>
          <a:xfrm>
            <a:off x="9127458" y="1237927"/>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lt1"/>
              </a:buClr>
              <a:buSzPts val="1500"/>
              <a:buFont typeface="Helvetica Neue"/>
              <a:buNone/>
              <a:defRPr sz="2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1" name="Google Shape;31;p97"/>
          <p:cNvPicPr preferRelativeResize="0"/>
          <p:nvPr/>
        </p:nvPicPr>
        <p:blipFill rotWithShape="1">
          <a:blip r:embed="rId3">
            <a:alphaModFix/>
          </a:blip>
          <a:srcRect/>
          <a:stretch/>
        </p:blipFill>
        <p:spPr>
          <a:xfrm rot="5400000" flipH="1">
            <a:off x="500297" y="5636944"/>
            <a:ext cx="1933731" cy="2934324"/>
          </a:xfrm>
          <a:prstGeom prst="rect">
            <a:avLst/>
          </a:prstGeom>
          <a:noFill/>
          <a:ln>
            <a:noFill/>
          </a:ln>
        </p:spPr>
      </p:pic>
      <p:pic>
        <p:nvPicPr>
          <p:cNvPr id="32" name="Google Shape;32;p97"/>
          <p:cNvPicPr preferRelativeResize="0"/>
          <p:nvPr/>
        </p:nvPicPr>
        <p:blipFill rotWithShape="1">
          <a:blip r:embed="rId4">
            <a:alphaModFix/>
          </a:blip>
          <a:srcRect/>
          <a:stretch/>
        </p:blipFill>
        <p:spPr>
          <a:xfrm>
            <a:off x="13017355" y="8247027"/>
            <a:ext cx="1165516" cy="809265"/>
          </a:xfrm>
          <a:prstGeom prst="rect">
            <a:avLst/>
          </a:prstGeom>
          <a:noFill/>
          <a:ln>
            <a:noFill/>
          </a:ln>
        </p:spPr>
      </p:pic>
    </p:spTree>
    <p:extLst>
      <p:ext uri="{BB962C8B-B14F-4D97-AF65-F5344CB8AC3E}">
        <p14:creationId xmlns:p14="http://schemas.microsoft.com/office/powerpoint/2010/main" val="955962727"/>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Title - Full Photo">
  <p:cSld name="Title - Full Photo">
    <p:spTree>
      <p:nvGrpSpPr>
        <p:cNvPr id="1" name="Shape 33"/>
        <p:cNvGrpSpPr/>
        <p:nvPr/>
      </p:nvGrpSpPr>
      <p:grpSpPr>
        <a:xfrm>
          <a:off x="0" y="0"/>
          <a:ext cx="0" cy="0"/>
          <a:chOff x="0" y="0"/>
          <a:chExt cx="0" cy="0"/>
        </a:xfrm>
      </p:grpSpPr>
      <p:pic>
        <p:nvPicPr>
          <p:cNvPr id="34" name="Google Shape;34;p98"/>
          <p:cNvPicPr preferRelativeResize="0"/>
          <p:nvPr/>
        </p:nvPicPr>
        <p:blipFill rotWithShape="1">
          <a:blip r:embed="rId2">
            <a:alphaModFix/>
          </a:blip>
          <a:srcRect t="15615" b="-15615"/>
          <a:stretch/>
        </p:blipFill>
        <p:spPr>
          <a:xfrm>
            <a:off x="0" y="0"/>
            <a:ext cx="16256001" cy="10837333"/>
          </a:xfrm>
          <a:prstGeom prst="rect">
            <a:avLst/>
          </a:prstGeom>
          <a:noFill/>
          <a:ln>
            <a:noFill/>
          </a:ln>
        </p:spPr>
      </p:pic>
      <p:sp>
        <p:nvSpPr>
          <p:cNvPr id="35" name="Google Shape;35;p98"/>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6" name="Google Shape;36;p98"/>
          <p:cNvSpPr txBox="1">
            <a:spLocks noGrp="1"/>
          </p:cNvSpPr>
          <p:nvPr>
            <p:ph type="body" idx="1"/>
          </p:nvPr>
        </p:nvSpPr>
        <p:spPr>
          <a:xfrm>
            <a:off x="711200" y="792163"/>
            <a:ext cx="12888913" cy="4718837"/>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chemeClr val="lt1"/>
              </a:buClr>
              <a:buSzPts val="10800"/>
              <a:buFont typeface="Helvetica Neue"/>
              <a:buNone/>
              <a:defRPr sz="1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7" name="Google Shape;37;p98"/>
          <p:cNvSpPr txBox="1">
            <a:spLocks noGrp="1"/>
          </p:cNvSpPr>
          <p:nvPr>
            <p:ph type="body" idx="2"/>
          </p:nvPr>
        </p:nvSpPr>
        <p:spPr>
          <a:xfrm>
            <a:off x="711201" y="5511000"/>
            <a:ext cx="7173626" cy="1905800"/>
          </a:xfrm>
          <a:prstGeom prst="rect">
            <a:avLst/>
          </a:prstGeom>
          <a:noFill/>
          <a:ln>
            <a:noFill/>
          </a:ln>
        </p:spPr>
        <p:txBody>
          <a:bodyPr spcFirstLastPara="1" wrap="square" lIns="0" tIns="180000" rIns="0" bIns="0" anchor="t" anchorCtr="0">
            <a:normAutofit/>
          </a:bodyPr>
          <a:lstStyle>
            <a:lvl1pPr marL="457200" lvl="0" indent="-228600" algn="l">
              <a:lnSpc>
                <a:spcPct val="85000"/>
              </a:lnSpc>
              <a:spcBef>
                <a:spcPts val="0"/>
              </a:spcBef>
              <a:spcAft>
                <a:spcPts val="0"/>
              </a:spcAft>
              <a:buClr>
                <a:schemeClr val="lt1"/>
              </a:buClr>
              <a:buSzPts val="3300"/>
              <a:buFont typeface="Helvetica Neue"/>
              <a:buNone/>
              <a:defRPr sz="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 name="Google Shape;38;p98"/>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1" i="0" u="none" strike="noStrike" cap="none">
              <a:solidFill>
                <a:srgbClr val="000000"/>
              </a:solidFill>
              <a:latin typeface="Open Sans"/>
              <a:ea typeface="Open Sans"/>
              <a:cs typeface="Open Sans"/>
              <a:sym typeface="Open Sans"/>
            </a:endParaRPr>
          </a:p>
        </p:txBody>
      </p:sp>
    </p:spTree>
    <p:extLst>
      <p:ext uri="{BB962C8B-B14F-4D97-AF65-F5344CB8AC3E}">
        <p14:creationId xmlns:p14="http://schemas.microsoft.com/office/powerpoint/2010/main" val="149022701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1_Bullets">
  <p:cSld name="1_Bullets">
    <p:spTree>
      <p:nvGrpSpPr>
        <p:cNvPr id="1" name="Shape 39"/>
        <p:cNvGrpSpPr/>
        <p:nvPr/>
      </p:nvGrpSpPr>
      <p:grpSpPr>
        <a:xfrm>
          <a:off x="0" y="0"/>
          <a:ext cx="0" cy="0"/>
          <a:chOff x="0" y="0"/>
          <a:chExt cx="0" cy="0"/>
        </a:xfrm>
      </p:grpSpPr>
      <p:sp>
        <p:nvSpPr>
          <p:cNvPr id="40" name="Google Shape;40;p99"/>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66090" algn="l">
              <a:lnSpc>
                <a:spcPct val="100000"/>
              </a:lnSpc>
              <a:spcBef>
                <a:spcPts val="1200"/>
              </a:spcBef>
              <a:spcAft>
                <a:spcPts val="0"/>
              </a:spcAft>
              <a:buClr>
                <a:schemeClr val="dk2"/>
              </a:buClr>
              <a:buSzPts val="3740"/>
              <a:buFont typeface="Arial"/>
              <a:buChar char="•"/>
              <a:defRPr sz="4400" b="1" i="0">
                <a:solidFill>
                  <a:schemeClr val="dk2"/>
                </a:solidFill>
                <a:latin typeface="Helvetica Neue"/>
                <a:ea typeface="Helvetica Neue"/>
                <a:cs typeface="Helvetica Neue"/>
                <a:sym typeface="Helvetica Neue"/>
              </a:defRPr>
            </a:lvl1pPr>
            <a:lvl2pPr marL="914400" lvl="1" indent="-401319" algn="l">
              <a:lnSpc>
                <a:spcPct val="100000"/>
              </a:lnSpc>
              <a:spcBef>
                <a:spcPts val="0"/>
              </a:spcBef>
              <a:spcAft>
                <a:spcPts val="0"/>
              </a:spcAft>
              <a:buClr>
                <a:srgbClr val="4687E6"/>
              </a:buClr>
              <a:buSzPts val="2720"/>
              <a:buFont typeface="Helvetica Neue"/>
              <a:buChar char="•"/>
              <a:defRPr sz="3200" b="0" i="0">
                <a:solidFill>
                  <a:srgbClr val="3F3F3F"/>
                </a:solidFill>
                <a:latin typeface="Helvetica Neue"/>
                <a:ea typeface="Helvetica Neue"/>
                <a:cs typeface="Helvetica Neue"/>
                <a:sym typeface="Helvetica Neue"/>
              </a:defRPr>
            </a:lvl2pPr>
            <a:lvl3pPr marL="1371600" lvl="2" indent="-390525" algn="l">
              <a:lnSpc>
                <a:spcPct val="100000"/>
              </a:lnSpc>
              <a:spcBef>
                <a:spcPts val="600"/>
              </a:spcBef>
              <a:spcAft>
                <a:spcPts val="0"/>
              </a:spcAft>
              <a:buClr>
                <a:schemeClr val="accent6"/>
              </a:buClr>
              <a:buSzPts val="2550"/>
              <a:buFont typeface="Helvetica Neue"/>
              <a:buChar char="•"/>
              <a:defRPr sz="3000" b="0" i="0">
                <a:solidFill>
                  <a:srgbClr val="0070C0"/>
                </a:solidFill>
                <a:latin typeface="Helvetica Neue"/>
                <a:ea typeface="Helvetica Neue"/>
                <a:cs typeface="Helvetica Neue"/>
                <a:sym typeface="Helvetica Neue"/>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 name="Google Shape;41;p99"/>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2" name="Google Shape;42;p99"/>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3" name="Google Shape;43;p99"/>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403548229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Image Right - Text">
  <p:cSld name="Image Right - Text">
    <p:spTree>
      <p:nvGrpSpPr>
        <p:cNvPr id="1" name="Shape 44"/>
        <p:cNvGrpSpPr/>
        <p:nvPr/>
      </p:nvGrpSpPr>
      <p:grpSpPr>
        <a:xfrm>
          <a:off x="0" y="0"/>
          <a:ext cx="0" cy="0"/>
          <a:chOff x="0" y="0"/>
          <a:chExt cx="0" cy="0"/>
        </a:xfrm>
      </p:grpSpPr>
      <p:sp>
        <p:nvSpPr>
          <p:cNvPr id="45" name="Google Shape;45;p100"/>
          <p:cNvSpPr txBox="1">
            <a:spLocks noGrp="1"/>
          </p:cNvSpPr>
          <p:nvPr>
            <p:ph type="body" idx="1"/>
          </p:nvPr>
        </p:nvSpPr>
        <p:spPr>
          <a:xfrm>
            <a:off x="711201" y="792164"/>
            <a:ext cx="6535716" cy="2565634"/>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6" name="Google Shape;46;p100"/>
          <p:cNvSpPr txBox="1">
            <a:spLocks noGrp="1"/>
          </p:cNvSpPr>
          <p:nvPr>
            <p:ph type="body" idx="2"/>
          </p:nvPr>
        </p:nvSpPr>
        <p:spPr>
          <a:xfrm>
            <a:off x="723899" y="3357798"/>
            <a:ext cx="6126605" cy="4059002"/>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7" name="Google Shape;47;p100"/>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48" name="Google Shape;48;p100"/>
          <p:cNvSpPr>
            <a:spLocks noGrp="1"/>
          </p:cNvSpPr>
          <p:nvPr>
            <p:ph type="pic" idx="3"/>
          </p:nvPr>
        </p:nvSpPr>
        <p:spPr>
          <a:xfrm>
            <a:off x="8128000" y="792164"/>
            <a:ext cx="8128000" cy="740515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9" name="Google Shape;49;p100"/>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pic>
        <p:nvPicPr>
          <p:cNvPr id="50" name="Google Shape;50;p100"/>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sp>
        <p:nvSpPr>
          <p:cNvPr id="51" name="Google Shape;51;p100"/>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2" name="Google Shape;52;p100"/>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43087571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Focus point 2">
  <p:cSld name="Focus point 2">
    <p:spTree>
      <p:nvGrpSpPr>
        <p:cNvPr id="1" name="Shape 53"/>
        <p:cNvGrpSpPr/>
        <p:nvPr/>
      </p:nvGrpSpPr>
      <p:grpSpPr>
        <a:xfrm>
          <a:off x="0" y="0"/>
          <a:ext cx="0" cy="0"/>
          <a:chOff x="0" y="0"/>
          <a:chExt cx="0" cy="0"/>
        </a:xfrm>
      </p:grpSpPr>
      <p:pic>
        <p:nvPicPr>
          <p:cNvPr id="54" name="Google Shape;54;p101"/>
          <p:cNvPicPr preferRelativeResize="0"/>
          <p:nvPr/>
        </p:nvPicPr>
        <p:blipFill rotWithShape="1">
          <a:blip r:embed="rId2">
            <a:alphaModFix amt="50000"/>
          </a:blip>
          <a:srcRect/>
          <a:stretch/>
        </p:blipFill>
        <p:spPr>
          <a:xfrm>
            <a:off x="0" y="21972"/>
            <a:ext cx="16233457" cy="9144000"/>
          </a:xfrm>
          <a:prstGeom prst="rect">
            <a:avLst/>
          </a:prstGeom>
          <a:noFill/>
          <a:ln>
            <a:noFill/>
          </a:ln>
        </p:spPr>
      </p:pic>
      <p:sp>
        <p:nvSpPr>
          <p:cNvPr id="55" name="Google Shape;55;p101"/>
          <p:cNvSpPr txBox="1">
            <a:spLocks noGrp="1"/>
          </p:cNvSpPr>
          <p:nvPr>
            <p:ph type="body" idx="1"/>
          </p:nvPr>
        </p:nvSpPr>
        <p:spPr>
          <a:xfrm>
            <a:off x="9683645" y="1752438"/>
            <a:ext cx="5726243" cy="2420976"/>
          </a:xfrm>
          <a:prstGeom prst="rect">
            <a:avLst/>
          </a:prstGeom>
          <a:noFill/>
          <a:ln>
            <a:noFill/>
          </a:ln>
        </p:spPr>
        <p:txBody>
          <a:bodyPr spcFirstLastPara="1" wrap="square" lIns="0" tIns="180000" rIns="0" bIns="180000" anchor="ctr" anchorCtr="0">
            <a:normAutofit/>
          </a:bodyPr>
          <a:lstStyle>
            <a:lvl1pPr marL="457200" lvl="0" indent="-228600" algn="l">
              <a:lnSpc>
                <a:spcPct val="100000"/>
              </a:lnSpc>
              <a:spcBef>
                <a:spcPts val="3900"/>
              </a:spcBef>
              <a:spcAft>
                <a:spcPts val="0"/>
              </a:spcAft>
              <a:buClr>
                <a:srgbClr val="353535"/>
              </a:buClr>
              <a:buSzPts val="2400"/>
              <a:buFont typeface="Helvetica Neue"/>
              <a:buNone/>
              <a:defRPr sz="32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6" name="Google Shape;56;p101"/>
          <p:cNvSpPr/>
          <p:nvPr/>
        </p:nvSpPr>
        <p:spPr>
          <a:xfrm>
            <a:off x="-1229193" y="1763713"/>
            <a:ext cx="10478124" cy="2398426"/>
          </a:xfrm>
          <a:prstGeom prst="roundRect">
            <a:avLst>
              <a:gd name="adj" fmla="val 50000"/>
            </a:avLst>
          </a:prstGeom>
          <a:solidFill>
            <a:schemeClr val="accent2"/>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57" name="Google Shape;57;p101"/>
          <p:cNvSpPr txBox="1">
            <a:spLocks noGrp="1"/>
          </p:cNvSpPr>
          <p:nvPr>
            <p:ph type="body" idx="2"/>
          </p:nvPr>
        </p:nvSpPr>
        <p:spPr>
          <a:xfrm>
            <a:off x="711199" y="2018546"/>
            <a:ext cx="7417597" cy="1888760"/>
          </a:xfrm>
          <a:prstGeom prst="rect">
            <a:avLst/>
          </a:prstGeom>
          <a:noFill/>
          <a:ln>
            <a:noFill/>
          </a:ln>
        </p:spPr>
        <p:txBody>
          <a:bodyPr spcFirstLastPara="1" wrap="square" lIns="0" tIns="0" rIns="0" bIns="0" anchor="ctr" anchorCtr="0">
            <a:normAutofit/>
          </a:bodyPr>
          <a:lstStyle>
            <a:lvl1pPr marL="457200" lvl="0" indent="-228600" algn="r">
              <a:lnSpc>
                <a:spcPct val="100000"/>
              </a:lnSpc>
              <a:spcBef>
                <a:spcPts val="3900"/>
              </a:spcBef>
              <a:spcAft>
                <a:spcPts val="0"/>
              </a:spcAft>
              <a:buClr>
                <a:schemeClr val="lt1"/>
              </a:buClr>
              <a:buSzPts val="4050"/>
              <a:buFont typeface="Helvetica Neue"/>
              <a:buNone/>
              <a:defRPr sz="54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8" name="Google Shape;58;p101"/>
          <p:cNvSpPr/>
          <p:nvPr/>
        </p:nvSpPr>
        <p:spPr>
          <a:xfrm>
            <a:off x="7120328" y="4593134"/>
            <a:ext cx="10343214" cy="2398426"/>
          </a:xfrm>
          <a:prstGeom prst="roundRect">
            <a:avLst>
              <a:gd name="adj" fmla="val 50000"/>
            </a:avLst>
          </a:prstGeom>
          <a:solidFill>
            <a:schemeClr val="accent1"/>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59" name="Google Shape;59;p101"/>
          <p:cNvSpPr txBox="1">
            <a:spLocks noGrp="1"/>
          </p:cNvSpPr>
          <p:nvPr>
            <p:ph type="body" idx="3"/>
          </p:nvPr>
        </p:nvSpPr>
        <p:spPr>
          <a:xfrm>
            <a:off x="8128000" y="4847967"/>
            <a:ext cx="7281889" cy="188876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lt1"/>
              </a:buClr>
              <a:buSzPts val="4050"/>
              <a:buFont typeface="Helvetica Neue"/>
              <a:buNone/>
              <a:defRPr sz="54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0" name="Google Shape;60;p101"/>
          <p:cNvSpPr txBox="1">
            <a:spLocks noGrp="1"/>
          </p:cNvSpPr>
          <p:nvPr>
            <p:ph type="body" idx="4"/>
          </p:nvPr>
        </p:nvSpPr>
        <p:spPr>
          <a:xfrm>
            <a:off x="723899" y="4570584"/>
            <a:ext cx="5931733" cy="2420976"/>
          </a:xfrm>
          <a:prstGeom prst="rect">
            <a:avLst/>
          </a:prstGeom>
          <a:noFill/>
          <a:ln>
            <a:noFill/>
          </a:ln>
        </p:spPr>
        <p:txBody>
          <a:bodyPr spcFirstLastPara="1" wrap="square" lIns="0" tIns="180000" rIns="0" bIns="180000" anchor="ctr" anchorCtr="0">
            <a:normAutofit/>
          </a:bodyPr>
          <a:lstStyle>
            <a:lvl1pPr marL="457200" lvl="0" indent="-228600" algn="r">
              <a:lnSpc>
                <a:spcPct val="100000"/>
              </a:lnSpc>
              <a:spcBef>
                <a:spcPts val="3900"/>
              </a:spcBef>
              <a:spcAft>
                <a:spcPts val="0"/>
              </a:spcAft>
              <a:buClr>
                <a:srgbClr val="353535"/>
              </a:buClr>
              <a:buSzPts val="2400"/>
              <a:buFont typeface="Helvetica Neue"/>
              <a:buNone/>
              <a:defRPr sz="32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1" name="Google Shape;61;p101"/>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62" name="Google Shape;62;p101"/>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770566999"/>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matchingName="1_Cover 1">
  <p:cSld name="1_Cover 1">
    <p:bg>
      <p:bgPr>
        <a:solidFill>
          <a:schemeClr val="lt1"/>
        </a:solidFill>
        <a:effectLst/>
      </p:bgPr>
    </p:bg>
    <p:spTree>
      <p:nvGrpSpPr>
        <p:cNvPr id="1" name="Shape 63"/>
        <p:cNvGrpSpPr/>
        <p:nvPr/>
      </p:nvGrpSpPr>
      <p:grpSpPr>
        <a:xfrm>
          <a:off x="0" y="0"/>
          <a:ext cx="0" cy="0"/>
          <a:chOff x="0" y="0"/>
          <a:chExt cx="0" cy="0"/>
        </a:xfrm>
      </p:grpSpPr>
      <p:pic>
        <p:nvPicPr>
          <p:cNvPr id="64" name="Google Shape;64;p102"/>
          <p:cNvPicPr preferRelativeResize="0"/>
          <p:nvPr/>
        </p:nvPicPr>
        <p:blipFill rotWithShape="1">
          <a:blip r:embed="rId2">
            <a:alphaModFix/>
          </a:blip>
          <a:srcRect/>
          <a:stretch/>
        </p:blipFill>
        <p:spPr>
          <a:xfrm>
            <a:off x="0" y="0"/>
            <a:ext cx="16256000" cy="9144000"/>
          </a:xfrm>
          <a:prstGeom prst="rect">
            <a:avLst/>
          </a:prstGeom>
          <a:noFill/>
          <a:ln>
            <a:noFill/>
          </a:ln>
        </p:spPr>
      </p:pic>
    </p:spTree>
    <p:extLst>
      <p:ext uri="{BB962C8B-B14F-4D97-AF65-F5344CB8AC3E}">
        <p14:creationId xmlns:p14="http://schemas.microsoft.com/office/powerpoint/2010/main" val="205129439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Chapter">
  <p:cSld name="Chapter">
    <p:spTree>
      <p:nvGrpSpPr>
        <p:cNvPr id="1" name="Shape 65"/>
        <p:cNvGrpSpPr/>
        <p:nvPr/>
      </p:nvGrpSpPr>
      <p:grpSpPr>
        <a:xfrm>
          <a:off x="0" y="0"/>
          <a:ext cx="0" cy="0"/>
          <a:chOff x="0" y="0"/>
          <a:chExt cx="0" cy="0"/>
        </a:xfrm>
      </p:grpSpPr>
      <p:sp>
        <p:nvSpPr>
          <p:cNvPr id="66" name="Google Shape;66;p103"/>
          <p:cNvSpPr/>
          <p:nvPr/>
        </p:nvSpPr>
        <p:spPr>
          <a:xfrm>
            <a:off x="-1123" y="0"/>
            <a:ext cx="16256001" cy="9144000"/>
          </a:xfrm>
          <a:prstGeom prst="rect">
            <a:avLst/>
          </a:prstGeom>
          <a:gradFill>
            <a:gsLst>
              <a:gs pos="0">
                <a:schemeClr val="accent1"/>
              </a:gs>
              <a:gs pos="1000">
                <a:schemeClr val="accent1"/>
              </a:gs>
              <a:gs pos="100000">
                <a:schemeClr val="accent3"/>
              </a:gs>
            </a:gsLst>
            <a:lin ang="3600000" scaled="0"/>
          </a:gradFill>
          <a:ln>
            <a:noFill/>
          </a:ln>
          <a:effectLst>
            <a:outerShdw blurRad="25400" dist="12700" dir="5400000" rotWithShape="0">
              <a:schemeClr val="lt1">
                <a:alpha val="49803"/>
              </a:schemeClr>
            </a:outerShdw>
          </a:effectLst>
        </p:spPr>
        <p:txBody>
          <a:bodyPr spcFirstLastPara="1" wrap="square" lIns="47625" tIns="47625" rIns="47625" bIns="47625" anchor="ctr" anchorCtr="0">
            <a:norm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1" i="0" u="none" strike="noStrike" cap="none">
              <a:solidFill>
                <a:srgbClr val="FFFFFF"/>
              </a:solidFill>
              <a:latin typeface="Helvetica Neue"/>
              <a:ea typeface="Helvetica Neue"/>
              <a:cs typeface="Helvetica Neue"/>
              <a:sym typeface="Helvetica Neue"/>
            </a:endParaRPr>
          </a:p>
        </p:txBody>
      </p:sp>
      <p:sp>
        <p:nvSpPr>
          <p:cNvPr id="67" name="Google Shape;67;p103"/>
          <p:cNvSpPr txBox="1">
            <a:spLocks noGrp="1"/>
          </p:cNvSpPr>
          <p:nvPr>
            <p:ph type="body" idx="1"/>
          </p:nvPr>
        </p:nvSpPr>
        <p:spPr>
          <a:xfrm>
            <a:off x="1354655" y="1783830"/>
            <a:ext cx="13545568" cy="5576340"/>
          </a:xfrm>
          <a:prstGeom prst="rect">
            <a:avLst/>
          </a:prstGeom>
          <a:noFill/>
          <a:ln>
            <a:noFill/>
          </a:ln>
        </p:spPr>
        <p:txBody>
          <a:bodyPr spcFirstLastPara="1" wrap="square" lIns="0" tIns="0" rIns="0" bIns="0" anchor="ctr" anchorCtr="1">
            <a:normAutofit/>
          </a:bodyPr>
          <a:lstStyle>
            <a:lvl1pPr marL="457200" lvl="0" indent="-228600" algn="ctr">
              <a:lnSpc>
                <a:spcPct val="100000"/>
              </a:lnSpc>
              <a:spcBef>
                <a:spcPts val="0"/>
              </a:spcBef>
              <a:spcAft>
                <a:spcPts val="0"/>
              </a:spcAft>
              <a:buClr>
                <a:schemeClr val="lt1"/>
              </a:buClr>
              <a:buSzPts val="8625"/>
              <a:buFont typeface="Helvetica Neue"/>
              <a:buNone/>
              <a:defRPr sz="115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68" name="Google Shape;68;p103"/>
          <p:cNvPicPr preferRelativeResize="0"/>
          <p:nvPr/>
        </p:nvPicPr>
        <p:blipFill rotWithShape="1">
          <a:blip r:embed="rId2">
            <a:alphaModFix/>
          </a:blip>
          <a:srcRect/>
          <a:stretch/>
        </p:blipFill>
        <p:spPr>
          <a:xfrm rot="-5400000">
            <a:off x="13044484" y="4825317"/>
            <a:ext cx="2568314" cy="3852472"/>
          </a:xfrm>
          <a:prstGeom prst="rect">
            <a:avLst/>
          </a:prstGeom>
          <a:noFill/>
          <a:ln>
            <a:noFill/>
          </a:ln>
        </p:spPr>
      </p:pic>
      <p:pic>
        <p:nvPicPr>
          <p:cNvPr id="69" name="Google Shape;69;p103"/>
          <p:cNvPicPr preferRelativeResize="0"/>
          <p:nvPr/>
        </p:nvPicPr>
        <p:blipFill rotWithShape="1">
          <a:blip r:embed="rId2">
            <a:alphaModFix/>
          </a:blip>
          <a:srcRect/>
          <a:stretch/>
        </p:blipFill>
        <p:spPr>
          <a:xfrm rot="5400000">
            <a:off x="642079" y="-642079"/>
            <a:ext cx="2568314" cy="3852472"/>
          </a:xfrm>
          <a:prstGeom prst="rect">
            <a:avLst/>
          </a:prstGeom>
          <a:noFill/>
          <a:ln>
            <a:noFill/>
          </a:ln>
        </p:spPr>
      </p:pic>
      <p:sp>
        <p:nvSpPr>
          <p:cNvPr id="70" name="Google Shape;70;p103"/>
          <p:cNvSpPr/>
          <p:nvPr/>
        </p:nvSpPr>
        <p:spPr>
          <a:xfrm>
            <a:off x="0" y="8026400"/>
            <a:ext cx="16256001" cy="1117600"/>
          </a:xfrm>
          <a:prstGeom prst="rect">
            <a:avLst/>
          </a:prstGeom>
          <a:solidFill>
            <a:schemeClr val="lt1"/>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71" name="Google Shape;71;p103"/>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600"/>
              <a:buFont typeface="Open Sans Light"/>
              <a:buNone/>
              <a:defRPr sz="16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72" name="Google Shape;72;p103"/>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44074368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2_Blank_statement">
  <p:cSld name="2_Blank_statement">
    <p:spTree>
      <p:nvGrpSpPr>
        <p:cNvPr id="1" name="Shape 73"/>
        <p:cNvGrpSpPr/>
        <p:nvPr/>
      </p:nvGrpSpPr>
      <p:grpSpPr>
        <a:xfrm>
          <a:off x="0" y="0"/>
          <a:ext cx="0" cy="0"/>
          <a:chOff x="0" y="0"/>
          <a:chExt cx="0" cy="0"/>
        </a:xfrm>
      </p:grpSpPr>
      <p:sp>
        <p:nvSpPr>
          <p:cNvPr id="74" name="Google Shape;74;p104"/>
          <p:cNvSpPr/>
          <p:nvPr/>
        </p:nvSpPr>
        <p:spPr>
          <a:xfrm>
            <a:off x="0" y="0"/>
            <a:ext cx="16256001" cy="9144000"/>
          </a:xfrm>
          <a:prstGeom prst="rect">
            <a:avLst/>
          </a:prstGeom>
          <a:gradFill>
            <a:gsLst>
              <a:gs pos="0">
                <a:srgbClr val="2D3293"/>
              </a:gs>
              <a:gs pos="33000">
                <a:srgbClr val="2D3293"/>
              </a:gs>
              <a:gs pos="99000">
                <a:schemeClr val="accent2"/>
              </a:gs>
              <a:gs pos="100000">
                <a:schemeClr val="accent2"/>
              </a:gs>
            </a:gsLst>
            <a:lin ang="12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75" name="Google Shape;75;p104"/>
          <p:cNvPicPr preferRelativeResize="0"/>
          <p:nvPr/>
        </p:nvPicPr>
        <p:blipFill rotWithShape="1">
          <a:blip r:embed="rId2">
            <a:alphaModFix/>
          </a:blip>
          <a:srcRect/>
          <a:stretch/>
        </p:blipFill>
        <p:spPr>
          <a:xfrm>
            <a:off x="4933" y="0"/>
            <a:ext cx="16246135" cy="9144000"/>
          </a:xfrm>
          <a:prstGeom prst="rect">
            <a:avLst/>
          </a:prstGeom>
          <a:noFill/>
          <a:ln>
            <a:noFill/>
          </a:ln>
        </p:spPr>
      </p:pic>
      <p:sp>
        <p:nvSpPr>
          <p:cNvPr id="76" name="Google Shape;76;p104"/>
          <p:cNvSpPr txBox="1">
            <a:spLocks noGrp="1"/>
          </p:cNvSpPr>
          <p:nvPr>
            <p:ph type="body" idx="1"/>
          </p:nvPr>
        </p:nvSpPr>
        <p:spPr>
          <a:xfrm>
            <a:off x="3547534" y="1278467"/>
            <a:ext cx="9160933" cy="6587067"/>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5400"/>
              <a:buFont typeface="Helvetica Neue"/>
              <a:buNone/>
              <a:defRPr sz="72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358919077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82"/>
        <p:cNvGrpSpPr/>
        <p:nvPr/>
      </p:nvGrpSpPr>
      <p:grpSpPr>
        <a:xfrm>
          <a:off x="0" y="0"/>
          <a:ext cx="0" cy="0"/>
          <a:chOff x="0" y="0"/>
          <a:chExt cx="0" cy="0"/>
        </a:xfrm>
      </p:grpSpPr>
      <p:sp>
        <p:nvSpPr>
          <p:cNvPr id="83" name="Google Shape;83;p106"/>
          <p:cNvSpPr/>
          <p:nvPr/>
        </p:nvSpPr>
        <p:spPr>
          <a:xfrm>
            <a:off x="0" y="0"/>
            <a:ext cx="16256001" cy="91440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84" name="Google Shape;84;p106"/>
          <p:cNvPicPr preferRelativeResize="0"/>
          <p:nvPr/>
        </p:nvPicPr>
        <p:blipFill rotWithShape="1">
          <a:blip r:embed="rId2">
            <a:alphaModFix/>
          </a:blip>
          <a:srcRect/>
          <a:stretch/>
        </p:blipFill>
        <p:spPr>
          <a:xfrm rot="-5400000">
            <a:off x="13338919" y="6237108"/>
            <a:ext cx="2333665" cy="3500498"/>
          </a:xfrm>
          <a:prstGeom prst="rect">
            <a:avLst/>
          </a:prstGeom>
          <a:noFill/>
          <a:ln>
            <a:noFill/>
          </a:ln>
        </p:spPr>
      </p:pic>
      <p:pic>
        <p:nvPicPr>
          <p:cNvPr id="85" name="Google Shape;85;p106"/>
          <p:cNvPicPr preferRelativeResize="0"/>
          <p:nvPr/>
        </p:nvPicPr>
        <p:blipFill rotWithShape="1">
          <a:blip r:embed="rId3">
            <a:alphaModFix/>
          </a:blip>
          <a:srcRect/>
          <a:stretch/>
        </p:blipFill>
        <p:spPr>
          <a:xfrm rot="10800000">
            <a:off x="701436" y="872215"/>
            <a:ext cx="1806936" cy="1548000"/>
          </a:xfrm>
          <a:prstGeom prst="rect">
            <a:avLst/>
          </a:prstGeom>
          <a:noFill/>
          <a:ln>
            <a:noFill/>
          </a:ln>
        </p:spPr>
      </p:pic>
      <p:sp>
        <p:nvSpPr>
          <p:cNvPr id="86" name="Google Shape;86;p106"/>
          <p:cNvSpPr txBox="1">
            <a:spLocks noGrp="1"/>
          </p:cNvSpPr>
          <p:nvPr>
            <p:ph type="body" idx="1"/>
          </p:nvPr>
        </p:nvSpPr>
        <p:spPr>
          <a:xfrm>
            <a:off x="1444596" y="1587501"/>
            <a:ext cx="13365686" cy="5436228"/>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87" name="Google Shape;87;p106"/>
          <p:cNvSpPr txBox="1">
            <a:spLocks noGrp="1"/>
          </p:cNvSpPr>
          <p:nvPr>
            <p:ph type="body" idx="2"/>
          </p:nvPr>
        </p:nvSpPr>
        <p:spPr>
          <a:xfrm>
            <a:off x="4102725" y="7017692"/>
            <a:ext cx="8279150" cy="939800"/>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300"/>
              </a:spcBef>
              <a:spcAft>
                <a:spcPts val="0"/>
              </a:spcAft>
              <a:buClr>
                <a:schemeClr val="lt1"/>
              </a:buClr>
              <a:buSzPts val="3450"/>
              <a:buFont typeface="Helvetica Neue"/>
              <a:buNone/>
              <a:defRPr sz="46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293820261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1_Blank_diagrams">
  <p:cSld name="1_Blank_diagrams">
    <p:spTree>
      <p:nvGrpSpPr>
        <p:cNvPr id="1" name="Shape 88"/>
        <p:cNvGrpSpPr/>
        <p:nvPr/>
      </p:nvGrpSpPr>
      <p:grpSpPr>
        <a:xfrm>
          <a:off x="0" y="0"/>
          <a:ext cx="0" cy="0"/>
          <a:chOff x="0" y="0"/>
          <a:chExt cx="0" cy="0"/>
        </a:xfrm>
      </p:grpSpPr>
      <p:pic>
        <p:nvPicPr>
          <p:cNvPr id="89" name="Google Shape;89;p107"/>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90" name="Google Shape;90;p107"/>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Tree>
    <p:extLst>
      <p:ext uri="{BB962C8B-B14F-4D97-AF65-F5344CB8AC3E}">
        <p14:creationId xmlns:p14="http://schemas.microsoft.com/office/powerpoint/2010/main" val="56436068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5_Blank_statement">
  <p:cSld name="5_Blank_statement">
    <p:spTree>
      <p:nvGrpSpPr>
        <p:cNvPr id="1" name="Shape 91"/>
        <p:cNvGrpSpPr/>
        <p:nvPr/>
      </p:nvGrpSpPr>
      <p:grpSpPr>
        <a:xfrm>
          <a:off x="0" y="0"/>
          <a:ext cx="0" cy="0"/>
          <a:chOff x="0" y="0"/>
          <a:chExt cx="0" cy="0"/>
        </a:xfrm>
      </p:grpSpPr>
      <p:pic>
        <p:nvPicPr>
          <p:cNvPr id="92" name="Google Shape;92;p108"/>
          <p:cNvPicPr preferRelativeResize="0"/>
          <p:nvPr/>
        </p:nvPicPr>
        <p:blipFill rotWithShape="1">
          <a:blip r:embed="rId2">
            <a:alphaModFix/>
          </a:blip>
          <a:srcRect/>
          <a:stretch/>
        </p:blipFill>
        <p:spPr>
          <a:xfrm>
            <a:off x="4932" y="0"/>
            <a:ext cx="16246137" cy="9144000"/>
          </a:xfrm>
          <a:prstGeom prst="rect">
            <a:avLst/>
          </a:prstGeom>
          <a:noFill/>
          <a:ln>
            <a:noFill/>
          </a:ln>
        </p:spPr>
      </p:pic>
      <p:sp>
        <p:nvSpPr>
          <p:cNvPr id="93" name="Google Shape;93;p108"/>
          <p:cNvSpPr txBox="1">
            <a:spLocks noGrp="1"/>
          </p:cNvSpPr>
          <p:nvPr>
            <p:ph type="body" idx="1"/>
          </p:nvPr>
        </p:nvSpPr>
        <p:spPr>
          <a:xfrm>
            <a:off x="3810000" y="745067"/>
            <a:ext cx="8636001"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accent2"/>
              </a:buClr>
              <a:buSzPts val="6600"/>
              <a:buFont typeface="Helvetica Neue"/>
              <a:buNone/>
              <a:defRPr sz="8800" b="0" i="0">
                <a:solidFill>
                  <a:schemeClr val="accent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240975182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1_Bullets_bg">
  <p:cSld name="1_Bullets_bg">
    <p:spTree>
      <p:nvGrpSpPr>
        <p:cNvPr id="1" name="Shape 94"/>
        <p:cNvGrpSpPr/>
        <p:nvPr/>
      </p:nvGrpSpPr>
      <p:grpSpPr>
        <a:xfrm>
          <a:off x="0" y="0"/>
          <a:ext cx="0" cy="0"/>
          <a:chOff x="0" y="0"/>
          <a:chExt cx="0" cy="0"/>
        </a:xfrm>
      </p:grpSpPr>
      <p:pic>
        <p:nvPicPr>
          <p:cNvPr id="95" name="Google Shape;95;p109"/>
          <p:cNvPicPr preferRelativeResize="0"/>
          <p:nvPr/>
        </p:nvPicPr>
        <p:blipFill rotWithShape="1">
          <a:blip r:embed="rId2">
            <a:alphaModFix amt="50000"/>
          </a:blip>
          <a:srcRect/>
          <a:stretch/>
        </p:blipFill>
        <p:spPr>
          <a:xfrm>
            <a:off x="-1" y="0"/>
            <a:ext cx="16233457" cy="9144000"/>
          </a:xfrm>
          <a:prstGeom prst="rect">
            <a:avLst/>
          </a:prstGeom>
          <a:noFill/>
          <a:ln>
            <a:noFill/>
          </a:ln>
        </p:spPr>
      </p:pic>
      <p:sp>
        <p:nvSpPr>
          <p:cNvPr id="96" name="Google Shape;96;p109"/>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66090" algn="l">
              <a:lnSpc>
                <a:spcPct val="100000"/>
              </a:lnSpc>
              <a:spcBef>
                <a:spcPts val="1200"/>
              </a:spcBef>
              <a:spcAft>
                <a:spcPts val="0"/>
              </a:spcAft>
              <a:buClr>
                <a:srgbClr val="6A6A6A"/>
              </a:buClr>
              <a:buSzPts val="3740"/>
              <a:buFont typeface="Arial"/>
              <a:buChar char="•"/>
              <a:defRPr sz="4400" b="1" i="0">
                <a:solidFill>
                  <a:srgbClr val="595959"/>
                </a:solidFill>
                <a:latin typeface="Helvetica Neue"/>
                <a:ea typeface="Helvetica Neue"/>
                <a:cs typeface="Helvetica Neue"/>
                <a:sym typeface="Helvetica Neue"/>
              </a:defRPr>
            </a:lvl1pPr>
            <a:lvl2pPr marL="914400" lvl="1" indent="-444500" algn="l">
              <a:lnSpc>
                <a:spcPct val="100000"/>
              </a:lnSpc>
              <a:spcBef>
                <a:spcPts val="1000"/>
              </a:spcBef>
              <a:spcAft>
                <a:spcPts val="0"/>
              </a:spcAft>
              <a:buClr>
                <a:srgbClr val="4687E6"/>
              </a:buClr>
              <a:buSzPts val="3400"/>
              <a:buFont typeface="Helvetica Neue"/>
              <a:buChar char="•"/>
              <a:defRPr sz="4000" b="0" i="0">
                <a:solidFill>
                  <a:srgbClr val="4687E6"/>
                </a:solidFill>
                <a:latin typeface="Helvetica Neue"/>
                <a:ea typeface="Helvetica Neue"/>
                <a:cs typeface="Helvetica Neue"/>
                <a:sym typeface="Helvetica Neue"/>
              </a:defRPr>
            </a:lvl2pPr>
            <a:lvl3pPr marL="1371600" lvl="2" indent="-401319" algn="l">
              <a:lnSpc>
                <a:spcPct val="100000"/>
              </a:lnSpc>
              <a:spcBef>
                <a:spcPts val="600"/>
              </a:spcBef>
              <a:spcAft>
                <a:spcPts val="0"/>
              </a:spcAft>
              <a:buClr>
                <a:schemeClr val="accent6"/>
              </a:buClr>
              <a:buSzPts val="2720"/>
              <a:buFont typeface="Helvetica Neue"/>
              <a:buChar char="•"/>
              <a:defRPr sz="3200" b="0" i="0">
                <a:solidFill>
                  <a:srgbClr val="7F7F7F"/>
                </a:solidFill>
                <a:latin typeface="Helvetica Neue"/>
                <a:ea typeface="Helvetica Neue"/>
                <a:cs typeface="Helvetica Neue"/>
                <a:sym typeface="Helvetica Neue"/>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7" name="Google Shape;97;p109"/>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8" name="Google Shape;98;p109"/>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99" name="Google Shape;99;p109"/>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88379423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Chapter 2">
  <p:cSld name="Chapter 2">
    <p:spTree>
      <p:nvGrpSpPr>
        <p:cNvPr id="1" name="Shape 100"/>
        <p:cNvGrpSpPr/>
        <p:nvPr/>
      </p:nvGrpSpPr>
      <p:grpSpPr>
        <a:xfrm>
          <a:off x="0" y="0"/>
          <a:ext cx="0" cy="0"/>
          <a:chOff x="0" y="0"/>
          <a:chExt cx="0" cy="0"/>
        </a:xfrm>
      </p:grpSpPr>
      <p:pic>
        <p:nvPicPr>
          <p:cNvPr id="101" name="Google Shape;101;p110"/>
          <p:cNvPicPr preferRelativeResize="0"/>
          <p:nvPr/>
        </p:nvPicPr>
        <p:blipFill rotWithShape="1">
          <a:blip r:embed="rId2">
            <a:alphaModFix amt="50000"/>
          </a:blip>
          <a:srcRect/>
          <a:stretch/>
        </p:blipFill>
        <p:spPr>
          <a:xfrm>
            <a:off x="0" y="0"/>
            <a:ext cx="16256000" cy="9156698"/>
          </a:xfrm>
          <a:prstGeom prst="rect">
            <a:avLst/>
          </a:prstGeom>
          <a:noFill/>
          <a:ln>
            <a:noFill/>
          </a:ln>
        </p:spPr>
      </p:pic>
      <p:sp>
        <p:nvSpPr>
          <p:cNvPr id="102" name="Google Shape;102;p110"/>
          <p:cNvSpPr txBox="1">
            <a:spLocks noGrp="1"/>
          </p:cNvSpPr>
          <p:nvPr>
            <p:ph type="body" idx="1"/>
          </p:nvPr>
        </p:nvSpPr>
        <p:spPr>
          <a:xfrm>
            <a:off x="2269067" y="792163"/>
            <a:ext cx="11751733" cy="7502312"/>
          </a:xfrm>
          <a:prstGeom prst="rect">
            <a:avLst/>
          </a:prstGeom>
          <a:noFill/>
          <a:ln>
            <a:noFill/>
          </a:ln>
        </p:spPr>
        <p:txBody>
          <a:bodyPr spcFirstLastPara="1" wrap="square" lIns="0" tIns="0" rIns="0" bIns="0" anchor="ctr" anchorCtr="1">
            <a:normAutofit/>
          </a:bodyPr>
          <a:lstStyle>
            <a:lvl1pPr marL="457200" lvl="0" indent="-228600" algn="ctr">
              <a:lnSpc>
                <a:spcPct val="85000"/>
              </a:lnSpc>
              <a:spcBef>
                <a:spcPts val="0"/>
              </a:spcBef>
              <a:spcAft>
                <a:spcPts val="0"/>
              </a:spcAft>
              <a:buClr>
                <a:schemeClr val="accent2"/>
              </a:buClr>
              <a:buSzPts val="8625"/>
              <a:buFont typeface="Helvetica Neue"/>
              <a:buNone/>
              <a:defRPr sz="11500" b="1" i="0">
                <a:solidFill>
                  <a:schemeClr val="accent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319833415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4_Blank_statement">
  <p:cSld name="4_Blank_statement">
    <p:spTree>
      <p:nvGrpSpPr>
        <p:cNvPr id="1" name="Shape 103"/>
        <p:cNvGrpSpPr/>
        <p:nvPr/>
      </p:nvGrpSpPr>
      <p:grpSpPr>
        <a:xfrm>
          <a:off x="0" y="0"/>
          <a:ext cx="0" cy="0"/>
          <a:chOff x="0" y="0"/>
          <a:chExt cx="0" cy="0"/>
        </a:xfrm>
      </p:grpSpPr>
      <p:sp>
        <p:nvSpPr>
          <p:cNvPr id="104" name="Google Shape;104;p111"/>
          <p:cNvSpPr/>
          <p:nvPr/>
        </p:nvSpPr>
        <p:spPr>
          <a:xfrm>
            <a:off x="0" y="0"/>
            <a:ext cx="16256001" cy="9144000"/>
          </a:xfrm>
          <a:prstGeom prst="rect">
            <a:avLst/>
          </a:prstGeom>
          <a:solidFill>
            <a:schemeClr val="accent2"/>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05" name="Google Shape;105;p111"/>
          <p:cNvPicPr preferRelativeResize="0"/>
          <p:nvPr/>
        </p:nvPicPr>
        <p:blipFill rotWithShape="1">
          <a:blip r:embed="rId2">
            <a:alphaModFix/>
          </a:blip>
          <a:srcRect/>
          <a:stretch/>
        </p:blipFill>
        <p:spPr>
          <a:xfrm>
            <a:off x="4940" y="0"/>
            <a:ext cx="16246121" cy="9144000"/>
          </a:xfrm>
          <a:prstGeom prst="rect">
            <a:avLst/>
          </a:prstGeom>
          <a:noFill/>
          <a:ln>
            <a:noFill/>
          </a:ln>
        </p:spPr>
      </p:pic>
      <p:sp>
        <p:nvSpPr>
          <p:cNvPr id="106" name="Google Shape;106;p111"/>
          <p:cNvSpPr txBox="1">
            <a:spLocks noGrp="1"/>
          </p:cNvSpPr>
          <p:nvPr>
            <p:ph type="body" idx="1"/>
          </p:nvPr>
        </p:nvSpPr>
        <p:spPr>
          <a:xfrm>
            <a:off x="3945467" y="745067"/>
            <a:ext cx="8365067"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194348688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Make bold statement">
  <p:cSld name="Make bold statement">
    <p:spTree>
      <p:nvGrpSpPr>
        <p:cNvPr id="1" name="Shape 107"/>
        <p:cNvGrpSpPr/>
        <p:nvPr/>
      </p:nvGrpSpPr>
      <p:grpSpPr>
        <a:xfrm>
          <a:off x="0" y="0"/>
          <a:ext cx="0" cy="0"/>
          <a:chOff x="0" y="0"/>
          <a:chExt cx="0" cy="0"/>
        </a:xfrm>
      </p:grpSpPr>
      <p:sp>
        <p:nvSpPr>
          <p:cNvPr id="108" name="Google Shape;108;p112"/>
          <p:cNvSpPr txBox="1">
            <a:spLocks noGrp="1"/>
          </p:cNvSpPr>
          <p:nvPr>
            <p:ph type="title"/>
          </p:nvPr>
        </p:nvSpPr>
        <p:spPr>
          <a:xfrm>
            <a:off x="1719290" y="3995937"/>
            <a:ext cx="12889433" cy="1668016"/>
          </a:xfrm>
          <a:prstGeom prst="rect">
            <a:avLst/>
          </a:prstGeom>
          <a:solidFill>
            <a:srgbClr val="28288C"/>
          </a:solidFill>
          <a:ln>
            <a:noFill/>
          </a:ln>
        </p:spPr>
        <p:txBody>
          <a:bodyPr spcFirstLastPara="1" wrap="square" lIns="81625" tIns="40825" rIns="81625" bIns="40825" anchor="ctr" anchorCtr="0">
            <a:noAutofit/>
          </a:bodyPr>
          <a:lstStyle>
            <a:lvl1pPr lvl="0" algn="ctr">
              <a:lnSpc>
                <a:spcPct val="100000"/>
              </a:lnSpc>
              <a:spcBef>
                <a:spcPts val="0"/>
              </a:spcBef>
              <a:spcAft>
                <a:spcPts val="0"/>
              </a:spcAft>
              <a:buClr>
                <a:schemeClr val="lt1"/>
              </a:buClr>
              <a:buSzPts val="8099"/>
              <a:buFont typeface="Arial"/>
              <a:buNone/>
              <a:defRPr sz="8099" cap="none">
                <a:solidFill>
                  <a:schemeClr val="lt1"/>
                </a:solidFill>
                <a:latin typeface="Arial"/>
                <a:ea typeface="Arial"/>
                <a:cs typeface="Arial"/>
                <a:sym typeface="Arial"/>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09" name="Google Shape;109;p112"/>
          <p:cNvSpPr txBox="1">
            <a:spLocks noGrp="1"/>
          </p:cNvSpPr>
          <p:nvPr>
            <p:ph type="body" idx="1"/>
          </p:nvPr>
        </p:nvSpPr>
        <p:spPr>
          <a:xfrm>
            <a:off x="1719290" y="1187624"/>
            <a:ext cx="12889433" cy="2808560"/>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3900"/>
              </a:spcBef>
              <a:spcAft>
                <a:spcPts val="0"/>
              </a:spcAft>
              <a:buClr>
                <a:srgbClr val="28288C"/>
              </a:buClr>
              <a:buSzPts val="5324"/>
              <a:buFont typeface="Arial"/>
              <a:buNone/>
              <a:defRPr sz="7099">
                <a:solidFill>
                  <a:srgbClr val="28288C"/>
                </a:solidFill>
                <a:latin typeface="Arial"/>
                <a:ea typeface="Arial"/>
                <a:cs typeface="Arial"/>
                <a:sym typeface="Arial"/>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0" name="Google Shape;110;p112"/>
          <p:cNvSpPr txBox="1">
            <a:spLocks noGrp="1"/>
          </p:cNvSpPr>
          <p:nvPr>
            <p:ph type="body" idx="2"/>
          </p:nvPr>
        </p:nvSpPr>
        <p:spPr>
          <a:xfrm>
            <a:off x="1719290" y="5652127"/>
            <a:ext cx="12889433" cy="215900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900"/>
              </a:spcBef>
              <a:spcAft>
                <a:spcPts val="0"/>
              </a:spcAft>
              <a:buClr>
                <a:srgbClr val="28288C"/>
              </a:buClr>
              <a:buSzPts val="5324"/>
              <a:buFont typeface="Arial"/>
              <a:buNone/>
              <a:defRPr sz="7099">
                <a:solidFill>
                  <a:srgbClr val="28288C"/>
                </a:solidFill>
                <a:latin typeface="Arial"/>
                <a:ea typeface="Arial"/>
                <a:cs typeface="Arial"/>
                <a:sym typeface="Arial"/>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1" name="Google Shape;111;p112"/>
          <p:cNvSpPr txBox="1">
            <a:spLocks noGrp="1"/>
          </p:cNvSpPr>
          <p:nvPr>
            <p:ph type="ftr" idx="11"/>
          </p:nvPr>
        </p:nvSpPr>
        <p:spPr>
          <a:xfrm>
            <a:off x="4250265" y="8468518"/>
            <a:ext cx="8517467"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000"/>
              <a:buFont typeface="Helvetica Neue"/>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12" name="Google Shape;112;p112"/>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00897565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6_Blank_statement">
  <p:cSld name="6_Blank_statement">
    <p:spTree>
      <p:nvGrpSpPr>
        <p:cNvPr id="1" name="Shape 113"/>
        <p:cNvGrpSpPr/>
        <p:nvPr/>
      </p:nvGrpSpPr>
      <p:grpSpPr>
        <a:xfrm>
          <a:off x="0" y="0"/>
          <a:ext cx="0" cy="0"/>
          <a:chOff x="0" y="0"/>
          <a:chExt cx="0" cy="0"/>
        </a:xfrm>
      </p:grpSpPr>
      <p:sp>
        <p:nvSpPr>
          <p:cNvPr id="114" name="Google Shape;114;p113"/>
          <p:cNvSpPr/>
          <p:nvPr/>
        </p:nvSpPr>
        <p:spPr>
          <a:xfrm>
            <a:off x="0" y="15868"/>
            <a:ext cx="16297201" cy="9180000"/>
          </a:xfrm>
          <a:prstGeom prst="rect">
            <a:avLst/>
          </a:prstGeom>
          <a:solidFill>
            <a:schemeClr val="accent2"/>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15" name="Google Shape;115;p113"/>
          <p:cNvPicPr preferRelativeResize="0"/>
          <p:nvPr/>
        </p:nvPicPr>
        <p:blipFill rotWithShape="1">
          <a:blip r:embed="rId2">
            <a:alphaModFix amt="22000"/>
          </a:blip>
          <a:srcRect/>
          <a:stretch/>
        </p:blipFill>
        <p:spPr>
          <a:xfrm>
            <a:off x="1" y="15868"/>
            <a:ext cx="16297200" cy="9180000"/>
          </a:xfrm>
          <a:prstGeom prst="rect">
            <a:avLst/>
          </a:prstGeom>
          <a:noFill/>
          <a:ln>
            <a:noFill/>
          </a:ln>
        </p:spPr>
      </p:pic>
      <p:sp>
        <p:nvSpPr>
          <p:cNvPr id="116" name="Google Shape;116;p113"/>
          <p:cNvSpPr txBox="1">
            <a:spLocks noGrp="1"/>
          </p:cNvSpPr>
          <p:nvPr>
            <p:ph type="body" idx="1"/>
          </p:nvPr>
        </p:nvSpPr>
        <p:spPr>
          <a:xfrm>
            <a:off x="541867" y="829734"/>
            <a:ext cx="14986000"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333757226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Blank_diagrams_with_header">
  <p:cSld name="Blank_diagrams_with_header">
    <p:spTree>
      <p:nvGrpSpPr>
        <p:cNvPr id="1" name="Shape 117"/>
        <p:cNvGrpSpPr/>
        <p:nvPr/>
      </p:nvGrpSpPr>
      <p:grpSpPr>
        <a:xfrm>
          <a:off x="0" y="0"/>
          <a:ext cx="0" cy="0"/>
          <a:chOff x="0" y="0"/>
          <a:chExt cx="0" cy="0"/>
        </a:xfrm>
      </p:grpSpPr>
      <p:sp>
        <p:nvSpPr>
          <p:cNvPr id="118" name="Google Shape;118;p114"/>
          <p:cNvSpPr txBox="1">
            <a:spLocks noGrp="1"/>
          </p:cNvSpPr>
          <p:nvPr>
            <p:ph type="body" idx="1"/>
          </p:nvPr>
        </p:nvSpPr>
        <p:spPr>
          <a:xfrm>
            <a:off x="1362792" y="338668"/>
            <a:ext cx="13530416" cy="1145358"/>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390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19" name="Google Shape;119;p114"/>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120" name="Google Shape;120;p114"/>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121" name="Google Shape;121;p114"/>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22" name="Google Shape;122;p114"/>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6001787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4 Blocks - Photo">
  <p:cSld name="4 Blocks - Photo">
    <p:spTree>
      <p:nvGrpSpPr>
        <p:cNvPr id="1" name="Shape 123"/>
        <p:cNvGrpSpPr/>
        <p:nvPr/>
      </p:nvGrpSpPr>
      <p:grpSpPr>
        <a:xfrm>
          <a:off x="0" y="0"/>
          <a:ext cx="0" cy="0"/>
          <a:chOff x="0" y="0"/>
          <a:chExt cx="0" cy="0"/>
        </a:xfrm>
      </p:grpSpPr>
      <p:pic>
        <p:nvPicPr>
          <p:cNvPr id="124" name="Google Shape;124;p115"/>
          <p:cNvPicPr preferRelativeResize="0"/>
          <p:nvPr/>
        </p:nvPicPr>
        <p:blipFill rotWithShape="1">
          <a:blip r:embed="rId2">
            <a:alphaModFix/>
          </a:blip>
          <a:srcRect/>
          <a:stretch/>
        </p:blipFill>
        <p:spPr>
          <a:xfrm>
            <a:off x="11627583" y="0"/>
            <a:ext cx="4628417" cy="9155111"/>
          </a:xfrm>
          <a:prstGeom prst="rect">
            <a:avLst/>
          </a:prstGeom>
          <a:noFill/>
          <a:ln>
            <a:noFill/>
          </a:ln>
        </p:spPr>
      </p:pic>
      <p:sp>
        <p:nvSpPr>
          <p:cNvPr id="125" name="Google Shape;125;p115"/>
          <p:cNvSpPr txBox="1">
            <a:spLocks noGrp="1"/>
          </p:cNvSpPr>
          <p:nvPr>
            <p:ph type="body" idx="1"/>
          </p:nvPr>
        </p:nvSpPr>
        <p:spPr>
          <a:xfrm>
            <a:off x="711200" y="552085"/>
            <a:ext cx="10210800" cy="908415"/>
          </a:xfrm>
          <a:prstGeom prst="rect">
            <a:avLst/>
          </a:prstGeom>
          <a:noFill/>
          <a:ln>
            <a:noFill/>
          </a:ln>
        </p:spPr>
        <p:txBody>
          <a:bodyPr spcFirstLastPara="1" wrap="square" lIns="0" tIns="0" rIns="0" bIns="0" anchor="b" anchorCtr="0">
            <a:noAutofit/>
          </a:bodyPr>
          <a:lstStyle>
            <a:lvl1pPr marL="457200" lvl="0" indent="-228600" algn="l">
              <a:lnSpc>
                <a:spcPct val="85000"/>
              </a:lnSpc>
              <a:spcBef>
                <a:spcPts val="0"/>
              </a:spcBef>
              <a:spcAft>
                <a:spcPts val="0"/>
              </a:spcAft>
              <a:buClr>
                <a:srgbClr val="2D3293"/>
              </a:buClr>
              <a:buSzPts val="4050"/>
              <a:buFont typeface="Helvetica Neue"/>
              <a:buNone/>
              <a:defRPr sz="5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26" name="Google Shape;126;p115"/>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sp>
        <p:nvSpPr>
          <p:cNvPr id="127" name="Google Shape;127;p115"/>
          <p:cNvSpPr/>
          <p:nvPr/>
        </p:nvSpPr>
        <p:spPr>
          <a:xfrm>
            <a:off x="11627582" y="-1"/>
            <a:ext cx="4689798" cy="914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28" name="Google Shape;128;p115"/>
          <p:cNvPicPr preferRelativeResize="0"/>
          <p:nvPr/>
        </p:nvPicPr>
        <p:blipFill rotWithShape="1">
          <a:blip r:embed="rId3">
            <a:alphaModFix/>
          </a:blip>
          <a:srcRect/>
          <a:stretch/>
        </p:blipFill>
        <p:spPr>
          <a:xfrm rot="-5400000" flipH="1">
            <a:off x="13821973" y="-500296"/>
            <a:ext cx="1933731" cy="2934324"/>
          </a:xfrm>
          <a:prstGeom prst="rect">
            <a:avLst/>
          </a:prstGeom>
          <a:noFill/>
          <a:ln>
            <a:noFill/>
          </a:ln>
        </p:spPr>
      </p:pic>
      <p:sp>
        <p:nvSpPr>
          <p:cNvPr id="129" name="Google Shape;129;p115"/>
          <p:cNvSpPr txBox="1">
            <a:spLocks noGrp="1"/>
          </p:cNvSpPr>
          <p:nvPr>
            <p:ph type="body" idx="2"/>
          </p:nvPr>
        </p:nvSpPr>
        <p:spPr>
          <a:xfrm>
            <a:off x="711201" y="216724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0" name="Google Shape;130;p115"/>
          <p:cNvSpPr txBox="1">
            <a:spLocks noGrp="1"/>
          </p:cNvSpPr>
          <p:nvPr>
            <p:ph type="body" idx="3"/>
          </p:nvPr>
        </p:nvSpPr>
        <p:spPr>
          <a:xfrm>
            <a:off x="6070600" y="216724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1" name="Google Shape;131;p115"/>
          <p:cNvSpPr/>
          <p:nvPr/>
        </p:nvSpPr>
        <p:spPr>
          <a:xfrm>
            <a:off x="711200" y="2082800"/>
            <a:ext cx="4851401" cy="8444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32" name="Google Shape;132;p115"/>
          <p:cNvSpPr/>
          <p:nvPr/>
        </p:nvSpPr>
        <p:spPr>
          <a:xfrm>
            <a:off x="6070599" y="2082800"/>
            <a:ext cx="4851401"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33" name="Google Shape;133;p115"/>
          <p:cNvSpPr/>
          <p:nvPr/>
        </p:nvSpPr>
        <p:spPr>
          <a:xfrm>
            <a:off x="711200" y="4578991"/>
            <a:ext cx="4851401" cy="84449"/>
          </a:xfrm>
          <a:prstGeom prst="rect">
            <a:avLst/>
          </a:prstGeom>
          <a:solidFill>
            <a:srgbClr val="6A71D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34" name="Google Shape;134;p115"/>
          <p:cNvSpPr/>
          <p:nvPr/>
        </p:nvSpPr>
        <p:spPr>
          <a:xfrm>
            <a:off x="6070599" y="4578991"/>
            <a:ext cx="4851401" cy="84449"/>
          </a:xfrm>
          <a:prstGeom prst="rect">
            <a:avLst/>
          </a:prstGeom>
          <a:solidFill>
            <a:schemeClr val="accent6"/>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35" name="Google Shape;135;p115"/>
          <p:cNvSpPr txBox="1">
            <a:spLocks noGrp="1"/>
          </p:cNvSpPr>
          <p:nvPr>
            <p:ph type="body" idx="4"/>
          </p:nvPr>
        </p:nvSpPr>
        <p:spPr>
          <a:xfrm>
            <a:off x="711201" y="466107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6" name="Google Shape;136;p115"/>
          <p:cNvSpPr txBox="1">
            <a:spLocks noGrp="1"/>
          </p:cNvSpPr>
          <p:nvPr>
            <p:ph type="body" idx="5"/>
          </p:nvPr>
        </p:nvSpPr>
        <p:spPr>
          <a:xfrm>
            <a:off x="6070600" y="466107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7" name="Google Shape;137;p115"/>
          <p:cNvSpPr txBox="1">
            <a:spLocks noGrp="1"/>
          </p:cNvSpPr>
          <p:nvPr>
            <p:ph type="ftr" idx="11"/>
          </p:nvPr>
        </p:nvSpPr>
        <p:spPr>
          <a:xfrm>
            <a:off x="4506556" y="8574271"/>
            <a:ext cx="8290521" cy="314045"/>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chemeClr val="lt1"/>
              </a:buClr>
              <a:buSzPts val="1400"/>
              <a:buFont typeface="Helvetica Neue"/>
              <a:buNone/>
              <a:defRPr sz="1400" b="0" i="0">
                <a:solidFill>
                  <a:schemeClr val="lt1"/>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38" name="Google Shape;138;p115"/>
          <p:cNvSpPr txBox="1">
            <a:spLocks noGrp="1"/>
          </p:cNvSpPr>
          <p:nvPr>
            <p:ph type="sldNum" idx="12"/>
          </p:nvPr>
        </p:nvSpPr>
        <p:spPr>
          <a:xfrm>
            <a:off x="15571303" y="8602293"/>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1pPr>
            <a:lvl2pPr marL="0" lvl="1"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2pPr>
            <a:lvl3pPr marL="0" lvl="2"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3pPr>
            <a:lvl4pPr marL="0" lvl="3"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4pPr>
            <a:lvl5pPr marL="0" lvl="4"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5pPr>
            <a:lvl6pPr marL="0" lvl="5"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6pPr>
            <a:lvl7pPr marL="0" lvl="6"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7pPr>
            <a:lvl8pPr marL="0" lvl="7"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8pPr>
            <a:lvl9pPr marL="0" lvl="8"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86776109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1_3 Blocks">
  <p:cSld name="1_3 Blocks">
    <p:spTree>
      <p:nvGrpSpPr>
        <p:cNvPr id="1" name="Shape 139"/>
        <p:cNvGrpSpPr/>
        <p:nvPr/>
      </p:nvGrpSpPr>
      <p:grpSpPr>
        <a:xfrm>
          <a:off x="0" y="0"/>
          <a:ext cx="0" cy="0"/>
          <a:chOff x="0" y="0"/>
          <a:chExt cx="0" cy="0"/>
        </a:xfrm>
      </p:grpSpPr>
      <p:sp>
        <p:nvSpPr>
          <p:cNvPr id="140" name="Google Shape;140;p116"/>
          <p:cNvSpPr txBox="1">
            <a:spLocks noGrp="1"/>
          </p:cNvSpPr>
          <p:nvPr>
            <p:ph type="body" idx="1"/>
          </p:nvPr>
        </p:nvSpPr>
        <p:spPr>
          <a:xfrm>
            <a:off x="711199"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41" name="Google Shape;141;p116"/>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142" name="Google Shape;142;p116"/>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143" name="Google Shape;143;p116"/>
          <p:cNvSpPr/>
          <p:nvPr/>
        </p:nvSpPr>
        <p:spPr>
          <a:xfrm>
            <a:off x="711200" y="1933731"/>
            <a:ext cx="7200000" cy="180000"/>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44" name="Google Shape;144;p116"/>
          <p:cNvSpPr/>
          <p:nvPr/>
        </p:nvSpPr>
        <p:spPr>
          <a:xfrm>
            <a:off x="8354543" y="1933732"/>
            <a:ext cx="7200000" cy="180000"/>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45" name="Google Shape;145;p116"/>
          <p:cNvSpPr/>
          <p:nvPr/>
        </p:nvSpPr>
        <p:spPr>
          <a:xfrm>
            <a:off x="711200" y="6999709"/>
            <a:ext cx="7200000"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46" name="Google Shape;146;p116"/>
          <p:cNvSpPr/>
          <p:nvPr/>
        </p:nvSpPr>
        <p:spPr>
          <a:xfrm>
            <a:off x="8354543" y="6999709"/>
            <a:ext cx="7200000" cy="84449"/>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47" name="Google Shape;147;p116"/>
          <p:cNvSpPr txBox="1">
            <a:spLocks noGrp="1"/>
          </p:cNvSpPr>
          <p:nvPr>
            <p:ph type="body" idx="2"/>
          </p:nvPr>
        </p:nvSpPr>
        <p:spPr>
          <a:xfrm>
            <a:off x="711200" y="3229337"/>
            <a:ext cx="720000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48" name="Google Shape;148;p116"/>
          <p:cNvSpPr txBox="1">
            <a:spLocks noGrp="1"/>
          </p:cNvSpPr>
          <p:nvPr>
            <p:ph type="body" idx="3"/>
          </p:nvPr>
        </p:nvSpPr>
        <p:spPr>
          <a:xfrm>
            <a:off x="711199" y="2430865"/>
            <a:ext cx="7200000"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49" name="Google Shape;149;p116"/>
          <p:cNvSpPr txBox="1">
            <a:spLocks noGrp="1"/>
          </p:cNvSpPr>
          <p:nvPr>
            <p:ph type="body" idx="4"/>
          </p:nvPr>
        </p:nvSpPr>
        <p:spPr>
          <a:xfrm>
            <a:off x="8354544" y="3229338"/>
            <a:ext cx="720000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50" name="Google Shape;150;p116"/>
          <p:cNvSpPr txBox="1">
            <a:spLocks noGrp="1"/>
          </p:cNvSpPr>
          <p:nvPr>
            <p:ph type="body" idx="5"/>
          </p:nvPr>
        </p:nvSpPr>
        <p:spPr>
          <a:xfrm>
            <a:off x="8354543" y="2430866"/>
            <a:ext cx="7200000"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51" name="Google Shape;151;p116"/>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152" name="Google Shape;152;p116"/>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153" name="Google Shape;153;p116"/>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54" name="Google Shape;154;p116"/>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405700464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1_Blank_statement">
  <p:cSld name="1_Blank_statement">
    <p:spTree>
      <p:nvGrpSpPr>
        <p:cNvPr id="1" name="Shape 155"/>
        <p:cNvGrpSpPr/>
        <p:nvPr/>
      </p:nvGrpSpPr>
      <p:grpSpPr>
        <a:xfrm>
          <a:off x="0" y="0"/>
          <a:ext cx="0" cy="0"/>
          <a:chOff x="0" y="0"/>
          <a:chExt cx="0" cy="0"/>
        </a:xfrm>
      </p:grpSpPr>
      <p:sp>
        <p:nvSpPr>
          <p:cNvPr id="156" name="Google Shape;156;p117"/>
          <p:cNvSpPr/>
          <p:nvPr/>
        </p:nvSpPr>
        <p:spPr>
          <a:xfrm>
            <a:off x="0" y="0"/>
            <a:ext cx="16256001" cy="91440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57" name="Google Shape;157;p117"/>
          <p:cNvPicPr preferRelativeResize="0"/>
          <p:nvPr/>
        </p:nvPicPr>
        <p:blipFill rotWithShape="1">
          <a:blip r:embed="rId2">
            <a:alphaModFix/>
          </a:blip>
          <a:srcRect/>
          <a:stretch/>
        </p:blipFill>
        <p:spPr>
          <a:xfrm rot="-5400000">
            <a:off x="13338919" y="6237108"/>
            <a:ext cx="2333665" cy="3500498"/>
          </a:xfrm>
          <a:prstGeom prst="rect">
            <a:avLst/>
          </a:prstGeom>
          <a:noFill/>
          <a:ln>
            <a:noFill/>
          </a:ln>
        </p:spPr>
      </p:pic>
      <p:sp>
        <p:nvSpPr>
          <p:cNvPr id="158" name="Google Shape;158;p117"/>
          <p:cNvSpPr txBox="1">
            <a:spLocks noGrp="1"/>
          </p:cNvSpPr>
          <p:nvPr>
            <p:ph type="body" idx="1"/>
          </p:nvPr>
        </p:nvSpPr>
        <p:spPr>
          <a:xfrm>
            <a:off x="541867" y="829734"/>
            <a:ext cx="14986000"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278461899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2_Title 4">
  <p:cSld name="3_Title 4">
    <p:spTree>
      <p:nvGrpSpPr>
        <p:cNvPr id="1" name="Shape 159"/>
        <p:cNvGrpSpPr/>
        <p:nvPr/>
      </p:nvGrpSpPr>
      <p:grpSpPr>
        <a:xfrm>
          <a:off x="0" y="0"/>
          <a:ext cx="0" cy="0"/>
          <a:chOff x="0" y="0"/>
          <a:chExt cx="0" cy="0"/>
        </a:xfrm>
      </p:grpSpPr>
      <p:sp>
        <p:nvSpPr>
          <p:cNvPr id="160" name="Google Shape;160;p118"/>
          <p:cNvSpPr/>
          <p:nvPr/>
        </p:nvSpPr>
        <p:spPr>
          <a:xfrm>
            <a:off x="1" y="8065034"/>
            <a:ext cx="16256101" cy="1117500"/>
          </a:xfrm>
          <a:prstGeom prst="rect">
            <a:avLst/>
          </a:prstGeom>
          <a:solidFill>
            <a:schemeClr val="lt1"/>
          </a:solidFill>
          <a:ln>
            <a:noFill/>
          </a:ln>
          <a:effectLst>
            <a:outerShdw blurRad="25400" dist="12700" dir="5400000" rotWithShape="0">
              <a:schemeClr val="lt1">
                <a:alpha val="49411"/>
              </a:scheme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161" name="Google Shape;161;p118"/>
          <p:cNvSpPr txBox="1">
            <a:spLocks noGrp="1"/>
          </p:cNvSpPr>
          <p:nvPr>
            <p:ph type="ftr" idx="11"/>
          </p:nvPr>
        </p:nvSpPr>
        <p:spPr>
          <a:xfrm>
            <a:off x="4831589" y="8483763"/>
            <a:ext cx="6593400" cy="376200"/>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a:buNone/>
              <a:defRPr sz="1400" b="0" i="0" u="none" strike="noStrike" cap="none">
                <a:solidFill>
                  <a:srgbClr val="6A6A6A"/>
                </a:solidFill>
                <a:latin typeface="Helvetica Neue"/>
                <a:ea typeface="Helvetica Neue"/>
                <a:cs typeface="Helvetica Neue"/>
                <a:sym typeface="Helvetica Neue"/>
              </a:defRPr>
            </a:lvl1pPr>
            <a:lvl2pPr marR="0" lvl="1" algn="ctr">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2pPr>
            <a:lvl3pPr marR="0" lvl="2" algn="ctr">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3pPr>
            <a:lvl4pPr marR="0" lvl="3" algn="ctr">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4pPr>
            <a:lvl5pPr marR="0" lvl="4" algn="ctr">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5pPr>
            <a:lvl6pPr marR="0" lvl="5" algn="ctr">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6pPr>
            <a:lvl7pPr marR="0" lvl="6" algn="ctr">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7pPr>
            <a:lvl8pPr marR="0" lvl="7" algn="ctr">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8pPr>
            <a:lvl9pPr marR="0" lvl="8" algn="ctr">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162" name="Google Shape;162;p118"/>
          <p:cNvSpPr txBox="1">
            <a:spLocks noGrp="1"/>
          </p:cNvSpPr>
          <p:nvPr>
            <p:ph type="body" idx="1"/>
          </p:nvPr>
        </p:nvSpPr>
        <p:spPr>
          <a:xfrm>
            <a:off x="697519" y="2146731"/>
            <a:ext cx="14671500" cy="2425200"/>
          </a:xfrm>
          <a:prstGeom prst="rect">
            <a:avLst/>
          </a:prstGeom>
          <a:noFill/>
          <a:ln>
            <a:noFill/>
          </a:ln>
        </p:spPr>
        <p:txBody>
          <a:bodyPr spcFirstLastPara="1" wrap="square" lIns="0" tIns="0" rIns="0" bIns="72000" anchor="b" anchorCtr="0">
            <a:normAutofit/>
          </a:bodyPr>
          <a:lstStyle>
            <a:lvl1pPr marL="457200" marR="0" lvl="0" indent="-228600" algn="l">
              <a:lnSpc>
                <a:spcPct val="100000"/>
              </a:lnSpc>
              <a:spcBef>
                <a:spcPts val="0"/>
              </a:spcBef>
              <a:spcAft>
                <a:spcPts val="0"/>
              </a:spcAft>
              <a:buClr>
                <a:schemeClr val="lt1"/>
              </a:buClr>
              <a:buSzPts val="6600"/>
              <a:buFont typeface="Helvetica Neue"/>
              <a:buNone/>
              <a:defRPr sz="8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3900"/>
              </a:spcBef>
              <a:spcAft>
                <a:spcPts val="0"/>
              </a:spcAft>
              <a:buClr>
                <a:srgbClr val="000000"/>
              </a:buClr>
              <a:buSzPts val="2400"/>
              <a:buFont typeface="Helvetica Neue"/>
              <a:buNone/>
              <a:defRPr sz="3200" b="0" i="0" u="none" strike="noStrike" cap="none">
                <a:solidFill>
                  <a:srgbClr val="000000"/>
                </a:solidFill>
                <a:latin typeface="Helvetica Neue"/>
                <a:ea typeface="Helvetica Neue"/>
                <a:cs typeface="Helvetica Neue"/>
                <a:sym typeface="Helvetica Neue"/>
              </a:defRPr>
            </a:lvl2pPr>
            <a:lvl3pPr marL="1371600" marR="0" lvl="2"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3900"/>
              </a:spcBef>
              <a:spcAft>
                <a:spcPts val="0"/>
              </a:spcAft>
              <a:buClr>
                <a:srgbClr val="2D3293"/>
              </a:buClr>
              <a:buSzPts val="3900"/>
              <a:buFont typeface="Open Sans"/>
              <a:buNone/>
              <a:defRPr sz="5200" b="1" i="0" u="none" strike="noStrike" cap="none">
                <a:solidFill>
                  <a:srgbClr val="2D3293"/>
                </a:solidFill>
                <a:latin typeface="Open Sans"/>
                <a:ea typeface="Open Sans"/>
                <a:cs typeface="Open Sans"/>
                <a:sym typeface="Open Sans"/>
              </a:defRPr>
            </a:lvl5pPr>
            <a:lvl6pPr marL="2743200" marR="0" lvl="5"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163" name="Google Shape;163;p118"/>
          <p:cNvSpPr txBox="1">
            <a:spLocks noGrp="1"/>
          </p:cNvSpPr>
          <p:nvPr>
            <p:ph type="body" idx="2"/>
          </p:nvPr>
        </p:nvSpPr>
        <p:spPr>
          <a:xfrm>
            <a:off x="670442" y="4572001"/>
            <a:ext cx="14698500" cy="2844900"/>
          </a:xfrm>
          <a:prstGeom prst="rect">
            <a:avLst/>
          </a:prstGeom>
          <a:noFill/>
          <a:ln>
            <a:noFill/>
          </a:ln>
        </p:spPr>
        <p:txBody>
          <a:bodyPr spcFirstLastPara="1" wrap="square" lIns="0" tIns="72000" rIns="0" bIns="0" anchor="t" anchorCtr="0">
            <a:normAutofit/>
          </a:bodyPr>
          <a:lstStyle>
            <a:lvl1pPr marL="457200" marR="0" lvl="0" indent="-228600" algn="l">
              <a:lnSpc>
                <a:spcPct val="100000"/>
              </a:lnSpc>
              <a:spcBef>
                <a:spcPts val="300"/>
              </a:spcBef>
              <a:spcAft>
                <a:spcPts val="0"/>
              </a:spcAft>
              <a:buClr>
                <a:schemeClr val="lt1"/>
              </a:buClr>
              <a:buSzPts val="3150"/>
              <a:buFont typeface="Helvetica Neue"/>
              <a:buNone/>
              <a:defRPr sz="42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3900"/>
              </a:spcBef>
              <a:spcAft>
                <a:spcPts val="0"/>
              </a:spcAft>
              <a:buClr>
                <a:srgbClr val="000000"/>
              </a:buClr>
              <a:buSzPts val="2400"/>
              <a:buFont typeface="Helvetica Neue"/>
              <a:buNone/>
              <a:defRPr sz="3200" b="0" i="0" u="none" strike="noStrike" cap="none">
                <a:solidFill>
                  <a:srgbClr val="000000"/>
                </a:solidFill>
                <a:latin typeface="Helvetica Neue"/>
                <a:ea typeface="Helvetica Neue"/>
                <a:cs typeface="Helvetica Neue"/>
                <a:sym typeface="Helvetica Neue"/>
              </a:defRPr>
            </a:lvl2pPr>
            <a:lvl3pPr marL="1371600" marR="0" lvl="2"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3900"/>
              </a:spcBef>
              <a:spcAft>
                <a:spcPts val="0"/>
              </a:spcAft>
              <a:buClr>
                <a:srgbClr val="2D3293"/>
              </a:buClr>
              <a:buSzPts val="3900"/>
              <a:buFont typeface="Open Sans"/>
              <a:buNone/>
              <a:defRPr sz="5200" b="1" i="0" u="none" strike="noStrike" cap="none">
                <a:solidFill>
                  <a:srgbClr val="2D3293"/>
                </a:solidFill>
                <a:latin typeface="Open Sans"/>
                <a:ea typeface="Open Sans"/>
                <a:cs typeface="Open Sans"/>
                <a:sym typeface="Open Sans"/>
              </a:defRPr>
            </a:lvl5pPr>
            <a:lvl6pPr marL="2743200" marR="0" lvl="5"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pic>
        <p:nvPicPr>
          <p:cNvPr id="164" name="Google Shape;164;p118"/>
          <p:cNvPicPr preferRelativeResize="0"/>
          <p:nvPr/>
        </p:nvPicPr>
        <p:blipFill rotWithShape="1">
          <a:blip r:embed="rId2">
            <a:alphaModFix/>
          </a:blip>
          <a:srcRect/>
          <a:stretch/>
        </p:blipFill>
        <p:spPr>
          <a:xfrm>
            <a:off x="657902" y="660384"/>
            <a:ext cx="986503" cy="983227"/>
          </a:xfrm>
          <a:prstGeom prst="rect">
            <a:avLst/>
          </a:prstGeom>
          <a:noFill/>
          <a:ln>
            <a:noFill/>
          </a:ln>
        </p:spPr>
      </p:pic>
      <p:sp>
        <p:nvSpPr>
          <p:cNvPr id="165" name="Google Shape;165;p118"/>
          <p:cNvSpPr txBox="1">
            <a:spLocks noGrp="1"/>
          </p:cNvSpPr>
          <p:nvPr>
            <p:ph type="body" idx="3"/>
          </p:nvPr>
        </p:nvSpPr>
        <p:spPr>
          <a:xfrm>
            <a:off x="9127459" y="856566"/>
            <a:ext cx="6241500" cy="381900"/>
          </a:xfrm>
          <a:prstGeom prst="rect">
            <a:avLst/>
          </a:prstGeom>
          <a:noFill/>
          <a:ln>
            <a:noFill/>
          </a:ln>
        </p:spPr>
        <p:txBody>
          <a:bodyPr spcFirstLastPara="1" wrap="square" lIns="0" tIns="0" rIns="0" bIns="0" anchor="b" anchorCtr="0">
            <a:normAutofit/>
          </a:bodyPr>
          <a:lstStyle>
            <a:lvl1pPr marL="457200" marR="0" lvl="0" indent="-228600" algn="r">
              <a:lnSpc>
                <a:spcPct val="100000"/>
              </a:lnSpc>
              <a:spcBef>
                <a:spcPts val="3900"/>
              </a:spcBef>
              <a:spcAft>
                <a:spcPts val="0"/>
              </a:spcAft>
              <a:buClr>
                <a:schemeClr val="lt1"/>
              </a:buClr>
              <a:buSzPts val="2100"/>
              <a:buFont typeface="Helvetica Neue"/>
              <a:buNone/>
              <a:defRPr sz="2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3900"/>
              </a:spcBef>
              <a:spcAft>
                <a:spcPts val="0"/>
              </a:spcAft>
              <a:buClr>
                <a:srgbClr val="2D3293"/>
              </a:buClr>
              <a:buSzPts val="1350"/>
              <a:buFont typeface="Arial"/>
              <a:buNone/>
              <a:defRPr sz="1800" b="1" i="0" u="none" strike="noStrike" cap="none">
                <a:solidFill>
                  <a:srgbClr val="2D3293"/>
                </a:solidFill>
                <a:latin typeface="Open Sans"/>
                <a:ea typeface="Open Sans"/>
                <a:cs typeface="Open Sans"/>
                <a:sym typeface="Open Sans"/>
              </a:defRPr>
            </a:lvl2pPr>
            <a:lvl3pPr marL="1371600" marR="0" lvl="2"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166" name="Google Shape;166;p118"/>
          <p:cNvSpPr txBox="1">
            <a:spLocks noGrp="1"/>
          </p:cNvSpPr>
          <p:nvPr>
            <p:ph type="body" idx="4"/>
          </p:nvPr>
        </p:nvSpPr>
        <p:spPr>
          <a:xfrm>
            <a:off x="9127459" y="1237927"/>
            <a:ext cx="6241500" cy="405600"/>
          </a:xfrm>
          <a:prstGeom prst="rect">
            <a:avLst/>
          </a:prstGeom>
          <a:noFill/>
          <a:ln>
            <a:noFill/>
          </a:ln>
        </p:spPr>
        <p:txBody>
          <a:bodyPr spcFirstLastPara="1" wrap="square" lIns="0" tIns="36000" rIns="0" bIns="0" anchor="t" anchorCtr="0">
            <a:normAutofit/>
          </a:bodyPr>
          <a:lstStyle>
            <a:lvl1pPr marL="457200" marR="0" lvl="0" indent="-228600" algn="r">
              <a:lnSpc>
                <a:spcPct val="100000"/>
              </a:lnSpc>
              <a:spcBef>
                <a:spcPts val="3900"/>
              </a:spcBef>
              <a:spcAft>
                <a:spcPts val="0"/>
              </a:spcAft>
              <a:buClr>
                <a:schemeClr val="lt1"/>
              </a:buClr>
              <a:buSzPts val="1500"/>
              <a:buFont typeface="Helvetica Neue"/>
              <a:buNone/>
              <a:defRPr sz="20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3900"/>
              </a:spcBef>
              <a:spcAft>
                <a:spcPts val="0"/>
              </a:spcAft>
              <a:buClr>
                <a:srgbClr val="2D3293"/>
              </a:buClr>
              <a:buSzPts val="1350"/>
              <a:buFont typeface="Arial"/>
              <a:buNone/>
              <a:defRPr sz="1800" b="1" i="0" u="none" strike="noStrike" cap="none">
                <a:solidFill>
                  <a:srgbClr val="2D3293"/>
                </a:solidFill>
                <a:latin typeface="Open Sans"/>
                <a:ea typeface="Open Sans"/>
                <a:cs typeface="Open Sans"/>
                <a:sym typeface="Open Sans"/>
              </a:defRPr>
            </a:lvl2pPr>
            <a:lvl3pPr marL="1371600" marR="0" lvl="2"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pic>
        <p:nvPicPr>
          <p:cNvPr id="167" name="Google Shape;167;p118"/>
          <p:cNvPicPr preferRelativeResize="0"/>
          <p:nvPr/>
        </p:nvPicPr>
        <p:blipFill rotWithShape="1">
          <a:blip r:embed="rId3">
            <a:alphaModFix/>
          </a:blip>
          <a:srcRect/>
          <a:stretch/>
        </p:blipFill>
        <p:spPr>
          <a:xfrm rot="5400000" flipH="1">
            <a:off x="500297" y="5636945"/>
            <a:ext cx="1933731" cy="2934324"/>
          </a:xfrm>
          <a:prstGeom prst="rect">
            <a:avLst/>
          </a:prstGeom>
          <a:noFill/>
          <a:ln>
            <a:noFill/>
          </a:ln>
        </p:spPr>
      </p:pic>
      <p:pic>
        <p:nvPicPr>
          <p:cNvPr id="168" name="Google Shape;168;p118"/>
          <p:cNvPicPr preferRelativeResize="0"/>
          <p:nvPr/>
        </p:nvPicPr>
        <p:blipFill rotWithShape="1">
          <a:blip r:embed="rId4">
            <a:alphaModFix/>
          </a:blip>
          <a:srcRect/>
          <a:stretch/>
        </p:blipFill>
        <p:spPr>
          <a:xfrm>
            <a:off x="14724881" y="8496329"/>
            <a:ext cx="703863" cy="252000"/>
          </a:xfrm>
          <a:prstGeom prst="rect">
            <a:avLst/>
          </a:prstGeom>
          <a:noFill/>
          <a:ln>
            <a:noFill/>
          </a:ln>
        </p:spPr>
      </p:pic>
      <p:pic>
        <p:nvPicPr>
          <p:cNvPr id="169" name="Google Shape;169;p118"/>
          <p:cNvPicPr preferRelativeResize="0"/>
          <p:nvPr/>
        </p:nvPicPr>
        <p:blipFill rotWithShape="1">
          <a:blip r:embed="rId5">
            <a:alphaModFix/>
          </a:blip>
          <a:srcRect/>
          <a:stretch/>
        </p:blipFill>
        <p:spPr>
          <a:xfrm>
            <a:off x="12332936" y="8459263"/>
            <a:ext cx="432003" cy="360000"/>
          </a:xfrm>
          <a:prstGeom prst="rect">
            <a:avLst/>
          </a:prstGeom>
          <a:noFill/>
          <a:ln>
            <a:noFill/>
          </a:ln>
        </p:spPr>
      </p:pic>
      <p:sp>
        <p:nvSpPr>
          <p:cNvPr id="170" name="Google Shape;170;p118"/>
          <p:cNvSpPr txBox="1"/>
          <p:nvPr/>
        </p:nvSpPr>
        <p:spPr>
          <a:xfrm>
            <a:off x="12548938" y="8457362"/>
            <a:ext cx="1959900" cy="276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pic>
        <p:nvPicPr>
          <p:cNvPr id="171" name="Google Shape;171;p118"/>
          <p:cNvPicPr preferRelativeResize="0"/>
          <p:nvPr/>
        </p:nvPicPr>
        <p:blipFill rotWithShape="1">
          <a:blip r:embed="rId6">
            <a:alphaModFix/>
          </a:blip>
          <a:srcRect l="10165" r="10158"/>
          <a:stretch/>
        </p:blipFill>
        <p:spPr>
          <a:xfrm>
            <a:off x="-31439" y="-34819"/>
            <a:ext cx="16318880" cy="8139600"/>
          </a:xfrm>
          <a:prstGeom prst="rect">
            <a:avLst/>
          </a:prstGeom>
          <a:noFill/>
          <a:ln>
            <a:noFill/>
          </a:ln>
        </p:spPr>
      </p:pic>
      <p:sp>
        <p:nvSpPr>
          <p:cNvPr id="172" name="Google Shape;172;p118"/>
          <p:cNvSpPr/>
          <p:nvPr/>
        </p:nvSpPr>
        <p:spPr>
          <a:xfrm>
            <a:off x="15439" y="-38769"/>
            <a:ext cx="16271999" cy="8136000"/>
          </a:xfrm>
          <a:prstGeom prst="rect">
            <a:avLst/>
          </a:prstGeom>
          <a:gradFill>
            <a:gsLst>
              <a:gs pos="0">
                <a:srgbClr val="3B41BE"/>
              </a:gs>
              <a:gs pos="94000">
                <a:srgbClr val="18B2EC">
                  <a:alpha val="0"/>
                </a:srgbClr>
              </a:gs>
              <a:gs pos="100000">
                <a:srgbClr val="18B2EC">
                  <a:alpha val="0"/>
                </a:srgbClr>
              </a:gs>
            </a:gsLst>
            <a:lin ang="5400012" scaled="0"/>
          </a:gradFill>
          <a:ln>
            <a:noFill/>
          </a:ln>
          <a:effectLst>
            <a:outerShdw blurRad="25400" dist="12700" dir="5400000" rotWithShape="0">
              <a:schemeClr val="accent1">
                <a:alpha val="49411"/>
              </a:scheme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179117034"/>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6 Photos - Text">
  <p:cSld name="6 Photos - Text">
    <p:spTree>
      <p:nvGrpSpPr>
        <p:cNvPr id="1" name="Shape 173"/>
        <p:cNvGrpSpPr/>
        <p:nvPr/>
      </p:nvGrpSpPr>
      <p:grpSpPr>
        <a:xfrm>
          <a:off x="0" y="0"/>
          <a:ext cx="0" cy="0"/>
          <a:chOff x="0" y="0"/>
          <a:chExt cx="0" cy="0"/>
        </a:xfrm>
      </p:grpSpPr>
      <p:sp>
        <p:nvSpPr>
          <p:cNvPr id="174" name="Google Shape;174;p119"/>
          <p:cNvSpPr/>
          <p:nvPr/>
        </p:nvSpPr>
        <p:spPr>
          <a:xfrm>
            <a:off x="0" y="0"/>
            <a:ext cx="16256001" cy="91440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75" name="Google Shape;175;p119"/>
          <p:cNvSpPr>
            <a:spLocks noGrp="1"/>
          </p:cNvSpPr>
          <p:nvPr>
            <p:ph type="pic" idx="2"/>
          </p:nvPr>
        </p:nvSpPr>
        <p:spPr>
          <a:xfrm>
            <a:off x="741412" y="1885741"/>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76" name="Google Shape;176;p119"/>
          <p:cNvSpPr txBox="1">
            <a:spLocks noGrp="1"/>
          </p:cNvSpPr>
          <p:nvPr>
            <p:ph type="body" idx="1"/>
          </p:nvPr>
        </p:nvSpPr>
        <p:spPr>
          <a:xfrm>
            <a:off x="2314936" y="1912398"/>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9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77" name="Google Shape;177;p119"/>
          <p:cNvSpPr txBox="1">
            <a:spLocks noGrp="1"/>
          </p:cNvSpPr>
          <p:nvPr>
            <p:ph type="body" idx="3"/>
          </p:nvPr>
        </p:nvSpPr>
        <p:spPr>
          <a:xfrm>
            <a:off x="2314936" y="2327637"/>
            <a:ext cx="5312780" cy="1137274"/>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78" name="Google Shape;178;p119"/>
          <p:cNvSpPr txBox="1">
            <a:spLocks noGrp="1"/>
          </p:cNvSpPr>
          <p:nvPr>
            <p:ph type="body" idx="4"/>
          </p:nvPr>
        </p:nvSpPr>
        <p:spPr>
          <a:xfrm>
            <a:off x="711199" y="524933"/>
            <a:ext cx="14303103" cy="935567"/>
          </a:xfrm>
          <a:prstGeom prst="rect">
            <a:avLst/>
          </a:prstGeom>
          <a:noFill/>
          <a:ln>
            <a:noFill/>
          </a:ln>
        </p:spPr>
        <p:txBody>
          <a:bodyPr spcFirstLastPara="1" wrap="square" lIns="0" tIns="0" rIns="0" bIns="0" anchor="ctr" anchorCtr="0">
            <a:normAutofit/>
          </a:bodyPr>
          <a:lstStyle>
            <a:lvl1pPr marL="457200" lvl="0" indent="-228600" algn="l">
              <a:lnSpc>
                <a:spcPct val="85000"/>
              </a:lnSpc>
              <a:spcBef>
                <a:spcPts val="0"/>
              </a:spcBef>
              <a:spcAft>
                <a:spcPts val="0"/>
              </a:spcAft>
              <a:buClr>
                <a:schemeClr val="lt1"/>
              </a:buClr>
              <a:buSzPts val="3300"/>
              <a:buFont typeface="Open Sans SemiBold"/>
              <a:buNone/>
              <a:defRPr sz="4400" b="1" i="0">
                <a:solidFill>
                  <a:schemeClr val="lt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79" name="Google Shape;179;p119"/>
          <p:cNvSpPr/>
          <p:nvPr/>
        </p:nvSpPr>
        <p:spPr>
          <a:xfrm>
            <a:off x="0" y="8026400"/>
            <a:ext cx="16256001" cy="1117600"/>
          </a:xfrm>
          <a:prstGeom prst="rect">
            <a:avLst/>
          </a:prstGeom>
          <a:solidFill>
            <a:schemeClr val="lt1"/>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80" name="Google Shape;180;p119"/>
          <p:cNvSpPr>
            <a:spLocks noGrp="1"/>
          </p:cNvSpPr>
          <p:nvPr>
            <p:ph type="pic" idx="5"/>
          </p:nvPr>
        </p:nvSpPr>
        <p:spPr>
          <a:xfrm>
            <a:off x="741412" y="3890152"/>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81" name="Google Shape;181;p119"/>
          <p:cNvSpPr txBox="1">
            <a:spLocks noGrp="1"/>
          </p:cNvSpPr>
          <p:nvPr>
            <p:ph type="body" idx="6"/>
          </p:nvPr>
        </p:nvSpPr>
        <p:spPr>
          <a:xfrm>
            <a:off x="2314936" y="3916809"/>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9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2" name="Google Shape;182;p119"/>
          <p:cNvSpPr txBox="1">
            <a:spLocks noGrp="1"/>
          </p:cNvSpPr>
          <p:nvPr>
            <p:ph type="body" idx="7"/>
          </p:nvPr>
        </p:nvSpPr>
        <p:spPr>
          <a:xfrm>
            <a:off x="2314936" y="4332048"/>
            <a:ext cx="5312780" cy="1098508"/>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3" name="Google Shape;183;p119"/>
          <p:cNvSpPr>
            <a:spLocks noGrp="1"/>
          </p:cNvSpPr>
          <p:nvPr>
            <p:ph type="pic" idx="8"/>
          </p:nvPr>
        </p:nvSpPr>
        <p:spPr>
          <a:xfrm>
            <a:off x="741412" y="5867906"/>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84" name="Google Shape;184;p119"/>
          <p:cNvSpPr txBox="1">
            <a:spLocks noGrp="1"/>
          </p:cNvSpPr>
          <p:nvPr>
            <p:ph type="body" idx="9"/>
          </p:nvPr>
        </p:nvSpPr>
        <p:spPr>
          <a:xfrm>
            <a:off x="2314936" y="5894563"/>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9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5" name="Google Shape;185;p119"/>
          <p:cNvSpPr txBox="1">
            <a:spLocks noGrp="1"/>
          </p:cNvSpPr>
          <p:nvPr>
            <p:ph type="body" idx="13"/>
          </p:nvPr>
        </p:nvSpPr>
        <p:spPr>
          <a:xfrm>
            <a:off x="2314936" y="6309802"/>
            <a:ext cx="5312780" cy="1106998"/>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6" name="Google Shape;186;p119"/>
          <p:cNvSpPr>
            <a:spLocks noGrp="1"/>
          </p:cNvSpPr>
          <p:nvPr>
            <p:ph type="pic" idx="14"/>
          </p:nvPr>
        </p:nvSpPr>
        <p:spPr>
          <a:xfrm>
            <a:off x="8128000" y="1885741"/>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87" name="Google Shape;187;p119"/>
          <p:cNvSpPr txBox="1">
            <a:spLocks noGrp="1"/>
          </p:cNvSpPr>
          <p:nvPr>
            <p:ph type="body" idx="15"/>
          </p:nvPr>
        </p:nvSpPr>
        <p:spPr>
          <a:xfrm>
            <a:off x="9701524" y="1912398"/>
            <a:ext cx="5312779" cy="415239"/>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3900"/>
              </a:spcBef>
              <a:spcAft>
                <a:spcPts val="0"/>
              </a:spcAft>
              <a:buClr>
                <a:schemeClr val="dk1"/>
              </a:buClr>
              <a:buSzPts val="2100"/>
              <a:buFont typeface="Open Sans SemiBold"/>
              <a:buNone/>
              <a:defRPr sz="28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8" name="Google Shape;188;p119"/>
          <p:cNvSpPr txBox="1">
            <a:spLocks noGrp="1"/>
          </p:cNvSpPr>
          <p:nvPr>
            <p:ph type="body" idx="16"/>
          </p:nvPr>
        </p:nvSpPr>
        <p:spPr>
          <a:xfrm>
            <a:off x="9701524" y="2327637"/>
            <a:ext cx="5312780" cy="1137274"/>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9" name="Google Shape;189;p119"/>
          <p:cNvSpPr>
            <a:spLocks noGrp="1"/>
          </p:cNvSpPr>
          <p:nvPr>
            <p:ph type="pic" idx="17"/>
          </p:nvPr>
        </p:nvSpPr>
        <p:spPr>
          <a:xfrm>
            <a:off x="8128000" y="3890152"/>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90" name="Google Shape;190;p119"/>
          <p:cNvSpPr txBox="1">
            <a:spLocks noGrp="1"/>
          </p:cNvSpPr>
          <p:nvPr>
            <p:ph type="body" idx="18"/>
          </p:nvPr>
        </p:nvSpPr>
        <p:spPr>
          <a:xfrm>
            <a:off x="9701524" y="3916809"/>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9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91" name="Google Shape;191;p119"/>
          <p:cNvSpPr txBox="1">
            <a:spLocks noGrp="1"/>
          </p:cNvSpPr>
          <p:nvPr>
            <p:ph type="body" idx="19"/>
          </p:nvPr>
        </p:nvSpPr>
        <p:spPr>
          <a:xfrm>
            <a:off x="9701524" y="4332048"/>
            <a:ext cx="5312780" cy="1098508"/>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92" name="Google Shape;192;p119"/>
          <p:cNvSpPr>
            <a:spLocks noGrp="1"/>
          </p:cNvSpPr>
          <p:nvPr>
            <p:ph type="pic" idx="20"/>
          </p:nvPr>
        </p:nvSpPr>
        <p:spPr>
          <a:xfrm>
            <a:off x="8128000" y="5867906"/>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93" name="Google Shape;193;p119"/>
          <p:cNvSpPr txBox="1">
            <a:spLocks noGrp="1"/>
          </p:cNvSpPr>
          <p:nvPr>
            <p:ph type="body" idx="21"/>
          </p:nvPr>
        </p:nvSpPr>
        <p:spPr>
          <a:xfrm>
            <a:off x="9701524" y="5894563"/>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9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94" name="Google Shape;194;p119"/>
          <p:cNvSpPr txBox="1">
            <a:spLocks noGrp="1"/>
          </p:cNvSpPr>
          <p:nvPr>
            <p:ph type="body" idx="22"/>
          </p:nvPr>
        </p:nvSpPr>
        <p:spPr>
          <a:xfrm>
            <a:off x="9701524" y="6309802"/>
            <a:ext cx="5312780" cy="1094854"/>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95" name="Google Shape;195;p119"/>
          <p:cNvPicPr preferRelativeResize="0"/>
          <p:nvPr/>
        </p:nvPicPr>
        <p:blipFill rotWithShape="1">
          <a:blip r:embed="rId2">
            <a:alphaModFix/>
          </a:blip>
          <a:srcRect/>
          <a:stretch/>
        </p:blipFill>
        <p:spPr>
          <a:xfrm rot="5400000">
            <a:off x="434050" y="-434050"/>
            <a:ext cx="1736203" cy="2604304"/>
          </a:xfrm>
          <a:prstGeom prst="rect">
            <a:avLst/>
          </a:prstGeom>
          <a:noFill/>
          <a:ln>
            <a:noFill/>
          </a:ln>
        </p:spPr>
      </p:pic>
      <p:pic>
        <p:nvPicPr>
          <p:cNvPr id="196" name="Google Shape;196;p119"/>
          <p:cNvPicPr preferRelativeResize="0"/>
          <p:nvPr/>
        </p:nvPicPr>
        <p:blipFill rotWithShape="1">
          <a:blip r:embed="rId3">
            <a:alphaModFix/>
          </a:blip>
          <a:srcRect/>
          <a:stretch/>
        </p:blipFill>
        <p:spPr>
          <a:xfrm rot="-5400000">
            <a:off x="14042761" y="5824735"/>
            <a:ext cx="1770592" cy="2655888"/>
          </a:xfrm>
          <a:prstGeom prst="rect">
            <a:avLst/>
          </a:prstGeom>
          <a:noFill/>
          <a:ln>
            <a:noFill/>
          </a:ln>
        </p:spPr>
      </p:pic>
      <p:sp>
        <p:nvSpPr>
          <p:cNvPr id="197" name="Google Shape;197;p119"/>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98" name="Google Shape;198;p119"/>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680475189"/>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Analyze">
  <p:cSld name="Analyze">
    <p:spTree>
      <p:nvGrpSpPr>
        <p:cNvPr id="1" name="Shape 199"/>
        <p:cNvGrpSpPr/>
        <p:nvPr/>
      </p:nvGrpSpPr>
      <p:grpSpPr>
        <a:xfrm>
          <a:off x="0" y="0"/>
          <a:ext cx="0" cy="0"/>
          <a:chOff x="0" y="0"/>
          <a:chExt cx="0" cy="0"/>
        </a:xfrm>
      </p:grpSpPr>
      <p:grpSp>
        <p:nvGrpSpPr>
          <p:cNvPr id="200" name="Google Shape;200;p120"/>
          <p:cNvGrpSpPr/>
          <p:nvPr/>
        </p:nvGrpSpPr>
        <p:grpSpPr>
          <a:xfrm>
            <a:off x="4977114" y="3355141"/>
            <a:ext cx="1461541" cy="255212"/>
            <a:chOff x="4977114" y="3355141"/>
            <a:chExt cx="1461541" cy="255212"/>
          </a:xfrm>
        </p:grpSpPr>
        <p:cxnSp>
          <p:nvCxnSpPr>
            <p:cNvPr id="201" name="Google Shape;201;p120"/>
            <p:cNvCxnSpPr/>
            <p:nvPr/>
          </p:nvCxnSpPr>
          <p:spPr>
            <a:xfrm>
              <a:off x="4977114" y="3355141"/>
              <a:ext cx="1206329" cy="0"/>
            </a:xfrm>
            <a:prstGeom prst="straightConnector1">
              <a:avLst/>
            </a:prstGeom>
            <a:noFill/>
            <a:ln w="12700" cap="flat" cmpd="sng">
              <a:solidFill>
                <a:srgbClr val="000000"/>
              </a:solidFill>
              <a:prstDash val="solid"/>
              <a:miter lim="400000"/>
              <a:headEnd type="none" w="sm" len="sm"/>
              <a:tailEnd type="none" w="sm" len="sm"/>
            </a:ln>
          </p:spPr>
        </p:cxnSp>
        <p:cxnSp>
          <p:nvCxnSpPr>
            <p:cNvPr id="202" name="Google Shape;202;p120"/>
            <p:cNvCxnSpPr/>
            <p:nvPr/>
          </p:nvCxnSpPr>
          <p:spPr>
            <a:xfrm>
              <a:off x="6183443" y="3355141"/>
              <a:ext cx="255212" cy="255212"/>
            </a:xfrm>
            <a:prstGeom prst="straightConnector1">
              <a:avLst/>
            </a:prstGeom>
            <a:noFill/>
            <a:ln w="12700" cap="flat" cmpd="sng">
              <a:solidFill>
                <a:srgbClr val="000000"/>
              </a:solidFill>
              <a:prstDash val="solid"/>
              <a:miter lim="400000"/>
              <a:headEnd type="none" w="sm" len="sm"/>
              <a:tailEnd type="none" w="sm" len="sm"/>
            </a:ln>
          </p:spPr>
        </p:cxnSp>
      </p:grpSp>
      <p:grpSp>
        <p:nvGrpSpPr>
          <p:cNvPr id="203" name="Google Shape;203;p120"/>
          <p:cNvGrpSpPr/>
          <p:nvPr/>
        </p:nvGrpSpPr>
        <p:grpSpPr>
          <a:xfrm rot="10800000" flipH="1">
            <a:off x="4963180" y="5245881"/>
            <a:ext cx="1866955" cy="657494"/>
            <a:chOff x="5150967" y="3355141"/>
            <a:chExt cx="1488828" cy="157687"/>
          </a:xfrm>
        </p:grpSpPr>
        <p:cxnSp>
          <p:nvCxnSpPr>
            <p:cNvPr id="204" name="Google Shape;204;p120"/>
            <p:cNvCxnSpPr/>
            <p:nvPr/>
          </p:nvCxnSpPr>
          <p:spPr>
            <a:xfrm>
              <a:off x="5150967" y="3355141"/>
              <a:ext cx="1032476" cy="0"/>
            </a:xfrm>
            <a:prstGeom prst="straightConnector1">
              <a:avLst/>
            </a:prstGeom>
            <a:noFill/>
            <a:ln w="12700" cap="flat" cmpd="sng">
              <a:solidFill>
                <a:srgbClr val="000000"/>
              </a:solidFill>
              <a:prstDash val="solid"/>
              <a:miter lim="400000"/>
              <a:headEnd type="none" w="sm" len="sm"/>
              <a:tailEnd type="none" w="sm" len="sm"/>
            </a:ln>
          </p:spPr>
        </p:cxnSp>
        <p:cxnSp>
          <p:nvCxnSpPr>
            <p:cNvPr id="205" name="Google Shape;205;p120"/>
            <p:cNvCxnSpPr/>
            <p:nvPr/>
          </p:nvCxnSpPr>
          <p:spPr>
            <a:xfrm>
              <a:off x="6183443" y="3355141"/>
              <a:ext cx="456352" cy="157687"/>
            </a:xfrm>
            <a:prstGeom prst="straightConnector1">
              <a:avLst/>
            </a:prstGeom>
            <a:noFill/>
            <a:ln w="12700" cap="flat" cmpd="sng">
              <a:solidFill>
                <a:srgbClr val="000000"/>
              </a:solidFill>
              <a:prstDash val="solid"/>
              <a:miter lim="400000"/>
              <a:headEnd type="none" w="sm" len="sm"/>
              <a:tailEnd type="none" w="sm" len="sm"/>
            </a:ln>
          </p:spPr>
        </p:cxnSp>
      </p:grpSp>
      <p:sp>
        <p:nvSpPr>
          <p:cNvPr id="206" name="Google Shape;206;p120"/>
          <p:cNvSpPr txBox="1">
            <a:spLocks noGrp="1"/>
          </p:cNvSpPr>
          <p:nvPr>
            <p:ph type="body" idx="1"/>
          </p:nvPr>
        </p:nvSpPr>
        <p:spPr>
          <a:xfrm>
            <a:off x="711200" y="5452946"/>
            <a:ext cx="4010702" cy="1963854"/>
          </a:xfrm>
          <a:prstGeom prst="rect">
            <a:avLst/>
          </a:prstGeom>
          <a:noFill/>
          <a:ln>
            <a:noFill/>
          </a:ln>
        </p:spPr>
        <p:txBody>
          <a:bodyPr spcFirstLastPara="1" wrap="square" lIns="0" tIns="72000" rIns="0" bIns="0" anchor="t" anchorCtr="0">
            <a:normAutofit/>
          </a:bodyPr>
          <a:lstStyle>
            <a:lvl1pPr marL="457200" lvl="0" indent="-228600" algn="r">
              <a:lnSpc>
                <a:spcPct val="100000"/>
              </a:lnSpc>
              <a:spcBef>
                <a:spcPts val="39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7" name="Google Shape;207;p120"/>
          <p:cNvSpPr txBox="1">
            <a:spLocks noGrp="1"/>
          </p:cNvSpPr>
          <p:nvPr>
            <p:ph type="body" idx="2"/>
          </p:nvPr>
        </p:nvSpPr>
        <p:spPr>
          <a:xfrm>
            <a:off x="11399735" y="5185718"/>
            <a:ext cx="4010702" cy="2031862"/>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900"/>
              </a:spcBef>
              <a:spcAft>
                <a:spcPts val="0"/>
              </a:spcAft>
              <a:buClr>
                <a:srgbClr val="353535"/>
              </a:buClr>
              <a:buSzPts val="1950"/>
              <a:buFont typeface="Helvetica Neue"/>
              <a:buNone/>
              <a:defRPr sz="26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8" name="Google Shape;208;p120"/>
          <p:cNvSpPr txBox="1">
            <a:spLocks noGrp="1"/>
          </p:cNvSpPr>
          <p:nvPr>
            <p:ph type="body" idx="3"/>
          </p:nvPr>
        </p:nvSpPr>
        <p:spPr>
          <a:xfrm>
            <a:off x="11399735" y="2188518"/>
            <a:ext cx="4010702" cy="1892663"/>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9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grpSp>
        <p:nvGrpSpPr>
          <p:cNvPr id="209" name="Google Shape;209;p120"/>
          <p:cNvGrpSpPr/>
          <p:nvPr/>
        </p:nvGrpSpPr>
        <p:grpSpPr>
          <a:xfrm flipH="1">
            <a:off x="9317514" y="3011918"/>
            <a:ext cx="1756889" cy="941658"/>
            <a:chOff x="5435972" y="3355141"/>
            <a:chExt cx="1401055" cy="225838"/>
          </a:xfrm>
        </p:grpSpPr>
        <p:cxnSp>
          <p:nvCxnSpPr>
            <p:cNvPr id="210" name="Google Shape;210;p120"/>
            <p:cNvCxnSpPr/>
            <p:nvPr/>
          </p:nvCxnSpPr>
          <p:spPr>
            <a:xfrm>
              <a:off x="5435972" y="3355141"/>
              <a:ext cx="747470" cy="0"/>
            </a:xfrm>
            <a:prstGeom prst="straightConnector1">
              <a:avLst/>
            </a:prstGeom>
            <a:noFill/>
            <a:ln w="12700" cap="flat" cmpd="sng">
              <a:solidFill>
                <a:srgbClr val="000000"/>
              </a:solidFill>
              <a:prstDash val="solid"/>
              <a:miter lim="400000"/>
              <a:headEnd type="none" w="sm" len="sm"/>
              <a:tailEnd type="none" w="sm" len="sm"/>
            </a:ln>
          </p:spPr>
        </p:cxnSp>
        <p:cxnSp>
          <p:nvCxnSpPr>
            <p:cNvPr id="211" name="Google Shape;211;p120"/>
            <p:cNvCxnSpPr/>
            <p:nvPr/>
          </p:nvCxnSpPr>
          <p:spPr>
            <a:xfrm>
              <a:off x="6183443" y="3355141"/>
              <a:ext cx="653584" cy="225838"/>
            </a:xfrm>
            <a:prstGeom prst="straightConnector1">
              <a:avLst/>
            </a:prstGeom>
            <a:noFill/>
            <a:ln w="12700" cap="flat" cmpd="sng">
              <a:solidFill>
                <a:srgbClr val="000000"/>
              </a:solidFill>
              <a:prstDash val="solid"/>
              <a:miter lim="400000"/>
              <a:headEnd type="none" w="sm" len="sm"/>
              <a:tailEnd type="none" w="sm" len="sm"/>
            </a:ln>
          </p:spPr>
        </p:cxnSp>
      </p:grpSp>
      <p:sp>
        <p:nvSpPr>
          <p:cNvPr id="212" name="Google Shape;212;p120"/>
          <p:cNvSpPr txBox="1">
            <a:spLocks noGrp="1"/>
          </p:cNvSpPr>
          <p:nvPr>
            <p:ph type="body" idx="4"/>
          </p:nvPr>
        </p:nvSpPr>
        <p:spPr>
          <a:xfrm>
            <a:off x="720000" y="1578919"/>
            <a:ext cx="4010703" cy="609600"/>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chemeClr val="accent1"/>
              </a:buClr>
              <a:buSzPts val="2100"/>
              <a:buFont typeface="Helvetica Neue"/>
              <a:buNone/>
              <a:defRPr sz="2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13" name="Google Shape;213;p120"/>
          <p:cNvSpPr txBox="1">
            <a:spLocks noGrp="1"/>
          </p:cNvSpPr>
          <p:nvPr>
            <p:ph type="body" idx="5"/>
          </p:nvPr>
        </p:nvSpPr>
        <p:spPr>
          <a:xfrm>
            <a:off x="711200" y="2188519"/>
            <a:ext cx="4010702" cy="1892662"/>
          </a:xfrm>
          <a:prstGeom prst="rect">
            <a:avLst/>
          </a:prstGeom>
          <a:noFill/>
          <a:ln>
            <a:noFill/>
          </a:ln>
        </p:spPr>
        <p:txBody>
          <a:bodyPr spcFirstLastPara="1" wrap="square" lIns="0" tIns="72000" rIns="0" bIns="0" anchor="t" anchorCtr="0">
            <a:normAutofit/>
          </a:bodyPr>
          <a:lstStyle>
            <a:lvl1pPr marL="457200" lvl="0" indent="-228600" algn="r">
              <a:lnSpc>
                <a:spcPct val="100000"/>
              </a:lnSpc>
              <a:spcBef>
                <a:spcPts val="39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14" name="Google Shape;214;p120"/>
          <p:cNvSpPr txBox="1">
            <a:spLocks noGrp="1"/>
          </p:cNvSpPr>
          <p:nvPr>
            <p:ph type="body" idx="6"/>
          </p:nvPr>
        </p:nvSpPr>
        <p:spPr>
          <a:xfrm>
            <a:off x="720000" y="4843346"/>
            <a:ext cx="4010703" cy="609600"/>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chemeClr val="accent2"/>
              </a:buClr>
              <a:buSzPts val="2100"/>
              <a:buFont typeface="Helvetica Neue"/>
              <a:buNone/>
              <a:defRPr sz="2800" b="1" i="0">
                <a:solidFill>
                  <a:schemeClr val="accent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15" name="Google Shape;215;p120"/>
          <p:cNvSpPr txBox="1">
            <a:spLocks noGrp="1"/>
          </p:cNvSpPr>
          <p:nvPr>
            <p:ph type="body" idx="7"/>
          </p:nvPr>
        </p:nvSpPr>
        <p:spPr>
          <a:xfrm>
            <a:off x="11399734" y="1578919"/>
            <a:ext cx="4010703" cy="6096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chemeClr val="accent2"/>
              </a:buClr>
              <a:buSzPts val="2100"/>
              <a:buFont typeface="Helvetica Neue"/>
              <a:buNone/>
              <a:defRPr sz="2800" b="1" i="0">
                <a:solidFill>
                  <a:schemeClr val="accent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grpSp>
        <p:nvGrpSpPr>
          <p:cNvPr id="216" name="Google Shape;216;p120"/>
          <p:cNvGrpSpPr/>
          <p:nvPr/>
        </p:nvGrpSpPr>
        <p:grpSpPr>
          <a:xfrm rot="10800000">
            <a:off x="9814139" y="5741248"/>
            <a:ext cx="1260263" cy="405551"/>
            <a:chOff x="5533392" y="3355141"/>
            <a:chExt cx="905263" cy="255212"/>
          </a:xfrm>
        </p:grpSpPr>
        <p:cxnSp>
          <p:nvCxnSpPr>
            <p:cNvPr id="217" name="Google Shape;217;p120"/>
            <p:cNvCxnSpPr/>
            <p:nvPr/>
          </p:nvCxnSpPr>
          <p:spPr>
            <a:xfrm>
              <a:off x="5533392" y="3355141"/>
              <a:ext cx="650050" cy="0"/>
            </a:xfrm>
            <a:prstGeom prst="straightConnector1">
              <a:avLst/>
            </a:prstGeom>
            <a:noFill/>
            <a:ln w="12700" cap="flat" cmpd="sng">
              <a:solidFill>
                <a:srgbClr val="000000"/>
              </a:solidFill>
              <a:prstDash val="solid"/>
              <a:miter lim="400000"/>
              <a:headEnd type="none" w="sm" len="sm"/>
              <a:tailEnd type="none" w="sm" len="sm"/>
            </a:ln>
          </p:spPr>
        </p:cxnSp>
        <p:cxnSp>
          <p:nvCxnSpPr>
            <p:cNvPr id="218" name="Google Shape;218;p120"/>
            <p:cNvCxnSpPr/>
            <p:nvPr/>
          </p:nvCxnSpPr>
          <p:spPr>
            <a:xfrm>
              <a:off x="6183443" y="3355141"/>
              <a:ext cx="255212" cy="255212"/>
            </a:xfrm>
            <a:prstGeom prst="straightConnector1">
              <a:avLst/>
            </a:prstGeom>
            <a:noFill/>
            <a:ln w="12700" cap="flat" cmpd="sng">
              <a:solidFill>
                <a:srgbClr val="000000"/>
              </a:solidFill>
              <a:prstDash val="solid"/>
              <a:miter lim="400000"/>
              <a:headEnd type="none" w="sm" len="sm"/>
              <a:tailEnd type="none" w="sm" len="sm"/>
            </a:ln>
          </p:spPr>
        </p:cxnSp>
      </p:grpSp>
      <p:sp>
        <p:nvSpPr>
          <p:cNvPr id="219" name="Google Shape;219;p120"/>
          <p:cNvSpPr txBox="1">
            <a:spLocks noGrp="1"/>
          </p:cNvSpPr>
          <p:nvPr>
            <p:ph type="body" idx="8"/>
          </p:nvPr>
        </p:nvSpPr>
        <p:spPr>
          <a:xfrm>
            <a:off x="11399734" y="4576118"/>
            <a:ext cx="4010703" cy="6096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chemeClr val="accent1"/>
              </a:buClr>
              <a:buSzPts val="2100"/>
              <a:buFont typeface="Helvetica Neue"/>
              <a:buNone/>
              <a:defRPr sz="2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220" name="Google Shape;220;p120"/>
          <p:cNvPicPr preferRelativeResize="0"/>
          <p:nvPr/>
        </p:nvPicPr>
        <p:blipFill rotWithShape="1">
          <a:blip r:embed="rId2">
            <a:alphaModFix/>
          </a:blip>
          <a:srcRect/>
          <a:stretch/>
        </p:blipFill>
        <p:spPr>
          <a:xfrm>
            <a:off x="6547872" y="2701698"/>
            <a:ext cx="3258477" cy="3715808"/>
          </a:xfrm>
          <a:prstGeom prst="rect">
            <a:avLst/>
          </a:prstGeom>
          <a:noFill/>
          <a:ln>
            <a:noFill/>
          </a:ln>
        </p:spPr>
      </p:pic>
      <p:sp>
        <p:nvSpPr>
          <p:cNvPr id="221" name="Google Shape;221;p120"/>
          <p:cNvSpPr txBox="1">
            <a:spLocks noGrp="1"/>
          </p:cNvSpPr>
          <p:nvPr>
            <p:ph type="body" idx="9"/>
          </p:nvPr>
        </p:nvSpPr>
        <p:spPr>
          <a:xfrm>
            <a:off x="711199" y="408676"/>
            <a:ext cx="14699236" cy="1051824"/>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4050"/>
              <a:buFont typeface="Helvetica Neue"/>
              <a:buNone/>
              <a:defRPr sz="5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222" name="Google Shape;222;p120"/>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223" name="Google Shape;223;p120"/>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224" name="Google Shape;224;p120"/>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25" name="Google Shape;225;p120"/>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423503050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Text + Focus">
  <p:cSld name="Text + Focus">
    <p:spTree>
      <p:nvGrpSpPr>
        <p:cNvPr id="1" name="Shape 226"/>
        <p:cNvGrpSpPr/>
        <p:nvPr/>
      </p:nvGrpSpPr>
      <p:grpSpPr>
        <a:xfrm>
          <a:off x="0" y="0"/>
          <a:ext cx="0" cy="0"/>
          <a:chOff x="0" y="0"/>
          <a:chExt cx="0" cy="0"/>
        </a:xfrm>
      </p:grpSpPr>
      <p:pic>
        <p:nvPicPr>
          <p:cNvPr id="227" name="Google Shape;227;p121"/>
          <p:cNvPicPr preferRelativeResize="0"/>
          <p:nvPr/>
        </p:nvPicPr>
        <p:blipFill rotWithShape="1">
          <a:blip r:embed="rId2">
            <a:alphaModFix amt="50000"/>
          </a:blip>
          <a:srcRect/>
          <a:stretch/>
        </p:blipFill>
        <p:spPr>
          <a:xfrm>
            <a:off x="-1" y="0"/>
            <a:ext cx="16233457" cy="9144000"/>
          </a:xfrm>
          <a:prstGeom prst="rect">
            <a:avLst/>
          </a:prstGeom>
          <a:noFill/>
          <a:ln>
            <a:noFill/>
          </a:ln>
        </p:spPr>
      </p:pic>
      <p:sp>
        <p:nvSpPr>
          <p:cNvPr id="228" name="Google Shape;228;p121"/>
          <p:cNvSpPr txBox="1">
            <a:spLocks noGrp="1"/>
          </p:cNvSpPr>
          <p:nvPr>
            <p:ph type="body" idx="1"/>
          </p:nvPr>
        </p:nvSpPr>
        <p:spPr>
          <a:xfrm>
            <a:off x="723900" y="508000"/>
            <a:ext cx="12872179" cy="1244437"/>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600"/>
              <a:buFont typeface="Helvetica Neue"/>
              <a:buNone/>
              <a:defRPr sz="4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29" name="Google Shape;229;p121"/>
          <p:cNvSpPr txBox="1">
            <a:spLocks noGrp="1"/>
          </p:cNvSpPr>
          <p:nvPr>
            <p:ph type="body" idx="2"/>
          </p:nvPr>
        </p:nvSpPr>
        <p:spPr>
          <a:xfrm>
            <a:off x="723900" y="1752437"/>
            <a:ext cx="13381039" cy="5650996"/>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1950"/>
              <a:buFont typeface="Helvetica Neue"/>
              <a:buNone/>
              <a:defRPr sz="26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30" name="Google Shape;230;p121"/>
          <p:cNvSpPr/>
          <p:nvPr/>
        </p:nvSpPr>
        <p:spPr>
          <a:xfrm>
            <a:off x="7373823" y="4233946"/>
            <a:ext cx="10269600" cy="2398426"/>
          </a:xfrm>
          <a:prstGeom prst="roundRect">
            <a:avLst>
              <a:gd name="adj" fmla="val 50000"/>
            </a:avLst>
          </a:prstGeom>
          <a:solidFill>
            <a:schemeClr val="accent6"/>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31" name="Google Shape;231;p121"/>
          <p:cNvSpPr txBox="1">
            <a:spLocks noGrp="1"/>
          </p:cNvSpPr>
          <p:nvPr>
            <p:ph type="body" idx="3"/>
          </p:nvPr>
        </p:nvSpPr>
        <p:spPr>
          <a:xfrm>
            <a:off x="8097097" y="4523343"/>
            <a:ext cx="7327781" cy="1854195"/>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3900"/>
              </a:spcBef>
              <a:spcAft>
                <a:spcPts val="0"/>
              </a:spcAft>
              <a:buClr>
                <a:schemeClr val="lt1"/>
              </a:buClr>
              <a:buSzPts val="3300"/>
              <a:buFont typeface="Helvetica Neue"/>
              <a:buNone/>
              <a:defRPr sz="44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32" name="Google Shape;232;p121"/>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33" name="Google Shape;233;p121"/>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484191225"/>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234"/>
        <p:cNvGrpSpPr/>
        <p:nvPr/>
      </p:nvGrpSpPr>
      <p:grpSpPr>
        <a:xfrm>
          <a:off x="0" y="0"/>
          <a:ext cx="0" cy="0"/>
          <a:chOff x="0" y="0"/>
          <a:chExt cx="0" cy="0"/>
        </a:xfrm>
      </p:grpSpPr>
      <p:pic>
        <p:nvPicPr>
          <p:cNvPr id="235" name="Google Shape;235;p122"/>
          <p:cNvPicPr preferRelativeResize="0"/>
          <p:nvPr/>
        </p:nvPicPr>
        <p:blipFill rotWithShape="1">
          <a:blip r:embed="rId2">
            <a:alphaModFix/>
          </a:blip>
          <a:srcRect/>
          <a:stretch/>
        </p:blipFill>
        <p:spPr>
          <a:xfrm>
            <a:off x="0" y="0"/>
            <a:ext cx="16256000" cy="9149552"/>
          </a:xfrm>
          <a:prstGeom prst="rect">
            <a:avLst/>
          </a:prstGeom>
          <a:noFill/>
          <a:ln>
            <a:noFill/>
          </a:ln>
        </p:spPr>
      </p:pic>
      <p:sp>
        <p:nvSpPr>
          <p:cNvPr id="236" name="Google Shape;236;p122"/>
          <p:cNvSpPr txBox="1"/>
          <p:nvPr/>
        </p:nvSpPr>
        <p:spPr>
          <a:xfrm>
            <a:off x="3327400" y="2004348"/>
            <a:ext cx="9689400" cy="3504000"/>
          </a:xfrm>
          <a:prstGeom prst="rect">
            <a:avLst/>
          </a:prstGeom>
          <a:noFill/>
          <a:ln>
            <a:noFill/>
          </a:ln>
        </p:spPr>
        <p:txBody>
          <a:bodyPr spcFirstLastPara="1" wrap="square" lIns="47625" tIns="47625" rIns="47625" bIns="47625" anchor="ctr" anchorCtr="0">
            <a:normAutofit/>
          </a:bodyPr>
          <a:lstStyle/>
          <a:p>
            <a:pPr marL="0" marR="0" lvl="0" indent="0" algn="ctr" rtl="0">
              <a:lnSpc>
                <a:spcPct val="100000"/>
              </a:lnSpc>
              <a:spcBef>
                <a:spcPts val="0"/>
              </a:spcBef>
              <a:spcAft>
                <a:spcPts val="0"/>
              </a:spcAft>
              <a:buClr>
                <a:srgbClr val="5AC3F0"/>
              </a:buClr>
              <a:buSzPts val="13000"/>
              <a:buFont typeface="Open Sans SemiBold"/>
              <a:buNone/>
            </a:pPr>
            <a:r>
              <a:rPr lang="it-IT" sz="13000" b="1" i="0" u="none" strike="noStrike" cap="none">
                <a:solidFill>
                  <a:srgbClr val="5AC3F0"/>
                </a:solidFill>
                <a:latin typeface="Open Sans SemiBold"/>
                <a:ea typeface="Open Sans SemiBold"/>
                <a:cs typeface="Open Sans SemiBold"/>
                <a:sym typeface="Open Sans SemiBold"/>
              </a:rPr>
              <a:t>Thank you!</a:t>
            </a:r>
            <a:endParaRPr/>
          </a:p>
        </p:txBody>
      </p:sp>
      <p:sp>
        <p:nvSpPr>
          <p:cNvPr id="237" name="Google Shape;237;p122"/>
          <p:cNvSpPr txBox="1">
            <a:spLocks noGrp="1"/>
          </p:cNvSpPr>
          <p:nvPr>
            <p:ph type="body" idx="1"/>
          </p:nvPr>
        </p:nvSpPr>
        <p:spPr>
          <a:xfrm>
            <a:off x="4176060" y="6130977"/>
            <a:ext cx="7901640" cy="521325"/>
          </a:xfrm>
          <a:prstGeom prst="rect">
            <a:avLst/>
          </a:prstGeom>
          <a:noFill/>
          <a:ln>
            <a:noFill/>
          </a:ln>
        </p:spPr>
        <p:txBody>
          <a:bodyPr spcFirstLastPara="1" wrap="square" lIns="0" tIns="0" rIns="0" bIns="0" anchor="b" anchorCtr="1">
            <a:noAutofit/>
          </a:bodyPr>
          <a:lstStyle>
            <a:lvl1pPr marL="457200" lvl="0" indent="-228600" algn="r">
              <a:lnSpc>
                <a:spcPct val="100000"/>
              </a:lnSpc>
              <a:spcBef>
                <a:spcPts val="3900"/>
              </a:spcBef>
              <a:spcAft>
                <a:spcPts val="0"/>
              </a:spcAft>
              <a:buClr>
                <a:srgbClr val="2D3293"/>
              </a:buClr>
              <a:buSzPts val="3000"/>
              <a:buFont typeface="Open Sans"/>
              <a:buNone/>
              <a:defRPr sz="4000" b="1" i="0">
                <a:solidFill>
                  <a:srgbClr val="2D3293"/>
                </a:solidFill>
                <a:latin typeface="Open Sans"/>
                <a:ea typeface="Open Sans"/>
                <a:cs typeface="Open Sans"/>
                <a:sym typeface="Open Sans"/>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38" name="Google Shape;238;p122"/>
          <p:cNvSpPr txBox="1">
            <a:spLocks noGrp="1"/>
          </p:cNvSpPr>
          <p:nvPr>
            <p:ph type="body" idx="2"/>
          </p:nvPr>
        </p:nvSpPr>
        <p:spPr>
          <a:xfrm>
            <a:off x="4176060" y="6652302"/>
            <a:ext cx="7901640" cy="1517337"/>
          </a:xfrm>
          <a:prstGeom prst="rect">
            <a:avLst/>
          </a:prstGeom>
          <a:noFill/>
          <a:ln>
            <a:noFill/>
          </a:ln>
        </p:spPr>
        <p:txBody>
          <a:bodyPr spcFirstLastPara="1" wrap="square" lIns="0" tIns="108000" rIns="0" bIns="0" anchor="t" anchorCtr="1">
            <a:normAutofit/>
          </a:bodyPr>
          <a:lstStyle>
            <a:lvl1pPr marL="457200" lvl="0" indent="-228600" algn="ctr">
              <a:lnSpc>
                <a:spcPct val="100000"/>
              </a:lnSpc>
              <a:spcBef>
                <a:spcPts val="3900"/>
              </a:spcBef>
              <a:spcAft>
                <a:spcPts val="0"/>
              </a:spcAft>
              <a:buClr>
                <a:schemeClr val="accent2"/>
              </a:buClr>
              <a:buSzPts val="2400"/>
              <a:buFont typeface="Open Sans"/>
              <a:buNone/>
              <a:defRPr sz="3200" b="0" i="0">
                <a:solidFill>
                  <a:schemeClr val="accent2"/>
                </a:solidFill>
                <a:latin typeface="Open Sans"/>
                <a:ea typeface="Open Sans"/>
                <a:cs typeface="Open Sans"/>
                <a:sym typeface="Open Sans"/>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239" name="Google Shape;239;p122"/>
          <p:cNvPicPr preferRelativeResize="0"/>
          <p:nvPr/>
        </p:nvPicPr>
        <p:blipFill rotWithShape="1">
          <a:blip r:embed="rId3">
            <a:alphaModFix/>
          </a:blip>
          <a:srcRect/>
          <a:stretch/>
        </p:blipFill>
        <p:spPr>
          <a:xfrm>
            <a:off x="7712098" y="8371595"/>
            <a:ext cx="829564" cy="576000"/>
          </a:xfrm>
          <a:prstGeom prst="rect">
            <a:avLst/>
          </a:prstGeom>
          <a:noFill/>
          <a:ln>
            <a:noFill/>
          </a:ln>
        </p:spPr>
      </p:pic>
    </p:spTree>
    <p:extLst>
      <p:ext uri="{BB962C8B-B14F-4D97-AF65-F5344CB8AC3E}">
        <p14:creationId xmlns:p14="http://schemas.microsoft.com/office/powerpoint/2010/main" val="224452199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matchingName="Cover 1">
  <p:cSld name="Cover 1">
    <p:bg>
      <p:bgPr>
        <a:solidFill>
          <a:schemeClr val="lt1"/>
        </a:solidFill>
        <a:effectLst/>
      </p:bgPr>
    </p:bg>
    <p:spTree>
      <p:nvGrpSpPr>
        <p:cNvPr id="1" name="Shape 240"/>
        <p:cNvGrpSpPr/>
        <p:nvPr/>
      </p:nvGrpSpPr>
      <p:grpSpPr>
        <a:xfrm>
          <a:off x="0" y="0"/>
          <a:ext cx="0" cy="0"/>
          <a:chOff x="0" y="0"/>
          <a:chExt cx="0" cy="0"/>
        </a:xfrm>
      </p:grpSpPr>
      <p:pic>
        <p:nvPicPr>
          <p:cNvPr id="241" name="Google Shape;241;p123"/>
          <p:cNvPicPr preferRelativeResize="0"/>
          <p:nvPr/>
        </p:nvPicPr>
        <p:blipFill rotWithShape="1">
          <a:blip r:embed="rId2">
            <a:alphaModFix/>
          </a:blip>
          <a:srcRect/>
          <a:stretch/>
        </p:blipFill>
        <p:spPr>
          <a:xfrm>
            <a:off x="-5662" y="-1"/>
            <a:ext cx="16272000" cy="9144001"/>
          </a:xfrm>
          <a:prstGeom prst="rect">
            <a:avLst/>
          </a:prstGeom>
          <a:noFill/>
          <a:ln>
            <a:noFill/>
          </a:ln>
        </p:spPr>
      </p:pic>
    </p:spTree>
    <p:extLst>
      <p:ext uri="{BB962C8B-B14F-4D97-AF65-F5344CB8AC3E}">
        <p14:creationId xmlns:p14="http://schemas.microsoft.com/office/powerpoint/2010/main" val="290946535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Cover 2">
  <p:cSld name="Cover 2">
    <p:spTree>
      <p:nvGrpSpPr>
        <p:cNvPr id="1" name="Shape 242"/>
        <p:cNvGrpSpPr/>
        <p:nvPr/>
      </p:nvGrpSpPr>
      <p:grpSpPr>
        <a:xfrm>
          <a:off x="0" y="0"/>
          <a:ext cx="0" cy="0"/>
          <a:chOff x="0" y="0"/>
          <a:chExt cx="0" cy="0"/>
        </a:xfrm>
      </p:grpSpPr>
      <p:pic>
        <p:nvPicPr>
          <p:cNvPr id="243" name="Google Shape;243;p124"/>
          <p:cNvPicPr preferRelativeResize="0"/>
          <p:nvPr/>
        </p:nvPicPr>
        <p:blipFill rotWithShape="1">
          <a:blip r:embed="rId2">
            <a:alphaModFix/>
          </a:blip>
          <a:srcRect/>
          <a:stretch/>
        </p:blipFill>
        <p:spPr>
          <a:xfrm>
            <a:off x="11271" y="-1"/>
            <a:ext cx="16272000" cy="9165712"/>
          </a:xfrm>
          <a:prstGeom prst="rect">
            <a:avLst/>
          </a:prstGeom>
          <a:noFill/>
          <a:ln>
            <a:noFill/>
          </a:ln>
        </p:spPr>
      </p:pic>
    </p:spTree>
    <p:extLst>
      <p:ext uri="{BB962C8B-B14F-4D97-AF65-F5344CB8AC3E}">
        <p14:creationId xmlns:p14="http://schemas.microsoft.com/office/powerpoint/2010/main" val="129385522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Title 1">
  <p:cSld name="Title 1">
    <p:spTree>
      <p:nvGrpSpPr>
        <p:cNvPr id="1" name="Shape 244"/>
        <p:cNvGrpSpPr/>
        <p:nvPr/>
      </p:nvGrpSpPr>
      <p:grpSpPr>
        <a:xfrm>
          <a:off x="0" y="0"/>
          <a:ext cx="0" cy="0"/>
          <a:chOff x="0" y="0"/>
          <a:chExt cx="0" cy="0"/>
        </a:xfrm>
      </p:grpSpPr>
      <p:pic>
        <p:nvPicPr>
          <p:cNvPr id="245" name="Google Shape;245;p125"/>
          <p:cNvPicPr preferRelativeResize="0"/>
          <p:nvPr/>
        </p:nvPicPr>
        <p:blipFill rotWithShape="1">
          <a:blip r:embed="rId2">
            <a:alphaModFix amt="50000"/>
          </a:blip>
          <a:srcRect/>
          <a:stretch/>
        </p:blipFill>
        <p:spPr>
          <a:xfrm>
            <a:off x="21427" y="324738"/>
            <a:ext cx="16234573" cy="9145935"/>
          </a:xfrm>
          <a:prstGeom prst="rect">
            <a:avLst/>
          </a:prstGeom>
          <a:noFill/>
          <a:ln>
            <a:noFill/>
          </a:ln>
        </p:spPr>
      </p:pic>
      <p:sp>
        <p:nvSpPr>
          <p:cNvPr id="246" name="Google Shape;246;p125"/>
          <p:cNvSpPr txBox="1">
            <a:spLocks noGrp="1"/>
          </p:cNvSpPr>
          <p:nvPr>
            <p:ph type="body" idx="1"/>
          </p:nvPr>
        </p:nvSpPr>
        <p:spPr>
          <a:xfrm>
            <a:off x="2476500" y="2590647"/>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rgbClr val="2D3293"/>
              </a:buClr>
              <a:buSzPts val="6000"/>
              <a:buFont typeface="Helvetica Neue"/>
              <a:buNone/>
              <a:defRPr sz="8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47" name="Google Shape;247;p125"/>
          <p:cNvSpPr txBox="1">
            <a:spLocks noGrp="1"/>
          </p:cNvSpPr>
          <p:nvPr>
            <p:ph type="body" idx="2"/>
          </p:nvPr>
        </p:nvSpPr>
        <p:spPr>
          <a:xfrm>
            <a:off x="2476500" y="53558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48" name="Google Shape;248;p125"/>
          <p:cNvSpPr txBox="1">
            <a:spLocks noGrp="1"/>
          </p:cNvSpPr>
          <p:nvPr>
            <p:ph type="body" idx="3"/>
          </p:nvPr>
        </p:nvSpPr>
        <p:spPr>
          <a:xfrm>
            <a:off x="4176060" y="1387791"/>
            <a:ext cx="7901640" cy="492443"/>
          </a:xfrm>
          <a:prstGeom prst="rect">
            <a:avLst/>
          </a:prstGeom>
          <a:noFill/>
          <a:ln>
            <a:noFill/>
          </a:ln>
        </p:spPr>
        <p:txBody>
          <a:bodyPr spcFirstLastPara="1" wrap="square" lIns="0" tIns="0" rIns="0" bIns="0" anchor="b" anchorCtr="1">
            <a:spAutoFit/>
          </a:bodyPr>
          <a:lstStyle>
            <a:lvl1pPr marL="457200" lvl="0" indent="-228600" algn="r">
              <a:lnSpc>
                <a:spcPct val="100000"/>
              </a:lnSpc>
              <a:spcBef>
                <a:spcPts val="3900"/>
              </a:spcBef>
              <a:spcAft>
                <a:spcPts val="0"/>
              </a:spcAft>
              <a:buClr>
                <a:srgbClr val="2D3293"/>
              </a:buClr>
              <a:buSzPts val="2400"/>
              <a:buFont typeface="Helvetica Neue"/>
              <a:buNone/>
              <a:defRPr sz="32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49" name="Google Shape;249;p125"/>
          <p:cNvSpPr txBox="1">
            <a:spLocks noGrp="1"/>
          </p:cNvSpPr>
          <p:nvPr>
            <p:ph type="body" idx="4"/>
          </p:nvPr>
        </p:nvSpPr>
        <p:spPr>
          <a:xfrm>
            <a:off x="4176060" y="1880235"/>
            <a:ext cx="7901640" cy="528794"/>
          </a:xfrm>
          <a:prstGeom prst="rect">
            <a:avLst/>
          </a:prstGeom>
          <a:noFill/>
          <a:ln>
            <a:noFill/>
          </a:ln>
        </p:spPr>
        <p:txBody>
          <a:bodyPr spcFirstLastPara="1" wrap="square" lIns="0" tIns="36000" rIns="0" bIns="0" anchor="t" anchorCtr="1">
            <a:spAutoFit/>
          </a:bodyPr>
          <a:lstStyle>
            <a:lvl1pPr marL="457200" lvl="0" indent="-228600" algn="ctr">
              <a:lnSpc>
                <a:spcPct val="100000"/>
              </a:lnSpc>
              <a:spcBef>
                <a:spcPts val="3900"/>
              </a:spcBef>
              <a:spcAft>
                <a:spcPts val="0"/>
              </a:spcAft>
              <a:buClr>
                <a:schemeClr val="accent2"/>
              </a:buClr>
              <a:buSzPts val="2400"/>
              <a:buFont typeface="Helvetica Neue Light"/>
              <a:buNone/>
              <a:defRPr sz="32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250" name="Google Shape;250;p125"/>
          <p:cNvPicPr preferRelativeResize="0"/>
          <p:nvPr/>
        </p:nvPicPr>
        <p:blipFill rotWithShape="1">
          <a:blip r:embed="rId3">
            <a:alphaModFix/>
          </a:blip>
          <a:srcRect/>
          <a:stretch/>
        </p:blipFill>
        <p:spPr>
          <a:xfrm>
            <a:off x="7643160" y="374218"/>
            <a:ext cx="967440" cy="967440"/>
          </a:xfrm>
          <a:prstGeom prst="rect">
            <a:avLst/>
          </a:prstGeom>
          <a:noFill/>
          <a:ln>
            <a:noFill/>
          </a:ln>
        </p:spPr>
      </p:pic>
      <p:sp>
        <p:nvSpPr>
          <p:cNvPr id="251" name="Google Shape;251;p125"/>
          <p:cNvSpPr txBox="1">
            <a:spLocks noGrp="1"/>
          </p:cNvSpPr>
          <p:nvPr>
            <p:ph type="ftr" idx="11"/>
          </p:nvPr>
        </p:nvSpPr>
        <p:spPr>
          <a:xfrm>
            <a:off x="4831589" y="8416031"/>
            <a:ext cx="6890089"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000"/>
              <a:buFont typeface="Arial"/>
              <a:buNone/>
              <a:defRPr sz="1000" b="0" i="0">
                <a:solidFill>
                  <a:srgbClr val="6A6A6A"/>
                </a:solidFill>
                <a:latin typeface="Arial"/>
                <a:ea typeface="Arial"/>
                <a:cs typeface="Arial"/>
                <a:sym typeface="Arial"/>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52" name="Google Shape;252;p125"/>
          <p:cNvPicPr preferRelativeResize="0"/>
          <p:nvPr/>
        </p:nvPicPr>
        <p:blipFill rotWithShape="1">
          <a:blip r:embed="rId4">
            <a:alphaModFix/>
          </a:blip>
          <a:srcRect/>
          <a:stretch/>
        </p:blipFill>
        <p:spPr>
          <a:xfrm>
            <a:off x="14724880" y="8496329"/>
            <a:ext cx="703862" cy="252000"/>
          </a:xfrm>
          <a:prstGeom prst="rect">
            <a:avLst/>
          </a:prstGeom>
          <a:noFill/>
          <a:ln>
            <a:noFill/>
          </a:ln>
        </p:spPr>
      </p:pic>
      <p:pic>
        <p:nvPicPr>
          <p:cNvPr id="253" name="Google Shape;253;p125"/>
          <p:cNvPicPr preferRelativeResize="0"/>
          <p:nvPr/>
        </p:nvPicPr>
        <p:blipFill rotWithShape="1">
          <a:blip r:embed="rId5">
            <a:alphaModFix/>
          </a:blip>
          <a:srcRect/>
          <a:stretch/>
        </p:blipFill>
        <p:spPr>
          <a:xfrm>
            <a:off x="12332936" y="8459262"/>
            <a:ext cx="432001" cy="360000"/>
          </a:xfrm>
          <a:prstGeom prst="rect">
            <a:avLst/>
          </a:prstGeom>
          <a:noFill/>
          <a:ln>
            <a:noFill/>
          </a:ln>
        </p:spPr>
      </p:pic>
      <p:sp>
        <p:nvSpPr>
          <p:cNvPr id="254" name="Google Shape;254;p125"/>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spTree>
    <p:extLst>
      <p:ext uri="{BB962C8B-B14F-4D97-AF65-F5344CB8AC3E}">
        <p14:creationId xmlns:p14="http://schemas.microsoft.com/office/powerpoint/2010/main" val="3876553318"/>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Title 2">
  <p:cSld name="Title 2">
    <p:spTree>
      <p:nvGrpSpPr>
        <p:cNvPr id="1" name="Shape 255"/>
        <p:cNvGrpSpPr/>
        <p:nvPr/>
      </p:nvGrpSpPr>
      <p:grpSpPr>
        <a:xfrm>
          <a:off x="0" y="0"/>
          <a:ext cx="0" cy="0"/>
          <a:chOff x="0" y="0"/>
          <a:chExt cx="0" cy="0"/>
        </a:xfrm>
      </p:grpSpPr>
      <p:pic>
        <p:nvPicPr>
          <p:cNvPr id="256" name="Google Shape;256;p126"/>
          <p:cNvPicPr preferRelativeResize="0"/>
          <p:nvPr/>
        </p:nvPicPr>
        <p:blipFill rotWithShape="1">
          <a:blip r:embed="rId2">
            <a:alphaModFix/>
          </a:blip>
          <a:srcRect/>
          <a:stretch/>
        </p:blipFill>
        <p:spPr>
          <a:xfrm>
            <a:off x="-46390" y="2732109"/>
            <a:ext cx="4272997" cy="6409496"/>
          </a:xfrm>
          <a:prstGeom prst="rect">
            <a:avLst/>
          </a:prstGeom>
          <a:noFill/>
          <a:ln>
            <a:noFill/>
          </a:ln>
        </p:spPr>
      </p:pic>
      <p:sp>
        <p:nvSpPr>
          <p:cNvPr id="257" name="Google Shape;257;p126"/>
          <p:cNvSpPr txBox="1">
            <a:spLocks noGrp="1"/>
          </p:cNvSpPr>
          <p:nvPr>
            <p:ph type="body" idx="1"/>
          </p:nvPr>
        </p:nvSpPr>
        <p:spPr>
          <a:xfrm>
            <a:off x="2476500" y="51653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8" name="Google Shape;258;p126"/>
          <p:cNvSpPr txBox="1">
            <a:spLocks noGrp="1"/>
          </p:cNvSpPr>
          <p:nvPr>
            <p:ph type="body" idx="2"/>
          </p:nvPr>
        </p:nvSpPr>
        <p:spPr>
          <a:xfrm>
            <a:off x="3483261" y="804674"/>
            <a:ext cx="4390737" cy="461981"/>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9" name="Google Shape;259;p126"/>
          <p:cNvSpPr txBox="1">
            <a:spLocks noGrp="1"/>
          </p:cNvSpPr>
          <p:nvPr>
            <p:ph type="body" idx="3"/>
          </p:nvPr>
        </p:nvSpPr>
        <p:spPr>
          <a:xfrm>
            <a:off x="3483260" y="1266655"/>
            <a:ext cx="4390737"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60" name="Google Shape;260;p126"/>
          <p:cNvSpPr txBox="1">
            <a:spLocks noGrp="1"/>
          </p:cNvSpPr>
          <p:nvPr>
            <p:ph type="body" idx="4"/>
          </p:nvPr>
        </p:nvSpPr>
        <p:spPr>
          <a:xfrm>
            <a:off x="8398161" y="804674"/>
            <a:ext cx="4390737" cy="4619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61" name="Google Shape;261;p126"/>
          <p:cNvSpPr txBox="1">
            <a:spLocks noGrp="1"/>
          </p:cNvSpPr>
          <p:nvPr>
            <p:ph type="body" idx="5"/>
          </p:nvPr>
        </p:nvSpPr>
        <p:spPr>
          <a:xfrm>
            <a:off x="8398160" y="1266655"/>
            <a:ext cx="4390737"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39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cxnSp>
        <p:nvCxnSpPr>
          <p:cNvPr id="262" name="Google Shape;262;p126"/>
          <p:cNvCxnSpPr/>
          <p:nvPr/>
        </p:nvCxnSpPr>
        <p:spPr>
          <a:xfrm>
            <a:off x="8140700" y="710160"/>
            <a:ext cx="0" cy="1079500"/>
          </a:xfrm>
          <a:prstGeom prst="straightConnector1">
            <a:avLst/>
          </a:prstGeom>
          <a:noFill/>
          <a:ln w="12700" cap="flat" cmpd="sng">
            <a:solidFill>
              <a:srgbClr val="D6D6D6"/>
            </a:solidFill>
            <a:prstDash val="solid"/>
            <a:miter lim="400000"/>
            <a:headEnd type="none" w="sm" len="sm"/>
            <a:tailEnd type="none" w="sm" len="sm"/>
          </a:ln>
        </p:spPr>
      </p:cxnSp>
      <p:sp>
        <p:nvSpPr>
          <p:cNvPr id="263" name="Google Shape;263;p126"/>
          <p:cNvSpPr txBox="1">
            <a:spLocks noGrp="1"/>
          </p:cNvSpPr>
          <p:nvPr>
            <p:ph type="body" idx="6"/>
          </p:nvPr>
        </p:nvSpPr>
        <p:spPr>
          <a:xfrm>
            <a:off x="2476500" y="2401376"/>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rgbClr val="2D3293"/>
              </a:buClr>
              <a:buSzPts val="6000"/>
              <a:buFont typeface="Helvetica Neue"/>
              <a:buNone/>
              <a:defRPr sz="8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64" name="Google Shape;264;p126"/>
          <p:cNvSpPr txBox="1">
            <a:spLocks noGrp="1"/>
          </p:cNvSpPr>
          <p:nvPr>
            <p:ph type="ftr" idx="11"/>
          </p:nvPr>
        </p:nvSpPr>
        <p:spPr>
          <a:xfrm>
            <a:off x="4831589" y="8416031"/>
            <a:ext cx="659341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65" name="Google Shape;265;p126"/>
          <p:cNvPicPr preferRelativeResize="0"/>
          <p:nvPr/>
        </p:nvPicPr>
        <p:blipFill rotWithShape="1">
          <a:blip r:embed="rId2">
            <a:alphaModFix/>
          </a:blip>
          <a:srcRect/>
          <a:stretch/>
        </p:blipFill>
        <p:spPr>
          <a:xfrm rot="10800000">
            <a:off x="12044383" y="-14990"/>
            <a:ext cx="4272997" cy="6409496"/>
          </a:xfrm>
          <a:prstGeom prst="rect">
            <a:avLst/>
          </a:prstGeom>
          <a:noFill/>
          <a:ln>
            <a:noFill/>
          </a:ln>
        </p:spPr>
      </p:pic>
      <p:pic>
        <p:nvPicPr>
          <p:cNvPr id="266" name="Google Shape;266;p126"/>
          <p:cNvPicPr preferRelativeResize="0"/>
          <p:nvPr/>
        </p:nvPicPr>
        <p:blipFill rotWithShape="1">
          <a:blip r:embed="rId3">
            <a:alphaModFix/>
          </a:blip>
          <a:srcRect/>
          <a:stretch/>
        </p:blipFill>
        <p:spPr>
          <a:xfrm>
            <a:off x="14724880" y="8496329"/>
            <a:ext cx="703862" cy="252000"/>
          </a:xfrm>
          <a:prstGeom prst="rect">
            <a:avLst/>
          </a:prstGeom>
          <a:noFill/>
          <a:ln>
            <a:noFill/>
          </a:ln>
        </p:spPr>
      </p:pic>
    </p:spTree>
    <p:extLst>
      <p:ext uri="{BB962C8B-B14F-4D97-AF65-F5344CB8AC3E}">
        <p14:creationId xmlns:p14="http://schemas.microsoft.com/office/powerpoint/2010/main" val="2816897916"/>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1_Title 2">
  <p:cSld name="1_Title 2">
    <p:spTree>
      <p:nvGrpSpPr>
        <p:cNvPr id="1" name="Shape 267"/>
        <p:cNvGrpSpPr/>
        <p:nvPr/>
      </p:nvGrpSpPr>
      <p:grpSpPr>
        <a:xfrm>
          <a:off x="0" y="0"/>
          <a:ext cx="0" cy="0"/>
          <a:chOff x="0" y="0"/>
          <a:chExt cx="0" cy="0"/>
        </a:xfrm>
      </p:grpSpPr>
      <p:pic>
        <p:nvPicPr>
          <p:cNvPr id="268" name="Google Shape;268;p127"/>
          <p:cNvPicPr preferRelativeResize="0"/>
          <p:nvPr/>
        </p:nvPicPr>
        <p:blipFill rotWithShape="1">
          <a:blip r:embed="rId2">
            <a:alphaModFix/>
          </a:blip>
          <a:srcRect t="15615" b="-15615"/>
          <a:stretch/>
        </p:blipFill>
        <p:spPr>
          <a:xfrm>
            <a:off x="0" y="0"/>
            <a:ext cx="16256001" cy="10837333"/>
          </a:xfrm>
          <a:prstGeom prst="rect">
            <a:avLst/>
          </a:prstGeom>
          <a:noFill/>
          <a:ln>
            <a:noFill/>
          </a:ln>
        </p:spPr>
      </p:pic>
      <p:sp>
        <p:nvSpPr>
          <p:cNvPr id="269" name="Google Shape;269;p127"/>
          <p:cNvSpPr/>
          <p:nvPr/>
        </p:nvSpPr>
        <p:spPr>
          <a:xfrm>
            <a:off x="61380" y="0"/>
            <a:ext cx="16256001" cy="7561913"/>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70" name="Google Shape;270;p127"/>
          <p:cNvSpPr txBox="1">
            <a:spLocks noGrp="1"/>
          </p:cNvSpPr>
          <p:nvPr>
            <p:ph type="body" idx="1"/>
          </p:nvPr>
        </p:nvSpPr>
        <p:spPr>
          <a:xfrm>
            <a:off x="2476500" y="51653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CBFFFF"/>
              </a:buClr>
              <a:buSzPts val="3150"/>
              <a:buFont typeface="Helvetica Neue"/>
              <a:buNone/>
              <a:defRPr sz="4200" b="0" i="0">
                <a:solidFill>
                  <a:srgbClr val="CBFFFF"/>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1" name="Google Shape;271;p127"/>
          <p:cNvSpPr txBox="1">
            <a:spLocks noGrp="1"/>
          </p:cNvSpPr>
          <p:nvPr>
            <p:ph type="body" idx="2"/>
          </p:nvPr>
        </p:nvSpPr>
        <p:spPr>
          <a:xfrm>
            <a:off x="3483261" y="804674"/>
            <a:ext cx="4390737" cy="461981"/>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chemeClr val="lt1"/>
              </a:buClr>
              <a:buSzPts val="1800"/>
              <a:buFont typeface="Helvetica Neue"/>
              <a:buNone/>
              <a:defRPr sz="24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2" name="Google Shape;272;p127"/>
          <p:cNvSpPr txBox="1">
            <a:spLocks noGrp="1"/>
          </p:cNvSpPr>
          <p:nvPr>
            <p:ph type="body" idx="3"/>
          </p:nvPr>
        </p:nvSpPr>
        <p:spPr>
          <a:xfrm>
            <a:off x="3483260" y="1266655"/>
            <a:ext cx="4390737"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rgbClr val="C1EAFA"/>
              </a:buClr>
              <a:buSzPts val="1500"/>
              <a:buFont typeface="Helvetica Neue"/>
              <a:buNone/>
              <a:defRPr sz="2000" b="0" i="0">
                <a:solidFill>
                  <a:srgbClr val="C1EAFA"/>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3" name="Google Shape;273;p127"/>
          <p:cNvSpPr txBox="1">
            <a:spLocks noGrp="1"/>
          </p:cNvSpPr>
          <p:nvPr>
            <p:ph type="body" idx="4"/>
          </p:nvPr>
        </p:nvSpPr>
        <p:spPr>
          <a:xfrm>
            <a:off x="8398161" y="804674"/>
            <a:ext cx="4390737" cy="4619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chemeClr val="lt1"/>
              </a:buClr>
              <a:buSzPts val="1800"/>
              <a:buFont typeface="Helvetica Neue"/>
              <a:buNone/>
              <a:defRPr sz="24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4" name="Google Shape;274;p127"/>
          <p:cNvSpPr txBox="1">
            <a:spLocks noGrp="1"/>
          </p:cNvSpPr>
          <p:nvPr>
            <p:ph type="body" idx="5"/>
          </p:nvPr>
        </p:nvSpPr>
        <p:spPr>
          <a:xfrm>
            <a:off x="8398160" y="1266655"/>
            <a:ext cx="4390737"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3900"/>
              </a:spcBef>
              <a:spcAft>
                <a:spcPts val="0"/>
              </a:spcAft>
              <a:buClr>
                <a:srgbClr val="C1EAFA"/>
              </a:buClr>
              <a:buSzPts val="1500"/>
              <a:buFont typeface="Helvetica Neue"/>
              <a:buNone/>
              <a:defRPr sz="2000" b="0" i="0">
                <a:solidFill>
                  <a:srgbClr val="C1EAFA"/>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cxnSp>
        <p:nvCxnSpPr>
          <p:cNvPr id="275" name="Google Shape;275;p127"/>
          <p:cNvCxnSpPr/>
          <p:nvPr/>
        </p:nvCxnSpPr>
        <p:spPr>
          <a:xfrm>
            <a:off x="8140700" y="710160"/>
            <a:ext cx="0" cy="1079500"/>
          </a:xfrm>
          <a:prstGeom prst="straightConnector1">
            <a:avLst/>
          </a:prstGeom>
          <a:noFill/>
          <a:ln w="12700" cap="flat" cmpd="sng">
            <a:solidFill>
              <a:srgbClr val="D6D6D6"/>
            </a:solidFill>
            <a:prstDash val="solid"/>
            <a:miter lim="400000"/>
            <a:headEnd type="none" w="sm" len="sm"/>
            <a:tailEnd type="none" w="sm" len="sm"/>
          </a:ln>
        </p:spPr>
      </p:cxnSp>
      <p:sp>
        <p:nvSpPr>
          <p:cNvPr id="276" name="Google Shape;276;p127"/>
          <p:cNvSpPr txBox="1">
            <a:spLocks noGrp="1"/>
          </p:cNvSpPr>
          <p:nvPr>
            <p:ph type="body" idx="6"/>
          </p:nvPr>
        </p:nvSpPr>
        <p:spPr>
          <a:xfrm>
            <a:off x="2476500" y="2401376"/>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chemeClr val="lt1"/>
              </a:buClr>
              <a:buSzPts val="6000"/>
              <a:buFont typeface="Helvetica Neue"/>
              <a:buNone/>
              <a:defRPr sz="8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7" name="Google Shape;277;p127"/>
          <p:cNvSpPr/>
          <p:nvPr/>
        </p:nvSpPr>
        <p:spPr>
          <a:xfrm>
            <a:off x="0" y="8065033"/>
            <a:ext cx="16256001" cy="1117600"/>
          </a:xfrm>
          <a:prstGeom prst="rect">
            <a:avLst/>
          </a:prstGeom>
          <a:solidFill>
            <a:schemeClr val="lt1"/>
          </a:solidFill>
          <a:ln>
            <a:noFill/>
          </a:ln>
          <a:effectLst>
            <a:outerShdw blurRad="25400" dist="12700" dir="5400000" rotWithShape="0">
              <a:schemeClr val="l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78" name="Google Shape;278;p127"/>
          <p:cNvSpPr txBox="1">
            <a:spLocks noGrp="1"/>
          </p:cNvSpPr>
          <p:nvPr>
            <p:ph type="ftr" idx="11"/>
          </p:nvPr>
        </p:nvSpPr>
        <p:spPr>
          <a:xfrm>
            <a:off x="4831589" y="8416031"/>
            <a:ext cx="659341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7F7F7F"/>
              </a:buClr>
              <a:buSzPts val="1400"/>
              <a:buFont typeface="Helvetica Neue"/>
              <a:buNone/>
              <a:defRPr sz="1400" b="0" i="0">
                <a:solidFill>
                  <a:srgbClr val="7F7F7F"/>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79" name="Google Shape;279;p127"/>
          <p:cNvPicPr preferRelativeResize="0"/>
          <p:nvPr/>
        </p:nvPicPr>
        <p:blipFill rotWithShape="1">
          <a:blip r:embed="rId3">
            <a:alphaModFix/>
          </a:blip>
          <a:srcRect/>
          <a:stretch/>
        </p:blipFill>
        <p:spPr>
          <a:xfrm>
            <a:off x="14724880" y="8496329"/>
            <a:ext cx="703862" cy="252000"/>
          </a:xfrm>
          <a:prstGeom prst="rect">
            <a:avLst/>
          </a:prstGeom>
          <a:noFill/>
          <a:ln>
            <a:noFill/>
          </a:ln>
        </p:spPr>
      </p:pic>
      <p:pic>
        <p:nvPicPr>
          <p:cNvPr id="280" name="Google Shape;280;p127"/>
          <p:cNvPicPr preferRelativeResize="0"/>
          <p:nvPr/>
        </p:nvPicPr>
        <p:blipFill rotWithShape="1">
          <a:blip r:embed="rId4">
            <a:alphaModFix/>
          </a:blip>
          <a:srcRect/>
          <a:stretch/>
        </p:blipFill>
        <p:spPr>
          <a:xfrm rot="10800000">
            <a:off x="12044383" y="-14990"/>
            <a:ext cx="4272997" cy="6409496"/>
          </a:xfrm>
          <a:prstGeom prst="rect">
            <a:avLst/>
          </a:prstGeom>
          <a:noFill/>
          <a:ln>
            <a:noFill/>
          </a:ln>
        </p:spPr>
      </p:pic>
      <p:pic>
        <p:nvPicPr>
          <p:cNvPr id="281" name="Google Shape;281;p127"/>
          <p:cNvPicPr preferRelativeResize="0"/>
          <p:nvPr/>
        </p:nvPicPr>
        <p:blipFill rotWithShape="1">
          <a:blip r:embed="rId5">
            <a:alphaModFix/>
          </a:blip>
          <a:srcRect/>
          <a:stretch/>
        </p:blipFill>
        <p:spPr>
          <a:xfrm>
            <a:off x="3238757" y="8328801"/>
            <a:ext cx="829564" cy="576000"/>
          </a:xfrm>
          <a:prstGeom prst="rect">
            <a:avLst/>
          </a:prstGeom>
          <a:noFill/>
          <a:ln>
            <a:noFill/>
          </a:ln>
        </p:spPr>
      </p:pic>
    </p:spTree>
    <p:extLst>
      <p:ext uri="{BB962C8B-B14F-4D97-AF65-F5344CB8AC3E}">
        <p14:creationId xmlns:p14="http://schemas.microsoft.com/office/powerpoint/2010/main" val="1678189714"/>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Title 3">
  <p:cSld name="Title 3">
    <p:spTree>
      <p:nvGrpSpPr>
        <p:cNvPr id="1" name="Shape 282"/>
        <p:cNvGrpSpPr/>
        <p:nvPr/>
      </p:nvGrpSpPr>
      <p:grpSpPr>
        <a:xfrm>
          <a:off x="0" y="0"/>
          <a:ext cx="0" cy="0"/>
          <a:chOff x="0" y="0"/>
          <a:chExt cx="0" cy="0"/>
        </a:xfrm>
      </p:grpSpPr>
      <p:pic>
        <p:nvPicPr>
          <p:cNvPr id="283" name="Google Shape;283;p128"/>
          <p:cNvPicPr preferRelativeResize="0"/>
          <p:nvPr/>
        </p:nvPicPr>
        <p:blipFill rotWithShape="1">
          <a:blip r:embed="rId2">
            <a:alphaModFix amt="50000"/>
          </a:blip>
          <a:srcRect/>
          <a:stretch/>
        </p:blipFill>
        <p:spPr>
          <a:xfrm>
            <a:off x="1993692" y="4779"/>
            <a:ext cx="14240879" cy="8021621"/>
          </a:xfrm>
          <a:prstGeom prst="rect">
            <a:avLst/>
          </a:prstGeom>
          <a:noFill/>
          <a:ln>
            <a:noFill/>
          </a:ln>
          <a:effectLst>
            <a:outerShdw blurRad="50800" dist="50800" dir="5400000" algn="ctr" rotWithShape="0">
              <a:schemeClr val="lt1"/>
            </a:outerShdw>
          </a:effectLst>
        </p:spPr>
      </p:pic>
      <p:sp>
        <p:nvSpPr>
          <p:cNvPr id="284" name="Google Shape;284;p128"/>
          <p:cNvSpPr txBox="1">
            <a:spLocks noGrp="1"/>
          </p:cNvSpPr>
          <p:nvPr>
            <p:ph type="ftr" idx="11"/>
          </p:nvPr>
        </p:nvSpPr>
        <p:spPr>
          <a:xfrm>
            <a:off x="6580682" y="8416031"/>
            <a:ext cx="7844209"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85" name="Google Shape;285;p128"/>
          <p:cNvPicPr preferRelativeResize="0"/>
          <p:nvPr/>
        </p:nvPicPr>
        <p:blipFill rotWithShape="1">
          <a:blip r:embed="rId3">
            <a:alphaModFix/>
          </a:blip>
          <a:srcRect/>
          <a:stretch/>
        </p:blipFill>
        <p:spPr>
          <a:xfrm>
            <a:off x="14820956" y="8458973"/>
            <a:ext cx="860081" cy="307930"/>
          </a:xfrm>
          <a:prstGeom prst="rect">
            <a:avLst/>
          </a:prstGeom>
          <a:noFill/>
          <a:ln>
            <a:noFill/>
          </a:ln>
        </p:spPr>
      </p:pic>
      <p:sp>
        <p:nvSpPr>
          <p:cNvPr id="286" name="Google Shape;286;p128"/>
          <p:cNvSpPr txBox="1">
            <a:spLocks noGrp="1"/>
          </p:cNvSpPr>
          <p:nvPr>
            <p:ph type="body" idx="1"/>
          </p:nvPr>
        </p:nvSpPr>
        <p:spPr>
          <a:xfrm>
            <a:off x="711199" y="558798"/>
            <a:ext cx="11708984" cy="2429131"/>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accent1"/>
              </a:buClr>
              <a:buSzPts val="6600"/>
              <a:buFont typeface="Helvetica Neue"/>
              <a:buNone/>
              <a:defRPr sz="8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87" name="Google Shape;287;p128"/>
          <p:cNvSpPr txBox="1">
            <a:spLocks noGrp="1"/>
          </p:cNvSpPr>
          <p:nvPr>
            <p:ph type="body" idx="2"/>
          </p:nvPr>
        </p:nvSpPr>
        <p:spPr>
          <a:xfrm>
            <a:off x="711200" y="3004865"/>
            <a:ext cx="11019436" cy="135107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grpSp>
        <p:nvGrpSpPr>
          <p:cNvPr id="288" name="Google Shape;288;p128"/>
          <p:cNvGrpSpPr/>
          <p:nvPr/>
        </p:nvGrpSpPr>
        <p:grpSpPr>
          <a:xfrm>
            <a:off x="13347179" y="972084"/>
            <a:ext cx="2536288" cy="481060"/>
            <a:chOff x="11725043" y="8364911"/>
            <a:chExt cx="2536288" cy="481060"/>
          </a:xfrm>
        </p:grpSpPr>
        <p:pic>
          <p:nvPicPr>
            <p:cNvPr id="289" name="Google Shape;289;p128"/>
            <p:cNvPicPr preferRelativeResize="0"/>
            <p:nvPr/>
          </p:nvPicPr>
          <p:blipFill rotWithShape="1">
            <a:blip r:embed="rId4">
              <a:alphaModFix/>
            </a:blip>
            <a:srcRect/>
            <a:stretch/>
          </p:blipFill>
          <p:spPr>
            <a:xfrm>
              <a:off x="11725043" y="8364911"/>
              <a:ext cx="577273" cy="481060"/>
            </a:xfrm>
            <a:prstGeom prst="rect">
              <a:avLst/>
            </a:prstGeom>
            <a:noFill/>
            <a:ln>
              <a:noFill/>
            </a:ln>
          </p:spPr>
        </p:pic>
        <p:sp>
          <p:nvSpPr>
            <p:cNvPr id="290" name="Google Shape;290;p128"/>
            <p:cNvSpPr txBox="1"/>
            <p:nvPr/>
          </p:nvSpPr>
          <p:spPr>
            <a:xfrm>
              <a:off x="12340417" y="8446825"/>
              <a:ext cx="1920914" cy="338554"/>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2200"/>
                <a:buFont typeface="Open Sans"/>
                <a:buNone/>
              </a:pPr>
              <a:r>
                <a:rPr lang="it-IT" sz="2200" b="0" i="0" u="none" strike="noStrike" cap="none">
                  <a:solidFill>
                    <a:srgbClr val="2D3293"/>
                  </a:solidFill>
                  <a:latin typeface="Open Sans"/>
                  <a:ea typeface="Open Sans"/>
                  <a:cs typeface="Open Sans"/>
                  <a:sym typeface="Open Sans"/>
                </a:rPr>
                <a:t>@</a:t>
              </a:r>
              <a:r>
                <a:rPr lang="it-IT" sz="2200" b="1" i="0" u="none" strike="noStrike" cap="none">
                  <a:solidFill>
                    <a:srgbClr val="2D3293"/>
                  </a:solidFill>
                  <a:latin typeface="Open Sans"/>
                  <a:ea typeface="Open Sans"/>
                  <a:cs typeface="Open Sans"/>
                  <a:sym typeface="Open Sans"/>
                </a:rPr>
                <a:t>openaire_eu</a:t>
              </a:r>
              <a:endParaRPr sz="2200" b="1" i="0" u="none" strike="noStrike" cap="none">
                <a:solidFill>
                  <a:srgbClr val="2D3293"/>
                </a:solidFill>
                <a:latin typeface="Open Sans"/>
                <a:ea typeface="Open Sans"/>
                <a:cs typeface="Open Sans"/>
                <a:sym typeface="Open Sans"/>
              </a:endParaRPr>
            </a:p>
          </p:txBody>
        </p:sp>
      </p:grpSp>
      <p:pic>
        <p:nvPicPr>
          <p:cNvPr id="291" name="Google Shape;291;p128"/>
          <p:cNvPicPr preferRelativeResize="0"/>
          <p:nvPr/>
        </p:nvPicPr>
        <p:blipFill rotWithShape="1">
          <a:blip r:embed="rId5">
            <a:alphaModFix/>
          </a:blip>
          <a:srcRect/>
          <a:stretch/>
        </p:blipFill>
        <p:spPr>
          <a:xfrm>
            <a:off x="730200" y="4685283"/>
            <a:ext cx="730941" cy="730941"/>
          </a:xfrm>
          <a:prstGeom prst="rect">
            <a:avLst/>
          </a:prstGeom>
          <a:noFill/>
          <a:ln>
            <a:noFill/>
          </a:ln>
        </p:spPr>
      </p:pic>
      <p:sp>
        <p:nvSpPr>
          <p:cNvPr id="292" name="Google Shape;292;p128"/>
          <p:cNvSpPr txBox="1">
            <a:spLocks noGrp="1"/>
          </p:cNvSpPr>
          <p:nvPr>
            <p:ph type="body" idx="3"/>
          </p:nvPr>
        </p:nvSpPr>
        <p:spPr>
          <a:xfrm>
            <a:off x="1691236" y="4676880"/>
            <a:ext cx="6865653" cy="382019"/>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93" name="Google Shape;293;p128"/>
          <p:cNvSpPr txBox="1">
            <a:spLocks noGrp="1"/>
          </p:cNvSpPr>
          <p:nvPr>
            <p:ph type="body" idx="4"/>
          </p:nvPr>
        </p:nvSpPr>
        <p:spPr>
          <a:xfrm>
            <a:off x="1691236" y="5058900"/>
            <a:ext cx="6865654"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39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311401495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Title 4">
  <p:cSld name="Title 4">
    <p:spTree>
      <p:nvGrpSpPr>
        <p:cNvPr id="1" name="Shape 294"/>
        <p:cNvGrpSpPr/>
        <p:nvPr/>
      </p:nvGrpSpPr>
      <p:grpSpPr>
        <a:xfrm>
          <a:off x="0" y="0"/>
          <a:ext cx="0" cy="0"/>
          <a:chOff x="0" y="0"/>
          <a:chExt cx="0" cy="0"/>
        </a:xfrm>
      </p:grpSpPr>
      <p:pic>
        <p:nvPicPr>
          <p:cNvPr id="295" name="Google Shape;295;p129"/>
          <p:cNvPicPr preferRelativeResize="0"/>
          <p:nvPr/>
        </p:nvPicPr>
        <p:blipFill rotWithShape="1">
          <a:blip r:embed="rId2">
            <a:alphaModFix/>
          </a:blip>
          <a:srcRect t="15615" b="-15615"/>
          <a:stretch/>
        </p:blipFill>
        <p:spPr>
          <a:xfrm>
            <a:off x="0" y="0"/>
            <a:ext cx="16256001" cy="10837333"/>
          </a:xfrm>
          <a:prstGeom prst="rect">
            <a:avLst/>
          </a:prstGeom>
          <a:noFill/>
          <a:ln>
            <a:noFill/>
          </a:ln>
        </p:spPr>
      </p:pic>
      <p:sp>
        <p:nvSpPr>
          <p:cNvPr id="296" name="Google Shape;296;p129"/>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97" name="Google Shape;297;p129"/>
          <p:cNvSpPr/>
          <p:nvPr/>
        </p:nvSpPr>
        <p:spPr>
          <a:xfrm>
            <a:off x="0" y="8065033"/>
            <a:ext cx="16256001" cy="1117600"/>
          </a:xfrm>
          <a:prstGeom prst="rect">
            <a:avLst/>
          </a:prstGeom>
          <a:solidFill>
            <a:schemeClr val="lt1"/>
          </a:solidFill>
          <a:ln>
            <a:noFill/>
          </a:ln>
          <a:effectLst>
            <a:outerShdw blurRad="25400" dist="12700" dir="5400000" rotWithShape="0">
              <a:schemeClr val="l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98" name="Google Shape;298;p129"/>
          <p:cNvSpPr txBox="1">
            <a:spLocks noGrp="1"/>
          </p:cNvSpPr>
          <p:nvPr>
            <p:ph type="ftr" idx="11"/>
          </p:nvPr>
        </p:nvSpPr>
        <p:spPr>
          <a:xfrm>
            <a:off x="4831589" y="8483763"/>
            <a:ext cx="659341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99" name="Google Shape;299;p129"/>
          <p:cNvSpPr txBox="1">
            <a:spLocks noGrp="1"/>
          </p:cNvSpPr>
          <p:nvPr>
            <p:ph type="body" idx="1"/>
          </p:nvPr>
        </p:nvSpPr>
        <p:spPr>
          <a:xfrm>
            <a:off x="697519" y="2146730"/>
            <a:ext cx="14671442" cy="2425269"/>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0" name="Google Shape;300;p129"/>
          <p:cNvSpPr txBox="1">
            <a:spLocks noGrp="1"/>
          </p:cNvSpPr>
          <p:nvPr>
            <p:ph type="body" idx="2"/>
          </p:nvPr>
        </p:nvSpPr>
        <p:spPr>
          <a:xfrm>
            <a:off x="670441" y="4572000"/>
            <a:ext cx="14698520" cy="284480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chemeClr val="lt1"/>
              </a:buClr>
              <a:buSzPts val="3150"/>
              <a:buFont typeface="Helvetica Neue"/>
              <a:buNone/>
              <a:defRPr sz="42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01" name="Google Shape;301;p129"/>
          <p:cNvPicPr preferRelativeResize="0"/>
          <p:nvPr/>
        </p:nvPicPr>
        <p:blipFill rotWithShape="1">
          <a:blip r:embed="rId3">
            <a:alphaModFix/>
          </a:blip>
          <a:srcRect/>
          <a:stretch/>
        </p:blipFill>
        <p:spPr>
          <a:xfrm>
            <a:off x="657900" y="660384"/>
            <a:ext cx="986503" cy="983226"/>
          </a:xfrm>
          <a:prstGeom prst="rect">
            <a:avLst/>
          </a:prstGeom>
          <a:noFill/>
          <a:ln>
            <a:noFill/>
          </a:ln>
        </p:spPr>
      </p:pic>
      <p:sp>
        <p:nvSpPr>
          <p:cNvPr id="302" name="Google Shape;302;p129"/>
          <p:cNvSpPr txBox="1">
            <a:spLocks noGrp="1"/>
          </p:cNvSpPr>
          <p:nvPr>
            <p:ph type="body" idx="3"/>
          </p:nvPr>
        </p:nvSpPr>
        <p:spPr>
          <a:xfrm>
            <a:off x="9127458" y="856565"/>
            <a:ext cx="6241503" cy="382019"/>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3900"/>
              </a:spcBef>
              <a:spcAft>
                <a:spcPts val="0"/>
              </a:spcAft>
              <a:buClr>
                <a:schemeClr val="lt1"/>
              </a:buClr>
              <a:buSzPts val="2100"/>
              <a:buFont typeface="Helvetica Neue"/>
              <a:buNone/>
              <a:defRPr sz="2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3" name="Google Shape;303;p129"/>
          <p:cNvSpPr txBox="1">
            <a:spLocks noGrp="1"/>
          </p:cNvSpPr>
          <p:nvPr>
            <p:ph type="body" idx="4"/>
          </p:nvPr>
        </p:nvSpPr>
        <p:spPr>
          <a:xfrm>
            <a:off x="9127458" y="1237927"/>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lt1"/>
              </a:buClr>
              <a:buSzPts val="1500"/>
              <a:buFont typeface="Helvetica Neue"/>
              <a:buNone/>
              <a:defRPr sz="2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04" name="Google Shape;304;p129"/>
          <p:cNvPicPr preferRelativeResize="0"/>
          <p:nvPr/>
        </p:nvPicPr>
        <p:blipFill rotWithShape="1">
          <a:blip r:embed="rId4">
            <a:alphaModFix/>
          </a:blip>
          <a:srcRect/>
          <a:stretch/>
        </p:blipFill>
        <p:spPr>
          <a:xfrm rot="5400000" flipH="1">
            <a:off x="500297" y="5636944"/>
            <a:ext cx="1933731" cy="2934324"/>
          </a:xfrm>
          <a:prstGeom prst="rect">
            <a:avLst/>
          </a:prstGeom>
          <a:noFill/>
          <a:ln>
            <a:noFill/>
          </a:ln>
        </p:spPr>
      </p:pic>
      <p:pic>
        <p:nvPicPr>
          <p:cNvPr id="305" name="Google Shape;305;p129"/>
          <p:cNvPicPr preferRelativeResize="0"/>
          <p:nvPr/>
        </p:nvPicPr>
        <p:blipFill rotWithShape="1">
          <a:blip r:embed="rId5">
            <a:alphaModFix/>
          </a:blip>
          <a:srcRect/>
          <a:stretch/>
        </p:blipFill>
        <p:spPr>
          <a:xfrm>
            <a:off x="3238757" y="8328801"/>
            <a:ext cx="829564" cy="576000"/>
          </a:xfrm>
          <a:prstGeom prst="rect">
            <a:avLst/>
          </a:prstGeom>
          <a:noFill/>
          <a:ln>
            <a:noFill/>
          </a:ln>
        </p:spPr>
      </p:pic>
      <p:pic>
        <p:nvPicPr>
          <p:cNvPr id="306" name="Google Shape;306;p129"/>
          <p:cNvPicPr preferRelativeResize="0"/>
          <p:nvPr/>
        </p:nvPicPr>
        <p:blipFill rotWithShape="1">
          <a:blip r:embed="rId6">
            <a:alphaModFix/>
          </a:blip>
          <a:srcRect/>
          <a:stretch/>
        </p:blipFill>
        <p:spPr>
          <a:xfrm>
            <a:off x="14724880" y="8496329"/>
            <a:ext cx="703862" cy="252000"/>
          </a:xfrm>
          <a:prstGeom prst="rect">
            <a:avLst/>
          </a:prstGeom>
          <a:noFill/>
          <a:ln>
            <a:noFill/>
          </a:ln>
        </p:spPr>
      </p:pic>
      <p:pic>
        <p:nvPicPr>
          <p:cNvPr id="307" name="Google Shape;307;p129"/>
          <p:cNvPicPr preferRelativeResize="0"/>
          <p:nvPr/>
        </p:nvPicPr>
        <p:blipFill rotWithShape="1">
          <a:blip r:embed="rId7">
            <a:alphaModFix/>
          </a:blip>
          <a:srcRect/>
          <a:stretch/>
        </p:blipFill>
        <p:spPr>
          <a:xfrm>
            <a:off x="12332936" y="8459262"/>
            <a:ext cx="432001" cy="360000"/>
          </a:xfrm>
          <a:prstGeom prst="rect">
            <a:avLst/>
          </a:prstGeom>
          <a:noFill/>
          <a:ln>
            <a:noFill/>
          </a:ln>
        </p:spPr>
      </p:pic>
      <p:sp>
        <p:nvSpPr>
          <p:cNvPr id="308" name="Google Shape;308;p129"/>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spTree>
    <p:extLst>
      <p:ext uri="{BB962C8B-B14F-4D97-AF65-F5344CB8AC3E}">
        <p14:creationId xmlns:p14="http://schemas.microsoft.com/office/powerpoint/2010/main" val="2384596163"/>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Title 5">
  <p:cSld name="Title 5">
    <p:bg>
      <p:bgPr>
        <a:gradFill>
          <a:gsLst>
            <a:gs pos="0">
              <a:schemeClr val="accent2"/>
            </a:gs>
            <a:gs pos="100000">
              <a:srgbClr val="FFFFFF">
                <a:alpha val="0"/>
              </a:srgbClr>
            </a:gs>
          </a:gsLst>
          <a:lin ang="5400000" scaled="0"/>
        </a:gradFill>
        <a:effectLst/>
      </p:bgPr>
    </p:bg>
    <p:spTree>
      <p:nvGrpSpPr>
        <p:cNvPr id="1" name="Shape 309"/>
        <p:cNvGrpSpPr/>
        <p:nvPr/>
      </p:nvGrpSpPr>
      <p:grpSpPr>
        <a:xfrm>
          <a:off x="0" y="0"/>
          <a:ext cx="0" cy="0"/>
          <a:chOff x="0" y="0"/>
          <a:chExt cx="0" cy="0"/>
        </a:xfrm>
      </p:grpSpPr>
      <p:sp>
        <p:nvSpPr>
          <p:cNvPr id="310" name="Google Shape;310;p130"/>
          <p:cNvSpPr/>
          <p:nvPr/>
        </p:nvSpPr>
        <p:spPr>
          <a:xfrm>
            <a:off x="0" y="0"/>
            <a:ext cx="16256001" cy="7561913"/>
          </a:xfrm>
          <a:prstGeom prst="rect">
            <a:avLst/>
          </a:prstGeom>
          <a:gradFill>
            <a:gsLst>
              <a:gs pos="0">
                <a:srgbClr val="3789DE"/>
              </a:gs>
              <a:gs pos="100000">
                <a:srgbClr val="FFFFFF">
                  <a:alpha val="0"/>
                </a:srgbClr>
              </a:gs>
            </a:gsLst>
            <a:lin ang="5400000" scaled="0"/>
          </a:gradFill>
          <a:ln>
            <a:noFill/>
          </a:ln>
          <a:effectLst>
            <a:outerShdw blurRad="25400" dist="12700" dir="5400000" rotWithShape="0">
              <a:schemeClr val="accent2">
                <a:alpha val="49803"/>
              </a:scheme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11" name="Google Shape;311;p130"/>
          <p:cNvPicPr preferRelativeResize="0"/>
          <p:nvPr/>
        </p:nvPicPr>
        <p:blipFill rotWithShape="1">
          <a:blip r:embed="rId2">
            <a:alphaModFix/>
          </a:blip>
          <a:srcRect/>
          <a:stretch/>
        </p:blipFill>
        <p:spPr>
          <a:xfrm rot="10800000">
            <a:off x="-1" y="0"/>
            <a:ext cx="14249366" cy="8026401"/>
          </a:xfrm>
          <a:prstGeom prst="rect">
            <a:avLst/>
          </a:prstGeom>
          <a:noFill/>
          <a:ln>
            <a:noFill/>
          </a:ln>
        </p:spPr>
      </p:pic>
      <p:sp>
        <p:nvSpPr>
          <p:cNvPr id="312" name="Google Shape;312;p130"/>
          <p:cNvSpPr txBox="1">
            <a:spLocks noGrp="1"/>
          </p:cNvSpPr>
          <p:nvPr>
            <p:ph type="body" idx="1"/>
          </p:nvPr>
        </p:nvSpPr>
        <p:spPr>
          <a:xfrm>
            <a:off x="1502599" y="434716"/>
            <a:ext cx="13959887" cy="3576102"/>
          </a:xfrm>
          <a:prstGeom prst="rect">
            <a:avLst/>
          </a:prstGeom>
          <a:noFill/>
          <a:ln>
            <a:noFill/>
          </a:ln>
        </p:spPr>
        <p:txBody>
          <a:bodyPr spcFirstLastPara="1" wrap="square" lIns="0" tIns="0" rIns="0" bIns="72000" anchor="b" anchorCtr="0">
            <a:normAutofit/>
          </a:bodyPr>
          <a:lstStyle>
            <a:lvl1pPr marL="457200" lvl="0" indent="-228600" algn="r">
              <a:lnSpc>
                <a:spcPct val="109090"/>
              </a:lnSpc>
              <a:spcBef>
                <a:spcPts val="0"/>
              </a:spcBef>
              <a:spcAft>
                <a:spcPts val="0"/>
              </a:spcAft>
              <a:buClr>
                <a:srgbClr val="2D3293"/>
              </a:buClr>
              <a:buSzPts val="6600"/>
              <a:buFont typeface="Helvetica Neue"/>
              <a:buNone/>
              <a:defRPr sz="88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3" name="Google Shape;313;p130"/>
          <p:cNvSpPr txBox="1">
            <a:spLocks noGrp="1"/>
          </p:cNvSpPr>
          <p:nvPr>
            <p:ph type="body" idx="2"/>
          </p:nvPr>
        </p:nvSpPr>
        <p:spPr>
          <a:xfrm>
            <a:off x="2012266" y="4010818"/>
            <a:ext cx="13450220" cy="1345739"/>
          </a:xfrm>
          <a:prstGeom prst="rect">
            <a:avLst/>
          </a:prstGeom>
          <a:noFill/>
          <a:ln>
            <a:noFill/>
          </a:ln>
        </p:spPr>
        <p:txBody>
          <a:bodyPr spcFirstLastPara="1" wrap="square" lIns="0" tIns="72000" rIns="0" bIns="0" anchor="t" anchorCtr="0">
            <a:normAutofit/>
          </a:bodyPr>
          <a:lstStyle>
            <a:lvl1pPr marL="457200" lvl="0" indent="-228600" algn="r">
              <a:lnSpc>
                <a:spcPct val="100000"/>
              </a:lnSpc>
              <a:spcBef>
                <a:spcPts val="300"/>
              </a:spcBef>
              <a:spcAft>
                <a:spcPts val="0"/>
              </a:spcAft>
              <a:buClr>
                <a:schemeClr val="accent6"/>
              </a:buClr>
              <a:buSzPts val="3150"/>
              <a:buFont typeface="Helvetica Neue Light"/>
              <a:buNone/>
              <a:defRPr sz="4200" b="0" i="0">
                <a:solidFill>
                  <a:schemeClr val="accent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4" name="Google Shape;314;p130"/>
          <p:cNvSpPr txBox="1">
            <a:spLocks noGrp="1"/>
          </p:cNvSpPr>
          <p:nvPr>
            <p:ph type="body" idx="3"/>
          </p:nvPr>
        </p:nvSpPr>
        <p:spPr>
          <a:xfrm>
            <a:off x="9220983" y="5919029"/>
            <a:ext cx="6241503" cy="382019"/>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5" name="Google Shape;315;p130"/>
          <p:cNvSpPr txBox="1">
            <a:spLocks noGrp="1"/>
          </p:cNvSpPr>
          <p:nvPr>
            <p:ph type="body" idx="4"/>
          </p:nvPr>
        </p:nvSpPr>
        <p:spPr>
          <a:xfrm>
            <a:off x="9220983" y="6300391"/>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rgbClr val="4687E6"/>
              </a:buClr>
              <a:buSzPts val="1800"/>
              <a:buFont typeface="Helvetica Neue Light"/>
              <a:buNone/>
              <a:defRPr sz="24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6" name="Google Shape;316;p130"/>
          <p:cNvSpPr txBox="1">
            <a:spLocks noGrp="1"/>
          </p:cNvSpPr>
          <p:nvPr>
            <p:ph type="ftr" idx="11"/>
          </p:nvPr>
        </p:nvSpPr>
        <p:spPr>
          <a:xfrm>
            <a:off x="4831589" y="8449897"/>
            <a:ext cx="6593411"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317" name="Google Shape;317;p130"/>
          <p:cNvPicPr preferRelativeResize="0"/>
          <p:nvPr/>
        </p:nvPicPr>
        <p:blipFill rotWithShape="1">
          <a:blip r:embed="rId3">
            <a:alphaModFix/>
          </a:blip>
          <a:srcRect/>
          <a:stretch/>
        </p:blipFill>
        <p:spPr>
          <a:xfrm>
            <a:off x="3238757" y="8328801"/>
            <a:ext cx="829563" cy="576001"/>
          </a:xfrm>
          <a:prstGeom prst="rect">
            <a:avLst/>
          </a:prstGeom>
          <a:noFill/>
          <a:ln>
            <a:noFill/>
          </a:ln>
        </p:spPr>
      </p:pic>
      <p:pic>
        <p:nvPicPr>
          <p:cNvPr id="318" name="Google Shape;318;p130"/>
          <p:cNvPicPr preferRelativeResize="0"/>
          <p:nvPr/>
        </p:nvPicPr>
        <p:blipFill rotWithShape="1">
          <a:blip r:embed="rId4">
            <a:alphaModFix/>
          </a:blip>
          <a:srcRect/>
          <a:stretch/>
        </p:blipFill>
        <p:spPr>
          <a:xfrm>
            <a:off x="14724880" y="8496329"/>
            <a:ext cx="703862" cy="252000"/>
          </a:xfrm>
          <a:prstGeom prst="rect">
            <a:avLst/>
          </a:prstGeom>
          <a:noFill/>
          <a:ln>
            <a:noFill/>
          </a:ln>
        </p:spPr>
      </p:pic>
      <p:pic>
        <p:nvPicPr>
          <p:cNvPr id="319" name="Google Shape;319;p130"/>
          <p:cNvPicPr preferRelativeResize="0"/>
          <p:nvPr/>
        </p:nvPicPr>
        <p:blipFill rotWithShape="1">
          <a:blip r:embed="rId5">
            <a:alphaModFix/>
          </a:blip>
          <a:srcRect/>
          <a:stretch/>
        </p:blipFill>
        <p:spPr>
          <a:xfrm>
            <a:off x="12332936" y="8459262"/>
            <a:ext cx="432001" cy="360000"/>
          </a:xfrm>
          <a:prstGeom prst="rect">
            <a:avLst/>
          </a:prstGeom>
          <a:noFill/>
          <a:ln>
            <a:noFill/>
          </a:ln>
        </p:spPr>
      </p:pic>
      <p:sp>
        <p:nvSpPr>
          <p:cNvPr id="320" name="Google Shape;320;p130"/>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spTree>
    <p:extLst>
      <p:ext uri="{BB962C8B-B14F-4D97-AF65-F5344CB8AC3E}">
        <p14:creationId xmlns:p14="http://schemas.microsoft.com/office/powerpoint/2010/main" val="4274224354"/>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Contents">
  <p:cSld name="Contents">
    <p:spTree>
      <p:nvGrpSpPr>
        <p:cNvPr id="1" name="Shape 321"/>
        <p:cNvGrpSpPr/>
        <p:nvPr/>
      </p:nvGrpSpPr>
      <p:grpSpPr>
        <a:xfrm>
          <a:off x="0" y="0"/>
          <a:ext cx="0" cy="0"/>
          <a:chOff x="0" y="0"/>
          <a:chExt cx="0" cy="0"/>
        </a:xfrm>
      </p:grpSpPr>
      <p:pic>
        <p:nvPicPr>
          <p:cNvPr id="322" name="Google Shape;322;p131"/>
          <p:cNvPicPr preferRelativeResize="0"/>
          <p:nvPr/>
        </p:nvPicPr>
        <p:blipFill rotWithShape="1">
          <a:blip r:embed="rId2">
            <a:alphaModFix amt="50000"/>
          </a:blip>
          <a:srcRect/>
          <a:stretch/>
        </p:blipFill>
        <p:spPr>
          <a:xfrm>
            <a:off x="-4834" y="0"/>
            <a:ext cx="14210569" cy="8004547"/>
          </a:xfrm>
          <a:prstGeom prst="rect">
            <a:avLst/>
          </a:prstGeom>
          <a:noFill/>
          <a:ln>
            <a:noFill/>
          </a:ln>
          <a:effectLst>
            <a:outerShdw blurRad="50800" dist="50800" dir="5400000" algn="ctr" rotWithShape="0">
              <a:schemeClr val="lt1"/>
            </a:outerShdw>
          </a:effectLst>
        </p:spPr>
      </p:pic>
      <p:sp>
        <p:nvSpPr>
          <p:cNvPr id="323" name="Google Shape;323;p131"/>
          <p:cNvSpPr txBox="1">
            <a:spLocks noGrp="1"/>
          </p:cNvSpPr>
          <p:nvPr>
            <p:ph type="body" idx="1"/>
          </p:nvPr>
        </p:nvSpPr>
        <p:spPr>
          <a:xfrm>
            <a:off x="2667001" y="792163"/>
            <a:ext cx="12795486" cy="850641"/>
          </a:xfrm>
          <a:prstGeom prst="rect">
            <a:avLst/>
          </a:prstGeom>
          <a:noFill/>
          <a:ln>
            <a:noFill/>
          </a:ln>
        </p:spPr>
        <p:txBody>
          <a:bodyPr spcFirstLastPara="1" wrap="square" lIns="0" tIns="0" rIns="0" bIns="0" anchor="ctr" anchorCtr="0">
            <a:normAutofit/>
          </a:bodyPr>
          <a:lstStyle>
            <a:lvl1pPr marL="457200" lvl="0" indent="-228600" algn="r">
              <a:lnSpc>
                <a:spcPct val="110666"/>
              </a:lnSpc>
              <a:spcBef>
                <a:spcPts val="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24" name="Google Shape;324;p131"/>
          <p:cNvSpPr txBox="1">
            <a:spLocks noGrp="1"/>
          </p:cNvSpPr>
          <p:nvPr>
            <p:ph type="body" idx="2"/>
          </p:nvPr>
        </p:nvSpPr>
        <p:spPr>
          <a:xfrm>
            <a:off x="2667001" y="2032435"/>
            <a:ext cx="12795486" cy="5384365"/>
          </a:xfrm>
          <a:prstGeom prst="rect">
            <a:avLst/>
          </a:prstGeom>
          <a:noFill/>
          <a:ln>
            <a:noFill/>
          </a:ln>
        </p:spPr>
        <p:txBody>
          <a:bodyPr spcFirstLastPara="1" wrap="square" lIns="0" tIns="0" rIns="0" bIns="0" anchor="t" anchorCtr="0">
            <a:normAutofit/>
          </a:bodyPr>
          <a:lstStyle>
            <a:lvl1pPr marL="457200" marR="0" lvl="0" indent="-228600" algn="r">
              <a:lnSpc>
                <a:spcPct val="100000"/>
              </a:lnSpc>
              <a:spcBef>
                <a:spcPts val="300"/>
              </a:spcBef>
              <a:spcAft>
                <a:spcPts val="0"/>
              </a:spcAft>
              <a:buClr>
                <a:srgbClr val="4687E6"/>
              </a:buClr>
              <a:buSzPts val="3000"/>
              <a:buFont typeface="Helvetica Neue"/>
              <a:buNone/>
              <a:defRPr sz="4000" b="0" i="0">
                <a:solidFill>
                  <a:srgbClr val="4687E6"/>
                </a:solidFill>
                <a:latin typeface="Helvetica Neue"/>
                <a:ea typeface="Helvetica Neue"/>
                <a:cs typeface="Helvetica Neue"/>
                <a:sym typeface="Helvetica Neue"/>
              </a:defRPr>
            </a:lvl1pPr>
            <a:lvl2pPr marL="914400" lvl="1"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2pPr>
            <a:lvl3pPr marL="1371600" lvl="2"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3pPr>
            <a:lvl4pPr marL="1828800" lvl="3"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4pPr>
            <a:lvl5pPr marL="2286000" lvl="4"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25" name="Google Shape;325;p131"/>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26" name="Google Shape;326;p131"/>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4000304339"/>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Titles + Text">
  <p:cSld name="Titles + Text">
    <p:spTree>
      <p:nvGrpSpPr>
        <p:cNvPr id="1" name="Shape 327"/>
        <p:cNvGrpSpPr/>
        <p:nvPr/>
      </p:nvGrpSpPr>
      <p:grpSpPr>
        <a:xfrm>
          <a:off x="0" y="0"/>
          <a:ext cx="0" cy="0"/>
          <a:chOff x="0" y="0"/>
          <a:chExt cx="0" cy="0"/>
        </a:xfrm>
      </p:grpSpPr>
      <p:pic>
        <p:nvPicPr>
          <p:cNvPr id="328" name="Google Shape;328;p132"/>
          <p:cNvPicPr preferRelativeResize="0"/>
          <p:nvPr/>
        </p:nvPicPr>
        <p:blipFill rotWithShape="1">
          <a:blip r:embed="rId2">
            <a:alphaModFix amt="50000"/>
          </a:blip>
          <a:srcRect/>
          <a:stretch/>
        </p:blipFill>
        <p:spPr>
          <a:xfrm>
            <a:off x="22543" y="0"/>
            <a:ext cx="16233457" cy="9144000"/>
          </a:xfrm>
          <a:prstGeom prst="rect">
            <a:avLst/>
          </a:prstGeom>
          <a:noFill/>
          <a:ln>
            <a:noFill/>
          </a:ln>
        </p:spPr>
      </p:pic>
      <p:sp>
        <p:nvSpPr>
          <p:cNvPr id="329" name="Google Shape;329;p132"/>
          <p:cNvSpPr txBox="1">
            <a:spLocks noGrp="1"/>
          </p:cNvSpPr>
          <p:nvPr>
            <p:ph type="body" idx="1"/>
          </p:nvPr>
        </p:nvSpPr>
        <p:spPr>
          <a:xfrm>
            <a:off x="723900" y="792163"/>
            <a:ext cx="12872179" cy="6096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2"/>
              </a:buClr>
              <a:buSzPts val="3600"/>
              <a:buFont typeface="Open Sans"/>
              <a:buNone/>
              <a:defRPr sz="4800" b="1" i="0">
                <a:solidFill>
                  <a:schemeClr val="accent2"/>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0" name="Google Shape;330;p132"/>
          <p:cNvSpPr txBox="1">
            <a:spLocks noGrp="1"/>
          </p:cNvSpPr>
          <p:nvPr>
            <p:ph type="body" idx="2"/>
          </p:nvPr>
        </p:nvSpPr>
        <p:spPr>
          <a:xfrm>
            <a:off x="723900" y="1412763"/>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1" name="Google Shape;331;p132"/>
          <p:cNvSpPr txBox="1">
            <a:spLocks noGrp="1"/>
          </p:cNvSpPr>
          <p:nvPr>
            <p:ph type="body" idx="3"/>
          </p:nvPr>
        </p:nvSpPr>
        <p:spPr>
          <a:xfrm>
            <a:off x="723900" y="2306964"/>
            <a:ext cx="12872179" cy="6096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600"/>
              <a:buFont typeface="Open Sans"/>
              <a:buNone/>
              <a:defRPr sz="4800" b="1" i="0">
                <a:solidFill>
                  <a:schemeClr val="accen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2" name="Google Shape;332;p132"/>
          <p:cNvSpPr txBox="1">
            <a:spLocks noGrp="1"/>
          </p:cNvSpPr>
          <p:nvPr>
            <p:ph type="body" idx="4"/>
          </p:nvPr>
        </p:nvSpPr>
        <p:spPr>
          <a:xfrm>
            <a:off x="723900" y="3799765"/>
            <a:ext cx="12872179" cy="6096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3900"/>
              </a:spcBef>
              <a:spcAft>
                <a:spcPts val="0"/>
              </a:spcAft>
              <a:buClr>
                <a:schemeClr val="accent6"/>
              </a:buClr>
              <a:buSzPts val="3600"/>
              <a:buFont typeface="Open Sans"/>
              <a:buNone/>
              <a:defRPr sz="4800" b="1" i="0">
                <a:solidFill>
                  <a:schemeClr val="accent6"/>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3" name="Google Shape;333;p132"/>
          <p:cNvSpPr txBox="1">
            <a:spLocks noGrp="1"/>
          </p:cNvSpPr>
          <p:nvPr>
            <p:ph type="body" idx="5"/>
          </p:nvPr>
        </p:nvSpPr>
        <p:spPr>
          <a:xfrm>
            <a:off x="723900" y="2916564"/>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4" name="Google Shape;334;p132"/>
          <p:cNvSpPr txBox="1">
            <a:spLocks noGrp="1"/>
          </p:cNvSpPr>
          <p:nvPr>
            <p:ph type="body" idx="6"/>
          </p:nvPr>
        </p:nvSpPr>
        <p:spPr>
          <a:xfrm>
            <a:off x="723900" y="4414127"/>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5" name="Google Shape;335;p132"/>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36" name="Google Shape;336;p132"/>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49235310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1_Text + Focus">
  <p:cSld name="1_Text + Focus">
    <p:spTree>
      <p:nvGrpSpPr>
        <p:cNvPr id="1" name="Shape 337"/>
        <p:cNvGrpSpPr/>
        <p:nvPr/>
      </p:nvGrpSpPr>
      <p:grpSpPr>
        <a:xfrm>
          <a:off x="0" y="0"/>
          <a:ext cx="0" cy="0"/>
          <a:chOff x="0" y="0"/>
          <a:chExt cx="0" cy="0"/>
        </a:xfrm>
      </p:grpSpPr>
      <p:pic>
        <p:nvPicPr>
          <p:cNvPr id="338" name="Google Shape;338;p133"/>
          <p:cNvPicPr preferRelativeResize="0"/>
          <p:nvPr/>
        </p:nvPicPr>
        <p:blipFill rotWithShape="1">
          <a:blip r:embed="rId2">
            <a:alphaModFix amt="50000"/>
          </a:blip>
          <a:srcRect/>
          <a:stretch/>
        </p:blipFill>
        <p:spPr>
          <a:xfrm>
            <a:off x="-1" y="0"/>
            <a:ext cx="16233457" cy="9144000"/>
          </a:xfrm>
          <a:prstGeom prst="rect">
            <a:avLst/>
          </a:prstGeom>
          <a:noFill/>
          <a:ln>
            <a:noFill/>
          </a:ln>
        </p:spPr>
      </p:pic>
      <p:sp>
        <p:nvSpPr>
          <p:cNvPr id="339" name="Google Shape;339;p133"/>
          <p:cNvSpPr txBox="1">
            <a:spLocks noGrp="1"/>
          </p:cNvSpPr>
          <p:nvPr>
            <p:ph type="body" idx="1"/>
          </p:nvPr>
        </p:nvSpPr>
        <p:spPr>
          <a:xfrm>
            <a:off x="723900" y="508000"/>
            <a:ext cx="12872179" cy="1244437"/>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600"/>
              <a:buFont typeface="Helvetica Neue"/>
              <a:buNone/>
              <a:defRPr sz="4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0" name="Google Shape;340;p133"/>
          <p:cNvSpPr txBox="1">
            <a:spLocks noGrp="1"/>
          </p:cNvSpPr>
          <p:nvPr>
            <p:ph type="body" idx="2"/>
          </p:nvPr>
        </p:nvSpPr>
        <p:spPr>
          <a:xfrm>
            <a:off x="723900" y="1752437"/>
            <a:ext cx="13381039" cy="5650996"/>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1950"/>
              <a:buFont typeface="Helvetica Neue"/>
              <a:buNone/>
              <a:defRPr sz="26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1" name="Google Shape;341;p133"/>
          <p:cNvSpPr/>
          <p:nvPr/>
        </p:nvSpPr>
        <p:spPr>
          <a:xfrm>
            <a:off x="10252468" y="4415439"/>
            <a:ext cx="10269600" cy="2016000"/>
          </a:xfrm>
          <a:prstGeom prst="roundRect">
            <a:avLst>
              <a:gd name="adj" fmla="val 50000"/>
            </a:avLst>
          </a:prstGeom>
          <a:solidFill>
            <a:schemeClr val="accent6"/>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42" name="Google Shape;342;p133"/>
          <p:cNvSpPr txBox="1">
            <a:spLocks noGrp="1"/>
          </p:cNvSpPr>
          <p:nvPr>
            <p:ph type="body" idx="3"/>
          </p:nvPr>
        </p:nvSpPr>
        <p:spPr>
          <a:xfrm>
            <a:off x="11397343" y="4492300"/>
            <a:ext cx="4681960" cy="1854195"/>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lt1"/>
              </a:buClr>
              <a:buSzPts val="3000"/>
              <a:buFont typeface="Helvetica Neue"/>
              <a:buNone/>
              <a:defRPr sz="40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3" name="Google Shape;343;p133"/>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44" name="Google Shape;344;p133"/>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755306206"/>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45"/>
        <p:cNvGrpSpPr/>
        <p:nvPr/>
      </p:nvGrpSpPr>
      <p:grpSpPr>
        <a:xfrm>
          <a:off x="0" y="0"/>
          <a:ext cx="0" cy="0"/>
          <a:chOff x="0" y="0"/>
          <a:chExt cx="0" cy="0"/>
        </a:xfrm>
      </p:grpSpPr>
      <p:pic>
        <p:nvPicPr>
          <p:cNvPr id="346" name="Google Shape;346;p134"/>
          <p:cNvPicPr preferRelativeResize="0"/>
          <p:nvPr/>
        </p:nvPicPr>
        <p:blipFill rotWithShape="1">
          <a:blip r:embed="rId2">
            <a:alphaModFix amt="50000"/>
          </a:blip>
          <a:srcRect/>
          <a:stretch/>
        </p:blipFill>
        <p:spPr>
          <a:xfrm rot="10800000">
            <a:off x="1984089" y="0"/>
            <a:ext cx="14271911" cy="8039100"/>
          </a:xfrm>
          <a:prstGeom prst="rect">
            <a:avLst/>
          </a:prstGeom>
          <a:noFill/>
          <a:ln>
            <a:noFill/>
          </a:ln>
        </p:spPr>
      </p:pic>
      <p:sp>
        <p:nvSpPr>
          <p:cNvPr id="347" name="Google Shape;347;p134"/>
          <p:cNvSpPr txBox="1">
            <a:spLocks noGrp="1"/>
          </p:cNvSpPr>
          <p:nvPr>
            <p:ph type="body" idx="1"/>
          </p:nvPr>
        </p:nvSpPr>
        <p:spPr>
          <a:xfrm>
            <a:off x="711200" y="4584702"/>
            <a:ext cx="12888913" cy="2832098"/>
          </a:xfrm>
          <a:prstGeom prst="rect">
            <a:avLst/>
          </a:prstGeom>
          <a:noFill/>
          <a:ln>
            <a:noFill/>
          </a:ln>
        </p:spPr>
        <p:txBody>
          <a:bodyPr spcFirstLastPara="1" wrap="square" lIns="0" tIns="180000" rIns="0" bIns="0" anchor="t" anchorCtr="0">
            <a:normAutofit/>
          </a:bodyPr>
          <a:lstStyle>
            <a:lvl1pPr marL="457200" lvl="0" indent="-228600" algn="l">
              <a:lnSpc>
                <a:spcPct val="100000"/>
              </a:lnSpc>
              <a:spcBef>
                <a:spcPts val="300"/>
              </a:spcBef>
              <a:spcAft>
                <a:spcPts val="0"/>
              </a:spcAft>
              <a:buClr>
                <a:schemeClr val="accent6"/>
              </a:buClr>
              <a:buSzPts val="3300"/>
              <a:buFont typeface="Helvetica Neue"/>
              <a:buNone/>
              <a:defRPr sz="4400" b="0" i="0">
                <a:solidFill>
                  <a:schemeClr val="accent6"/>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8" name="Google Shape;348;p134"/>
          <p:cNvSpPr txBox="1">
            <a:spLocks noGrp="1"/>
          </p:cNvSpPr>
          <p:nvPr>
            <p:ph type="body" idx="2"/>
          </p:nvPr>
        </p:nvSpPr>
        <p:spPr>
          <a:xfrm>
            <a:off x="711198" y="2045544"/>
            <a:ext cx="12888916" cy="2539157"/>
          </a:xfrm>
          <a:prstGeom prst="rect">
            <a:avLst/>
          </a:prstGeom>
          <a:noFill/>
          <a:ln>
            <a:noFill/>
          </a:ln>
        </p:spPr>
        <p:txBody>
          <a:bodyPr spcFirstLastPara="1" wrap="square" lIns="0" tIns="0" rIns="0" bIns="0" anchor="b" anchorCtr="0">
            <a:normAutofit/>
          </a:bodyPr>
          <a:lstStyle>
            <a:lvl1pPr marL="457200" lvl="0" indent="-228600" algn="l">
              <a:lnSpc>
                <a:spcPct val="75000"/>
              </a:lnSpc>
              <a:spcBef>
                <a:spcPts val="0"/>
              </a:spcBef>
              <a:spcAft>
                <a:spcPts val="0"/>
              </a:spcAft>
              <a:buClr>
                <a:schemeClr val="accent1"/>
              </a:buClr>
              <a:buSzPts val="14250"/>
              <a:buFont typeface="Helvetica Neue"/>
              <a:buNone/>
              <a:defRPr sz="19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49" name="Google Shape;349;p134"/>
          <p:cNvPicPr preferRelativeResize="0"/>
          <p:nvPr/>
        </p:nvPicPr>
        <p:blipFill rotWithShape="1">
          <a:blip r:embed="rId3">
            <a:alphaModFix/>
          </a:blip>
          <a:srcRect/>
          <a:stretch/>
        </p:blipFill>
        <p:spPr>
          <a:xfrm>
            <a:off x="12737242" y="1653863"/>
            <a:ext cx="1193305" cy="1193305"/>
          </a:xfrm>
          <a:prstGeom prst="rect">
            <a:avLst/>
          </a:prstGeom>
          <a:noFill/>
          <a:ln>
            <a:noFill/>
          </a:ln>
        </p:spPr>
      </p:pic>
      <p:sp>
        <p:nvSpPr>
          <p:cNvPr id="350" name="Google Shape;350;p134"/>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51" name="Google Shape;351;p134"/>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60721816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1_Title - Full Photo">
  <p:cSld name="1_Title - Full Photo">
    <p:spTree>
      <p:nvGrpSpPr>
        <p:cNvPr id="1" name="Shape 352"/>
        <p:cNvGrpSpPr/>
        <p:nvPr/>
      </p:nvGrpSpPr>
      <p:grpSpPr>
        <a:xfrm>
          <a:off x="0" y="0"/>
          <a:ext cx="0" cy="0"/>
          <a:chOff x="0" y="0"/>
          <a:chExt cx="0" cy="0"/>
        </a:xfrm>
      </p:grpSpPr>
      <p:pic>
        <p:nvPicPr>
          <p:cNvPr id="353" name="Google Shape;353;p135"/>
          <p:cNvPicPr preferRelativeResize="0"/>
          <p:nvPr/>
        </p:nvPicPr>
        <p:blipFill rotWithShape="1">
          <a:blip r:embed="rId2">
            <a:alphaModFix/>
          </a:blip>
          <a:srcRect t="15615" b="-15615"/>
          <a:stretch/>
        </p:blipFill>
        <p:spPr>
          <a:xfrm>
            <a:off x="0" y="0"/>
            <a:ext cx="16256001" cy="10837333"/>
          </a:xfrm>
          <a:prstGeom prst="rect">
            <a:avLst/>
          </a:prstGeom>
          <a:noFill/>
          <a:ln>
            <a:noFill/>
          </a:ln>
        </p:spPr>
      </p:pic>
      <p:sp>
        <p:nvSpPr>
          <p:cNvPr id="354" name="Google Shape;354;p135"/>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55" name="Google Shape;355;p135"/>
          <p:cNvSpPr txBox="1">
            <a:spLocks noGrp="1"/>
          </p:cNvSpPr>
          <p:nvPr>
            <p:ph type="body" idx="1"/>
          </p:nvPr>
        </p:nvSpPr>
        <p:spPr>
          <a:xfrm>
            <a:off x="711200" y="792163"/>
            <a:ext cx="12888913" cy="4718837"/>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chemeClr val="lt1"/>
              </a:buClr>
              <a:buSzPts val="10800"/>
              <a:buFont typeface="Helvetica Neue"/>
              <a:buNone/>
              <a:defRPr sz="1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6" name="Google Shape;356;p135"/>
          <p:cNvSpPr txBox="1">
            <a:spLocks noGrp="1"/>
          </p:cNvSpPr>
          <p:nvPr>
            <p:ph type="body" idx="2"/>
          </p:nvPr>
        </p:nvSpPr>
        <p:spPr>
          <a:xfrm>
            <a:off x="711201" y="5511000"/>
            <a:ext cx="6603999" cy="1905800"/>
          </a:xfrm>
          <a:prstGeom prst="rect">
            <a:avLst/>
          </a:prstGeom>
          <a:noFill/>
          <a:ln>
            <a:noFill/>
          </a:ln>
        </p:spPr>
        <p:txBody>
          <a:bodyPr spcFirstLastPara="1" wrap="square" lIns="0" tIns="180000" rIns="0" bIns="0" anchor="t" anchorCtr="0">
            <a:normAutofit/>
          </a:bodyPr>
          <a:lstStyle>
            <a:lvl1pPr marL="457200" lvl="0" indent="-228600" algn="l">
              <a:lnSpc>
                <a:spcPct val="85000"/>
              </a:lnSpc>
              <a:spcBef>
                <a:spcPts val="0"/>
              </a:spcBef>
              <a:spcAft>
                <a:spcPts val="0"/>
              </a:spcAft>
              <a:buClr>
                <a:schemeClr val="lt1"/>
              </a:buClr>
              <a:buSzPts val="3300"/>
              <a:buFont typeface="Helvetica Neue"/>
              <a:buNone/>
              <a:defRPr sz="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7" name="Google Shape;357;p135"/>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sp>
        <p:nvSpPr>
          <p:cNvPr id="358" name="Google Shape;358;p135"/>
          <p:cNvSpPr/>
          <p:nvPr/>
        </p:nvSpPr>
        <p:spPr>
          <a:xfrm>
            <a:off x="7516100" y="6216919"/>
            <a:ext cx="10269600" cy="2398426"/>
          </a:xfrm>
          <a:prstGeom prst="roundRect">
            <a:avLst>
              <a:gd name="adj" fmla="val 50000"/>
            </a:avLst>
          </a:prstGeom>
          <a:solidFill>
            <a:schemeClr val="accent6"/>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59" name="Google Shape;359;p135"/>
          <p:cNvSpPr txBox="1">
            <a:spLocks noGrp="1"/>
          </p:cNvSpPr>
          <p:nvPr>
            <p:ph type="body" idx="3"/>
          </p:nvPr>
        </p:nvSpPr>
        <p:spPr>
          <a:xfrm>
            <a:off x="8239374" y="6506316"/>
            <a:ext cx="7728759" cy="1854195"/>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3900"/>
              </a:spcBef>
              <a:spcAft>
                <a:spcPts val="0"/>
              </a:spcAft>
              <a:buClr>
                <a:schemeClr val="lt1"/>
              </a:buClr>
              <a:buSzPts val="3300"/>
              <a:buFont typeface="Helvetica Neue"/>
              <a:buNone/>
              <a:defRPr sz="44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3100493205"/>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3_Blank_statement">
  <p:cSld name="3_Blank_statement">
    <p:spTree>
      <p:nvGrpSpPr>
        <p:cNvPr id="1" name="Shape 360"/>
        <p:cNvGrpSpPr/>
        <p:nvPr/>
      </p:nvGrpSpPr>
      <p:grpSpPr>
        <a:xfrm>
          <a:off x="0" y="0"/>
          <a:ext cx="0" cy="0"/>
          <a:chOff x="0" y="0"/>
          <a:chExt cx="0" cy="0"/>
        </a:xfrm>
      </p:grpSpPr>
      <p:sp>
        <p:nvSpPr>
          <p:cNvPr id="361" name="Google Shape;361;p136"/>
          <p:cNvSpPr/>
          <p:nvPr/>
        </p:nvSpPr>
        <p:spPr>
          <a:xfrm>
            <a:off x="0" y="0"/>
            <a:ext cx="16256001" cy="9144000"/>
          </a:xfrm>
          <a:prstGeom prst="rect">
            <a:avLst/>
          </a:prstGeom>
          <a:gradFill>
            <a:gsLst>
              <a:gs pos="0">
                <a:srgbClr val="2D3293"/>
              </a:gs>
              <a:gs pos="33000">
                <a:srgbClr val="2D3293"/>
              </a:gs>
              <a:gs pos="100000">
                <a:srgbClr val="1D66B2"/>
              </a:gs>
            </a:gsLst>
            <a:lin ang="12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62" name="Google Shape;362;p136"/>
          <p:cNvPicPr preferRelativeResize="0"/>
          <p:nvPr/>
        </p:nvPicPr>
        <p:blipFill rotWithShape="1">
          <a:blip r:embed="rId2">
            <a:alphaModFix/>
          </a:blip>
          <a:srcRect/>
          <a:stretch/>
        </p:blipFill>
        <p:spPr>
          <a:xfrm rot="-5400000">
            <a:off x="13353933" y="6241933"/>
            <a:ext cx="2335200" cy="3502800"/>
          </a:xfrm>
          <a:prstGeom prst="rect">
            <a:avLst/>
          </a:prstGeom>
          <a:noFill/>
          <a:ln>
            <a:noFill/>
          </a:ln>
        </p:spPr>
      </p:pic>
      <p:sp>
        <p:nvSpPr>
          <p:cNvPr id="363" name="Google Shape;363;p136"/>
          <p:cNvSpPr txBox="1">
            <a:spLocks noGrp="1"/>
          </p:cNvSpPr>
          <p:nvPr>
            <p:ph type="body" idx="1"/>
          </p:nvPr>
        </p:nvSpPr>
        <p:spPr>
          <a:xfrm>
            <a:off x="541867" y="829734"/>
            <a:ext cx="14986000"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3654079355"/>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Quote 2">
  <p:cSld name="Quote 2">
    <p:spTree>
      <p:nvGrpSpPr>
        <p:cNvPr id="1" name="Shape 364"/>
        <p:cNvGrpSpPr/>
        <p:nvPr/>
      </p:nvGrpSpPr>
      <p:grpSpPr>
        <a:xfrm>
          <a:off x="0" y="0"/>
          <a:ext cx="0" cy="0"/>
          <a:chOff x="0" y="0"/>
          <a:chExt cx="0" cy="0"/>
        </a:xfrm>
      </p:grpSpPr>
      <p:sp>
        <p:nvSpPr>
          <p:cNvPr id="365" name="Google Shape;365;p137"/>
          <p:cNvSpPr/>
          <p:nvPr/>
        </p:nvSpPr>
        <p:spPr>
          <a:xfrm>
            <a:off x="0" y="0"/>
            <a:ext cx="16256001" cy="9144000"/>
          </a:xfrm>
          <a:prstGeom prst="rect">
            <a:avLst/>
          </a:prstGeom>
          <a:gradFill>
            <a:gsLst>
              <a:gs pos="0">
                <a:schemeClr val="accent5"/>
              </a:gs>
              <a:gs pos="33000">
                <a:schemeClr val="accent5"/>
              </a:gs>
              <a:gs pos="100000">
                <a:schemeClr val="accent3"/>
              </a:gs>
            </a:gsLst>
            <a:lin ang="3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66" name="Google Shape;366;p137"/>
          <p:cNvPicPr preferRelativeResize="0"/>
          <p:nvPr/>
        </p:nvPicPr>
        <p:blipFill rotWithShape="1">
          <a:blip r:embed="rId2">
            <a:alphaModFix/>
          </a:blip>
          <a:srcRect/>
          <a:stretch/>
        </p:blipFill>
        <p:spPr>
          <a:xfrm rot="10800000">
            <a:off x="436085" y="815901"/>
            <a:ext cx="1012668" cy="867551"/>
          </a:xfrm>
          <a:prstGeom prst="rect">
            <a:avLst/>
          </a:prstGeom>
          <a:noFill/>
          <a:ln>
            <a:noFill/>
          </a:ln>
        </p:spPr>
      </p:pic>
      <p:sp>
        <p:nvSpPr>
          <p:cNvPr id="367" name="Google Shape;367;p137"/>
          <p:cNvSpPr txBox="1">
            <a:spLocks noGrp="1"/>
          </p:cNvSpPr>
          <p:nvPr>
            <p:ph type="body" idx="1"/>
          </p:nvPr>
        </p:nvSpPr>
        <p:spPr>
          <a:xfrm>
            <a:off x="999060" y="956202"/>
            <a:ext cx="10487597" cy="5436228"/>
          </a:xfrm>
          <a:prstGeom prst="rect">
            <a:avLst/>
          </a:prstGeom>
          <a:noFill/>
          <a:ln>
            <a:noFill/>
          </a:ln>
        </p:spPr>
        <p:txBody>
          <a:bodyPr spcFirstLastPara="1" wrap="square" lIns="0" tIns="0" rIns="0" bIns="0" anchor="ctr" anchorCtr="0">
            <a:normAutofit/>
          </a:bodyPr>
          <a:lstStyle>
            <a:lvl1pPr marL="457200" lvl="0" indent="-228600" algn="r">
              <a:lnSpc>
                <a:spcPct val="85000"/>
              </a:lnSpc>
              <a:spcBef>
                <a:spcPts val="0"/>
              </a:spcBef>
              <a:spcAft>
                <a:spcPts val="0"/>
              </a:spcAft>
              <a:buClr>
                <a:schemeClr val="lt1"/>
              </a:buClr>
              <a:buSzPts val="6000"/>
              <a:buFont typeface="Helvetica Neue"/>
              <a:buNone/>
              <a:defRPr sz="80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68" name="Google Shape;368;p137"/>
          <p:cNvSpPr txBox="1">
            <a:spLocks noGrp="1"/>
          </p:cNvSpPr>
          <p:nvPr>
            <p:ph type="body" idx="2"/>
          </p:nvPr>
        </p:nvSpPr>
        <p:spPr>
          <a:xfrm>
            <a:off x="11991084" y="4572000"/>
            <a:ext cx="3851149" cy="8722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0"/>
              </a:spcBef>
              <a:spcAft>
                <a:spcPts val="0"/>
              </a:spcAft>
              <a:buClr>
                <a:srgbClr val="2D3293"/>
              </a:buClr>
              <a:buSzPts val="3600"/>
              <a:buFont typeface="Helvetica Neue"/>
              <a:buNone/>
              <a:defRPr sz="4800" b="0" i="1">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69" name="Google Shape;369;p137"/>
          <p:cNvPicPr preferRelativeResize="0"/>
          <p:nvPr/>
        </p:nvPicPr>
        <p:blipFill rotWithShape="1">
          <a:blip r:embed="rId3">
            <a:alphaModFix/>
          </a:blip>
          <a:srcRect/>
          <a:stretch/>
        </p:blipFill>
        <p:spPr>
          <a:xfrm rot="-5400000" flipH="1">
            <a:off x="14230670" y="-414216"/>
            <a:ext cx="1615589" cy="2423383"/>
          </a:xfrm>
          <a:prstGeom prst="rect">
            <a:avLst/>
          </a:prstGeom>
          <a:noFill/>
          <a:ln>
            <a:noFill/>
          </a:ln>
        </p:spPr>
      </p:pic>
      <p:pic>
        <p:nvPicPr>
          <p:cNvPr id="370" name="Google Shape;370;p137"/>
          <p:cNvPicPr preferRelativeResize="0"/>
          <p:nvPr/>
        </p:nvPicPr>
        <p:blipFill rotWithShape="1">
          <a:blip r:embed="rId3">
            <a:alphaModFix/>
          </a:blip>
          <a:srcRect/>
          <a:stretch/>
        </p:blipFill>
        <p:spPr>
          <a:xfrm rot="5400000" flipH="1">
            <a:off x="409739" y="6025863"/>
            <a:ext cx="1615589" cy="2423383"/>
          </a:xfrm>
          <a:prstGeom prst="rect">
            <a:avLst/>
          </a:prstGeom>
          <a:noFill/>
          <a:ln>
            <a:noFill/>
          </a:ln>
        </p:spPr>
      </p:pic>
      <p:sp>
        <p:nvSpPr>
          <p:cNvPr id="371" name="Google Shape;371;p137"/>
          <p:cNvSpPr/>
          <p:nvPr/>
        </p:nvSpPr>
        <p:spPr>
          <a:xfrm>
            <a:off x="0" y="8026400"/>
            <a:ext cx="16256001" cy="1117600"/>
          </a:xfrm>
          <a:prstGeom prst="rect">
            <a:avLst/>
          </a:prstGeom>
          <a:solidFill>
            <a:schemeClr val="lt1"/>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72" name="Google Shape;372;p137"/>
          <p:cNvPicPr preferRelativeResize="0"/>
          <p:nvPr/>
        </p:nvPicPr>
        <p:blipFill rotWithShape="1">
          <a:blip r:embed="rId4">
            <a:alphaModFix/>
          </a:blip>
          <a:srcRect/>
          <a:stretch/>
        </p:blipFill>
        <p:spPr>
          <a:xfrm>
            <a:off x="3492499" y="8197313"/>
            <a:ext cx="1171863" cy="813671"/>
          </a:xfrm>
          <a:prstGeom prst="rect">
            <a:avLst/>
          </a:prstGeom>
          <a:noFill/>
          <a:ln>
            <a:noFill/>
          </a:ln>
        </p:spPr>
      </p:pic>
      <p:sp>
        <p:nvSpPr>
          <p:cNvPr id="373" name="Google Shape;373;p137"/>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600"/>
              <a:buFont typeface="Open Sans Light"/>
              <a:buNone/>
              <a:defRPr sz="16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74" name="Google Shape;374;p137"/>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38911868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Quotes">
  <p:cSld name="Quotes">
    <p:spTree>
      <p:nvGrpSpPr>
        <p:cNvPr id="1" name="Shape 375"/>
        <p:cNvGrpSpPr/>
        <p:nvPr/>
      </p:nvGrpSpPr>
      <p:grpSpPr>
        <a:xfrm>
          <a:off x="0" y="0"/>
          <a:ext cx="0" cy="0"/>
          <a:chOff x="0" y="0"/>
          <a:chExt cx="0" cy="0"/>
        </a:xfrm>
      </p:grpSpPr>
      <p:sp>
        <p:nvSpPr>
          <p:cNvPr id="376" name="Google Shape;376;p138"/>
          <p:cNvSpPr/>
          <p:nvPr/>
        </p:nvSpPr>
        <p:spPr>
          <a:xfrm>
            <a:off x="0" y="0"/>
            <a:ext cx="16256001" cy="9144000"/>
          </a:xfrm>
          <a:prstGeom prst="rect">
            <a:avLst/>
          </a:prstGeom>
          <a:gradFill>
            <a:gsLst>
              <a:gs pos="0">
                <a:schemeClr val="accent5"/>
              </a:gs>
              <a:gs pos="33000">
                <a:schemeClr val="accent5"/>
              </a:gs>
              <a:gs pos="100000">
                <a:schemeClr val="accent3"/>
              </a:gs>
            </a:gsLst>
            <a:lin ang="3600000" scaled="0"/>
          </a:gra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77" name="Google Shape;377;p138"/>
          <p:cNvPicPr preferRelativeResize="0"/>
          <p:nvPr/>
        </p:nvPicPr>
        <p:blipFill rotWithShape="1">
          <a:blip r:embed="rId2">
            <a:alphaModFix/>
          </a:blip>
          <a:srcRect/>
          <a:stretch/>
        </p:blipFill>
        <p:spPr>
          <a:xfrm rot="5400000" flipH="1">
            <a:off x="409739" y="6025863"/>
            <a:ext cx="1615589" cy="2423383"/>
          </a:xfrm>
          <a:prstGeom prst="rect">
            <a:avLst/>
          </a:prstGeom>
          <a:noFill/>
          <a:ln>
            <a:noFill/>
          </a:ln>
        </p:spPr>
      </p:pic>
      <p:sp>
        <p:nvSpPr>
          <p:cNvPr id="378" name="Google Shape;378;p138"/>
          <p:cNvSpPr/>
          <p:nvPr/>
        </p:nvSpPr>
        <p:spPr>
          <a:xfrm>
            <a:off x="0" y="8026400"/>
            <a:ext cx="16256001" cy="1117600"/>
          </a:xfrm>
          <a:prstGeom prst="rect">
            <a:avLst/>
          </a:prstGeom>
          <a:solidFill>
            <a:schemeClr val="lt1"/>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79" name="Google Shape;379;p138"/>
          <p:cNvPicPr preferRelativeResize="0"/>
          <p:nvPr/>
        </p:nvPicPr>
        <p:blipFill rotWithShape="1">
          <a:blip r:embed="rId2">
            <a:alphaModFix/>
          </a:blip>
          <a:srcRect/>
          <a:stretch/>
        </p:blipFill>
        <p:spPr>
          <a:xfrm rot="-5400000" flipH="1">
            <a:off x="14236514" y="-419529"/>
            <a:ext cx="1615589" cy="2423383"/>
          </a:xfrm>
          <a:prstGeom prst="rect">
            <a:avLst/>
          </a:prstGeom>
          <a:noFill/>
          <a:ln>
            <a:noFill/>
          </a:ln>
        </p:spPr>
      </p:pic>
      <p:pic>
        <p:nvPicPr>
          <p:cNvPr id="380" name="Google Shape;380;p138"/>
          <p:cNvPicPr preferRelativeResize="0"/>
          <p:nvPr/>
        </p:nvPicPr>
        <p:blipFill rotWithShape="1">
          <a:blip r:embed="rId3">
            <a:alphaModFix/>
          </a:blip>
          <a:srcRect/>
          <a:stretch/>
        </p:blipFill>
        <p:spPr>
          <a:xfrm rot="10800000">
            <a:off x="774898" y="1067627"/>
            <a:ext cx="1554806" cy="1332000"/>
          </a:xfrm>
          <a:prstGeom prst="rect">
            <a:avLst/>
          </a:prstGeom>
          <a:noFill/>
          <a:ln>
            <a:noFill/>
          </a:ln>
        </p:spPr>
      </p:pic>
      <p:pic>
        <p:nvPicPr>
          <p:cNvPr id="381" name="Google Shape;381;p138"/>
          <p:cNvPicPr preferRelativeResize="0"/>
          <p:nvPr/>
        </p:nvPicPr>
        <p:blipFill rotWithShape="1">
          <a:blip r:embed="rId3">
            <a:alphaModFix/>
          </a:blip>
          <a:srcRect/>
          <a:stretch/>
        </p:blipFill>
        <p:spPr>
          <a:xfrm rot="10800000">
            <a:off x="8210592" y="1248225"/>
            <a:ext cx="1061902" cy="909729"/>
          </a:xfrm>
          <a:prstGeom prst="rect">
            <a:avLst/>
          </a:prstGeom>
          <a:noFill/>
          <a:ln>
            <a:noFill/>
          </a:ln>
        </p:spPr>
      </p:pic>
      <p:sp>
        <p:nvSpPr>
          <p:cNvPr id="382" name="Google Shape;382;p138"/>
          <p:cNvSpPr txBox="1">
            <a:spLocks noGrp="1"/>
          </p:cNvSpPr>
          <p:nvPr>
            <p:ph type="body" idx="1"/>
          </p:nvPr>
        </p:nvSpPr>
        <p:spPr>
          <a:xfrm>
            <a:off x="1715400" y="1599957"/>
            <a:ext cx="5554689" cy="3925164"/>
          </a:xfrm>
          <a:prstGeom prst="rect">
            <a:avLst/>
          </a:prstGeom>
          <a:noFill/>
          <a:ln>
            <a:noFill/>
          </a:ln>
        </p:spPr>
        <p:txBody>
          <a:bodyPr spcFirstLastPara="1" wrap="square" lIns="0" tIns="0" rIns="0" bIns="0" anchor="ctr" anchorCtr="0">
            <a:normAutofit/>
          </a:bodyPr>
          <a:lstStyle>
            <a:lvl1pPr marL="457200" lvl="0" indent="-228600" algn="r">
              <a:lnSpc>
                <a:spcPct val="85000"/>
              </a:lnSpc>
              <a:spcBef>
                <a:spcPts val="0"/>
              </a:spcBef>
              <a:spcAft>
                <a:spcPts val="0"/>
              </a:spcAft>
              <a:buClr>
                <a:schemeClr val="lt1"/>
              </a:buClr>
              <a:buSzPts val="2700"/>
              <a:buFont typeface="Helvetica Neue"/>
              <a:buNone/>
              <a:defRPr sz="36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3" name="Google Shape;383;p138"/>
          <p:cNvSpPr txBox="1">
            <a:spLocks noGrp="1"/>
          </p:cNvSpPr>
          <p:nvPr>
            <p:ph type="body" idx="2"/>
          </p:nvPr>
        </p:nvSpPr>
        <p:spPr>
          <a:xfrm>
            <a:off x="8940659" y="1599957"/>
            <a:ext cx="5554689" cy="3925164"/>
          </a:xfrm>
          <a:prstGeom prst="rect">
            <a:avLst/>
          </a:prstGeom>
          <a:noFill/>
          <a:ln>
            <a:noFill/>
          </a:ln>
        </p:spPr>
        <p:txBody>
          <a:bodyPr spcFirstLastPara="1" wrap="square" lIns="0" tIns="0" rIns="0" bIns="0" anchor="ctr" anchorCtr="0">
            <a:normAutofit/>
          </a:bodyPr>
          <a:lstStyle>
            <a:lvl1pPr marL="457200" lvl="0" indent="-228600" algn="l">
              <a:lnSpc>
                <a:spcPct val="85000"/>
              </a:lnSpc>
              <a:spcBef>
                <a:spcPts val="0"/>
              </a:spcBef>
              <a:spcAft>
                <a:spcPts val="0"/>
              </a:spcAft>
              <a:buClr>
                <a:schemeClr val="lt1"/>
              </a:buClr>
              <a:buSzPts val="2700"/>
              <a:buFont typeface="Helvetica Neue"/>
              <a:buNone/>
              <a:defRPr sz="36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4" name="Google Shape;384;p138"/>
          <p:cNvSpPr txBox="1">
            <a:spLocks noGrp="1"/>
          </p:cNvSpPr>
          <p:nvPr>
            <p:ph type="body" idx="3"/>
          </p:nvPr>
        </p:nvSpPr>
        <p:spPr>
          <a:xfrm>
            <a:off x="9461046" y="5525120"/>
            <a:ext cx="3720780" cy="609601"/>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0"/>
              </a:spcBef>
              <a:spcAft>
                <a:spcPts val="0"/>
              </a:spcAft>
              <a:buClr>
                <a:schemeClr val="lt1"/>
              </a:buClr>
              <a:buSzPts val="2400"/>
              <a:buFont typeface="Helvetica Neue"/>
              <a:buNone/>
              <a:defRPr sz="3200" b="0"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5" name="Google Shape;385;p138"/>
          <p:cNvSpPr txBox="1">
            <a:spLocks noGrp="1"/>
          </p:cNvSpPr>
          <p:nvPr>
            <p:ph type="body" idx="4"/>
          </p:nvPr>
        </p:nvSpPr>
        <p:spPr>
          <a:xfrm>
            <a:off x="3250819" y="5525120"/>
            <a:ext cx="3690914" cy="609601"/>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0"/>
              </a:spcBef>
              <a:spcAft>
                <a:spcPts val="0"/>
              </a:spcAft>
              <a:buClr>
                <a:schemeClr val="lt1"/>
              </a:buClr>
              <a:buSzPts val="2400"/>
              <a:buFont typeface="Helvetica Neue"/>
              <a:buNone/>
              <a:defRPr sz="3200" b="0"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6" name="Google Shape;386;p138"/>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600"/>
              <a:buFont typeface="Calibri"/>
              <a:buNone/>
              <a:defRPr sz="1600" b="0" i="0">
                <a:solidFill>
                  <a:srgbClr val="6A6A6A"/>
                </a:solidFill>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387" name="Google Shape;387;p138"/>
          <p:cNvPicPr preferRelativeResize="0"/>
          <p:nvPr/>
        </p:nvPicPr>
        <p:blipFill rotWithShape="1">
          <a:blip r:embed="rId4">
            <a:alphaModFix/>
          </a:blip>
          <a:srcRect/>
          <a:stretch/>
        </p:blipFill>
        <p:spPr>
          <a:xfrm>
            <a:off x="3238757" y="8328801"/>
            <a:ext cx="829564" cy="576000"/>
          </a:xfrm>
          <a:prstGeom prst="rect">
            <a:avLst/>
          </a:prstGeom>
          <a:noFill/>
          <a:ln>
            <a:noFill/>
          </a:ln>
        </p:spPr>
      </p:pic>
    </p:spTree>
    <p:extLst>
      <p:ext uri="{BB962C8B-B14F-4D97-AF65-F5344CB8AC3E}">
        <p14:creationId xmlns:p14="http://schemas.microsoft.com/office/powerpoint/2010/main" val="195191344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3 Blocks">
  <p:cSld name="3 Blocks">
    <p:spTree>
      <p:nvGrpSpPr>
        <p:cNvPr id="1" name="Shape 388"/>
        <p:cNvGrpSpPr/>
        <p:nvPr/>
      </p:nvGrpSpPr>
      <p:grpSpPr>
        <a:xfrm>
          <a:off x="0" y="0"/>
          <a:ext cx="0" cy="0"/>
          <a:chOff x="0" y="0"/>
          <a:chExt cx="0" cy="0"/>
        </a:xfrm>
      </p:grpSpPr>
      <p:sp>
        <p:nvSpPr>
          <p:cNvPr id="389" name="Google Shape;389;p139"/>
          <p:cNvSpPr txBox="1">
            <a:spLocks noGrp="1"/>
          </p:cNvSpPr>
          <p:nvPr>
            <p:ph type="body" idx="1"/>
          </p:nvPr>
        </p:nvSpPr>
        <p:spPr>
          <a:xfrm>
            <a:off x="711199"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90" name="Google Shape;390;p139"/>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391" name="Google Shape;391;p139"/>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392" name="Google Shape;392;p139"/>
          <p:cNvSpPr/>
          <p:nvPr/>
        </p:nvSpPr>
        <p:spPr>
          <a:xfrm>
            <a:off x="711200" y="1933732"/>
            <a:ext cx="4532131" cy="180000"/>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3" name="Google Shape;393;p139"/>
          <p:cNvSpPr/>
          <p:nvPr/>
        </p:nvSpPr>
        <p:spPr>
          <a:xfrm>
            <a:off x="5861934" y="1933732"/>
            <a:ext cx="4532131" cy="180000"/>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4" name="Google Shape;394;p139"/>
          <p:cNvSpPr/>
          <p:nvPr/>
        </p:nvSpPr>
        <p:spPr>
          <a:xfrm>
            <a:off x="11012668" y="1933732"/>
            <a:ext cx="4532131" cy="180000"/>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5" name="Google Shape;395;p139"/>
          <p:cNvSpPr/>
          <p:nvPr/>
        </p:nvSpPr>
        <p:spPr>
          <a:xfrm>
            <a:off x="711200" y="7000354"/>
            <a:ext cx="4532131" cy="8444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6" name="Google Shape;396;p139"/>
          <p:cNvSpPr/>
          <p:nvPr/>
        </p:nvSpPr>
        <p:spPr>
          <a:xfrm>
            <a:off x="5861934" y="6999710"/>
            <a:ext cx="4532131"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7" name="Google Shape;397;p139"/>
          <p:cNvSpPr/>
          <p:nvPr/>
        </p:nvSpPr>
        <p:spPr>
          <a:xfrm>
            <a:off x="11012668" y="6999709"/>
            <a:ext cx="4532131" cy="84449"/>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98" name="Google Shape;398;p139"/>
          <p:cNvSpPr txBox="1">
            <a:spLocks noGrp="1"/>
          </p:cNvSpPr>
          <p:nvPr>
            <p:ph type="body" idx="2"/>
          </p:nvPr>
        </p:nvSpPr>
        <p:spPr>
          <a:xfrm>
            <a:off x="711201"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99" name="Google Shape;399;p139"/>
          <p:cNvSpPr txBox="1">
            <a:spLocks noGrp="1"/>
          </p:cNvSpPr>
          <p:nvPr>
            <p:ph type="body" idx="3"/>
          </p:nvPr>
        </p:nvSpPr>
        <p:spPr>
          <a:xfrm>
            <a:off x="711200"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0" name="Google Shape;400;p139"/>
          <p:cNvSpPr txBox="1">
            <a:spLocks noGrp="1"/>
          </p:cNvSpPr>
          <p:nvPr>
            <p:ph type="body" idx="4"/>
          </p:nvPr>
        </p:nvSpPr>
        <p:spPr>
          <a:xfrm>
            <a:off x="5861934"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1" name="Google Shape;401;p139"/>
          <p:cNvSpPr txBox="1">
            <a:spLocks noGrp="1"/>
          </p:cNvSpPr>
          <p:nvPr>
            <p:ph type="body" idx="5"/>
          </p:nvPr>
        </p:nvSpPr>
        <p:spPr>
          <a:xfrm>
            <a:off x="5861933"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2" name="Google Shape;402;p139"/>
          <p:cNvSpPr txBox="1">
            <a:spLocks noGrp="1"/>
          </p:cNvSpPr>
          <p:nvPr>
            <p:ph type="body" idx="6"/>
          </p:nvPr>
        </p:nvSpPr>
        <p:spPr>
          <a:xfrm>
            <a:off x="11012669"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3" name="Google Shape;403;p139"/>
          <p:cNvSpPr txBox="1">
            <a:spLocks noGrp="1"/>
          </p:cNvSpPr>
          <p:nvPr>
            <p:ph type="body" idx="7"/>
          </p:nvPr>
        </p:nvSpPr>
        <p:spPr>
          <a:xfrm>
            <a:off x="11012668"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04" name="Google Shape;404;p139"/>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405" name="Google Shape;405;p139"/>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406" name="Google Shape;406;p139"/>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07" name="Google Shape;407;p139"/>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33512486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6 Blocks">
  <p:cSld name="6 Blocks">
    <p:spTree>
      <p:nvGrpSpPr>
        <p:cNvPr id="1" name="Shape 408"/>
        <p:cNvGrpSpPr/>
        <p:nvPr/>
      </p:nvGrpSpPr>
      <p:grpSpPr>
        <a:xfrm>
          <a:off x="0" y="0"/>
          <a:ext cx="0" cy="0"/>
          <a:chOff x="0" y="0"/>
          <a:chExt cx="0" cy="0"/>
        </a:xfrm>
      </p:grpSpPr>
      <p:sp>
        <p:nvSpPr>
          <p:cNvPr id="409" name="Google Shape;409;p140"/>
          <p:cNvSpPr txBox="1">
            <a:spLocks noGrp="1"/>
          </p:cNvSpPr>
          <p:nvPr>
            <p:ph type="body" idx="1"/>
          </p:nvPr>
        </p:nvSpPr>
        <p:spPr>
          <a:xfrm>
            <a:off x="722774"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0" name="Google Shape;410;p140"/>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411" name="Google Shape;411;p140"/>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412" name="Google Shape;412;p140"/>
          <p:cNvSpPr/>
          <p:nvPr/>
        </p:nvSpPr>
        <p:spPr>
          <a:xfrm>
            <a:off x="711200" y="1760109"/>
            <a:ext cx="7198081" cy="15266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13" name="Google Shape;413;p140"/>
          <p:cNvSpPr/>
          <p:nvPr/>
        </p:nvSpPr>
        <p:spPr>
          <a:xfrm>
            <a:off x="8366599" y="1760109"/>
            <a:ext cx="7198081" cy="15266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14" name="Google Shape;414;p140"/>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15" name="Google Shape;415;p140"/>
          <p:cNvSpPr txBox="1">
            <a:spLocks noGrp="1"/>
          </p:cNvSpPr>
          <p:nvPr>
            <p:ph type="body" idx="2"/>
          </p:nvPr>
        </p:nvSpPr>
        <p:spPr>
          <a:xfrm>
            <a:off x="711200" y="2591412"/>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6" name="Google Shape;416;p140"/>
          <p:cNvSpPr txBox="1">
            <a:spLocks noGrp="1"/>
          </p:cNvSpPr>
          <p:nvPr>
            <p:ph type="body" idx="3"/>
          </p:nvPr>
        </p:nvSpPr>
        <p:spPr>
          <a:xfrm>
            <a:off x="711200" y="1940109"/>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7" name="Google Shape;417;p140"/>
          <p:cNvSpPr txBox="1">
            <a:spLocks noGrp="1"/>
          </p:cNvSpPr>
          <p:nvPr>
            <p:ph type="body" idx="4"/>
          </p:nvPr>
        </p:nvSpPr>
        <p:spPr>
          <a:xfrm>
            <a:off x="8366599" y="2591412"/>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8" name="Google Shape;418;p140"/>
          <p:cNvSpPr txBox="1">
            <a:spLocks noGrp="1"/>
          </p:cNvSpPr>
          <p:nvPr>
            <p:ph type="body" idx="5"/>
          </p:nvPr>
        </p:nvSpPr>
        <p:spPr>
          <a:xfrm>
            <a:off x="8366599" y="1940109"/>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9" name="Google Shape;419;p140"/>
          <p:cNvSpPr/>
          <p:nvPr/>
        </p:nvSpPr>
        <p:spPr>
          <a:xfrm>
            <a:off x="711200" y="4841820"/>
            <a:ext cx="7198081" cy="15266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20" name="Google Shape;420;p140"/>
          <p:cNvSpPr/>
          <p:nvPr/>
        </p:nvSpPr>
        <p:spPr>
          <a:xfrm>
            <a:off x="8366599" y="4841820"/>
            <a:ext cx="7198081" cy="15266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21" name="Google Shape;421;p140"/>
          <p:cNvSpPr txBox="1">
            <a:spLocks noGrp="1"/>
          </p:cNvSpPr>
          <p:nvPr>
            <p:ph type="body" idx="6"/>
          </p:nvPr>
        </p:nvSpPr>
        <p:spPr>
          <a:xfrm>
            <a:off x="711200" y="5673123"/>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22" name="Google Shape;422;p140"/>
          <p:cNvSpPr txBox="1">
            <a:spLocks noGrp="1"/>
          </p:cNvSpPr>
          <p:nvPr>
            <p:ph type="body" idx="7"/>
          </p:nvPr>
        </p:nvSpPr>
        <p:spPr>
          <a:xfrm>
            <a:off x="711200" y="5021820"/>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23" name="Google Shape;423;p140"/>
          <p:cNvSpPr txBox="1">
            <a:spLocks noGrp="1"/>
          </p:cNvSpPr>
          <p:nvPr>
            <p:ph type="body" idx="8"/>
          </p:nvPr>
        </p:nvSpPr>
        <p:spPr>
          <a:xfrm>
            <a:off x="8366599" y="5673123"/>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24" name="Google Shape;424;p140"/>
          <p:cNvSpPr txBox="1">
            <a:spLocks noGrp="1"/>
          </p:cNvSpPr>
          <p:nvPr>
            <p:ph type="body" idx="9"/>
          </p:nvPr>
        </p:nvSpPr>
        <p:spPr>
          <a:xfrm>
            <a:off x="8366599" y="5021820"/>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25" name="Google Shape;425;p140"/>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pic>
        <p:nvPicPr>
          <p:cNvPr id="426" name="Google Shape;426;p140"/>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sp>
        <p:nvSpPr>
          <p:cNvPr id="427" name="Google Shape;427;p140"/>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915023774"/>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4 Photos - Texts">
  <p:cSld name="4 Photos - Texts">
    <p:spTree>
      <p:nvGrpSpPr>
        <p:cNvPr id="1" name="Shape 428"/>
        <p:cNvGrpSpPr/>
        <p:nvPr/>
      </p:nvGrpSpPr>
      <p:grpSpPr>
        <a:xfrm>
          <a:off x="0" y="0"/>
          <a:ext cx="0" cy="0"/>
          <a:chOff x="0" y="0"/>
          <a:chExt cx="0" cy="0"/>
        </a:xfrm>
      </p:grpSpPr>
      <p:sp>
        <p:nvSpPr>
          <p:cNvPr id="429" name="Google Shape;429;p141"/>
          <p:cNvSpPr>
            <a:spLocks noGrp="1"/>
          </p:cNvSpPr>
          <p:nvPr>
            <p:ph type="pic" idx="2"/>
          </p:nvPr>
        </p:nvSpPr>
        <p:spPr>
          <a:xfrm>
            <a:off x="1615152"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30" name="Google Shape;430;p141"/>
          <p:cNvSpPr txBox="1">
            <a:spLocks noGrp="1"/>
          </p:cNvSpPr>
          <p:nvPr>
            <p:ph type="body" idx="1"/>
          </p:nvPr>
        </p:nvSpPr>
        <p:spPr>
          <a:xfrm>
            <a:off x="1240407" y="4309135"/>
            <a:ext cx="3119156"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1" name="Google Shape;431;p141"/>
          <p:cNvSpPr txBox="1">
            <a:spLocks noGrp="1"/>
          </p:cNvSpPr>
          <p:nvPr>
            <p:ph type="body" idx="3"/>
          </p:nvPr>
        </p:nvSpPr>
        <p:spPr>
          <a:xfrm>
            <a:off x="122444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2" name="Google Shape;432;p141"/>
          <p:cNvSpPr txBox="1">
            <a:spLocks noGrp="1"/>
          </p:cNvSpPr>
          <p:nvPr>
            <p:ph type="body" idx="4"/>
          </p:nvPr>
        </p:nvSpPr>
        <p:spPr>
          <a:xfrm>
            <a:off x="4759520"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3" name="Google Shape;433;p141"/>
          <p:cNvSpPr txBox="1">
            <a:spLocks noGrp="1"/>
          </p:cNvSpPr>
          <p:nvPr>
            <p:ph type="body" idx="5"/>
          </p:nvPr>
        </p:nvSpPr>
        <p:spPr>
          <a:xfrm>
            <a:off x="476774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4" name="Google Shape;434;p141"/>
          <p:cNvSpPr txBox="1">
            <a:spLocks noGrp="1"/>
          </p:cNvSpPr>
          <p:nvPr>
            <p:ph type="body" idx="6"/>
          </p:nvPr>
        </p:nvSpPr>
        <p:spPr>
          <a:xfrm>
            <a:off x="8331081"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5" name="Google Shape;435;p141"/>
          <p:cNvSpPr txBox="1">
            <a:spLocks noGrp="1"/>
          </p:cNvSpPr>
          <p:nvPr>
            <p:ph type="body" idx="7"/>
          </p:nvPr>
        </p:nvSpPr>
        <p:spPr>
          <a:xfrm>
            <a:off x="8339301"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6" name="Google Shape;436;p141"/>
          <p:cNvSpPr txBox="1">
            <a:spLocks noGrp="1"/>
          </p:cNvSpPr>
          <p:nvPr>
            <p:ph type="body" idx="8"/>
          </p:nvPr>
        </p:nvSpPr>
        <p:spPr>
          <a:xfrm>
            <a:off x="11842940"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7" name="Google Shape;437;p141"/>
          <p:cNvSpPr txBox="1">
            <a:spLocks noGrp="1"/>
          </p:cNvSpPr>
          <p:nvPr>
            <p:ph type="body" idx="9"/>
          </p:nvPr>
        </p:nvSpPr>
        <p:spPr>
          <a:xfrm>
            <a:off x="1185116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8" name="Google Shape;438;p141"/>
          <p:cNvSpPr>
            <a:spLocks noGrp="1"/>
          </p:cNvSpPr>
          <p:nvPr>
            <p:ph type="pic" idx="13"/>
          </p:nvPr>
        </p:nvSpPr>
        <p:spPr>
          <a:xfrm>
            <a:off x="5158451"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39" name="Google Shape;439;p141"/>
          <p:cNvSpPr>
            <a:spLocks noGrp="1"/>
          </p:cNvSpPr>
          <p:nvPr>
            <p:ph type="pic" idx="14"/>
          </p:nvPr>
        </p:nvSpPr>
        <p:spPr>
          <a:xfrm>
            <a:off x="8730012"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40" name="Google Shape;440;p141"/>
          <p:cNvSpPr>
            <a:spLocks noGrp="1"/>
          </p:cNvSpPr>
          <p:nvPr>
            <p:ph type="pic" idx="15"/>
          </p:nvPr>
        </p:nvSpPr>
        <p:spPr>
          <a:xfrm>
            <a:off x="12241871"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41" name="Google Shape;441;p141"/>
          <p:cNvSpPr txBox="1">
            <a:spLocks noGrp="1"/>
          </p:cNvSpPr>
          <p:nvPr>
            <p:ph type="body" idx="16"/>
          </p:nvPr>
        </p:nvSpPr>
        <p:spPr>
          <a:xfrm>
            <a:off x="711199" y="575733"/>
            <a:ext cx="14752577" cy="8847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Helvetica Neue"/>
              <a:buNone/>
              <a:defRPr sz="4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42" name="Google Shape;442;p141"/>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443" name="Google Shape;443;p141"/>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444" name="Google Shape;444;p141"/>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45" name="Google Shape;445;p141"/>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03275630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1_3 Photos - Texts">
  <p:cSld name="1_3 Photos - Texts">
    <p:spTree>
      <p:nvGrpSpPr>
        <p:cNvPr id="1" name="Shape 446"/>
        <p:cNvGrpSpPr/>
        <p:nvPr/>
      </p:nvGrpSpPr>
      <p:grpSpPr>
        <a:xfrm>
          <a:off x="0" y="0"/>
          <a:ext cx="0" cy="0"/>
          <a:chOff x="0" y="0"/>
          <a:chExt cx="0" cy="0"/>
        </a:xfrm>
      </p:grpSpPr>
      <p:sp>
        <p:nvSpPr>
          <p:cNvPr id="447" name="Google Shape;447;p142"/>
          <p:cNvSpPr>
            <a:spLocks noGrp="1"/>
          </p:cNvSpPr>
          <p:nvPr>
            <p:ph type="pic" idx="2"/>
          </p:nvPr>
        </p:nvSpPr>
        <p:spPr>
          <a:xfrm>
            <a:off x="1752148" y="1929475"/>
            <a:ext cx="2552243"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48" name="Google Shape;448;p142"/>
          <p:cNvSpPr txBox="1">
            <a:spLocks noGrp="1"/>
          </p:cNvSpPr>
          <p:nvPr>
            <p:ph type="body" idx="1"/>
          </p:nvPr>
        </p:nvSpPr>
        <p:spPr>
          <a:xfrm>
            <a:off x="833301" y="4637371"/>
            <a:ext cx="4392000" cy="507490"/>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49" name="Google Shape;449;p142"/>
          <p:cNvSpPr txBox="1">
            <a:spLocks noGrp="1"/>
          </p:cNvSpPr>
          <p:nvPr>
            <p:ph type="body" idx="3"/>
          </p:nvPr>
        </p:nvSpPr>
        <p:spPr>
          <a:xfrm>
            <a:off x="825319" y="5147071"/>
            <a:ext cx="439200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0" name="Google Shape;450;p142"/>
          <p:cNvSpPr txBox="1">
            <a:spLocks noGrp="1"/>
          </p:cNvSpPr>
          <p:nvPr>
            <p:ph type="body" idx="4"/>
          </p:nvPr>
        </p:nvSpPr>
        <p:spPr>
          <a:xfrm>
            <a:off x="6018490" y="4637371"/>
            <a:ext cx="439200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1" name="Google Shape;451;p142"/>
          <p:cNvSpPr txBox="1">
            <a:spLocks noGrp="1"/>
          </p:cNvSpPr>
          <p:nvPr>
            <p:ph type="body" idx="5"/>
          </p:nvPr>
        </p:nvSpPr>
        <p:spPr>
          <a:xfrm>
            <a:off x="6018490" y="5147071"/>
            <a:ext cx="439200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2" name="Google Shape;452;p142"/>
          <p:cNvSpPr txBox="1">
            <a:spLocks noGrp="1"/>
          </p:cNvSpPr>
          <p:nvPr>
            <p:ph type="body" idx="6"/>
          </p:nvPr>
        </p:nvSpPr>
        <p:spPr>
          <a:xfrm>
            <a:off x="11124998" y="4637371"/>
            <a:ext cx="439200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3" name="Google Shape;453;p142"/>
          <p:cNvSpPr txBox="1">
            <a:spLocks noGrp="1"/>
          </p:cNvSpPr>
          <p:nvPr>
            <p:ph type="body" idx="7"/>
          </p:nvPr>
        </p:nvSpPr>
        <p:spPr>
          <a:xfrm>
            <a:off x="11124998" y="5147071"/>
            <a:ext cx="439200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4" name="Google Shape;454;p142"/>
          <p:cNvSpPr>
            <a:spLocks noGrp="1"/>
          </p:cNvSpPr>
          <p:nvPr>
            <p:ph type="pic" idx="8"/>
          </p:nvPr>
        </p:nvSpPr>
        <p:spPr>
          <a:xfrm>
            <a:off x="6938369" y="1929475"/>
            <a:ext cx="2552243"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55" name="Google Shape;455;p142"/>
          <p:cNvSpPr>
            <a:spLocks noGrp="1"/>
          </p:cNvSpPr>
          <p:nvPr>
            <p:ph type="pic" idx="9"/>
          </p:nvPr>
        </p:nvSpPr>
        <p:spPr>
          <a:xfrm>
            <a:off x="12044877" y="1929475"/>
            <a:ext cx="2552243"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56" name="Google Shape;456;p142"/>
          <p:cNvSpPr txBox="1">
            <a:spLocks noGrp="1"/>
          </p:cNvSpPr>
          <p:nvPr>
            <p:ph type="body" idx="13"/>
          </p:nvPr>
        </p:nvSpPr>
        <p:spPr>
          <a:xfrm>
            <a:off x="711199" y="575733"/>
            <a:ext cx="14752577" cy="8847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Helvetica Neue"/>
              <a:buNone/>
              <a:defRPr sz="4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57" name="Google Shape;457;p142"/>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458" name="Google Shape;458;p142"/>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459" name="Google Shape;459;p142"/>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60" name="Google Shape;460;p142"/>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87692107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5 Photos - List">
  <p:cSld name="5 Photos - List">
    <p:spTree>
      <p:nvGrpSpPr>
        <p:cNvPr id="1" name="Shape 461"/>
        <p:cNvGrpSpPr/>
        <p:nvPr/>
      </p:nvGrpSpPr>
      <p:grpSpPr>
        <a:xfrm>
          <a:off x="0" y="0"/>
          <a:ext cx="0" cy="0"/>
          <a:chOff x="0" y="0"/>
          <a:chExt cx="0" cy="0"/>
        </a:xfrm>
      </p:grpSpPr>
      <p:sp>
        <p:nvSpPr>
          <p:cNvPr id="462" name="Google Shape;462;p143"/>
          <p:cNvSpPr>
            <a:spLocks noGrp="1"/>
          </p:cNvSpPr>
          <p:nvPr>
            <p:ph type="pic" idx="2"/>
          </p:nvPr>
        </p:nvSpPr>
        <p:spPr>
          <a:xfrm>
            <a:off x="939881"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3" name="Google Shape;463;p143"/>
          <p:cNvSpPr txBox="1">
            <a:spLocks noGrp="1"/>
          </p:cNvSpPr>
          <p:nvPr>
            <p:ph type="body" idx="1"/>
          </p:nvPr>
        </p:nvSpPr>
        <p:spPr>
          <a:xfrm>
            <a:off x="685080"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64" name="Google Shape;464;p143"/>
          <p:cNvSpPr txBox="1">
            <a:spLocks noGrp="1"/>
          </p:cNvSpPr>
          <p:nvPr>
            <p:ph type="body" idx="3"/>
          </p:nvPr>
        </p:nvSpPr>
        <p:spPr>
          <a:xfrm>
            <a:off x="711199" y="453133"/>
            <a:ext cx="14752577" cy="10073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Open Sans SemiBold"/>
              <a:buNone/>
              <a:defRPr sz="44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65" name="Google Shape;465;p143"/>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466" name="Google Shape;466;p143"/>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467" name="Google Shape;467;p143"/>
          <p:cNvSpPr>
            <a:spLocks noGrp="1"/>
          </p:cNvSpPr>
          <p:nvPr>
            <p:ph type="pic" idx="4"/>
          </p:nvPr>
        </p:nvSpPr>
        <p:spPr>
          <a:xfrm>
            <a:off x="4030321"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8" name="Google Shape;468;p143"/>
          <p:cNvSpPr>
            <a:spLocks noGrp="1"/>
          </p:cNvSpPr>
          <p:nvPr>
            <p:ph type="pic" idx="5"/>
          </p:nvPr>
        </p:nvSpPr>
        <p:spPr>
          <a:xfrm>
            <a:off x="7120613"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9" name="Google Shape;469;p143"/>
          <p:cNvSpPr>
            <a:spLocks noGrp="1"/>
          </p:cNvSpPr>
          <p:nvPr>
            <p:ph type="pic" idx="6"/>
          </p:nvPr>
        </p:nvSpPr>
        <p:spPr>
          <a:xfrm>
            <a:off x="10216766"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0" name="Google Shape;470;p143"/>
          <p:cNvSpPr>
            <a:spLocks noGrp="1"/>
          </p:cNvSpPr>
          <p:nvPr>
            <p:ph type="pic" idx="7"/>
          </p:nvPr>
        </p:nvSpPr>
        <p:spPr>
          <a:xfrm>
            <a:off x="13301345" y="1869051"/>
            <a:ext cx="1919357"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1" name="Google Shape;471;p143"/>
          <p:cNvSpPr txBox="1">
            <a:spLocks noGrp="1"/>
          </p:cNvSpPr>
          <p:nvPr>
            <p:ph type="body" idx="8"/>
          </p:nvPr>
        </p:nvSpPr>
        <p:spPr>
          <a:xfrm>
            <a:off x="3775520"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2" name="Google Shape;472;p143"/>
          <p:cNvSpPr txBox="1">
            <a:spLocks noGrp="1"/>
          </p:cNvSpPr>
          <p:nvPr>
            <p:ph type="body" idx="9"/>
          </p:nvPr>
        </p:nvSpPr>
        <p:spPr>
          <a:xfrm>
            <a:off x="687753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3" name="Google Shape;473;p143"/>
          <p:cNvSpPr txBox="1">
            <a:spLocks noGrp="1"/>
          </p:cNvSpPr>
          <p:nvPr>
            <p:ph type="body" idx="13"/>
          </p:nvPr>
        </p:nvSpPr>
        <p:spPr>
          <a:xfrm>
            <a:off x="996797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4" name="Google Shape;474;p143"/>
          <p:cNvSpPr txBox="1">
            <a:spLocks noGrp="1"/>
          </p:cNvSpPr>
          <p:nvPr>
            <p:ph type="body" idx="14"/>
          </p:nvPr>
        </p:nvSpPr>
        <p:spPr>
          <a:xfrm>
            <a:off x="1305841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cxnSp>
        <p:nvCxnSpPr>
          <p:cNvPr id="475" name="Google Shape;475;p143"/>
          <p:cNvCxnSpPr/>
          <p:nvPr/>
        </p:nvCxnSpPr>
        <p:spPr>
          <a:xfrm>
            <a:off x="3483980"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476" name="Google Shape;476;p143"/>
          <p:cNvCxnSpPr/>
          <p:nvPr/>
        </p:nvCxnSpPr>
        <p:spPr>
          <a:xfrm>
            <a:off x="6574421"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477" name="Google Shape;477;p143"/>
          <p:cNvCxnSpPr/>
          <p:nvPr/>
        </p:nvCxnSpPr>
        <p:spPr>
          <a:xfrm>
            <a:off x="9664861"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478" name="Google Shape;478;p143"/>
          <p:cNvCxnSpPr/>
          <p:nvPr/>
        </p:nvCxnSpPr>
        <p:spPr>
          <a:xfrm>
            <a:off x="12778451" y="4004842"/>
            <a:ext cx="0" cy="2995271"/>
          </a:xfrm>
          <a:prstGeom prst="straightConnector1">
            <a:avLst/>
          </a:prstGeom>
          <a:noFill/>
          <a:ln w="25400" cap="flat" cmpd="sng">
            <a:solidFill>
              <a:srgbClr val="D6D6D6"/>
            </a:solidFill>
            <a:prstDash val="solid"/>
            <a:miter lim="400000"/>
            <a:headEnd type="none" w="sm" len="sm"/>
            <a:tailEnd type="none" w="sm" len="sm"/>
          </a:ln>
        </p:spPr>
      </p:cxnSp>
      <p:sp>
        <p:nvSpPr>
          <p:cNvPr id="479" name="Google Shape;479;p143"/>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80" name="Google Shape;480;p143"/>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45771820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1_Image Right - Text">
  <p:cSld name="1_Image Right - Text">
    <p:spTree>
      <p:nvGrpSpPr>
        <p:cNvPr id="1" name="Shape 481"/>
        <p:cNvGrpSpPr/>
        <p:nvPr/>
      </p:nvGrpSpPr>
      <p:grpSpPr>
        <a:xfrm>
          <a:off x="0" y="0"/>
          <a:ext cx="0" cy="0"/>
          <a:chOff x="0" y="0"/>
          <a:chExt cx="0" cy="0"/>
        </a:xfrm>
      </p:grpSpPr>
      <p:sp>
        <p:nvSpPr>
          <p:cNvPr id="482" name="Google Shape;482;p144"/>
          <p:cNvSpPr>
            <a:spLocks noGrp="1"/>
          </p:cNvSpPr>
          <p:nvPr>
            <p:ph type="pic" idx="2"/>
          </p:nvPr>
        </p:nvSpPr>
        <p:spPr>
          <a:xfrm>
            <a:off x="8128000" y="792164"/>
            <a:ext cx="8128000" cy="740515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83" name="Google Shape;483;p144"/>
          <p:cNvSpPr txBox="1">
            <a:spLocks noGrp="1"/>
          </p:cNvSpPr>
          <p:nvPr>
            <p:ph type="body" idx="1"/>
          </p:nvPr>
        </p:nvSpPr>
        <p:spPr>
          <a:xfrm>
            <a:off x="711201" y="792164"/>
            <a:ext cx="6535716" cy="2565634"/>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84" name="Google Shape;484;p144"/>
          <p:cNvSpPr txBox="1">
            <a:spLocks noGrp="1"/>
          </p:cNvSpPr>
          <p:nvPr>
            <p:ph type="body" idx="3"/>
          </p:nvPr>
        </p:nvSpPr>
        <p:spPr>
          <a:xfrm>
            <a:off x="723899" y="3357798"/>
            <a:ext cx="6126605" cy="4059002"/>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85" name="Google Shape;485;p144"/>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486" name="Google Shape;486;p144"/>
          <p:cNvSpPr/>
          <p:nvPr/>
        </p:nvSpPr>
        <p:spPr>
          <a:xfrm>
            <a:off x="8921831" y="6031940"/>
            <a:ext cx="8968799" cy="1616977"/>
          </a:xfrm>
          <a:prstGeom prst="roundRect">
            <a:avLst>
              <a:gd name="adj" fmla="val 50000"/>
            </a:avLst>
          </a:prstGeom>
          <a:solidFill>
            <a:schemeClr val="accent3"/>
          </a:solidFill>
          <a:ln>
            <a:noFill/>
          </a:ln>
          <a:effectLst>
            <a:outerShdw blurRad="25400" dist="12700" dir="5400000" rotWithShape="0">
              <a:srgbClr val="000000">
                <a:alpha val="49803"/>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87" name="Google Shape;487;p144"/>
          <p:cNvSpPr txBox="1">
            <a:spLocks noGrp="1"/>
          </p:cNvSpPr>
          <p:nvPr>
            <p:ph type="body" idx="4"/>
          </p:nvPr>
        </p:nvSpPr>
        <p:spPr>
          <a:xfrm>
            <a:off x="9593704" y="6162363"/>
            <a:ext cx="6355830" cy="1250066"/>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300"/>
              <a:buFont typeface="Open Sans SemiBold"/>
              <a:buNone/>
              <a:defRPr sz="4400" b="1" i="1">
                <a:solidFill>
                  <a:schemeClr val="accent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88" name="Google Shape;488;p144"/>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489" name="Google Shape;489;p144"/>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490" name="Google Shape;490;p144"/>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91" name="Google Shape;491;p144"/>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78361507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1_Title Only" type="titleOnly">
  <p:cSld name="1_Title Only">
    <p:spTree>
      <p:nvGrpSpPr>
        <p:cNvPr id="1" name="Shape 492"/>
        <p:cNvGrpSpPr/>
        <p:nvPr/>
      </p:nvGrpSpPr>
      <p:grpSpPr>
        <a:xfrm>
          <a:off x="0" y="0"/>
          <a:ext cx="0" cy="0"/>
          <a:chOff x="0" y="0"/>
          <a:chExt cx="0" cy="0"/>
        </a:xfrm>
      </p:grpSpPr>
      <p:pic>
        <p:nvPicPr>
          <p:cNvPr id="493" name="Google Shape;493;p145"/>
          <p:cNvPicPr preferRelativeResize="0"/>
          <p:nvPr/>
        </p:nvPicPr>
        <p:blipFill rotWithShape="1">
          <a:blip r:embed="rId2">
            <a:alphaModFix/>
          </a:blip>
          <a:srcRect/>
          <a:stretch/>
        </p:blipFill>
        <p:spPr>
          <a:xfrm>
            <a:off x="1216027" y="755658"/>
            <a:ext cx="1584325" cy="1236663"/>
          </a:xfrm>
          <a:prstGeom prst="rect">
            <a:avLst/>
          </a:prstGeom>
          <a:noFill/>
          <a:ln>
            <a:noFill/>
          </a:ln>
        </p:spPr>
      </p:pic>
      <p:sp>
        <p:nvSpPr>
          <p:cNvPr id="494" name="Google Shape;494;p145"/>
          <p:cNvSpPr txBox="1">
            <a:spLocks noGrp="1"/>
          </p:cNvSpPr>
          <p:nvPr>
            <p:ph type="title"/>
          </p:nvPr>
        </p:nvSpPr>
        <p:spPr>
          <a:xfrm>
            <a:off x="3015436" y="323537"/>
            <a:ext cx="11953328" cy="1766887"/>
          </a:xfrm>
          <a:prstGeom prst="rect">
            <a:avLst/>
          </a:prstGeom>
          <a:noFill/>
          <a:ln>
            <a:noFill/>
          </a:ln>
        </p:spPr>
        <p:txBody>
          <a:bodyPr spcFirstLastPara="1" wrap="square" lIns="81625" tIns="40825" rIns="81625" bIns="40825" anchor="b" anchorCtr="0">
            <a:normAutofit/>
          </a:bodyPr>
          <a:lstStyle>
            <a:lvl1pPr lvl="0" algn="l">
              <a:lnSpc>
                <a:spcPct val="100000"/>
              </a:lnSpc>
              <a:spcBef>
                <a:spcPts val="0"/>
              </a:spcBef>
              <a:spcAft>
                <a:spcPts val="0"/>
              </a:spcAft>
              <a:buClr>
                <a:srgbClr val="28288C"/>
              </a:buClr>
              <a:buSzPts val="8099"/>
              <a:buFont typeface="Calibri"/>
              <a:buNone/>
              <a:defRPr sz="8099" b="0">
                <a:solidFill>
                  <a:srgbClr val="28288C"/>
                </a:solidFill>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95" name="Google Shape;495;p145"/>
          <p:cNvSpPr txBox="1">
            <a:spLocks noGrp="1"/>
          </p:cNvSpPr>
          <p:nvPr>
            <p:ph type="ftr" idx="11"/>
          </p:nvPr>
        </p:nvSpPr>
        <p:spPr>
          <a:xfrm>
            <a:off x="4250265" y="8468518"/>
            <a:ext cx="8517467"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600"/>
              <a:buFont typeface="Helvetica Neue"/>
              <a:buNone/>
              <a:defRPr sz="16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96" name="Google Shape;496;p145"/>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94070128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Title and Content w/ subtitle">
  <p:cSld name="Title and Content w/ subtitle">
    <p:spTree>
      <p:nvGrpSpPr>
        <p:cNvPr id="1" name="Shape 497"/>
        <p:cNvGrpSpPr/>
        <p:nvPr/>
      </p:nvGrpSpPr>
      <p:grpSpPr>
        <a:xfrm>
          <a:off x="0" y="0"/>
          <a:ext cx="0" cy="0"/>
          <a:chOff x="0" y="0"/>
          <a:chExt cx="0" cy="0"/>
        </a:xfrm>
      </p:grpSpPr>
      <p:cxnSp>
        <p:nvCxnSpPr>
          <p:cNvPr id="498" name="Google Shape;498;p146"/>
          <p:cNvCxnSpPr/>
          <p:nvPr/>
        </p:nvCxnSpPr>
        <p:spPr>
          <a:xfrm rot="10800000" flipH="1">
            <a:off x="1" y="3867150"/>
            <a:ext cx="2057400" cy="1760538"/>
          </a:xfrm>
          <a:prstGeom prst="straightConnector1">
            <a:avLst/>
          </a:prstGeom>
          <a:noFill/>
          <a:ln w="12700" cap="flat" cmpd="sng">
            <a:solidFill>
              <a:srgbClr val="0ABEF0"/>
            </a:solidFill>
            <a:prstDash val="solid"/>
            <a:miter lim="800000"/>
            <a:headEnd type="none" w="med" len="med"/>
            <a:tailEnd type="none" w="med" len="med"/>
          </a:ln>
        </p:spPr>
      </p:cxnSp>
      <p:cxnSp>
        <p:nvCxnSpPr>
          <p:cNvPr id="499" name="Google Shape;499;p146"/>
          <p:cNvCxnSpPr/>
          <p:nvPr/>
        </p:nvCxnSpPr>
        <p:spPr>
          <a:xfrm rot="10800000" flipH="1">
            <a:off x="5824539" y="2"/>
            <a:ext cx="738187" cy="684213"/>
          </a:xfrm>
          <a:prstGeom prst="straightConnector1">
            <a:avLst/>
          </a:prstGeom>
          <a:noFill/>
          <a:ln w="12700" cap="flat" cmpd="sng">
            <a:solidFill>
              <a:srgbClr val="0ABEF0"/>
            </a:solidFill>
            <a:prstDash val="solid"/>
            <a:miter lim="800000"/>
            <a:headEnd type="none" w="med" len="med"/>
            <a:tailEnd type="none" w="med" len="med"/>
          </a:ln>
        </p:spPr>
      </p:cxnSp>
      <p:pic>
        <p:nvPicPr>
          <p:cNvPr id="500" name="Google Shape;500;p146"/>
          <p:cNvPicPr preferRelativeResize="0"/>
          <p:nvPr/>
        </p:nvPicPr>
        <p:blipFill rotWithShape="1">
          <a:blip r:embed="rId2">
            <a:alphaModFix/>
          </a:blip>
          <a:srcRect/>
          <a:stretch/>
        </p:blipFill>
        <p:spPr>
          <a:xfrm>
            <a:off x="1071563" y="900113"/>
            <a:ext cx="1584325" cy="1236662"/>
          </a:xfrm>
          <a:prstGeom prst="rect">
            <a:avLst/>
          </a:prstGeom>
          <a:noFill/>
          <a:ln>
            <a:noFill/>
          </a:ln>
        </p:spPr>
      </p:pic>
      <p:sp>
        <p:nvSpPr>
          <p:cNvPr id="501" name="Google Shape;501;p146"/>
          <p:cNvSpPr txBox="1">
            <a:spLocks noGrp="1"/>
          </p:cNvSpPr>
          <p:nvPr>
            <p:ph type="title"/>
          </p:nvPr>
        </p:nvSpPr>
        <p:spPr>
          <a:xfrm>
            <a:off x="2799408" y="323530"/>
            <a:ext cx="12097343" cy="165598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28288C"/>
              </a:buClr>
              <a:buSzPts val="8999"/>
              <a:buFont typeface="Calibri"/>
              <a:buNone/>
              <a:defRPr sz="8999" b="1">
                <a:solidFill>
                  <a:srgbClr val="28288C"/>
                </a:solidFill>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02" name="Google Shape;502;p146"/>
          <p:cNvSpPr txBox="1">
            <a:spLocks noGrp="1"/>
          </p:cNvSpPr>
          <p:nvPr>
            <p:ph type="body" idx="1"/>
          </p:nvPr>
        </p:nvSpPr>
        <p:spPr>
          <a:xfrm>
            <a:off x="2799408" y="2699791"/>
            <a:ext cx="12169353" cy="6049020"/>
          </a:xfrm>
          <a:prstGeom prst="rect">
            <a:avLst/>
          </a:prstGeom>
          <a:noFill/>
          <a:ln>
            <a:noFill/>
          </a:ln>
        </p:spPr>
        <p:txBody>
          <a:bodyPr spcFirstLastPara="1" wrap="square" lIns="91425" tIns="45700" rIns="91425" bIns="45700" anchor="t" anchorCtr="0">
            <a:normAutofit/>
          </a:bodyPr>
          <a:lstStyle>
            <a:lvl1pPr marL="457200" lvl="0" indent="-381000" algn="l">
              <a:lnSpc>
                <a:spcPct val="150000"/>
              </a:lnSpc>
              <a:spcBef>
                <a:spcPts val="600"/>
              </a:spcBef>
              <a:spcAft>
                <a:spcPts val="0"/>
              </a:spcAft>
              <a:buClr>
                <a:srgbClr val="000000"/>
              </a:buClr>
              <a:buSzPts val="2400"/>
              <a:buFont typeface="Calibri"/>
              <a:buChar char="•"/>
              <a:defRPr b="1">
                <a:latin typeface="Calibri"/>
                <a:ea typeface="Calibri"/>
                <a:cs typeface="Calibri"/>
                <a:sym typeface="Calibri"/>
              </a:defRPr>
            </a:lvl1pPr>
            <a:lvl2pPr marL="914400" lvl="1" indent="-361950" algn="l">
              <a:lnSpc>
                <a:spcPct val="150000"/>
              </a:lnSpc>
              <a:spcBef>
                <a:spcPts val="3900"/>
              </a:spcBef>
              <a:spcAft>
                <a:spcPts val="0"/>
              </a:spcAft>
              <a:buClr>
                <a:srgbClr val="000000"/>
              </a:buClr>
              <a:buSzPts val="2100"/>
              <a:buFont typeface="Calibri"/>
              <a:buChar char="•"/>
              <a:defRPr sz="2800" b="1">
                <a:latin typeface="Calibri"/>
                <a:ea typeface="Calibri"/>
                <a:cs typeface="Calibri"/>
                <a:sym typeface="Calibri"/>
              </a:defRPr>
            </a:lvl2pPr>
            <a:lvl3pPr marL="1371600" lvl="2" indent="-323850" algn="l">
              <a:lnSpc>
                <a:spcPct val="150000"/>
              </a:lnSpc>
              <a:spcBef>
                <a:spcPts val="3900"/>
              </a:spcBef>
              <a:spcAft>
                <a:spcPts val="0"/>
              </a:spcAft>
              <a:buClr>
                <a:srgbClr val="000000"/>
              </a:buClr>
              <a:buSzPts val="1500"/>
              <a:buFont typeface="Calibri"/>
              <a:buChar char="•"/>
              <a:defRPr sz="2000" b="1">
                <a:latin typeface="Calibri"/>
                <a:ea typeface="Calibri"/>
                <a:cs typeface="Calibri"/>
                <a:sym typeface="Calibri"/>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3" name="Google Shape;503;p146"/>
          <p:cNvSpPr txBox="1">
            <a:spLocks noGrp="1"/>
          </p:cNvSpPr>
          <p:nvPr>
            <p:ph type="body" idx="2"/>
          </p:nvPr>
        </p:nvSpPr>
        <p:spPr>
          <a:xfrm>
            <a:off x="2798764" y="1978945"/>
            <a:ext cx="12097989" cy="648841"/>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900"/>
              </a:spcBef>
              <a:spcAft>
                <a:spcPts val="0"/>
              </a:spcAft>
              <a:buClr>
                <a:srgbClr val="2D73D7"/>
              </a:buClr>
              <a:buSzPts val="1800"/>
              <a:buFont typeface="Calibri"/>
              <a:buNone/>
              <a:defRPr sz="2400">
                <a:solidFill>
                  <a:srgbClr val="2D73D7"/>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4" name="Google Shape;504;p146"/>
          <p:cNvSpPr txBox="1">
            <a:spLocks noGrp="1"/>
          </p:cNvSpPr>
          <p:nvPr>
            <p:ph type="ftr" idx="11"/>
          </p:nvPr>
        </p:nvSpPr>
        <p:spPr>
          <a:xfrm>
            <a:off x="4250265" y="8468518"/>
            <a:ext cx="8517467"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000"/>
              <a:buFont typeface="Calibri"/>
              <a:buNone/>
              <a:defRPr>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05" name="Google Shape;505;p146"/>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437355359"/>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506"/>
        <p:cNvGrpSpPr/>
        <p:nvPr/>
      </p:nvGrpSpPr>
      <p:grpSpPr>
        <a:xfrm>
          <a:off x="0" y="0"/>
          <a:ext cx="0" cy="0"/>
          <a:chOff x="0" y="0"/>
          <a:chExt cx="0" cy="0"/>
        </a:xfrm>
      </p:grpSpPr>
      <p:cxnSp>
        <p:nvCxnSpPr>
          <p:cNvPr id="507" name="Google Shape;507;p147"/>
          <p:cNvCxnSpPr/>
          <p:nvPr/>
        </p:nvCxnSpPr>
        <p:spPr>
          <a:xfrm rot="10800000" flipH="1">
            <a:off x="153991" y="5748345"/>
            <a:ext cx="2057401" cy="1760537"/>
          </a:xfrm>
          <a:prstGeom prst="straightConnector1">
            <a:avLst/>
          </a:prstGeom>
          <a:noFill/>
          <a:ln w="12700" cap="flat" cmpd="sng">
            <a:solidFill>
              <a:srgbClr val="0ABEF0"/>
            </a:solidFill>
            <a:prstDash val="solid"/>
            <a:miter lim="800000"/>
            <a:headEnd type="none" w="med" len="med"/>
            <a:tailEnd type="none" w="med" len="med"/>
          </a:ln>
        </p:spPr>
      </p:cxnSp>
      <p:cxnSp>
        <p:nvCxnSpPr>
          <p:cNvPr id="508" name="Google Shape;508;p147"/>
          <p:cNvCxnSpPr/>
          <p:nvPr/>
        </p:nvCxnSpPr>
        <p:spPr>
          <a:xfrm rot="10800000" flipH="1">
            <a:off x="7812087" y="139700"/>
            <a:ext cx="1674812" cy="1487488"/>
          </a:xfrm>
          <a:prstGeom prst="straightConnector1">
            <a:avLst/>
          </a:prstGeom>
          <a:noFill/>
          <a:ln w="12700" cap="flat" cmpd="sng">
            <a:solidFill>
              <a:srgbClr val="23C5F1"/>
            </a:solidFill>
            <a:prstDash val="solid"/>
            <a:miter lim="800000"/>
            <a:headEnd type="none" w="med" len="med"/>
            <a:tailEnd type="none" w="med" len="med"/>
          </a:ln>
        </p:spPr>
      </p:cxnSp>
      <p:pic>
        <p:nvPicPr>
          <p:cNvPr id="509" name="Google Shape;509;p147"/>
          <p:cNvPicPr preferRelativeResize="0"/>
          <p:nvPr/>
        </p:nvPicPr>
        <p:blipFill rotWithShape="1">
          <a:blip r:embed="rId2">
            <a:alphaModFix/>
          </a:blip>
          <a:srcRect/>
          <a:stretch/>
        </p:blipFill>
        <p:spPr>
          <a:xfrm>
            <a:off x="1563695" y="468323"/>
            <a:ext cx="3324226" cy="1873249"/>
          </a:xfrm>
          <a:prstGeom prst="rect">
            <a:avLst/>
          </a:prstGeom>
          <a:noFill/>
          <a:ln>
            <a:noFill/>
          </a:ln>
        </p:spPr>
      </p:pic>
      <p:sp>
        <p:nvSpPr>
          <p:cNvPr id="510" name="Google Shape;510;p147"/>
          <p:cNvSpPr txBox="1">
            <a:spLocks noGrp="1"/>
          </p:cNvSpPr>
          <p:nvPr>
            <p:ph type="body" idx="1"/>
          </p:nvPr>
        </p:nvSpPr>
        <p:spPr>
          <a:xfrm>
            <a:off x="2655396" y="6588232"/>
            <a:ext cx="9144000" cy="93516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0"/>
              </a:spcBef>
              <a:spcAft>
                <a:spcPts val="0"/>
              </a:spcAft>
              <a:buClr>
                <a:srgbClr val="595959"/>
              </a:buClr>
              <a:buSzPts val="1800"/>
              <a:buFont typeface="Calibri"/>
              <a:buNone/>
              <a:defRPr sz="2400">
                <a:solidFill>
                  <a:srgbClr val="595959"/>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1" name="Google Shape;511;p147"/>
          <p:cNvSpPr txBox="1">
            <a:spLocks noGrp="1"/>
          </p:cNvSpPr>
          <p:nvPr>
            <p:ph type="body" idx="2"/>
          </p:nvPr>
        </p:nvSpPr>
        <p:spPr>
          <a:xfrm>
            <a:off x="2655395" y="7523237"/>
            <a:ext cx="7488236" cy="865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rgbClr val="595959"/>
              </a:buClr>
              <a:buSzPts val="1350"/>
              <a:buFont typeface="Calibri"/>
              <a:buNone/>
              <a:defRPr sz="1800">
                <a:solidFill>
                  <a:srgbClr val="595959"/>
                </a:solidFill>
                <a:latin typeface="Calibri"/>
                <a:ea typeface="Calibri"/>
                <a:cs typeface="Calibri"/>
                <a:sym typeface="Calibri"/>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2" name="Google Shape;512;p147"/>
          <p:cNvSpPr txBox="1">
            <a:spLocks noGrp="1"/>
          </p:cNvSpPr>
          <p:nvPr>
            <p:ph type="body" idx="3"/>
          </p:nvPr>
        </p:nvSpPr>
        <p:spPr>
          <a:xfrm>
            <a:off x="2655400" y="2123735"/>
            <a:ext cx="12601398" cy="237626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3900"/>
              </a:spcBef>
              <a:spcAft>
                <a:spcPts val="0"/>
              </a:spcAft>
              <a:buClr>
                <a:srgbClr val="28288C"/>
              </a:buClr>
              <a:buSzPts val="6599"/>
              <a:buFont typeface="Calibri"/>
              <a:buNone/>
              <a:defRPr sz="8799" b="1" i="0">
                <a:solidFill>
                  <a:srgbClr val="28288C"/>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3" name="Google Shape;513;p147"/>
          <p:cNvSpPr txBox="1">
            <a:spLocks noGrp="1"/>
          </p:cNvSpPr>
          <p:nvPr>
            <p:ph type="body" idx="4"/>
          </p:nvPr>
        </p:nvSpPr>
        <p:spPr>
          <a:xfrm>
            <a:off x="2654653" y="4572573"/>
            <a:ext cx="12602564" cy="107954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rgbClr val="2D73D7"/>
              </a:buClr>
              <a:buSzPts val="2400"/>
              <a:buFont typeface="Calibri"/>
              <a:buNone/>
              <a:defRPr sz="3200">
                <a:solidFill>
                  <a:srgbClr val="2D73D7"/>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4" name="Google Shape;514;p147"/>
          <p:cNvSpPr txBox="1">
            <a:spLocks noGrp="1"/>
          </p:cNvSpPr>
          <p:nvPr>
            <p:ph type="ftr" idx="11"/>
          </p:nvPr>
        </p:nvSpPr>
        <p:spPr>
          <a:xfrm>
            <a:off x="1790703" y="8675697"/>
            <a:ext cx="13177839" cy="485775"/>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600"/>
              <a:buFont typeface="Calibri"/>
              <a:buNone/>
              <a:defRPr sz="1600">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15" name="Google Shape;515;p147"/>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29681901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516"/>
        <p:cNvGrpSpPr/>
        <p:nvPr/>
      </p:nvGrpSpPr>
      <p:grpSpPr>
        <a:xfrm>
          <a:off x="0" y="0"/>
          <a:ext cx="0" cy="0"/>
          <a:chOff x="0" y="0"/>
          <a:chExt cx="0" cy="0"/>
        </a:xfrm>
      </p:grpSpPr>
      <p:sp>
        <p:nvSpPr>
          <p:cNvPr id="517" name="Google Shape;517;p148"/>
          <p:cNvSpPr txBox="1">
            <a:spLocks noGrp="1"/>
          </p:cNvSpPr>
          <p:nvPr>
            <p:ph type="title"/>
          </p:nvPr>
        </p:nvSpPr>
        <p:spPr>
          <a:xfrm>
            <a:off x="554134" y="791156"/>
            <a:ext cx="15147733" cy="1018133"/>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000000"/>
              </a:buClr>
              <a:buSzPts val="2800"/>
              <a:buFont typeface="Helvetica Neue"/>
              <a:buNone/>
              <a:defRPr/>
            </a:lvl1pPr>
            <a:lvl2pPr lvl="1" algn="ctr">
              <a:lnSpc>
                <a:spcPct val="100000"/>
              </a:lnSpc>
              <a:spcBef>
                <a:spcPts val="0"/>
              </a:spcBef>
              <a:spcAft>
                <a:spcPts val="0"/>
              </a:spcAft>
              <a:buClr>
                <a:srgbClr val="000000"/>
              </a:buClr>
              <a:buSzPts val="2800"/>
              <a:buFont typeface="Helvetica Neue Light"/>
              <a:buNone/>
              <a:defRPr/>
            </a:lvl2pPr>
            <a:lvl3pPr lvl="2" algn="ctr">
              <a:lnSpc>
                <a:spcPct val="100000"/>
              </a:lnSpc>
              <a:spcBef>
                <a:spcPts val="0"/>
              </a:spcBef>
              <a:spcAft>
                <a:spcPts val="0"/>
              </a:spcAft>
              <a:buClr>
                <a:srgbClr val="000000"/>
              </a:buClr>
              <a:buSzPts val="2800"/>
              <a:buFont typeface="Helvetica Neue Light"/>
              <a:buNone/>
              <a:defRPr/>
            </a:lvl3pPr>
            <a:lvl4pPr lvl="3" algn="ctr">
              <a:lnSpc>
                <a:spcPct val="100000"/>
              </a:lnSpc>
              <a:spcBef>
                <a:spcPts val="0"/>
              </a:spcBef>
              <a:spcAft>
                <a:spcPts val="0"/>
              </a:spcAft>
              <a:buClr>
                <a:srgbClr val="000000"/>
              </a:buClr>
              <a:buSzPts val="2800"/>
              <a:buFont typeface="Helvetica Neue Light"/>
              <a:buNone/>
              <a:defRPr/>
            </a:lvl4pPr>
            <a:lvl5pPr lvl="4" algn="ctr">
              <a:lnSpc>
                <a:spcPct val="100000"/>
              </a:lnSpc>
              <a:spcBef>
                <a:spcPts val="0"/>
              </a:spcBef>
              <a:spcAft>
                <a:spcPts val="0"/>
              </a:spcAft>
              <a:buClr>
                <a:srgbClr val="000000"/>
              </a:buClr>
              <a:buSzPts val="2800"/>
              <a:buFont typeface="Helvetica Neue Light"/>
              <a:buNone/>
              <a:defRPr/>
            </a:lvl5pPr>
            <a:lvl6pPr lvl="5" algn="ctr">
              <a:lnSpc>
                <a:spcPct val="100000"/>
              </a:lnSpc>
              <a:spcBef>
                <a:spcPts val="0"/>
              </a:spcBef>
              <a:spcAft>
                <a:spcPts val="0"/>
              </a:spcAft>
              <a:buClr>
                <a:srgbClr val="000000"/>
              </a:buClr>
              <a:buSzPts val="2800"/>
              <a:buFont typeface="Helvetica Neue Light"/>
              <a:buNone/>
              <a:defRPr/>
            </a:lvl6pPr>
            <a:lvl7pPr lvl="6" algn="ctr">
              <a:lnSpc>
                <a:spcPct val="100000"/>
              </a:lnSpc>
              <a:spcBef>
                <a:spcPts val="0"/>
              </a:spcBef>
              <a:spcAft>
                <a:spcPts val="0"/>
              </a:spcAft>
              <a:buClr>
                <a:srgbClr val="000000"/>
              </a:buClr>
              <a:buSzPts val="2800"/>
              <a:buFont typeface="Helvetica Neue Light"/>
              <a:buNone/>
              <a:defRPr/>
            </a:lvl7pPr>
            <a:lvl8pPr lvl="7" algn="ctr">
              <a:lnSpc>
                <a:spcPct val="100000"/>
              </a:lnSpc>
              <a:spcBef>
                <a:spcPts val="0"/>
              </a:spcBef>
              <a:spcAft>
                <a:spcPts val="0"/>
              </a:spcAft>
              <a:buClr>
                <a:srgbClr val="000000"/>
              </a:buClr>
              <a:buSzPts val="2800"/>
              <a:buFont typeface="Helvetica Neue Light"/>
              <a:buNone/>
              <a:defRPr/>
            </a:lvl8pPr>
            <a:lvl9pPr lvl="8" algn="ctr">
              <a:lnSpc>
                <a:spcPct val="100000"/>
              </a:lnSpc>
              <a:spcBef>
                <a:spcPts val="0"/>
              </a:spcBef>
              <a:spcAft>
                <a:spcPts val="0"/>
              </a:spcAft>
              <a:buClr>
                <a:srgbClr val="000000"/>
              </a:buClr>
              <a:buSzPts val="2800"/>
              <a:buFont typeface="Helvetica Neue Light"/>
              <a:buNone/>
              <a:defRPr/>
            </a:lvl9pPr>
          </a:lstStyle>
          <a:p>
            <a:endParaRPr/>
          </a:p>
        </p:txBody>
      </p:sp>
      <p:sp>
        <p:nvSpPr>
          <p:cNvPr id="518" name="Google Shape;518;p148"/>
          <p:cNvSpPr txBox="1">
            <a:spLocks noGrp="1"/>
          </p:cNvSpPr>
          <p:nvPr>
            <p:ph type="body" idx="1"/>
          </p:nvPr>
        </p:nvSpPr>
        <p:spPr>
          <a:xfrm>
            <a:off x="554134" y="2048844"/>
            <a:ext cx="15147733" cy="6073600"/>
          </a:xfrm>
          <a:prstGeom prst="rect">
            <a:avLst/>
          </a:prstGeom>
          <a:noFill/>
          <a:ln>
            <a:noFill/>
          </a:ln>
        </p:spPr>
        <p:txBody>
          <a:bodyPr spcFirstLastPara="1" wrap="square" lIns="91425" tIns="91425" rIns="91425" bIns="91425" anchor="t" anchorCtr="0">
            <a:normAutofit/>
          </a:bodyPr>
          <a:lstStyle>
            <a:lvl1pPr marL="457200" lvl="0" indent="-342900" algn="l">
              <a:lnSpc>
                <a:spcPct val="100000"/>
              </a:lnSpc>
              <a:spcBef>
                <a:spcPts val="0"/>
              </a:spcBef>
              <a:spcAft>
                <a:spcPts val="0"/>
              </a:spcAft>
              <a:buClr>
                <a:srgbClr val="000000"/>
              </a:buClr>
              <a:buSzPts val="1800"/>
              <a:buFont typeface="Helvetica Neue"/>
              <a:buChar char="●"/>
              <a:defRPr/>
            </a:lvl1pPr>
            <a:lvl2pPr marL="914400" lvl="1" indent="-317500" algn="l">
              <a:lnSpc>
                <a:spcPct val="100000"/>
              </a:lnSpc>
              <a:spcBef>
                <a:spcPts val="2133"/>
              </a:spcBef>
              <a:spcAft>
                <a:spcPts val="0"/>
              </a:spcAft>
              <a:buClr>
                <a:srgbClr val="000000"/>
              </a:buClr>
              <a:buSzPts val="1400"/>
              <a:buFont typeface="Helvetica Neue"/>
              <a:buChar char="○"/>
              <a:defRPr/>
            </a:lvl2pPr>
            <a:lvl3pPr marL="1371600" lvl="2" indent="-317500" algn="l">
              <a:lnSpc>
                <a:spcPct val="100000"/>
              </a:lnSpc>
              <a:spcBef>
                <a:spcPts val="2133"/>
              </a:spcBef>
              <a:spcAft>
                <a:spcPts val="0"/>
              </a:spcAft>
              <a:buClr>
                <a:srgbClr val="000000"/>
              </a:buClr>
              <a:buSzPts val="1400"/>
              <a:buFont typeface="Helvetica Neue"/>
              <a:buChar char="■"/>
              <a:defRPr/>
            </a:lvl3pPr>
            <a:lvl4pPr marL="1828800" lvl="3" indent="-317500" algn="l">
              <a:lnSpc>
                <a:spcPct val="100000"/>
              </a:lnSpc>
              <a:spcBef>
                <a:spcPts val="2133"/>
              </a:spcBef>
              <a:spcAft>
                <a:spcPts val="0"/>
              </a:spcAft>
              <a:buClr>
                <a:srgbClr val="000000"/>
              </a:buClr>
              <a:buSzPts val="1400"/>
              <a:buFont typeface="Helvetica Neue"/>
              <a:buChar char="●"/>
              <a:defRPr/>
            </a:lvl4pPr>
            <a:lvl5pPr marL="2286000" lvl="4" indent="-317500" algn="l">
              <a:lnSpc>
                <a:spcPct val="100000"/>
              </a:lnSpc>
              <a:spcBef>
                <a:spcPts val="2133"/>
              </a:spcBef>
              <a:spcAft>
                <a:spcPts val="0"/>
              </a:spcAft>
              <a:buClr>
                <a:srgbClr val="000000"/>
              </a:buClr>
              <a:buSzPts val="1400"/>
              <a:buFont typeface="Helvetica Neue"/>
              <a:buChar char="○"/>
              <a:defRPr/>
            </a:lvl5pPr>
            <a:lvl6pPr marL="2743200" lvl="5" indent="-317500" algn="l">
              <a:lnSpc>
                <a:spcPct val="100000"/>
              </a:lnSpc>
              <a:spcBef>
                <a:spcPts val="2133"/>
              </a:spcBef>
              <a:spcAft>
                <a:spcPts val="0"/>
              </a:spcAft>
              <a:buClr>
                <a:srgbClr val="000000"/>
              </a:buClr>
              <a:buSzPts val="1400"/>
              <a:buFont typeface="Helvetica Neue Light"/>
              <a:buChar char="■"/>
              <a:defRPr/>
            </a:lvl6pPr>
            <a:lvl7pPr marL="3200400" lvl="6" indent="-317500" algn="l">
              <a:lnSpc>
                <a:spcPct val="100000"/>
              </a:lnSpc>
              <a:spcBef>
                <a:spcPts val="2133"/>
              </a:spcBef>
              <a:spcAft>
                <a:spcPts val="0"/>
              </a:spcAft>
              <a:buClr>
                <a:srgbClr val="000000"/>
              </a:buClr>
              <a:buSzPts val="1400"/>
              <a:buFont typeface="Helvetica Neue Light"/>
              <a:buChar char="●"/>
              <a:defRPr/>
            </a:lvl7pPr>
            <a:lvl8pPr marL="3657600" lvl="7" indent="-317500" algn="l">
              <a:lnSpc>
                <a:spcPct val="100000"/>
              </a:lnSpc>
              <a:spcBef>
                <a:spcPts val="2133"/>
              </a:spcBef>
              <a:spcAft>
                <a:spcPts val="0"/>
              </a:spcAft>
              <a:buClr>
                <a:srgbClr val="000000"/>
              </a:buClr>
              <a:buSzPts val="1400"/>
              <a:buFont typeface="Helvetica Neue Light"/>
              <a:buChar char="○"/>
              <a:defRPr/>
            </a:lvl8pPr>
            <a:lvl9pPr marL="4114800" lvl="8" indent="-317500" algn="l">
              <a:lnSpc>
                <a:spcPct val="100000"/>
              </a:lnSpc>
              <a:spcBef>
                <a:spcPts val="2133"/>
              </a:spcBef>
              <a:spcAft>
                <a:spcPts val="2133"/>
              </a:spcAft>
              <a:buClr>
                <a:srgbClr val="000000"/>
              </a:buClr>
              <a:buSzPts val="1400"/>
              <a:buFont typeface="Helvetica Neue Light"/>
              <a:buChar char="■"/>
              <a:defRPr/>
            </a:lvl9pPr>
          </a:lstStyle>
          <a:p>
            <a:endParaRPr/>
          </a:p>
        </p:txBody>
      </p:sp>
      <p:sp>
        <p:nvSpPr>
          <p:cNvPr id="519" name="Google Shape;519;p148"/>
          <p:cNvSpPr txBox="1">
            <a:spLocks noGrp="1"/>
          </p:cNvSpPr>
          <p:nvPr>
            <p:ph type="sldNum" idx="12"/>
          </p:nvPr>
        </p:nvSpPr>
        <p:spPr>
          <a:xfrm>
            <a:off x="15062147" y="8290164"/>
            <a:ext cx="975467" cy="699733"/>
          </a:xfrm>
          <a:prstGeom prst="rect">
            <a:avLst/>
          </a:prstGeom>
          <a:noFill/>
          <a:ln>
            <a:noFill/>
          </a:ln>
        </p:spPr>
        <p:txBody>
          <a:bodyPr spcFirstLastPara="1" wrap="square" lIns="91425" tIns="91425" rIns="91425" bIns="91425" anchor="ctr" anchorCtr="0">
            <a:noAutofit/>
          </a:bodyPr>
          <a:lstStyle>
            <a:lvl1pPr marL="0" lvl="0"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496032560"/>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520"/>
        <p:cNvGrpSpPr/>
        <p:nvPr/>
      </p:nvGrpSpPr>
      <p:grpSpPr>
        <a:xfrm>
          <a:off x="0" y="0"/>
          <a:ext cx="0" cy="0"/>
          <a:chOff x="0" y="0"/>
          <a:chExt cx="0" cy="0"/>
        </a:xfrm>
      </p:grpSpPr>
      <p:cxnSp>
        <p:nvCxnSpPr>
          <p:cNvPr id="521" name="Google Shape;521;gad9f56bffc_0_1032"/>
          <p:cNvCxnSpPr/>
          <p:nvPr/>
        </p:nvCxnSpPr>
        <p:spPr>
          <a:xfrm>
            <a:off x="755908" y="738933"/>
            <a:ext cx="325800" cy="0"/>
          </a:xfrm>
          <a:prstGeom prst="straightConnector1">
            <a:avLst/>
          </a:prstGeom>
          <a:noFill/>
          <a:ln w="19050" cap="flat" cmpd="sng">
            <a:solidFill>
              <a:schemeClr val="lt1"/>
            </a:solidFill>
            <a:prstDash val="solid"/>
            <a:round/>
            <a:headEnd type="none" w="sm" len="sm"/>
            <a:tailEnd type="none" w="sm" len="sm"/>
          </a:ln>
        </p:spPr>
      </p:cxnSp>
      <p:sp>
        <p:nvSpPr>
          <p:cNvPr id="522" name="Google Shape;522;gad9f56bffc_0_1032"/>
          <p:cNvSpPr txBox="1">
            <a:spLocks noGrp="1"/>
          </p:cNvSpPr>
          <p:nvPr>
            <p:ph type="title"/>
          </p:nvPr>
        </p:nvSpPr>
        <p:spPr>
          <a:xfrm>
            <a:off x="503295" y="1266028"/>
            <a:ext cx="11100900" cy="6818700"/>
          </a:xfrm>
          <a:prstGeom prst="rect">
            <a:avLst/>
          </a:prstGeom>
        </p:spPr>
        <p:txBody>
          <a:bodyPr spcFirstLastPara="1" wrap="square" lIns="91425" tIns="45700" rIns="91425" bIns="45700" anchor="ctr" anchorCtr="0">
            <a:noAutofit/>
          </a:bodyPr>
          <a:lstStyle>
            <a:lvl1pPr lvl="0" rtl="0">
              <a:spcBef>
                <a:spcPts val="0"/>
              </a:spcBef>
              <a:spcAft>
                <a:spcPts val="0"/>
              </a:spcAft>
              <a:buClr>
                <a:schemeClr val="lt1"/>
              </a:buClr>
              <a:buSzPts val="8500"/>
              <a:buNone/>
              <a:defRPr sz="8500">
                <a:solidFill>
                  <a:schemeClr val="lt1"/>
                </a:solidFill>
              </a:defRPr>
            </a:lvl1pPr>
            <a:lvl2pPr lvl="1" rtl="0">
              <a:spcBef>
                <a:spcPts val="0"/>
              </a:spcBef>
              <a:spcAft>
                <a:spcPts val="0"/>
              </a:spcAft>
              <a:buClr>
                <a:schemeClr val="lt1"/>
              </a:buClr>
              <a:buSzPts val="8500"/>
              <a:buNone/>
              <a:defRPr sz="8500">
                <a:solidFill>
                  <a:schemeClr val="lt1"/>
                </a:solidFill>
              </a:defRPr>
            </a:lvl2pPr>
            <a:lvl3pPr lvl="2" rtl="0">
              <a:spcBef>
                <a:spcPts val="0"/>
              </a:spcBef>
              <a:spcAft>
                <a:spcPts val="0"/>
              </a:spcAft>
              <a:buClr>
                <a:schemeClr val="lt1"/>
              </a:buClr>
              <a:buSzPts val="8500"/>
              <a:buNone/>
              <a:defRPr sz="8500">
                <a:solidFill>
                  <a:schemeClr val="lt1"/>
                </a:solidFill>
              </a:defRPr>
            </a:lvl3pPr>
            <a:lvl4pPr lvl="3" rtl="0">
              <a:spcBef>
                <a:spcPts val="0"/>
              </a:spcBef>
              <a:spcAft>
                <a:spcPts val="0"/>
              </a:spcAft>
              <a:buClr>
                <a:schemeClr val="lt1"/>
              </a:buClr>
              <a:buSzPts val="8500"/>
              <a:buNone/>
              <a:defRPr sz="8500">
                <a:solidFill>
                  <a:schemeClr val="lt1"/>
                </a:solidFill>
              </a:defRPr>
            </a:lvl4pPr>
            <a:lvl5pPr lvl="4" rtl="0">
              <a:spcBef>
                <a:spcPts val="0"/>
              </a:spcBef>
              <a:spcAft>
                <a:spcPts val="0"/>
              </a:spcAft>
              <a:buClr>
                <a:schemeClr val="lt1"/>
              </a:buClr>
              <a:buSzPts val="8500"/>
              <a:buNone/>
              <a:defRPr sz="8500">
                <a:solidFill>
                  <a:schemeClr val="lt1"/>
                </a:solidFill>
              </a:defRPr>
            </a:lvl5pPr>
            <a:lvl6pPr lvl="5" rtl="0">
              <a:spcBef>
                <a:spcPts val="0"/>
              </a:spcBef>
              <a:spcAft>
                <a:spcPts val="0"/>
              </a:spcAft>
              <a:buClr>
                <a:schemeClr val="lt1"/>
              </a:buClr>
              <a:buSzPts val="8500"/>
              <a:buNone/>
              <a:defRPr sz="8500">
                <a:solidFill>
                  <a:schemeClr val="lt1"/>
                </a:solidFill>
              </a:defRPr>
            </a:lvl6pPr>
            <a:lvl7pPr lvl="6" rtl="0">
              <a:spcBef>
                <a:spcPts val="0"/>
              </a:spcBef>
              <a:spcAft>
                <a:spcPts val="0"/>
              </a:spcAft>
              <a:buClr>
                <a:schemeClr val="lt1"/>
              </a:buClr>
              <a:buSzPts val="8500"/>
              <a:buNone/>
              <a:defRPr sz="8500">
                <a:solidFill>
                  <a:schemeClr val="lt1"/>
                </a:solidFill>
              </a:defRPr>
            </a:lvl7pPr>
            <a:lvl8pPr lvl="7" rtl="0">
              <a:spcBef>
                <a:spcPts val="0"/>
              </a:spcBef>
              <a:spcAft>
                <a:spcPts val="0"/>
              </a:spcAft>
              <a:buClr>
                <a:schemeClr val="lt1"/>
              </a:buClr>
              <a:buSzPts val="8500"/>
              <a:buNone/>
              <a:defRPr sz="8500">
                <a:solidFill>
                  <a:schemeClr val="lt1"/>
                </a:solidFill>
              </a:defRPr>
            </a:lvl8pPr>
            <a:lvl9pPr lvl="8" rtl="0">
              <a:spcBef>
                <a:spcPts val="0"/>
              </a:spcBef>
              <a:spcAft>
                <a:spcPts val="0"/>
              </a:spcAft>
              <a:buClr>
                <a:schemeClr val="lt1"/>
              </a:buClr>
              <a:buSzPts val="8500"/>
              <a:buNone/>
              <a:defRPr sz="8500">
                <a:solidFill>
                  <a:schemeClr val="lt1"/>
                </a:solidFill>
              </a:defRPr>
            </a:lvl9pPr>
          </a:lstStyle>
          <a:p>
            <a:endParaRPr/>
          </a:p>
        </p:txBody>
      </p:sp>
      <p:sp>
        <p:nvSpPr>
          <p:cNvPr id="523" name="Google Shape;523;gad9f56bffc_0_1032"/>
          <p:cNvSpPr txBox="1">
            <a:spLocks noGrp="1"/>
          </p:cNvSpPr>
          <p:nvPr>
            <p:ph type="sldNum" idx="12"/>
          </p:nvPr>
        </p:nvSpPr>
        <p:spPr>
          <a:xfrm>
            <a:off x="15107554" y="8335572"/>
            <a:ext cx="975600" cy="699600"/>
          </a:xfrm>
          <a:prstGeom prst="rect">
            <a:avLst/>
          </a:prstGeom>
        </p:spPr>
        <p:txBody>
          <a:bodyPr spcFirstLastPara="1" wrap="square" lIns="91425" tIns="45700" rIns="91425" bIns="457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71088430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Tx/>
              <a:buBlip>
                <a:blip r:embed="rId2"/>
              </a:buBlip>
              <a:defRPr sz="4000" b="1" i="0" spc="-151">
                <a:solidFill>
                  <a:schemeClr val="tx1">
                    <a:lumMod val="65000"/>
                    <a:lumOff val="35000"/>
                  </a:schemeClr>
                </a:solidFill>
                <a:latin typeface="Helvetica" charset="0"/>
                <a:ea typeface="Helvetica" charset="0"/>
                <a:cs typeface="Helvetica" charset="0"/>
              </a:defRPr>
            </a:lvl1pPr>
            <a:lvl2pPr>
              <a:lnSpc>
                <a:spcPct val="100000"/>
              </a:lnSpc>
              <a:spcBef>
                <a:spcPts val="0"/>
              </a:spcBef>
              <a:buClr>
                <a:srgbClr val="4687E6"/>
              </a:buClr>
              <a:buSzPct val="85000"/>
              <a:defRPr sz="3600" b="0" i="0" spc="-151">
                <a:solidFill>
                  <a:srgbClr val="5B72D1"/>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bg2">
                    <a:lumMod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7280782" y="8568644"/>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834133401"/>
      </p:ext>
    </p:extLst>
  </p:cSld>
  <p:clrMapOvr>
    <a:masterClrMapping/>
  </p:clrMapOvr>
  <p:transition spd="med"/>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chemeClr val="bg1"/>
        </a:solidFill>
        <a:effectLst/>
      </p:bgPr>
    </p:bg>
    <p:spTree>
      <p:nvGrpSpPr>
        <p:cNvPr id="1" name=""/>
        <p:cNvGrpSpPr/>
        <p:nvPr/>
      </p:nvGrpSpPr>
      <p:grpSpPr>
        <a:xfrm>
          <a:off x="0" y="0"/>
          <a:ext cx="0" cy="0"/>
          <a:chOff x="0" y="0"/>
          <a:chExt cx="0" cy="0"/>
        </a:xfrm>
      </p:grpSpPr>
      <p:pic>
        <p:nvPicPr>
          <p:cNvPr id="12" name="Picture 1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662" y="-1"/>
            <a:ext cx="16272000" cy="9144001"/>
          </a:xfrm>
          <a:prstGeom prst="rect">
            <a:avLst/>
          </a:prstGeom>
        </p:spPr>
      </p:pic>
    </p:spTree>
    <p:extLst>
      <p:ext uri="{BB962C8B-B14F-4D97-AF65-F5344CB8AC3E}">
        <p14:creationId xmlns:p14="http://schemas.microsoft.com/office/powerpoint/2010/main" val="601424399"/>
      </p:ext>
    </p:extLst>
  </p:cSld>
  <p:clrMapOvr>
    <a:masterClrMapping/>
  </p:clrMapOvr>
  <p:transition spd="med"/>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1" y="-1"/>
            <a:ext cx="16272000" cy="9165712"/>
          </a:xfrm>
          <a:prstGeom prst="rect">
            <a:avLst/>
          </a:prstGeom>
        </p:spPr>
      </p:pic>
    </p:spTree>
    <p:extLst>
      <p:ext uri="{BB962C8B-B14F-4D97-AF65-F5344CB8AC3E}">
        <p14:creationId xmlns:p14="http://schemas.microsoft.com/office/powerpoint/2010/main" val="2795764849"/>
      </p:ext>
    </p:extLst>
  </p:cSld>
  <p:clrMapOvr>
    <a:masterClrMapping/>
  </p:clrMapOvr>
  <p:transition spd="med"/>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1_Cover 1">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Tree>
    <p:extLst>
      <p:ext uri="{BB962C8B-B14F-4D97-AF65-F5344CB8AC3E}">
        <p14:creationId xmlns:p14="http://schemas.microsoft.com/office/powerpoint/2010/main" val="75441745"/>
      </p:ext>
    </p:extLst>
  </p:cSld>
  <p:clrMapOvr>
    <a:masterClrMapping/>
  </p:clrMapOvr>
  <p:transition spd="med"/>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427" y="324738"/>
            <a:ext cx="16234573" cy="9145935"/>
          </a:xfrm>
          <a:prstGeom prst="rect">
            <a:avLst/>
          </a:prstGeom>
        </p:spPr>
      </p:pic>
      <p:sp>
        <p:nvSpPr>
          <p:cNvPr id="26" name="Text Placeholder 25"/>
          <p:cNvSpPr>
            <a:spLocks noGrp="1"/>
          </p:cNvSpPr>
          <p:nvPr>
            <p:ph type="body" sz="quarter" idx="10" hasCustomPrompt="1"/>
          </p:nvPr>
        </p:nvSpPr>
        <p:spPr>
          <a:xfrm>
            <a:off x="2476500" y="2590647"/>
            <a:ext cx="11303000" cy="2765234"/>
          </a:xfrm>
          <a:prstGeom prst="rect">
            <a:avLst/>
          </a:prstGeom>
        </p:spPr>
        <p:txBody>
          <a:bodyPr wrap="square" lIns="0" tIns="0" rIns="0" bIns="72000" anchor="b" anchorCtr="1">
            <a:normAutofit/>
          </a:bodyPr>
          <a:lstStyle>
            <a:lvl1pPr marL="0" indent="0" algn="ctr">
              <a:lnSpc>
                <a:spcPts val="9600"/>
              </a:lnSpc>
              <a:spcBef>
                <a:spcPts val="0"/>
              </a:spcBef>
              <a:buNone/>
              <a:defRPr sz="80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29" name="Text Placeholder 25"/>
          <p:cNvSpPr>
            <a:spLocks noGrp="1"/>
          </p:cNvSpPr>
          <p:nvPr>
            <p:ph type="body" sz="quarter" idx="11" hasCustomPrompt="1"/>
          </p:nvPr>
        </p:nvSpPr>
        <p:spPr>
          <a:xfrm>
            <a:off x="2476500" y="5355881"/>
            <a:ext cx="11303000" cy="1561771"/>
          </a:xfrm>
          <a:prstGeom prst="rect">
            <a:avLst/>
          </a:prstGeom>
        </p:spPr>
        <p:txBody>
          <a:bodyPr wrap="square" lIns="0" tIns="72000" rIns="0" bIns="0" anchor="t" anchorCtr="0">
            <a:normAutofit/>
          </a:bodyPr>
          <a:lstStyle>
            <a:lvl1pPr marL="0" indent="0" algn="ctr">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40" name="Text Placeholder 39"/>
          <p:cNvSpPr>
            <a:spLocks noGrp="1"/>
          </p:cNvSpPr>
          <p:nvPr>
            <p:ph type="body" sz="quarter" idx="16" hasCustomPrompt="1"/>
          </p:nvPr>
        </p:nvSpPr>
        <p:spPr>
          <a:xfrm>
            <a:off x="4176060" y="1387791"/>
            <a:ext cx="7901640" cy="492443"/>
          </a:xfrm>
          <a:prstGeom prst="rect">
            <a:avLst/>
          </a:prstGeom>
          <a:noFill/>
          <a:ln>
            <a:noFill/>
          </a:ln>
        </p:spPr>
        <p:txBody>
          <a:bodyPr vert="horz" wrap="square" lIns="0" tIns="0" rIns="0" bIns="0" anchor="b" anchorCtr="1">
            <a:spAutoFit/>
          </a:bodyPr>
          <a:lstStyle>
            <a:lvl1pPr marL="0" indent="0" algn="r">
              <a:buNone/>
              <a:defRPr sz="32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42" name="Text Placeholder 39"/>
          <p:cNvSpPr>
            <a:spLocks noGrp="1"/>
          </p:cNvSpPr>
          <p:nvPr>
            <p:ph type="body" sz="quarter" idx="17" hasCustomPrompt="1"/>
          </p:nvPr>
        </p:nvSpPr>
        <p:spPr>
          <a:xfrm>
            <a:off x="4176060" y="1880235"/>
            <a:ext cx="7901640" cy="528794"/>
          </a:xfrm>
          <a:prstGeom prst="rect">
            <a:avLst/>
          </a:prstGeom>
          <a:noFill/>
          <a:ln>
            <a:noFill/>
          </a:ln>
        </p:spPr>
        <p:txBody>
          <a:bodyPr vert="horz" wrap="square" lIns="0" tIns="36000" rIns="0" bIns="0" anchor="t" anchorCtr="1">
            <a:spAutoFit/>
          </a:bodyPr>
          <a:lstStyle>
            <a:lvl1pPr marL="0" indent="0" algn="ctr">
              <a:buNone/>
              <a:defRPr sz="32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3160" y="374218"/>
            <a:ext cx="967440" cy="967440"/>
          </a:xfrm>
          <a:prstGeom prst="rect">
            <a:avLst/>
          </a:prstGeom>
        </p:spPr>
      </p:pic>
      <p:sp>
        <p:nvSpPr>
          <p:cNvPr id="51" name="Footer Placeholder 9"/>
          <p:cNvSpPr>
            <a:spLocks noGrp="1"/>
          </p:cNvSpPr>
          <p:nvPr>
            <p:ph type="ftr" sz="quarter" idx="18"/>
          </p:nvPr>
        </p:nvSpPr>
        <p:spPr>
          <a:xfrm>
            <a:off x="4831589" y="8416031"/>
            <a:ext cx="6890089"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0">
                <a:solidFill>
                  <a:schemeClr val="bg2">
                    <a:lumMod val="50000"/>
                  </a:schemeClr>
                </a:solidFill>
                <a:latin typeface="Arial" panose="020B0604020202020204" pitchFamily="34" charset="0"/>
                <a:ea typeface="Open Sans Light" charset="0"/>
                <a:cs typeface="Arial" panose="020B0604020202020204" pitchFamily="34" charset="0"/>
              </a:defRPr>
            </a:lvl1pPr>
          </a:lstStyle>
          <a:p>
            <a:r>
              <a:rPr lang="it-IT" dirty="0">
                <a:solidFill>
                  <a:srgbClr val="000000"/>
                </a:solidFill>
              </a:rPr>
              <a:t>Università di Pisa, Corso di didattica trasversale (LABCD5) “Curare e conservare il dato per la ricerca” – 18 </a:t>
            </a:r>
            <a:r>
              <a:rPr lang="it-IT" dirty="0" err="1">
                <a:solidFill>
                  <a:srgbClr val="000000"/>
                </a:solidFill>
              </a:rPr>
              <a:t>Dic</a:t>
            </a:r>
            <a:r>
              <a:rPr lang="it-IT" dirty="0">
                <a:solidFill>
                  <a:srgbClr val="000000"/>
                </a:solidFill>
              </a:rPr>
              <a:t> 2018</a:t>
            </a:r>
            <a:endParaRPr lang="en-US" dirty="0">
              <a:solidFill>
                <a:srgbClr val="000000"/>
              </a:solidFill>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8"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19" name="Picture 18"/>
          <p:cNvPicPr>
            <a:picLocks noChangeAspect="1"/>
          </p:cNvPicPr>
          <p:nvPr userDrawn="1"/>
        </p:nvPicPr>
        <p:blipFill>
          <a:blip r:embed="rId6"/>
          <a:stretch>
            <a:fillRect/>
          </a:stretch>
        </p:blipFill>
        <p:spPr>
          <a:xfrm>
            <a:off x="14724879" y="8496329"/>
            <a:ext cx="703862" cy="252000"/>
          </a:xfrm>
          <a:prstGeom prst="rect">
            <a:avLst/>
          </a:prstGeom>
        </p:spPr>
      </p:pic>
      <p:pic>
        <p:nvPicPr>
          <p:cNvPr id="20" name="Picture 19"/>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2"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2605962320"/>
      </p:ext>
    </p:extLst>
  </p:cSld>
  <p:clrMapOvr>
    <a:masterClrMapping/>
  </p:clrMapOvr>
  <p:transition spd="med"/>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390" y="2732109"/>
            <a:ext cx="4272997" cy="6409496"/>
          </a:xfrm>
          <a:prstGeom prst="rect">
            <a:avLst/>
          </a:prstGeom>
        </p:spPr>
      </p:pic>
      <p:sp>
        <p:nvSpPr>
          <p:cNvPr id="18" name="Text Placeholder 25"/>
          <p:cNvSpPr>
            <a:spLocks noGrp="1"/>
          </p:cNvSpPr>
          <p:nvPr>
            <p:ph type="body" sz="quarter" idx="11" hasCustomPrompt="1"/>
          </p:nvPr>
        </p:nvSpPr>
        <p:spPr>
          <a:xfrm>
            <a:off x="2476500" y="5165381"/>
            <a:ext cx="11303000" cy="1561771"/>
          </a:xfrm>
          <a:prstGeom prst="rect">
            <a:avLst/>
          </a:prstGeom>
        </p:spPr>
        <p:txBody>
          <a:bodyPr wrap="square" lIns="0" tIns="72000" rIns="0" bIns="0" anchor="t" anchorCtr="0">
            <a:normAutofit/>
          </a:bodyPr>
          <a:lstStyle>
            <a:lvl1pPr marL="0" indent="0" algn="ctr">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8" name="Text Placeholder 39"/>
          <p:cNvSpPr>
            <a:spLocks noGrp="1"/>
          </p:cNvSpPr>
          <p:nvPr>
            <p:ph type="body" sz="quarter" idx="16" hasCustomPrompt="1"/>
          </p:nvPr>
        </p:nvSpPr>
        <p:spPr>
          <a:xfrm>
            <a:off x="3483261" y="804674"/>
            <a:ext cx="4390737" cy="461981"/>
          </a:xfrm>
          <a:prstGeom prst="rect">
            <a:avLst/>
          </a:prstGeom>
          <a:noFill/>
          <a:ln>
            <a:noFill/>
          </a:ln>
        </p:spPr>
        <p:txBody>
          <a:bodyPr vert="horz" wrap="square" lIns="0" tIns="0" rIns="0" bIns="0" anchor="b" anchorCtr="0">
            <a:normAutofit/>
          </a:bodyPr>
          <a:lstStyle>
            <a:lvl1pPr marL="0" indent="0" algn="r">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1st Name Surname</a:t>
            </a:r>
          </a:p>
        </p:txBody>
      </p:sp>
      <p:sp>
        <p:nvSpPr>
          <p:cNvPr id="30" name="Text Placeholder 39"/>
          <p:cNvSpPr>
            <a:spLocks noGrp="1"/>
          </p:cNvSpPr>
          <p:nvPr>
            <p:ph type="body" sz="quarter" idx="17" hasCustomPrompt="1"/>
          </p:nvPr>
        </p:nvSpPr>
        <p:spPr>
          <a:xfrm>
            <a:off x="3483260" y="1266655"/>
            <a:ext cx="4390737" cy="405683"/>
          </a:xfrm>
          <a:prstGeom prst="rect">
            <a:avLst/>
          </a:prstGeom>
          <a:noFill/>
          <a:ln>
            <a:noFill/>
          </a:ln>
        </p:spPr>
        <p:txBody>
          <a:bodyPr vert="horz" wrap="square" lIns="0" tIns="36000" rIns="0" bIns="0" anchor="t" anchorCtr="0">
            <a:normAutofit/>
          </a:bodyPr>
          <a:lstStyle>
            <a:lvl1pPr marL="0" indent="0" algn="r">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Text Placeholder 39"/>
          <p:cNvSpPr>
            <a:spLocks noGrp="1"/>
          </p:cNvSpPr>
          <p:nvPr>
            <p:ph type="body" sz="quarter" idx="19" hasCustomPrompt="1"/>
          </p:nvPr>
        </p:nvSpPr>
        <p:spPr>
          <a:xfrm>
            <a:off x="8398161" y="804674"/>
            <a:ext cx="4390737" cy="461981"/>
          </a:xfrm>
          <a:prstGeom prst="rect">
            <a:avLst/>
          </a:prstGeom>
          <a:noFill/>
          <a:ln>
            <a:noFill/>
          </a:ln>
        </p:spPr>
        <p:txBody>
          <a:bodyPr vert="horz" wrap="square" lIns="0" tIns="0" rIns="0" bIns="0" anchor="b" anchorCtr="0">
            <a:normAutofit/>
          </a:bodyPr>
          <a:lstStyle>
            <a:lvl1pPr marL="0" indent="0" algn="l">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2nd Name Surname</a:t>
            </a:r>
          </a:p>
        </p:txBody>
      </p:sp>
      <p:sp>
        <p:nvSpPr>
          <p:cNvPr id="32" name="Text Placeholder 39"/>
          <p:cNvSpPr>
            <a:spLocks noGrp="1"/>
          </p:cNvSpPr>
          <p:nvPr>
            <p:ph type="body" sz="quarter" idx="20" hasCustomPrompt="1"/>
          </p:nvPr>
        </p:nvSpPr>
        <p:spPr>
          <a:xfrm>
            <a:off x="8398160" y="1266655"/>
            <a:ext cx="4390737" cy="405683"/>
          </a:xfrm>
          <a:prstGeom prst="rect">
            <a:avLst/>
          </a:prstGeom>
          <a:noFill/>
          <a:ln>
            <a:noFill/>
          </a:ln>
        </p:spPr>
        <p:txBody>
          <a:bodyPr vert="horz" wrap="square" lIns="0" tIns="36000" rIns="0" bIns="0" anchor="t" anchorCtr="0">
            <a:normAutofit/>
          </a:bodyPr>
          <a:lstStyle>
            <a:lvl1pPr marL="0" indent="0" algn="l">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cxnSp>
        <p:nvCxnSpPr>
          <p:cNvPr id="19" name="Straight Connector 18"/>
          <p:cNvCxnSpPr/>
          <p:nvPr userDrawn="1"/>
        </p:nvCxnSpPr>
        <p:spPr>
          <a:xfrm>
            <a:off x="8140700" y="710160"/>
            <a:ext cx="0" cy="1079500"/>
          </a:xfrm>
          <a:prstGeom prst="line">
            <a:avLst/>
          </a:prstGeom>
          <a:noFill/>
          <a:ln w="127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37" name="Text Placeholder 25"/>
          <p:cNvSpPr>
            <a:spLocks noGrp="1"/>
          </p:cNvSpPr>
          <p:nvPr>
            <p:ph type="body" sz="quarter" idx="10" hasCustomPrompt="1"/>
          </p:nvPr>
        </p:nvSpPr>
        <p:spPr>
          <a:xfrm>
            <a:off x="2476500" y="2401376"/>
            <a:ext cx="11303000" cy="2765234"/>
          </a:xfrm>
          <a:prstGeom prst="rect">
            <a:avLst/>
          </a:prstGeom>
        </p:spPr>
        <p:txBody>
          <a:bodyPr wrap="square" lIns="0" tIns="0" rIns="0" bIns="72000" anchor="b" anchorCtr="1">
            <a:normAutofit/>
          </a:bodyPr>
          <a:lstStyle>
            <a:lvl1pPr marL="0" indent="0" algn="ctr">
              <a:lnSpc>
                <a:spcPts val="9600"/>
              </a:lnSpc>
              <a:spcBef>
                <a:spcPts val="0"/>
              </a:spcBef>
              <a:buNone/>
              <a:defRPr sz="80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41" name="Footer Placeholder 9"/>
          <p:cNvSpPr>
            <a:spLocks noGrp="1"/>
          </p:cNvSpPr>
          <p:nvPr>
            <p:ph type="ftr" sz="quarter" idx="18"/>
          </p:nvPr>
        </p:nvSpPr>
        <p:spPr>
          <a:xfrm>
            <a:off x="4831589" y="8416031"/>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charset="0"/>
                <a:cs typeface="Open Sans"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pic>
        <p:nvPicPr>
          <p:cNvPr id="51" name="Pictur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12044383" y="-14990"/>
            <a:ext cx="4272997" cy="6409496"/>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24" name="Picture 23"/>
          <p:cNvPicPr>
            <a:picLocks noChangeAspect="1"/>
          </p:cNvPicPr>
          <p:nvPr userDrawn="1"/>
        </p:nvPicPr>
        <p:blipFill>
          <a:blip r:embed="rId5"/>
          <a:stretch>
            <a:fillRect/>
          </a:stretch>
        </p:blipFill>
        <p:spPr>
          <a:xfrm>
            <a:off x="14724879" y="8496329"/>
            <a:ext cx="703862" cy="252000"/>
          </a:xfrm>
          <a:prstGeom prst="rect">
            <a:avLst/>
          </a:prstGeom>
        </p:spPr>
      </p:pic>
      <p:pic>
        <p:nvPicPr>
          <p:cNvPr id="25" name="Picture 2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6"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3857080214"/>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_Title 2">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20" name="Rectangle 19"/>
          <p:cNvSpPr/>
          <p:nvPr userDrawn="1"/>
        </p:nvSpPr>
        <p:spPr>
          <a:xfrm>
            <a:off x="61380" y="0"/>
            <a:ext cx="16256000" cy="7561913"/>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8" name="Text Placeholder 25"/>
          <p:cNvSpPr>
            <a:spLocks noGrp="1"/>
          </p:cNvSpPr>
          <p:nvPr>
            <p:ph type="body" sz="quarter" idx="11" hasCustomPrompt="1"/>
          </p:nvPr>
        </p:nvSpPr>
        <p:spPr>
          <a:xfrm>
            <a:off x="2476500" y="5165381"/>
            <a:ext cx="11303000" cy="1561771"/>
          </a:xfrm>
          <a:prstGeom prst="rect">
            <a:avLst/>
          </a:prstGeom>
        </p:spPr>
        <p:txBody>
          <a:bodyPr wrap="square" lIns="0" tIns="72000" rIns="0" bIns="0" anchor="t" anchorCtr="0">
            <a:normAutofit/>
          </a:bodyPr>
          <a:lstStyle>
            <a:lvl1pPr marL="0" indent="0" algn="ctr">
              <a:spcBef>
                <a:spcPts val="300"/>
              </a:spcBef>
              <a:buNone/>
              <a:defRPr sz="4200" b="0" i="0" spc="-151">
                <a:solidFill>
                  <a:schemeClr val="bg1">
                    <a:lumMod val="90000"/>
                  </a:schemeClr>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8" name="Text Placeholder 39"/>
          <p:cNvSpPr>
            <a:spLocks noGrp="1"/>
          </p:cNvSpPr>
          <p:nvPr>
            <p:ph type="body" sz="quarter" idx="16" hasCustomPrompt="1"/>
          </p:nvPr>
        </p:nvSpPr>
        <p:spPr>
          <a:xfrm>
            <a:off x="3483261" y="804674"/>
            <a:ext cx="4390737" cy="461981"/>
          </a:xfrm>
          <a:prstGeom prst="rect">
            <a:avLst/>
          </a:prstGeom>
          <a:noFill/>
          <a:ln>
            <a:noFill/>
          </a:ln>
        </p:spPr>
        <p:txBody>
          <a:bodyPr vert="horz" wrap="square" lIns="0" tIns="0" rIns="0" bIns="0" anchor="b" anchorCtr="0">
            <a:normAutofit/>
          </a:bodyPr>
          <a:lstStyle>
            <a:lvl1pPr marL="0" indent="0" algn="r">
              <a:buNone/>
              <a:defRPr sz="2400" b="0"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1st Name Surname</a:t>
            </a:r>
          </a:p>
        </p:txBody>
      </p:sp>
      <p:sp>
        <p:nvSpPr>
          <p:cNvPr id="30" name="Text Placeholder 39"/>
          <p:cNvSpPr>
            <a:spLocks noGrp="1"/>
          </p:cNvSpPr>
          <p:nvPr>
            <p:ph type="body" sz="quarter" idx="17" hasCustomPrompt="1"/>
          </p:nvPr>
        </p:nvSpPr>
        <p:spPr>
          <a:xfrm>
            <a:off x="3483260" y="1266655"/>
            <a:ext cx="4390737"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accent3">
                    <a:lumMod val="40000"/>
                    <a:lumOff val="60000"/>
                  </a:schemeClr>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Text Placeholder 39"/>
          <p:cNvSpPr>
            <a:spLocks noGrp="1"/>
          </p:cNvSpPr>
          <p:nvPr>
            <p:ph type="body" sz="quarter" idx="19" hasCustomPrompt="1"/>
          </p:nvPr>
        </p:nvSpPr>
        <p:spPr>
          <a:xfrm>
            <a:off x="8398161" y="804674"/>
            <a:ext cx="4390737" cy="461981"/>
          </a:xfrm>
          <a:prstGeom prst="rect">
            <a:avLst/>
          </a:prstGeom>
          <a:noFill/>
          <a:ln>
            <a:noFill/>
          </a:ln>
        </p:spPr>
        <p:txBody>
          <a:bodyPr vert="horz" wrap="square" lIns="0" tIns="0" rIns="0" bIns="0" anchor="b" anchorCtr="0">
            <a:normAutofit/>
          </a:bodyPr>
          <a:lstStyle>
            <a:lvl1pPr marL="0" indent="0" algn="l">
              <a:buNone/>
              <a:defRPr sz="2400" b="0"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2nd Name Surname</a:t>
            </a:r>
          </a:p>
        </p:txBody>
      </p:sp>
      <p:sp>
        <p:nvSpPr>
          <p:cNvPr id="32" name="Text Placeholder 39"/>
          <p:cNvSpPr>
            <a:spLocks noGrp="1"/>
          </p:cNvSpPr>
          <p:nvPr>
            <p:ph type="body" sz="quarter" idx="20" hasCustomPrompt="1"/>
          </p:nvPr>
        </p:nvSpPr>
        <p:spPr>
          <a:xfrm>
            <a:off x="8398160" y="1266655"/>
            <a:ext cx="4390737" cy="405683"/>
          </a:xfrm>
          <a:prstGeom prst="rect">
            <a:avLst/>
          </a:prstGeom>
          <a:noFill/>
          <a:ln>
            <a:noFill/>
          </a:ln>
        </p:spPr>
        <p:txBody>
          <a:bodyPr vert="horz" wrap="square" lIns="0" tIns="36000" rIns="0" bIns="0" anchor="t" anchorCtr="0">
            <a:normAutofit/>
          </a:bodyPr>
          <a:lstStyle>
            <a:lvl1pPr marL="0" indent="0" algn="l">
              <a:buNone/>
              <a:defRPr sz="2000" b="0" i="0" spc="-150">
                <a:solidFill>
                  <a:schemeClr val="accent3">
                    <a:lumMod val="40000"/>
                    <a:lumOff val="60000"/>
                  </a:schemeClr>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cxnSp>
        <p:nvCxnSpPr>
          <p:cNvPr id="19" name="Straight Connector 18"/>
          <p:cNvCxnSpPr/>
          <p:nvPr userDrawn="1"/>
        </p:nvCxnSpPr>
        <p:spPr>
          <a:xfrm>
            <a:off x="8140700" y="710160"/>
            <a:ext cx="0" cy="1079500"/>
          </a:xfrm>
          <a:prstGeom prst="line">
            <a:avLst/>
          </a:prstGeom>
          <a:noFill/>
          <a:ln w="127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37" name="Text Placeholder 25"/>
          <p:cNvSpPr>
            <a:spLocks noGrp="1"/>
          </p:cNvSpPr>
          <p:nvPr>
            <p:ph type="body" sz="quarter" idx="10" hasCustomPrompt="1"/>
          </p:nvPr>
        </p:nvSpPr>
        <p:spPr>
          <a:xfrm>
            <a:off x="2476500" y="2401376"/>
            <a:ext cx="11303000" cy="2765234"/>
          </a:xfrm>
          <a:prstGeom prst="rect">
            <a:avLst/>
          </a:prstGeom>
        </p:spPr>
        <p:txBody>
          <a:bodyPr wrap="square" lIns="0" tIns="0" rIns="0" bIns="72000" anchor="b" anchorCtr="1">
            <a:normAutofit/>
          </a:bodyPr>
          <a:lstStyle>
            <a:lvl1pPr marL="0" indent="0" algn="ctr">
              <a:lnSpc>
                <a:spcPts val="9600"/>
              </a:lnSpc>
              <a:spcBef>
                <a:spcPts val="0"/>
              </a:spcBef>
              <a:buNone/>
              <a:defRPr sz="8000" b="0"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25" name="Rectangle 24"/>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Footer Placeholder 9"/>
          <p:cNvSpPr>
            <a:spLocks noGrp="1"/>
          </p:cNvSpPr>
          <p:nvPr>
            <p:ph type="ftr" sz="quarter" idx="18"/>
          </p:nvPr>
        </p:nvSpPr>
        <p:spPr>
          <a:xfrm>
            <a:off x="4831589" y="8416031"/>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tx1">
                    <a:lumMod val="50000"/>
                    <a:lumOff val="50000"/>
                  </a:schemeClr>
                </a:solidFill>
                <a:latin typeface="Helvetica" charset="0"/>
                <a:ea typeface="Helvetica" charset="0"/>
                <a:cs typeface="Helvetica" charset="0"/>
              </a:defRPr>
            </a:lvl1pPr>
          </a:lstStyle>
          <a:p>
            <a:r>
              <a:rPr lang="it-IT" sz="1000" spc="-80" dirty="0">
                <a:solidFill>
                  <a:srgbClr val="000000"/>
                </a:solidFill>
              </a:rPr>
              <a:t>Università di Pisa, Corso di didattica trasversale (LABCD5) “Curare e conservare il dato per la ricerca” – 18 </a:t>
            </a:r>
            <a:r>
              <a:rPr lang="it-IT" sz="1000" spc="-80" dirty="0" err="1">
                <a:solidFill>
                  <a:srgbClr val="000000"/>
                </a:solidFill>
              </a:rPr>
              <a:t>Dic</a:t>
            </a:r>
            <a:r>
              <a:rPr lang="it-IT" sz="1000" spc="-80" dirty="0">
                <a:solidFill>
                  <a:srgbClr val="000000"/>
                </a:solidFill>
              </a:rPr>
              <a:t> 2018</a:t>
            </a:r>
            <a:endParaRPr lang="en-US" sz="1000" spc="-80" dirty="0">
              <a:solidFill>
                <a:srgbClr val="000000"/>
              </a:solidFill>
            </a:endParaRPr>
          </a:p>
        </p:txBody>
      </p:sp>
      <p:pic>
        <p:nvPicPr>
          <p:cNvPr id="43" name="Picture 42"/>
          <p:cNvPicPr>
            <a:picLocks noChangeAspect="1"/>
          </p:cNvPicPr>
          <p:nvPr userDrawn="1"/>
        </p:nvPicPr>
        <p:blipFill>
          <a:blip r:embed="rId3"/>
          <a:stretch>
            <a:fillRect/>
          </a:stretch>
        </p:blipFill>
        <p:spPr>
          <a:xfrm>
            <a:off x="14724879" y="8496329"/>
            <a:ext cx="703862" cy="252000"/>
          </a:xfrm>
          <a:prstGeom prst="rect">
            <a:avLst/>
          </a:prstGeom>
        </p:spPr>
      </p:pic>
      <p:pic>
        <p:nvPicPr>
          <p:cNvPr id="46" name="Picture 4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47"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pic>
        <p:nvPicPr>
          <p:cNvPr id="51" name="Picture 5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10800000">
            <a:off x="12044383" y="-14990"/>
            <a:ext cx="4272997" cy="6409496"/>
          </a:xfrm>
          <a:prstGeom prst="rect">
            <a:avLst/>
          </a:prstGeom>
        </p:spPr>
      </p:pic>
      <p:pic>
        <p:nvPicPr>
          <p:cNvPr id="26" name="Picture 2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7" name="Picture 2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441910064"/>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993692" y="4779"/>
            <a:ext cx="14240879" cy="8021621"/>
          </a:xfrm>
          <a:prstGeom prst="rect">
            <a:avLst/>
          </a:prstGeom>
          <a:effectLst>
            <a:outerShdw blurRad="50800" dist="50800" dir="5400000" algn="ctr" rotWithShape="0">
              <a:schemeClr val="bg1"/>
            </a:outerShdw>
          </a:effectLst>
        </p:spPr>
      </p:pic>
      <p:sp>
        <p:nvSpPr>
          <p:cNvPr id="22" name="Footer Placeholder 9"/>
          <p:cNvSpPr>
            <a:spLocks noGrp="1"/>
          </p:cNvSpPr>
          <p:nvPr>
            <p:ph type="ftr" sz="quarter" idx="18"/>
          </p:nvPr>
        </p:nvSpPr>
        <p:spPr>
          <a:xfrm>
            <a:off x="6580682" y="8416031"/>
            <a:ext cx="7844209" cy="376237"/>
          </a:xfrm>
        </p:spPr>
        <p:txBody>
          <a:bodyPr>
            <a:normAutofit/>
          </a:bodyPr>
          <a:lstStyle>
            <a:lvl1pPr algn="r">
              <a:defRPr sz="1400" b="0" i="0" spc="0">
                <a:solidFill>
                  <a:schemeClr val="bg2">
                    <a:lumMod val="50000"/>
                  </a:schemeClr>
                </a:solidFill>
                <a:latin typeface="+mn-lt"/>
                <a:ea typeface="Open Sans Light" charset="0"/>
                <a:cs typeface="Open Sans Light" charset="0"/>
              </a:defRPr>
            </a:lvl1pPr>
          </a:lstStyle>
          <a:p>
            <a:r>
              <a:rPr lang="en-US"/>
              <a:t>OpenAIRE @ EOSC | RDA  | Berlin | 23rd March 2018</a:t>
            </a:r>
          </a:p>
        </p:txBody>
      </p:sp>
      <p:pic>
        <p:nvPicPr>
          <p:cNvPr id="23" name="Picture 22"/>
          <p:cNvPicPr>
            <a:picLocks noChangeAspect="1"/>
          </p:cNvPicPr>
          <p:nvPr userDrawn="1"/>
        </p:nvPicPr>
        <p:blipFill>
          <a:blip r:embed="rId3"/>
          <a:stretch>
            <a:fillRect/>
          </a:stretch>
        </p:blipFill>
        <p:spPr>
          <a:xfrm>
            <a:off x="14820956" y="8458973"/>
            <a:ext cx="860081" cy="307930"/>
          </a:xfrm>
          <a:prstGeom prst="rect">
            <a:avLst/>
          </a:prstGeom>
        </p:spPr>
      </p:pic>
      <p:sp>
        <p:nvSpPr>
          <p:cNvPr id="4" name="Text Placeholder 25"/>
          <p:cNvSpPr>
            <a:spLocks noGrp="1"/>
          </p:cNvSpPr>
          <p:nvPr>
            <p:ph type="body" sz="quarter" idx="10" hasCustomPrompt="1"/>
          </p:nvPr>
        </p:nvSpPr>
        <p:spPr>
          <a:xfrm>
            <a:off x="711199" y="558798"/>
            <a:ext cx="11708984" cy="2429131"/>
          </a:xfrm>
          <a:prstGeom prst="rect">
            <a:avLst/>
          </a:prstGeom>
        </p:spPr>
        <p:txBody>
          <a:bodyPr wrap="square" lIns="0" tIns="0" rIns="0" bIns="72000" anchor="b" anchorCtr="0">
            <a:normAutofit/>
          </a:bodyPr>
          <a:lstStyle>
            <a:lvl1pPr marL="0" indent="0" algn="l">
              <a:lnSpc>
                <a:spcPts val="8800"/>
              </a:lnSpc>
              <a:spcBef>
                <a:spcPts val="0"/>
              </a:spcBef>
              <a:buNone/>
              <a:defRPr sz="88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711200" y="3004865"/>
            <a:ext cx="11019436" cy="1351070"/>
          </a:xfrm>
          <a:prstGeom prst="rect">
            <a:avLst/>
          </a:prstGeom>
        </p:spPr>
        <p:txBody>
          <a:bodyPr wrap="square" lIns="0" tIns="72000" rIns="0" bIns="0" anchor="t" anchorCtr="0">
            <a:normAutofit/>
          </a:bodyPr>
          <a:lstStyle>
            <a:lvl1pPr marL="0" indent="0" algn="l">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grpSp>
        <p:nvGrpSpPr>
          <p:cNvPr id="12" name="Group 11"/>
          <p:cNvGrpSpPr/>
          <p:nvPr userDrawn="1"/>
        </p:nvGrpSpPr>
        <p:grpSpPr>
          <a:xfrm>
            <a:off x="13347179" y="972084"/>
            <a:ext cx="2536288" cy="481060"/>
            <a:chOff x="11725043" y="8364911"/>
            <a:chExt cx="2536288" cy="481060"/>
          </a:xfrm>
        </p:grpSpPr>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25043" y="8364911"/>
              <a:ext cx="577273" cy="481060"/>
            </a:xfrm>
            <a:prstGeom prst="rect">
              <a:avLst/>
            </a:prstGeom>
          </p:spPr>
        </p:pic>
        <p:sp>
          <p:nvSpPr>
            <p:cNvPr id="15" name="Title 1"/>
            <p:cNvSpPr txBox="1">
              <a:spLocks/>
            </p:cNvSpPr>
            <p:nvPr userDrawn="1"/>
          </p:nvSpPr>
          <p:spPr>
            <a:xfrm>
              <a:off x="12340417" y="8446825"/>
              <a:ext cx="1920914" cy="338554"/>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2200" b="0" i="0">
                  <a:latin typeface="Open Sans" charset="0"/>
                  <a:ea typeface="Open Sans" charset="0"/>
                  <a:cs typeface="Open Sans" charset="0"/>
                </a:rPr>
                <a:t>@</a:t>
              </a:r>
              <a:r>
                <a:rPr lang="en-US" sz="2200" b="1" i="0" err="1">
                  <a:latin typeface="Open Sans" charset="0"/>
                  <a:ea typeface="Open Sans" charset="0"/>
                  <a:cs typeface="Open Sans" charset="0"/>
                </a:rPr>
                <a:t>openaire_eu</a:t>
              </a:r>
              <a:endParaRPr lang="en-US" sz="2200" b="1" i="0">
                <a:latin typeface="Open Sans" charset="0"/>
                <a:ea typeface="Open Sans" charset="0"/>
                <a:cs typeface="Open Sans" charset="0"/>
              </a:endParaRPr>
            </a:p>
          </p:txBody>
        </p:sp>
      </p:grpSp>
      <p:pic>
        <p:nvPicPr>
          <p:cNvPr id="28" name="Picture 2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0200" y="4685283"/>
            <a:ext cx="730941" cy="730941"/>
          </a:xfrm>
          <a:prstGeom prst="rect">
            <a:avLst/>
          </a:prstGeom>
        </p:spPr>
      </p:pic>
      <p:sp>
        <p:nvSpPr>
          <p:cNvPr id="29" name="Text Placeholder 39"/>
          <p:cNvSpPr>
            <a:spLocks noGrp="1"/>
          </p:cNvSpPr>
          <p:nvPr>
            <p:ph type="body" sz="quarter" idx="16" hasCustomPrompt="1"/>
          </p:nvPr>
        </p:nvSpPr>
        <p:spPr>
          <a:xfrm>
            <a:off x="1691236" y="4676880"/>
            <a:ext cx="6865653" cy="382019"/>
          </a:xfrm>
          <a:prstGeom prst="rect">
            <a:avLst/>
          </a:prstGeom>
          <a:noFill/>
          <a:ln>
            <a:noFill/>
          </a:ln>
        </p:spPr>
        <p:txBody>
          <a:bodyPr vert="horz" wrap="square" lIns="0" tIns="0" rIns="0" bIns="0" anchor="b" anchorCtr="0">
            <a:normAutofit/>
          </a:bodyPr>
          <a:lstStyle>
            <a:lvl1pPr marL="0" indent="0" algn="l">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30" name="Text Placeholder 39"/>
          <p:cNvSpPr>
            <a:spLocks noGrp="1"/>
          </p:cNvSpPr>
          <p:nvPr>
            <p:ph type="body" sz="quarter" idx="17" hasCustomPrompt="1"/>
          </p:nvPr>
        </p:nvSpPr>
        <p:spPr>
          <a:xfrm>
            <a:off x="1691236" y="5058900"/>
            <a:ext cx="6865654" cy="405683"/>
          </a:xfrm>
          <a:prstGeom prst="rect">
            <a:avLst/>
          </a:prstGeom>
          <a:noFill/>
          <a:ln>
            <a:noFill/>
          </a:ln>
        </p:spPr>
        <p:txBody>
          <a:bodyPr vert="horz" wrap="square" lIns="0" tIns="36000" rIns="0" bIns="0" anchor="t" anchorCtr="0">
            <a:normAutofit/>
          </a:bodyPr>
          <a:lstStyle>
            <a:lvl1pPr marL="0" indent="0" algn="l">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16" name="Picture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7" name="Picture 1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629744312"/>
      </p:ext>
    </p:extLst>
  </p:cSld>
  <p:clrMapOvr>
    <a:masterClrMapping/>
  </p:clrMapOvr>
  <p:transition spd="med"/>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pic>
        <p:nvPicPr>
          <p:cNvPr id="34" name="Picture 33"/>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10" name="Rectangle 9"/>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8" name="Rectangle 17"/>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Footer Placeholder 9"/>
          <p:cNvSpPr>
            <a:spLocks noGrp="1"/>
          </p:cNvSpPr>
          <p:nvPr>
            <p:ph type="ftr" sz="quarter" idx="18"/>
          </p:nvPr>
        </p:nvSpPr>
        <p:spPr>
          <a:xfrm>
            <a:off x="4831589" y="8483763"/>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Helvetica" charset="0"/>
                <a:cs typeface="Helvetica"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4" name="Text Placeholder 25"/>
          <p:cNvSpPr>
            <a:spLocks noGrp="1"/>
          </p:cNvSpPr>
          <p:nvPr>
            <p:ph type="body" sz="quarter" idx="10" hasCustomPrompt="1"/>
          </p:nvPr>
        </p:nvSpPr>
        <p:spPr>
          <a:xfrm>
            <a:off x="697519" y="2146730"/>
            <a:ext cx="14671442" cy="2425269"/>
          </a:xfrm>
          <a:prstGeom prst="rect">
            <a:avLst/>
          </a:prstGeom>
        </p:spPr>
        <p:txBody>
          <a:bodyPr wrap="square" lIns="0" tIns="0" rIns="0" bIns="72000" anchor="b" anchorCtr="0">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670441" y="4572000"/>
            <a:ext cx="14698519" cy="2844800"/>
          </a:xfrm>
          <a:prstGeom prst="rect">
            <a:avLst/>
          </a:prstGeom>
        </p:spPr>
        <p:txBody>
          <a:bodyPr wrap="square" lIns="0" tIns="72000" rIns="0" bIns="0" anchor="t" anchorCtr="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7900" y="660384"/>
            <a:ext cx="986503" cy="983226"/>
          </a:xfrm>
          <a:prstGeom prst="rect">
            <a:avLst/>
          </a:prstGeom>
        </p:spPr>
      </p:pic>
      <p:sp>
        <p:nvSpPr>
          <p:cNvPr id="25" name="Text Placeholder 39"/>
          <p:cNvSpPr>
            <a:spLocks noGrp="1"/>
          </p:cNvSpPr>
          <p:nvPr userDrawn="1">
            <p:ph type="body" sz="quarter" idx="16" hasCustomPrompt="1"/>
          </p:nvPr>
        </p:nvSpPr>
        <p:spPr>
          <a:xfrm>
            <a:off x="9127458" y="856565"/>
            <a:ext cx="6241503" cy="382019"/>
          </a:xfrm>
          <a:prstGeom prst="rect">
            <a:avLst/>
          </a:prstGeom>
          <a:noFill/>
          <a:ln>
            <a:noFill/>
          </a:ln>
        </p:spPr>
        <p:txBody>
          <a:bodyPr vert="horz" wrap="square" lIns="0" tIns="0" rIns="0" bIns="0" anchor="b" anchorCtr="0">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9127458" y="1237927"/>
            <a:ext cx="6241504"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flipV="1">
            <a:off x="500297" y="5636944"/>
            <a:ext cx="1933731" cy="2934324"/>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23" name="Picture 22"/>
          <p:cNvPicPr>
            <a:picLocks noChangeAspect="1"/>
          </p:cNvPicPr>
          <p:nvPr userDrawn="1"/>
        </p:nvPicPr>
        <p:blipFill>
          <a:blip r:embed="rId7"/>
          <a:stretch>
            <a:fillRect/>
          </a:stretch>
        </p:blipFill>
        <p:spPr>
          <a:xfrm>
            <a:off x="14724879" y="8496329"/>
            <a:ext cx="703862" cy="252000"/>
          </a:xfrm>
          <a:prstGeom prst="rect">
            <a:avLst/>
          </a:prstGeom>
        </p:spPr>
      </p:pic>
      <p:pic>
        <p:nvPicPr>
          <p:cNvPr id="24" name="Picture 2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7"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398787498"/>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_Title 4">
    <p:spTree>
      <p:nvGrpSpPr>
        <p:cNvPr id="1" name=""/>
        <p:cNvGrpSpPr/>
        <p:nvPr/>
      </p:nvGrpSpPr>
      <p:grpSpPr>
        <a:xfrm>
          <a:off x="0" y="0"/>
          <a:ext cx="0" cy="0"/>
          <a:chOff x="0" y="0"/>
          <a:chExt cx="0" cy="0"/>
        </a:xfrm>
      </p:grpSpPr>
      <p:sp>
        <p:nvSpPr>
          <p:cNvPr id="18" name="Rectangle 17"/>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3" name="Picture 2"/>
          <p:cNvPicPr>
            <a:picLocks/>
          </p:cNvPicPr>
          <p:nvPr userDrawn="1"/>
        </p:nvPicPr>
        <p:blipFill rotWithShape="1">
          <a:blip r:embed="rId2">
            <a:extLst>
              <a:ext uri="{28A0092B-C50C-407E-A947-70E740481C1C}">
                <a14:useLocalDpi xmlns:a14="http://schemas.microsoft.com/office/drawing/2010/main" val="0"/>
              </a:ext>
            </a:extLst>
          </a:blip>
          <a:srcRect l="20170" t="-133" r="-13634" b="-1410"/>
          <a:stretch/>
        </p:blipFill>
        <p:spPr>
          <a:xfrm>
            <a:off x="-42529" y="-215752"/>
            <a:ext cx="19080000" cy="8243846"/>
          </a:xfrm>
          <a:prstGeom prst="rect">
            <a:avLst/>
          </a:prstGeom>
        </p:spPr>
      </p:pic>
      <p:sp>
        <p:nvSpPr>
          <p:cNvPr id="20" name="Rectangle 19"/>
          <p:cNvSpPr/>
          <p:nvPr userDrawn="1"/>
        </p:nvSpPr>
        <p:spPr>
          <a:xfrm>
            <a:off x="-42530" y="-194646"/>
            <a:ext cx="16272000" cy="8136000"/>
          </a:xfrm>
          <a:prstGeom prst="rect">
            <a:avLst/>
          </a:prstGeom>
          <a:gradFill flip="none" rotWithShape="1">
            <a:gsLst>
              <a:gs pos="0">
                <a:srgbClr val="4B54FF"/>
              </a:gs>
              <a:gs pos="54000">
                <a:schemeClr val="bg1">
                  <a:alpha val="0"/>
                  <a:lumMod val="47000"/>
                </a:scheme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 name="Text Placeholder 25"/>
          <p:cNvSpPr>
            <a:spLocks noGrp="1"/>
          </p:cNvSpPr>
          <p:nvPr>
            <p:ph type="body" sz="quarter" idx="10" hasCustomPrompt="1"/>
          </p:nvPr>
        </p:nvSpPr>
        <p:spPr>
          <a:xfrm>
            <a:off x="697519" y="2146730"/>
            <a:ext cx="14671442" cy="2425269"/>
          </a:xfrm>
          <a:prstGeom prst="rect">
            <a:avLst/>
          </a:prstGeom>
        </p:spPr>
        <p:txBody>
          <a:bodyPr wrap="square" lIns="0" tIns="0" rIns="0" bIns="72000" anchor="b" anchorCtr="0">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670441" y="4572000"/>
            <a:ext cx="14698519" cy="2844800"/>
          </a:xfrm>
          <a:prstGeom prst="rect">
            <a:avLst/>
          </a:prstGeom>
        </p:spPr>
        <p:txBody>
          <a:bodyPr wrap="square" lIns="0" tIns="72000" rIns="0" bIns="0" anchor="t" anchorCtr="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5" name="Text Placeholder 39"/>
          <p:cNvSpPr>
            <a:spLocks noGrp="1"/>
          </p:cNvSpPr>
          <p:nvPr userDrawn="1">
            <p:ph type="body" sz="quarter" idx="16" hasCustomPrompt="1"/>
          </p:nvPr>
        </p:nvSpPr>
        <p:spPr>
          <a:xfrm>
            <a:off x="9127458" y="856565"/>
            <a:ext cx="6241503" cy="382019"/>
          </a:xfrm>
          <a:prstGeom prst="rect">
            <a:avLst/>
          </a:prstGeom>
          <a:noFill/>
          <a:ln>
            <a:noFill/>
          </a:ln>
        </p:spPr>
        <p:txBody>
          <a:bodyPr vert="horz" wrap="square" lIns="0" tIns="0" rIns="0" bIns="0" anchor="b" anchorCtr="0">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9127458" y="1237927"/>
            <a:ext cx="6241504"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500297" y="5636944"/>
            <a:ext cx="1933731" cy="2934324"/>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1" name="Picture 18">
            <a:extLst>
              <a:ext uri="{FF2B5EF4-FFF2-40B4-BE49-F238E27FC236}">
                <a16:creationId xmlns:a16="http://schemas.microsoft.com/office/drawing/2014/main" id="{72B24DDA-6CB6-1C46-872C-4308BABD4DB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3017355" y="8247027"/>
            <a:ext cx="1165516" cy="809265"/>
          </a:xfrm>
          <a:prstGeom prst="rect">
            <a:avLst/>
          </a:prstGeom>
        </p:spPr>
      </p:pic>
    </p:spTree>
    <p:extLst>
      <p:ext uri="{BB962C8B-B14F-4D97-AF65-F5344CB8AC3E}">
        <p14:creationId xmlns:p14="http://schemas.microsoft.com/office/powerpoint/2010/main" val="4117847928"/>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2_Title 4">
    <p:spTree>
      <p:nvGrpSpPr>
        <p:cNvPr id="1" name=""/>
        <p:cNvGrpSpPr/>
        <p:nvPr/>
      </p:nvGrpSpPr>
      <p:grpSpPr>
        <a:xfrm>
          <a:off x="0" y="0"/>
          <a:ext cx="0" cy="0"/>
          <a:chOff x="0" y="0"/>
          <a:chExt cx="0" cy="0"/>
        </a:xfrm>
      </p:grpSpPr>
      <p:sp>
        <p:nvSpPr>
          <p:cNvPr id="18" name="Rectangle 17"/>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Footer Placeholder 9"/>
          <p:cNvSpPr>
            <a:spLocks noGrp="1"/>
          </p:cNvSpPr>
          <p:nvPr>
            <p:ph type="ftr" sz="quarter" idx="18"/>
          </p:nvPr>
        </p:nvSpPr>
        <p:spPr>
          <a:xfrm>
            <a:off x="4831589" y="8483763"/>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Helvetica" charset="0"/>
                <a:cs typeface="Helvetica"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4" name="Text Placeholder 25"/>
          <p:cNvSpPr>
            <a:spLocks noGrp="1"/>
          </p:cNvSpPr>
          <p:nvPr>
            <p:ph type="body" sz="quarter" idx="10" hasCustomPrompt="1"/>
          </p:nvPr>
        </p:nvSpPr>
        <p:spPr>
          <a:xfrm>
            <a:off x="697519" y="2146730"/>
            <a:ext cx="14671442" cy="2425269"/>
          </a:xfrm>
          <a:prstGeom prst="rect">
            <a:avLst/>
          </a:prstGeom>
        </p:spPr>
        <p:txBody>
          <a:bodyPr wrap="square" lIns="0" tIns="0" rIns="0" bIns="72000" anchor="b" anchorCtr="0">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670441" y="4572000"/>
            <a:ext cx="14698519" cy="2844800"/>
          </a:xfrm>
          <a:prstGeom prst="rect">
            <a:avLst/>
          </a:prstGeom>
        </p:spPr>
        <p:txBody>
          <a:bodyPr wrap="square" lIns="0" tIns="72000" rIns="0" bIns="0" anchor="t" anchorCtr="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7900" y="660384"/>
            <a:ext cx="986503" cy="983226"/>
          </a:xfrm>
          <a:prstGeom prst="rect">
            <a:avLst/>
          </a:prstGeom>
        </p:spPr>
      </p:pic>
      <p:sp>
        <p:nvSpPr>
          <p:cNvPr id="25" name="Text Placeholder 39"/>
          <p:cNvSpPr>
            <a:spLocks noGrp="1"/>
          </p:cNvSpPr>
          <p:nvPr userDrawn="1">
            <p:ph type="body" sz="quarter" idx="16" hasCustomPrompt="1"/>
          </p:nvPr>
        </p:nvSpPr>
        <p:spPr>
          <a:xfrm>
            <a:off x="9127458" y="856565"/>
            <a:ext cx="6241503" cy="382019"/>
          </a:xfrm>
          <a:prstGeom prst="rect">
            <a:avLst/>
          </a:prstGeom>
          <a:noFill/>
          <a:ln>
            <a:noFill/>
          </a:ln>
        </p:spPr>
        <p:txBody>
          <a:bodyPr vert="horz" wrap="square" lIns="0" tIns="0" rIns="0" bIns="0" anchor="b" anchorCtr="0">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9127458" y="1237927"/>
            <a:ext cx="6241504"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500297" y="5636944"/>
            <a:ext cx="1933731" cy="2934324"/>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3017355" y="8247027"/>
            <a:ext cx="1165516" cy="809265"/>
          </a:xfrm>
          <a:prstGeom prst="rect">
            <a:avLst/>
          </a:prstGeom>
        </p:spPr>
      </p:pic>
      <p:pic>
        <p:nvPicPr>
          <p:cNvPr id="23" name="Picture 22"/>
          <p:cNvPicPr>
            <a:picLocks noChangeAspect="1"/>
          </p:cNvPicPr>
          <p:nvPr userDrawn="1"/>
        </p:nvPicPr>
        <p:blipFill>
          <a:blip r:embed="rId6"/>
          <a:stretch>
            <a:fillRect/>
          </a:stretch>
        </p:blipFill>
        <p:spPr>
          <a:xfrm>
            <a:off x="14724879" y="8496329"/>
            <a:ext cx="703862" cy="252000"/>
          </a:xfrm>
          <a:prstGeom prst="rect">
            <a:avLst/>
          </a:prstGeom>
        </p:spPr>
      </p:pic>
      <p:pic>
        <p:nvPicPr>
          <p:cNvPr id="7" name="Picture 6">
            <a:extLst>
              <a:ext uri="{FF2B5EF4-FFF2-40B4-BE49-F238E27FC236}">
                <a16:creationId xmlns:a16="http://schemas.microsoft.com/office/drawing/2014/main" id="{5C5F49C5-4727-AF4F-9291-29A8D46F155C}"/>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10164" r="10164"/>
          <a:stretch/>
        </p:blipFill>
        <p:spPr>
          <a:xfrm>
            <a:off x="-31439" y="-34819"/>
            <a:ext cx="16318877" cy="8139600"/>
          </a:xfrm>
          <a:prstGeom prst="rect">
            <a:avLst/>
          </a:prstGeom>
        </p:spPr>
      </p:pic>
      <p:sp>
        <p:nvSpPr>
          <p:cNvPr id="20" name="Rectangle 19"/>
          <p:cNvSpPr/>
          <p:nvPr userDrawn="1"/>
        </p:nvSpPr>
        <p:spPr>
          <a:xfrm>
            <a:off x="15438" y="-38769"/>
            <a:ext cx="16272000" cy="8136000"/>
          </a:xfrm>
          <a:prstGeom prst="rect">
            <a:avLst/>
          </a:prstGeom>
          <a:gradFill flip="none" rotWithShape="1">
            <a:gsLst>
              <a:gs pos="0">
                <a:schemeClr val="accent4">
                  <a:lumMod val="75000"/>
                </a:schemeClr>
              </a:gs>
              <a:gs pos="94000">
                <a:schemeClr val="accent3">
                  <a:lumMod val="75000"/>
                  <a:alpha val="0"/>
                </a:scheme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1950944363"/>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5">
    <p:bg>
      <p:bgPr>
        <a:gradFill>
          <a:gsLst>
            <a:gs pos="0">
              <a:schemeClr val="accent2"/>
            </a:gs>
            <a:gs pos="100000">
              <a:schemeClr val="bg1">
                <a:alpha val="0"/>
                <a:lumMod val="0"/>
                <a:lumOff val="100000"/>
              </a:schemeClr>
            </a:gs>
          </a:gsLst>
          <a:lin ang="5400000" scaled="1"/>
        </a:gradFill>
        <a:effectLst/>
      </p:bgPr>
    </p:bg>
    <p:spTree>
      <p:nvGrpSpPr>
        <p:cNvPr id="1" name=""/>
        <p:cNvGrpSpPr/>
        <p:nvPr/>
      </p:nvGrpSpPr>
      <p:grpSpPr>
        <a:xfrm>
          <a:off x="0" y="0"/>
          <a:ext cx="0" cy="0"/>
          <a:chOff x="0" y="0"/>
          <a:chExt cx="0" cy="0"/>
        </a:xfrm>
      </p:grpSpPr>
      <p:sp>
        <p:nvSpPr>
          <p:cNvPr id="28" name="Rectangle 27"/>
          <p:cNvSpPr/>
          <p:nvPr userDrawn="1"/>
        </p:nvSpPr>
        <p:spPr>
          <a:xfrm>
            <a:off x="0" y="0"/>
            <a:ext cx="16256000" cy="7561913"/>
          </a:xfrm>
          <a:prstGeom prst="rect">
            <a:avLst/>
          </a:prstGeom>
          <a:gradFill>
            <a:gsLst>
              <a:gs pos="0">
                <a:schemeClr val="accent2">
                  <a:lumMod val="100000"/>
                </a:schemeClr>
              </a:gs>
              <a:gs pos="100000">
                <a:schemeClr val="bg1">
                  <a:alpha val="0"/>
                  <a:lumMod val="0"/>
                  <a:lumOff val="100000"/>
                </a:schemeClr>
              </a:gs>
            </a:gsLst>
            <a:lin ang="5400000" scaled="1"/>
          </a:gradFill>
          <a:ln w="3175" cap="flat">
            <a:noFill/>
            <a:miter lim="400000"/>
          </a:ln>
          <a:effectLst>
            <a:outerShdw blurRad="25400" dist="12700" dir="5400000" rotWithShape="0">
              <a:schemeClr val="accent2">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0"/>
            <a:ext cx="14249366" cy="8026401"/>
          </a:xfrm>
          <a:prstGeom prst="rect">
            <a:avLst/>
          </a:prstGeom>
        </p:spPr>
      </p:pic>
      <p:sp>
        <p:nvSpPr>
          <p:cNvPr id="4" name="Text Placeholder 25"/>
          <p:cNvSpPr>
            <a:spLocks noGrp="1"/>
          </p:cNvSpPr>
          <p:nvPr>
            <p:ph type="body" sz="quarter" idx="10" hasCustomPrompt="1"/>
          </p:nvPr>
        </p:nvSpPr>
        <p:spPr>
          <a:xfrm>
            <a:off x="1502599" y="434716"/>
            <a:ext cx="13959887" cy="3576102"/>
          </a:xfrm>
          <a:prstGeom prst="rect">
            <a:avLst/>
          </a:prstGeom>
        </p:spPr>
        <p:txBody>
          <a:bodyPr wrap="square" lIns="0" tIns="0" rIns="0" bIns="72000" anchor="b" anchorCtr="0">
            <a:normAutofit/>
          </a:bodyPr>
          <a:lstStyle>
            <a:lvl1pPr marL="0" indent="0" algn="r">
              <a:lnSpc>
                <a:spcPts val="9600"/>
              </a:lnSpc>
              <a:spcBef>
                <a:spcPts val="0"/>
              </a:spcBef>
              <a:buNone/>
              <a:defRPr sz="88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2012266" y="4010818"/>
            <a:ext cx="13450220" cy="1345739"/>
          </a:xfrm>
          <a:prstGeom prst="rect">
            <a:avLst/>
          </a:prstGeom>
        </p:spPr>
        <p:txBody>
          <a:bodyPr wrap="square" lIns="0" tIns="72000" rIns="0" bIns="0" anchor="t" anchorCtr="0">
            <a:normAutofit/>
          </a:bodyPr>
          <a:lstStyle>
            <a:lvl1pPr marL="0" indent="0" algn="r">
              <a:spcBef>
                <a:spcPts val="300"/>
              </a:spcBef>
              <a:buNone/>
              <a:defRPr sz="4200" b="0" i="0" spc="-151">
                <a:solidFill>
                  <a:schemeClr val="accent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5" name="Text Placeholder 39"/>
          <p:cNvSpPr>
            <a:spLocks noGrp="1"/>
          </p:cNvSpPr>
          <p:nvPr>
            <p:ph type="body" sz="quarter" idx="16" hasCustomPrompt="1"/>
          </p:nvPr>
        </p:nvSpPr>
        <p:spPr>
          <a:xfrm>
            <a:off x="9220983" y="5919029"/>
            <a:ext cx="6241503" cy="382019"/>
          </a:xfrm>
          <a:prstGeom prst="rect">
            <a:avLst/>
          </a:prstGeom>
          <a:noFill/>
          <a:ln>
            <a:noFill/>
          </a:ln>
        </p:spPr>
        <p:txBody>
          <a:bodyPr vert="horz" wrap="square" lIns="0" tIns="0" rIns="0" bIns="0" anchor="b" anchorCtr="0">
            <a:normAutofit/>
          </a:bodyPr>
          <a:lstStyle>
            <a:lvl1pPr marL="0" indent="0" algn="r">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p:ph type="body" sz="quarter" idx="17" hasCustomPrompt="1"/>
          </p:nvPr>
        </p:nvSpPr>
        <p:spPr>
          <a:xfrm>
            <a:off x="9220983" y="6300391"/>
            <a:ext cx="6241504" cy="405683"/>
          </a:xfrm>
          <a:prstGeom prst="rect">
            <a:avLst/>
          </a:prstGeom>
          <a:noFill/>
          <a:ln>
            <a:noFill/>
          </a:ln>
        </p:spPr>
        <p:txBody>
          <a:bodyPr vert="horz" wrap="square" lIns="0" tIns="36000" rIns="0" bIns="0" anchor="t" anchorCtr="0">
            <a:normAutofit/>
          </a:bodyPr>
          <a:lstStyle>
            <a:lvl1pPr marL="0" indent="0" algn="r">
              <a:buNone/>
              <a:defRPr sz="2400" b="0" i="0" spc="-150">
                <a:solidFill>
                  <a:srgbClr val="4687E6"/>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Footer Placeholder 9"/>
          <p:cNvSpPr>
            <a:spLocks noGrp="1"/>
          </p:cNvSpPr>
          <p:nvPr>
            <p:ph type="ftr" sz="quarter" idx="18"/>
          </p:nvPr>
        </p:nvSpPr>
        <p:spPr>
          <a:xfrm>
            <a:off x="4831589" y="8449897"/>
            <a:ext cx="6593411" cy="376237"/>
          </a:xfrm>
        </p:spPr>
        <p:txBody>
          <a:bodyPr>
            <a:normAutofit/>
          </a:bodyPr>
          <a:lstStyle>
            <a:lvl1pPr algn="ctr">
              <a:defRPr sz="1400" b="0" i="0" spc="0">
                <a:solidFill>
                  <a:schemeClr val="bg2">
                    <a:lumMod val="50000"/>
                  </a:schemeClr>
                </a:solidFill>
                <a:latin typeface="+mn-lt"/>
                <a:ea typeface="Open Sans Light" charset="0"/>
                <a:cs typeface="Open Sans Light" charset="0"/>
              </a:defRPr>
            </a:lvl1pPr>
          </a:lstStyle>
          <a:p>
            <a:r>
              <a:rPr lang="en-US"/>
              <a:t>OpenAIRE @ EOSC | RDA  | Berlin | 23rd March 2018</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20" name="Picture 19"/>
          <p:cNvPicPr>
            <a:picLocks noChangeAspect="1"/>
          </p:cNvPicPr>
          <p:nvPr userDrawn="1"/>
        </p:nvPicPr>
        <p:blipFill>
          <a:blip r:embed="rId5"/>
          <a:stretch>
            <a:fillRect/>
          </a:stretch>
        </p:blipFill>
        <p:spPr>
          <a:xfrm>
            <a:off x="14724879" y="8496329"/>
            <a:ext cx="703862" cy="252000"/>
          </a:xfrm>
          <a:prstGeom prst="rect">
            <a:avLst/>
          </a:prstGeom>
        </p:spPr>
      </p:pic>
      <p:pic>
        <p:nvPicPr>
          <p:cNvPr id="21" name="Picture 2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2"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1413101474"/>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834" y="0"/>
            <a:ext cx="14210569" cy="8004547"/>
          </a:xfrm>
          <a:prstGeom prst="rect">
            <a:avLst/>
          </a:prstGeom>
          <a:effectLst>
            <a:outerShdw blurRad="50800" dist="50800" dir="5400000" algn="ctr" rotWithShape="0">
              <a:schemeClr val="bg1"/>
            </a:outerShdw>
          </a:effectLst>
        </p:spPr>
      </p:pic>
      <p:sp>
        <p:nvSpPr>
          <p:cNvPr id="17" name="Text Placeholder 25"/>
          <p:cNvSpPr>
            <a:spLocks noGrp="1"/>
          </p:cNvSpPr>
          <p:nvPr>
            <p:ph type="body" sz="quarter" idx="10" hasCustomPrompt="1"/>
          </p:nvPr>
        </p:nvSpPr>
        <p:spPr>
          <a:xfrm>
            <a:off x="2667001" y="792163"/>
            <a:ext cx="12795486" cy="850641"/>
          </a:xfrm>
          <a:prstGeom prst="rect">
            <a:avLst/>
          </a:prstGeom>
        </p:spPr>
        <p:txBody>
          <a:bodyPr wrap="square" lIns="0" tIns="0" rIns="0" bIns="0" anchor="ctr" anchorCtr="0">
            <a:normAutofit/>
          </a:bodyPr>
          <a:lstStyle>
            <a:lvl1pPr marL="0" indent="0" algn="r">
              <a:lnSpc>
                <a:spcPts val="6640"/>
              </a:lnSpc>
              <a:spcBef>
                <a:spcPts val="0"/>
              </a:spcBef>
              <a:buNone/>
              <a:defRPr sz="60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CONTENTS</a:t>
            </a:r>
          </a:p>
        </p:txBody>
      </p:sp>
      <p:sp>
        <p:nvSpPr>
          <p:cNvPr id="20" name="Text Placeholder 19"/>
          <p:cNvSpPr>
            <a:spLocks noGrp="1"/>
          </p:cNvSpPr>
          <p:nvPr>
            <p:ph type="body" sz="quarter" idx="19" hasCustomPrompt="1"/>
          </p:nvPr>
        </p:nvSpPr>
        <p:spPr>
          <a:xfrm>
            <a:off x="2667001" y="2032435"/>
            <a:ext cx="12795486" cy="5384365"/>
          </a:xfrm>
          <a:prstGeom prst="rect">
            <a:avLst/>
          </a:prstGeom>
        </p:spPr>
        <p:txBody>
          <a:bodyPr lIns="0" tIns="0" rIns="0" bIns="0">
            <a:normAutofit/>
          </a:bodyPr>
          <a:lstStyle>
            <a:lvl1pPr marL="0" marR="0" indent="0" algn="r" defTabSz="547673" rtl="0" eaLnBrk="1" fontAlgn="auto" latinLnBrk="0" hangingPunct="1">
              <a:lnSpc>
                <a:spcPct val="100000"/>
              </a:lnSpc>
              <a:spcBef>
                <a:spcPts val="300"/>
              </a:spcBef>
              <a:spcAft>
                <a:spcPts val="0"/>
              </a:spcAft>
              <a:buClrTx/>
              <a:buSzPct val="75000"/>
              <a:buFontTx/>
              <a:buNone/>
              <a:tabLst/>
              <a:defRPr sz="4000" b="0" i="0" spc="-151" baseline="0">
                <a:solidFill>
                  <a:srgbClr val="4687E6"/>
                </a:solidFill>
                <a:latin typeface="Helvetica" charset="0"/>
                <a:ea typeface="Helvetica" charset="0"/>
                <a:cs typeface="Helvetica" charset="0"/>
              </a:defRPr>
            </a:lvl1pPr>
            <a:lvl2pPr marL="444489" indent="0" algn="r">
              <a:spcBef>
                <a:spcPts val="300"/>
              </a:spcBef>
              <a:buNone/>
              <a:defRPr sz="4800" b="1" spc="-151">
                <a:latin typeface="Open Sans" charset="0"/>
                <a:ea typeface="Open Sans" charset="0"/>
                <a:cs typeface="Open Sans" charset="0"/>
              </a:defRPr>
            </a:lvl2pPr>
            <a:lvl3pPr marL="888978" indent="0" algn="r">
              <a:spcBef>
                <a:spcPts val="300"/>
              </a:spcBef>
              <a:buNone/>
              <a:defRPr sz="4800" b="1" spc="-151">
                <a:latin typeface="Open Sans" charset="0"/>
                <a:ea typeface="Open Sans" charset="0"/>
                <a:cs typeface="Open Sans" charset="0"/>
              </a:defRPr>
            </a:lvl3pPr>
            <a:lvl4pPr marL="1333467" indent="0" algn="r">
              <a:spcBef>
                <a:spcPts val="300"/>
              </a:spcBef>
              <a:buNone/>
              <a:defRPr sz="4800" b="1" spc="-151">
                <a:latin typeface="Open Sans" charset="0"/>
                <a:ea typeface="Open Sans" charset="0"/>
                <a:cs typeface="Open Sans" charset="0"/>
              </a:defRPr>
            </a:lvl4pPr>
            <a:lvl5pPr marL="1777956" indent="0" algn="r">
              <a:spcBef>
                <a:spcPts val="300"/>
              </a:spcBef>
              <a:buNone/>
              <a:defRPr sz="4800" b="1" spc="-151">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p>
          <a:p>
            <a:pPr lvl="0"/>
            <a:r>
              <a:rPr lang="en-US" dirty="0" err="1"/>
              <a:t>Lorem</a:t>
            </a:r>
            <a:r>
              <a:rPr lang="en-US" dirty="0"/>
              <a:t> </a:t>
            </a:r>
            <a:r>
              <a:rPr lang="en-US" dirty="0" err="1"/>
              <a:t>ipsum</a:t>
            </a:r>
            <a:r>
              <a:rPr lang="en-US" dirty="0"/>
              <a:t> dolor sit </a:t>
            </a:r>
            <a:r>
              <a:rPr lang="en-US" dirty="0" err="1"/>
              <a:t>amet</a:t>
            </a:r>
            <a:r>
              <a:rPr lang="en-US" dirty="0"/>
              <a:t> -</a:t>
            </a:r>
          </a:p>
          <a:p>
            <a:pPr lvl="0"/>
            <a:r>
              <a:rPr lang="en-US" dirty="0" err="1"/>
              <a:t>Consectetuer</a:t>
            </a:r>
            <a:r>
              <a:rPr lang="en-US" dirty="0"/>
              <a:t> </a:t>
            </a:r>
            <a:r>
              <a:rPr lang="en-US" dirty="0" err="1"/>
              <a:t>elit</a:t>
            </a:r>
            <a:r>
              <a:rPr lang="en-US" dirty="0"/>
              <a:t> - </a:t>
            </a:r>
          </a:p>
          <a:p>
            <a:pPr lvl="0"/>
            <a:r>
              <a:rPr lang="en-US" dirty="0" err="1"/>
              <a:t>Neque</a:t>
            </a:r>
            <a:r>
              <a:rPr lang="en-US" dirty="0"/>
              <a:t> </a:t>
            </a:r>
            <a:r>
              <a:rPr lang="en-US" dirty="0" err="1"/>
              <a:t>porro</a:t>
            </a:r>
            <a:r>
              <a:rPr lang="en-US" dirty="0"/>
              <a:t> </a:t>
            </a:r>
            <a:r>
              <a:rPr lang="en-US" dirty="0" err="1"/>
              <a:t>quisquam</a:t>
            </a:r>
            <a:r>
              <a:rPr lang="en-US" dirty="0"/>
              <a:t> </a:t>
            </a:r>
            <a:r>
              <a:rPr lang="en-US" dirty="0" err="1"/>
              <a:t>est</a:t>
            </a:r>
            <a:r>
              <a:rPr lang="en-US" dirty="0"/>
              <a:t>, qui </a:t>
            </a:r>
            <a:r>
              <a:rPr lang="en-US" dirty="0" err="1"/>
              <a:t>dolorem</a:t>
            </a:r>
            <a:r>
              <a:rPr lang="en-US" dirty="0"/>
              <a:t> </a:t>
            </a:r>
            <a:r>
              <a:rPr lang="en-US" dirty="0" err="1"/>
              <a:t>ipsum</a:t>
            </a:r>
            <a:r>
              <a:rPr lang="en-US" dirty="0"/>
              <a:t> -</a:t>
            </a:r>
          </a:p>
          <a:p>
            <a:pPr lvl="0"/>
            <a:r>
              <a:rPr lang="en-US" dirty="0" err="1"/>
              <a:t>Ut</a:t>
            </a:r>
            <a:r>
              <a:rPr lang="en-US" dirty="0"/>
              <a:t> </a:t>
            </a:r>
            <a:r>
              <a:rPr lang="en-US" dirty="0" err="1"/>
              <a:t>enim</a:t>
            </a:r>
            <a:r>
              <a:rPr lang="en-US" dirty="0"/>
              <a:t> ad minima </a:t>
            </a:r>
            <a:r>
              <a:rPr lang="en-US" dirty="0" err="1"/>
              <a:t>veniam</a:t>
            </a:r>
            <a:r>
              <a:rPr lang="en-US" dirty="0"/>
              <a:t>, </a:t>
            </a:r>
            <a:r>
              <a:rPr lang="en-US" dirty="0" err="1"/>
              <a:t>quis</a:t>
            </a:r>
            <a:r>
              <a:rPr lang="en-US" dirty="0"/>
              <a:t> nostrum -</a:t>
            </a:r>
          </a:p>
          <a:p>
            <a:pPr marL="0" marR="0" lvl="0" indent="0" algn="r" defTabSz="547673" rtl="0" eaLnBrk="1" fontAlgn="auto" latinLnBrk="0" hangingPunct="1">
              <a:lnSpc>
                <a:spcPct val="100000"/>
              </a:lnSpc>
              <a:spcBef>
                <a:spcPts val="300"/>
              </a:spcBef>
              <a:spcAft>
                <a:spcPts val="0"/>
              </a:spcAft>
              <a:buClrTx/>
              <a:buSzPct val="75000"/>
              <a:buFontTx/>
              <a:buNone/>
              <a:tabLst/>
              <a:defRPr/>
            </a:pPr>
            <a:r>
              <a:rPr lang="en-US" dirty="0" err="1"/>
              <a:t>Lorem</a:t>
            </a:r>
            <a:r>
              <a:rPr lang="en-US" dirty="0"/>
              <a:t> </a:t>
            </a:r>
            <a:r>
              <a:rPr lang="en-US" dirty="0" err="1"/>
              <a:t>ipsum</a:t>
            </a:r>
            <a:r>
              <a:rPr lang="en-US" dirty="0"/>
              <a:t> dolor sit </a:t>
            </a:r>
            <a:r>
              <a:rPr lang="en-US" dirty="0" err="1"/>
              <a:t>amet</a:t>
            </a:r>
            <a:r>
              <a:rPr lang="en-US" dirty="0"/>
              <a:t> -</a:t>
            </a:r>
            <a:endParaRPr lang="el-GR" dirty="0"/>
          </a:p>
          <a:p>
            <a:pPr marL="0" marR="0" lvl="0" indent="0" algn="r" defTabSz="547673" rtl="0" eaLnBrk="1" fontAlgn="auto" latinLnBrk="0" hangingPunct="1">
              <a:lnSpc>
                <a:spcPct val="100000"/>
              </a:lnSpc>
              <a:spcBef>
                <a:spcPts val="300"/>
              </a:spcBef>
              <a:spcAft>
                <a:spcPts val="0"/>
              </a:spcAft>
              <a:buClrTx/>
              <a:buSzPct val="75000"/>
              <a:buFontTx/>
              <a:buNone/>
              <a:tabLst/>
              <a:defRPr/>
            </a:pPr>
            <a:r>
              <a:rPr lang="en-US" dirty="0" err="1"/>
              <a:t>Quisquam</a:t>
            </a:r>
            <a:r>
              <a:rPr lang="en-US" dirty="0"/>
              <a:t> </a:t>
            </a:r>
            <a:r>
              <a:rPr lang="en-US" dirty="0" err="1"/>
              <a:t>est</a:t>
            </a:r>
            <a:r>
              <a:rPr lang="en-US" dirty="0"/>
              <a:t>, qui </a:t>
            </a:r>
            <a:r>
              <a:rPr lang="en-US" dirty="0" err="1"/>
              <a:t>dolorem</a:t>
            </a:r>
            <a:r>
              <a:rPr lang="en-US" dirty="0"/>
              <a:t> </a:t>
            </a:r>
            <a:r>
              <a:rPr lang="en-US" dirty="0" err="1"/>
              <a:t>ipsum</a:t>
            </a:r>
            <a:r>
              <a:rPr lang="en-US" dirty="0"/>
              <a:t> -</a:t>
            </a:r>
          </a:p>
          <a:p>
            <a:pPr marL="0" marR="0" lvl="0" indent="0" algn="r" defTabSz="547673" rtl="0" eaLnBrk="1" fontAlgn="auto" latinLnBrk="0" hangingPunct="1">
              <a:lnSpc>
                <a:spcPct val="100000"/>
              </a:lnSpc>
              <a:spcBef>
                <a:spcPts val="300"/>
              </a:spcBef>
              <a:spcAft>
                <a:spcPts val="0"/>
              </a:spcAft>
              <a:buClrTx/>
              <a:buSzPct val="75000"/>
              <a:buFontTx/>
              <a:buNone/>
              <a:tabLst/>
              <a:defRPr/>
            </a:pPr>
            <a:r>
              <a:rPr lang="en-US" dirty="0" err="1"/>
              <a:t>Neque</a:t>
            </a:r>
            <a:r>
              <a:rPr lang="en-US" dirty="0"/>
              <a:t> </a:t>
            </a:r>
            <a:r>
              <a:rPr lang="en-US" dirty="0" err="1"/>
              <a:t>veniam</a:t>
            </a:r>
            <a:r>
              <a:rPr lang="en-US" dirty="0"/>
              <a:t>, </a:t>
            </a:r>
            <a:r>
              <a:rPr lang="en-US" dirty="0" err="1"/>
              <a:t>porro</a:t>
            </a:r>
            <a:r>
              <a:rPr lang="en-US" dirty="0"/>
              <a:t> </a:t>
            </a:r>
            <a:r>
              <a:rPr lang="en-US" dirty="0" err="1"/>
              <a:t>est</a:t>
            </a:r>
            <a:r>
              <a:rPr lang="en-US" dirty="0"/>
              <a:t> sit -</a:t>
            </a:r>
          </a:p>
        </p:txBody>
      </p:sp>
      <p:sp>
        <p:nvSpPr>
          <p:cNvPr id="11" name="Footer Placeholder 9"/>
          <p:cNvSpPr>
            <a:spLocks noGrp="1"/>
          </p:cNvSpPr>
          <p:nvPr>
            <p:ph type="ftr" sz="quarter" idx="18"/>
          </p:nvPr>
        </p:nvSpPr>
        <p:spPr>
          <a:xfrm>
            <a:off x="7246916" y="8416031"/>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0"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400">
                <a:solidFill>
                  <a:schemeClr val="tx1">
                    <a:tint val="75000"/>
                  </a:schemeClr>
                </a:solidFill>
                <a:latin typeface="+mn-lt"/>
                <a:ea typeface="Calibri" charset="0"/>
                <a:cs typeface="Calibri" charset="0"/>
              </a:defRPr>
            </a:lvl1pPr>
          </a:lstStyle>
          <a:p>
            <a:fld id="{CA77D4BE-F539-D04A-8CB9-4B543B2D7FFD}" type="slidenum">
              <a:rPr lang="en-GB" smtClean="0"/>
              <a:pPr/>
              <a:t>‹N›</a:t>
            </a:fld>
            <a:endParaRPr lang="en-GB"/>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36768135"/>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Rectangle 6"/>
          <p:cNvSpPr/>
          <p:nvPr userDrawn="1"/>
        </p:nvSpPr>
        <p:spPr>
          <a:xfrm>
            <a:off x="-1123" y="0"/>
            <a:ext cx="16256000" cy="9144000"/>
          </a:xfrm>
          <a:prstGeom prst="rect">
            <a:avLst/>
          </a:prstGeom>
          <a:gradFill flip="none" rotWithShape="1">
            <a:gsLst>
              <a:gs pos="1000">
                <a:schemeClr val="accent1"/>
              </a:gs>
              <a:gs pos="100000">
                <a:schemeClr val="accent3"/>
              </a:gs>
            </a:gsLst>
            <a:lin ang="3600000" scaled="0"/>
            <a:tileRect/>
          </a:gra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rm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1" i="0" u="none" strike="noStrike" cap="none" spc="0" normalizeH="0" baseline="0">
              <a:ln>
                <a:noFill/>
              </a:ln>
              <a:solidFill>
                <a:srgbClr val="FFFFFF"/>
              </a:solidFill>
              <a:effectLst/>
              <a:uFillTx/>
              <a:latin typeface="Helvetica" charset="0"/>
              <a:ea typeface="Helvetica" charset="0"/>
              <a:cs typeface="Helvetica" charset="0"/>
              <a:sym typeface="Helvetica Light"/>
            </a:endParaRPr>
          </a:p>
        </p:txBody>
      </p:sp>
      <p:sp>
        <p:nvSpPr>
          <p:cNvPr id="23" name="Text Placeholder 25"/>
          <p:cNvSpPr>
            <a:spLocks noGrp="1"/>
          </p:cNvSpPr>
          <p:nvPr>
            <p:ph type="body" sz="quarter" idx="10" hasCustomPrompt="1"/>
          </p:nvPr>
        </p:nvSpPr>
        <p:spPr>
          <a:xfrm>
            <a:off x="1354655" y="1783830"/>
            <a:ext cx="13545568" cy="5576340"/>
          </a:xfrm>
          <a:prstGeom prst="rect">
            <a:avLst/>
          </a:prstGeom>
        </p:spPr>
        <p:txBody>
          <a:bodyPr wrap="square" lIns="0" tIns="0" rIns="0" bIns="0" anchor="ctr" anchorCtr="1">
            <a:normAutofit/>
          </a:bodyPr>
          <a:lstStyle>
            <a:lvl1pPr marL="0" indent="0" algn="ctr">
              <a:lnSpc>
                <a:spcPct val="100000"/>
              </a:lnSpc>
              <a:spcBef>
                <a:spcPts val="0"/>
              </a:spcBef>
              <a:buNone/>
              <a:defRPr sz="115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CHAPTER</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044484" y="4825316"/>
            <a:ext cx="2568314" cy="3852472"/>
          </a:xfrm>
          <a:prstGeom prst="rect">
            <a:avLst/>
          </a:prstGeom>
        </p:spPr>
      </p:pic>
      <p:pic>
        <p:nvPicPr>
          <p:cNvPr id="9" name="Picture 8"/>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rot="5400000">
            <a:off x="642079" y="-642079"/>
            <a:ext cx="2568314" cy="3852472"/>
          </a:xfrm>
          <a:prstGeom prst="rect">
            <a:avLst/>
          </a:prstGeom>
        </p:spPr>
      </p:pic>
      <p:sp>
        <p:nvSpPr>
          <p:cNvPr id="25" name="Rectangle 24"/>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2" name="Footer Placeholder 9"/>
          <p:cNvSpPr>
            <a:spLocks noGrp="1"/>
          </p:cNvSpPr>
          <p:nvPr>
            <p:ph type="ftr" sz="quarter" idx="18"/>
          </p:nvPr>
        </p:nvSpPr>
        <p:spPr>
          <a:xfrm>
            <a:off x="7246916" y="8416031"/>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6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2964" y="8213185"/>
            <a:ext cx="2076544" cy="741219"/>
          </a:xfrm>
          <a:prstGeom prst="rect">
            <a:avLst/>
          </a:prstGeom>
        </p:spPr>
      </p:pic>
      <p:sp>
        <p:nvSpPr>
          <p:cNvPr id="15"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400">
                <a:solidFill>
                  <a:schemeClr val="tx1">
                    <a:tint val="75000"/>
                  </a:schemeClr>
                </a:solidFill>
                <a:latin typeface="Calibri" charset="0"/>
                <a:ea typeface="Calibri" charset="0"/>
                <a:cs typeface="Calibri" charset="0"/>
              </a:defRPr>
            </a:lvl1pPr>
          </a:lstStyle>
          <a:p>
            <a:fld id="{CA77D4BE-F539-D04A-8CB9-4B543B2D7FFD}" type="slidenum">
              <a:rPr lang="en-GB" smtClean="0"/>
              <a:pPr/>
              <a:t>‹N›</a:t>
            </a:fld>
            <a:endParaRPr lang="en-GB"/>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946669729"/>
      </p:ext>
    </p:extLst>
  </p:cSld>
  <p:clrMapOvr>
    <a:masterClrMapping/>
  </p:clrMapOvr>
  <p:transition spd="med"/>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itles +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2543" y="0"/>
            <a:ext cx="16233457" cy="9144000"/>
          </a:xfrm>
          <a:prstGeom prst="rect">
            <a:avLst/>
          </a:prstGeom>
        </p:spPr>
      </p:pic>
      <p:sp>
        <p:nvSpPr>
          <p:cNvPr id="30" name="Text Placeholder 15"/>
          <p:cNvSpPr>
            <a:spLocks noGrp="1"/>
          </p:cNvSpPr>
          <p:nvPr>
            <p:ph type="body" sz="quarter" idx="21" hasCustomPrompt="1"/>
          </p:nvPr>
        </p:nvSpPr>
        <p:spPr>
          <a:xfrm>
            <a:off x="723900" y="792163"/>
            <a:ext cx="12872179" cy="609600"/>
          </a:xfrm>
          <a:prstGeom prst="rect">
            <a:avLst/>
          </a:prstGeom>
        </p:spPr>
        <p:txBody>
          <a:bodyPr lIns="0" tIns="0" rIns="0" bIns="0" anchor="ctr" anchorCtr="0">
            <a:normAutofit/>
          </a:bodyPr>
          <a:lstStyle>
            <a:lvl1pPr marL="0" indent="0">
              <a:buNone/>
              <a:defRPr sz="4800" b="1" i="0" spc="-151" baseline="0">
                <a:solidFill>
                  <a:schemeClr val="accent2"/>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Light Blue Title.</a:t>
            </a:r>
          </a:p>
        </p:txBody>
      </p:sp>
      <p:sp>
        <p:nvSpPr>
          <p:cNvPr id="31" name="Text Placeholder 15"/>
          <p:cNvSpPr>
            <a:spLocks noGrp="1"/>
          </p:cNvSpPr>
          <p:nvPr>
            <p:ph type="body" sz="quarter" idx="22" hasCustomPrompt="1"/>
          </p:nvPr>
        </p:nvSpPr>
        <p:spPr>
          <a:xfrm>
            <a:off x="723900" y="1412763"/>
            <a:ext cx="12872179" cy="883201"/>
          </a:xfrm>
          <a:prstGeom prst="rect">
            <a:avLst/>
          </a:prstGeom>
        </p:spPr>
        <p:txBody>
          <a:bodyPr lIns="0" tIns="180000" rIns="0" bIns="180000" numCol="1" spcCol="450000" anchor="t" anchorCtr="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19" name="Text Placeholder 15"/>
          <p:cNvSpPr>
            <a:spLocks noGrp="1"/>
          </p:cNvSpPr>
          <p:nvPr>
            <p:ph type="body" sz="quarter" idx="25" hasCustomPrompt="1"/>
          </p:nvPr>
        </p:nvSpPr>
        <p:spPr>
          <a:xfrm>
            <a:off x="723900" y="2306964"/>
            <a:ext cx="12872179" cy="609600"/>
          </a:xfrm>
          <a:prstGeom prst="rect">
            <a:avLst/>
          </a:prstGeom>
        </p:spPr>
        <p:txBody>
          <a:bodyPr lIns="0" tIns="0" rIns="0" bIns="0" anchor="ctr" anchorCtr="0">
            <a:normAutofit/>
          </a:bodyPr>
          <a:lstStyle>
            <a:lvl1pPr marL="0" indent="0">
              <a:buNone/>
              <a:defRPr sz="4800" b="1" i="0" spc="-151" baseline="0">
                <a:solidFill>
                  <a:schemeClr val="accent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Dark Blue Title.</a:t>
            </a:r>
          </a:p>
        </p:txBody>
      </p:sp>
      <p:sp>
        <p:nvSpPr>
          <p:cNvPr id="20" name="Text Placeholder 15"/>
          <p:cNvSpPr>
            <a:spLocks noGrp="1"/>
          </p:cNvSpPr>
          <p:nvPr>
            <p:ph type="body" sz="quarter" idx="26" hasCustomPrompt="1"/>
          </p:nvPr>
        </p:nvSpPr>
        <p:spPr>
          <a:xfrm>
            <a:off x="723900" y="3799765"/>
            <a:ext cx="12872179" cy="609600"/>
          </a:xfrm>
          <a:prstGeom prst="rect">
            <a:avLst/>
          </a:prstGeom>
        </p:spPr>
        <p:txBody>
          <a:bodyPr lIns="0" tIns="0" rIns="0" bIns="0" anchor="ctr" anchorCtr="0">
            <a:noAutofit/>
          </a:bodyPr>
          <a:lstStyle>
            <a:lvl1pPr marL="0" indent="0">
              <a:buNone/>
              <a:defRPr sz="4800" b="1" i="0" spc="-151" baseline="0">
                <a:solidFill>
                  <a:schemeClr val="accent6"/>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Red Title.</a:t>
            </a:r>
          </a:p>
        </p:txBody>
      </p:sp>
      <p:sp>
        <p:nvSpPr>
          <p:cNvPr id="40" name="Text Placeholder 15"/>
          <p:cNvSpPr>
            <a:spLocks noGrp="1"/>
          </p:cNvSpPr>
          <p:nvPr>
            <p:ph type="body" sz="quarter" idx="27" hasCustomPrompt="1"/>
          </p:nvPr>
        </p:nvSpPr>
        <p:spPr>
          <a:xfrm>
            <a:off x="723900" y="2916564"/>
            <a:ext cx="12872179" cy="883201"/>
          </a:xfrm>
          <a:prstGeom prst="rect">
            <a:avLst/>
          </a:prstGeom>
        </p:spPr>
        <p:txBody>
          <a:bodyPr lIns="0" tIns="180000" rIns="0" bIns="180000" numCol="1" spcCol="450000" anchor="t" anchorCtr="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42" name="Text Placeholder 15"/>
          <p:cNvSpPr>
            <a:spLocks noGrp="1"/>
          </p:cNvSpPr>
          <p:nvPr>
            <p:ph type="body" sz="quarter" idx="28" hasCustomPrompt="1"/>
          </p:nvPr>
        </p:nvSpPr>
        <p:spPr>
          <a:xfrm>
            <a:off x="723900" y="4414127"/>
            <a:ext cx="12872179" cy="883201"/>
          </a:xfrm>
          <a:prstGeom prst="rect">
            <a:avLst/>
          </a:prstGeom>
        </p:spPr>
        <p:txBody>
          <a:bodyPr lIns="0" tIns="180000" rIns="0" bIns="180000" numCol="1" spcCol="450000" anchor="t" anchorCtr="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21"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2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4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413753519"/>
      </p:ext>
    </p:extLst>
  </p:cSld>
  <p:clrMapOvr>
    <a:masterClrMapping/>
  </p:clrMapOvr>
  <p:transition spd="med"/>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_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 typeface="Arial" charset="0"/>
              <a:buChar char="•"/>
              <a:defRPr sz="4400" b="1" i="0" spc="-151">
                <a:solidFill>
                  <a:schemeClr val="tx2"/>
                </a:solidFill>
                <a:latin typeface="Helvetica" charset="0"/>
                <a:ea typeface="Helvetica" charset="0"/>
                <a:cs typeface="Helvetica" charset="0"/>
              </a:defRPr>
            </a:lvl1pPr>
            <a:lvl2pPr>
              <a:lnSpc>
                <a:spcPct val="100000"/>
              </a:lnSpc>
              <a:spcBef>
                <a:spcPts val="0"/>
              </a:spcBef>
              <a:buClr>
                <a:srgbClr val="4687E6"/>
              </a:buClr>
              <a:buSzPct val="85000"/>
              <a:defRPr sz="3200" b="0" i="0" spc="-151">
                <a:solidFill>
                  <a:schemeClr val="tx1">
                    <a:lumMod val="75000"/>
                    <a:lumOff val="25000"/>
                  </a:schemeClr>
                </a:solidFill>
                <a:latin typeface="Helvetica" charset="0"/>
                <a:ea typeface="Helvetica" charset="0"/>
                <a:cs typeface="Helvetica" charset="0"/>
              </a:defRPr>
            </a:lvl2pPr>
            <a:lvl3pPr>
              <a:lnSpc>
                <a:spcPct val="100000"/>
              </a:lnSpc>
              <a:spcBef>
                <a:spcPts val="600"/>
              </a:spcBef>
              <a:buClr>
                <a:schemeClr val="accent6"/>
              </a:buClr>
              <a:buSzPct val="85000"/>
              <a:defRPr sz="3000" b="0" i="0" spc="-51" baseline="0">
                <a:solidFill>
                  <a:srgbClr val="0070C0"/>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54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9"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0"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681237242"/>
      </p:ext>
    </p:extLst>
  </p:cSld>
  <p:clrMapOvr>
    <a:masterClrMapping/>
  </p:clrMapOvr>
  <p:transition spd="med"/>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Chapter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0" y="0"/>
            <a:ext cx="16256000" cy="9156698"/>
          </a:xfrm>
          <a:prstGeom prst="rect">
            <a:avLst/>
          </a:prstGeom>
        </p:spPr>
      </p:pic>
      <p:sp>
        <p:nvSpPr>
          <p:cNvPr id="8" name="Text Placeholder 25"/>
          <p:cNvSpPr>
            <a:spLocks noGrp="1"/>
          </p:cNvSpPr>
          <p:nvPr>
            <p:ph type="body" sz="quarter" idx="11" hasCustomPrompt="1"/>
          </p:nvPr>
        </p:nvSpPr>
        <p:spPr>
          <a:xfrm>
            <a:off x="2269067" y="792163"/>
            <a:ext cx="11751733" cy="7502312"/>
          </a:xfrm>
          <a:prstGeom prst="rect">
            <a:avLst/>
          </a:prstGeom>
        </p:spPr>
        <p:txBody>
          <a:bodyPr wrap="square" lIns="0" tIns="0" rIns="0" bIns="0" anchor="ctr" anchorCtr="1">
            <a:normAutofit/>
          </a:bodyPr>
          <a:lstStyle>
            <a:lvl1pPr marL="0" indent="0" algn="ctr">
              <a:lnSpc>
                <a:spcPct val="85000"/>
              </a:lnSpc>
              <a:spcBef>
                <a:spcPts val="0"/>
              </a:spcBef>
              <a:buNone/>
              <a:defRPr sz="11500" b="1" i="0" spc="-300" baseline="0">
                <a:solidFill>
                  <a:schemeClr val="accent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2. LOREM IPSUM CHAPTER </a:t>
            </a:r>
          </a:p>
        </p:txBody>
      </p:sp>
    </p:spTree>
    <p:extLst>
      <p:ext uri="{BB962C8B-B14F-4D97-AF65-F5344CB8AC3E}">
        <p14:creationId xmlns:p14="http://schemas.microsoft.com/office/powerpoint/2010/main" val="2389385225"/>
      </p:ext>
    </p:extLst>
  </p:cSld>
  <p:clrMapOvr>
    <a:masterClrMapping/>
  </p:clrMapOvr>
  <p:transition spd="med"/>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ext + Focu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6233457" cy="9144000"/>
          </a:xfrm>
          <a:prstGeom prst="rect">
            <a:avLst/>
          </a:prstGeom>
        </p:spPr>
      </p:pic>
      <p:sp>
        <p:nvSpPr>
          <p:cNvPr id="30" name="Text Placeholder 15"/>
          <p:cNvSpPr>
            <a:spLocks noGrp="1"/>
          </p:cNvSpPr>
          <p:nvPr>
            <p:ph type="body" sz="quarter" idx="21" hasCustomPrompt="1"/>
          </p:nvPr>
        </p:nvSpPr>
        <p:spPr>
          <a:xfrm>
            <a:off x="723900" y="508000"/>
            <a:ext cx="12872179" cy="1244437"/>
          </a:xfrm>
          <a:prstGeom prst="rect">
            <a:avLst/>
          </a:prstGeom>
        </p:spPr>
        <p:txBody>
          <a:bodyPr lIns="0" tIns="0" rIns="0" bIns="0" anchor="ctr" anchorCtr="0">
            <a:normAutofit/>
          </a:bodyPr>
          <a:lstStyle>
            <a:lvl1pPr marL="0" indent="0">
              <a:buNone/>
              <a:defRPr sz="4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Text Block with Columns and Focus Point</a:t>
            </a:r>
          </a:p>
        </p:txBody>
      </p:sp>
      <p:sp>
        <p:nvSpPr>
          <p:cNvPr id="31" name="Text Placeholder 15"/>
          <p:cNvSpPr>
            <a:spLocks noGrp="1"/>
          </p:cNvSpPr>
          <p:nvPr>
            <p:ph type="body" sz="quarter" idx="22" hasCustomPrompt="1"/>
          </p:nvPr>
        </p:nvSpPr>
        <p:spPr>
          <a:xfrm>
            <a:off x="723900" y="1752437"/>
            <a:ext cx="13381038" cy="5650996"/>
          </a:xfrm>
          <a:prstGeom prst="rect">
            <a:avLst/>
          </a:prstGeom>
        </p:spPr>
        <p:txBody>
          <a:bodyPr lIns="0" tIns="180000" rIns="0" bIns="180000" numCol="2" spcCol="720000" anchor="t" anchorCtr="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Donec</a:t>
            </a:r>
            <a:r>
              <a:rPr lang="en-US" dirty="0"/>
              <a:t> quam </a:t>
            </a:r>
            <a:r>
              <a:rPr lang="en-US" dirty="0" err="1"/>
              <a:t>felis</a:t>
            </a:r>
            <a:r>
              <a:rPr lang="en-US" dirty="0"/>
              <a:t>, </a:t>
            </a:r>
            <a:r>
              <a:rPr lang="en-US" dirty="0" err="1"/>
              <a:t>ultricies</a:t>
            </a:r>
            <a:r>
              <a:rPr lang="en-US" dirty="0"/>
              <a:t> </a:t>
            </a:r>
            <a:r>
              <a:rPr lang="en-US" dirty="0" err="1"/>
              <a:t>nec</a:t>
            </a:r>
            <a:r>
              <a:rPr lang="en-US" dirty="0"/>
              <a:t>, </a:t>
            </a:r>
            <a:r>
              <a:rPr lang="en-US" dirty="0" err="1"/>
              <a:t>pellentesque</a:t>
            </a:r>
            <a:r>
              <a:rPr lang="en-US" dirty="0"/>
              <a:t> </a:t>
            </a:r>
            <a:r>
              <a:rPr lang="en-US" dirty="0" err="1"/>
              <a:t>eu</a:t>
            </a:r>
            <a:r>
              <a:rPr lang="en-US" dirty="0"/>
              <a:t>, </a:t>
            </a:r>
            <a:r>
              <a:rPr lang="en-US" dirty="0" err="1"/>
              <a:t>pretium</a:t>
            </a:r>
            <a:r>
              <a:rPr lang="en-US" dirty="0"/>
              <a:t> </a:t>
            </a:r>
            <a:r>
              <a:rPr lang="en-US" dirty="0" err="1"/>
              <a:t>quis</a:t>
            </a:r>
            <a:r>
              <a:rPr lang="en-US" dirty="0"/>
              <a:t>, sem. </a:t>
            </a:r>
            <a:r>
              <a:rPr lang="en-US" dirty="0" err="1"/>
              <a:t>Nulla</a:t>
            </a:r>
            <a:r>
              <a:rPr lang="en-US" dirty="0"/>
              <a:t> </a:t>
            </a:r>
            <a:r>
              <a:rPr lang="en-US" dirty="0" err="1"/>
              <a:t>consequat</a:t>
            </a:r>
            <a:r>
              <a:rPr lang="en-US" dirty="0"/>
              <a:t> </a:t>
            </a:r>
            <a:r>
              <a:rPr lang="en-US" dirty="0" err="1"/>
              <a:t>massa</a:t>
            </a:r>
            <a:r>
              <a:rPr lang="en-US" dirty="0"/>
              <a:t> </a:t>
            </a:r>
            <a:r>
              <a:rPr lang="en-US" dirty="0" err="1"/>
              <a:t>quis</a:t>
            </a:r>
            <a:r>
              <a:rPr lang="en-US" dirty="0"/>
              <a:t> </a:t>
            </a:r>
            <a:r>
              <a:rPr lang="en-US" dirty="0" err="1"/>
              <a:t>enim</a:t>
            </a:r>
            <a:r>
              <a:rPr lang="en-US" dirty="0"/>
              <a:t>. </a:t>
            </a:r>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In </a:t>
            </a:r>
            <a:r>
              <a:rPr lang="en-US" dirty="0" err="1"/>
              <a:t>enim</a:t>
            </a:r>
            <a:r>
              <a:rPr lang="en-US" dirty="0"/>
              <a:t> </a:t>
            </a:r>
            <a:r>
              <a:rPr lang="en-US" dirty="0" err="1"/>
              <a:t>justo</a:t>
            </a:r>
            <a:r>
              <a:rPr lang="en-US" dirty="0"/>
              <a:t>, </a:t>
            </a:r>
            <a:r>
              <a:rPr lang="en-US" dirty="0" err="1"/>
              <a:t>rhoncus</a:t>
            </a:r>
            <a:r>
              <a:rPr lang="en-US" dirty="0"/>
              <a:t> </a:t>
            </a:r>
            <a:r>
              <a:rPr lang="en-US" dirty="0" err="1"/>
              <a:t>ut</a:t>
            </a:r>
            <a:r>
              <a:rPr lang="en-US" dirty="0"/>
              <a:t>, </a:t>
            </a:r>
            <a:r>
              <a:rPr lang="en-US" dirty="0" err="1"/>
              <a:t>imperdiet</a:t>
            </a:r>
            <a:r>
              <a:rPr lang="en-US" dirty="0"/>
              <a:t> a, </a:t>
            </a:r>
            <a:r>
              <a:rPr lang="en-US" dirty="0" err="1"/>
              <a:t>venenatis</a:t>
            </a:r>
            <a:r>
              <a:rPr lang="en-US" dirty="0"/>
              <a:t> vitae, </a:t>
            </a:r>
            <a:r>
              <a:rPr lang="en-US" dirty="0" err="1"/>
              <a:t>justo</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Integer </a:t>
            </a:r>
            <a:r>
              <a:rPr lang="en-US" dirty="0" err="1"/>
              <a:t>tincidunt</a:t>
            </a:r>
            <a:r>
              <a:rPr lang="en-US" dirty="0"/>
              <a:t>. </a:t>
            </a:r>
            <a:r>
              <a:rPr lang="en-US" dirty="0" err="1"/>
              <a:t>Cras</a:t>
            </a:r>
            <a:r>
              <a:rPr lang="en-US" dirty="0"/>
              <a:t> </a:t>
            </a:r>
            <a:r>
              <a:rPr lang="en-US" dirty="0" err="1"/>
              <a:t>dapibus</a:t>
            </a:r>
            <a:r>
              <a:rPr lang="en-US" dirty="0"/>
              <a:t>. </a:t>
            </a:r>
            <a:r>
              <a:rPr lang="en-US" dirty="0" err="1"/>
              <a:t>Vivamus</a:t>
            </a:r>
            <a:r>
              <a:rPr lang="en-US" dirty="0"/>
              <a:t> </a:t>
            </a:r>
            <a:r>
              <a:rPr lang="en-US" dirty="0" err="1"/>
              <a:t>elementum</a:t>
            </a:r>
            <a:r>
              <a:rPr lang="en-US" dirty="0"/>
              <a:t> semper nisi. </a:t>
            </a:r>
            <a:r>
              <a:rPr lang="en-US" dirty="0" err="1"/>
              <a:t>Aenean</a:t>
            </a:r>
            <a:r>
              <a:rPr lang="en-US" dirty="0"/>
              <a:t> </a:t>
            </a:r>
            <a:r>
              <a:rPr lang="en-US" dirty="0" err="1"/>
              <a:t>vulputate</a:t>
            </a:r>
            <a:r>
              <a:rPr lang="en-US" dirty="0"/>
              <a:t> </a:t>
            </a:r>
            <a:r>
              <a:rPr lang="en-US" dirty="0" err="1"/>
              <a:t>eleifend</a:t>
            </a:r>
            <a:r>
              <a:rPr lang="en-US" dirty="0"/>
              <a:t> </a:t>
            </a:r>
            <a:r>
              <a:rPr lang="en-US" dirty="0" err="1"/>
              <a:t>tellus</a:t>
            </a:r>
            <a:r>
              <a:rPr lang="en-US" dirty="0"/>
              <a:t>. </a:t>
            </a:r>
            <a:r>
              <a:rPr lang="en-US" dirty="0" err="1"/>
              <a:t>Aenean</a:t>
            </a:r>
            <a:r>
              <a:rPr lang="en-US" dirty="0"/>
              <a:t> </a:t>
            </a:r>
            <a:r>
              <a:rPr lang="en-US" dirty="0" err="1"/>
              <a:t>leo</a:t>
            </a:r>
            <a:r>
              <a:rPr lang="en-US" dirty="0"/>
              <a:t> ligula, </a:t>
            </a:r>
            <a:r>
              <a:rPr lang="en-US" dirty="0" err="1"/>
              <a:t>porttitor</a:t>
            </a:r>
            <a:r>
              <a:rPr lang="en-US" dirty="0"/>
              <a:t> </a:t>
            </a:r>
            <a:r>
              <a:rPr lang="en-US" dirty="0" err="1"/>
              <a:t>eu</a:t>
            </a:r>
            <a:r>
              <a:rPr lang="en-US" dirty="0"/>
              <a:t>, </a:t>
            </a:r>
            <a:r>
              <a:rPr lang="en-US" dirty="0" err="1"/>
              <a:t>consequat</a:t>
            </a:r>
            <a:r>
              <a:rPr lang="en-US" dirty="0"/>
              <a:t> vitae, </a:t>
            </a:r>
            <a:r>
              <a:rPr lang="en-US" dirty="0" err="1"/>
              <a:t>eleifend</a:t>
            </a:r>
            <a:r>
              <a:rPr lang="en-US" dirty="0"/>
              <a:t> ac, </a:t>
            </a:r>
            <a:r>
              <a:rPr lang="en-US" dirty="0" err="1"/>
              <a:t>enim</a:t>
            </a:r>
            <a:r>
              <a:rPr lang="en-US" dirty="0"/>
              <a:t>. </a:t>
            </a:r>
            <a:r>
              <a:rPr lang="en-US" dirty="0" err="1"/>
              <a:t>Aliquam</a:t>
            </a:r>
            <a:r>
              <a:rPr lang="en-US" dirty="0"/>
              <a:t> </a:t>
            </a:r>
            <a:r>
              <a:rPr lang="en-US" dirty="0" err="1"/>
              <a:t>lorem</a:t>
            </a:r>
            <a:r>
              <a:rPr lang="en-US" dirty="0"/>
              <a:t> ante, </a:t>
            </a:r>
            <a:r>
              <a:rPr lang="en-US" dirty="0" err="1"/>
              <a:t>dapibus</a:t>
            </a:r>
            <a:r>
              <a:rPr lang="en-US" dirty="0"/>
              <a:t> in, </a:t>
            </a:r>
            <a:r>
              <a:rPr lang="en-US" dirty="0" err="1"/>
              <a:t>viverra</a:t>
            </a:r>
            <a:r>
              <a:rPr lang="en-US" dirty="0"/>
              <a:t> </a:t>
            </a:r>
            <a:r>
              <a:rPr lang="en-US" dirty="0" err="1"/>
              <a:t>quis</a:t>
            </a:r>
            <a:r>
              <a:rPr lang="en-US" dirty="0"/>
              <a:t>, </a:t>
            </a:r>
            <a:r>
              <a:rPr lang="en-US" dirty="0" err="1"/>
              <a:t>feugiat</a:t>
            </a:r>
            <a:r>
              <a:rPr lang="en-US" dirty="0"/>
              <a:t> a, </a:t>
            </a:r>
            <a:r>
              <a:rPr lang="en-US" dirty="0" err="1"/>
              <a:t>tellus</a:t>
            </a:r>
            <a:r>
              <a:rPr lang="en-US" dirty="0"/>
              <a:t>. </a:t>
            </a:r>
            <a:r>
              <a:rPr lang="en-US" dirty="0" err="1"/>
              <a:t>Phasellus</a:t>
            </a:r>
            <a:r>
              <a:rPr lang="en-US" dirty="0"/>
              <a:t> </a:t>
            </a:r>
            <a:r>
              <a:rPr lang="en-US" dirty="0" err="1"/>
              <a:t>viverra</a:t>
            </a:r>
            <a:r>
              <a:rPr lang="en-US" dirty="0"/>
              <a:t> </a:t>
            </a:r>
            <a:r>
              <a:rPr lang="en-US" dirty="0" err="1"/>
              <a:t>nulla</a:t>
            </a:r>
            <a:r>
              <a:rPr lang="en-US" dirty="0"/>
              <a:t> </a:t>
            </a:r>
            <a:r>
              <a:rPr lang="en-US" dirty="0" err="1"/>
              <a:t>ut</a:t>
            </a:r>
            <a:r>
              <a:rPr lang="en-US" dirty="0"/>
              <a:t> </a:t>
            </a:r>
            <a:r>
              <a:rPr lang="en-US" dirty="0" err="1"/>
              <a:t>metus</a:t>
            </a:r>
            <a:r>
              <a:rPr lang="en-US" dirty="0"/>
              <a:t> </a:t>
            </a:r>
            <a:r>
              <a:rPr lang="en-US" dirty="0" err="1"/>
              <a:t>varius</a:t>
            </a:r>
            <a:r>
              <a:rPr lang="en-US" dirty="0"/>
              <a:t> </a:t>
            </a:r>
            <a:r>
              <a:rPr lang="en-US" dirty="0" err="1"/>
              <a:t>laoreet</a:t>
            </a:r>
            <a:r>
              <a:rPr lang="en-US" dirty="0"/>
              <a:t>. </a:t>
            </a:r>
            <a:r>
              <a:rPr lang="en-US" dirty="0" err="1"/>
              <a:t>Quisque</a:t>
            </a:r>
            <a:r>
              <a:rPr lang="en-US" dirty="0"/>
              <a:t> </a:t>
            </a:r>
            <a:r>
              <a:rPr lang="en-US" dirty="0" err="1"/>
              <a:t>rutrum</a:t>
            </a:r>
            <a:r>
              <a:rPr lang="en-US" dirty="0"/>
              <a:t>. </a:t>
            </a:r>
            <a:r>
              <a:rPr lang="en-US" dirty="0" err="1"/>
              <a:t>Aenean</a:t>
            </a:r>
            <a:r>
              <a:rPr lang="en-US" dirty="0"/>
              <a:t> </a:t>
            </a:r>
            <a:r>
              <a:rPr lang="en-US" dirty="0" err="1"/>
              <a:t>imperdiet</a:t>
            </a:r>
            <a:r>
              <a:rPr lang="en-US" dirty="0"/>
              <a:t>. </a:t>
            </a:r>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 </a:t>
            </a:r>
          </a:p>
        </p:txBody>
      </p:sp>
      <p:sp>
        <p:nvSpPr>
          <p:cNvPr id="3" name="Rounded Rectangle 2"/>
          <p:cNvSpPr/>
          <p:nvPr userDrawn="1"/>
        </p:nvSpPr>
        <p:spPr>
          <a:xfrm>
            <a:off x="7373823" y="4233946"/>
            <a:ext cx="10269600" cy="2398426"/>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8097097" y="4523343"/>
            <a:ext cx="7327781" cy="1854195"/>
          </a:xfrm>
          <a:prstGeom prst="rect">
            <a:avLst/>
          </a:prstGeom>
        </p:spPr>
        <p:txBody>
          <a:bodyPr lIns="0" tIns="0" rIns="0" bIns="0" anchor="ctr" anchorCtr="0">
            <a:noAutofit/>
          </a:bodyPr>
          <a:lstStyle>
            <a:lvl1pPr marL="0" indent="0">
              <a:lnSpc>
                <a:spcPct val="100000"/>
              </a:lnSpc>
              <a:buNone/>
              <a:defRPr sz="4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a:t>
            </a:r>
            <a:r>
              <a:rPr lang="mr-IN" dirty="0"/>
              <a:t>…</a:t>
            </a:r>
            <a:endParaRPr lang="en-US" dirty="0"/>
          </a:p>
        </p:txBody>
      </p:sp>
      <p:sp>
        <p:nvSpPr>
          <p:cNvPr id="17"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8"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232822779"/>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1_Text + Focu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6233457" cy="9144000"/>
          </a:xfrm>
          <a:prstGeom prst="rect">
            <a:avLst/>
          </a:prstGeom>
        </p:spPr>
      </p:pic>
      <p:sp>
        <p:nvSpPr>
          <p:cNvPr id="30" name="Text Placeholder 15"/>
          <p:cNvSpPr>
            <a:spLocks noGrp="1"/>
          </p:cNvSpPr>
          <p:nvPr>
            <p:ph type="body" sz="quarter" idx="21" hasCustomPrompt="1"/>
          </p:nvPr>
        </p:nvSpPr>
        <p:spPr>
          <a:xfrm>
            <a:off x="723900" y="508000"/>
            <a:ext cx="12872179" cy="1244437"/>
          </a:xfrm>
          <a:prstGeom prst="rect">
            <a:avLst/>
          </a:prstGeom>
        </p:spPr>
        <p:txBody>
          <a:bodyPr lIns="0" tIns="0" rIns="0" bIns="0" anchor="ctr" anchorCtr="0">
            <a:normAutofit/>
          </a:bodyPr>
          <a:lstStyle>
            <a:lvl1pPr marL="0" indent="0">
              <a:buNone/>
              <a:defRPr sz="4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Text Block with Columns and Focus Point</a:t>
            </a:r>
          </a:p>
        </p:txBody>
      </p:sp>
      <p:sp>
        <p:nvSpPr>
          <p:cNvPr id="31" name="Text Placeholder 15"/>
          <p:cNvSpPr>
            <a:spLocks noGrp="1"/>
          </p:cNvSpPr>
          <p:nvPr>
            <p:ph type="body" sz="quarter" idx="22" hasCustomPrompt="1"/>
          </p:nvPr>
        </p:nvSpPr>
        <p:spPr>
          <a:xfrm>
            <a:off x="723900" y="1752437"/>
            <a:ext cx="13381038" cy="5650996"/>
          </a:xfrm>
          <a:prstGeom prst="rect">
            <a:avLst/>
          </a:prstGeom>
        </p:spPr>
        <p:txBody>
          <a:bodyPr lIns="0" tIns="180000" rIns="0" bIns="180000" numCol="2" spcCol="720000" anchor="t" anchorCtr="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Donec</a:t>
            </a:r>
            <a:r>
              <a:rPr lang="en-US" dirty="0"/>
              <a:t> quam </a:t>
            </a:r>
            <a:r>
              <a:rPr lang="en-US" dirty="0" err="1"/>
              <a:t>felis</a:t>
            </a:r>
            <a:r>
              <a:rPr lang="en-US" dirty="0"/>
              <a:t>, </a:t>
            </a:r>
            <a:r>
              <a:rPr lang="en-US" dirty="0" err="1"/>
              <a:t>ultricies</a:t>
            </a:r>
            <a:r>
              <a:rPr lang="en-US" dirty="0"/>
              <a:t> </a:t>
            </a:r>
            <a:r>
              <a:rPr lang="en-US" dirty="0" err="1"/>
              <a:t>nec</a:t>
            </a:r>
            <a:r>
              <a:rPr lang="en-US" dirty="0"/>
              <a:t>, </a:t>
            </a:r>
            <a:r>
              <a:rPr lang="en-US" dirty="0" err="1"/>
              <a:t>pellentesque</a:t>
            </a:r>
            <a:r>
              <a:rPr lang="en-US" dirty="0"/>
              <a:t> </a:t>
            </a:r>
            <a:r>
              <a:rPr lang="en-US" dirty="0" err="1"/>
              <a:t>eu</a:t>
            </a:r>
            <a:r>
              <a:rPr lang="en-US" dirty="0"/>
              <a:t>, </a:t>
            </a:r>
            <a:r>
              <a:rPr lang="en-US" dirty="0" err="1"/>
              <a:t>pretium</a:t>
            </a:r>
            <a:r>
              <a:rPr lang="en-US" dirty="0"/>
              <a:t> </a:t>
            </a:r>
            <a:r>
              <a:rPr lang="en-US" dirty="0" err="1"/>
              <a:t>quis</a:t>
            </a:r>
            <a:r>
              <a:rPr lang="en-US" dirty="0"/>
              <a:t>, sem. </a:t>
            </a:r>
            <a:r>
              <a:rPr lang="en-US" dirty="0" err="1"/>
              <a:t>Nulla</a:t>
            </a:r>
            <a:r>
              <a:rPr lang="en-US" dirty="0"/>
              <a:t> </a:t>
            </a:r>
            <a:r>
              <a:rPr lang="en-US" dirty="0" err="1"/>
              <a:t>consequat</a:t>
            </a:r>
            <a:r>
              <a:rPr lang="en-US" dirty="0"/>
              <a:t> </a:t>
            </a:r>
            <a:r>
              <a:rPr lang="en-US" dirty="0" err="1"/>
              <a:t>massa</a:t>
            </a:r>
            <a:r>
              <a:rPr lang="en-US" dirty="0"/>
              <a:t> </a:t>
            </a:r>
            <a:r>
              <a:rPr lang="en-US" dirty="0" err="1"/>
              <a:t>quis</a:t>
            </a:r>
            <a:r>
              <a:rPr lang="en-US" dirty="0"/>
              <a:t> </a:t>
            </a:r>
            <a:r>
              <a:rPr lang="en-US" dirty="0" err="1"/>
              <a:t>enim</a:t>
            </a:r>
            <a:r>
              <a:rPr lang="en-US" dirty="0"/>
              <a:t>. </a:t>
            </a:r>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In </a:t>
            </a:r>
            <a:r>
              <a:rPr lang="en-US" dirty="0" err="1"/>
              <a:t>enim</a:t>
            </a:r>
            <a:r>
              <a:rPr lang="en-US" dirty="0"/>
              <a:t> </a:t>
            </a:r>
            <a:r>
              <a:rPr lang="en-US" dirty="0" err="1"/>
              <a:t>justo</a:t>
            </a:r>
            <a:r>
              <a:rPr lang="en-US" dirty="0"/>
              <a:t>, </a:t>
            </a:r>
            <a:r>
              <a:rPr lang="en-US" dirty="0" err="1"/>
              <a:t>rhoncus</a:t>
            </a:r>
            <a:r>
              <a:rPr lang="en-US" dirty="0"/>
              <a:t> </a:t>
            </a:r>
            <a:r>
              <a:rPr lang="en-US" dirty="0" err="1"/>
              <a:t>ut</a:t>
            </a:r>
            <a:r>
              <a:rPr lang="en-US" dirty="0"/>
              <a:t>, </a:t>
            </a:r>
            <a:r>
              <a:rPr lang="en-US" dirty="0" err="1"/>
              <a:t>imperdiet</a:t>
            </a:r>
            <a:r>
              <a:rPr lang="en-US" dirty="0"/>
              <a:t> a, </a:t>
            </a:r>
            <a:r>
              <a:rPr lang="en-US" dirty="0" err="1"/>
              <a:t>venenatis</a:t>
            </a:r>
            <a:r>
              <a:rPr lang="en-US" dirty="0"/>
              <a:t> vitae, </a:t>
            </a:r>
            <a:r>
              <a:rPr lang="en-US" dirty="0" err="1"/>
              <a:t>justo</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Integer </a:t>
            </a:r>
            <a:r>
              <a:rPr lang="en-US" dirty="0" err="1"/>
              <a:t>tincidunt</a:t>
            </a:r>
            <a:r>
              <a:rPr lang="en-US" dirty="0"/>
              <a:t>. </a:t>
            </a:r>
            <a:r>
              <a:rPr lang="en-US" dirty="0" err="1"/>
              <a:t>Cras</a:t>
            </a:r>
            <a:r>
              <a:rPr lang="en-US" dirty="0"/>
              <a:t> </a:t>
            </a:r>
            <a:r>
              <a:rPr lang="en-US" dirty="0" err="1"/>
              <a:t>dapibus</a:t>
            </a:r>
            <a:r>
              <a:rPr lang="en-US" dirty="0"/>
              <a:t>. </a:t>
            </a:r>
            <a:r>
              <a:rPr lang="en-US" dirty="0" err="1"/>
              <a:t>Vivamus</a:t>
            </a:r>
            <a:r>
              <a:rPr lang="en-US" dirty="0"/>
              <a:t> </a:t>
            </a:r>
            <a:r>
              <a:rPr lang="en-US" dirty="0" err="1"/>
              <a:t>elementum</a:t>
            </a:r>
            <a:r>
              <a:rPr lang="en-US" dirty="0"/>
              <a:t> semper nisi. </a:t>
            </a:r>
            <a:r>
              <a:rPr lang="en-US" dirty="0" err="1"/>
              <a:t>Aenean</a:t>
            </a:r>
            <a:r>
              <a:rPr lang="en-US" dirty="0"/>
              <a:t> </a:t>
            </a:r>
            <a:r>
              <a:rPr lang="en-US" dirty="0" err="1"/>
              <a:t>vulputate</a:t>
            </a:r>
            <a:r>
              <a:rPr lang="en-US" dirty="0"/>
              <a:t> </a:t>
            </a:r>
            <a:r>
              <a:rPr lang="en-US" dirty="0" err="1"/>
              <a:t>eleifend</a:t>
            </a:r>
            <a:r>
              <a:rPr lang="en-US" dirty="0"/>
              <a:t> </a:t>
            </a:r>
            <a:r>
              <a:rPr lang="en-US" dirty="0" err="1"/>
              <a:t>tellus</a:t>
            </a:r>
            <a:r>
              <a:rPr lang="en-US" dirty="0"/>
              <a:t>. </a:t>
            </a:r>
            <a:r>
              <a:rPr lang="en-US" dirty="0" err="1"/>
              <a:t>Aenean</a:t>
            </a:r>
            <a:r>
              <a:rPr lang="en-US" dirty="0"/>
              <a:t> </a:t>
            </a:r>
            <a:r>
              <a:rPr lang="en-US" dirty="0" err="1"/>
              <a:t>leo</a:t>
            </a:r>
            <a:r>
              <a:rPr lang="en-US" dirty="0"/>
              <a:t> ligula, </a:t>
            </a:r>
            <a:r>
              <a:rPr lang="en-US" dirty="0" err="1"/>
              <a:t>porttitor</a:t>
            </a:r>
            <a:r>
              <a:rPr lang="en-US" dirty="0"/>
              <a:t> </a:t>
            </a:r>
            <a:r>
              <a:rPr lang="en-US" dirty="0" err="1"/>
              <a:t>eu</a:t>
            </a:r>
            <a:r>
              <a:rPr lang="en-US" dirty="0"/>
              <a:t>, </a:t>
            </a:r>
            <a:r>
              <a:rPr lang="en-US" dirty="0" err="1"/>
              <a:t>consequat</a:t>
            </a:r>
            <a:r>
              <a:rPr lang="en-US" dirty="0"/>
              <a:t> vitae, </a:t>
            </a:r>
            <a:r>
              <a:rPr lang="en-US" dirty="0" err="1"/>
              <a:t>eleifend</a:t>
            </a:r>
            <a:r>
              <a:rPr lang="en-US" dirty="0"/>
              <a:t> ac, </a:t>
            </a:r>
            <a:r>
              <a:rPr lang="en-US" dirty="0" err="1"/>
              <a:t>enim</a:t>
            </a:r>
            <a:r>
              <a:rPr lang="en-US" dirty="0"/>
              <a:t>. </a:t>
            </a:r>
            <a:r>
              <a:rPr lang="en-US" dirty="0" err="1"/>
              <a:t>Aliquam</a:t>
            </a:r>
            <a:r>
              <a:rPr lang="en-US" dirty="0"/>
              <a:t> </a:t>
            </a:r>
            <a:r>
              <a:rPr lang="en-US" dirty="0" err="1"/>
              <a:t>lorem</a:t>
            </a:r>
            <a:r>
              <a:rPr lang="en-US" dirty="0"/>
              <a:t> ante, </a:t>
            </a:r>
            <a:r>
              <a:rPr lang="en-US" dirty="0" err="1"/>
              <a:t>dapibus</a:t>
            </a:r>
            <a:r>
              <a:rPr lang="en-US" dirty="0"/>
              <a:t> in, </a:t>
            </a:r>
            <a:r>
              <a:rPr lang="en-US" dirty="0" err="1"/>
              <a:t>viverra</a:t>
            </a:r>
            <a:r>
              <a:rPr lang="en-US" dirty="0"/>
              <a:t> </a:t>
            </a:r>
            <a:r>
              <a:rPr lang="en-US" dirty="0" err="1"/>
              <a:t>quis</a:t>
            </a:r>
            <a:r>
              <a:rPr lang="en-US" dirty="0"/>
              <a:t>, </a:t>
            </a:r>
            <a:r>
              <a:rPr lang="en-US" dirty="0" err="1"/>
              <a:t>feugiat</a:t>
            </a:r>
            <a:r>
              <a:rPr lang="en-US" dirty="0"/>
              <a:t> a, </a:t>
            </a:r>
            <a:r>
              <a:rPr lang="en-US" dirty="0" err="1"/>
              <a:t>tellus</a:t>
            </a:r>
            <a:r>
              <a:rPr lang="en-US" dirty="0"/>
              <a:t>. </a:t>
            </a:r>
            <a:r>
              <a:rPr lang="en-US" dirty="0" err="1"/>
              <a:t>Phasellus</a:t>
            </a:r>
            <a:r>
              <a:rPr lang="en-US" dirty="0"/>
              <a:t> </a:t>
            </a:r>
            <a:r>
              <a:rPr lang="en-US" dirty="0" err="1"/>
              <a:t>viverra</a:t>
            </a:r>
            <a:r>
              <a:rPr lang="en-US" dirty="0"/>
              <a:t> </a:t>
            </a:r>
            <a:r>
              <a:rPr lang="en-US" dirty="0" err="1"/>
              <a:t>nulla</a:t>
            </a:r>
            <a:r>
              <a:rPr lang="en-US" dirty="0"/>
              <a:t> </a:t>
            </a:r>
            <a:r>
              <a:rPr lang="en-US" dirty="0" err="1"/>
              <a:t>ut</a:t>
            </a:r>
            <a:r>
              <a:rPr lang="en-US" dirty="0"/>
              <a:t> </a:t>
            </a:r>
            <a:r>
              <a:rPr lang="en-US" dirty="0" err="1"/>
              <a:t>metus</a:t>
            </a:r>
            <a:r>
              <a:rPr lang="en-US" dirty="0"/>
              <a:t> </a:t>
            </a:r>
            <a:r>
              <a:rPr lang="en-US" dirty="0" err="1"/>
              <a:t>varius</a:t>
            </a:r>
            <a:r>
              <a:rPr lang="en-US" dirty="0"/>
              <a:t> </a:t>
            </a:r>
            <a:r>
              <a:rPr lang="en-US" dirty="0" err="1"/>
              <a:t>laoreet</a:t>
            </a:r>
            <a:r>
              <a:rPr lang="en-US" dirty="0"/>
              <a:t>. </a:t>
            </a:r>
            <a:r>
              <a:rPr lang="en-US" dirty="0" err="1"/>
              <a:t>Quisque</a:t>
            </a:r>
            <a:r>
              <a:rPr lang="en-US" dirty="0"/>
              <a:t> </a:t>
            </a:r>
            <a:r>
              <a:rPr lang="en-US" dirty="0" err="1"/>
              <a:t>rutrum</a:t>
            </a:r>
            <a:r>
              <a:rPr lang="en-US" dirty="0"/>
              <a:t>. </a:t>
            </a:r>
            <a:r>
              <a:rPr lang="en-US" dirty="0" err="1"/>
              <a:t>Aenean</a:t>
            </a:r>
            <a:r>
              <a:rPr lang="en-US" dirty="0"/>
              <a:t> </a:t>
            </a:r>
            <a:r>
              <a:rPr lang="en-US" dirty="0" err="1"/>
              <a:t>imperdiet</a:t>
            </a:r>
            <a:r>
              <a:rPr lang="en-US" dirty="0"/>
              <a:t>. </a:t>
            </a:r>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 </a:t>
            </a:r>
          </a:p>
        </p:txBody>
      </p:sp>
      <p:sp>
        <p:nvSpPr>
          <p:cNvPr id="3" name="Rounded Rectangle 2"/>
          <p:cNvSpPr/>
          <p:nvPr userDrawn="1"/>
        </p:nvSpPr>
        <p:spPr>
          <a:xfrm>
            <a:off x="10252468" y="4415439"/>
            <a:ext cx="10269600" cy="2016000"/>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11397343" y="4492300"/>
            <a:ext cx="4681960" cy="1854195"/>
          </a:xfrm>
          <a:prstGeom prst="rect">
            <a:avLst/>
          </a:prstGeom>
        </p:spPr>
        <p:txBody>
          <a:bodyPr lIns="0" tIns="0" rIns="0" bIns="0" anchor="ctr" anchorCtr="0">
            <a:normAutofit/>
          </a:bodyPr>
          <a:lstStyle>
            <a:lvl1pPr marL="0" indent="0">
              <a:lnSpc>
                <a:spcPct val="100000"/>
              </a:lnSpc>
              <a:buNone/>
              <a:defRPr sz="40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a:t>
            </a:r>
            <a:r>
              <a:rPr lang="mr-IN" dirty="0"/>
              <a:t>…</a:t>
            </a:r>
            <a:endParaRPr lang="en-US" dirty="0"/>
          </a:p>
        </p:txBody>
      </p:sp>
      <p:sp>
        <p:nvSpPr>
          <p:cNvPr id="17"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8"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977061970"/>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Big Number">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rot="10800000">
            <a:off x="1984089" y="0"/>
            <a:ext cx="14271911" cy="8039100"/>
          </a:xfrm>
          <a:prstGeom prst="rect">
            <a:avLst/>
          </a:prstGeom>
          <a:effectLst/>
        </p:spPr>
      </p:pic>
      <p:sp>
        <p:nvSpPr>
          <p:cNvPr id="14" name="Text Placeholder 25"/>
          <p:cNvSpPr>
            <a:spLocks noGrp="1"/>
          </p:cNvSpPr>
          <p:nvPr>
            <p:ph type="body" sz="quarter" idx="11" hasCustomPrompt="1"/>
          </p:nvPr>
        </p:nvSpPr>
        <p:spPr>
          <a:xfrm>
            <a:off x="711200" y="4584702"/>
            <a:ext cx="12888913" cy="2832098"/>
          </a:xfrm>
          <a:prstGeom prst="rect">
            <a:avLst/>
          </a:prstGeom>
        </p:spPr>
        <p:txBody>
          <a:bodyPr wrap="square" lIns="0" tIns="180000" rIns="0" bIns="0" anchor="t" anchorCtr="0">
            <a:normAutofit/>
          </a:bodyPr>
          <a:lstStyle>
            <a:lvl1pPr marL="0" indent="0" algn="l">
              <a:spcBef>
                <a:spcPts val="300"/>
              </a:spcBef>
              <a:buNone/>
              <a:defRPr sz="4400" b="0" i="0" spc="-151" baseline="0">
                <a:solidFill>
                  <a:schemeClr val="accent6"/>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Maecenas tempus, </a:t>
            </a:r>
            <a:r>
              <a:rPr lang="en-US" dirty="0" err="1"/>
              <a:t>tellus</a:t>
            </a:r>
            <a:r>
              <a:rPr lang="en-US" dirty="0"/>
              <a:t> </a:t>
            </a:r>
            <a:r>
              <a:rPr lang="en-US" dirty="0" err="1"/>
              <a:t>eget</a:t>
            </a:r>
            <a:r>
              <a:rPr lang="en-US" dirty="0"/>
              <a:t> </a:t>
            </a:r>
            <a:r>
              <a:rPr lang="en-US" dirty="0" err="1"/>
              <a:t>condimentum</a:t>
            </a:r>
            <a:r>
              <a:rPr lang="en-US" dirty="0"/>
              <a:t> </a:t>
            </a:r>
            <a:r>
              <a:rPr lang="en-US" dirty="0" err="1"/>
              <a:t>rhoncus</a:t>
            </a:r>
            <a:r>
              <a:rPr lang="en-US" dirty="0"/>
              <a:t>, </a:t>
            </a:r>
            <a:r>
              <a:rPr lang="en-US" dirty="0" err="1"/>
              <a:t>sem</a:t>
            </a:r>
            <a:r>
              <a:rPr lang="en-US" dirty="0"/>
              <a:t> quam semper libero, sit </a:t>
            </a:r>
            <a:r>
              <a:rPr lang="en-US" dirty="0" err="1"/>
              <a:t>amet</a:t>
            </a:r>
            <a:r>
              <a:rPr lang="en-US" dirty="0"/>
              <a:t> </a:t>
            </a:r>
            <a:r>
              <a:rPr lang="en-US" dirty="0" err="1"/>
              <a:t>adipiscing</a:t>
            </a:r>
            <a:r>
              <a:rPr lang="en-US" dirty="0"/>
              <a:t> </a:t>
            </a:r>
            <a:r>
              <a:rPr lang="en-US" dirty="0" err="1"/>
              <a:t>sem</a:t>
            </a:r>
            <a:r>
              <a:rPr lang="en-US" dirty="0"/>
              <a:t> </a:t>
            </a:r>
            <a:r>
              <a:rPr lang="en-US" dirty="0" err="1"/>
              <a:t>neque</a:t>
            </a:r>
            <a:r>
              <a:rPr lang="en-US" dirty="0"/>
              <a:t> </a:t>
            </a:r>
            <a:r>
              <a:rPr lang="en-US" dirty="0" err="1"/>
              <a:t>sed</a:t>
            </a:r>
            <a:r>
              <a:rPr lang="en-US" dirty="0"/>
              <a:t> </a:t>
            </a:r>
            <a:r>
              <a:rPr lang="en-US" dirty="0" err="1"/>
              <a:t>ipsum</a:t>
            </a:r>
            <a:r>
              <a:rPr lang="en-US" dirty="0"/>
              <a:t>.</a:t>
            </a:r>
          </a:p>
        </p:txBody>
      </p:sp>
      <p:sp>
        <p:nvSpPr>
          <p:cNvPr id="15" name="Text Placeholder 25"/>
          <p:cNvSpPr>
            <a:spLocks noGrp="1"/>
          </p:cNvSpPr>
          <p:nvPr>
            <p:ph type="body" sz="quarter" idx="19" hasCustomPrompt="1"/>
          </p:nvPr>
        </p:nvSpPr>
        <p:spPr>
          <a:xfrm>
            <a:off x="711198" y="2045544"/>
            <a:ext cx="12888915" cy="2539157"/>
          </a:xfrm>
          <a:prstGeom prst="rect">
            <a:avLst/>
          </a:prstGeom>
        </p:spPr>
        <p:txBody>
          <a:bodyPr wrap="square" lIns="0" tIns="0" rIns="0" bIns="0" anchor="b" anchorCtr="0">
            <a:normAutofit/>
          </a:bodyPr>
          <a:lstStyle>
            <a:lvl1pPr marL="0" indent="0" algn="l">
              <a:lnSpc>
                <a:spcPct val="75000"/>
              </a:lnSpc>
              <a:spcBef>
                <a:spcPts val="0"/>
              </a:spcBef>
              <a:buNone/>
              <a:defRPr sz="190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l-GR" dirty="0"/>
              <a:t>52</a:t>
            </a:r>
            <a:r>
              <a:rPr lang="en-US" dirty="0"/>
              <a:t>.7Mbps</a:t>
            </a:r>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737242" y="1653863"/>
            <a:ext cx="1193305" cy="1193305"/>
          </a:xfrm>
          <a:prstGeom prst="rect">
            <a:avLst/>
          </a:prstGeom>
        </p:spPr>
      </p:pic>
      <p:sp>
        <p:nvSpPr>
          <p:cNvPr id="13"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6"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4112912167"/>
      </p:ext>
    </p:extLst>
  </p:cSld>
  <p:clrMapOvr>
    <a:masterClrMapping/>
  </p:clrMapOvr>
  <p:transition spd="med"/>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Tx/>
              <a:buBlip>
                <a:blip r:embed="rId2"/>
              </a:buBlip>
              <a:defRPr sz="4000" b="1" i="0" spc="-151">
                <a:solidFill>
                  <a:schemeClr val="tx1">
                    <a:lumMod val="65000"/>
                    <a:lumOff val="35000"/>
                  </a:schemeClr>
                </a:solidFill>
                <a:latin typeface="Helvetica" charset="0"/>
                <a:ea typeface="Helvetica" charset="0"/>
                <a:cs typeface="Helvetica" charset="0"/>
              </a:defRPr>
            </a:lvl1pPr>
            <a:lvl2pPr>
              <a:lnSpc>
                <a:spcPct val="100000"/>
              </a:lnSpc>
              <a:spcBef>
                <a:spcPts val="0"/>
              </a:spcBef>
              <a:buClr>
                <a:srgbClr val="4687E6"/>
              </a:buClr>
              <a:buSzPct val="85000"/>
              <a:defRPr sz="3600" b="0" i="0" spc="-151">
                <a:solidFill>
                  <a:srgbClr val="5B72D1"/>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bg2">
                    <a:lumMod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7280782" y="8568644"/>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‹N›</a:t>
            </a:fld>
            <a:endParaRPr lang="en-GB"/>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429829132"/>
      </p:ext>
    </p:extLst>
  </p:cSld>
  <p:clrMapOvr>
    <a:masterClrMapping/>
  </p:clrMapOvr>
  <p:transition spd="med"/>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1_Bullets_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6233457" cy="9144000"/>
          </a:xfrm>
          <a:prstGeom prst="rect">
            <a:avLst/>
          </a:prstGeom>
        </p:spPr>
      </p:pic>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bg2">
                  <a:lumMod val="50000"/>
                </a:schemeClr>
              </a:buClr>
              <a:buSzPct val="85000"/>
              <a:buFont typeface="Arial" charset="0"/>
              <a:buChar char="•"/>
              <a:defRPr sz="4400" b="1" i="0" spc="-151">
                <a:solidFill>
                  <a:schemeClr val="tx1">
                    <a:lumMod val="65000"/>
                    <a:lumOff val="35000"/>
                  </a:schemeClr>
                </a:solidFill>
                <a:latin typeface="Helvetica" charset="0"/>
                <a:ea typeface="Helvetica" charset="0"/>
                <a:cs typeface="Helvetica" charset="0"/>
              </a:defRPr>
            </a:lvl1pPr>
            <a:lvl2pPr>
              <a:lnSpc>
                <a:spcPct val="100000"/>
              </a:lnSpc>
              <a:spcBef>
                <a:spcPts val="1000"/>
              </a:spcBef>
              <a:spcAft>
                <a:spcPts val="0"/>
              </a:spcAft>
              <a:buClr>
                <a:srgbClr val="4687E6"/>
              </a:buClr>
              <a:buSzPct val="85000"/>
              <a:defRPr sz="4000" b="0" i="0" spc="-151">
                <a:solidFill>
                  <a:srgbClr val="4687E6"/>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tx1">
                    <a:lumMod val="50000"/>
                    <a:lumOff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‹N›</a:t>
            </a:fld>
            <a:endParaRPr lang="en-GB"/>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447826641"/>
      </p:ext>
    </p:extLst>
  </p:cSld>
  <p:clrMapOvr>
    <a:masterClrMapping/>
  </p:clrMapOvr>
  <p:transition spd="med"/>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Blank_diagrams_with_header">
    <p:spTree>
      <p:nvGrpSpPr>
        <p:cNvPr id="1" name=""/>
        <p:cNvGrpSpPr/>
        <p:nvPr/>
      </p:nvGrpSpPr>
      <p:grpSpPr>
        <a:xfrm>
          <a:off x="0" y="0"/>
          <a:ext cx="0" cy="0"/>
          <a:chOff x="0" y="0"/>
          <a:chExt cx="0" cy="0"/>
        </a:xfrm>
      </p:grpSpPr>
      <p:sp>
        <p:nvSpPr>
          <p:cNvPr id="11" name="Text Placeholder 15"/>
          <p:cNvSpPr>
            <a:spLocks noGrp="1"/>
          </p:cNvSpPr>
          <p:nvPr>
            <p:ph type="body" sz="quarter" idx="21" hasCustomPrompt="1"/>
          </p:nvPr>
        </p:nvSpPr>
        <p:spPr>
          <a:xfrm>
            <a:off x="1362792" y="338668"/>
            <a:ext cx="13530416" cy="1145358"/>
          </a:xfrm>
          <a:prstGeom prst="rect">
            <a:avLst/>
          </a:prstGeom>
        </p:spPr>
        <p:txBody>
          <a:bodyPr lIns="0" tIns="0" rIns="0" bIns="0" anchor="ctr" anchorCtr="0">
            <a:normAutofit/>
          </a:bodyPr>
          <a:lstStyle>
            <a:lvl1pPr marL="0" indent="0" algn="ctr">
              <a:buNone/>
              <a:defRPr sz="54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My Diagram</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13"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4"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931027363"/>
      </p:ext>
    </p:extLst>
  </p:cSld>
  <p:clrMapOvr>
    <a:masterClrMapping/>
  </p:clrMapOvr>
  <p:transition spd="med"/>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1_Blank_diagram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Tree>
    <p:extLst>
      <p:ext uri="{BB962C8B-B14F-4D97-AF65-F5344CB8AC3E}">
        <p14:creationId xmlns:p14="http://schemas.microsoft.com/office/powerpoint/2010/main" val="1702314878"/>
      </p:ext>
    </p:extLst>
  </p:cSld>
  <p:clrMapOvr>
    <a:masterClrMapping/>
  </p:clrMapOvr>
  <p:transition spd="med"/>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itle - Full Photo">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7" name="Rectangle 6"/>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 name="Text Placeholder 25"/>
          <p:cNvSpPr>
            <a:spLocks noGrp="1"/>
          </p:cNvSpPr>
          <p:nvPr>
            <p:ph type="body" sz="quarter" idx="10" hasCustomPrompt="1"/>
          </p:nvPr>
        </p:nvSpPr>
        <p:spPr>
          <a:xfrm>
            <a:off x="711200" y="792163"/>
            <a:ext cx="12888913" cy="4718837"/>
          </a:xfrm>
          <a:prstGeom prst="rect">
            <a:avLst/>
          </a:prstGeom>
        </p:spPr>
        <p:txBody>
          <a:bodyPr wrap="square" lIns="0" tIns="0" rIns="0" bIns="0" anchor="b" anchorCtr="0">
            <a:normAutofit/>
          </a:bodyPr>
          <a:lstStyle>
            <a:lvl1pPr marL="0" indent="0" algn="l">
              <a:lnSpc>
                <a:spcPct val="85000"/>
              </a:lnSpc>
              <a:spcBef>
                <a:spcPts val="0"/>
              </a:spcBef>
              <a:buNone/>
              <a:defRPr sz="144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a:t>
            </a:r>
          </a:p>
        </p:txBody>
      </p:sp>
      <p:sp>
        <p:nvSpPr>
          <p:cNvPr id="6" name="Text Placeholder 25"/>
          <p:cNvSpPr>
            <a:spLocks noGrp="1"/>
          </p:cNvSpPr>
          <p:nvPr>
            <p:ph type="body" sz="quarter" idx="11" hasCustomPrompt="1"/>
          </p:nvPr>
        </p:nvSpPr>
        <p:spPr>
          <a:xfrm>
            <a:off x="711201" y="5511000"/>
            <a:ext cx="7173626" cy="1905800"/>
          </a:xfrm>
          <a:prstGeom prst="rect">
            <a:avLst/>
          </a:prstGeom>
        </p:spPr>
        <p:txBody>
          <a:bodyPr wrap="square" lIns="0" tIns="180000" rIns="0" bIns="0" anchor="t" anchorCtr="0">
            <a:normAutofit/>
          </a:bodyPr>
          <a:lstStyle>
            <a:lvl1pPr marL="0" indent="0" algn="l">
              <a:lnSpc>
                <a:spcPct val="85000"/>
              </a:lnSpc>
              <a:spcBef>
                <a:spcPts val="0"/>
              </a:spcBef>
              <a:buNone/>
              <a:defRPr sz="4400" b="1" i="0" spc="-1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1" i="0" u="none" strike="noStrike" cap="none" spc="0" normalizeH="0" baseline="0">
              <a:ln>
                <a:noFill/>
              </a:ln>
              <a:solidFill>
                <a:srgbClr val="000000"/>
              </a:solidFill>
              <a:effectLst/>
              <a:uFillTx/>
              <a:latin typeface="Open Sans" charset="0"/>
              <a:ea typeface="Open Sans" charset="0"/>
              <a:cs typeface="Open Sans" charset="0"/>
              <a:sym typeface="Helvetica Light"/>
            </a:endParaRPr>
          </a:p>
        </p:txBody>
      </p:sp>
    </p:spTree>
    <p:extLst>
      <p:ext uri="{BB962C8B-B14F-4D97-AF65-F5344CB8AC3E}">
        <p14:creationId xmlns:p14="http://schemas.microsoft.com/office/powerpoint/2010/main" val="3591381389"/>
      </p:ext>
    </p:extLst>
  </p:cSld>
  <p:clrMapOvr>
    <a:masterClrMapping/>
  </p:clrMapOvr>
  <p:transition spd="med"/>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_Title - Full Photo">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9" name="Rectangle 8"/>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 name="Text Placeholder 25"/>
          <p:cNvSpPr>
            <a:spLocks noGrp="1"/>
          </p:cNvSpPr>
          <p:nvPr>
            <p:ph type="body" sz="quarter" idx="10" hasCustomPrompt="1"/>
          </p:nvPr>
        </p:nvSpPr>
        <p:spPr>
          <a:xfrm>
            <a:off x="711200" y="792163"/>
            <a:ext cx="12888913" cy="4718837"/>
          </a:xfrm>
          <a:prstGeom prst="rect">
            <a:avLst/>
          </a:prstGeom>
        </p:spPr>
        <p:txBody>
          <a:bodyPr wrap="square" lIns="0" tIns="0" rIns="0" bIns="0" anchor="b" anchorCtr="0">
            <a:normAutofit/>
          </a:bodyPr>
          <a:lstStyle>
            <a:lvl1pPr marL="0" indent="0" algn="l">
              <a:lnSpc>
                <a:spcPct val="85000"/>
              </a:lnSpc>
              <a:spcBef>
                <a:spcPts val="0"/>
              </a:spcBef>
              <a:buNone/>
              <a:defRPr sz="144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a:t>
            </a:r>
          </a:p>
        </p:txBody>
      </p:sp>
      <p:sp>
        <p:nvSpPr>
          <p:cNvPr id="6" name="Text Placeholder 25"/>
          <p:cNvSpPr>
            <a:spLocks noGrp="1"/>
          </p:cNvSpPr>
          <p:nvPr>
            <p:ph type="body" sz="quarter" idx="11" hasCustomPrompt="1"/>
          </p:nvPr>
        </p:nvSpPr>
        <p:spPr>
          <a:xfrm>
            <a:off x="711201" y="5511000"/>
            <a:ext cx="6603999" cy="1905800"/>
          </a:xfrm>
          <a:prstGeom prst="rect">
            <a:avLst/>
          </a:prstGeom>
        </p:spPr>
        <p:txBody>
          <a:bodyPr wrap="square" lIns="0" tIns="180000" rIns="0" bIns="0" anchor="t" anchorCtr="0">
            <a:normAutofit/>
          </a:bodyPr>
          <a:lstStyle>
            <a:lvl1pPr marL="0" indent="0" algn="l">
              <a:lnSpc>
                <a:spcPct val="85000"/>
              </a:lnSpc>
              <a:spcBef>
                <a:spcPts val="0"/>
              </a:spcBef>
              <a:buNone/>
              <a:defRPr sz="4400" b="1" i="0" spc="-1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sp>
        <p:nvSpPr>
          <p:cNvPr id="7" name="Rounded Rectangle 6"/>
          <p:cNvSpPr/>
          <p:nvPr userDrawn="1"/>
        </p:nvSpPr>
        <p:spPr>
          <a:xfrm>
            <a:off x="7516100" y="6216919"/>
            <a:ext cx="10269600" cy="2398426"/>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8" name="Text Placeholder 15"/>
          <p:cNvSpPr>
            <a:spLocks noGrp="1"/>
          </p:cNvSpPr>
          <p:nvPr>
            <p:ph type="body" sz="quarter" idx="23" hasCustomPrompt="1"/>
          </p:nvPr>
        </p:nvSpPr>
        <p:spPr>
          <a:xfrm>
            <a:off x="8239374" y="6506316"/>
            <a:ext cx="7728759" cy="1854195"/>
          </a:xfrm>
          <a:prstGeom prst="rect">
            <a:avLst/>
          </a:prstGeom>
        </p:spPr>
        <p:txBody>
          <a:bodyPr lIns="0" tIns="0" rIns="0" bIns="0" anchor="ctr" anchorCtr="0">
            <a:noAutofit/>
          </a:bodyPr>
          <a:lstStyle>
            <a:lvl1pPr marL="0" indent="0">
              <a:lnSpc>
                <a:spcPct val="100000"/>
              </a:lnSpc>
              <a:buNone/>
              <a:defRPr sz="4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If you are going to remember only one thing from this slide, remember this!</a:t>
            </a:r>
          </a:p>
        </p:txBody>
      </p:sp>
    </p:spTree>
    <p:extLst>
      <p:ext uri="{BB962C8B-B14F-4D97-AF65-F5344CB8AC3E}">
        <p14:creationId xmlns:p14="http://schemas.microsoft.com/office/powerpoint/2010/main" val="1538176871"/>
      </p:ext>
    </p:extLst>
  </p:cSld>
  <p:clrMapOvr>
    <a:masterClrMapping/>
  </p:clrMapOvr>
  <p:transition spd="med"/>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Focus point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0" y="21972"/>
            <a:ext cx="16233457" cy="9144000"/>
          </a:xfrm>
          <a:prstGeom prst="rect">
            <a:avLst/>
          </a:prstGeom>
        </p:spPr>
      </p:pic>
      <p:sp>
        <p:nvSpPr>
          <p:cNvPr id="31" name="Text Placeholder 15"/>
          <p:cNvSpPr>
            <a:spLocks noGrp="1"/>
          </p:cNvSpPr>
          <p:nvPr>
            <p:ph type="body" sz="quarter" idx="22" hasCustomPrompt="1"/>
          </p:nvPr>
        </p:nvSpPr>
        <p:spPr>
          <a:xfrm>
            <a:off x="9683645" y="1752438"/>
            <a:ext cx="5726243" cy="2420976"/>
          </a:xfrm>
          <a:prstGeom prst="rect">
            <a:avLst/>
          </a:prstGeom>
        </p:spPr>
        <p:txBody>
          <a:bodyPr lIns="0" tIns="180000" rIns="0" bIns="180000" numCol="1" spcCol="720000" anchor="ctr" anchorCtr="0">
            <a:normAutofit/>
          </a:bodyPr>
          <a:lstStyle>
            <a:lvl1pPr marL="0" indent="0" algn="l">
              <a:buNone/>
              <a:defRPr sz="32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a:t>
            </a:r>
          </a:p>
        </p:txBody>
      </p:sp>
      <p:sp>
        <p:nvSpPr>
          <p:cNvPr id="3" name="Rounded Rectangle 2"/>
          <p:cNvSpPr/>
          <p:nvPr userDrawn="1"/>
        </p:nvSpPr>
        <p:spPr>
          <a:xfrm>
            <a:off x="-1229193" y="1763713"/>
            <a:ext cx="10478124" cy="2398426"/>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711199" y="2018546"/>
            <a:ext cx="7417597" cy="1888760"/>
          </a:xfrm>
          <a:prstGeom prst="rect">
            <a:avLst/>
          </a:prstGeom>
        </p:spPr>
        <p:txBody>
          <a:bodyPr lIns="0" tIns="0" rIns="0" bIns="0" anchor="ctr" anchorCtr="0">
            <a:normAutofit/>
          </a:bodyPr>
          <a:lstStyle>
            <a:lvl1pPr marL="0" indent="0" algn="r">
              <a:lnSpc>
                <a:spcPct val="100000"/>
              </a:lnSpc>
              <a:buNone/>
              <a:defRPr sz="5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a:t>
            </a:r>
          </a:p>
        </p:txBody>
      </p:sp>
      <p:sp>
        <p:nvSpPr>
          <p:cNvPr id="11" name="Rounded Rectangle 10"/>
          <p:cNvSpPr/>
          <p:nvPr userDrawn="1"/>
        </p:nvSpPr>
        <p:spPr>
          <a:xfrm>
            <a:off x="7120328" y="4593134"/>
            <a:ext cx="10343214" cy="2398426"/>
          </a:xfrm>
          <a:prstGeom prst="roundRect">
            <a:avLst>
              <a:gd name="adj" fmla="val 50000"/>
            </a:avLst>
          </a:prstGeom>
          <a:solidFill>
            <a:schemeClr val="accent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2" name="Text Placeholder 15"/>
          <p:cNvSpPr>
            <a:spLocks noGrp="1"/>
          </p:cNvSpPr>
          <p:nvPr>
            <p:ph type="body" sz="quarter" idx="24" hasCustomPrompt="1"/>
          </p:nvPr>
        </p:nvSpPr>
        <p:spPr>
          <a:xfrm>
            <a:off x="8128000" y="4847967"/>
            <a:ext cx="7281889" cy="1888760"/>
          </a:xfrm>
          <a:prstGeom prst="rect">
            <a:avLst/>
          </a:prstGeom>
        </p:spPr>
        <p:txBody>
          <a:bodyPr lIns="0" tIns="0" rIns="0" bIns="0" anchor="ctr" anchorCtr="0">
            <a:normAutofit/>
          </a:bodyPr>
          <a:lstStyle>
            <a:lvl1pPr marL="0" indent="0" algn="l">
              <a:lnSpc>
                <a:spcPct val="100000"/>
              </a:lnSpc>
              <a:buNone/>
              <a:defRPr sz="5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a:t>
            </a:r>
          </a:p>
        </p:txBody>
      </p:sp>
      <p:sp>
        <p:nvSpPr>
          <p:cNvPr id="13" name="Text Placeholder 15"/>
          <p:cNvSpPr>
            <a:spLocks noGrp="1"/>
          </p:cNvSpPr>
          <p:nvPr>
            <p:ph type="body" sz="quarter" idx="25" hasCustomPrompt="1"/>
          </p:nvPr>
        </p:nvSpPr>
        <p:spPr>
          <a:xfrm>
            <a:off x="723899" y="4570584"/>
            <a:ext cx="5931733" cy="2420976"/>
          </a:xfrm>
          <a:prstGeom prst="rect">
            <a:avLst/>
          </a:prstGeom>
        </p:spPr>
        <p:txBody>
          <a:bodyPr lIns="0" tIns="180000" rIns="0" bIns="180000" numCol="1" spcCol="720000" anchor="ctr" anchorCtr="0">
            <a:normAutofit/>
          </a:bodyPr>
          <a:lstStyle>
            <a:lvl1pPr marL="0" indent="0" algn="r">
              <a:buNone/>
              <a:defRPr sz="32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22"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23"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406692618"/>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338919" y="6237108"/>
            <a:ext cx="2333665" cy="3500498"/>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701436" y="872215"/>
            <a:ext cx="1806936" cy="1548000"/>
          </a:xfrm>
          <a:prstGeom prst="rect">
            <a:avLst/>
          </a:prstGeom>
          <a:effectLst/>
        </p:spPr>
      </p:pic>
      <p:sp>
        <p:nvSpPr>
          <p:cNvPr id="23" name="Text Placeholder 25"/>
          <p:cNvSpPr>
            <a:spLocks noGrp="1"/>
          </p:cNvSpPr>
          <p:nvPr>
            <p:ph type="body" sz="quarter" idx="10" hasCustomPrompt="1"/>
          </p:nvPr>
        </p:nvSpPr>
        <p:spPr>
          <a:xfrm>
            <a:off x="1444596" y="1587501"/>
            <a:ext cx="13365686" cy="5436228"/>
          </a:xfrm>
          <a:prstGeom prst="rect">
            <a:avLst/>
          </a:prstGeom>
        </p:spPr>
        <p:txBody>
          <a:bodyPr wrap="square" lIns="0" tIns="0" rIns="0" bIns="0" anchor="ctr" anchorCtr="0">
            <a:normAutofit/>
          </a:bodyPr>
          <a:lstStyle>
            <a:lvl1pPr marL="0" indent="0" algn="ctr">
              <a:lnSpc>
                <a:spcPct val="100000"/>
              </a:lnSpc>
              <a:spcBef>
                <a:spcPts val="0"/>
              </a:spcBef>
              <a:buNone/>
              <a:defRPr sz="88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24" name="Text Placeholder 25"/>
          <p:cNvSpPr>
            <a:spLocks noGrp="1"/>
          </p:cNvSpPr>
          <p:nvPr>
            <p:ph type="body" sz="quarter" idx="11" hasCustomPrompt="1"/>
          </p:nvPr>
        </p:nvSpPr>
        <p:spPr>
          <a:xfrm>
            <a:off x="4102725" y="7017692"/>
            <a:ext cx="8279150" cy="939800"/>
          </a:xfrm>
          <a:prstGeom prst="rect">
            <a:avLst/>
          </a:prstGeom>
        </p:spPr>
        <p:txBody>
          <a:bodyPr wrap="square" lIns="0" tIns="180000" rIns="0" bIns="0" anchor="t" anchorCtr="0">
            <a:normAutofit/>
          </a:bodyPr>
          <a:lstStyle>
            <a:lvl1pPr marL="0" indent="0" algn="ctr">
              <a:spcBef>
                <a:spcPts val="300"/>
              </a:spcBef>
              <a:buNone/>
              <a:defRPr sz="4600" b="0"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 Cicero, 45BC</a:t>
            </a:r>
          </a:p>
        </p:txBody>
      </p:sp>
    </p:spTree>
    <p:extLst>
      <p:ext uri="{BB962C8B-B14F-4D97-AF65-F5344CB8AC3E}">
        <p14:creationId xmlns:p14="http://schemas.microsoft.com/office/powerpoint/2010/main" val="3379825335"/>
      </p:ext>
    </p:extLst>
  </p:cSld>
  <p:clrMapOvr>
    <a:masterClrMapping/>
  </p:clrMapOvr>
  <p:transition spd="med"/>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338919" y="6237108"/>
            <a:ext cx="2333665" cy="3500498"/>
          </a:xfrm>
          <a:prstGeom prst="rect">
            <a:avLst/>
          </a:prstGeom>
        </p:spPr>
      </p:pic>
      <p:sp>
        <p:nvSpPr>
          <p:cNvPr id="23" name="Text Placeholder 25"/>
          <p:cNvSpPr>
            <a:spLocks noGrp="1"/>
          </p:cNvSpPr>
          <p:nvPr>
            <p:ph type="body" sz="quarter" idx="10" hasCustomPrompt="1"/>
          </p:nvPr>
        </p:nvSpPr>
        <p:spPr>
          <a:xfrm>
            <a:off x="541867" y="829734"/>
            <a:ext cx="14986000"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4095563243"/>
      </p:ext>
    </p:extLst>
  </p:cSld>
  <p:clrMapOvr>
    <a:masterClrMapping/>
  </p:clrMapOvr>
  <p:transition spd="med"/>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6_Blank_statement">
    <p:spTree>
      <p:nvGrpSpPr>
        <p:cNvPr id="1" name=""/>
        <p:cNvGrpSpPr/>
        <p:nvPr/>
      </p:nvGrpSpPr>
      <p:grpSpPr>
        <a:xfrm>
          <a:off x="0" y="0"/>
          <a:ext cx="0" cy="0"/>
          <a:chOff x="0" y="0"/>
          <a:chExt cx="0" cy="0"/>
        </a:xfrm>
      </p:grpSpPr>
      <p:sp>
        <p:nvSpPr>
          <p:cNvPr id="3" name="Rectangle 2"/>
          <p:cNvSpPr/>
          <p:nvPr userDrawn="1"/>
        </p:nvSpPr>
        <p:spPr>
          <a:xfrm>
            <a:off x="0" y="15868"/>
            <a:ext cx="16297200" cy="9180000"/>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GB"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alphaModFix amt="22000"/>
            <a:extLst>
              <a:ext uri="{28A0092B-C50C-407E-A947-70E740481C1C}">
                <a14:useLocalDpi xmlns:a14="http://schemas.microsoft.com/office/drawing/2010/main" val="0"/>
              </a:ext>
            </a:extLst>
          </a:blip>
          <a:stretch>
            <a:fillRect/>
          </a:stretch>
        </p:blipFill>
        <p:spPr>
          <a:xfrm>
            <a:off x="1" y="15868"/>
            <a:ext cx="16297200" cy="9180000"/>
          </a:xfrm>
          <a:prstGeom prst="rect">
            <a:avLst/>
          </a:prstGeom>
          <a:noFill/>
        </p:spPr>
      </p:pic>
      <p:sp>
        <p:nvSpPr>
          <p:cNvPr id="23" name="Text Placeholder 25"/>
          <p:cNvSpPr>
            <a:spLocks noGrp="1"/>
          </p:cNvSpPr>
          <p:nvPr>
            <p:ph type="body" sz="quarter" idx="10" hasCustomPrompt="1"/>
          </p:nvPr>
        </p:nvSpPr>
        <p:spPr>
          <a:xfrm>
            <a:off x="541867" y="829734"/>
            <a:ext cx="14986000"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3576785596"/>
      </p:ext>
    </p:extLst>
  </p:cSld>
  <p:clrMapOvr>
    <a:masterClrMapping/>
  </p:clrMapOvr>
  <p:transition spd="med"/>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3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rgbClr val="2D3293"/>
              </a:gs>
              <a:gs pos="100000">
                <a:schemeClr val="accent2">
                  <a:lumMod val="75000"/>
                </a:schemeClr>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353933" y="6241933"/>
            <a:ext cx="2335200" cy="3502800"/>
          </a:xfrm>
          <a:prstGeom prst="rect">
            <a:avLst/>
          </a:prstGeom>
        </p:spPr>
      </p:pic>
      <p:sp>
        <p:nvSpPr>
          <p:cNvPr id="23" name="Text Placeholder 25"/>
          <p:cNvSpPr>
            <a:spLocks noGrp="1"/>
          </p:cNvSpPr>
          <p:nvPr>
            <p:ph type="body" sz="quarter" idx="10" hasCustomPrompt="1"/>
          </p:nvPr>
        </p:nvSpPr>
        <p:spPr>
          <a:xfrm>
            <a:off x="541867" y="829734"/>
            <a:ext cx="14986000"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1391107567"/>
      </p:ext>
    </p:extLst>
  </p:cSld>
  <p:clrMapOvr>
    <a:masterClrMapping/>
  </p:clrMapOvr>
  <p:transition spd="med"/>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4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0" y="0"/>
            <a:ext cx="16246121" cy="9144000"/>
          </a:xfrm>
          <a:prstGeom prst="rect">
            <a:avLst/>
          </a:prstGeom>
        </p:spPr>
      </p:pic>
      <p:sp>
        <p:nvSpPr>
          <p:cNvPr id="23" name="Text Placeholder 25"/>
          <p:cNvSpPr>
            <a:spLocks noGrp="1"/>
          </p:cNvSpPr>
          <p:nvPr>
            <p:ph type="body" sz="quarter" idx="10" hasCustomPrompt="1"/>
          </p:nvPr>
        </p:nvSpPr>
        <p:spPr>
          <a:xfrm>
            <a:off x="3945467" y="745067"/>
            <a:ext cx="8365067"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3464127377"/>
      </p:ext>
    </p:extLst>
  </p:cSld>
  <p:clrMapOvr>
    <a:masterClrMapping/>
  </p:clrMapOvr>
  <p:transition spd="med"/>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_Blank_statem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2" y="0"/>
            <a:ext cx="16246137" cy="9144000"/>
          </a:xfrm>
          <a:prstGeom prst="rect">
            <a:avLst/>
          </a:prstGeom>
        </p:spPr>
      </p:pic>
      <p:sp>
        <p:nvSpPr>
          <p:cNvPr id="23" name="Text Placeholder 25"/>
          <p:cNvSpPr>
            <a:spLocks noGrp="1"/>
          </p:cNvSpPr>
          <p:nvPr>
            <p:ph type="body" sz="quarter" idx="10" hasCustomPrompt="1"/>
          </p:nvPr>
        </p:nvSpPr>
        <p:spPr>
          <a:xfrm>
            <a:off x="3810000" y="745067"/>
            <a:ext cx="8636001"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accent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2669231368"/>
      </p:ext>
    </p:extLst>
  </p:cSld>
  <p:clrMapOvr>
    <a:masterClrMapping/>
  </p:clrMapOvr>
  <p:transition spd="med"/>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2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rgbClr val="2D3293"/>
              </a:gs>
              <a:gs pos="99000">
                <a:schemeClr val="accent2"/>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3" y="0"/>
            <a:ext cx="16246135" cy="9144000"/>
          </a:xfrm>
          <a:prstGeom prst="rect">
            <a:avLst/>
          </a:prstGeom>
        </p:spPr>
      </p:pic>
      <p:sp>
        <p:nvSpPr>
          <p:cNvPr id="23" name="Text Placeholder 25"/>
          <p:cNvSpPr>
            <a:spLocks noGrp="1"/>
          </p:cNvSpPr>
          <p:nvPr>
            <p:ph type="body" sz="quarter" idx="10" hasCustomPrompt="1"/>
          </p:nvPr>
        </p:nvSpPr>
        <p:spPr>
          <a:xfrm>
            <a:off x="3547534" y="1278467"/>
            <a:ext cx="9160933" cy="6587067"/>
          </a:xfrm>
          <a:prstGeom prst="rect">
            <a:avLst/>
          </a:prstGeom>
        </p:spPr>
        <p:txBody>
          <a:bodyPr wrap="square" lIns="0" tIns="0" rIns="0" bIns="0" anchor="ctr" anchorCtr="0">
            <a:normAutofit/>
          </a:bodyPr>
          <a:lstStyle>
            <a:lvl1pPr marL="0" indent="0" algn="ctr">
              <a:lnSpc>
                <a:spcPct val="100000"/>
              </a:lnSpc>
              <a:spcBef>
                <a:spcPts val="0"/>
              </a:spcBef>
              <a:buNone/>
              <a:defRPr sz="72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2680732054"/>
      </p:ext>
    </p:extLst>
  </p:cSld>
  <p:clrMapOvr>
    <a:masterClrMapping/>
  </p:clrMapOvr>
  <p:transition spd="med"/>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2" name="Rectangle 11"/>
          <p:cNvSpPr/>
          <p:nvPr userDrawn="1"/>
        </p:nvSpPr>
        <p:spPr>
          <a:xfrm>
            <a:off x="0" y="0"/>
            <a:ext cx="16256000" cy="9144000"/>
          </a:xfrm>
          <a:prstGeom prst="rect">
            <a:avLst/>
          </a:prstGeom>
          <a:gradFill>
            <a:gsLst>
              <a:gs pos="33000">
                <a:schemeClr val="accent5"/>
              </a:gs>
              <a:gs pos="100000">
                <a:schemeClr val="accent3"/>
              </a:gs>
            </a:gsLst>
            <a:lin ang="3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436085" y="815901"/>
            <a:ext cx="1012668" cy="867551"/>
          </a:xfrm>
          <a:prstGeom prst="rect">
            <a:avLst/>
          </a:prstGeom>
          <a:noFill/>
          <a:effectLst/>
        </p:spPr>
      </p:pic>
      <p:sp>
        <p:nvSpPr>
          <p:cNvPr id="4" name="Text Placeholder 25"/>
          <p:cNvSpPr>
            <a:spLocks noGrp="1"/>
          </p:cNvSpPr>
          <p:nvPr>
            <p:ph type="body" sz="quarter" idx="10" hasCustomPrompt="1"/>
          </p:nvPr>
        </p:nvSpPr>
        <p:spPr>
          <a:xfrm>
            <a:off x="999060" y="956202"/>
            <a:ext cx="10487597" cy="5436228"/>
          </a:xfrm>
          <a:prstGeom prst="rect">
            <a:avLst/>
          </a:prstGeom>
        </p:spPr>
        <p:txBody>
          <a:bodyPr wrap="square" lIns="0" tIns="0" rIns="0" bIns="0" anchor="ctr" anchorCtr="0">
            <a:normAutofit/>
          </a:bodyPr>
          <a:lstStyle>
            <a:lvl1pPr marL="0" indent="0" algn="r">
              <a:lnSpc>
                <a:spcPct val="85000"/>
              </a:lnSpc>
              <a:spcBef>
                <a:spcPts val="0"/>
              </a:spcBef>
              <a:buNone/>
              <a:defRPr sz="80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 name="Text Placeholder 25"/>
          <p:cNvSpPr>
            <a:spLocks noGrp="1"/>
          </p:cNvSpPr>
          <p:nvPr>
            <p:ph type="body" sz="quarter" idx="11" hasCustomPrompt="1"/>
          </p:nvPr>
        </p:nvSpPr>
        <p:spPr>
          <a:xfrm>
            <a:off x="11991084" y="4572000"/>
            <a:ext cx="3851149" cy="872281"/>
          </a:xfrm>
          <a:prstGeom prst="rect">
            <a:avLst/>
          </a:prstGeom>
        </p:spPr>
        <p:txBody>
          <a:bodyPr wrap="square" lIns="0" tIns="0" rIns="0" bIns="0" anchor="b" anchorCtr="0">
            <a:normAutofit/>
          </a:bodyPr>
          <a:lstStyle>
            <a:lvl1pPr marL="0" indent="0" algn="l">
              <a:spcBef>
                <a:spcPts val="0"/>
              </a:spcBef>
              <a:buNone/>
              <a:defRPr sz="4800" b="0" i="1"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Cicero, 45 BC</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4230671" y="-414216"/>
            <a:ext cx="1615589" cy="2423383"/>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409739" y="6025863"/>
            <a:ext cx="1615589" cy="2423383"/>
          </a:xfrm>
          <a:prstGeom prst="rect">
            <a:avLst/>
          </a:prstGeom>
        </p:spPr>
      </p:pic>
      <p:sp>
        <p:nvSpPr>
          <p:cNvPr id="20" name="Rectangle 19"/>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92499" y="8197313"/>
            <a:ext cx="1171863" cy="813671"/>
          </a:xfrm>
          <a:prstGeom prst="rect">
            <a:avLst/>
          </a:prstGeom>
        </p:spPr>
      </p:pic>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sp>
        <p:nvSpPr>
          <p:cNvPr id="16" name="Footer Placeholder 9"/>
          <p:cNvSpPr>
            <a:spLocks noGrp="1"/>
          </p:cNvSpPr>
          <p:nvPr>
            <p:ph type="ftr" sz="quarter" idx="18"/>
          </p:nvPr>
        </p:nvSpPr>
        <p:spPr>
          <a:xfrm>
            <a:off x="7246916" y="8416031"/>
            <a:ext cx="8290521" cy="376237"/>
          </a:xfrm>
        </p:spPr>
        <p:txBody>
          <a:bodyPr>
            <a:normAutofit/>
          </a:bodyPr>
          <a:lstStyle>
            <a:lvl1pPr algn="r">
              <a:defRPr sz="16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7"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spTree>
    <p:extLst>
      <p:ext uri="{BB962C8B-B14F-4D97-AF65-F5344CB8AC3E}">
        <p14:creationId xmlns:p14="http://schemas.microsoft.com/office/powerpoint/2010/main" val="2800419464"/>
      </p:ext>
    </p:extLst>
  </p:cSld>
  <p:clrMapOvr>
    <a:masterClrMapping/>
  </p:clrMapOvr>
  <p:transition spd="med"/>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12" name="Rectangle 11"/>
          <p:cNvSpPr/>
          <p:nvPr userDrawn="1"/>
        </p:nvSpPr>
        <p:spPr>
          <a:xfrm>
            <a:off x="0" y="0"/>
            <a:ext cx="16256000" cy="9144000"/>
          </a:xfrm>
          <a:prstGeom prst="rect">
            <a:avLst/>
          </a:prstGeom>
          <a:gradFill>
            <a:gsLst>
              <a:gs pos="33000">
                <a:schemeClr val="accent5"/>
              </a:gs>
              <a:gs pos="100000">
                <a:schemeClr val="accent3"/>
              </a:gs>
            </a:gsLst>
            <a:lin ang="3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flipV="1">
            <a:off x="409739" y="6025863"/>
            <a:ext cx="1615589" cy="2423383"/>
          </a:xfrm>
          <a:prstGeom prst="rect">
            <a:avLst/>
          </a:prstGeom>
        </p:spPr>
      </p:pic>
      <p:sp>
        <p:nvSpPr>
          <p:cNvPr id="20" name="Rectangle 19"/>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32" name="Picture 3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4236514" y="-419529"/>
            <a:ext cx="1615589" cy="2423383"/>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774898" y="1067627"/>
            <a:ext cx="1554806" cy="1332000"/>
          </a:xfrm>
          <a:prstGeom prst="rect">
            <a:avLst/>
          </a:prstGeom>
        </p:spPr>
      </p:pic>
      <p:pic>
        <p:nvPicPr>
          <p:cNvPr id="38" name="Picture 3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8210592" y="1248225"/>
            <a:ext cx="1061902" cy="909729"/>
          </a:xfrm>
          <a:prstGeom prst="rect">
            <a:avLst/>
          </a:prstGeom>
        </p:spPr>
      </p:pic>
      <p:sp>
        <p:nvSpPr>
          <p:cNvPr id="4" name="Text Placeholder 25"/>
          <p:cNvSpPr>
            <a:spLocks noGrp="1"/>
          </p:cNvSpPr>
          <p:nvPr>
            <p:ph type="body" sz="quarter" idx="10" hasCustomPrompt="1"/>
          </p:nvPr>
        </p:nvSpPr>
        <p:spPr>
          <a:xfrm>
            <a:off x="1715400" y="1599957"/>
            <a:ext cx="5554689" cy="3925164"/>
          </a:xfrm>
          <a:prstGeom prst="rect">
            <a:avLst/>
          </a:prstGeom>
        </p:spPr>
        <p:txBody>
          <a:bodyPr wrap="square" lIns="0" tIns="0" rIns="0" bIns="0" anchor="ctr" anchorCtr="0">
            <a:normAutofit/>
          </a:bodyPr>
          <a:lstStyle>
            <a:lvl1pPr marL="0" indent="0" algn="r">
              <a:lnSpc>
                <a:spcPct val="85000"/>
              </a:lnSpc>
              <a:spcBef>
                <a:spcPts val="0"/>
              </a:spcBef>
              <a:buNone/>
              <a:defRPr sz="36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34" name="Text Placeholder 25"/>
          <p:cNvSpPr>
            <a:spLocks noGrp="1"/>
          </p:cNvSpPr>
          <p:nvPr>
            <p:ph type="body" sz="quarter" idx="19" hasCustomPrompt="1"/>
          </p:nvPr>
        </p:nvSpPr>
        <p:spPr>
          <a:xfrm>
            <a:off x="8940659" y="1599957"/>
            <a:ext cx="5554689" cy="3925164"/>
          </a:xfrm>
          <a:prstGeom prst="rect">
            <a:avLst/>
          </a:prstGeom>
        </p:spPr>
        <p:txBody>
          <a:bodyPr wrap="square" lIns="0" tIns="0" rIns="0" bIns="0" anchor="ctr" anchorCtr="0">
            <a:normAutofit/>
          </a:bodyPr>
          <a:lstStyle>
            <a:lvl1pPr marL="0" indent="0" algn="l">
              <a:lnSpc>
                <a:spcPct val="85000"/>
              </a:lnSpc>
              <a:spcBef>
                <a:spcPts val="0"/>
              </a:spcBef>
              <a:buNone/>
              <a:defRPr sz="36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a:t>
            </a:r>
          </a:p>
        </p:txBody>
      </p:sp>
      <p:sp>
        <p:nvSpPr>
          <p:cNvPr id="35" name="Text Placeholder 25"/>
          <p:cNvSpPr>
            <a:spLocks noGrp="1"/>
          </p:cNvSpPr>
          <p:nvPr>
            <p:ph type="body" sz="quarter" idx="20" hasCustomPrompt="1"/>
          </p:nvPr>
        </p:nvSpPr>
        <p:spPr>
          <a:xfrm>
            <a:off x="9461046" y="5525120"/>
            <a:ext cx="3720780" cy="609601"/>
          </a:xfrm>
          <a:prstGeom prst="rect">
            <a:avLst/>
          </a:prstGeom>
        </p:spPr>
        <p:txBody>
          <a:bodyPr wrap="square" lIns="0" tIns="180000" rIns="0" bIns="0" anchor="t" anchorCtr="0">
            <a:normAutofit/>
          </a:bodyPr>
          <a:lstStyle>
            <a:lvl1pPr marL="0" indent="0" algn="ctr">
              <a:spcBef>
                <a:spcPts val="0"/>
              </a:spcBef>
              <a:buNone/>
              <a:defRPr sz="3200" b="0" i="1" spc="-15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Cicero, 45BC</a:t>
            </a:r>
          </a:p>
        </p:txBody>
      </p:sp>
      <p:sp>
        <p:nvSpPr>
          <p:cNvPr id="5" name="Text Placeholder 25"/>
          <p:cNvSpPr>
            <a:spLocks noGrp="1"/>
          </p:cNvSpPr>
          <p:nvPr>
            <p:ph type="body" sz="quarter" idx="11" hasCustomPrompt="1"/>
          </p:nvPr>
        </p:nvSpPr>
        <p:spPr>
          <a:xfrm>
            <a:off x="3250819" y="5525120"/>
            <a:ext cx="3690914" cy="609601"/>
          </a:xfrm>
          <a:prstGeom prst="rect">
            <a:avLst/>
          </a:prstGeom>
        </p:spPr>
        <p:txBody>
          <a:bodyPr wrap="square" lIns="0" tIns="180000" rIns="0" bIns="0" anchor="t" anchorCtr="0">
            <a:normAutofit/>
          </a:bodyPr>
          <a:lstStyle>
            <a:lvl1pPr marL="0" indent="0" algn="ctr">
              <a:spcBef>
                <a:spcPts val="0"/>
              </a:spcBef>
              <a:buNone/>
              <a:defRPr sz="3200" b="0" i="1" spc="-15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Cicero, 45BC</a:t>
            </a:r>
          </a:p>
        </p:txBody>
      </p:sp>
      <p:sp>
        <p:nvSpPr>
          <p:cNvPr id="42" name="Footer Placeholder 9"/>
          <p:cNvSpPr>
            <a:spLocks noGrp="1"/>
          </p:cNvSpPr>
          <p:nvPr>
            <p:ph type="ftr" sz="quarter" idx="18"/>
          </p:nvPr>
        </p:nvSpPr>
        <p:spPr>
          <a:xfrm>
            <a:off x="7246916" y="8416031"/>
            <a:ext cx="8290521" cy="376237"/>
          </a:xfrm>
        </p:spPr>
        <p:txBody>
          <a:bodyPr>
            <a:normAutofit/>
          </a:bodyPr>
          <a:lstStyle>
            <a:lvl1pPr algn="r">
              <a:defRPr sz="1600" b="0" i="0" spc="0">
                <a:solidFill>
                  <a:schemeClr val="bg2">
                    <a:lumMod val="50000"/>
                  </a:schemeClr>
                </a:solidFill>
                <a:latin typeface="Calibri" charset="0"/>
                <a:ea typeface="Calibri" charset="0"/>
                <a:cs typeface="Calibri" charset="0"/>
              </a:defRPr>
            </a:lvl1pPr>
          </a:lstStyle>
          <a:p>
            <a:r>
              <a:rPr lang="en-US"/>
              <a:t>OpenAIRE @ EOSC | RDA  | Berlin | 23rd March 2018</a:t>
            </a:r>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913299567"/>
      </p:ext>
    </p:extLst>
  </p:cSld>
  <p:clrMapOvr>
    <a:masterClrMapping/>
  </p:clrMapOvr>
  <p:transition spd="med"/>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Analyze">
    <p:spTree>
      <p:nvGrpSpPr>
        <p:cNvPr id="1" name=""/>
        <p:cNvGrpSpPr/>
        <p:nvPr/>
      </p:nvGrpSpPr>
      <p:grpSpPr>
        <a:xfrm>
          <a:off x="0" y="0"/>
          <a:ext cx="0" cy="0"/>
          <a:chOff x="0" y="0"/>
          <a:chExt cx="0" cy="0"/>
        </a:xfrm>
      </p:grpSpPr>
      <p:grpSp>
        <p:nvGrpSpPr>
          <p:cNvPr id="35" name="Group 34"/>
          <p:cNvGrpSpPr/>
          <p:nvPr userDrawn="1"/>
        </p:nvGrpSpPr>
        <p:grpSpPr>
          <a:xfrm>
            <a:off x="4977114" y="3355141"/>
            <a:ext cx="1461541" cy="255212"/>
            <a:chOff x="4977114" y="3355141"/>
            <a:chExt cx="1461541" cy="255212"/>
          </a:xfrm>
        </p:grpSpPr>
        <p:cxnSp>
          <p:nvCxnSpPr>
            <p:cNvPr id="10" name="Straight Connector 9"/>
            <p:cNvCxnSpPr/>
            <p:nvPr userDrawn="1"/>
          </p:nvCxnSpPr>
          <p:spPr>
            <a:xfrm>
              <a:off x="4977114" y="3355141"/>
              <a:ext cx="1206329"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2" name="Straight Connector 11"/>
            <p:cNvCxnSpPr/>
            <p:nvPr userDrawn="1"/>
          </p:nvCxnSpPr>
          <p:spPr>
            <a:xfrm>
              <a:off x="6183443" y="3355141"/>
              <a:ext cx="255212" cy="255212"/>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grpSp>
        <p:nvGrpSpPr>
          <p:cNvPr id="36" name="Group 35"/>
          <p:cNvGrpSpPr/>
          <p:nvPr userDrawn="1"/>
        </p:nvGrpSpPr>
        <p:grpSpPr>
          <a:xfrm rot="10800000" flipH="1">
            <a:off x="4963180" y="5245881"/>
            <a:ext cx="1866955" cy="657494"/>
            <a:chOff x="5150967" y="3355141"/>
            <a:chExt cx="1488828" cy="157687"/>
          </a:xfrm>
        </p:grpSpPr>
        <p:cxnSp>
          <p:nvCxnSpPr>
            <p:cNvPr id="37" name="Straight Connector 36"/>
            <p:cNvCxnSpPr/>
            <p:nvPr userDrawn="1"/>
          </p:nvCxnSpPr>
          <p:spPr>
            <a:xfrm rot="10800000" flipH="1">
              <a:off x="5150967" y="3355141"/>
              <a:ext cx="1032476"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38" name="Straight Connector 37"/>
            <p:cNvCxnSpPr/>
            <p:nvPr userDrawn="1"/>
          </p:nvCxnSpPr>
          <p:spPr>
            <a:xfrm rot="10800000" flipH="1" flipV="1">
              <a:off x="6183443" y="3355141"/>
              <a:ext cx="456352" cy="157687"/>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41" name="Text Placeholder 15"/>
          <p:cNvSpPr>
            <a:spLocks noGrp="1"/>
          </p:cNvSpPr>
          <p:nvPr>
            <p:ph type="body" sz="quarter" idx="27" hasCustomPrompt="1"/>
          </p:nvPr>
        </p:nvSpPr>
        <p:spPr>
          <a:xfrm>
            <a:off x="711200" y="5452946"/>
            <a:ext cx="4010702" cy="1963854"/>
          </a:xfrm>
          <a:prstGeom prst="rect">
            <a:avLst/>
          </a:prstGeom>
        </p:spPr>
        <p:txBody>
          <a:bodyPr lIns="0" tIns="72000" rIns="0" bIns="0" numCol="1" spcCol="720000" anchor="t" anchorCtr="0">
            <a:normAutofit/>
          </a:bodyPr>
          <a:lstStyle>
            <a:lvl1pPr marL="0" indent="0" algn="r">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a:t>
            </a:r>
          </a:p>
        </p:txBody>
      </p:sp>
      <p:sp>
        <p:nvSpPr>
          <p:cNvPr id="42" name="Text Placeholder 15"/>
          <p:cNvSpPr>
            <a:spLocks noGrp="1"/>
          </p:cNvSpPr>
          <p:nvPr>
            <p:ph type="body" sz="quarter" idx="28" hasCustomPrompt="1"/>
          </p:nvPr>
        </p:nvSpPr>
        <p:spPr>
          <a:xfrm>
            <a:off x="11399735" y="5185718"/>
            <a:ext cx="4010702" cy="2031862"/>
          </a:xfrm>
          <a:prstGeom prst="rect">
            <a:avLst/>
          </a:prstGeom>
        </p:spPr>
        <p:txBody>
          <a:bodyPr lIns="0" tIns="72000" rIns="0" bIns="0" numCol="1" spcCol="720000" anchor="t" anchorCtr="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43" name="Text Placeholder 15"/>
          <p:cNvSpPr>
            <a:spLocks noGrp="1"/>
          </p:cNvSpPr>
          <p:nvPr>
            <p:ph type="body" sz="quarter" idx="29" hasCustomPrompt="1"/>
          </p:nvPr>
        </p:nvSpPr>
        <p:spPr>
          <a:xfrm>
            <a:off x="11399735" y="2188518"/>
            <a:ext cx="4010702" cy="1892663"/>
          </a:xfrm>
          <a:prstGeom prst="rect">
            <a:avLst/>
          </a:prstGeom>
        </p:spPr>
        <p:txBody>
          <a:bodyPr lIns="0" tIns="72000" rIns="0" bIns="0" numCol="1" spcCol="720000" anchor="t" anchorCtr="0">
            <a:normAutofit/>
          </a:bodyPr>
          <a:lstStyle>
            <a:lvl1pPr marL="0" indent="0" algn="l">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p>
        </p:txBody>
      </p:sp>
      <p:grpSp>
        <p:nvGrpSpPr>
          <p:cNvPr id="44" name="Group 43"/>
          <p:cNvGrpSpPr/>
          <p:nvPr userDrawn="1"/>
        </p:nvGrpSpPr>
        <p:grpSpPr>
          <a:xfrm flipH="1">
            <a:off x="9317513" y="3011918"/>
            <a:ext cx="1756889" cy="941658"/>
            <a:chOff x="5435972" y="3355141"/>
            <a:chExt cx="1401055" cy="225838"/>
          </a:xfrm>
        </p:grpSpPr>
        <p:cxnSp>
          <p:nvCxnSpPr>
            <p:cNvPr id="45" name="Straight Connector 44"/>
            <p:cNvCxnSpPr/>
            <p:nvPr userDrawn="1"/>
          </p:nvCxnSpPr>
          <p:spPr>
            <a:xfrm>
              <a:off x="5435972" y="3355141"/>
              <a:ext cx="74747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46" name="Straight Connector 45"/>
            <p:cNvCxnSpPr/>
            <p:nvPr userDrawn="1"/>
          </p:nvCxnSpPr>
          <p:spPr>
            <a:xfrm rot="10800000" flipH="1" flipV="1">
              <a:off x="6183443" y="3355141"/>
              <a:ext cx="653584" cy="225838"/>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48" name="Text Placeholder 15"/>
          <p:cNvSpPr>
            <a:spLocks noGrp="1"/>
          </p:cNvSpPr>
          <p:nvPr>
            <p:ph type="body" sz="quarter" idx="30" hasCustomPrompt="1"/>
          </p:nvPr>
        </p:nvSpPr>
        <p:spPr>
          <a:xfrm>
            <a:off x="720000" y="1578919"/>
            <a:ext cx="4010703" cy="609600"/>
          </a:xfrm>
          <a:prstGeom prst="rect">
            <a:avLst/>
          </a:prstGeom>
        </p:spPr>
        <p:txBody>
          <a:bodyPr lIns="0" tIns="0" rIns="0" bIns="0" anchor="b" anchorCtr="0">
            <a:normAutofit/>
          </a:bodyPr>
          <a:lstStyle>
            <a:lvl1pPr marL="0" indent="0" algn="r">
              <a:buNone/>
              <a:defRPr sz="2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sp>
        <p:nvSpPr>
          <p:cNvPr id="49" name="Text Placeholder 15"/>
          <p:cNvSpPr>
            <a:spLocks noGrp="1"/>
          </p:cNvSpPr>
          <p:nvPr>
            <p:ph type="body" sz="quarter" idx="31" hasCustomPrompt="1"/>
          </p:nvPr>
        </p:nvSpPr>
        <p:spPr>
          <a:xfrm>
            <a:off x="711200" y="2188519"/>
            <a:ext cx="4010702" cy="1892662"/>
          </a:xfrm>
          <a:prstGeom prst="rect">
            <a:avLst/>
          </a:prstGeom>
        </p:spPr>
        <p:txBody>
          <a:bodyPr lIns="0" tIns="72000" rIns="0" bIns="0" numCol="1" spcCol="720000" anchor="t" anchorCtr="0">
            <a:normAutofit/>
          </a:bodyPr>
          <a:lstStyle>
            <a:lvl1pPr marL="0" indent="0" algn="r">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p>
        </p:txBody>
      </p:sp>
      <p:sp>
        <p:nvSpPr>
          <p:cNvPr id="50" name="Text Placeholder 15"/>
          <p:cNvSpPr>
            <a:spLocks noGrp="1"/>
          </p:cNvSpPr>
          <p:nvPr>
            <p:ph type="body" sz="quarter" idx="32" hasCustomPrompt="1"/>
          </p:nvPr>
        </p:nvSpPr>
        <p:spPr>
          <a:xfrm>
            <a:off x="720000" y="4843346"/>
            <a:ext cx="4010703" cy="609600"/>
          </a:xfrm>
          <a:prstGeom prst="rect">
            <a:avLst/>
          </a:prstGeom>
        </p:spPr>
        <p:txBody>
          <a:bodyPr lIns="0" tIns="0" rIns="0" bIns="0" anchor="b" anchorCtr="0">
            <a:normAutofit/>
          </a:bodyPr>
          <a:lstStyle>
            <a:lvl1pPr marL="0" indent="0" algn="r">
              <a:buNone/>
              <a:defRPr sz="2800" b="1" i="0" spc="-151" baseline="0">
                <a:solidFill>
                  <a:schemeClr val="accent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sp>
        <p:nvSpPr>
          <p:cNvPr id="51" name="Text Placeholder 15"/>
          <p:cNvSpPr>
            <a:spLocks noGrp="1"/>
          </p:cNvSpPr>
          <p:nvPr>
            <p:ph type="body" sz="quarter" idx="33" hasCustomPrompt="1"/>
          </p:nvPr>
        </p:nvSpPr>
        <p:spPr>
          <a:xfrm>
            <a:off x="11399734" y="1578919"/>
            <a:ext cx="4010703" cy="609600"/>
          </a:xfrm>
          <a:prstGeom prst="rect">
            <a:avLst/>
          </a:prstGeom>
        </p:spPr>
        <p:txBody>
          <a:bodyPr lIns="0" tIns="0" rIns="0" bIns="0" anchor="b" anchorCtr="0">
            <a:normAutofit/>
          </a:bodyPr>
          <a:lstStyle>
            <a:lvl1pPr marL="0" indent="0" algn="l">
              <a:buNone/>
              <a:defRPr sz="2800" b="1" i="0" spc="-151" baseline="0">
                <a:solidFill>
                  <a:schemeClr val="accent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grpSp>
        <p:nvGrpSpPr>
          <p:cNvPr id="52" name="Group 51"/>
          <p:cNvGrpSpPr/>
          <p:nvPr userDrawn="1"/>
        </p:nvGrpSpPr>
        <p:grpSpPr>
          <a:xfrm flipH="1" flipV="1">
            <a:off x="9814139" y="5741248"/>
            <a:ext cx="1260263" cy="405551"/>
            <a:chOff x="5533392" y="3355141"/>
            <a:chExt cx="905263" cy="255212"/>
          </a:xfrm>
        </p:grpSpPr>
        <p:cxnSp>
          <p:nvCxnSpPr>
            <p:cNvPr id="53" name="Straight Connector 52"/>
            <p:cNvCxnSpPr/>
            <p:nvPr userDrawn="1"/>
          </p:nvCxnSpPr>
          <p:spPr>
            <a:xfrm flipV="1">
              <a:off x="5533392" y="3355141"/>
              <a:ext cx="65005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54" name="Straight Connector 53"/>
            <p:cNvCxnSpPr/>
            <p:nvPr userDrawn="1"/>
          </p:nvCxnSpPr>
          <p:spPr>
            <a:xfrm>
              <a:off x="6183443" y="3355141"/>
              <a:ext cx="255212" cy="255212"/>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57" name="Text Placeholder 15"/>
          <p:cNvSpPr>
            <a:spLocks noGrp="1"/>
          </p:cNvSpPr>
          <p:nvPr>
            <p:ph type="body" sz="quarter" idx="34" hasCustomPrompt="1"/>
          </p:nvPr>
        </p:nvSpPr>
        <p:spPr>
          <a:xfrm>
            <a:off x="11399734" y="4576118"/>
            <a:ext cx="4010703" cy="609600"/>
          </a:xfrm>
          <a:prstGeom prst="rect">
            <a:avLst/>
          </a:prstGeom>
        </p:spPr>
        <p:txBody>
          <a:bodyPr lIns="0" tIns="0" rIns="0" bIns="0" anchor="b" anchorCtr="0">
            <a:normAutofit/>
          </a:bodyPr>
          <a:lstStyle>
            <a:lvl1pPr marL="0" indent="0" algn="l">
              <a:buNone/>
              <a:defRPr sz="2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pic>
        <p:nvPicPr>
          <p:cNvPr id="61" name="Picture 6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47872" y="2701698"/>
            <a:ext cx="3258477" cy="3715808"/>
          </a:xfrm>
          <a:prstGeom prst="rect">
            <a:avLst/>
          </a:prstGeom>
        </p:spPr>
      </p:pic>
      <p:sp>
        <p:nvSpPr>
          <p:cNvPr id="28" name="Text Placeholder 25"/>
          <p:cNvSpPr>
            <a:spLocks noGrp="1"/>
          </p:cNvSpPr>
          <p:nvPr>
            <p:ph type="body" sz="quarter" idx="10" hasCustomPrompt="1"/>
          </p:nvPr>
        </p:nvSpPr>
        <p:spPr>
          <a:xfrm>
            <a:off x="711199" y="408676"/>
            <a:ext cx="14699237" cy="1051824"/>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p>
        </p:txBody>
      </p:sp>
      <p:pic>
        <p:nvPicPr>
          <p:cNvPr id="30" name="Picture 2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33"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Helvetica" charset="0"/>
                <a:ea typeface="Helvetica" charset="0"/>
                <a:cs typeface="Helvetica" charset="0"/>
              </a:defRPr>
            </a:lvl1pPr>
          </a:lstStyle>
          <a:p>
            <a:r>
              <a:rPr lang="it-IT" sz="1000" spc="-80" dirty="0">
                <a:solidFill>
                  <a:srgbClr val="000000"/>
                </a:solidFill>
              </a:rPr>
              <a:t>Università di Pisa, Corso di didattica trasversale (LABCD5) “Curare e conservare il dato per la ricerca” – 18 </a:t>
            </a:r>
            <a:r>
              <a:rPr lang="it-IT" sz="1000" spc="-80" dirty="0" err="1">
                <a:solidFill>
                  <a:srgbClr val="000000"/>
                </a:solidFill>
              </a:rPr>
              <a:t>Dic</a:t>
            </a:r>
            <a:r>
              <a:rPr lang="it-IT" sz="1000" spc="-80" dirty="0">
                <a:solidFill>
                  <a:srgbClr val="000000"/>
                </a:solidFill>
              </a:rPr>
              <a:t> 2018</a:t>
            </a:r>
            <a:endParaRPr lang="en-US" sz="1000" spc="-80" dirty="0">
              <a:solidFill>
                <a:srgbClr val="000000"/>
              </a:solidFill>
            </a:endParaRPr>
          </a:p>
        </p:txBody>
      </p:sp>
      <p:sp>
        <p:nvSpPr>
          <p:cNvPr id="34"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40" name="Picture 3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771614401"/>
      </p:ext>
    </p:extLst>
  </p:cSld>
  <p:clrMapOvr>
    <a:masterClrMapping/>
  </p:clrMapOvr>
  <p:transition spd="med"/>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4 Blocks - Phot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27583" y="0"/>
            <a:ext cx="4628417" cy="9155111"/>
          </a:xfrm>
          <a:prstGeom prst="rect">
            <a:avLst/>
          </a:prstGeom>
        </p:spPr>
      </p:pic>
      <p:sp>
        <p:nvSpPr>
          <p:cNvPr id="5" name="Text Placeholder 25"/>
          <p:cNvSpPr>
            <a:spLocks noGrp="1"/>
          </p:cNvSpPr>
          <p:nvPr>
            <p:ph type="body" sz="quarter" idx="10" hasCustomPrompt="1"/>
          </p:nvPr>
        </p:nvSpPr>
        <p:spPr>
          <a:xfrm>
            <a:off x="711200" y="552085"/>
            <a:ext cx="10210800" cy="908415"/>
          </a:xfrm>
          <a:prstGeom prst="rect">
            <a:avLst/>
          </a:prstGeom>
        </p:spPr>
        <p:txBody>
          <a:bodyPr wrap="square" lIns="0" tIns="0" rIns="0" bIns="0" anchor="b" anchorCtr="0">
            <a:noAutofit/>
          </a:bodyPr>
          <a:lstStyle>
            <a:lvl1pPr marL="0" indent="0" algn="l">
              <a:lnSpc>
                <a:spcPct val="85000"/>
              </a:lnSpc>
              <a:spcBef>
                <a:spcPts val="0"/>
              </a:spcBef>
              <a:buNone/>
              <a:defRPr sz="54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sp>
        <p:nvSpPr>
          <p:cNvPr id="19" name="Rectangle 18"/>
          <p:cNvSpPr/>
          <p:nvPr userDrawn="1"/>
        </p:nvSpPr>
        <p:spPr>
          <a:xfrm>
            <a:off x="11627582" y="-1"/>
            <a:ext cx="4689798" cy="914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17" name="Text Placeholder 15"/>
          <p:cNvSpPr>
            <a:spLocks noGrp="1"/>
          </p:cNvSpPr>
          <p:nvPr>
            <p:ph type="body" sz="quarter" idx="27" hasCustomPrompt="1"/>
          </p:nvPr>
        </p:nvSpPr>
        <p:spPr>
          <a:xfrm>
            <a:off x="711201" y="216724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33" name="Text Placeholder 15"/>
          <p:cNvSpPr>
            <a:spLocks noGrp="1"/>
          </p:cNvSpPr>
          <p:nvPr>
            <p:ph type="body" sz="quarter" idx="28" hasCustomPrompt="1"/>
          </p:nvPr>
        </p:nvSpPr>
        <p:spPr>
          <a:xfrm>
            <a:off x="6070600" y="216724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a:t>
            </a:r>
          </a:p>
        </p:txBody>
      </p:sp>
      <p:sp>
        <p:nvSpPr>
          <p:cNvPr id="9" name="Rectangle 8"/>
          <p:cNvSpPr/>
          <p:nvPr userDrawn="1"/>
        </p:nvSpPr>
        <p:spPr>
          <a:xfrm>
            <a:off x="711200" y="2082800"/>
            <a:ext cx="4851401" cy="8444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8" name="Rectangle 37"/>
          <p:cNvSpPr/>
          <p:nvPr userDrawn="1"/>
        </p:nvSpPr>
        <p:spPr>
          <a:xfrm>
            <a:off x="6070599" y="2082800"/>
            <a:ext cx="4851401"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9" name="Rectangle 38"/>
          <p:cNvSpPr/>
          <p:nvPr userDrawn="1"/>
        </p:nvSpPr>
        <p:spPr>
          <a:xfrm>
            <a:off x="711200" y="4578991"/>
            <a:ext cx="4851401" cy="84449"/>
          </a:xfrm>
          <a:prstGeom prst="rect">
            <a:avLst/>
          </a:prstGeom>
          <a:solidFill>
            <a:schemeClr val="accent1">
              <a:lumMod val="60000"/>
              <a:lumOff val="40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0" name="Rectangle 39"/>
          <p:cNvSpPr/>
          <p:nvPr userDrawn="1"/>
        </p:nvSpPr>
        <p:spPr>
          <a:xfrm>
            <a:off x="6070599" y="4578991"/>
            <a:ext cx="4851401" cy="84449"/>
          </a:xfrm>
          <a:prstGeom prst="rect">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Text Placeholder 15"/>
          <p:cNvSpPr>
            <a:spLocks noGrp="1"/>
          </p:cNvSpPr>
          <p:nvPr>
            <p:ph type="body" sz="quarter" idx="29" hasCustomPrompt="1"/>
          </p:nvPr>
        </p:nvSpPr>
        <p:spPr>
          <a:xfrm>
            <a:off x="711201" y="466107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l-GR" dirty="0"/>
              <a:t>Ι</a:t>
            </a:r>
            <a:r>
              <a:rPr lang="en-US" dirty="0" err="1"/>
              <a:t>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ligula </a:t>
            </a:r>
            <a:r>
              <a:rPr lang="en-US" dirty="0" err="1"/>
              <a:t>eget</a:t>
            </a:r>
            <a:r>
              <a:rPr lang="en-US" dirty="0"/>
              <a:t> dolor. </a:t>
            </a:r>
          </a:p>
        </p:txBody>
      </p:sp>
      <p:sp>
        <p:nvSpPr>
          <p:cNvPr id="42" name="Text Placeholder 15"/>
          <p:cNvSpPr>
            <a:spLocks noGrp="1"/>
          </p:cNvSpPr>
          <p:nvPr>
            <p:ph type="body" sz="quarter" idx="30" hasCustomPrompt="1"/>
          </p:nvPr>
        </p:nvSpPr>
        <p:spPr>
          <a:xfrm>
            <a:off x="6070600" y="466107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dolor.</a:t>
            </a:r>
            <a:r>
              <a:rPr lang="el-GR" dirty="0"/>
              <a:t> </a:t>
            </a:r>
            <a:r>
              <a:rPr lang="en-US" dirty="0" err="1"/>
              <a:t>ipsum</a:t>
            </a:r>
            <a:r>
              <a:rPr lang="en-US" dirty="0"/>
              <a:t> </a:t>
            </a:r>
          </a:p>
        </p:txBody>
      </p:sp>
      <p:sp>
        <p:nvSpPr>
          <p:cNvPr id="45" name="Footer Placeholder 9"/>
          <p:cNvSpPr>
            <a:spLocks noGrp="1"/>
          </p:cNvSpPr>
          <p:nvPr>
            <p:ph type="ftr" sz="quarter" idx="18"/>
          </p:nvPr>
        </p:nvSpPr>
        <p:spPr>
          <a:xfrm>
            <a:off x="4506556" y="8574271"/>
            <a:ext cx="8290521" cy="314045"/>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1"/>
                </a:solidFill>
                <a:latin typeface="Helvetica" charset="0"/>
                <a:ea typeface="Helvetica" charset="0"/>
                <a:cs typeface="Helvetica" charset="0"/>
              </a:defRPr>
            </a:lvl1pPr>
          </a:lstStyle>
          <a:p>
            <a:r>
              <a:rPr lang="it-IT" sz="1000" spc="-80" dirty="0">
                <a:solidFill>
                  <a:srgbClr val="000000"/>
                </a:solidFill>
              </a:rPr>
              <a:t>Università di Pisa, Corso di didattica trasversale (LABCD5) “Curare e conservare il dato per la ricerca” – 18 </a:t>
            </a:r>
            <a:r>
              <a:rPr lang="it-IT" sz="1000" spc="-80" dirty="0" err="1">
                <a:solidFill>
                  <a:srgbClr val="000000"/>
                </a:solidFill>
              </a:rPr>
              <a:t>Dic</a:t>
            </a:r>
            <a:r>
              <a:rPr lang="it-IT" sz="1000" spc="-80" dirty="0">
                <a:solidFill>
                  <a:srgbClr val="000000"/>
                </a:solidFill>
              </a:rPr>
              <a:t> 2018</a:t>
            </a:r>
            <a:endParaRPr lang="en-US" sz="1000" spc="-80" dirty="0">
              <a:solidFill>
                <a:srgbClr val="000000"/>
              </a:solidFill>
            </a:endParaRPr>
          </a:p>
        </p:txBody>
      </p:sp>
      <p:sp>
        <p:nvSpPr>
          <p:cNvPr id="20" name="Slide Number Placeholder 2"/>
          <p:cNvSpPr>
            <a:spLocks noGrp="1"/>
          </p:cNvSpPr>
          <p:nvPr>
            <p:ph type="sldNum" sz="quarter" idx="4"/>
          </p:nvPr>
        </p:nvSpPr>
        <p:spPr>
          <a:xfrm>
            <a:off x="15571303" y="8602293"/>
            <a:ext cx="508000" cy="376237"/>
          </a:xfrm>
          <a:prstGeom prst="rect">
            <a:avLst/>
          </a:prstGeom>
        </p:spPr>
        <p:txBody>
          <a:bodyPr vert="horz" lIns="91440" tIns="45720" rIns="91440" bIns="45720" rtlCol="0" anchor="ctr"/>
          <a:lstStyle>
            <a:lvl1pPr algn="r">
              <a:defRPr sz="1600" b="0" i="0">
                <a:solidFill>
                  <a:schemeClr val="bg1"/>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1" name="Picture 2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21824582"/>
      </p:ext>
    </p:extLst>
  </p:cSld>
  <p:clrMapOvr>
    <a:masterClrMapping/>
  </p:clrMapOvr>
  <p:transition spd="med"/>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3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711199" y="355600"/>
            <a:ext cx="14826237" cy="1104900"/>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a:t>
            </a:r>
            <a:r>
              <a:rPr lang="el-GR" dirty="0"/>
              <a:t>- 3</a:t>
            </a:r>
            <a:r>
              <a:rPr lang="en-US" dirty="0"/>
              <a:t> Boxes</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1" name="Rectangle 30"/>
          <p:cNvSpPr/>
          <p:nvPr userDrawn="1"/>
        </p:nvSpPr>
        <p:spPr>
          <a:xfrm>
            <a:off x="711200" y="1933732"/>
            <a:ext cx="4532131" cy="180000"/>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6" name="Rectangle 35"/>
          <p:cNvSpPr/>
          <p:nvPr userDrawn="1"/>
        </p:nvSpPr>
        <p:spPr>
          <a:xfrm>
            <a:off x="5861934" y="1933732"/>
            <a:ext cx="4532131" cy="180000"/>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Rectangle 40"/>
          <p:cNvSpPr/>
          <p:nvPr userDrawn="1"/>
        </p:nvSpPr>
        <p:spPr>
          <a:xfrm>
            <a:off x="11012668" y="1933732"/>
            <a:ext cx="4532131" cy="180000"/>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2" name="Rectangle 41"/>
          <p:cNvSpPr/>
          <p:nvPr userDrawn="1"/>
        </p:nvSpPr>
        <p:spPr>
          <a:xfrm>
            <a:off x="711200" y="7000354"/>
            <a:ext cx="4532131" cy="8444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3" name="Rectangle 42"/>
          <p:cNvSpPr/>
          <p:nvPr userDrawn="1"/>
        </p:nvSpPr>
        <p:spPr>
          <a:xfrm>
            <a:off x="5861934" y="6999710"/>
            <a:ext cx="4532131"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4" name="Rectangle 43"/>
          <p:cNvSpPr/>
          <p:nvPr userDrawn="1"/>
        </p:nvSpPr>
        <p:spPr>
          <a:xfrm>
            <a:off x="11012668" y="6999709"/>
            <a:ext cx="4532131" cy="84449"/>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8" name="Text Placeholder 15"/>
          <p:cNvSpPr>
            <a:spLocks noGrp="1"/>
          </p:cNvSpPr>
          <p:nvPr>
            <p:ph type="body" sz="quarter" idx="27" hasCustomPrompt="1"/>
          </p:nvPr>
        </p:nvSpPr>
        <p:spPr>
          <a:xfrm>
            <a:off x="711201" y="3229338"/>
            <a:ext cx="453213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49" name="Text Placeholder 25"/>
          <p:cNvSpPr>
            <a:spLocks noGrp="1"/>
          </p:cNvSpPr>
          <p:nvPr>
            <p:ph type="body" sz="quarter" idx="28" hasCustomPrompt="1"/>
          </p:nvPr>
        </p:nvSpPr>
        <p:spPr>
          <a:xfrm>
            <a:off x="711200" y="2430866"/>
            <a:ext cx="4532132"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50" name="Text Placeholder 15"/>
          <p:cNvSpPr>
            <a:spLocks noGrp="1"/>
          </p:cNvSpPr>
          <p:nvPr>
            <p:ph type="body" sz="quarter" idx="29" hasCustomPrompt="1"/>
          </p:nvPr>
        </p:nvSpPr>
        <p:spPr>
          <a:xfrm>
            <a:off x="5861934" y="3229338"/>
            <a:ext cx="453213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1" name="Text Placeholder 25"/>
          <p:cNvSpPr>
            <a:spLocks noGrp="1"/>
          </p:cNvSpPr>
          <p:nvPr>
            <p:ph type="body" sz="quarter" idx="30" hasCustomPrompt="1"/>
          </p:nvPr>
        </p:nvSpPr>
        <p:spPr>
          <a:xfrm>
            <a:off x="5861933" y="2430866"/>
            <a:ext cx="4532132"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2</a:t>
            </a:r>
          </a:p>
        </p:txBody>
      </p:sp>
      <p:sp>
        <p:nvSpPr>
          <p:cNvPr id="52" name="Text Placeholder 15"/>
          <p:cNvSpPr>
            <a:spLocks noGrp="1"/>
          </p:cNvSpPr>
          <p:nvPr>
            <p:ph type="body" sz="quarter" idx="31" hasCustomPrompt="1"/>
          </p:nvPr>
        </p:nvSpPr>
        <p:spPr>
          <a:xfrm>
            <a:off x="11012669" y="3229338"/>
            <a:ext cx="453213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3" name="Text Placeholder 25"/>
          <p:cNvSpPr>
            <a:spLocks noGrp="1"/>
          </p:cNvSpPr>
          <p:nvPr>
            <p:ph type="body" sz="quarter" idx="32" hasCustomPrompt="1"/>
          </p:nvPr>
        </p:nvSpPr>
        <p:spPr>
          <a:xfrm>
            <a:off x="11012668" y="2430866"/>
            <a:ext cx="4532132"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3</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26"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27"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328733576"/>
      </p:ext>
    </p:extLst>
  </p:cSld>
  <p:clrMapOvr>
    <a:masterClrMapping/>
  </p:clrMapOvr>
  <p:transition spd="med"/>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1_3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711199" y="355600"/>
            <a:ext cx="14826237" cy="1104900"/>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a:t>
            </a:r>
            <a:r>
              <a:rPr lang="el-GR" dirty="0"/>
              <a:t>- </a:t>
            </a:r>
            <a:r>
              <a:rPr lang="en-US" dirty="0"/>
              <a:t>2 Boxes</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6" name="Rectangle 35"/>
          <p:cNvSpPr/>
          <p:nvPr userDrawn="1"/>
        </p:nvSpPr>
        <p:spPr>
          <a:xfrm>
            <a:off x="711200" y="1933731"/>
            <a:ext cx="7200000" cy="180000"/>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Rectangle 40"/>
          <p:cNvSpPr/>
          <p:nvPr userDrawn="1"/>
        </p:nvSpPr>
        <p:spPr>
          <a:xfrm>
            <a:off x="8354543" y="1933732"/>
            <a:ext cx="7200000" cy="180000"/>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3" name="Rectangle 42"/>
          <p:cNvSpPr/>
          <p:nvPr userDrawn="1"/>
        </p:nvSpPr>
        <p:spPr>
          <a:xfrm>
            <a:off x="711200" y="6999709"/>
            <a:ext cx="7200000"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4" name="Rectangle 43"/>
          <p:cNvSpPr/>
          <p:nvPr userDrawn="1"/>
        </p:nvSpPr>
        <p:spPr>
          <a:xfrm>
            <a:off x="8354543" y="6999709"/>
            <a:ext cx="7200000" cy="84449"/>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0" name="Text Placeholder 15"/>
          <p:cNvSpPr>
            <a:spLocks noGrp="1"/>
          </p:cNvSpPr>
          <p:nvPr>
            <p:ph type="body" sz="quarter" idx="29" hasCustomPrompt="1"/>
          </p:nvPr>
        </p:nvSpPr>
        <p:spPr>
          <a:xfrm>
            <a:off x="711200" y="3229337"/>
            <a:ext cx="720000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1" name="Text Placeholder 25"/>
          <p:cNvSpPr>
            <a:spLocks noGrp="1"/>
          </p:cNvSpPr>
          <p:nvPr>
            <p:ph type="body" sz="quarter" idx="30" hasCustomPrompt="1"/>
          </p:nvPr>
        </p:nvSpPr>
        <p:spPr>
          <a:xfrm>
            <a:off x="711199" y="2430865"/>
            <a:ext cx="7200000"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52" name="Text Placeholder 15"/>
          <p:cNvSpPr>
            <a:spLocks noGrp="1"/>
          </p:cNvSpPr>
          <p:nvPr>
            <p:ph type="body" sz="quarter" idx="31" hasCustomPrompt="1"/>
          </p:nvPr>
        </p:nvSpPr>
        <p:spPr>
          <a:xfrm>
            <a:off x="8354544" y="3229338"/>
            <a:ext cx="720000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3" name="Text Placeholder 25"/>
          <p:cNvSpPr>
            <a:spLocks noGrp="1"/>
          </p:cNvSpPr>
          <p:nvPr>
            <p:ph type="body" sz="quarter" idx="32" hasCustomPrompt="1"/>
          </p:nvPr>
        </p:nvSpPr>
        <p:spPr>
          <a:xfrm>
            <a:off x="8354543" y="2430866"/>
            <a:ext cx="7200000"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2</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26"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27"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709154003"/>
      </p:ext>
    </p:extLst>
  </p:cSld>
  <p:clrMapOvr>
    <a:masterClrMapping/>
  </p:clrMapOvr>
  <p:transition spd="med"/>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6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722774" y="355600"/>
            <a:ext cx="14826237" cy="1104900"/>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a:t>
            </a:r>
            <a:r>
              <a:rPr lang="el-GR" dirty="0"/>
              <a:t>- 6</a:t>
            </a:r>
            <a:r>
              <a:rPr lang="en-US" dirty="0"/>
              <a:t> Boxes</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1" name="Rectangle 30"/>
          <p:cNvSpPr/>
          <p:nvPr userDrawn="1"/>
        </p:nvSpPr>
        <p:spPr>
          <a:xfrm>
            <a:off x="711200" y="1760109"/>
            <a:ext cx="7198081" cy="15266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6" name="Rectangle 35"/>
          <p:cNvSpPr/>
          <p:nvPr userDrawn="1"/>
        </p:nvSpPr>
        <p:spPr>
          <a:xfrm>
            <a:off x="8366599" y="1760109"/>
            <a:ext cx="7198081" cy="15266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48" name="Text Placeholder 15"/>
          <p:cNvSpPr>
            <a:spLocks noGrp="1"/>
          </p:cNvSpPr>
          <p:nvPr>
            <p:ph type="body" sz="quarter" idx="27" hasCustomPrompt="1"/>
          </p:nvPr>
        </p:nvSpPr>
        <p:spPr>
          <a:xfrm>
            <a:off x="711200" y="2591412"/>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49" name="Text Placeholder 25"/>
          <p:cNvSpPr>
            <a:spLocks noGrp="1"/>
          </p:cNvSpPr>
          <p:nvPr>
            <p:ph type="body" sz="quarter" idx="28" hasCustomPrompt="1"/>
          </p:nvPr>
        </p:nvSpPr>
        <p:spPr>
          <a:xfrm>
            <a:off x="711200" y="1940109"/>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23" name="Text Placeholder 15"/>
          <p:cNvSpPr>
            <a:spLocks noGrp="1"/>
          </p:cNvSpPr>
          <p:nvPr>
            <p:ph type="body" sz="quarter" idx="29" hasCustomPrompt="1"/>
          </p:nvPr>
        </p:nvSpPr>
        <p:spPr>
          <a:xfrm>
            <a:off x="8366599" y="2591412"/>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24" name="Text Placeholder 25"/>
          <p:cNvSpPr>
            <a:spLocks noGrp="1"/>
          </p:cNvSpPr>
          <p:nvPr>
            <p:ph type="body" sz="quarter" idx="30" hasCustomPrompt="1"/>
          </p:nvPr>
        </p:nvSpPr>
        <p:spPr>
          <a:xfrm>
            <a:off x="8366599" y="1940109"/>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a:t>
            </a:r>
            <a:r>
              <a:rPr lang="el-GR" dirty="0"/>
              <a:t>2</a:t>
            </a:r>
            <a:endParaRPr lang="en-US" dirty="0"/>
          </a:p>
        </p:txBody>
      </p:sp>
      <p:sp>
        <p:nvSpPr>
          <p:cNvPr id="45" name="Rectangle 44"/>
          <p:cNvSpPr/>
          <p:nvPr userDrawn="1"/>
        </p:nvSpPr>
        <p:spPr>
          <a:xfrm>
            <a:off x="711200" y="4841820"/>
            <a:ext cx="7198081" cy="15266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6" name="Rectangle 45"/>
          <p:cNvSpPr/>
          <p:nvPr userDrawn="1"/>
        </p:nvSpPr>
        <p:spPr>
          <a:xfrm>
            <a:off x="8366599" y="4841820"/>
            <a:ext cx="7198081" cy="15266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7" name="Text Placeholder 15"/>
          <p:cNvSpPr>
            <a:spLocks noGrp="1"/>
          </p:cNvSpPr>
          <p:nvPr>
            <p:ph type="body" sz="quarter" idx="33" hasCustomPrompt="1"/>
          </p:nvPr>
        </p:nvSpPr>
        <p:spPr>
          <a:xfrm>
            <a:off x="711200" y="5673123"/>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58" name="Text Placeholder 25"/>
          <p:cNvSpPr>
            <a:spLocks noGrp="1"/>
          </p:cNvSpPr>
          <p:nvPr>
            <p:ph type="body" sz="quarter" idx="34" hasCustomPrompt="1"/>
          </p:nvPr>
        </p:nvSpPr>
        <p:spPr>
          <a:xfrm>
            <a:off x="711200" y="5021820"/>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a:t>
            </a:r>
            <a:r>
              <a:rPr lang="el-GR" dirty="0"/>
              <a:t>4</a:t>
            </a:r>
            <a:endParaRPr lang="en-US" dirty="0"/>
          </a:p>
        </p:txBody>
      </p:sp>
      <p:sp>
        <p:nvSpPr>
          <p:cNvPr id="59" name="Text Placeholder 15"/>
          <p:cNvSpPr>
            <a:spLocks noGrp="1"/>
          </p:cNvSpPr>
          <p:nvPr>
            <p:ph type="body" sz="quarter" idx="35" hasCustomPrompt="1"/>
          </p:nvPr>
        </p:nvSpPr>
        <p:spPr>
          <a:xfrm>
            <a:off x="8366599" y="5673123"/>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60" name="Text Placeholder 25"/>
          <p:cNvSpPr>
            <a:spLocks noGrp="1"/>
          </p:cNvSpPr>
          <p:nvPr>
            <p:ph type="body" sz="quarter" idx="36" hasCustomPrompt="1"/>
          </p:nvPr>
        </p:nvSpPr>
        <p:spPr>
          <a:xfrm>
            <a:off x="8366599" y="5021820"/>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a:t>
            </a:r>
            <a:r>
              <a:rPr lang="el-GR" dirty="0"/>
              <a:t>5</a:t>
            </a:r>
            <a:endParaRPr lang="en-US" dirty="0"/>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0"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34" name="Picture 3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275790556"/>
      </p:ext>
    </p:extLst>
  </p:cSld>
  <p:clrMapOvr>
    <a:masterClrMapping/>
  </p:clrMapOvr>
  <p:transition spd="med"/>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4 Photos - Texts">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1615152"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3" name="Text Placeholder 15"/>
          <p:cNvSpPr>
            <a:spLocks noGrp="1"/>
          </p:cNvSpPr>
          <p:nvPr>
            <p:ph type="body" sz="quarter" idx="24" hasCustomPrompt="1"/>
          </p:nvPr>
        </p:nvSpPr>
        <p:spPr>
          <a:xfrm>
            <a:off x="1240407" y="4309135"/>
            <a:ext cx="3119156"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1224440"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18" name="Text Placeholder 15"/>
          <p:cNvSpPr>
            <a:spLocks noGrp="1"/>
          </p:cNvSpPr>
          <p:nvPr>
            <p:ph type="body" sz="quarter" idx="26" hasCustomPrompt="1"/>
          </p:nvPr>
        </p:nvSpPr>
        <p:spPr>
          <a:xfrm>
            <a:off x="4759520" y="4309135"/>
            <a:ext cx="316753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2</a:t>
            </a:r>
          </a:p>
        </p:txBody>
      </p:sp>
      <p:sp>
        <p:nvSpPr>
          <p:cNvPr id="19" name="Text Placeholder 15"/>
          <p:cNvSpPr>
            <a:spLocks noGrp="1"/>
          </p:cNvSpPr>
          <p:nvPr>
            <p:ph type="body" sz="quarter" idx="27" hasCustomPrompt="1"/>
          </p:nvPr>
        </p:nvSpPr>
        <p:spPr>
          <a:xfrm>
            <a:off x="4767740"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l-GR" dirty="0"/>
              <a:t>.</a:t>
            </a:r>
            <a:endParaRPr lang="en-US" dirty="0"/>
          </a:p>
        </p:txBody>
      </p:sp>
      <p:sp>
        <p:nvSpPr>
          <p:cNvPr id="20" name="Text Placeholder 15"/>
          <p:cNvSpPr>
            <a:spLocks noGrp="1"/>
          </p:cNvSpPr>
          <p:nvPr>
            <p:ph type="body" sz="quarter" idx="28" hasCustomPrompt="1"/>
          </p:nvPr>
        </p:nvSpPr>
        <p:spPr>
          <a:xfrm>
            <a:off x="8331081" y="4309135"/>
            <a:ext cx="316753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3</a:t>
            </a:r>
          </a:p>
        </p:txBody>
      </p:sp>
      <p:sp>
        <p:nvSpPr>
          <p:cNvPr id="21" name="Text Placeholder 15"/>
          <p:cNvSpPr>
            <a:spLocks noGrp="1"/>
          </p:cNvSpPr>
          <p:nvPr>
            <p:ph type="body" sz="quarter" idx="29" hasCustomPrompt="1"/>
          </p:nvPr>
        </p:nvSpPr>
        <p:spPr>
          <a:xfrm>
            <a:off x="8339301"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l-GR" dirty="0"/>
              <a:t>.</a:t>
            </a:r>
            <a:endParaRPr lang="en-US" dirty="0"/>
          </a:p>
        </p:txBody>
      </p:sp>
      <p:sp>
        <p:nvSpPr>
          <p:cNvPr id="22" name="Text Placeholder 15"/>
          <p:cNvSpPr>
            <a:spLocks noGrp="1"/>
          </p:cNvSpPr>
          <p:nvPr>
            <p:ph type="body" sz="quarter" idx="30" hasCustomPrompt="1"/>
          </p:nvPr>
        </p:nvSpPr>
        <p:spPr>
          <a:xfrm>
            <a:off x="11842940" y="4309135"/>
            <a:ext cx="316753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4</a:t>
            </a:r>
          </a:p>
        </p:txBody>
      </p:sp>
      <p:sp>
        <p:nvSpPr>
          <p:cNvPr id="23" name="Text Placeholder 15"/>
          <p:cNvSpPr>
            <a:spLocks noGrp="1"/>
          </p:cNvSpPr>
          <p:nvPr>
            <p:ph type="body" sz="quarter" idx="31" hasCustomPrompt="1"/>
          </p:nvPr>
        </p:nvSpPr>
        <p:spPr>
          <a:xfrm>
            <a:off x="11851160"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l-GR" dirty="0"/>
              <a:t>Ε</a:t>
            </a:r>
            <a:r>
              <a:rPr lang="en-US" dirty="0" err="1"/>
              <a:t>tincidunt</a:t>
            </a:r>
            <a:r>
              <a:rPr lang="en-US" dirty="0"/>
              <a:t> </a:t>
            </a:r>
            <a:r>
              <a:rPr lang="en-US" dirty="0" err="1"/>
              <a:t>ut</a:t>
            </a:r>
            <a:r>
              <a:rPr lang="en-US" dirty="0"/>
              <a:t> </a:t>
            </a:r>
            <a:r>
              <a:rPr lang="en-US" dirty="0" err="1"/>
              <a:t>laoreet</a:t>
            </a:r>
            <a:r>
              <a:rPr lang="en-US" dirty="0"/>
              <a:t> </a:t>
            </a:r>
            <a:r>
              <a:rPr lang="en-US" dirty="0" err="1"/>
              <a:t>dolore</a:t>
            </a:r>
            <a:r>
              <a:rPr lang="en-US" dirty="0"/>
              <a:t> magna </a:t>
            </a:r>
            <a:r>
              <a:rPr lang="en-US" dirty="0" err="1"/>
              <a:t>aliquam</a:t>
            </a:r>
            <a:r>
              <a:rPr lang="en-US" dirty="0"/>
              <a:t> </a:t>
            </a:r>
            <a:r>
              <a:rPr lang="en-US" dirty="0" err="1"/>
              <a:t>erat</a:t>
            </a:r>
            <a:r>
              <a:rPr lang="en-US" dirty="0"/>
              <a:t> </a:t>
            </a:r>
            <a:r>
              <a:rPr lang="en-US" dirty="0" err="1"/>
              <a:t>volutpat</a:t>
            </a:r>
            <a:r>
              <a:rPr lang="en-US" dirty="0"/>
              <a:t>.</a:t>
            </a:r>
          </a:p>
        </p:txBody>
      </p:sp>
      <p:sp>
        <p:nvSpPr>
          <p:cNvPr id="24" name="Picture Placeholder 34"/>
          <p:cNvSpPr>
            <a:spLocks noGrp="1" noChangeAspect="1"/>
          </p:cNvSpPr>
          <p:nvPr>
            <p:ph type="pic" sz="quarter" idx="32" hasCustomPrompt="1"/>
          </p:nvPr>
        </p:nvSpPr>
        <p:spPr>
          <a:xfrm>
            <a:off x="5158451"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5" name="Picture Placeholder 34"/>
          <p:cNvSpPr>
            <a:spLocks noGrp="1" noChangeAspect="1"/>
          </p:cNvSpPr>
          <p:nvPr>
            <p:ph type="pic" sz="quarter" idx="33" hasCustomPrompt="1"/>
          </p:nvPr>
        </p:nvSpPr>
        <p:spPr>
          <a:xfrm>
            <a:off x="8730012"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6" name="Picture Placeholder 34"/>
          <p:cNvSpPr>
            <a:spLocks noGrp="1" noChangeAspect="1"/>
          </p:cNvSpPr>
          <p:nvPr>
            <p:ph type="pic" sz="quarter" idx="34" hasCustomPrompt="1"/>
          </p:nvPr>
        </p:nvSpPr>
        <p:spPr>
          <a:xfrm>
            <a:off x="12241871"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7" name="Text Placeholder 25"/>
          <p:cNvSpPr>
            <a:spLocks noGrp="1"/>
          </p:cNvSpPr>
          <p:nvPr>
            <p:ph type="body" sz="quarter" idx="10" hasCustomPrompt="1"/>
          </p:nvPr>
        </p:nvSpPr>
        <p:spPr>
          <a:xfrm>
            <a:off x="711199" y="575733"/>
            <a:ext cx="14752577" cy="884767"/>
          </a:xfrm>
          <a:prstGeom prst="rect">
            <a:avLst/>
          </a:prstGeom>
        </p:spPr>
        <p:txBody>
          <a:bodyPr wrap="square" lIns="0" tIns="0" rIns="0" bIns="0" anchor="b" anchorCtr="0">
            <a:normAutofit/>
          </a:bodyPr>
          <a:lstStyle>
            <a:lvl1pPr marL="0" indent="0" algn="ctr">
              <a:lnSpc>
                <a:spcPct val="85000"/>
              </a:lnSpc>
              <a:spcBef>
                <a:spcPts val="0"/>
              </a:spcBef>
              <a:buNone/>
              <a:defRPr sz="4400" b="1" i="0" spc="-15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4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6" name="Footer Placeholder 9"/>
          <p:cNvSpPr>
            <a:spLocks noGrp="1"/>
          </p:cNvSpPr>
          <p:nvPr>
            <p:ph type="ftr" sz="quarter" idx="18"/>
          </p:nvPr>
        </p:nvSpPr>
        <p:spPr>
          <a:xfrm>
            <a:off x="7246916" y="8416031"/>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32"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31" name="Picture 3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41226670"/>
      </p:ext>
    </p:extLst>
  </p:cSld>
  <p:clrMapOvr>
    <a:masterClrMapping/>
  </p:clrMapOvr>
  <p:transition spd="med"/>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1_3 Photos - Texts">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1752148" y="1929475"/>
            <a:ext cx="2552243" cy="2556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3" name="Text Placeholder 15"/>
          <p:cNvSpPr>
            <a:spLocks noGrp="1"/>
          </p:cNvSpPr>
          <p:nvPr>
            <p:ph type="body" sz="quarter" idx="24" hasCustomPrompt="1"/>
          </p:nvPr>
        </p:nvSpPr>
        <p:spPr>
          <a:xfrm>
            <a:off x="833301" y="4637371"/>
            <a:ext cx="4392000" cy="507490"/>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825319" y="5147071"/>
            <a:ext cx="4392000" cy="2597964"/>
          </a:xfrm>
          <a:prstGeom prst="rect">
            <a:avLst/>
          </a:prstGeom>
        </p:spPr>
        <p:txBody>
          <a:bodyPr lIns="0" tIns="72000" rIns="0" bIns="0" numCol="1" spcCol="450000" anchor="t" anchorCtr="0">
            <a:normAutofit/>
          </a:bodyPr>
          <a:lstStyle>
            <a:lvl1pPr marL="0" indent="0" algn="ctr">
              <a:buNone/>
              <a:defRPr sz="28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18" name="Text Placeholder 15"/>
          <p:cNvSpPr>
            <a:spLocks noGrp="1"/>
          </p:cNvSpPr>
          <p:nvPr>
            <p:ph type="body" sz="quarter" idx="26" hasCustomPrompt="1"/>
          </p:nvPr>
        </p:nvSpPr>
        <p:spPr>
          <a:xfrm>
            <a:off x="6018490" y="4637371"/>
            <a:ext cx="439200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2</a:t>
            </a:r>
          </a:p>
        </p:txBody>
      </p:sp>
      <p:sp>
        <p:nvSpPr>
          <p:cNvPr id="19" name="Text Placeholder 15"/>
          <p:cNvSpPr>
            <a:spLocks noGrp="1"/>
          </p:cNvSpPr>
          <p:nvPr>
            <p:ph type="body" sz="quarter" idx="27" hasCustomPrompt="1"/>
          </p:nvPr>
        </p:nvSpPr>
        <p:spPr>
          <a:xfrm>
            <a:off x="6018490" y="5147071"/>
            <a:ext cx="439200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l-GR" dirty="0"/>
              <a:t>.</a:t>
            </a:r>
            <a:endParaRPr lang="en-US" dirty="0"/>
          </a:p>
        </p:txBody>
      </p:sp>
      <p:sp>
        <p:nvSpPr>
          <p:cNvPr id="20" name="Text Placeholder 15"/>
          <p:cNvSpPr>
            <a:spLocks noGrp="1"/>
          </p:cNvSpPr>
          <p:nvPr>
            <p:ph type="body" sz="quarter" idx="28" hasCustomPrompt="1"/>
          </p:nvPr>
        </p:nvSpPr>
        <p:spPr>
          <a:xfrm>
            <a:off x="11124998" y="4637371"/>
            <a:ext cx="439200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3</a:t>
            </a:r>
          </a:p>
        </p:txBody>
      </p:sp>
      <p:sp>
        <p:nvSpPr>
          <p:cNvPr id="21" name="Text Placeholder 15"/>
          <p:cNvSpPr>
            <a:spLocks noGrp="1"/>
          </p:cNvSpPr>
          <p:nvPr>
            <p:ph type="body" sz="quarter" idx="29" hasCustomPrompt="1"/>
          </p:nvPr>
        </p:nvSpPr>
        <p:spPr>
          <a:xfrm>
            <a:off x="11124998" y="5147071"/>
            <a:ext cx="439200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l-GR" dirty="0"/>
              <a:t>.</a:t>
            </a:r>
            <a:endParaRPr lang="en-US" dirty="0"/>
          </a:p>
        </p:txBody>
      </p:sp>
      <p:sp>
        <p:nvSpPr>
          <p:cNvPr id="24" name="Picture Placeholder 34"/>
          <p:cNvSpPr>
            <a:spLocks noGrp="1" noChangeAspect="1"/>
          </p:cNvSpPr>
          <p:nvPr>
            <p:ph type="pic" sz="quarter" idx="32" hasCustomPrompt="1"/>
          </p:nvPr>
        </p:nvSpPr>
        <p:spPr>
          <a:xfrm>
            <a:off x="6938369" y="1929475"/>
            <a:ext cx="2552243" cy="2556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5" name="Picture Placeholder 34"/>
          <p:cNvSpPr>
            <a:spLocks noGrp="1" noChangeAspect="1"/>
          </p:cNvSpPr>
          <p:nvPr>
            <p:ph type="pic" sz="quarter" idx="33" hasCustomPrompt="1"/>
          </p:nvPr>
        </p:nvSpPr>
        <p:spPr>
          <a:xfrm>
            <a:off x="12044877" y="1929475"/>
            <a:ext cx="2552243" cy="2556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7" name="Text Placeholder 25"/>
          <p:cNvSpPr>
            <a:spLocks noGrp="1"/>
          </p:cNvSpPr>
          <p:nvPr>
            <p:ph type="body" sz="quarter" idx="10" hasCustomPrompt="1"/>
          </p:nvPr>
        </p:nvSpPr>
        <p:spPr>
          <a:xfrm>
            <a:off x="711199" y="575733"/>
            <a:ext cx="14752577" cy="884767"/>
          </a:xfrm>
          <a:prstGeom prst="rect">
            <a:avLst/>
          </a:prstGeom>
        </p:spPr>
        <p:txBody>
          <a:bodyPr wrap="square" lIns="0" tIns="0" rIns="0" bIns="0" anchor="b" anchorCtr="0">
            <a:normAutofit/>
          </a:bodyPr>
          <a:lstStyle>
            <a:lvl1pPr marL="0" indent="0" algn="ctr">
              <a:lnSpc>
                <a:spcPct val="85000"/>
              </a:lnSpc>
              <a:spcBef>
                <a:spcPts val="0"/>
              </a:spcBef>
              <a:buNone/>
              <a:defRPr sz="4400" b="1" i="0" spc="-15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a:t>
            </a:r>
            <a:r>
              <a:rPr lang="en-US" dirty="0"/>
              <a:t>3</a:t>
            </a:r>
            <a:r>
              <a:rPr lang="el-GR" dirty="0"/>
              <a:t>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6" name="Footer Placeholder 9"/>
          <p:cNvSpPr>
            <a:spLocks noGrp="1"/>
          </p:cNvSpPr>
          <p:nvPr>
            <p:ph type="ftr" sz="quarter" idx="18"/>
          </p:nvPr>
        </p:nvSpPr>
        <p:spPr>
          <a:xfrm>
            <a:off x="7246916" y="8416031"/>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32"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31" name="Picture 3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462123656"/>
      </p:ext>
    </p:extLst>
  </p:cSld>
  <p:clrMapOvr>
    <a:masterClrMapping/>
  </p:clrMapOvr>
  <p:transition spd="med"/>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5 Photos - List">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939881"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4" name="Text Placeholder 15"/>
          <p:cNvSpPr>
            <a:spLocks noGrp="1"/>
          </p:cNvSpPr>
          <p:nvPr>
            <p:ph type="body" sz="quarter" idx="25" hasCustomPrompt="1"/>
          </p:nvPr>
        </p:nvSpPr>
        <p:spPr>
          <a:xfrm>
            <a:off x="685080"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27" name="Text Placeholder 25"/>
          <p:cNvSpPr>
            <a:spLocks noGrp="1"/>
          </p:cNvSpPr>
          <p:nvPr>
            <p:ph type="body" sz="quarter" idx="10" hasCustomPrompt="1"/>
          </p:nvPr>
        </p:nvSpPr>
        <p:spPr>
          <a:xfrm>
            <a:off x="711199" y="453133"/>
            <a:ext cx="14752577" cy="1007367"/>
          </a:xfrm>
          <a:prstGeom prst="rect">
            <a:avLst/>
          </a:prstGeom>
        </p:spPr>
        <p:txBody>
          <a:bodyPr wrap="square" lIns="0" tIns="0" rIns="0" bIns="0" anchor="b" anchorCtr="0">
            <a:normAutofit/>
          </a:bodyPr>
          <a:lstStyle>
            <a:lvl1pPr marL="0" indent="0" algn="ctr">
              <a:lnSpc>
                <a:spcPct val="85000"/>
              </a:lnSpc>
              <a:spcBef>
                <a:spcPts val="0"/>
              </a:spcBef>
              <a:buNone/>
              <a:defRPr sz="4400" b="1" i="0" spc="-150"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5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2" name="Picture Placeholder 34"/>
          <p:cNvSpPr>
            <a:spLocks noGrp="1" noChangeAspect="1"/>
          </p:cNvSpPr>
          <p:nvPr>
            <p:ph type="pic" sz="quarter" idx="32" hasCustomPrompt="1"/>
          </p:nvPr>
        </p:nvSpPr>
        <p:spPr>
          <a:xfrm>
            <a:off x="4030321"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4" name="Picture Placeholder 34"/>
          <p:cNvSpPr>
            <a:spLocks noGrp="1" noChangeAspect="1"/>
          </p:cNvSpPr>
          <p:nvPr>
            <p:ph type="pic" sz="quarter" idx="33" hasCustomPrompt="1"/>
          </p:nvPr>
        </p:nvSpPr>
        <p:spPr>
          <a:xfrm>
            <a:off x="7120613"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5" name="Picture Placeholder 34"/>
          <p:cNvSpPr>
            <a:spLocks noGrp="1" noChangeAspect="1"/>
          </p:cNvSpPr>
          <p:nvPr>
            <p:ph type="pic" sz="quarter" idx="34" hasCustomPrompt="1"/>
          </p:nvPr>
        </p:nvSpPr>
        <p:spPr>
          <a:xfrm>
            <a:off x="10216766"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6" name="Picture Placeholder 34"/>
          <p:cNvSpPr>
            <a:spLocks noGrp="1" noChangeAspect="1"/>
          </p:cNvSpPr>
          <p:nvPr>
            <p:ph type="pic" sz="quarter" idx="35" hasCustomPrompt="1"/>
          </p:nvPr>
        </p:nvSpPr>
        <p:spPr>
          <a:xfrm>
            <a:off x="13301345" y="1869051"/>
            <a:ext cx="1919357"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8" name="Text Placeholder 15"/>
          <p:cNvSpPr>
            <a:spLocks noGrp="1"/>
          </p:cNvSpPr>
          <p:nvPr>
            <p:ph type="body" sz="quarter" idx="36" hasCustomPrompt="1"/>
          </p:nvPr>
        </p:nvSpPr>
        <p:spPr>
          <a:xfrm>
            <a:off x="3775520"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39" name="Text Placeholder 15"/>
          <p:cNvSpPr>
            <a:spLocks noGrp="1"/>
          </p:cNvSpPr>
          <p:nvPr>
            <p:ph type="body" sz="quarter" idx="37" hasCustomPrompt="1"/>
          </p:nvPr>
        </p:nvSpPr>
        <p:spPr>
          <a:xfrm>
            <a:off x="6877536"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0" name="Text Placeholder 15"/>
          <p:cNvSpPr>
            <a:spLocks noGrp="1"/>
          </p:cNvSpPr>
          <p:nvPr>
            <p:ph type="body" sz="quarter" idx="38" hasCustomPrompt="1"/>
          </p:nvPr>
        </p:nvSpPr>
        <p:spPr>
          <a:xfrm>
            <a:off x="9967976"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1" name="Text Placeholder 15"/>
          <p:cNvSpPr>
            <a:spLocks noGrp="1"/>
          </p:cNvSpPr>
          <p:nvPr>
            <p:ph type="body" sz="quarter" idx="39" hasCustomPrompt="1"/>
          </p:nvPr>
        </p:nvSpPr>
        <p:spPr>
          <a:xfrm>
            <a:off x="13058416"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cxnSp>
        <p:nvCxnSpPr>
          <p:cNvPr id="6" name="Straight Connector 5"/>
          <p:cNvCxnSpPr/>
          <p:nvPr userDrawn="1"/>
        </p:nvCxnSpPr>
        <p:spPr>
          <a:xfrm>
            <a:off x="3483980"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p:cNvCxnSpPr/>
          <p:nvPr userDrawn="1"/>
        </p:nvCxnSpPr>
        <p:spPr>
          <a:xfrm>
            <a:off x="6574421"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3" name="Straight Connector 42"/>
          <p:cNvCxnSpPr/>
          <p:nvPr userDrawn="1"/>
        </p:nvCxnSpPr>
        <p:spPr>
          <a:xfrm>
            <a:off x="9664861"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4" name="Straight Connector 43"/>
          <p:cNvCxnSpPr/>
          <p:nvPr userDrawn="1"/>
        </p:nvCxnSpPr>
        <p:spPr>
          <a:xfrm>
            <a:off x="12778451"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49"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23"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426972696"/>
      </p:ext>
    </p:extLst>
  </p:cSld>
  <p:clrMapOvr>
    <a:masterClrMapping/>
  </p:clrMapOvr>
  <p:transition spd="med"/>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6 Photos - Text">
    <p:spTree>
      <p:nvGrpSpPr>
        <p:cNvPr id="1" name=""/>
        <p:cNvGrpSpPr/>
        <p:nvPr/>
      </p:nvGrpSpPr>
      <p:grpSpPr>
        <a:xfrm>
          <a:off x="0" y="0"/>
          <a:ext cx="0" cy="0"/>
          <a:chOff x="0" y="0"/>
          <a:chExt cx="0" cy="0"/>
        </a:xfrm>
      </p:grpSpPr>
      <p:sp>
        <p:nvSpPr>
          <p:cNvPr id="56" name="Rectangle 55"/>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8" name="Picture Placeholder 34"/>
          <p:cNvSpPr>
            <a:spLocks noGrp="1" noChangeAspect="1"/>
          </p:cNvSpPr>
          <p:nvPr>
            <p:ph type="pic" sz="quarter" idx="15" hasCustomPrompt="1"/>
          </p:nvPr>
        </p:nvSpPr>
        <p:spPr>
          <a:xfrm>
            <a:off x="741412" y="1885741"/>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3" name="Text Placeholder 15"/>
          <p:cNvSpPr>
            <a:spLocks noGrp="1"/>
          </p:cNvSpPr>
          <p:nvPr>
            <p:ph type="body" sz="quarter" idx="24" hasCustomPrompt="1"/>
          </p:nvPr>
        </p:nvSpPr>
        <p:spPr>
          <a:xfrm>
            <a:off x="2314936" y="1912398"/>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2314936" y="2327637"/>
            <a:ext cx="5312780" cy="1137274"/>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27" name="Text Placeholder 25"/>
          <p:cNvSpPr>
            <a:spLocks noGrp="1"/>
          </p:cNvSpPr>
          <p:nvPr>
            <p:ph type="body" sz="quarter" idx="10" hasCustomPrompt="1"/>
          </p:nvPr>
        </p:nvSpPr>
        <p:spPr>
          <a:xfrm>
            <a:off x="711199" y="524933"/>
            <a:ext cx="14303103" cy="935567"/>
          </a:xfrm>
          <a:prstGeom prst="rect">
            <a:avLst/>
          </a:prstGeom>
        </p:spPr>
        <p:txBody>
          <a:bodyPr wrap="square" lIns="0" tIns="0" rIns="0" bIns="0" anchor="ctr" anchorCtr="0">
            <a:normAutofit/>
          </a:bodyPr>
          <a:lstStyle>
            <a:lvl1pPr marL="0" indent="0" algn="l">
              <a:lnSpc>
                <a:spcPct val="85000"/>
              </a:lnSpc>
              <a:spcBef>
                <a:spcPts val="0"/>
              </a:spcBef>
              <a:buNone/>
              <a:defRPr sz="4400" b="1" i="0" spc="-150" baseline="0">
                <a:solidFill>
                  <a:schemeClr val="bg1"/>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6 </a:t>
            </a:r>
            <a:r>
              <a:rPr lang="en-US" dirty="0"/>
              <a:t>Images,</a:t>
            </a:r>
            <a:r>
              <a:rPr lang="el-GR" dirty="0"/>
              <a:t> </a:t>
            </a:r>
            <a:r>
              <a:rPr lang="en-US" dirty="0"/>
              <a:t>2 Columns</a:t>
            </a:r>
          </a:p>
        </p:txBody>
      </p:sp>
      <p:sp>
        <p:nvSpPr>
          <p:cNvPr id="28" name="Rectangle 27"/>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Picture Placeholder 34"/>
          <p:cNvSpPr>
            <a:spLocks noGrp="1" noChangeAspect="1"/>
          </p:cNvSpPr>
          <p:nvPr>
            <p:ph type="pic" sz="quarter" idx="26" hasCustomPrompt="1"/>
          </p:nvPr>
        </p:nvSpPr>
        <p:spPr>
          <a:xfrm>
            <a:off x="741412" y="3890152"/>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42" name="Text Placeholder 15"/>
          <p:cNvSpPr>
            <a:spLocks noGrp="1"/>
          </p:cNvSpPr>
          <p:nvPr>
            <p:ph type="body" sz="quarter" idx="27" hasCustomPrompt="1"/>
          </p:nvPr>
        </p:nvSpPr>
        <p:spPr>
          <a:xfrm>
            <a:off x="2314936" y="3916809"/>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2</a:t>
            </a:r>
          </a:p>
        </p:txBody>
      </p:sp>
      <p:sp>
        <p:nvSpPr>
          <p:cNvPr id="43" name="Text Placeholder 15"/>
          <p:cNvSpPr>
            <a:spLocks noGrp="1"/>
          </p:cNvSpPr>
          <p:nvPr>
            <p:ph type="body" sz="quarter" idx="28" hasCustomPrompt="1"/>
          </p:nvPr>
        </p:nvSpPr>
        <p:spPr>
          <a:xfrm>
            <a:off x="2314936" y="4332048"/>
            <a:ext cx="5312780" cy="1098508"/>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44" name="Picture Placeholder 34"/>
          <p:cNvSpPr>
            <a:spLocks noGrp="1" noChangeAspect="1"/>
          </p:cNvSpPr>
          <p:nvPr>
            <p:ph type="pic" sz="quarter" idx="29" hasCustomPrompt="1"/>
          </p:nvPr>
        </p:nvSpPr>
        <p:spPr>
          <a:xfrm>
            <a:off x="741412" y="5867906"/>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45" name="Text Placeholder 15"/>
          <p:cNvSpPr>
            <a:spLocks noGrp="1"/>
          </p:cNvSpPr>
          <p:nvPr>
            <p:ph type="body" sz="quarter" idx="30" hasCustomPrompt="1"/>
          </p:nvPr>
        </p:nvSpPr>
        <p:spPr>
          <a:xfrm>
            <a:off x="2314936" y="5894563"/>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3</a:t>
            </a:r>
          </a:p>
        </p:txBody>
      </p:sp>
      <p:sp>
        <p:nvSpPr>
          <p:cNvPr id="46" name="Text Placeholder 15"/>
          <p:cNvSpPr>
            <a:spLocks noGrp="1"/>
          </p:cNvSpPr>
          <p:nvPr>
            <p:ph type="body" sz="quarter" idx="31" hasCustomPrompt="1"/>
          </p:nvPr>
        </p:nvSpPr>
        <p:spPr>
          <a:xfrm>
            <a:off x="2314936" y="6309802"/>
            <a:ext cx="5312780" cy="1106998"/>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47" name="Picture Placeholder 34"/>
          <p:cNvSpPr>
            <a:spLocks noGrp="1" noChangeAspect="1"/>
          </p:cNvSpPr>
          <p:nvPr>
            <p:ph type="pic" sz="quarter" idx="32" hasCustomPrompt="1"/>
          </p:nvPr>
        </p:nvSpPr>
        <p:spPr>
          <a:xfrm>
            <a:off x="8128000" y="1885741"/>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48" name="Text Placeholder 15"/>
          <p:cNvSpPr>
            <a:spLocks noGrp="1"/>
          </p:cNvSpPr>
          <p:nvPr>
            <p:ph type="body" sz="quarter" idx="33" hasCustomPrompt="1"/>
          </p:nvPr>
        </p:nvSpPr>
        <p:spPr>
          <a:xfrm>
            <a:off x="9701524" y="1912398"/>
            <a:ext cx="5312779" cy="415239"/>
          </a:xfrm>
          <a:prstGeom prst="rect">
            <a:avLst/>
          </a:prstGeom>
        </p:spPr>
        <p:txBody>
          <a:bodyPr lIns="0" tIns="0" rIns="0" bIns="0" anchor="t" anchorCtr="0">
            <a:normAutofit/>
          </a:bodyPr>
          <a:lstStyle>
            <a:lvl1pPr marL="0" indent="0" algn="l">
              <a:buNone/>
              <a:defRPr sz="28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4</a:t>
            </a:r>
          </a:p>
        </p:txBody>
      </p:sp>
      <p:sp>
        <p:nvSpPr>
          <p:cNvPr id="49" name="Text Placeholder 15"/>
          <p:cNvSpPr>
            <a:spLocks noGrp="1"/>
          </p:cNvSpPr>
          <p:nvPr>
            <p:ph type="body" sz="quarter" idx="34" hasCustomPrompt="1"/>
          </p:nvPr>
        </p:nvSpPr>
        <p:spPr>
          <a:xfrm>
            <a:off x="9701524" y="2327637"/>
            <a:ext cx="5312780" cy="1137274"/>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50" name="Picture Placeholder 34"/>
          <p:cNvSpPr>
            <a:spLocks noGrp="1" noChangeAspect="1"/>
          </p:cNvSpPr>
          <p:nvPr>
            <p:ph type="pic" sz="quarter" idx="35" hasCustomPrompt="1"/>
          </p:nvPr>
        </p:nvSpPr>
        <p:spPr>
          <a:xfrm>
            <a:off x="8128000" y="3890152"/>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51" name="Text Placeholder 15"/>
          <p:cNvSpPr>
            <a:spLocks noGrp="1"/>
          </p:cNvSpPr>
          <p:nvPr>
            <p:ph type="body" sz="quarter" idx="36" hasCustomPrompt="1"/>
          </p:nvPr>
        </p:nvSpPr>
        <p:spPr>
          <a:xfrm>
            <a:off x="9701524" y="3916809"/>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5</a:t>
            </a:r>
          </a:p>
        </p:txBody>
      </p:sp>
      <p:sp>
        <p:nvSpPr>
          <p:cNvPr id="52" name="Text Placeholder 15"/>
          <p:cNvSpPr>
            <a:spLocks noGrp="1"/>
          </p:cNvSpPr>
          <p:nvPr>
            <p:ph type="body" sz="quarter" idx="37" hasCustomPrompt="1"/>
          </p:nvPr>
        </p:nvSpPr>
        <p:spPr>
          <a:xfrm>
            <a:off x="9701524" y="4332048"/>
            <a:ext cx="5312780" cy="1098508"/>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53" name="Picture Placeholder 34"/>
          <p:cNvSpPr>
            <a:spLocks noGrp="1" noChangeAspect="1"/>
          </p:cNvSpPr>
          <p:nvPr>
            <p:ph type="pic" sz="quarter" idx="38" hasCustomPrompt="1"/>
          </p:nvPr>
        </p:nvSpPr>
        <p:spPr>
          <a:xfrm>
            <a:off x="8128000" y="5867906"/>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54" name="Text Placeholder 15"/>
          <p:cNvSpPr>
            <a:spLocks noGrp="1"/>
          </p:cNvSpPr>
          <p:nvPr>
            <p:ph type="body" sz="quarter" idx="39" hasCustomPrompt="1"/>
          </p:nvPr>
        </p:nvSpPr>
        <p:spPr>
          <a:xfrm>
            <a:off x="9701524" y="5894563"/>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6</a:t>
            </a:r>
          </a:p>
        </p:txBody>
      </p:sp>
      <p:sp>
        <p:nvSpPr>
          <p:cNvPr id="55" name="Text Placeholder 15"/>
          <p:cNvSpPr>
            <a:spLocks noGrp="1"/>
          </p:cNvSpPr>
          <p:nvPr>
            <p:ph type="body" sz="quarter" idx="40" hasCustomPrompt="1"/>
          </p:nvPr>
        </p:nvSpPr>
        <p:spPr>
          <a:xfrm>
            <a:off x="9701524" y="6309802"/>
            <a:ext cx="5312780" cy="1094854"/>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434050" y="-434050"/>
            <a:ext cx="1736203" cy="2604304"/>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042761" y="5824735"/>
            <a:ext cx="1770592" cy="2655888"/>
          </a:xfrm>
          <a:prstGeom prst="rect">
            <a:avLst/>
          </a:prstGeom>
        </p:spPr>
      </p:pic>
      <p:sp>
        <p:nvSpPr>
          <p:cNvPr id="30"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31"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33" name="Picture 3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175796166"/>
      </p:ext>
    </p:extLst>
  </p:cSld>
  <p:clrMapOvr>
    <a:masterClrMapping/>
  </p:clrMapOvr>
  <p:transition spd="med"/>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Image Right - Text">
    <p:spTree>
      <p:nvGrpSpPr>
        <p:cNvPr id="1" name=""/>
        <p:cNvGrpSpPr/>
        <p:nvPr/>
      </p:nvGrpSpPr>
      <p:grpSpPr>
        <a:xfrm>
          <a:off x="0" y="0"/>
          <a:ext cx="0" cy="0"/>
          <a:chOff x="0" y="0"/>
          <a:chExt cx="0" cy="0"/>
        </a:xfrm>
      </p:grpSpPr>
      <p:sp>
        <p:nvSpPr>
          <p:cNvPr id="12" name="Text Placeholder 25"/>
          <p:cNvSpPr>
            <a:spLocks noGrp="1"/>
          </p:cNvSpPr>
          <p:nvPr>
            <p:ph type="body" sz="quarter" idx="10" hasCustomPrompt="1"/>
          </p:nvPr>
        </p:nvSpPr>
        <p:spPr>
          <a:xfrm>
            <a:off x="711201" y="792164"/>
            <a:ext cx="6535716" cy="2565634"/>
          </a:xfrm>
          <a:prstGeom prst="rect">
            <a:avLst/>
          </a:prstGeom>
        </p:spPr>
        <p:txBody>
          <a:bodyPr wrap="square" lIns="0" tIns="0" rIns="0" bIns="0" anchor="b" anchorCtr="0">
            <a:normAutofit/>
          </a:bodyPr>
          <a:lstStyle>
            <a:lvl1pPr marL="0" indent="0" algn="l">
              <a:lnSpc>
                <a:spcPct val="85000"/>
              </a:lnSpc>
              <a:spcBef>
                <a:spcPts val="0"/>
              </a:spcBef>
              <a:buNone/>
              <a:defRPr sz="6600" b="1" i="0" spc="-451"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 </a:t>
            </a:r>
            <a:r>
              <a:rPr lang="en-US" dirty="0" err="1"/>
              <a:t>Amet</a:t>
            </a:r>
            <a:r>
              <a:rPr lang="en-US" dirty="0"/>
              <a:t>.</a:t>
            </a:r>
          </a:p>
        </p:txBody>
      </p:sp>
      <p:sp>
        <p:nvSpPr>
          <p:cNvPr id="18" name="Text Placeholder 15"/>
          <p:cNvSpPr>
            <a:spLocks noGrp="1"/>
          </p:cNvSpPr>
          <p:nvPr>
            <p:ph type="body" sz="quarter" idx="25" hasCustomPrompt="1"/>
          </p:nvPr>
        </p:nvSpPr>
        <p:spPr>
          <a:xfrm>
            <a:off x="723899" y="3357798"/>
            <a:ext cx="6126605" cy="4059002"/>
          </a:xfrm>
          <a:prstGeom prst="rect">
            <a:avLst/>
          </a:prstGeom>
        </p:spPr>
        <p:txBody>
          <a:bodyPr lIns="0" tIns="180000" rIns="0" bIns="180000" numCol="1" spcCol="720000" anchor="t" anchorCtr="0">
            <a:normAutofit/>
          </a:bodyPr>
          <a:lstStyle>
            <a:lvl1pPr marL="0" indent="0" algn="l">
              <a:buNone/>
              <a:defRPr sz="3200" b="0" i="0" spc="-150" baseline="0">
                <a:solidFill>
                  <a:schemeClr val="tx2"/>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 name="Picture Placeholder 2"/>
          <p:cNvSpPr>
            <a:spLocks noGrp="1"/>
          </p:cNvSpPr>
          <p:nvPr>
            <p:ph type="pic" sz="quarter" idx="26"/>
          </p:nvPr>
        </p:nvSpPr>
        <p:spPr>
          <a:xfrm>
            <a:off x="8128000" y="792164"/>
            <a:ext cx="8128000" cy="7405150"/>
          </a:xfrm>
          <a:prstGeom prst="rect">
            <a:avLst/>
          </a:prstGeom>
        </p:spPr>
        <p:txBody>
          <a:bodyPr/>
          <a:lstStyle/>
          <a:p>
            <a:r>
              <a:rPr lang="en-US"/>
              <a:t>Drag picture to placeholder or click icon to add</a:t>
            </a:r>
            <a:endParaRPr lang="en-GB"/>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25"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26"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997302463"/>
      </p:ext>
    </p:extLst>
  </p:cSld>
  <p:clrMapOvr>
    <a:masterClrMapping/>
  </p:clrMapOvr>
  <p:transition spd="med"/>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1_Image Right - Text">
    <p:spTree>
      <p:nvGrpSpPr>
        <p:cNvPr id="1" name=""/>
        <p:cNvGrpSpPr/>
        <p:nvPr/>
      </p:nvGrpSpPr>
      <p:grpSpPr>
        <a:xfrm>
          <a:off x="0" y="0"/>
          <a:ext cx="0" cy="0"/>
          <a:chOff x="0" y="0"/>
          <a:chExt cx="0" cy="0"/>
        </a:xfrm>
      </p:grpSpPr>
      <p:sp>
        <p:nvSpPr>
          <p:cNvPr id="13" name="Picture Placeholder 2"/>
          <p:cNvSpPr>
            <a:spLocks noGrp="1"/>
          </p:cNvSpPr>
          <p:nvPr>
            <p:ph type="pic" sz="quarter" idx="26"/>
          </p:nvPr>
        </p:nvSpPr>
        <p:spPr>
          <a:xfrm>
            <a:off x="8128000" y="792164"/>
            <a:ext cx="8128000" cy="7405150"/>
          </a:xfrm>
          <a:prstGeom prst="rect">
            <a:avLst/>
          </a:prstGeom>
        </p:spPr>
        <p:txBody>
          <a:bodyPr/>
          <a:lstStyle/>
          <a:p>
            <a:r>
              <a:rPr lang="en-US"/>
              <a:t>Drag picture to placeholder or click icon to add</a:t>
            </a:r>
            <a:endParaRPr lang="en-GB"/>
          </a:p>
        </p:txBody>
      </p:sp>
      <p:sp>
        <p:nvSpPr>
          <p:cNvPr id="12" name="Text Placeholder 25"/>
          <p:cNvSpPr>
            <a:spLocks noGrp="1"/>
          </p:cNvSpPr>
          <p:nvPr>
            <p:ph type="body" sz="quarter" idx="10" hasCustomPrompt="1"/>
          </p:nvPr>
        </p:nvSpPr>
        <p:spPr>
          <a:xfrm>
            <a:off x="711201" y="792164"/>
            <a:ext cx="6535716" cy="2565634"/>
          </a:xfrm>
          <a:prstGeom prst="rect">
            <a:avLst/>
          </a:prstGeom>
        </p:spPr>
        <p:txBody>
          <a:bodyPr wrap="square" lIns="0" tIns="0" rIns="0" bIns="0" anchor="b" anchorCtr="0">
            <a:normAutofit/>
          </a:bodyPr>
          <a:lstStyle>
            <a:lvl1pPr marL="0" indent="0" algn="l">
              <a:lnSpc>
                <a:spcPct val="85000"/>
              </a:lnSpc>
              <a:spcBef>
                <a:spcPts val="0"/>
              </a:spcBef>
              <a:buNone/>
              <a:defRPr sz="6600" b="1" i="0" spc="-451"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 </a:t>
            </a:r>
            <a:r>
              <a:rPr lang="en-US" dirty="0" err="1"/>
              <a:t>Amet</a:t>
            </a:r>
            <a:r>
              <a:rPr lang="en-US" dirty="0"/>
              <a:t>.</a:t>
            </a:r>
          </a:p>
        </p:txBody>
      </p:sp>
      <p:sp>
        <p:nvSpPr>
          <p:cNvPr id="18" name="Text Placeholder 15"/>
          <p:cNvSpPr>
            <a:spLocks noGrp="1"/>
          </p:cNvSpPr>
          <p:nvPr>
            <p:ph type="body" sz="quarter" idx="25" hasCustomPrompt="1"/>
          </p:nvPr>
        </p:nvSpPr>
        <p:spPr>
          <a:xfrm>
            <a:off x="723899" y="3357798"/>
            <a:ext cx="6126605" cy="4059002"/>
          </a:xfrm>
          <a:prstGeom prst="rect">
            <a:avLst/>
          </a:prstGeom>
        </p:spPr>
        <p:txBody>
          <a:bodyPr lIns="0" tIns="180000" rIns="0" bIns="180000" numCol="1" spcCol="720000" anchor="t" anchorCtr="0">
            <a:normAutofit/>
          </a:bodyPr>
          <a:lstStyle>
            <a:lvl1pPr marL="0" indent="0" algn="l">
              <a:buNone/>
              <a:defRPr sz="3200" b="0" i="0" spc="-150" baseline="0">
                <a:solidFill>
                  <a:schemeClr val="tx2"/>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10" name="Rounded Rectangle 9"/>
          <p:cNvSpPr/>
          <p:nvPr userDrawn="1"/>
        </p:nvSpPr>
        <p:spPr>
          <a:xfrm>
            <a:off x="8921831" y="6031940"/>
            <a:ext cx="8968799" cy="1616977"/>
          </a:xfrm>
          <a:prstGeom prst="roundRect">
            <a:avLst>
              <a:gd name="adj" fmla="val 50000"/>
            </a:avLst>
          </a:prstGeom>
          <a:solidFill>
            <a:schemeClr val="accent3"/>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1" name="Text Placeholder 15"/>
          <p:cNvSpPr>
            <a:spLocks noGrp="1"/>
          </p:cNvSpPr>
          <p:nvPr>
            <p:ph type="body" sz="quarter" idx="23" hasCustomPrompt="1"/>
          </p:nvPr>
        </p:nvSpPr>
        <p:spPr>
          <a:xfrm>
            <a:off x="9593704" y="6162363"/>
            <a:ext cx="6355830" cy="1250066"/>
          </a:xfrm>
          <a:prstGeom prst="rect">
            <a:avLst/>
          </a:prstGeom>
        </p:spPr>
        <p:txBody>
          <a:bodyPr lIns="0" tIns="0" rIns="0" bIns="0" anchor="ctr" anchorCtr="0">
            <a:normAutofit/>
          </a:bodyPr>
          <a:lstStyle>
            <a:lvl1pPr marL="0" indent="0">
              <a:lnSpc>
                <a:spcPct val="100000"/>
              </a:lnSpc>
              <a:buNone/>
              <a:defRPr sz="4400" b="1" i="1" spc="-300" baseline="0">
                <a:solidFill>
                  <a:schemeClr val="accent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aenean</a:t>
            </a:r>
            <a:r>
              <a:rPr lang="en-US" dirty="0"/>
              <a:t> </a:t>
            </a:r>
            <a:r>
              <a:rPr lang="en-US" dirty="0" err="1"/>
              <a:t>commodo</a:t>
            </a:r>
            <a:r>
              <a:rPr lang="en-US" dirty="0"/>
              <a:t>.</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26"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27"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4140484255"/>
      </p:ext>
    </p:extLst>
  </p:cSld>
  <p:clrMapOvr>
    <a:masterClrMapping/>
  </p:clrMapOvr>
  <p:transition spd="med"/>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9552"/>
          </a:xfrm>
          <a:prstGeom prst="rect">
            <a:avLst/>
          </a:prstGeom>
        </p:spPr>
      </p:pic>
      <p:sp>
        <p:nvSpPr>
          <p:cNvPr id="4" name="TextBox 3"/>
          <p:cNvSpPr txBox="1"/>
          <p:nvPr userDrawn="1"/>
        </p:nvSpPr>
        <p:spPr>
          <a:xfrm>
            <a:off x="3327400" y="2766348"/>
            <a:ext cx="9689458" cy="350393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rmAutofit/>
          </a:bodyPr>
          <a:lstStyle/>
          <a:p>
            <a:pPr marL="0" marR="0" indent="0" algn="ctr" defTabSz="547673" rtl="0" fontAlgn="auto" latinLnBrk="0" hangingPunct="0">
              <a:lnSpc>
                <a:spcPct val="100000"/>
              </a:lnSpc>
              <a:spcBef>
                <a:spcPts val="0"/>
              </a:spcBef>
              <a:spcAft>
                <a:spcPts val="0"/>
              </a:spcAft>
              <a:buClrTx/>
              <a:buSzTx/>
              <a:buFontTx/>
              <a:buNone/>
              <a:tabLst/>
            </a:pPr>
            <a:r>
              <a:rPr kumimoji="0" lang="en-US" sz="13000" b="1" i="0" u="none" strike="noStrike" cap="none" spc="-300" normalizeH="0" baseline="0">
                <a:ln>
                  <a:noFill/>
                </a:ln>
                <a:solidFill>
                  <a:srgbClr val="5AC3F0"/>
                </a:solidFill>
                <a:effectLst/>
                <a:uFillTx/>
                <a:latin typeface="Open Sans Semibold" charset="0"/>
                <a:ea typeface="Open Sans Semibold" charset="0"/>
                <a:cs typeface="Open Sans Semibold" charset="0"/>
                <a:sym typeface="Helvetica Light"/>
              </a:rPr>
              <a:t>Thank you!</a:t>
            </a:r>
          </a:p>
        </p:txBody>
      </p:sp>
      <p:sp>
        <p:nvSpPr>
          <p:cNvPr id="10" name="Text Placeholder 39"/>
          <p:cNvSpPr>
            <a:spLocks noGrp="1"/>
          </p:cNvSpPr>
          <p:nvPr>
            <p:ph type="body" sz="quarter" idx="16" hasCustomPrompt="1"/>
          </p:nvPr>
        </p:nvSpPr>
        <p:spPr>
          <a:xfrm>
            <a:off x="4176060" y="6130977"/>
            <a:ext cx="7901640" cy="521325"/>
          </a:xfrm>
          <a:prstGeom prst="rect">
            <a:avLst/>
          </a:prstGeom>
          <a:noFill/>
          <a:ln>
            <a:noFill/>
          </a:ln>
        </p:spPr>
        <p:txBody>
          <a:bodyPr vert="horz" wrap="square" lIns="0" tIns="0" rIns="0" bIns="0" anchor="b" anchorCtr="1">
            <a:noAutofit/>
          </a:bodyPr>
          <a:lstStyle>
            <a:lvl1pPr marL="0" indent="0" algn="r">
              <a:buNone/>
              <a:defRPr sz="4000" b="1" i="0" spc="-151">
                <a:solidFill>
                  <a:srgbClr val="2D3293"/>
                </a:solidFill>
                <a:latin typeface="Open Sans" charset="0"/>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11" name="Text Placeholder 39"/>
          <p:cNvSpPr>
            <a:spLocks noGrp="1"/>
          </p:cNvSpPr>
          <p:nvPr>
            <p:ph type="body" sz="quarter" idx="17" hasCustomPrompt="1"/>
          </p:nvPr>
        </p:nvSpPr>
        <p:spPr>
          <a:xfrm>
            <a:off x="4176060" y="6652302"/>
            <a:ext cx="7901640" cy="1517337"/>
          </a:xfrm>
          <a:prstGeom prst="rect">
            <a:avLst/>
          </a:prstGeom>
          <a:noFill/>
          <a:ln>
            <a:noFill/>
          </a:ln>
        </p:spPr>
        <p:txBody>
          <a:bodyPr vert="horz" wrap="square" lIns="0" tIns="108000" rIns="0" bIns="0" anchor="t" anchorCtr="1">
            <a:normAutofit/>
          </a:bodyPr>
          <a:lstStyle>
            <a:lvl1pPr marL="0" indent="0" algn="ctr">
              <a:buNone/>
              <a:defRPr sz="3200" b="0" i="0" spc="-150">
                <a:solidFill>
                  <a:schemeClr val="accent2"/>
                </a:solidFill>
                <a:latin typeface="Open Sans" charset="0"/>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Contact Information</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2098" y="8371595"/>
            <a:ext cx="829564" cy="576000"/>
          </a:xfrm>
          <a:prstGeom prst="rect">
            <a:avLst/>
          </a:prstGeom>
        </p:spPr>
      </p:pic>
    </p:spTree>
    <p:extLst>
      <p:ext uri="{BB962C8B-B14F-4D97-AF65-F5344CB8AC3E}">
        <p14:creationId xmlns:p14="http://schemas.microsoft.com/office/powerpoint/2010/main" val="1185746138"/>
      </p:ext>
    </p:extLst>
  </p:cSld>
  <p:clrMapOvr>
    <a:masterClrMapping/>
  </p:clrMapOvr>
  <p:transition spd="med"/>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pic>
        <p:nvPicPr>
          <p:cNvPr id="3" name="Picture 23"/>
          <p:cNvPicPr>
            <a:picLocks noChangeAspect="1"/>
          </p:cNvPicPr>
          <p:nvPr userDrawn="1"/>
        </p:nvPicPr>
        <p:blipFill rotWithShape="1">
          <a:blip r:embed="rId2" cstate="email">
            <a:extLst>
              <a:ext uri="{28A0092B-C50C-407E-A947-70E740481C1C}">
                <a14:useLocalDpi xmlns:a14="http://schemas.microsoft.com/office/drawing/2010/main" val="0"/>
              </a:ext>
            </a:extLst>
          </a:blip>
          <a:srcRect l="44365"/>
          <a:stretch/>
        </p:blipFill>
        <p:spPr bwMode="auto">
          <a:xfrm>
            <a:off x="1287909" y="8172401"/>
            <a:ext cx="1173774" cy="1187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5"/>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216027" y="755658"/>
            <a:ext cx="1584325"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15436" y="323537"/>
            <a:ext cx="11953328" cy="1766887"/>
          </a:xfrm>
          <a:prstGeom prst="rect">
            <a:avLst/>
          </a:prstGeom>
        </p:spPr>
        <p:txBody>
          <a:bodyPr lIns="81648" tIns="40825" rIns="81648" bIns="40825" anchor="b">
            <a:normAutofit/>
          </a:bodyPr>
          <a:lstStyle>
            <a:lvl1pPr algn="l">
              <a:defRPr sz="8099" b="0">
                <a:solidFill>
                  <a:srgbClr val="28288C"/>
                </a:solidFill>
                <a:latin typeface="Calibri" panose="020F0502020204030204" pitchFamily="34" charset="0"/>
                <a:cs typeface="Calibri" panose="020F0502020204030204" pitchFamily="34" charset="0"/>
              </a:defRPr>
            </a:lvl1pPr>
          </a:lstStyle>
          <a:p>
            <a:r>
              <a:rPr lang="en-US" dirty="0"/>
              <a:t>Click to edit Master title style</a:t>
            </a:r>
            <a:endParaRPr lang="el-GR" dirty="0"/>
          </a:p>
        </p:txBody>
      </p:sp>
      <p:sp>
        <p:nvSpPr>
          <p:cNvPr id="5" name="Footer Placeholder 4"/>
          <p:cNvSpPr>
            <a:spLocks noGrp="1"/>
          </p:cNvSpPr>
          <p:nvPr>
            <p:ph type="ftr" sz="quarter" idx="10"/>
          </p:nvPr>
        </p:nvSpPr>
        <p:spPr/>
        <p:txBody>
          <a:bodyPr/>
          <a:lstStyle>
            <a:lvl1pPr>
              <a:defRPr sz="1600"/>
            </a:lvl1pPr>
          </a:lstStyle>
          <a:p>
            <a:r>
              <a:rPr lang="en-GB">
                <a:cs typeface="PF Paperback Light" charset="0"/>
              </a:rPr>
              <a:t>OpenAIRE @ EOSC | RDA  | Berlin | 23rd March 2018</a:t>
            </a:r>
          </a:p>
        </p:txBody>
      </p:sp>
      <p:sp>
        <p:nvSpPr>
          <p:cNvPr id="6" name="Slide Number Placeholder 5"/>
          <p:cNvSpPr>
            <a:spLocks noGrp="1"/>
          </p:cNvSpPr>
          <p:nvPr>
            <p:ph type="sldNum" sz="quarter" idx="11"/>
          </p:nvPr>
        </p:nvSpPr>
        <p:spPr/>
        <p:txBody>
          <a:bodyPr/>
          <a:lstStyle>
            <a:lvl1pPr>
              <a:defRPr/>
            </a:lvl1pPr>
          </a:lstStyle>
          <a:p>
            <a:pPr>
              <a:defRPr/>
            </a:pPr>
            <a:fld id="{848A24DD-5EB0-604F-AAB4-280A82317199}" type="slidenum">
              <a:rPr lang="en-GB"/>
              <a:pPr>
                <a:defRPr/>
              </a:pPr>
              <a:t>‹N›</a:t>
            </a:fld>
            <a:endParaRPr lang="en-GB"/>
          </a:p>
        </p:txBody>
      </p:sp>
    </p:spTree>
    <p:extLst>
      <p:ext uri="{BB962C8B-B14F-4D97-AF65-F5344CB8AC3E}">
        <p14:creationId xmlns:p14="http://schemas.microsoft.com/office/powerpoint/2010/main" val="76173192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Content w/ subtitle">
    <p:spTree>
      <p:nvGrpSpPr>
        <p:cNvPr id="1" name=""/>
        <p:cNvGrpSpPr/>
        <p:nvPr/>
      </p:nvGrpSpPr>
      <p:grpSpPr>
        <a:xfrm>
          <a:off x="0" y="0"/>
          <a:ext cx="0" cy="0"/>
          <a:chOff x="0" y="0"/>
          <a:chExt cx="0" cy="0"/>
        </a:xfrm>
      </p:grpSpPr>
      <p:sp>
        <p:nvSpPr>
          <p:cNvPr id="5" name="Line 4"/>
          <p:cNvSpPr>
            <a:spLocks noChangeShapeType="1"/>
          </p:cNvSpPr>
          <p:nvPr userDrawn="1"/>
        </p:nvSpPr>
        <p:spPr bwMode="auto">
          <a:xfrm rot="10800000" flipH="1">
            <a:off x="1" y="3867150"/>
            <a:ext cx="2057400" cy="1760538"/>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300"/>
          </a:p>
        </p:txBody>
      </p:sp>
      <p:sp>
        <p:nvSpPr>
          <p:cNvPr id="6" name="Line 5"/>
          <p:cNvSpPr>
            <a:spLocks noChangeShapeType="1"/>
          </p:cNvSpPr>
          <p:nvPr userDrawn="1"/>
        </p:nvSpPr>
        <p:spPr bwMode="auto">
          <a:xfrm rot="10800000" flipH="1">
            <a:off x="5824539" y="2"/>
            <a:ext cx="738187" cy="684213"/>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300"/>
          </a:p>
        </p:txBody>
      </p:sp>
      <p:pic>
        <p:nvPicPr>
          <p:cNvPr id="7" name="Picture 21"/>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82639" y="7524750"/>
            <a:ext cx="21097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3"/>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071563" y="900113"/>
            <a:ext cx="1584325"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99408" y="323530"/>
            <a:ext cx="12097344" cy="1655985"/>
          </a:xfrm>
          <a:prstGeom prst="rect">
            <a:avLst/>
          </a:prstGeom>
        </p:spPr>
        <p:txBody>
          <a:bodyPr anchor="b">
            <a:normAutofit/>
          </a:bodyPr>
          <a:lstStyle>
            <a:lvl1pPr algn="l">
              <a:defRPr sz="8999" b="1" baseline="0">
                <a:solidFill>
                  <a:srgbClr val="28288C"/>
                </a:solidFill>
                <a:latin typeface="Calibri" panose="020F0502020204030204" pitchFamily="34" charset="0"/>
                <a:cs typeface="Calibri" panose="020F0502020204030204" pitchFamily="34" charset="0"/>
              </a:defRPr>
            </a:lvl1pPr>
          </a:lstStyle>
          <a:p>
            <a:r>
              <a:rPr lang="en-US" dirty="0"/>
              <a:t>Click to edit Master title style</a:t>
            </a:r>
            <a:endParaRPr lang="el-GR" dirty="0"/>
          </a:p>
        </p:txBody>
      </p:sp>
      <p:sp>
        <p:nvSpPr>
          <p:cNvPr id="3" name="Content Placeholder 2"/>
          <p:cNvSpPr>
            <a:spLocks noGrp="1"/>
          </p:cNvSpPr>
          <p:nvPr>
            <p:ph idx="1"/>
          </p:nvPr>
        </p:nvSpPr>
        <p:spPr>
          <a:xfrm>
            <a:off x="2799408" y="2699791"/>
            <a:ext cx="12169352" cy="6049020"/>
          </a:xfrm>
        </p:spPr>
        <p:txBody>
          <a:bodyPr/>
          <a:lstStyle>
            <a:lvl1pPr>
              <a:lnSpc>
                <a:spcPct val="150000"/>
              </a:lnSpc>
              <a:spcBef>
                <a:spcPts val="600"/>
              </a:spcBef>
              <a:spcAft>
                <a:spcPts val="0"/>
              </a:spcAft>
              <a:defRPr b="1">
                <a:latin typeface="Calibri" panose="020F0502020204030204" pitchFamily="34" charset="0"/>
              </a:defRPr>
            </a:lvl1pPr>
            <a:lvl2pPr>
              <a:lnSpc>
                <a:spcPct val="150000"/>
              </a:lnSpc>
              <a:defRPr sz="2800" b="1">
                <a:latin typeface="Calibri" panose="020F0502020204030204" pitchFamily="34" charset="0"/>
                <a:cs typeface="PF Paperback"/>
              </a:defRPr>
            </a:lvl2pPr>
            <a:lvl3pPr>
              <a:lnSpc>
                <a:spcPct val="150000"/>
              </a:lnSpc>
              <a:defRPr sz="2000" b="1">
                <a:latin typeface="Calibri" panose="020F0502020204030204" pitchFamily="34" charset="0"/>
                <a:cs typeface="PF Paperback"/>
              </a:defRPr>
            </a:lvl3pPr>
          </a:lstStyle>
          <a:p>
            <a:pPr lvl="0"/>
            <a:r>
              <a:rPr lang="en-US" dirty="0"/>
              <a:t>Click to edit Master text styles</a:t>
            </a:r>
          </a:p>
          <a:p>
            <a:pPr lvl="1"/>
            <a:r>
              <a:rPr lang="en-US" dirty="0"/>
              <a:t>Second level</a:t>
            </a:r>
          </a:p>
          <a:p>
            <a:pPr lvl="2"/>
            <a:r>
              <a:rPr lang="en-US" dirty="0"/>
              <a:t>Third level</a:t>
            </a:r>
          </a:p>
        </p:txBody>
      </p:sp>
      <p:sp>
        <p:nvSpPr>
          <p:cNvPr id="13" name="Text Placeholder 20"/>
          <p:cNvSpPr>
            <a:spLocks noGrp="1"/>
          </p:cNvSpPr>
          <p:nvPr>
            <p:ph type="body" sz="quarter" idx="16"/>
          </p:nvPr>
        </p:nvSpPr>
        <p:spPr>
          <a:xfrm>
            <a:off x="2798764" y="1978945"/>
            <a:ext cx="12097989" cy="648841"/>
          </a:xfrm>
        </p:spPr>
        <p:txBody>
          <a:bodyPr>
            <a:noAutofit/>
          </a:bodyPr>
          <a:lstStyle>
            <a:lvl1pPr marL="35996" indent="0">
              <a:buNone/>
              <a:defRPr sz="2400" baseline="0">
                <a:solidFill>
                  <a:srgbClr val="2D73D7"/>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9" name="Footer Placeholder 3"/>
          <p:cNvSpPr>
            <a:spLocks noGrp="1"/>
          </p:cNvSpPr>
          <p:nvPr>
            <p:ph type="ftr" sz="quarter" idx="17"/>
          </p:nvPr>
        </p:nvSpPr>
        <p:spPr/>
        <p:txBody>
          <a:bodyPr/>
          <a:lstStyle>
            <a:lvl1pPr>
              <a:defRPr>
                <a:latin typeface="Calibri" panose="020F0502020204030204" pitchFamily="34" charset="0"/>
              </a:defRPr>
            </a:lvl1pPr>
          </a:lstStyle>
          <a:p>
            <a:pPr>
              <a:defRPr/>
            </a:pPr>
            <a:r>
              <a:rPr lang="en-US"/>
              <a:t>OpenAIRE @ EOSC | RDA  | Berlin | 23rd March 2018</a:t>
            </a:r>
            <a:endParaRPr lang="en-GB"/>
          </a:p>
        </p:txBody>
      </p:sp>
      <p:sp>
        <p:nvSpPr>
          <p:cNvPr id="10" name="Slide Number Placeholder 8"/>
          <p:cNvSpPr>
            <a:spLocks noGrp="1"/>
          </p:cNvSpPr>
          <p:nvPr>
            <p:ph type="sldNum" sz="quarter" idx="18"/>
          </p:nvPr>
        </p:nvSpPr>
        <p:spPr/>
        <p:txBody>
          <a:bodyPr/>
          <a:lstStyle>
            <a:lvl1pPr>
              <a:defRPr>
                <a:latin typeface="Calibri" panose="020F0502020204030204" pitchFamily="34" charset="0"/>
              </a:defRPr>
            </a:lvl1pPr>
          </a:lstStyle>
          <a:p>
            <a:pPr>
              <a:defRPr/>
            </a:pPr>
            <a:fld id="{A383020D-9724-438A-BDB4-609840D9C21E}" type="slidenum">
              <a:rPr lang="en-GB" altLang="de-DE"/>
              <a:pPr>
                <a:defRPr/>
              </a:pPr>
              <a:t>‹N›</a:t>
            </a:fld>
            <a:endParaRPr lang="en-GB" altLang="de-DE"/>
          </a:p>
        </p:txBody>
      </p:sp>
    </p:spTree>
    <p:extLst>
      <p:ext uri="{BB962C8B-B14F-4D97-AF65-F5344CB8AC3E}">
        <p14:creationId xmlns:p14="http://schemas.microsoft.com/office/powerpoint/2010/main" val="2673578210"/>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val="0"/>
              </a:ext>
            </a:extLst>
          </a:blip>
          <a:srcRect l="43719"/>
          <a:stretch/>
        </p:blipFill>
        <p:spPr bwMode="auto">
          <a:xfrm>
            <a:off x="14536087" y="7524750"/>
            <a:ext cx="1186521" cy="1187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4"/>
          <p:cNvSpPr>
            <a:spLocks noChangeShapeType="1"/>
          </p:cNvSpPr>
          <p:nvPr userDrawn="1"/>
        </p:nvSpPr>
        <p:spPr bwMode="auto">
          <a:xfrm rot="10800000" flipH="1">
            <a:off x="153991" y="5748345"/>
            <a:ext cx="2057401" cy="1760537"/>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3200"/>
          </a:p>
        </p:txBody>
      </p:sp>
      <p:sp>
        <p:nvSpPr>
          <p:cNvPr id="10" name="Line 5"/>
          <p:cNvSpPr>
            <a:spLocks noChangeShapeType="1"/>
          </p:cNvSpPr>
          <p:nvPr userDrawn="1"/>
        </p:nvSpPr>
        <p:spPr bwMode="auto">
          <a:xfrm rot="10800000" flipH="1">
            <a:off x="7812087" y="139700"/>
            <a:ext cx="1674812" cy="1487488"/>
          </a:xfrm>
          <a:prstGeom prst="line">
            <a:avLst/>
          </a:prstGeom>
          <a:noFill/>
          <a:ln w="12700">
            <a:solidFill>
              <a:srgbClr val="23C5F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3200"/>
          </a:p>
        </p:txBody>
      </p:sp>
      <p:pic>
        <p:nvPicPr>
          <p:cNvPr id="11" name="Picture 1"/>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563695" y="468323"/>
            <a:ext cx="3324226" cy="187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7"/>
          <p:cNvSpPr>
            <a:spLocks noGrp="1"/>
          </p:cNvSpPr>
          <p:nvPr>
            <p:ph type="body" sz="quarter" idx="12"/>
          </p:nvPr>
        </p:nvSpPr>
        <p:spPr>
          <a:xfrm>
            <a:off x="2655396" y="6588232"/>
            <a:ext cx="9144000" cy="935163"/>
          </a:xfrm>
        </p:spPr>
        <p:txBody>
          <a:bodyPr anchor="b">
            <a:noAutofit/>
          </a:bodyPr>
          <a:lstStyle>
            <a:lvl1pPr marL="0" indent="0" algn="l">
              <a:spcBef>
                <a:spcPts val="0"/>
              </a:spcBef>
              <a:buNone/>
              <a:defRPr sz="2400" baseline="0">
                <a:solidFill>
                  <a:srgbClr val="595959"/>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8" name="Text Placeholder 9"/>
          <p:cNvSpPr>
            <a:spLocks noGrp="1"/>
          </p:cNvSpPr>
          <p:nvPr>
            <p:ph type="body" sz="quarter" idx="13"/>
          </p:nvPr>
        </p:nvSpPr>
        <p:spPr>
          <a:xfrm>
            <a:off x="2655395" y="7523237"/>
            <a:ext cx="7488236" cy="865188"/>
          </a:xfrm>
        </p:spPr>
        <p:txBody>
          <a:bodyPr/>
          <a:lstStyle>
            <a:lvl1pPr marL="0" indent="0" algn="l">
              <a:spcBef>
                <a:spcPts val="0"/>
              </a:spcBef>
              <a:buNone/>
              <a:defRPr sz="1800" baseline="0">
                <a:solidFill>
                  <a:srgbClr val="595959"/>
                </a:solidFill>
                <a:latin typeface="Calibri" panose="020F0502020204030204" pitchFamily="34" charset="0"/>
                <a:cs typeface="Calibri" panose="020F0502020204030204" pitchFamily="34" charset="0"/>
              </a:defRPr>
            </a:lvl1pPr>
            <a:lvl2pPr marL="634975" indent="0">
              <a:buNone/>
              <a:defRPr/>
            </a:lvl2pPr>
          </a:lstStyle>
          <a:p>
            <a:pPr lvl="0"/>
            <a:r>
              <a:rPr lang="en-US" dirty="0"/>
              <a:t>Click to edit Master text styles</a:t>
            </a:r>
          </a:p>
        </p:txBody>
      </p:sp>
      <p:sp>
        <p:nvSpPr>
          <p:cNvPr id="17" name="Text Placeholder 16"/>
          <p:cNvSpPr>
            <a:spLocks noGrp="1"/>
          </p:cNvSpPr>
          <p:nvPr>
            <p:ph type="body" sz="quarter" idx="14"/>
          </p:nvPr>
        </p:nvSpPr>
        <p:spPr>
          <a:xfrm>
            <a:off x="2655400" y="2123735"/>
            <a:ext cx="12601399" cy="2376265"/>
          </a:xfrm>
        </p:spPr>
        <p:txBody>
          <a:bodyPr anchor="b">
            <a:noAutofit/>
          </a:bodyPr>
          <a:lstStyle>
            <a:lvl1pPr marL="0" indent="0">
              <a:lnSpc>
                <a:spcPct val="100000"/>
              </a:lnSpc>
              <a:buNone/>
              <a:defRPr sz="8799" b="1" i="0" baseline="0">
                <a:solidFill>
                  <a:srgbClr val="28288C"/>
                </a:solidFill>
                <a:latin typeface="Calibri" panose="020F0502020204030204" pitchFamily="34" charset="0"/>
                <a:cs typeface="Arial"/>
              </a:defRPr>
            </a:lvl1pPr>
          </a:lstStyle>
          <a:p>
            <a:pPr lvl="0"/>
            <a:r>
              <a:rPr lang="en-US" dirty="0"/>
              <a:t>Click to edit Master text styles</a:t>
            </a:r>
          </a:p>
        </p:txBody>
      </p:sp>
      <p:sp>
        <p:nvSpPr>
          <p:cNvPr id="19" name="Text Placeholder 18"/>
          <p:cNvSpPr>
            <a:spLocks noGrp="1"/>
          </p:cNvSpPr>
          <p:nvPr>
            <p:ph type="body" sz="quarter" idx="15"/>
          </p:nvPr>
        </p:nvSpPr>
        <p:spPr>
          <a:xfrm>
            <a:off x="2654653" y="4572573"/>
            <a:ext cx="12602565" cy="1079548"/>
          </a:xfrm>
        </p:spPr>
        <p:txBody>
          <a:bodyPr/>
          <a:lstStyle>
            <a:lvl1pPr marL="13660" indent="0">
              <a:spcBef>
                <a:spcPts val="0"/>
              </a:spcBef>
              <a:buNone/>
              <a:defRPr sz="3200" baseline="0">
                <a:solidFill>
                  <a:srgbClr val="2D73D7"/>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12" name="Footer Placeholder 2"/>
          <p:cNvSpPr>
            <a:spLocks noGrp="1"/>
          </p:cNvSpPr>
          <p:nvPr>
            <p:ph type="ftr" sz="quarter" idx="16"/>
          </p:nvPr>
        </p:nvSpPr>
        <p:spPr>
          <a:xfrm>
            <a:off x="1790703" y="8675697"/>
            <a:ext cx="13177839" cy="485775"/>
          </a:xfrm>
        </p:spPr>
        <p:txBody>
          <a:bodyPr/>
          <a:lstStyle>
            <a:lvl1pPr>
              <a:defRPr sz="1600">
                <a:latin typeface="Calibri" panose="020F0502020204030204" pitchFamily="34" charset="0"/>
              </a:defRPr>
            </a:lvl1pPr>
          </a:lstStyle>
          <a:p>
            <a:r>
              <a:rPr lang="en-GB">
                <a:cs typeface="PF Paperback Light" charset="0"/>
              </a:rPr>
              <a:t>OpenAIRE @ EOSC | RDA  | Berlin | 23rd March 2018</a:t>
            </a:r>
          </a:p>
        </p:txBody>
      </p:sp>
      <p:sp>
        <p:nvSpPr>
          <p:cNvPr id="13" name="Slide Number Placeholder 3"/>
          <p:cNvSpPr>
            <a:spLocks noGrp="1"/>
          </p:cNvSpPr>
          <p:nvPr>
            <p:ph type="sldNum" sz="quarter" idx="17"/>
          </p:nvPr>
        </p:nvSpPr>
        <p:spPr/>
        <p:txBody>
          <a:bodyPr/>
          <a:lstStyle>
            <a:lvl1pPr>
              <a:defRPr/>
            </a:lvl1pPr>
          </a:lstStyle>
          <a:p>
            <a:pPr>
              <a:defRPr/>
            </a:pPr>
            <a:fld id="{630A0E4E-93C7-974F-9CD6-534DEEE0329C}" type="slidenum">
              <a:rPr lang="en-GB"/>
              <a:pPr>
                <a:defRPr/>
              </a:pPr>
              <a:t>‹N›</a:t>
            </a:fld>
            <a:endParaRPr lang="en-GB"/>
          </a:p>
        </p:txBody>
      </p:sp>
    </p:spTree>
    <p:extLst>
      <p:ext uri="{BB962C8B-B14F-4D97-AF65-F5344CB8AC3E}">
        <p14:creationId xmlns:p14="http://schemas.microsoft.com/office/powerpoint/2010/main" val="4217625394"/>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554134" y="791156"/>
            <a:ext cx="15147733" cy="1018133"/>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554134" y="2048844"/>
            <a:ext cx="15147733" cy="60736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5062147" y="8290164"/>
            <a:ext cx="975467" cy="699733"/>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3887622002"/>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Make bold statement">
    <p:spTree>
      <p:nvGrpSpPr>
        <p:cNvPr id="1" name=""/>
        <p:cNvGrpSpPr/>
        <p:nvPr/>
      </p:nvGrpSpPr>
      <p:grpSpPr>
        <a:xfrm>
          <a:off x="0" y="0"/>
          <a:ext cx="0" cy="0"/>
          <a:chOff x="0" y="0"/>
          <a:chExt cx="0" cy="0"/>
        </a:xfrm>
      </p:grpSpPr>
      <p:sp>
        <p:nvSpPr>
          <p:cNvPr id="2" name="Title 1"/>
          <p:cNvSpPr>
            <a:spLocks noGrp="1"/>
          </p:cNvSpPr>
          <p:nvPr>
            <p:ph type="title"/>
          </p:nvPr>
        </p:nvSpPr>
        <p:spPr>
          <a:xfrm>
            <a:off x="1719290" y="3995937"/>
            <a:ext cx="12889433" cy="1668016"/>
          </a:xfrm>
          <a:prstGeom prst="rect">
            <a:avLst/>
          </a:prstGeom>
          <a:solidFill>
            <a:srgbClr val="28288C"/>
          </a:solidFill>
        </p:spPr>
        <p:txBody>
          <a:bodyPr vert="horz" lIns="81648" tIns="40825" rIns="81648" bIns="40825" anchor="ctr">
            <a:noAutofit/>
          </a:bodyPr>
          <a:lstStyle>
            <a:lvl1pPr algn="ctr">
              <a:defRPr sz="8099" cap="all" baseline="0">
                <a:solidFill>
                  <a:schemeClr val="bg1"/>
                </a:solidFill>
                <a:latin typeface="PF Paperback Black"/>
                <a:cs typeface="PF Paperback Black"/>
              </a:defRPr>
            </a:lvl1pPr>
          </a:lstStyle>
          <a:p>
            <a:r>
              <a:rPr lang="en-US"/>
              <a:t>Click to edit Master title style</a:t>
            </a:r>
            <a:endParaRPr lang="en-GB" dirty="0"/>
          </a:p>
        </p:txBody>
      </p:sp>
      <p:sp>
        <p:nvSpPr>
          <p:cNvPr id="6" name="Text Placeholder 5"/>
          <p:cNvSpPr>
            <a:spLocks noGrp="1"/>
          </p:cNvSpPr>
          <p:nvPr>
            <p:ph type="body" sz="quarter" idx="12"/>
          </p:nvPr>
        </p:nvSpPr>
        <p:spPr>
          <a:xfrm>
            <a:off x="1719290" y="1187624"/>
            <a:ext cx="12889433" cy="2808560"/>
          </a:xfrm>
        </p:spPr>
        <p:txBody>
          <a:bodyPr anchor="b"/>
          <a:lstStyle>
            <a:lvl1pPr marL="238116" indent="0" algn="ctr">
              <a:lnSpc>
                <a:spcPct val="100000"/>
              </a:lnSpc>
              <a:spcAft>
                <a:spcPts val="537"/>
              </a:spcAft>
              <a:buNone/>
              <a:defRPr sz="7099" baseline="0">
                <a:solidFill>
                  <a:srgbClr val="28288C"/>
                </a:solidFill>
                <a:latin typeface="PF Paperback Light"/>
                <a:cs typeface="PF Paperback Light"/>
              </a:defRPr>
            </a:lvl1pPr>
          </a:lstStyle>
          <a:p>
            <a:pPr lvl="0"/>
            <a:r>
              <a:rPr lang="en-US" dirty="0"/>
              <a:t>Click to edit Master text styles</a:t>
            </a:r>
          </a:p>
        </p:txBody>
      </p:sp>
      <p:sp>
        <p:nvSpPr>
          <p:cNvPr id="8" name="Text Placeholder 7"/>
          <p:cNvSpPr>
            <a:spLocks noGrp="1"/>
          </p:cNvSpPr>
          <p:nvPr>
            <p:ph type="body" sz="quarter" idx="13"/>
          </p:nvPr>
        </p:nvSpPr>
        <p:spPr>
          <a:xfrm>
            <a:off x="1719290" y="5652127"/>
            <a:ext cx="12889433" cy="2159001"/>
          </a:xfrm>
        </p:spPr>
        <p:txBody>
          <a:bodyPr/>
          <a:lstStyle>
            <a:lvl1pPr marL="238116" indent="0" algn="ctr">
              <a:lnSpc>
                <a:spcPct val="100000"/>
              </a:lnSpc>
              <a:spcAft>
                <a:spcPts val="537"/>
              </a:spcAft>
              <a:buNone/>
              <a:defRPr sz="7099">
                <a:solidFill>
                  <a:srgbClr val="28288C"/>
                </a:solidFill>
                <a:latin typeface="PF Paperback Light"/>
                <a:cs typeface="PF Paperback Light"/>
              </a:defRPr>
            </a:lvl1pPr>
          </a:lstStyle>
          <a:p>
            <a:pPr lvl="0"/>
            <a:r>
              <a:rPr lang="en-US" dirty="0"/>
              <a:t>Click to edit Master text styles</a:t>
            </a:r>
          </a:p>
        </p:txBody>
      </p:sp>
      <p:sp>
        <p:nvSpPr>
          <p:cNvPr id="5" name="Footer Placeholder 1"/>
          <p:cNvSpPr>
            <a:spLocks noGrp="1"/>
          </p:cNvSpPr>
          <p:nvPr>
            <p:ph type="ftr" sz="quarter" idx="14"/>
          </p:nvPr>
        </p:nvSpPr>
        <p:spPr/>
        <p:txBody>
          <a:bodyPr/>
          <a:lstStyle>
            <a:lvl1pPr>
              <a:defRPr/>
            </a:lvl1pPr>
          </a:lstStyle>
          <a:p>
            <a:pPr>
              <a:defRPr/>
            </a:pPr>
            <a:r>
              <a:rPr lang="en-GB"/>
              <a:t>Cardiologico Monzino | Milano | 11 febbraio 2020</a:t>
            </a:r>
          </a:p>
        </p:txBody>
      </p:sp>
      <p:sp>
        <p:nvSpPr>
          <p:cNvPr id="7" name="Slide Number Placeholder 4"/>
          <p:cNvSpPr>
            <a:spLocks noGrp="1"/>
          </p:cNvSpPr>
          <p:nvPr>
            <p:ph type="sldNum" sz="quarter" idx="15"/>
          </p:nvPr>
        </p:nvSpPr>
        <p:spPr/>
        <p:txBody>
          <a:bodyPr/>
          <a:lstStyle>
            <a:lvl1pPr>
              <a:defRPr/>
            </a:lvl1pPr>
          </a:lstStyle>
          <a:p>
            <a:pPr>
              <a:defRPr/>
            </a:pPr>
            <a:fld id="{D19EEFAB-C34A-5C41-B153-92EACB97F409}" type="slidenum">
              <a:rPr lang="en-GB"/>
              <a:pPr>
                <a:defRPr/>
              </a:pPr>
              <a:t>‹N›</a:t>
            </a:fld>
            <a:endParaRPr lang="en-GB"/>
          </a:p>
        </p:txBody>
      </p:sp>
    </p:spTree>
    <p:extLst>
      <p:ext uri="{BB962C8B-B14F-4D97-AF65-F5344CB8AC3E}">
        <p14:creationId xmlns:p14="http://schemas.microsoft.com/office/powerpoint/2010/main" val="3863496003"/>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1_4 Blocks - Photo">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38737" r="3855"/>
          <a:stretch/>
        </p:blipFill>
        <p:spPr>
          <a:xfrm>
            <a:off x="13643508" y="0"/>
            <a:ext cx="2657096" cy="9155111"/>
          </a:xfrm>
          <a:prstGeom prst="rect">
            <a:avLst/>
          </a:prstGeom>
        </p:spPr>
      </p:pic>
      <p:sp>
        <p:nvSpPr>
          <p:cNvPr id="5" name="Text Placeholder 25"/>
          <p:cNvSpPr>
            <a:spLocks noGrp="1"/>
          </p:cNvSpPr>
          <p:nvPr>
            <p:ph type="body" sz="quarter" idx="10" hasCustomPrompt="1"/>
          </p:nvPr>
        </p:nvSpPr>
        <p:spPr>
          <a:xfrm>
            <a:off x="711200" y="552085"/>
            <a:ext cx="10210800" cy="908415"/>
          </a:xfrm>
          <a:prstGeom prst="rect">
            <a:avLst/>
          </a:prstGeom>
        </p:spPr>
        <p:txBody>
          <a:bodyPr wrap="square" lIns="0" tIns="0" rIns="0" bIns="0" anchor="b" anchorCtr="0">
            <a:noAutofit/>
          </a:bodyPr>
          <a:lstStyle>
            <a:lvl1pPr marL="0" indent="0" algn="l">
              <a:lnSpc>
                <a:spcPct val="85000"/>
              </a:lnSpc>
              <a:spcBef>
                <a:spcPts val="0"/>
              </a:spcBef>
              <a:buNone/>
              <a:defRPr sz="54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sp>
        <p:nvSpPr>
          <p:cNvPr id="19" name="Rectangle 18"/>
          <p:cNvSpPr/>
          <p:nvPr userDrawn="1"/>
        </p:nvSpPr>
        <p:spPr>
          <a:xfrm>
            <a:off x="13643509" y="-1"/>
            <a:ext cx="2657096" cy="914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17" name="Text Placeholder 15"/>
          <p:cNvSpPr>
            <a:spLocks noGrp="1"/>
          </p:cNvSpPr>
          <p:nvPr>
            <p:ph type="body" sz="quarter" idx="27" hasCustomPrompt="1"/>
          </p:nvPr>
        </p:nvSpPr>
        <p:spPr>
          <a:xfrm>
            <a:off x="711200" y="2875589"/>
            <a:ext cx="6002145" cy="21242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9" name="Rectangle 8"/>
          <p:cNvSpPr/>
          <p:nvPr userDrawn="1"/>
        </p:nvSpPr>
        <p:spPr>
          <a:xfrm>
            <a:off x="711200" y="2082800"/>
            <a:ext cx="6002146" cy="8444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8" name="Rectangle 37"/>
          <p:cNvSpPr/>
          <p:nvPr userDrawn="1"/>
        </p:nvSpPr>
        <p:spPr>
          <a:xfrm>
            <a:off x="7319531" y="2082800"/>
            <a:ext cx="6002146"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9" name="Rectangle 38"/>
          <p:cNvSpPr/>
          <p:nvPr userDrawn="1"/>
        </p:nvSpPr>
        <p:spPr>
          <a:xfrm>
            <a:off x="711200" y="5136549"/>
            <a:ext cx="6002146" cy="84449"/>
          </a:xfrm>
          <a:prstGeom prst="rect">
            <a:avLst/>
          </a:prstGeom>
          <a:solidFill>
            <a:schemeClr val="accent1">
              <a:lumMod val="60000"/>
              <a:lumOff val="40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0" name="Rectangle 39"/>
          <p:cNvSpPr/>
          <p:nvPr userDrawn="1"/>
        </p:nvSpPr>
        <p:spPr>
          <a:xfrm>
            <a:off x="7319531" y="5136549"/>
            <a:ext cx="6002146" cy="84449"/>
          </a:xfrm>
          <a:prstGeom prst="rect">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
        <p:nvSpPr>
          <p:cNvPr id="22" name="Text Placeholder 25">
            <a:extLst>
              <a:ext uri="{FF2B5EF4-FFF2-40B4-BE49-F238E27FC236}">
                <a16:creationId xmlns:a16="http://schemas.microsoft.com/office/drawing/2014/main" id="{CFDF0E9C-FC7C-BD44-99A2-23BB6D7F167D}"/>
              </a:ext>
            </a:extLst>
          </p:cNvPr>
          <p:cNvSpPr>
            <a:spLocks noGrp="1"/>
          </p:cNvSpPr>
          <p:nvPr>
            <p:ph type="body" sz="quarter" idx="31" hasCustomPrompt="1"/>
          </p:nvPr>
        </p:nvSpPr>
        <p:spPr>
          <a:xfrm>
            <a:off x="711198" y="2207253"/>
            <a:ext cx="6002145"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23" name="Text Placeholder 15">
            <a:extLst>
              <a:ext uri="{FF2B5EF4-FFF2-40B4-BE49-F238E27FC236}">
                <a16:creationId xmlns:a16="http://schemas.microsoft.com/office/drawing/2014/main" id="{DD516BBB-933E-A94D-8672-5657862E6CD8}"/>
              </a:ext>
            </a:extLst>
          </p:cNvPr>
          <p:cNvSpPr>
            <a:spLocks noGrp="1"/>
          </p:cNvSpPr>
          <p:nvPr>
            <p:ph type="body" sz="quarter" idx="32" hasCustomPrompt="1"/>
          </p:nvPr>
        </p:nvSpPr>
        <p:spPr>
          <a:xfrm>
            <a:off x="7319531" y="2875589"/>
            <a:ext cx="6002145" cy="21242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24" name="Rectangle 38">
            <a:extLst>
              <a:ext uri="{FF2B5EF4-FFF2-40B4-BE49-F238E27FC236}">
                <a16:creationId xmlns:a16="http://schemas.microsoft.com/office/drawing/2014/main" id="{8034C1D6-FA7A-A54B-B865-EDBDF863F489}"/>
              </a:ext>
            </a:extLst>
          </p:cNvPr>
          <p:cNvSpPr/>
          <p:nvPr userDrawn="1"/>
        </p:nvSpPr>
        <p:spPr>
          <a:xfrm>
            <a:off x="7319531" y="5136549"/>
            <a:ext cx="6002146" cy="84449"/>
          </a:xfrm>
          <a:prstGeom prst="rect">
            <a:avLst/>
          </a:prstGeom>
          <a:solidFill>
            <a:schemeClr val="accent1">
              <a:lumMod val="20000"/>
              <a:lumOff val="80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5" name="Text Placeholder 25">
            <a:extLst>
              <a:ext uri="{FF2B5EF4-FFF2-40B4-BE49-F238E27FC236}">
                <a16:creationId xmlns:a16="http://schemas.microsoft.com/office/drawing/2014/main" id="{35129A83-5940-6844-8CD8-C5C58653082C}"/>
              </a:ext>
            </a:extLst>
          </p:cNvPr>
          <p:cNvSpPr>
            <a:spLocks noGrp="1"/>
          </p:cNvSpPr>
          <p:nvPr>
            <p:ph type="body" sz="quarter" idx="33" hasCustomPrompt="1"/>
          </p:nvPr>
        </p:nvSpPr>
        <p:spPr>
          <a:xfrm>
            <a:off x="7319529" y="2207253"/>
            <a:ext cx="6002145"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26" name="Text Placeholder 15">
            <a:extLst>
              <a:ext uri="{FF2B5EF4-FFF2-40B4-BE49-F238E27FC236}">
                <a16:creationId xmlns:a16="http://schemas.microsoft.com/office/drawing/2014/main" id="{5CD54875-4F92-6143-8B45-FEEFAC1E72A1}"/>
              </a:ext>
            </a:extLst>
          </p:cNvPr>
          <p:cNvSpPr>
            <a:spLocks noGrp="1"/>
          </p:cNvSpPr>
          <p:nvPr>
            <p:ph type="body" sz="quarter" idx="34" hasCustomPrompt="1"/>
          </p:nvPr>
        </p:nvSpPr>
        <p:spPr>
          <a:xfrm>
            <a:off x="711198" y="5926977"/>
            <a:ext cx="6002145" cy="21242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28" name="Text Placeholder 25">
            <a:extLst>
              <a:ext uri="{FF2B5EF4-FFF2-40B4-BE49-F238E27FC236}">
                <a16:creationId xmlns:a16="http://schemas.microsoft.com/office/drawing/2014/main" id="{364A5EAB-14B9-374C-86DF-41B75787267C}"/>
              </a:ext>
            </a:extLst>
          </p:cNvPr>
          <p:cNvSpPr>
            <a:spLocks noGrp="1"/>
          </p:cNvSpPr>
          <p:nvPr>
            <p:ph type="body" sz="quarter" idx="35" hasCustomPrompt="1"/>
          </p:nvPr>
        </p:nvSpPr>
        <p:spPr>
          <a:xfrm>
            <a:off x="711196" y="5258641"/>
            <a:ext cx="6002145"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29" name="Text Placeholder 15">
            <a:extLst>
              <a:ext uri="{FF2B5EF4-FFF2-40B4-BE49-F238E27FC236}">
                <a16:creationId xmlns:a16="http://schemas.microsoft.com/office/drawing/2014/main" id="{D91EB7D6-4F56-6D4B-9FDF-80639162AA7F}"/>
              </a:ext>
            </a:extLst>
          </p:cNvPr>
          <p:cNvSpPr>
            <a:spLocks noGrp="1"/>
          </p:cNvSpPr>
          <p:nvPr>
            <p:ph type="body" sz="quarter" idx="36" hasCustomPrompt="1"/>
          </p:nvPr>
        </p:nvSpPr>
        <p:spPr>
          <a:xfrm>
            <a:off x="7319529" y="5931776"/>
            <a:ext cx="6002145" cy="21242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31" name="Text Placeholder 25">
            <a:extLst>
              <a:ext uri="{FF2B5EF4-FFF2-40B4-BE49-F238E27FC236}">
                <a16:creationId xmlns:a16="http://schemas.microsoft.com/office/drawing/2014/main" id="{EC27938D-2FD9-8D49-88FD-5CE637EDAD02}"/>
              </a:ext>
            </a:extLst>
          </p:cNvPr>
          <p:cNvSpPr>
            <a:spLocks noGrp="1"/>
          </p:cNvSpPr>
          <p:nvPr>
            <p:ph type="body" sz="quarter" idx="37" hasCustomPrompt="1"/>
          </p:nvPr>
        </p:nvSpPr>
        <p:spPr>
          <a:xfrm>
            <a:off x="7319527" y="5263440"/>
            <a:ext cx="6002145"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Tree>
    <p:extLst>
      <p:ext uri="{BB962C8B-B14F-4D97-AF65-F5344CB8AC3E}">
        <p14:creationId xmlns:p14="http://schemas.microsoft.com/office/powerpoint/2010/main" val="3582826620"/>
      </p:ext>
    </p:extLst>
  </p:cSld>
  <p:clrMapOvr>
    <a:masterClrMapping/>
  </p:clrMapOvr>
  <p:transition spd="med"/>
</p:sldLayout>
</file>

<file path=ppt/slideLayouts/slideLayout299.xml><?xml version="1.0" encoding="utf-8"?>
<p:sldLayout xmlns:a="http://schemas.openxmlformats.org/drawingml/2006/main" xmlns:r="http://schemas.openxmlformats.org/officeDocument/2006/relationships" xmlns:p="http://schemas.openxmlformats.org/presentationml/2006/main" matchingName="4 Photos - Texts">
  <p:cSld name="1_4 Photos - Texts">
    <p:spTree>
      <p:nvGrpSpPr>
        <p:cNvPr id="1" name="Shape 449"/>
        <p:cNvGrpSpPr/>
        <p:nvPr/>
      </p:nvGrpSpPr>
      <p:grpSpPr>
        <a:xfrm>
          <a:off x="0" y="0"/>
          <a:ext cx="0" cy="0"/>
          <a:chOff x="0" y="0"/>
          <a:chExt cx="0" cy="0"/>
        </a:xfrm>
      </p:grpSpPr>
      <p:sp>
        <p:nvSpPr>
          <p:cNvPr id="450" name="Google Shape;450;p82"/>
          <p:cNvSpPr>
            <a:spLocks noGrp="1"/>
          </p:cNvSpPr>
          <p:nvPr>
            <p:ph type="pic" idx="2"/>
          </p:nvPr>
        </p:nvSpPr>
        <p:spPr>
          <a:xfrm>
            <a:off x="1615152"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51" name="Google Shape;451;p82"/>
          <p:cNvSpPr txBox="1">
            <a:spLocks noGrp="1"/>
          </p:cNvSpPr>
          <p:nvPr>
            <p:ph type="body" idx="1"/>
          </p:nvPr>
        </p:nvSpPr>
        <p:spPr>
          <a:xfrm>
            <a:off x="1240407" y="4309135"/>
            <a:ext cx="3119156"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2" name="Google Shape;452;p82"/>
          <p:cNvSpPr txBox="1">
            <a:spLocks noGrp="1"/>
          </p:cNvSpPr>
          <p:nvPr>
            <p:ph type="body" idx="3"/>
          </p:nvPr>
        </p:nvSpPr>
        <p:spPr>
          <a:xfrm>
            <a:off x="122444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3" name="Google Shape;453;p82"/>
          <p:cNvSpPr txBox="1">
            <a:spLocks noGrp="1"/>
          </p:cNvSpPr>
          <p:nvPr>
            <p:ph type="body" idx="4"/>
          </p:nvPr>
        </p:nvSpPr>
        <p:spPr>
          <a:xfrm>
            <a:off x="4759520"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4" name="Google Shape;454;p82"/>
          <p:cNvSpPr txBox="1">
            <a:spLocks noGrp="1"/>
          </p:cNvSpPr>
          <p:nvPr>
            <p:ph type="body" idx="5"/>
          </p:nvPr>
        </p:nvSpPr>
        <p:spPr>
          <a:xfrm>
            <a:off x="476774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5" name="Google Shape;455;p82"/>
          <p:cNvSpPr txBox="1">
            <a:spLocks noGrp="1"/>
          </p:cNvSpPr>
          <p:nvPr>
            <p:ph type="body" idx="6"/>
          </p:nvPr>
        </p:nvSpPr>
        <p:spPr>
          <a:xfrm>
            <a:off x="8331081"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6" name="Google Shape;456;p82"/>
          <p:cNvSpPr txBox="1">
            <a:spLocks noGrp="1"/>
          </p:cNvSpPr>
          <p:nvPr>
            <p:ph type="body" idx="7"/>
          </p:nvPr>
        </p:nvSpPr>
        <p:spPr>
          <a:xfrm>
            <a:off x="8339301"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7" name="Google Shape;457;p82"/>
          <p:cNvSpPr txBox="1">
            <a:spLocks noGrp="1"/>
          </p:cNvSpPr>
          <p:nvPr>
            <p:ph type="body" idx="8"/>
          </p:nvPr>
        </p:nvSpPr>
        <p:spPr>
          <a:xfrm>
            <a:off x="11842940"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8" name="Google Shape;458;p82"/>
          <p:cNvSpPr txBox="1">
            <a:spLocks noGrp="1"/>
          </p:cNvSpPr>
          <p:nvPr>
            <p:ph type="body" idx="9"/>
          </p:nvPr>
        </p:nvSpPr>
        <p:spPr>
          <a:xfrm>
            <a:off x="1185116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9" name="Google Shape;459;p82"/>
          <p:cNvSpPr>
            <a:spLocks noGrp="1"/>
          </p:cNvSpPr>
          <p:nvPr>
            <p:ph type="pic" idx="13"/>
          </p:nvPr>
        </p:nvSpPr>
        <p:spPr>
          <a:xfrm>
            <a:off x="5158451"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0" name="Google Shape;460;p82"/>
          <p:cNvSpPr>
            <a:spLocks noGrp="1"/>
          </p:cNvSpPr>
          <p:nvPr>
            <p:ph type="pic" idx="14"/>
          </p:nvPr>
        </p:nvSpPr>
        <p:spPr>
          <a:xfrm>
            <a:off x="8730012"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1" name="Google Shape;461;p82"/>
          <p:cNvSpPr>
            <a:spLocks noGrp="1"/>
          </p:cNvSpPr>
          <p:nvPr>
            <p:ph type="pic" idx="15"/>
          </p:nvPr>
        </p:nvSpPr>
        <p:spPr>
          <a:xfrm>
            <a:off x="12241871"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2" name="Google Shape;462;p82"/>
          <p:cNvSpPr txBox="1">
            <a:spLocks noGrp="1"/>
          </p:cNvSpPr>
          <p:nvPr>
            <p:ph type="body" idx="16"/>
          </p:nvPr>
        </p:nvSpPr>
        <p:spPr>
          <a:xfrm>
            <a:off x="711199" y="575733"/>
            <a:ext cx="14752577" cy="8847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Helvetica Neue"/>
              <a:buNone/>
              <a:defRPr sz="4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63" name="Google Shape;463;p82"/>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464" name="Google Shape;464;p82"/>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465" name="Google Shape;465;p82"/>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66" name="Google Shape;466;p82"/>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pic>
        <p:nvPicPr>
          <p:cNvPr id="468" name="Google Shape;468;p82"/>
          <p:cNvPicPr preferRelativeResize="0"/>
          <p:nvPr/>
        </p:nvPicPr>
        <p:blipFill rotWithShape="1">
          <a:blip r:embed="rId3">
            <a:alphaModFix/>
          </a:blip>
          <a:srcRect/>
          <a:stretch/>
        </p:blipFill>
        <p:spPr>
          <a:xfrm>
            <a:off x="3238757" y="8328801"/>
            <a:ext cx="829564" cy="576000"/>
          </a:xfrm>
          <a:prstGeom prst="rect">
            <a:avLst/>
          </a:prstGeom>
          <a:noFill/>
          <a:ln>
            <a:noFill/>
          </a:ln>
        </p:spPr>
      </p:pic>
    </p:spTree>
    <p:extLst>
      <p:ext uri="{BB962C8B-B14F-4D97-AF65-F5344CB8AC3E}">
        <p14:creationId xmlns:p14="http://schemas.microsoft.com/office/powerpoint/2010/main" val="3972103079"/>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25826A-7669-4FC1-AECA-E4370ED8142A}" type="datetime1">
              <a:rPr lang="en-GB" smtClean="0"/>
              <a:t>24/05/2021</a:t>
            </a:fld>
            <a:endParaRPr lang="it-IT"/>
          </a:p>
        </p:txBody>
      </p:sp>
      <p:sp>
        <p:nvSpPr>
          <p:cNvPr id="5" name="Footer Placeholder 4"/>
          <p:cNvSpPr>
            <a:spLocks noGrp="1"/>
          </p:cNvSpPr>
          <p:nvPr>
            <p:ph type="ftr" sz="quarter" idx="11"/>
          </p:nvPr>
        </p:nvSpPr>
        <p:spPr/>
        <p:txBody>
          <a:bodyPr/>
          <a:lstStyle/>
          <a:p>
            <a:r>
              <a:rPr lang="it-IT"/>
              <a:t>www.rd-alliance.org -  @resdatall</a:t>
            </a:r>
          </a:p>
        </p:txBody>
      </p:sp>
      <p:sp>
        <p:nvSpPr>
          <p:cNvPr id="6" name="Slide Number Placeholder 5"/>
          <p:cNvSpPr>
            <a:spLocks noGrp="1"/>
          </p:cNvSpPr>
          <p:nvPr>
            <p:ph type="sldNum" sz="quarter" idx="12"/>
          </p:nvPr>
        </p:nvSpPr>
        <p:spPr/>
        <p:txBody>
          <a:bodyPr/>
          <a:lstStyle/>
          <a:p>
            <a:fld id="{61BA5777-89E2-0C42-9BCE-298721AA9BBD}" type="slidenum">
              <a:rPr lang="it-IT" smtClean="0"/>
              <a:t>‹N›</a:t>
            </a:fld>
            <a:endParaRPr lang="it-IT"/>
          </a:p>
        </p:txBody>
      </p:sp>
    </p:spTree>
    <p:extLst>
      <p:ext uri="{BB962C8B-B14F-4D97-AF65-F5344CB8AC3E}">
        <p14:creationId xmlns:p14="http://schemas.microsoft.com/office/powerpoint/2010/main" val="2384351313"/>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matchingName="5_Blank_statement">
  <p:cSld name="7_Blank_statement">
    <p:spTree>
      <p:nvGrpSpPr>
        <p:cNvPr id="1" name="Shape 91"/>
        <p:cNvGrpSpPr/>
        <p:nvPr/>
      </p:nvGrpSpPr>
      <p:grpSpPr>
        <a:xfrm>
          <a:off x="0" y="0"/>
          <a:ext cx="0" cy="0"/>
          <a:chOff x="0" y="0"/>
          <a:chExt cx="0" cy="0"/>
        </a:xfrm>
      </p:grpSpPr>
      <p:pic>
        <p:nvPicPr>
          <p:cNvPr id="92" name="Google Shape;92;p108"/>
          <p:cNvPicPr preferRelativeResize="0"/>
          <p:nvPr/>
        </p:nvPicPr>
        <p:blipFill rotWithShape="1">
          <a:blip r:embed="rId2">
            <a:alphaModFix/>
          </a:blip>
          <a:srcRect/>
          <a:stretch/>
        </p:blipFill>
        <p:spPr>
          <a:xfrm>
            <a:off x="4932" y="0"/>
            <a:ext cx="16246137" cy="9144000"/>
          </a:xfrm>
          <a:prstGeom prst="rect">
            <a:avLst/>
          </a:prstGeom>
          <a:noFill/>
          <a:ln>
            <a:noFill/>
          </a:ln>
        </p:spPr>
      </p:pic>
      <p:sp>
        <p:nvSpPr>
          <p:cNvPr id="93" name="Google Shape;93;p108"/>
          <p:cNvSpPr txBox="1">
            <a:spLocks noGrp="1"/>
          </p:cNvSpPr>
          <p:nvPr>
            <p:ph type="body" idx="1"/>
          </p:nvPr>
        </p:nvSpPr>
        <p:spPr>
          <a:xfrm>
            <a:off x="3810000" y="745067"/>
            <a:ext cx="8636001"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accent2"/>
              </a:buClr>
              <a:buSzPts val="6600"/>
              <a:buFont typeface="Helvetica Neue"/>
              <a:buNone/>
              <a:defRPr sz="8800" b="0" i="0">
                <a:solidFill>
                  <a:schemeClr val="accent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extLst>
      <p:ext uri="{BB962C8B-B14F-4D97-AF65-F5344CB8AC3E}">
        <p14:creationId xmlns:p14="http://schemas.microsoft.com/office/powerpoint/2010/main" val="179123855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matchingName="1_Bullets_bg">
  <p:cSld name="2_Bullets_bg">
    <p:spTree>
      <p:nvGrpSpPr>
        <p:cNvPr id="1" name="Shape 94"/>
        <p:cNvGrpSpPr/>
        <p:nvPr/>
      </p:nvGrpSpPr>
      <p:grpSpPr>
        <a:xfrm>
          <a:off x="0" y="0"/>
          <a:ext cx="0" cy="0"/>
          <a:chOff x="0" y="0"/>
          <a:chExt cx="0" cy="0"/>
        </a:xfrm>
      </p:grpSpPr>
      <p:pic>
        <p:nvPicPr>
          <p:cNvPr id="95" name="Google Shape;95;p109"/>
          <p:cNvPicPr preferRelativeResize="0"/>
          <p:nvPr/>
        </p:nvPicPr>
        <p:blipFill rotWithShape="1">
          <a:blip r:embed="rId2">
            <a:alphaModFix amt="50000"/>
          </a:blip>
          <a:srcRect/>
          <a:stretch/>
        </p:blipFill>
        <p:spPr>
          <a:xfrm>
            <a:off x="-1" y="0"/>
            <a:ext cx="16233457" cy="9144000"/>
          </a:xfrm>
          <a:prstGeom prst="rect">
            <a:avLst/>
          </a:prstGeom>
          <a:noFill/>
          <a:ln>
            <a:noFill/>
          </a:ln>
        </p:spPr>
      </p:pic>
      <p:sp>
        <p:nvSpPr>
          <p:cNvPr id="96" name="Google Shape;96;p109"/>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66090" algn="l">
              <a:lnSpc>
                <a:spcPct val="100000"/>
              </a:lnSpc>
              <a:spcBef>
                <a:spcPts val="1200"/>
              </a:spcBef>
              <a:spcAft>
                <a:spcPts val="0"/>
              </a:spcAft>
              <a:buClr>
                <a:srgbClr val="6A6A6A"/>
              </a:buClr>
              <a:buSzPts val="3740"/>
              <a:buFont typeface="Arial"/>
              <a:buChar char="•"/>
              <a:defRPr sz="4400" b="1" i="0">
                <a:solidFill>
                  <a:srgbClr val="595959"/>
                </a:solidFill>
                <a:latin typeface="Helvetica Neue"/>
                <a:ea typeface="Helvetica Neue"/>
                <a:cs typeface="Helvetica Neue"/>
                <a:sym typeface="Helvetica Neue"/>
              </a:defRPr>
            </a:lvl1pPr>
            <a:lvl2pPr marL="914400" lvl="1" indent="-444500" algn="l">
              <a:lnSpc>
                <a:spcPct val="100000"/>
              </a:lnSpc>
              <a:spcBef>
                <a:spcPts val="1000"/>
              </a:spcBef>
              <a:spcAft>
                <a:spcPts val="0"/>
              </a:spcAft>
              <a:buClr>
                <a:srgbClr val="4687E6"/>
              </a:buClr>
              <a:buSzPts val="3400"/>
              <a:buFont typeface="Helvetica Neue"/>
              <a:buChar char="•"/>
              <a:defRPr sz="4000" b="0" i="0">
                <a:solidFill>
                  <a:srgbClr val="4687E6"/>
                </a:solidFill>
                <a:latin typeface="Helvetica Neue"/>
                <a:ea typeface="Helvetica Neue"/>
                <a:cs typeface="Helvetica Neue"/>
                <a:sym typeface="Helvetica Neue"/>
              </a:defRPr>
            </a:lvl2pPr>
            <a:lvl3pPr marL="1371600" lvl="2" indent="-401319" algn="l">
              <a:lnSpc>
                <a:spcPct val="100000"/>
              </a:lnSpc>
              <a:spcBef>
                <a:spcPts val="600"/>
              </a:spcBef>
              <a:spcAft>
                <a:spcPts val="0"/>
              </a:spcAft>
              <a:buClr>
                <a:schemeClr val="accent6"/>
              </a:buClr>
              <a:buSzPts val="2720"/>
              <a:buFont typeface="Helvetica Neue"/>
              <a:buChar char="•"/>
              <a:defRPr sz="3200" b="0" i="0">
                <a:solidFill>
                  <a:srgbClr val="7F7F7F"/>
                </a:solidFill>
                <a:latin typeface="Helvetica Neue"/>
                <a:ea typeface="Helvetica Neue"/>
                <a:cs typeface="Helvetica Neue"/>
                <a:sym typeface="Helvetica Neue"/>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7" name="Google Shape;97;p109"/>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8" name="Google Shape;98;p109"/>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99" name="Google Shape;99;p109"/>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73646732"/>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matchingName="2_Title 4">
  <p:cSld name="3_Title 4">
    <p:spTree>
      <p:nvGrpSpPr>
        <p:cNvPr id="1" name="Shape 10"/>
        <p:cNvGrpSpPr/>
        <p:nvPr/>
      </p:nvGrpSpPr>
      <p:grpSpPr>
        <a:xfrm>
          <a:off x="0" y="0"/>
          <a:ext cx="0" cy="0"/>
          <a:chOff x="0" y="0"/>
          <a:chExt cx="0" cy="0"/>
        </a:xfrm>
      </p:grpSpPr>
      <p:sp>
        <p:nvSpPr>
          <p:cNvPr id="11" name="Google Shape;11;p96"/>
          <p:cNvSpPr/>
          <p:nvPr/>
        </p:nvSpPr>
        <p:spPr>
          <a:xfrm>
            <a:off x="0" y="8065033"/>
            <a:ext cx="16256001" cy="1117600"/>
          </a:xfrm>
          <a:prstGeom prst="rect">
            <a:avLst/>
          </a:prstGeom>
          <a:solidFill>
            <a:schemeClr val="lt1"/>
          </a:solidFill>
          <a:ln>
            <a:noFill/>
          </a:ln>
          <a:effectLst>
            <a:outerShdw blurRad="25400" dist="12700" dir="5400000" rotWithShape="0">
              <a:schemeClr val="l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2" name="Google Shape;12;p96"/>
          <p:cNvSpPr txBox="1">
            <a:spLocks noGrp="1"/>
          </p:cNvSpPr>
          <p:nvPr>
            <p:ph type="ftr" idx="11"/>
          </p:nvPr>
        </p:nvSpPr>
        <p:spPr>
          <a:xfrm>
            <a:off x="4831589" y="8483763"/>
            <a:ext cx="659341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3" name="Google Shape;13;p96"/>
          <p:cNvSpPr txBox="1">
            <a:spLocks noGrp="1"/>
          </p:cNvSpPr>
          <p:nvPr>
            <p:ph type="body" idx="1"/>
          </p:nvPr>
        </p:nvSpPr>
        <p:spPr>
          <a:xfrm>
            <a:off x="697519" y="2146730"/>
            <a:ext cx="14671442" cy="2425269"/>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4" name="Google Shape;14;p96"/>
          <p:cNvSpPr txBox="1">
            <a:spLocks noGrp="1"/>
          </p:cNvSpPr>
          <p:nvPr>
            <p:ph type="body" idx="2"/>
          </p:nvPr>
        </p:nvSpPr>
        <p:spPr>
          <a:xfrm>
            <a:off x="670441" y="4572000"/>
            <a:ext cx="14698520" cy="284480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chemeClr val="lt1"/>
              </a:buClr>
              <a:buSzPts val="3150"/>
              <a:buFont typeface="Helvetica Neue"/>
              <a:buNone/>
              <a:defRPr sz="42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5" name="Google Shape;15;p96"/>
          <p:cNvPicPr preferRelativeResize="0"/>
          <p:nvPr/>
        </p:nvPicPr>
        <p:blipFill rotWithShape="1">
          <a:blip r:embed="rId2">
            <a:alphaModFix/>
          </a:blip>
          <a:srcRect/>
          <a:stretch/>
        </p:blipFill>
        <p:spPr>
          <a:xfrm>
            <a:off x="657900" y="660384"/>
            <a:ext cx="986503" cy="983226"/>
          </a:xfrm>
          <a:prstGeom prst="rect">
            <a:avLst/>
          </a:prstGeom>
          <a:noFill/>
          <a:ln>
            <a:noFill/>
          </a:ln>
        </p:spPr>
      </p:pic>
      <p:sp>
        <p:nvSpPr>
          <p:cNvPr id="16" name="Google Shape;16;p96"/>
          <p:cNvSpPr txBox="1">
            <a:spLocks noGrp="1"/>
          </p:cNvSpPr>
          <p:nvPr>
            <p:ph type="body" idx="3"/>
          </p:nvPr>
        </p:nvSpPr>
        <p:spPr>
          <a:xfrm>
            <a:off x="9127458" y="856565"/>
            <a:ext cx="6241503" cy="382019"/>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3900"/>
              </a:spcBef>
              <a:spcAft>
                <a:spcPts val="0"/>
              </a:spcAft>
              <a:buClr>
                <a:schemeClr val="lt1"/>
              </a:buClr>
              <a:buSzPts val="2100"/>
              <a:buFont typeface="Helvetica Neue"/>
              <a:buNone/>
              <a:defRPr sz="2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7" name="Google Shape;17;p96"/>
          <p:cNvSpPr txBox="1">
            <a:spLocks noGrp="1"/>
          </p:cNvSpPr>
          <p:nvPr>
            <p:ph type="body" idx="4"/>
          </p:nvPr>
        </p:nvSpPr>
        <p:spPr>
          <a:xfrm>
            <a:off x="9127458" y="1237927"/>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lt1"/>
              </a:buClr>
              <a:buSzPts val="1500"/>
              <a:buFont typeface="Helvetica Neue"/>
              <a:buNone/>
              <a:defRPr sz="2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8" name="Google Shape;18;p96"/>
          <p:cNvPicPr preferRelativeResize="0"/>
          <p:nvPr/>
        </p:nvPicPr>
        <p:blipFill rotWithShape="1">
          <a:blip r:embed="rId3">
            <a:alphaModFix/>
          </a:blip>
          <a:srcRect/>
          <a:stretch/>
        </p:blipFill>
        <p:spPr>
          <a:xfrm rot="5400000" flipH="1">
            <a:off x="500297" y="5636944"/>
            <a:ext cx="1933731" cy="2934324"/>
          </a:xfrm>
          <a:prstGeom prst="rect">
            <a:avLst/>
          </a:prstGeom>
          <a:noFill/>
          <a:ln>
            <a:noFill/>
          </a:ln>
        </p:spPr>
      </p:pic>
      <p:pic>
        <p:nvPicPr>
          <p:cNvPr id="19" name="Google Shape;19;p96"/>
          <p:cNvPicPr preferRelativeResize="0"/>
          <p:nvPr/>
        </p:nvPicPr>
        <p:blipFill rotWithShape="1">
          <a:blip r:embed="rId4">
            <a:alphaModFix/>
          </a:blip>
          <a:srcRect/>
          <a:stretch/>
        </p:blipFill>
        <p:spPr>
          <a:xfrm>
            <a:off x="13017355" y="8247027"/>
            <a:ext cx="1165516" cy="809265"/>
          </a:xfrm>
          <a:prstGeom prst="rect">
            <a:avLst/>
          </a:prstGeom>
          <a:noFill/>
          <a:ln>
            <a:noFill/>
          </a:ln>
        </p:spPr>
      </p:pic>
      <p:pic>
        <p:nvPicPr>
          <p:cNvPr id="20" name="Google Shape;20;p96"/>
          <p:cNvPicPr preferRelativeResize="0"/>
          <p:nvPr/>
        </p:nvPicPr>
        <p:blipFill rotWithShape="1">
          <a:blip r:embed="rId5">
            <a:alphaModFix/>
          </a:blip>
          <a:srcRect/>
          <a:stretch/>
        </p:blipFill>
        <p:spPr>
          <a:xfrm>
            <a:off x="14724880" y="8496329"/>
            <a:ext cx="703862" cy="252000"/>
          </a:xfrm>
          <a:prstGeom prst="rect">
            <a:avLst/>
          </a:prstGeom>
          <a:noFill/>
          <a:ln>
            <a:noFill/>
          </a:ln>
        </p:spPr>
      </p:pic>
      <p:pic>
        <p:nvPicPr>
          <p:cNvPr id="21" name="Google Shape;21;p96"/>
          <p:cNvPicPr preferRelativeResize="0"/>
          <p:nvPr/>
        </p:nvPicPr>
        <p:blipFill rotWithShape="1">
          <a:blip r:embed="rId6">
            <a:alphaModFix/>
          </a:blip>
          <a:srcRect l="10164" r="10163"/>
          <a:stretch/>
        </p:blipFill>
        <p:spPr>
          <a:xfrm>
            <a:off x="-31439" y="-34819"/>
            <a:ext cx="16318877" cy="8139600"/>
          </a:xfrm>
          <a:prstGeom prst="rect">
            <a:avLst/>
          </a:prstGeom>
          <a:noFill/>
          <a:ln>
            <a:noFill/>
          </a:ln>
        </p:spPr>
      </p:pic>
      <p:sp>
        <p:nvSpPr>
          <p:cNvPr id="22" name="Google Shape;22;p96"/>
          <p:cNvSpPr/>
          <p:nvPr/>
        </p:nvSpPr>
        <p:spPr>
          <a:xfrm>
            <a:off x="15438" y="-38769"/>
            <a:ext cx="16271999" cy="8136000"/>
          </a:xfrm>
          <a:prstGeom prst="rect">
            <a:avLst/>
          </a:prstGeom>
          <a:gradFill>
            <a:gsLst>
              <a:gs pos="0">
                <a:srgbClr val="3B41BE"/>
              </a:gs>
              <a:gs pos="94000">
                <a:srgbClr val="18B2EC">
                  <a:alpha val="0"/>
                </a:srgbClr>
              </a:gs>
              <a:gs pos="100000">
                <a:srgbClr val="18B2EC">
                  <a:alpha val="0"/>
                </a:srgbClr>
              </a:gs>
            </a:gsLst>
            <a:lin ang="5400000" scaled="0"/>
          </a:gradFill>
          <a:ln>
            <a:noFill/>
          </a:ln>
          <a:effectLst>
            <a:outerShdw blurRad="25400" dist="12700" dir="5400000" rotWithShape="0">
              <a:schemeClr val="accent1">
                <a:alpha val="49803"/>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703760191"/>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
        <p:cNvGrpSpPr/>
        <p:nvPr/>
      </p:nvGrpSpPr>
      <p:grpSpPr>
        <a:xfrm>
          <a:off x="0" y="0"/>
          <a:ext cx="0" cy="0"/>
          <a:chOff x="0" y="0"/>
          <a:chExt cx="0" cy="0"/>
        </a:xfrm>
      </p:grpSpPr>
      <p:sp>
        <p:nvSpPr>
          <p:cNvPr id="11" name="Google Shape;11;p112"/>
          <p:cNvSpPr txBox="1">
            <a:spLocks noGrp="1"/>
          </p:cNvSpPr>
          <p:nvPr>
            <p:ph type="title"/>
          </p:nvPr>
        </p:nvSpPr>
        <p:spPr>
          <a:xfrm>
            <a:off x="554134" y="791156"/>
            <a:ext cx="15147733" cy="1018133"/>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2800"/>
              <a:buFont typeface="Helvetica Neue"/>
              <a:buNone/>
              <a:defRPr/>
            </a:lvl1pPr>
            <a:lvl2pPr lvl="1" algn="ctr">
              <a:lnSpc>
                <a:spcPct val="100000"/>
              </a:lnSpc>
              <a:spcBef>
                <a:spcPts val="0"/>
              </a:spcBef>
              <a:spcAft>
                <a:spcPts val="0"/>
              </a:spcAft>
              <a:buClr>
                <a:srgbClr val="000000"/>
              </a:buClr>
              <a:buSzPts val="2800"/>
              <a:buFont typeface="Helvetica Neue"/>
              <a:buNone/>
              <a:defRPr/>
            </a:lvl2pPr>
            <a:lvl3pPr lvl="2" algn="ctr">
              <a:lnSpc>
                <a:spcPct val="100000"/>
              </a:lnSpc>
              <a:spcBef>
                <a:spcPts val="0"/>
              </a:spcBef>
              <a:spcAft>
                <a:spcPts val="0"/>
              </a:spcAft>
              <a:buClr>
                <a:srgbClr val="000000"/>
              </a:buClr>
              <a:buSzPts val="2800"/>
              <a:buFont typeface="Helvetica Neue"/>
              <a:buNone/>
              <a:defRPr/>
            </a:lvl3pPr>
            <a:lvl4pPr lvl="3" algn="ctr">
              <a:lnSpc>
                <a:spcPct val="100000"/>
              </a:lnSpc>
              <a:spcBef>
                <a:spcPts val="0"/>
              </a:spcBef>
              <a:spcAft>
                <a:spcPts val="0"/>
              </a:spcAft>
              <a:buClr>
                <a:srgbClr val="000000"/>
              </a:buClr>
              <a:buSzPts val="2800"/>
              <a:buFont typeface="Helvetica Neue"/>
              <a:buNone/>
              <a:defRPr/>
            </a:lvl4pPr>
            <a:lvl5pPr lvl="4" algn="ctr">
              <a:lnSpc>
                <a:spcPct val="100000"/>
              </a:lnSpc>
              <a:spcBef>
                <a:spcPts val="0"/>
              </a:spcBef>
              <a:spcAft>
                <a:spcPts val="0"/>
              </a:spcAft>
              <a:buClr>
                <a:srgbClr val="000000"/>
              </a:buClr>
              <a:buSzPts val="2800"/>
              <a:buFont typeface="Helvetica Neue"/>
              <a:buNone/>
              <a:defRPr/>
            </a:lvl5pPr>
            <a:lvl6pPr lvl="5" algn="ctr">
              <a:lnSpc>
                <a:spcPct val="100000"/>
              </a:lnSpc>
              <a:spcBef>
                <a:spcPts val="0"/>
              </a:spcBef>
              <a:spcAft>
                <a:spcPts val="0"/>
              </a:spcAft>
              <a:buClr>
                <a:srgbClr val="000000"/>
              </a:buClr>
              <a:buSzPts val="2800"/>
              <a:buFont typeface="Helvetica Neue Light"/>
              <a:buNone/>
              <a:defRPr/>
            </a:lvl6pPr>
            <a:lvl7pPr lvl="6" algn="ctr">
              <a:lnSpc>
                <a:spcPct val="100000"/>
              </a:lnSpc>
              <a:spcBef>
                <a:spcPts val="0"/>
              </a:spcBef>
              <a:spcAft>
                <a:spcPts val="0"/>
              </a:spcAft>
              <a:buClr>
                <a:srgbClr val="000000"/>
              </a:buClr>
              <a:buSzPts val="2800"/>
              <a:buFont typeface="Helvetica Neue Light"/>
              <a:buNone/>
              <a:defRPr/>
            </a:lvl7pPr>
            <a:lvl8pPr lvl="7" algn="ctr">
              <a:lnSpc>
                <a:spcPct val="100000"/>
              </a:lnSpc>
              <a:spcBef>
                <a:spcPts val="0"/>
              </a:spcBef>
              <a:spcAft>
                <a:spcPts val="0"/>
              </a:spcAft>
              <a:buClr>
                <a:srgbClr val="000000"/>
              </a:buClr>
              <a:buSzPts val="2800"/>
              <a:buFont typeface="Helvetica Neue Light"/>
              <a:buNone/>
              <a:defRPr/>
            </a:lvl8pPr>
            <a:lvl9pPr lvl="8" algn="ctr">
              <a:lnSpc>
                <a:spcPct val="100000"/>
              </a:lnSpc>
              <a:spcBef>
                <a:spcPts val="0"/>
              </a:spcBef>
              <a:spcAft>
                <a:spcPts val="0"/>
              </a:spcAft>
              <a:buClr>
                <a:srgbClr val="000000"/>
              </a:buClr>
              <a:buSzPts val="2800"/>
              <a:buFont typeface="Helvetica Neue Light"/>
              <a:buNone/>
              <a:defRPr/>
            </a:lvl9pPr>
          </a:lstStyle>
          <a:p>
            <a:endParaRPr/>
          </a:p>
        </p:txBody>
      </p:sp>
      <p:sp>
        <p:nvSpPr>
          <p:cNvPr id="12" name="Google Shape;12;p112"/>
          <p:cNvSpPr txBox="1">
            <a:spLocks noGrp="1"/>
          </p:cNvSpPr>
          <p:nvPr>
            <p:ph type="body" idx="1"/>
          </p:nvPr>
        </p:nvSpPr>
        <p:spPr>
          <a:xfrm>
            <a:off x="554134" y="2048844"/>
            <a:ext cx="15147733" cy="6073600"/>
          </a:xfrm>
          <a:prstGeom prst="rect">
            <a:avLst/>
          </a:prstGeom>
          <a:noFill/>
          <a:ln>
            <a:noFill/>
          </a:ln>
        </p:spPr>
        <p:txBody>
          <a:bodyPr spcFirstLastPara="1" wrap="square" lIns="91425" tIns="91425" rIns="91425" bIns="91425" anchor="t" anchorCtr="0">
            <a:noAutofit/>
          </a:bodyPr>
          <a:lstStyle>
            <a:lvl1pPr marL="457200" lvl="0" indent="-342900" algn="l">
              <a:lnSpc>
                <a:spcPct val="100000"/>
              </a:lnSpc>
              <a:spcBef>
                <a:spcPts val="0"/>
              </a:spcBef>
              <a:spcAft>
                <a:spcPts val="0"/>
              </a:spcAft>
              <a:buClr>
                <a:srgbClr val="000000"/>
              </a:buClr>
              <a:buSzPts val="1800"/>
              <a:buFont typeface="Helvetica Neue"/>
              <a:buChar char="●"/>
              <a:defRPr/>
            </a:lvl1pPr>
            <a:lvl2pPr marL="914400" lvl="1" indent="-317500" algn="l">
              <a:lnSpc>
                <a:spcPct val="100000"/>
              </a:lnSpc>
              <a:spcBef>
                <a:spcPts val="2133"/>
              </a:spcBef>
              <a:spcAft>
                <a:spcPts val="0"/>
              </a:spcAft>
              <a:buClr>
                <a:srgbClr val="000000"/>
              </a:buClr>
              <a:buSzPts val="1400"/>
              <a:buFont typeface="Helvetica Neue"/>
              <a:buChar char="○"/>
              <a:defRPr/>
            </a:lvl2pPr>
            <a:lvl3pPr marL="1371600" lvl="2" indent="-317500" algn="l">
              <a:lnSpc>
                <a:spcPct val="100000"/>
              </a:lnSpc>
              <a:spcBef>
                <a:spcPts val="2133"/>
              </a:spcBef>
              <a:spcAft>
                <a:spcPts val="0"/>
              </a:spcAft>
              <a:buClr>
                <a:srgbClr val="000000"/>
              </a:buClr>
              <a:buSzPts val="1400"/>
              <a:buFont typeface="Helvetica Neue"/>
              <a:buChar char="■"/>
              <a:defRPr/>
            </a:lvl3pPr>
            <a:lvl4pPr marL="1828800" lvl="3" indent="-317500" algn="l">
              <a:lnSpc>
                <a:spcPct val="100000"/>
              </a:lnSpc>
              <a:spcBef>
                <a:spcPts val="2133"/>
              </a:spcBef>
              <a:spcAft>
                <a:spcPts val="0"/>
              </a:spcAft>
              <a:buClr>
                <a:srgbClr val="000000"/>
              </a:buClr>
              <a:buSzPts val="1400"/>
              <a:buFont typeface="Helvetica Neue"/>
              <a:buChar char="●"/>
              <a:defRPr/>
            </a:lvl4pPr>
            <a:lvl5pPr marL="2286000" lvl="4" indent="-317500" algn="l">
              <a:lnSpc>
                <a:spcPct val="100000"/>
              </a:lnSpc>
              <a:spcBef>
                <a:spcPts val="2133"/>
              </a:spcBef>
              <a:spcAft>
                <a:spcPts val="0"/>
              </a:spcAft>
              <a:buClr>
                <a:srgbClr val="000000"/>
              </a:buClr>
              <a:buSzPts val="1400"/>
              <a:buFont typeface="Helvetica Neue"/>
              <a:buChar char="○"/>
              <a:defRPr/>
            </a:lvl5pPr>
            <a:lvl6pPr marL="2743200" lvl="5" indent="-317500" algn="l">
              <a:lnSpc>
                <a:spcPct val="100000"/>
              </a:lnSpc>
              <a:spcBef>
                <a:spcPts val="2133"/>
              </a:spcBef>
              <a:spcAft>
                <a:spcPts val="0"/>
              </a:spcAft>
              <a:buClr>
                <a:srgbClr val="000000"/>
              </a:buClr>
              <a:buSzPts val="1400"/>
              <a:buFont typeface="Helvetica Neue Light"/>
              <a:buChar char="■"/>
              <a:defRPr/>
            </a:lvl6pPr>
            <a:lvl7pPr marL="3200400" lvl="6" indent="-317500" algn="l">
              <a:lnSpc>
                <a:spcPct val="100000"/>
              </a:lnSpc>
              <a:spcBef>
                <a:spcPts val="2133"/>
              </a:spcBef>
              <a:spcAft>
                <a:spcPts val="0"/>
              </a:spcAft>
              <a:buClr>
                <a:srgbClr val="000000"/>
              </a:buClr>
              <a:buSzPts val="1400"/>
              <a:buFont typeface="Helvetica Neue Light"/>
              <a:buChar char="●"/>
              <a:defRPr/>
            </a:lvl7pPr>
            <a:lvl8pPr marL="3657600" lvl="7" indent="-317500" algn="l">
              <a:lnSpc>
                <a:spcPct val="100000"/>
              </a:lnSpc>
              <a:spcBef>
                <a:spcPts val="2133"/>
              </a:spcBef>
              <a:spcAft>
                <a:spcPts val="0"/>
              </a:spcAft>
              <a:buClr>
                <a:srgbClr val="000000"/>
              </a:buClr>
              <a:buSzPts val="1400"/>
              <a:buFont typeface="Helvetica Neue Light"/>
              <a:buChar char="○"/>
              <a:defRPr/>
            </a:lvl8pPr>
            <a:lvl9pPr marL="4114800" lvl="8" indent="-317500" algn="l">
              <a:lnSpc>
                <a:spcPct val="100000"/>
              </a:lnSpc>
              <a:spcBef>
                <a:spcPts val="2133"/>
              </a:spcBef>
              <a:spcAft>
                <a:spcPts val="2133"/>
              </a:spcAft>
              <a:buClr>
                <a:srgbClr val="000000"/>
              </a:buClr>
              <a:buSzPts val="1400"/>
              <a:buFont typeface="Helvetica Neue Light"/>
              <a:buChar char="■"/>
              <a:defRPr/>
            </a:lvl9pPr>
          </a:lstStyle>
          <a:p>
            <a:endParaRPr/>
          </a:p>
        </p:txBody>
      </p:sp>
      <p:sp>
        <p:nvSpPr>
          <p:cNvPr id="13" name="Google Shape;13;p112"/>
          <p:cNvSpPr txBox="1">
            <a:spLocks noGrp="1"/>
          </p:cNvSpPr>
          <p:nvPr>
            <p:ph type="sldNum" idx="12"/>
          </p:nvPr>
        </p:nvSpPr>
        <p:spPr>
          <a:xfrm>
            <a:off x="15062200" y="8289925"/>
            <a:ext cx="974725" cy="700088"/>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597892094"/>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matchingName="4 Photos - Texts">
  <p:cSld name="4 Photos - Texts">
    <p:spTree>
      <p:nvGrpSpPr>
        <p:cNvPr id="1" name="Shape 14"/>
        <p:cNvGrpSpPr/>
        <p:nvPr/>
      </p:nvGrpSpPr>
      <p:grpSpPr>
        <a:xfrm>
          <a:off x="0" y="0"/>
          <a:ext cx="0" cy="0"/>
          <a:chOff x="0" y="0"/>
          <a:chExt cx="0" cy="0"/>
        </a:xfrm>
      </p:grpSpPr>
      <p:sp>
        <p:nvSpPr>
          <p:cNvPr id="15" name="Google Shape;15;p91"/>
          <p:cNvSpPr>
            <a:spLocks noGrp="1"/>
          </p:cNvSpPr>
          <p:nvPr>
            <p:ph type="pic" idx="2"/>
          </p:nvPr>
        </p:nvSpPr>
        <p:spPr>
          <a:xfrm>
            <a:off x="1615152"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6" name="Google Shape;16;p91"/>
          <p:cNvSpPr txBox="1">
            <a:spLocks noGrp="1"/>
          </p:cNvSpPr>
          <p:nvPr>
            <p:ph type="body" idx="1"/>
          </p:nvPr>
        </p:nvSpPr>
        <p:spPr>
          <a:xfrm>
            <a:off x="1240407" y="4309135"/>
            <a:ext cx="3119156"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17" name="Google Shape;17;p91"/>
          <p:cNvSpPr txBox="1">
            <a:spLocks noGrp="1"/>
          </p:cNvSpPr>
          <p:nvPr>
            <p:ph type="body" idx="3"/>
          </p:nvPr>
        </p:nvSpPr>
        <p:spPr>
          <a:xfrm>
            <a:off x="122444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18" name="Google Shape;18;p91"/>
          <p:cNvSpPr txBox="1">
            <a:spLocks noGrp="1"/>
          </p:cNvSpPr>
          <p:nvPr>
            <p:ph type="body" idx="4"/>
          </p:nvPr>
        </p:nvSpPr>
        <p:spPr>
          <a:xfrm>
            <a:off x="4759520"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19" name="Google Shape;19;p91"/>
          <p:cNvSpPr txBox="1">
            <a:spLocks noGrp="1"/>
          </p:cNvSpPr>
          <p:nvPr>
            <p:ph type="body" idx="5"/>
          </p:nvPr>
        </p:nvSpPr>
        <p:spPr>
          <a:xfrm>
            <a:off x="476774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20" name="Google Shape;20;p91"/>
          <p:cNvSpPr txBox="1">
            <a:spLocks noGrp="1"/>
          </p:cNvSpPr>
          <p:nvPr>
            <p:ph type="body" idx="6"/>
          </p:nvPr>
        </p:nvSpPr>
        <p:spPr>
          <a:xfrm>
            <a:off x="8331081"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21" name="Google Shape;21;p91"/>
          <p:cNvSpPr txBox="1">
            <a:spLocks noGrp="1"/>
          </p:cNvSpPr>
          <p:nvPr>
            <p:ph type="body" idx="7"/>
          </p:nvPr>
        </p:nvSpPr>
        <p:spPr>
          <a:xfrm>
            <a:off x="8339301"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22" name="Google Shape;22;p91"/>
          <p:cNvSpPr txBox="1">
            <a:spLocks noGrp="1"/>
          </p:cNvSpPr>
          <p:nvPr>
            <p:ph type="body" idx="8"/>
          </p:nvPr>
        </p:nvSpPr>
        <p:spPr>
          <a:xfrm>
            <a:off x="11842940"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23" name="Google Shape;23;p91"/>
          <p:cNvSpPr txBox="1">
            <a:spLocks noGrp="1"/>
          </p:cNvSpPr>
          <p:nvPr>
            <p:ph type="body" idx="9"/>
          </p:nvPr>
        </p:nvSpPr>
        <p:spPr>
          <a:xfrm>
            <a:off x="1185116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24" name="Google Shape;24;p91"/>
          <p:cNvSpPr>
            <a:spLocks noGrp="1"/>
          </p:cNvSpPr>
          <p:nvPr>
            <p:ph type="pic" idx="13"/>
          </p:nvPr>
        </p:nvSpPr>
        <p:spPr>
          <a:xfrm>
            <a:off x="5158451"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5" name="Google Shape;25;p91"/>
          <p:cNvSpPr>
            <a:spLocks noGrp="1"/>
          </p:cNvSpPr>
          <p:nvPr>
            <p:ph type="pic" idx="14"/>
          </p:nvPr>
        </p:nvSpPr>
        <p:spPr>
          <a:xfrm>
            <a:off x="8730012"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6" name="Google Shape;26;p91"/>
          <p:cNvSpPr>
            <a:spLocks noGrp="1"/>
          </p:cNvSpPr>
          <p:nvPr>
            <p:ph type="pic" idx="15"/>
          </p:nvPr>
        </p:nvSpPr>
        <p:spPr>
          <a:xfrm>
            <a:off x="12241871"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7" name="Google Shape;27;p91"/>
          <p:cNvSpPr txBox="1">
            <a:spLocks noGrp="1"/>
          </p:cNvSpPr>
          <p:nvPr>
            <p:ph type="body" idx="16"/>
          </p:nvPr>
        </p:nvSpPr>
        <p:spPr>
          <a:xfrm>
            <a:off x="711199" y="575733"/>
            <a:ext cx="14752577" cy="8847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Helvetica Neue"/>
              <a:buNone/>
              <a:defRPr sz="4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Font typeface="Helvetica Neue"/>
              <a:buChar char="•"/>
              <a:defRPr/>
            </a:lvl3pPr>
            <a:lvl4pPr marL="1828800" lvl="3" indent="-314325" algn="l">
              <a:lnSpc>
                <a:spcPct val="100000"/>
              </a:lnSpc>
              <a:spcBef>
                <a:spcPts val="3900"/>
              </a:spcBef>
              <a:spcAft>
                <a:spcPts val="0"/>
              </a:spcAft>
              <a:buClr>
                <a:srgbClr val="000000"/>
              </a:buClr>
              <a:buSzPts val="1350"/>
              <a:buFont typeface="Helvetica Neue"/>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pic>
        <p:nvPicPr>
          <p:cNvPr id="28" name="Google Shape;28;p91"/>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29" name="Google Shape;29;p91"/>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30" name="Google Shape;30;p91"/>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Font typeface="Helvetica Neue Light"/>
              <a:buNone/>
              <a:defRPr/>
            </a:lvl2pPr>
            <a:lvl3pPr lvl="2" algn="ctr">
              <a:lnSpc>
                <a:spcPct val="100000"/>
              </a:lnSpc>
              <a:spcBef>
                <a:spcPts val="0"/>
              </a:spcBef>
              <a:spcAft>
                <a:spcPts val="0"/>
              </a:spcAft>
              <a:buClr>
                <a:srgbClr val="000000"/>
              </a:buClr>
              <a:buSzPts val="1800"/>
              <a:buFont typeface="Helvetica Neue Light"/>
              <a:buNone/>
              <a:defRPr/>
            </a:lvl3pPr>
            <a:lvl4pPr lvl="3" algn="ctr">
              <a:lnSpc>
                <a:spcPct val="100000"/>
              </a:lnSpc>
              <a:spcBef>
                <a:spcPts val="0"/>
              </a:spcBef>
              <a:spcAft>
                <a:spcPts val="0"/>
              </a:spcAft>
              <a:buClr>
                <a:srgbClr val="000000"/>
              </a:buClr>
              <a:buSzPts val="1800"/>
              <a:buFont typeface="Helvetica Neue Light"/>
              <a:buNone/>
              <a:defRPr/>
            </a:lvl4pPr>
            <a:lvl5pPr lvl="4" algn="ctr">
              <a:lnSpc>
                <a:spcPct val="100000"/>
              </a:lnSpc>
              <a:spcBef>
                <a:spcPts val="0"/>
              </a:spcBef>
              <a:spcAft>
                <a:spcPts val="0"/>
              </a:spcAft>
              <a:buClr>
                <a:srgbClr val="000000"/>
              </a:buClr>
              <a:buSzPts val="1800"/>
              <a:buFont typeface="Helvetica Neue Light"/>
              <a:buNone/>
              <a:defRPr/>
            </a:lvl5pPr>
            <a:lvl6pPr lvl="5" algn="ctr">
              <a:lnSpc>
                <a:spcPct val="100000"/>
              </a:lnSpc>
              <a:spcBef>
                <a:spcPts val="0"/>
              </a:spcBef>
              <a:spcAft>
                <a:spcPts val="0"/>
              </a:spcAft>
              <a:buClr>
                <a:srgbClr val="000000"/>
              </a:buClr>
              <a:buSzPts val="1800"/>
              <a:buFont typeface="Helvetica Neue Light"/>
              <a:buNone/>
              <a:defRPr/>
            </a:lvl6pPr>
            <a:lvl7pPr lvl="6" algn="ctr">
              <a:lnSpc>
                <a:spcPct val="100000"/>
              </a:lnSpc>
              <a:spcBef>
                <a:spcPts val="0"/>
              </a:spcBef>
              <a:spcAft>
                <a:spcPts val="0"/>
              </a:spcAft>
              <a:buClr>
                <a:srgbClr val="000000"/>
              </a:buClr>
              <a:buSzPts val="1800"/>
              <a:buFont typeface="Helvetica Neue Light"/>
              <a:buNone/>
              <a:defRPr/>
            </a:lvl7pPr>
            <a:lvl8pPr lvl="7" algn="ctr">
              <a:lnSpc>
                <a:spcPct val="100000"/>
              </a:lnSpc>
              <a:spcBef>
                <a:spcPts val="0"/>
              </a:spcBef>
              <a:spcAft>
                <a:spcPts val="0"/>
              </a:spcAft>
              <a:buClr>
                <a:srgbClr val="000000"/>
              </a:buClr>
              <a:buSzPts val="1800"/>
              <a:buFont typeface="Helvetica Neue Light"/>
              <a:buNone/>
              <a:defRPr/>
            </a:lvl8pPr>
            <a:lvl9pPr lvl="8" algn="ctr">
              <a:lnSpc>
                <a:spcPct val="100000"/>
              </a:lnSpc>
              <a:spcBef>
                <a:spcPts val="0"/>
              </a:spcBef>
              <a:spcAft>
                <a:spcPts val="0"/>
              </a:spcAft>
              <a:buClr>
                <a:srgbClr val="000000"/>
              </a:buClr>
              <a:buSzPts val="1800"/>
              <a:buFont typeface="Helvetica Neue Light"/>
              <a:buNone/>
              <a:defRPr/>
            </a:lvl9pPr>
          </a:lstStyle>
          <a:p>
            <a:endParaRPr/>
          </a:p>
        </p:txBody>
      </p:sp>
      <p:sp>
        <p:nvSpPr>
          <p:cNvPr id="31" name="Google Shape;31;p91"/>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486813803"/>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matchingName="1_Bullets_bg">
  <p:cSld name="1_Bullets_bg">
    <p:spTree>
      <p:nvGrpSpPr>
        <p:cNvPr id="1" name="Shape 32"/>
        <p:cNvGrpSpPr/>
        <p:nvPr/>
      </p:nvGrpSpPr>
      <p:grpSpPr>
        <a:xfrm>
          <a:off x="0" y="0"/>
          <a:ext cx="0" cy="0"/>
          <a:chOff x="0" y="0"/>
          <a:chExt cx="0" cy="0"/>
        </a:xfrm>
      </p:grpSpPr>
      <p:pic>
        <p:nvPicPr>
          <p:cNvPr id="33" name="Google Shape;33;p92"/>
          <p:cNvPicPr preferRelativeResize="0"/>
          <p:nvPr/>
        </p:nvPicPr>
        <p:blipFill rotWithShape="1">
          <a:blip r:embed="rId2">
            <a:alphaModFix/>
          </a:blip>
          <a:srcRect/>
          <a:stretch/>
        </p:blipFill>
        <p:spPr>
          <a:xfrm>
            <a:off x="0" y="0"/>
            <a:ext cx="16233775" cy="9144000"/>
          </a:xfrm>
          <a:prstGeom prst="rect">
            <a:avLst/>
          </a:prstGeom>
          <a:noFill/>
          <a:ln>
            <a:noFill/>
          </a:ln>
        </p:spPr>
      </p:pic>
      <p:sp>
        <p:nvSpPr>
          <p:cNvPr id="34" name="Google Shape;34;p92"/>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66090" algn="l">
              <a:lnSpc>
                <a:spcPct val="100000"/>
              </a:lnSpc>
              <a:spcBef>
                <a:spcPts val="1200"/>
              </a:spcBef>
              <a:spcAft>
                <a:spcPts val="0"/>
              </a:spcAft>
              <a:buClr>
                <a:srgbClr val="6A6A6A"/>
              </a:buClr>
              <a:buSzPts val="3740"/>
              <a:buFont typeface="Arial"/>
              <a:buChar char="•"/>
              <a:defRPr sz="4400" b="1" i="0">
                <a:solidFill>
                  <a:srgbClr val="595959"/>
                </a:solidFill>
                <a:latin typeface="Helvetica Neue"/>
                <a:ea typeface="Helvetica Neue"/>
                <a:cs typeface="Helvetica Neue"/>
                <a:sym typeface="Helvetica Neue"/>
              </a:defRPr>
            </a:lvl1pPr>
            <a:lvl2pPr marL="914400" lvl="1" indent="-444500" algn="l">
              <a:lnSpc>
                <a:spcPct val="100000"/>
              </a:lnSpc>
              <a:spcBef>
                <a:spcPts val="1000"/>
              </a:spcBef>
              <a:spcAft>
                <a:spcPts val="0"/>
              </a:spcAft>
              <a:buClr>
                <a:srgbClr val="4687E6"/>
              </a:buClr>
              <a:buSzPts val="3400"/>
              <a:buFont typeface="Helvetica Neue"/>
              <a:buChar char="•"/>
              <a:defRPr sz="4000" b="0" i="0">
                <a:solidFill>
                  <a:srgbClr val="4687E6"/>
                </a:solidFill>
                <a:latin typeface="Helvetica Neue"/>
                <a:ea typeface="Helvetica Neue"/>
                <a:cs typeface="Helvetica Neue"/>
                <a:sym typeface="Helvetica Neue"/>
              </a:defRPr>
            </a:lvl2pPr>
            <a:lvl3pPr marL="1371600" lvl="2" indent="-401319" algn="l">
              <a:lnSpc>
                <a:spcPct val="100000"/>
              </a:lnSpc>
              <a:spcBef>
                <a:spcPts val="600"/>
              </a:spcBef>
              <a:spcAft>
                <a:spcPts val="0"/>
              </a:spcAft>
              <a:buClr>
                <a:schemeClr val="accent6"/>
              </a:buClr>
              <a:buSzPts val="2720"/>
              <a:buFont typeface="Helvetica Neue"/>
              <a:buChar char="•"/>
              <a:defRPr sz="3200" b="0" i="0">
                <a:solidFill>
                  <a:srgbClr val="7F7F7F"/>
                </a:solidFill>
                <a:latin typeface="Helvetica Neue"/>
                <a:ea typeface="Helvetica Neue"/>
                <a:cs typeface="Helvetica Neue"/>
                <a:sym typeface="Helvetica Neue"/>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 name="Google Shape;35;p92"/>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6" name="Google Shape;36;p92"/>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92"/>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40289751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matchingName="1_Title 4">
  <p:cSld name="1_Title 4">
    <p:spTree>
      <p:nvGrpSpPr>
        <p:cNvPr id="1" name="Shape 38"/>
        <p:cNvGrpSpPr/>
        <p:nvPr/>
      </p:nvGrpSpPr>
      <p:grpSpPr>
        <a:xfrm>
          <a:off x="0" y="0"/>
          <a:ext cx="0" cy="0"/>
          <a:chOff x="0" y="0"/>
          <a:chExt cx="0" cy="0"/>
        </a:xfrm>
      </p:grpSpPr>
      <p:sp>
        <p:nvSpPr>
          <p:cNvPr id="39" name="Google Shape;39;p93"/>
          <p:cNvSpPr/>
          <p:nvPr/>
        </p:nvSpPr>
        <p:spPr>
          <a:xfrm>
            <a:off x="0" y="8065033"/>
            <a:ext cx="16256001" cy="1117600"/>
          </a:xfrm>
          <a:prstGeom prst="rect">
            <a:avLst/>
          </a:prstGeom>
          <a:solidFill>
            <a:schemeClr val="lt1"/>
          </a:solidFill>
          <a:ln>
            <a:noFill/>
          </a:ln>
          <a:effectLst>
            <a:outerShdw blurRad="25400" dist="12700" dir="5400000" rotWithShape="0">
              <a:schemeClr val="l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40" name="Google Shape;40;p93"/>
          <p:cNvPicPr preferRelativeResize="0"/>
          <p:nvPr/>
        </p:nvPicPr>
        <p:blipFill rotWithShape="1">
          <a:blip r:embed="rId2">
            <a:alphaModFix/>
          </a:blip>
          <a:srcRect l="20171" t="-133" r="-13634" b="-1408"/>
          <a:stretch/>
        </p:blipFill>
        <p:spPr>
          <a:xfrm>
            <a:off x="-42863" y="-215900"/>
            <a:ext cx="19080162" cy="8243888"/>
          </a:xfrm>
          <a:prstGeom prst="rect">
            <a:avLst/>
          </a:prstGeom>
          <a:noFill/>
          <a:ln>
            <a:noFill/>
          </a:ln>
        </p:spPr>
      </p:pic>
      <p:sp>
        <p:nvSpPr>
          <p:cNvPr id="41" name="Google Shape;41;p93"/>
          <p:cNvSpPr/>
          <p:nvPr/>
        </p:nvSpPr>
        <p:spPr>
          <a:xfrm>
            <a:off x="-42530" y="-194646"/>
            <a:ext cx="16271999" cy="8136000"/>
          </a:xfrm>
          <a:prstGeom prst="rect">
            <a:avLst/>
          </a:prstGeom>
          <a:gradFill>
            <a:gsLst>
              <a:gs pos="0">
                <a:srgbClr val="4B54FF"/>
              </a:gs>
              <a:gs pos="54000">
                <a:srgbClr val="00EFEF">
                  <a:alpha val="0"/>
                </a:srgbClr>
              </a:gs>
              <a:gs pos="100000">
                <a:srgbClr val="00EFEF">
                  <a:alpha val="0"/>
                </a:srgbClr>
              </a:gs>
            </a:gsLst>
            <a:lin ang="5400000" scaled="0"/>
          </a:gradFill>
          <a:ln>
            <a:noFill/>
          </a:ln>
          <a:effectLst>
            <a:outerShdw blurRad="25400" dist="12700" dir="5400000" rotWithShape="0">
              <a:schemeClr val="accen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42" name="Google Shape;42;p93"/>
          <p:cNvPicPr preferRelativeResize="0"/>
          <p:nvPr/>
        </p:nvPicPr>
        <p:blipFill rotWithShape="1">
          <a:blip r:embed="rId3">
            <a:alphaModFix/>
          </a:blip>
          <a:srcRect/>
          <a:stretch/>
        </p:blipFill>
        <p:spPr>
          <a:xfrm rot="5400000" flipH="1">
            <a:off x="500062" y="5637213"/>
            <a:ext cx="1933575" cy="2933700"/>
          </a:xfrm>
          <a:prstGeom prst="rect">
            <a:avLst/>
          </a:prstGeom>
          <a:noFill/>
          <a:ln>
            <a:noFill/>
          </a:ln>
        </p:spPr>
      </p:pic>
      <p:pic>
        <p:nvPicPr>
          <p:cNvPr id="43" name="Google Shape;43;p93"/>
          <p:cNvPicPr preferRelativeResize="0"/>
          <p:nvPr/>
        </p:nvPicPr>
        <p:blipFill rotWithShape="1">
          <a:blip r:embed="rId4">
            <a:alphaModFix/>
          </a:blip>
          <a:srcRect/>
          <a:stretch/>
        </p:blipFill>
        <p:spPr>
          <a:xfrm>
            <a:off x="13017500" y="8247063"/>
            <a:ext cx="1165225" cy="809625"/>
          </a:xfrm>
          <a:prstGeom prst="rect">
            <a:avLst/>
          </a:prstGeom>
          <a:noFill/>
          <a:ln>
            <a:noFill/>
          </a:ln>
        </p:spPr>
      </p:pic>
      <p:sp>
        <p:nvSpPr>
          <p:cNvPr id="44" name="Google Shape;44;p93"/>
          <p:cNvSpPr txBox="1">
            <a:spLocks noGrp="1"/>
          </p:cNvSpPr>
          <p:nvPr>
            <p:ph type="body" idx="1"/>
          </p:nvPr>
        </p:nvSpPr>
        <p:spPr>
          <a:xfrm>
            <a:off x="697519" y="2146730"/>
            <a:ext cx="14671442" cy="2425269"/>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 name="Google Shape;45;p93"/>
          <p:cNvSpPr txBox="1">
            <a:spLocks noGrp="1"/>
          </p:cNvSpPr>
          <p:nvPr>
            <p:ph type="body" idx="2"/>
          </p:nvPr>
        </p:nvSpPr>
        <p:spPr>
          <a:xfrm>
            <a:off x="670441" y="4572000"/>
            <a:ext cx="14698520" cy="284480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chemeClr val="lt1"/>
              </a:buClr>
              <a:buSzPts val="3150"/>
              <a:buFont typeface="Helvetica Neue"/>
              <a:buNone/>
              <a:defRPr sz="42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6" name="Google Shape;46;p93"/>
          <p:cNvSpPr txBox="1">
            <a:spLocks noGrp="1"/>
          </p:cNvSpPr>
          <p:nvPr>
            <p:ph type="body" idx="3"/>
          </p:nvPr>
        </p:nvSpPr>
        <p:spPr>
          <a:xfrm>
            <a:off x="9127458" y="856565"/>
            <a:ext cx="6241503" cy="382019"/>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3900"/>
              </a:spcBef>
              <a:spcAft>
                <a:spcPts val="0"/>
              </a:spcAft>
              <a:buClr>
                <a:schemeClr val="lt1"/>
              </a:buClr>
              <a:buSzPts val="2100"/>
              <a:buFont typeface="Helvetica Neue"/>
              <a:buNone/>
              <a:defRPr sz="2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 name="Google Shape;47;p93"/>
          <p:cNvSpPr txBox="1">
            <a:spLocks noGrp="1"/>
          </p:cNvSpPr>
          <p:nvPr>
            <p:ph type="body" idx="4"/>
          </p:nvPr>
        </p:nvSpPr>
        <p:spPr>
          <a:xfrm>
            <a:off x="9127458" y="1237927"/>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lt1"/>
              </a:buClr>
              <a:buSzPts val="1500"/>
              <a:buFont typeface="Helvetica Neue"/>
              <a:buNone/>
              <a:defRPr sz="2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8" name="Google Shape;48;p93"/>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489730541"/>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matchingName="Blank_diagrams_with_header">
  <p:cSld name="Blank_diagrams_with_header">
    <p:spTree>
      <p:nvGrpSpPr>
        <p:cNvPr id="1" name="Shape 49"/>
        <p:cNvGrpSpPr/>
        <p:nvPr/>
      </p:nvGrpSpPr>
      <p:grpSpPr>
        <a:xfrm>
          <a:off x="0" y="0"/>
          <a:ext cx="0" cy="0"/>
          <a:chOff x="0" y="0"/>
          <a:chExt cx="0" cy="0"/>
        </a:xfrm>
      </p:grpSpPr>
      <p:pic>
        <p:nvPicPr>
          <p:cNvPr id="50" name="Google Shape;50;p95"/>
          <p:cNvPicPr preferRelativeResize="0"/>
          <p:nvPr/>
        </p:nvPicPr>
        <p:blipFill rotWithShape="1">
          <a:blip r:embed="rId2">
            <a:alphaModFix/>
          </a:blip>
          <a:srcRect/>
          <a:stretch/>
        </p:blipFill>
        <p:spPr>
          <a:xfrm rot="-5400000">
            <a:off x="14404182" y="7292182"/>
            <a:ext cx="1481137" cy="2222500"/>
          </a:xfrm>
          <a:prstGeom prst="rect">
            <a:avLst/>
          </a:prstGeom>
          <a:noFill/>
          <a:ln>
            <a:noFill/>
          </a:ln>
        </p:spPr>
      </p:pic>
      <p:pic>
        <p:nvPicPr>
          <p:cNvPr id="51" name="Google Shape;51;p95"/>
          <p:cNvPicPr preferRelativeResize="0"/>
          <p:nvPr/>
        </p:nvPicPr>
        <p:blipFill rotWithShape="1">
          <a:blip r:embed="rId2">
            <a:alphaModFix/>
          </a:blip>
          <a:srcRect/>
          <a:stretch/>
        </p:blipFill>
        <p:spPr>
          <a:xfrm rot="5400000">
            <a:off x="370681" y="-389731"/>
            <a:ext cx="1481138" cy="2222500"/>
          </a:xfrm>
          <a:prstGeom prst="rect">
            <a:avLst/>
          </a:prstGeom>
          <a:noFill/>
          <a:ln>
            <a:noFill/>
          </a:ln>
        </p:spPr>
      </p:pic>
      <p:sp>
        <p:nvSpPr>
          <p:cNvPr id="52" name="Google Shape;52;p95"/>
          <p:cNvSpPr txBox="1">
            <a:spLocks noGrp="1"/>
          </p:cNvSpPr>
          <p:nvPr>
            <p:ph type="body" idx="1"/>
          </p:nvPr>
        </p:nvSpPr>
        <p:spPr>
          <a:xfrm>
            <a:off x="1362792" y="338668"/>
            <a:ext cx="13530416" cy="1145358"/>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390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3" name="Google Shape;53;p95"/>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95"/>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408755865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matchingName="1_Bullets_bg">
  <p:cSld name="2_Bullets_bg">
    <p:spTree>
      <p:nvGrpSpPr>
        <p:cNvPr id="1" name="Shape 55"/>
        <p:cNvGrpSpPr/>
        <p:nvPr/>
      </p:nvGrpSpPr>
      <p:grpSpPr>
        <a:xfrm>
          <a:off x="0" y="0"/>
          <a:ext cx="0" cy="0"/>
          <a:chOff x="0" y="0"/>
          <a:chExt cx="0" cy="0"/>
        </a:xfrm>
      </p:grpSpPr>
      <p:pic>
        <p:nvPicPr>
          <p:cNvPr id="56" name="Google Shape;56;p96"/>
          <p:cNvPicPr preferRelativeResize="0"/>
          <p:nvPr/>
        </p:nvPicPr>
        <p:blipFill rotWithShape="1">
          <a:blip r:embed="rId2">
            <a:alphaModFix amt="50000"/>
          </a:blip>
          <a:srcRect/>
          <a:stretch/>
        </p:blipFill>
        <p:spPr>
          <a:xfrm>
            <a:off x="-1" y="0"/>
            <a:ext cx="16233457" cy="9144000"/>
          </a:xfrm>
          <a:prstGeom prst="rect">
            <a:avLst/>
          </a:prstGeom>
          <a:noFill/>
          <a:ln>
            <a:noFill/>
          </a:ln>
        </p:spPr>
      </p:pic>
      <p:sp>
        <p:nvSpPr>
          <p:cNvPr id="57" name="Google Shape;57;p96"/>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66090" algn="l">
              <a:lnSpc>
                <a:spcPct val="100000"/>
              </a:lnSpc>
              <a:spcBef>
                <a:spcPts val="1200"/>
              </a:spcBef>
              <a:spcAft>
                <a:spcPts val="0"/>
              </a:spcAft>
              <a:buClr>
                <a:srgbClr val="6A6A6A"/>
              </a:buClr>
              <a:buSzPts val="3740"/>
              <a:buFont typeface="Arial"/>
              <a:buChar char="•"/>
              <a:defRPr sz="4400" b="1" i="0">
                <a:solidFill>
                  <a:srgbClr val="595959"/>
                </a:solidFill>
                <a:latin typeface="Helvetica Neue"/>
                <a:ea typeface="Helvetica Neue"/>
                <a:cs typeface="Helvetica Neue"/>
                <a:sym typeface="Helvetica Neue"/>
              </a:defRPr>
            </a:lvl1pPr>
            <a:lvl2pPr marL="914400" lvl="1" indent="-444500" algn="l">
              <a:lnSpc>
                <a:spcPct val="100000"/>
              </a:lnSpc>
              <a:spcBef>
                <a:spcPts val="1000"/>
              </a:spcBef>
              <a:spcAft>
                <a:spcPts val="0"/>
              </a:spcAft>
              <a:buClr>
                <a:srgbClr val="4687E6"/>
              </a:buClr>
              <a:buSzPts val="3400"/>
              <a:buFont typeface="Helvetica Neue"/>
              <a:buChar char="•"/>
              <a:defRPr sz="4000" b="0" i="0">
                <a:solidFill>
                  <a:srgbClr val="4687E6"/>
                </a:solidFill>
                <a:latin typeface="Helvetica Neue"/>
                <a:ea typeface="Helvetica Neue"/>
                <a:cs typeface="Helvetica Neue"/>
                <a:sym typeface="Helvetica Neue"/>
              </a:defRPr>
            </a:lvl2pPr>
            <a:lvl3pPr marL="1371600" lvl="2" indent="-401319" algn="l">
              <a:lnSpc>
                <a:spcPct val="100000"/>
              </a:lnSpc>
              <a:spcBef>
                <a:spcPts val="600"/>
              </a:spcBef>
              <a:spcAft>
                <a:spcPts val="0"/>
              </a:spcAft>
              <a:buClr>
                <a:schemeClr val="accent6"/>
              </a:buClr>
              <a:buSzPts val="2720"/>
              <a:buFont typeface="Helvetica Neue"/>
              <a:buChar char="•"/>
              <a:defRPr sz="3200" b="0" i="0">
                <a:solidFill>
                  <a:srgbClr val="7F7F7F"/>
                </a:solidFill>
                <a:latin typeface="Helvetica Neue"/>
                <a:ea typeface="Helvetica Neue"/>
                <a:cs typeface="Helvetica Neue"/>
                <a:sym typeface="Helvetica Neue"/>
              </a:defRPr>
            </a:lvl3pPr>
            <a:lvl4pPr marL="1828800" lvl="3" indent="-314325" algn="l">
              <a:lnSpc>
                <a:spcPct val="100000"/>
              </a:lnSpc>
              <a:spcBef>
                <a:spcPts val="3900"/>
              </a:spcBef>
              <a:spcAft>
                <a:spcPts val="0"/>
              </a:spcAft>
              <a:buClr>
                <a:srgbClr val="000000"/>
              </a:buClr>
              <a:buSzPts val="1350"/>
              <a:buFont typeface="Helvetica Neue"/>
              <a:buChar char="•"/>
              <a:defRPr/>
            </a:lvl4pPr>
            <a:lvl5pPr marL="2286000" lvl="4" indent="-314325" algn="l">
              <a:lnSpc>
                <a:spcPct val="100000"/>
              </a:lnSpc>
              <a:spcBef>
                <a:spcPts val="3900"/>
              </a:spcBef>
              <a:spcAft>
                <a:spcPts val="0"/>
              </a:spcAft>
              <a:buClr>
                <a:srgbClr val="000000"/>
              </a:buClr>
              <a:buSzPts val="1350"/>
              <a:buFont typeface="Helvetica Neue"/>
              <a:buChar char="•"/>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58" name="Google Shape;58;p96"/>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59" name="Google Shape;59;p96"/>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Font typeface="Helvetica Neue Light"/>
              <a:buNone/>
              <a:defRPr/>
            </a:lvl2pPr>
            <a:lvl3pPr lvl="2" algn="ctr">
              <a:lnSpc>
                <a:spcPct val="100000"/>
              </a:lnSpc>
              <a:spcBef>
                <a:spcPts val="0"/>
              </a:spcBef>
              <a:spcAft>
                <a:spcPts val="0"/>
              </a:spcAft>
              <a:buClr>
                <a:srgbClr val="000000"/>
              </a:buClr>
              <a:buSzPts val="1800"/>
              <a:buFont typeface="Helvetica Neue Light"/>
              <a:buNone/>
              <a:defRPr/>
            </a:lvl3pPr>
            <a:lvl4pPr lvl="3" algn="ctr">
              <a:lnSpc>
                <a:spcPct val="100000"/>
              </a:lnSpc>
              <a:spcBef>
                <a:spcPts val="0"/>
              </a:spcBef>
              <a:spcAft>
                <a:spcPts val="0"/>
              </a:spcAft>
              <a:buClr>
                <a:srgbClr val="000000"/>
              </a:buClr>
              <a:buSzPts val="1800"/>
              <a:buFont typeface="Helvetica Neue Light"/>
              <a:buNone/>
              <a:defRPr/>
            </a:lvl4pPr>
            <a:lvl5pPr lvl="4" algn="ctr">
              <a:lnSpc>
                <a:spcPct val="100000"/>
              </a:lnSpc>
              <a:spcBef>
                <a:spcPts val="0"/>
              </a:spcBef>
              <a:spcAft>
                <a:spcPts val="0"/>
              </a:spcAft>
              <a:buClr>
                <a:srgbClr val="000000"/>
              </a:buClr>
              <a:buSzPts val="1800"/>
              <a:buFont typeface="Helvetica Neue Light"/>
              <a:buNone/>
              <a:defRPr/>
            </a:lvl5pPr>
            <a:lvl6pPr lvl="5" algn="ctr">
              <a:lnSpc>
                <a:spcPct val="100000"/>
              </a:lnSpc>
              <a:spcBef>
                <a:spcPts val="0"/>
              </a:spcBef>
              <a:spcAft>
                <a:spcPts val="0"/>
              </a:spcAft>
              <a:buClr>
                <a:srgbClr val="000000"/>
              </a:buClr>
              <a:buSzPts val="1800"/>
              <a:buFont typeface="Helvetica Neue Light"/>
              <a:buNone/>
              <a:defRPr/>
            </a:lvl6pPr>
            <a:lvl7pPr lvl="6" algn="ctr">
              <a:lnSpc>
                <a:spcPct val="100000"/>
              </a:lnSpc>
              <a:spcBef>
                <a:spcPts val="0"/>
              </a:spcBef>
              <a:spcAft>
                <a:spcPts val="0"/>
              </a:spcAft>
              <a:buClr>
                <a:srgbClr val="000000"/>
              </a:buClr>
              <a:buSzPts val="1800"/>
              <a:buFont typeface="Helvetica Neue Light"/>
              <a:buNone/>
              <a:defRPr/>
            </a:lvl7pPr>
            <a:lvl8pPr lvl="7" algn="ctr">
              <a:lnSpc>
                <a:spcPct val="100000"/>
              </a:lnSpc>
              <a:spcBef>
                <a:spcPts val="0"/>
              </a:spcBef>
              <a:spcAft>
                <a:spcPts val="0"/>
              </a:spcAft>
              <a:buClr>
                <a:srgbClr val="000000"/>
              </a:buClr>
              <a:buSzPts val="1800"/>
              <a:buFont typeface="Helvetica Neue Light"/>
              <a:buNone/>
              <a:defRPr/>
            </a:lvl8pPr>
            <a:lvl9pPr lvl="8" algn="ctr">
              <a:lnSpc>
                <a:spcPct val="100000"/>
              </a:lnSpc>
              <a:spcBef>
                <a:spcPts val="0"/>
              </a:spcBef>
              <a:spcAft>
                <a:spcPts val="0"/>
              </a:spcAft>
              <a:buClr>
                <a:srgbClr val="000000"/>
              </a:buClr>
              <a:buSzPts val="1800"/>
              <a:buFont typeface="Helvetica Neue Light"/>
              <a:buNone/>
              <a:defRPr/>
            </a:lvl9pPr>
          </a:lstStyle>
          <a:p>
            <a:endParaRPr/>
          </a:p>
        </p:txBody>
      </p:sp>
      <p:sp>
        <p:nvSpPr>
          <p:cNvPr id="60" name="Google Shape;60;p96"/>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72145227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matchingName="1_Bullets">
  <p:cSld name="1_Bullets">
    <p:spTree>
      <p:nvGrpSpPr>
        <p:cNvPr id="1" name="Shape 61"/>
        <p:cNvGrpSpPr/>
        <p:nvPr/>
      </p:nvGrpSpPr>
      <p:grpSpPr>
        <a:xfrm>
          <a:off x="0" y="0"/>
          <a:ext cx="0" cy="0"/>
          <a:chOff x="0" y="0"/>
          <a:chExt cx="0" cy="0"/>
        </a:xfrm>
      </p:grpSpPr>
      <p:sp>
        <p:nvSpPr>
          <p:cNvPr id="62" name="Google Shape;62;p97"/>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66090" algn="l">
              <a:lnSpc>
                <a:spcPct val="100000"/>
              </a:lnSpc>
              <a:spcBef>
                <a:spcPts val="1200"/>
              </a:spcBef>
              <a:spcAft>
                <a:spcPts val="0"/>
              </a:spcAft>
              <a:buClr>
                <a:schemeClr val="dk2"/>
              </a:buClr>
              <a:buSzPts val="3740"/>
              <a:buFont typeface="Arial"/>
              <a:buChar char="•"/>
              <a:defRPr sz="4400" b="1" i="0">
                <a:solidFill>
                  <a:schemeClr val="dk2"/>
                </a:solidFill>
                <a:latin typeface="Helvetica Neue"/>
                <a:ea typeface="Helvetica Neue"/>
                <a:cs typeface="Helvetica Neue"/>
                <a:sym typeface="Helvetica Neue"/>
              </a:defRPr>
            </a:lvl1pPr>
            <a:lvl2pPr marL="914400" lvl="1" indent="-401319" algn="l">
              <a:lnSpc>
                <a:spcPct val="100000"/>
              </a:lnSpc>
              <a:spcBef>
                <a:spcPts val="0"/>
              </a:spcBef>
              <a:spcAft>
                <a:spcPts val="0"/>
              </a:spcAft>
              <a:buClr>
                <a:srgbClr val="4687E6"/>
              </a:buClr>
              <a:buSzPts val="2720"/>
              <a:buFont typeface="Helvetica Neue"/>
              <a:buChar char="•"/>
              <a:defRPr sz="3200" b="0" i="0">
                <a:solidFill>
                  <a:srgbClr val="3F3F3F"/>
                </a:solidFill>
                <a:latin typeface="Helvetica Neue"/>
                <a:ea typeface="Helvetica Neue"/>
                <a:cs typeface="Helvetica Neue"/>
                <a:sym typeface="Helvetica Neue"/>
              </a:defRPr>
            </a:lvl2pPr>
            <a:lvl3pPr marL="1371600" lvl="2" indent="-390525" algn="l">
              <a:lnSpc>
                <a:spcPct val="100000"/>
              </a:lnSpc>
              <a:spcBef>
                <a:spcPts val="600"/>
              </a:spcBef>
              <a:spcAft>
                <a:spcPts val="0"/>
              </a:spcAft>
              <a:buClr>
                <a:schemeClr val="accent6"/>
              </a:buClr>
              <a:buSzPts val="2550"/>
              <a:buFont typeface="Helvetica Neue"/>
              <a:buChar char="•"/>
              <a:defRPr sz="3000" b="0" i="0">
                <a:solidFill>
                  <a:srgbClr val="0070C0"/>
                </a:solidFill>
                <a:latin typeface="Helvetica Neue"/>
                <a:ea typeface="Helvetica Neue"/>
                <a:cs typeface="Helvetica Neue"/>
                <a:sym typeface="Helvetica Neue"/>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3" name="Google Shape;63;p97"/>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4" name="Google Shape;64;p97"/>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97"/>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643409437"/>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matchingName="1_Cover 1">
  <p:cSld name="1_Cover 1">
    <p:bg>
      <p:bgPr>
        <a:solidFill>
          <a:schemeClr val="lt1"/>
        </a:solidFill>
        <a:effectLst/>
      </p:bgPr>
    </p:bg>
    <p:spTree>
      <p:nvGrpSpPr>
        <p:cNvPr id="1" name="Shape 66"/>
        <p:cNvGrpSpPr/>
        <p:nvPr/>
      </p:nvGrpSpPr>
      <p:grpSpPr>
        <a:xfrm>
          <a:off x="0" y="0"/>
          <a:ext cx="0" cy="0"/>
          <a:chOff x="0" y="0"/>
          <a:chExt cx="0" cy="0"/>
        </a:xfrm>
      </p:grpSpPr>
      <p:pic>
        <p:nvPicPr>
          <p:cNvPr id="67" name="Google Shape;67;p100"/>
          <p:cNvPicPr preferRelativeResize="0"/>
          <p:nvPr/>
        </p:nvPicPr>
        <p:blipFill rotWithShape="1">
          <a:blip r:embed="rId2">
            <a:alphaModFix/>
          </a:blip>
          <a:srcRect/>
          <a:stretch/>
        </p:blipFill>
        <p:spPr>
          <a:xfrm>
            <a:off x="0" y="0"/>
            <a:ext cx="16256000" cy="9144000"/>
          </a:xfrm>
          <a:prstGeom prst="rect">
            <a:avLst/>
          </a:prstGeom>
          <a:noFill/>
          <a:ln>
            <a:noFill/>
          </a:ln>
        </p:spPr>
      </p:pic>
      <p:sp>
        <p:nvSpPr>
          <p:cNvPr id="68" name="Google Shape;68;p100"/>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264779503"/>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matchingName="Focus point 2">
  <p:cSld name="Focus point 2">
    <p:spTree>
      <p:nvGrpSpPr>
        <p:cNvPr id="1" name="Shape 69"/>
        <p:cNvGrpSpPr/>
        <p:nvPr/>
      </p:nvGrpSpPr>
      <p:grpSpPr>
        <a:xfrm>
          <a:off x="0" y="0"/>
          <a:ext cx="0" cy="0"/>
          <a:chOff x="0" y="0"/>
          <a:chExt cx="0" cy="0"/>
        </a:xfrm>
      </p:grpSpPr>
      <p:pic>
        <p:nvPicPr>
          <p:cNvPr id="70" name="Google Shape;70;p99"/>
          <p:cNvPicPr preferRelativeResize="0"/>
          <p:nvPr/>
        </p:nvPicPr>
        <p:blipFill rotWithShape="1">
          <a:blip r:embed="rId2">
            <a:alphaModFix/>
          </a:blip>
          <a:srcRect/>
          <a:stretch/>
        </p:blipFill>
        <p:spPr>
          <a:xfrm>
            <a:off x="0" y="22225"/>
            <a:ext cx="16233775" cy="9144000"/>
          </a:xfrm>
          <a:prstGeom prst="rect">
            <a:avLst/>
          </a:prstGeom>
          <a:noFill/>
          <a:ln>
            <a:noFill/>
          </a:ln>
        </p:spPr>
      </p:pic>
      <p:sp>
        <p:nvSpPr>
          <p:cNvPr id="71" name="Google Shape;71;p99"/>
          <p:cNvSpPr/>
          <p:nvPr/>
        </p:nvSpPr>
        <p:spPr>
          <a:xfrm>
            <a:off x="-1229193" y="1763713"/>
            <a:ext cx="10478124" cy="2398426"/>
          </a:xfrm>
          <a:prstGeom prst="roundRect">
            <a:avLst>
              <a:gd name="adj" fmla="val 50000"/>
            </a:avLst>
          </a:prstGeom>
          <a:solidFill>
            <a:schemeClr val="accent2"/>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72" name="Google Shape;72;p99"/>
          <p:cNvSpPr/>
          <p:nvPr/>
        </p:nvSpPr>
        <p:spPr>
          <a:xfrm>
            <a:off x="7120328" y="4593134"/>
            <a:ext cx="10343214" cy="2398426"/>
          </a:xfrm>
          <a:prstGeom prst="roundRect">
            <a:avLst>
              <a:gd name="adj" fmla="val 50000"/>
            </a:avLst>
          </a:prstGeom>
          <a:solidFill>
            <a:schemeClr val="accent1"/>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73" name="Google Shape;73;p99"/>
          <p:cNvSpPr txBox="1">
            <a:spLocks noGrp="1"/>
          </p:cNvSpPr>
          <p:nvPr>
            <p:ph type="body" idx="1"/>
          </p:nvPr>
        </p:nvSpPr>
        <p:spPr>
          <a:xfrm>
            <a:off x="9683645" y="1752438"/>
            <a:ext cx="5726243" cy="2420976"/>
          </a:xfrm>
          <a:prstGeom prst="rect">
            <a:avLst/>
          </a:prstGeom>
          <a:noFill/>
          <a:ln>
            <a:noFill/>
          </a:ln>
        </p:spPr>
        <p:txBody>
          <a:bodyPr spcFirstLastPara="1" wrap="square" lIns="0" tIns="180000" rIns="0" bIns="180000" anchor="ctr" anchorCtr="0">
            <a:normAutofit/>
          </a:bodyPr>
          <a:lstStyle>
            <a:lvl1pPr marL="457200" lvl="0" indent="-228600" algn="l">
              <a:lnSpc>
                <a:spcPct val="100000"/>
              </a:lnSpc>
              <a:spcBef>
                <a:spcPts val="3900"/>
              </a:spcBef>
              <a:spcAft>
                <a:spcPts val="0"/>
              </a:spcAft>
              <a:buClr>
                <a:srgbClr val="353535"/>
              </a:buClr>
              <a:buSzPts val="2400"/>
              <a:buFont typeface="Helvetica Neue"/>
              <a:buNone/>
              <a:defRPr sz="32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74" name="Google Shape;74;p99"/>
          <p:cNvSpPr txBox="1">
            <a:spLocks noGrp="1"/>
          </p:cNvSpPr>
          <p:nvPr>
            <p:ph type="body" idx="2"/>
          </p:nvPr>
        </p:nvSpPr>
        <p:spPr>
          <a:xfrm>
            <a:off x="711199" y="2018546"/>
            <a:ext cx="7417597" cy="1888760"/>
          </a:xfrm>
          <a:prstGeom prst="rect">
            <a:avLst/>
          </a:prstGeom>
          <a:noFill/>
          <a:ln>
            <a:noFill/>
          </a:ln>
        </p:spPr>
        <p:txBody>
          <a:bodyPr spcFirstLastPara="1" wrap="square" lIns="0" tIns="0" rIns="0" bIns="0" anchor="ctr" anchorCtr="0">
            <a:normAutofit/>
          </a:bodyPr>
          <a:lstStyle>
            <a:lvl1pPr marL="457200" lvl="0" indent="-228600" algn="r">
              <a:lnSpc>
                <a:spcPct val="100000"/>
              </a:lnSpc>
              <a:spcBef>
                <a:spcPts val="3900"/>
              </a:spcBef>
              <a:spcAft>
                <a:spcPts val="0"/>
              </a:spcAft>
              <a:buClr>
                <a:schemeClr val="lt1"/>
              </a:buClr>
              <a:buSzPts val="4050"/>
              <a:buFont typeface="Helvetica Neue"/>
              <a:buNone/>
              <a:defRPr sz="54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75" name="Google Shape;75;p99"/>
          <p:cNvSpPr txBox="1">
            <a:spLocks noGrp="1"/>
          </p:cNvSpPr>
          <p:nvPr>
            <p:ph type="body" idx="3"/>
          </p:nvPr>
        </p:nvSpPr>
        <p:spPr>
          <a:xfrm>
            <a:off x="8128000" y="4847967"/>
            <a:ext cx="7281889" cy="188876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lt1"/>
              </a:buClr>
              <a:buSzPts val="4050"/>
              <a:buFont typeface="Helvetica Neue"/>
              <a:buNone/>
              <a:defRPr sz="54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76" name="Google Shape;76;p99"/>
          <p:cNvSpPr txBox="1">
            <a:spLocks noGrp="1"/>
          </p:cNvSpPr>
          <p:nvPr>
            <p:ph type="body" idx="4"/>
          </p:nvPr>
        </p:nvSpPr>
        <p:spPr>
          <a:xfrm>
            <a:off x="723899" y="4570584"/>
            <a:ext cx="5931733" cy="2420976"/>
          </a:xfrm>
          <a:prstGeom prst="rect">
            <a:avLst/>
          </a:prstGeom>
          <a:noFill/>
          <a:ln>
            <a:noFill/>
          </a:ln>
        </p:spPr>
        <p:txBody>
          <a:bodyPr spcFirstLastPara="1" wrap="square" lIns="0" tIns="180000" rIns="0" bIns="180000" anchor="ctr" anchorCtr="0">
            <a:normAutofit/>
          </a:bodyPr>
          <a:lstStyle>
            <a:lvl1pPr marL="457200" lvl="0" indent="-228600" algn="r">
              <a:lnSpc>
                <a:spcPct val="100000"/>
              </a:lnSpc>
              <a:spcBef>
                <a:spcPts val="3900"/>
              </a:spcBef>
              <a:spcAft>
                <a:spcPts val="0"/>
              </a:spcAft>
              <a:buClr>
                <a:srgbClr val="353535"/>
              </a:buClr>
              <a:buSzPts val="2400"/>
              <a:buFont typeface="Helvetica Neue"/>
              <a:buNone/>
              <a:defRPr sz="32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77" name="Google Shape;77;p99"/>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99"/>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24984672"/>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matchingName="Image Right - Text">
  <p:cSld name="Image Right - Text">
    <p:spTree>
      <p:nvGrpSpPr>
        <p:cNvPr id="1" name="Shape 79"/>
        <p:cNvGrpSpPr/>
        <p:nvPr/>
      </p:nvGrpSpPr>
      <p:grpSpPr>
        <a:xfrm>
          <a:off x="0" y="0"/>
          <a:ext cx="0" cy="0"/>
          <a:chOff x="0" y="0"/>
          <a:chExt cx="0" cy="0"/>
        </a:xfrm>
      </p:grpSpPr>
      <p:pic>
        <p:nvPicPr>
          <p:cNvPr id="80" name="Google Shape;80;p98"/>
          <p:cNvPicPr preferRelativeResize="0"/>
          <p:nvPr/>
        </p:nvPicPr>
        <p:blipFill rotWithShape="1">
          <a:blip r:embed="rId2">
            <a:alphaModFix/>
          </a:blip>
          <a:srcRect/>
          <a:stretch/>
        </p:blipFill>
        <p:spPr>
          <a:xfrm rot="-5400000" flipH="1">
            <a:off x="13822363" y="-500062"/>
            <a:ext cx="1933575" cy="2933700"/>
          </a:xfrm>
          <a:prstGeom prst="rect">
            <a:avLst/>
          </a:prstGeom>
          <a:noFill/>
          <a:ln>
            <a:noFill/>
          </a:ln>
        </p:spPr>
      </p:pic>
      <p:pic>
        <p:nvPicPr>
          <p:cNvPr id="81" name="Google Shape;81;p98"/>
          <p:cNvPicPr preferRelativeResize="0"/>
          <p:nvPr/>
        </p:nvPicPr>
        <p:blipFill rotWithShape="1">
          <a:blip r:embed="rId3">
            <a:alphaModFix/>
          </a:blip>
          <a:srcRect/>
          <a:stretch/>
        </p:blipFill>
        <p:spPr>
          <a:xfrm rot="-5400000">
            <a:off x="14404182" y="7292182"/>
            <a:ext cx="1481137" cy="2222500"/>
          </a:xfrm>
          <a:prstGeom prst="rect">
            <a:avLst/>
          </a:prstGeom>
          <a:noFill/>
          <a:ln>
            <a:noFill/>
          </a:ln>
        </p:spPr>
      </p:pic>
      <p:pic>
        <p:nvPicPr>
          <p:cNvPr id="82" name="Google Shape;82;p98"/>
          <p:cNvPicPr preferRelativeResize="0"/>
          <p:nvPr/>
        </p:nvPicPr>
        <p:blipFill rotWithShape="1">
          <a:blip r:embed="rId3">
            <a:alphaModFix/>
          </a:blip>
          <a:srcRect/>
          <a:stretch/>
        </p:blipFill>
        <p:spPr>
          <a:xfrm rot="5400000">
            <a:off x="370681" y="-389731"/>
            <a:ext cx="1481138" cy="2222500"/>
          </a:xfrm>
          <a:prstGeom prst="rect">
            <a:avLst/>
          </a:prstGeom>
          <a:noFill/>
          <a:ln>
            <a:noFill/>
          </a:ln>
        </p:spPr>
      </p:pic>
      <p:sp>
        <p:nvSpPr>
          <p:cNvPr id="83" name="Google Shape;83;p98"/>
          <p:cNvSpPr txBox="1">
            <a:spLocks noGrp="1"/>
          </p:cNvSpPr>
          <p:nvPr>
            <p:ph type="body" idx="1"/>
          </p:nvPr>
        </p:nvSpPr>
        <p:spPr>
          <a:xfrm>
            <a:off x="711201" y="792164"/>
            <a:ext cx="6535716" cy="2565634"/>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84" name="Google Shape;84;p98"/>
          <p:cNvSpPr txBox="1">
            <a:spLocks noGrp="1"/>
          </p:cNvSpPr>
          <p:nvPr>
            <p:ph type="body" idx="2"/>
          </p:nvPr>
        </p:nvSpPr>
        <p:spPr>
          <a:xfrm>
            <a:off x="723899" y="3357798"/>
            <a:ext cx="6126605" cy="4059002"/>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85" name="Google Shape;85;p98"/>
          <p:cNvSpPr>
            <a:spLocks noGrp="1"/>
          </p:cNvSpPr>
          <p:nvPr>
            <p:ph type="pic" idx="3"/>
          </p:nvPr>
        </p:nvSpPr>
        <p:spPr>
          <a:xfrm>
            <a:off x="8128000" y="792164"/>
            <a:ext cx="8128000" cy="740515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6" name="Google Shape;86;p98"/>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98"/>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641473271"/>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matchingName="Titolo e contenuto" type="obj">
  <p:cSld name="Titolo e contenuto">
    <p:spTree>
      <p:nvGrpSpPr>
        <p:cNvPr id="1" name="Shape 88"/>
        <p:cNvGrpSpPr/>
        <p:nvPr/>
      </p:nvGrpSpPr>
      <p:grpSpPr>
        <a:xfrm>
          <a:off x="0" y="0"/>
          <a:ext cx="0" cy="0"/>
          <a:chOff x="0" y="0"/>
          <a:chExt cx="0" cy="0"/>
        </a:xfrm>
      </p:grpSpPr>
      <p:sp>
        <p:nvSpPr>
          <p:cNvPr id="89" name="Google Shape;89;p149"/>
          <p:cNvSpPr txBox="1">
            <a:spLocks noGrp="1"/>
          </p:cNvSpPr>
          <p:nvPr>
            <p:ph type="title"/>
          </p:nvPr>
        </p:nvSpPr>
        <p:spPr>
          <a:xfrm>
            <a:off x="1117600" y="487363"/>
            <a:ext cx="14020801" cy="176688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90" name="Google Shape;90;p149"/>
          <p:cNvSpPr txBox="1">
            <a:spLocks noGrp="1"/>
          </p:cNvSpPr>
          <p:nvPr>
            <p:ph type="body" idx="1"/>
          </p:nvPr>
        </p:nvSpPr>
        <p:spPr>
          <a:xfrm>
            <a:off x="1117600" y="2433638"/>
            <a:ext cx="14020801" cy="5802312"/>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3900"/>
              </a:spcBef>
              <a:spcAft>
                <a:spcPts val="0"/>
              </a:spcAft>
              <a:buClr>
                <a:srgbClr val="000000"/>
              </a:buClr>
              <a:buSzPts val="1350"/>
              <a:buChar char="•"/>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1" name="Google Shape;91;p149"/>
          <p:cNvSpPr txBox="1">
            <a:spLocks noGrp="1"/>
          </p:cNvSpPr>
          <p:nvPr>
            <p:ph type="dt" idx="10"/>
          </p:nvPr>
        </p:nvSpPr>
        <p:spPr>
          <a:xfrm>
            <a:off x="0" y="0"/>
            <a:ext cx="0" cy="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3200" b="0" i="0" u="none" strike="noStrike" cap="none">
                <a:solidFill>
                  <a:srgbClr val="898989"/>
                </a:solidFill>
                <a:latin typeface="Helvetica Neue Light"/>
                <a:ea typeface="Helvetica Neue Light"/>
                <a:cs typeface="Helvetica Neue Light"/>
                <a:sym typeface="Helvetica Neue Light"/>
              </a:defRPr>
            </a:lvl1pPr>
            <a:lvl2pPr marR="0" lvl="1"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2" name="Google Shape;92;p149"/>
          <p:cNvSpPr txBox="1">
            <a:spLocks noGrp="1"/>
          </p:cNvSpPr>
          <p:nvPr>
            <p:ph type="ftr" idx="11"/>
          </p:nvPr>
        </p:nvSpPr>
        <p:spPr>
          <a:xfrm>
            <a:off x="4249738" y="8467725"/>
            <a:ext cx="8518525" cy="376238"/>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49"/>
          <p:cNvSpPr txBox="1">
            <a:spLocks noGrp="1"/>
          </p:cNvSpPr>
          <p:nvPr>
            <p:ph type="sldNum" idx="12"/>
          </p:nvPr>
        </p:nvSpPr>
        <p:spPr>
          <a:xfrm>
            <a:off x="14630400" y="83867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647534308"/>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matchingName="5_Blank_statement">
  <p:cSld name="5_Blank_statement">
    <p:spTree>
      <p:nvGrpSpPr>
        <p:cNvPr id="1" name="Shape 94"/>
        <p:cNvGrpSpPr/>
        <p:nvPr/>
      </p:nvGrpSpPr>
      <p:grpSpPr>
        <a:xfrm>
          <a:off x="0" y="0"/>
          <a:ext cx="0" cy="0"/>
          <a:chOff x="0" y="0"/>
          <a:chExt cx="0" cy="0"/>
        </a:xfrm>
      </p:grpSpPr>
      <p:pic>
        <p:nvPicPr>
          <p:cNvPr id="95" name="Google Shape;95;p107"/>
          <p:cNvPicPr preferRelativeResize="0"/>
          <p:nvPr/>
        </p:nvPicPr>
        <p:blipFill rotWithShape="1">
          <a:blip r:embed="rId2">
            <a:alphaModFix/>
          </a:blip>
          <a:srcRect/>
          <a:stretch/>
        </p:blipFill>
        <p:spPr>
          <a:xfrm>
            <a:off x="4763" y="0"/>
            <a:ext cx="16246475" cy="9144000"/>
          </a:xfrm>
          <a:prstGeom prst="rect">
            <a:avLst/>
          </a:prstGeom>
          <a:noFill/>
          <a:ln>
            <a:noFill/>
          </a:ln>
        </p:spPr>
      </p:pic>
      <p:sp>
        <p:nvSpPr>
          <p:cNvPr id="96" name="Google Shape;96;p107"/>
          <p:cNvSpPr txBox="1">
            <a:spLocks noGrp="1"/>
          </p:cNvSpPr>
          <p:nvPr>
            <p:ph type="body" idx="1"/>
          </p:nvPr>
        </p:nvSpPr>
        <p:spPr>
          <a:xfrm>
            <a:off x="3810000" y="745067"/>
            <a:ext cx="8636001"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accent2"/>
              </a:buClr>
              <a:buSzPts val="6600"/>
              <a:buFont typeface="Helvetica Neue"/>
              <a:buNone/>
              <a:defRPr sz="8800" b="0" i="0">
                <a:solidFill>
                  <a:schemeClr val="accent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7" name="Google Shape;97;p107"/>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336885320"/>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matchingName="Blank_diagrams_with_header">
  <p:cSld name="1_Blank_diagrams_with_header">
    <p:spTree>
      <p:nvGrpSpPr>
        <p:cNvPr id="1" name="Shape 98"/>
        <p:cNvGrpSpPr/>
        <p:nvPr/>
      </p:nvGrpSpPr>
      <p:grpSpPr>
        <a:xfrm>
          <a:off x="0" y="0"/>
          <a:ext cx="0" cy="0"/>
          <a:chOff x="0" y="0"/>
          <a:chExt cx="0" cy="0"/>
        </a:xfrm>
      </p:grpSpPr>
      <p:sp>
        <p:nvSpPr>
          <p:cNvPr id="99" name="Google Shape;99;p108"/>
          <p:cNvSpPr txBox="1">
            <a:spLocks noGrp="1"/>
          </p:cNvSpPr>
          <p:nvPr>
            <p:ph type="body" idx="1"/>
          </p:nvPr>
        </p:nvSpPr>
        <p:spPr>
          <a:xfrm>
            <a:off x="1362792" y="338668"/>
            <a:ext cx="13530416" cy="1145358"/>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390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pic>
        <p:nvPicPr>
          <p:cNvPr id="100" name="Google Shape;100;p108"/>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101" name="Google Shape;101;p108"/>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102" name="Google Shape;102;p108"/>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Font typeface="Helvetica Neue Light"/>
              <a:buNone/>
              <a:defRPr/>
            </a:lvl2pPr>
            <a:lvl3pPr lvl="2" algn="ctr">
              <a:lnSpc>
                <a:spcPct val="100000"/>
              </a:lnSpc>
              <a:spcBef>
                <a:spcPts val="0"/>
              </a:spcBef>
              <a:spcAft>
                <a:spcPts val="0"/>
              </a:spcAft>
              <a:buClr>
                <a:srgbClr val="000000"/>
              </a:buClr>
              <a:buSzPts val="1800"/>
              <a:buFont typeface="Helvetica Neue Light"/>
              <a:buNone/>
              <a:defRPr/>
            </a:lvl3pPr>
            <a:lvl4pPr lvl="3" algn="ctr">
              <a:lnSpc>
                <a:spcPct val="100000"/>
              </a:lnSpc>
              <a:spcBef>
                <a:spcPts val="0"/>
              </a:spcBef>
              <a:spcAft>
                <a:spcPts val="0"/>
              </a:spcAft>
              <a:buClr>
                <a:srgbClr val="000000"/>
              </a:buClr>
              <a:buSzPts val="1800"/>
              <a:buFont typeface="Helvetica Neue Light"/>
              <a:buNone/>
              <a:defRPr/>
            </a:lvl4pPr>
            <a:lvl5pPr lvl="4" algn="ctr">
              <a:lnSpc>
                <a:spcPct val="100000"/>
              </a:lnSpc>
              <a:spcBef>
                <a:spcPts val="0"/>
              </a:spcBef>
              <a:spcAft>
                <a:spcPts val="0"/>
              </a:spcAft>
              <a:buClr>
                <a:srgbClr val="000000"/>
              </a:buClr>
              <a:buSzPts val="1800"/>
              <a:buFont typeface="Helvetica Neue Light"/>
              <a:buNone/>
              <a:defRPr/>
            </a:lvl5pPr>
            <a:lvl6pPr lvl="5" algn="ctr">
              <a:lnSpc>
                <a:spcPct val="100000"/>
              </a:lnSpc>
              <a:spcBef>
                <a:spcPts val="0"/>
              </a:spcBef>
              <a:spcAft>
                <a:spcPts val="0"/>
              </a:spcAft>
              <a:buClr>
                <a:srgbClr val="000000"/>
              </a:buClr>
              <a:buSzPts val="1800"/>
              <a:buFont typeface="Helvetica Neue Light"/>
              <a:buNone/>
              <a:defRPr/>
            </a:lvl6pPr>
            <a:lvl7pPr lvl="6" algn="ctr">
              <a:lnSpc>
                <a:spcPct val="100000"/>
              </a:lnSpc>
              <a:spcBef>
                <a:spcPts val="0"/>
              </a:spcBef>
              <a:spcAft>
                <a:spcPts val="0"/>
              </a:spcAft>
              <a:buClr>
                <a:srgbClr val="000000"/>
              </a:buClr>
              <a:buSzPts val="1800"/>
              <a:buFont typeface="Helvetica Neue Light"/>
              <a:buNone/>
              <a:defRPr/>
            </a:lvl7pPr>
            <a:lvl8pPr lvl="7" algn="ctr">
              <a:lnSpc>
                <a:spcPct val="100000"/>
              </a:lnSpc>
              <a:spcBef>
                <a:spcPts val="0"/>
              </a:spcBef>
              <a:spcAft>
                <a:spcPts val="0"/>
              </a:spcAft>
              <a:buClr>
                <a:srgbClr val="000000"/>
              </a:buClr>
              <a:buSzPts val="1800"/>
              <a:buFont typeface="Helvetica Neue Light"/>
              <a:buNone/>
              <a:defRPr/>
            </a:lvl8pPr>
            <a:lvl9pPr lvl="8" algn="ctr">
              <a:lnSpc>
                <a:spcPct val="100000"/>
              </a:lnSpc>
              <a:spcBef>
                <a:spcPts val="0"/>
              </a:spcBef>
              <a:spcAft>
                <a:spcPts val="0"/>
              </a:spcAft>
              <a:buClr>
                <a:srgbClr val="000000"/>
              </a:buClr>
              <a:buSzPts val="1800"/>
              <a:buFont typeface="Helvetica Neue Light"/>
              <a:buNone/>
              <a:defRPr/>
            </a:lvl9pPr>
          </a:lstStyle>
          <a:p>
            <a:endParaRPr/>
          </a:p>
        </p:txBody>
      </p:sp>
      <p:sp>
        <p:nvSpPr>
          <p:cNvPr id="103" name="Google Shape;103;p108"/>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135778489"/>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matchingName="1_Blank_diagrams">
  <p:cSld name="1_Blank_diagrams">
    <p:spTree>
      <p:nvGrpSpPr>
        <p:cNvPr id="1" name="Shape 104"/>
        <p:cNvGrpSpPr/>
        <p:nvPr/>
      </p:nvGrpSpPr>
      <p:grpSpPr>
        <a:xfrm>
          <a:off x="0" y="0"/>
          <a:ext cx="0" cy="0"/>
          <a:chOff x="0" y="0"/>
          <a:chExt cx="0" cy="0"/>
        </a:xfrm>
      </p:grpSpPr>
      <p:pic>
        <p:nvPicPr>
          <p:cNvPr id="105" name="Google Shape;105;p105"/>
          <p:cNvPicPr preferRelativeResize="0"/>
          <p:nvPr/>
        </p:nvPicPr>
        <p:blipFill rotWithShape="1">
          <a:blip r:embed="rId2">
            <a:alphaModFix/>
          </a:blip>
          <a:srcRect/>
          <a:stretch/>
        </p:blipFill>
        <p:spPr>
          <a:xfrm rot="-5400000">
            <a:off x="14404182" y="7292182"/>
            <a:ext cx="1481137" cy="2222500"/>
          </a:xfrm>
          <a:prstGeom prst="rect">
            <a:avLst/>
          </a:prstGeom>
          <a:noFill/>
          <a:ln>
            <a:noFill/>
          </a:ln>
        </p:spPr>
      </p:pic>
      <p:pic>
        <p:nvPicPr>
          <p:cNvPr id="106" name="Google Shape;106;p105"/>
          <p:cNvPicPr preferRelativeResize="0"/>
          <p:nvPr/>
        </p:nvPicPr>
        <p:blipFill rotWithShape="1">
          <a:blip r:embed="rId2">
            <a:alphaModFix/>
          </a:blip>
          <a:srcRect/>
          <a:stretch/>
        </p:blipFill>
        <p:spPr>
          <a:xfrm rot="5400000">
            <a:off x="370681" y="-389731"/>
            <a:ext cx="1481138" cy="2222500"/>
          </a:xfrm>
          <a:prstGeom prst="rect">
            <a:avLst/>
          </a:prstGeom>
          <a:noFill/>
          <a:ln>
            <a:noFill/>
          </a:ln>
        </p:spPr>
      </p:pic>
      <p:sp>
        <p:nvSpPr>
          <p:cNvPr id="107" name="Google Shape;107;p105"/>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466484566"/>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108"/>
        <p:cNvGrpSpPr/>
        <p:nvPr/>
      </p:nvGrpSpPr>
      <p:grpSpPr>
        <a:xfrm>
          <a:off x="0" y="0"/>
          <a:ext cx="0" cy="0"/>
          <a:chOff x="0" y="0"/>
          <a:chExt cx="0" cy="0"/>
        </a:xfrm>
      </p:grpSpPr>
      <p:sp>
        <p:nvSpPr>
          <p:cNvPr id="109" name="Google Shape;109;p104"/>
          <p:cNvSpPr/>
          <p:nvPr/>
        </p:nvSpPr>
        <p:spPr>
          <a:xfrm>
            <a:off x="0" y="0"/>
            <a:ext cx="16256001" cy="91440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10" name="Google Shape;110;p104"/>
          <p:cNvPicPr preferRelativeResize="0"/>
          <p:nvPr/>
        </p:nvPicPr>
        <p:blipFill rotWithShape="1">
          <a:blip r:embed="rId2">
            <a:alphaModFix/>
          </a:blip>
          <a:srcRect/>
          <a:stretch/>
        </p:blipFill>
        <p:spPr>
          <a:xfrm rot="-5400000">
            <a:off x="13338969" y="6236494"/>
            <a:ext cx="2333625" cy="3500437"/>
          </a:xfrm>
          <a:prstGeom prst="rect">
            <a:avLst/>
          </a:prstGeom>
          <a:noFill/>
          <a:ln>
            <a:noFill/>
          </a:ln>
        </p:spPr>
      </p:pic>
      <p:pic>
        <p:nvPicPr>
          <p:cNvPr id="111" name="Google Shape;111;p104"/>
          <p:cNvPicPr preferRelativeResize="0"/>
          <p:nvPr/>
        </p:nvPicPr>
        <p:blipFill rotWithShape="1">
          <a:blip r:embed="rId3">
            <a:alphaModFix/>
          </a:blip>
          <a:srcRect/>
          <a:stretch/>
        </p:blipFill>
        <p:spPr>
          <a:xfrm rot="10800000">
            <a:off x="701675" y="871538"/>
            <a:ext cx="1806575" cy="1549400"/>
          </a:xfrm>
          <a:prstGeom prst="rect">
            <a:avLst/>
          </a:prstGeom>
          <a:noFill/>
          <a:ln>
            <a:noFill/>
          </a:ln>
        </p:spPr>
      </p:pic>
      <p:sp>
        <p:nvSpPr>
          <p:cNvPr id="112" name="Google Shape;112;p104"/>
          <p:cNvSpPr txBox="1">
            <a:spLocks noGrp="1"/>
          </p:cNvSpPr>
          <p:nvPr>
            <p:ph type="body" idx="1"/>
          </p:nvPr>
        </p:nvSpPr>
        <p:spPr>
          <a:xfrm>
            <a:off x="1444596" y="1587501"/>
            <a:ext cx="13365686" cy="5436228"/>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3" name="Google Shape;113;p104"/>
          <p:cNvSpPr txBox="1">
            <a:spLocks noGrp="1"/>
          </p:cNvSpPr>
          <p:nvPr>
            <p:ph type="body" idx="2"/>
          </p:nvPr>
        </p:nvSpPr>
        <p:spPr>
          <a:xfrm>
            <a:off x="4102725" y="7017692"/>
            <a:ext cx="8279150" cy="939800"/>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300"/>
              </a:spcBef>
              <a:spcAft>
                <a:spcPts val="0"/>
              </a:spcAft>
              <a:buClr>
                <a:schemeClr val="lt1"/>
              </a:buClr>
              <a:buSzPts val="3450"/>
              <a:buFont typeface="Helvetica Neue"/>
              <a:buNone/>
              <a:defRPr sz="46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4" name="Google Shape;114;p104"/>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644485251"/>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115"/>
        <p:cNvGrpSpPr/>
        <p:nvPr/>
      </p:nvGrpSpPr>
      <p:grpSpPr>
        <a:xfrm>
          <a:off x="0" y="0"/>
          <a:ext cx="0" cy="0"/>
          <a:chOff x="0" y="0"/>
          <a:chExt cx="0" cy="0"/>
        </a:xfrm>
      </p:grpSpPr>
      <p:sp>
        <p:nvSpPr>
          <p:cNvPr id="116" name="Google Shape;116;p103"/>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44500" algn="l">
              <a:lnSpc>
                <a:spcPct val="100000"/>
              </a:lnSpc>
              <a:spcBef>
                <a:spcPts val="1200"/>
              </a:spcBef>
              <a:spcAft>
                <a:spcPts val="0"/>
              </a:spcAft>
              <a:buClr>
                <a:schemeClr val="dk2"/>
              </a:buClr>
              <a:buSzPts val="3400"/>
              <a:buFont typeface="Helvetica Neue"/>
              <a:buChar char="•"/>
              <a:defRPr sz="4000" b="1" i="0">
                <a:solidFill>
                  <a:srgbClr val="595959"/>
                </a:solidFill>
                <a:latin typeface="Helvetica Neue"/>
                <a:ea typeface="Helvetica Neue"/>
                <a:cs typeface="Helvetica Neue"/>
                <a:sym typeface="Helvetica Neue"/>
              </a:defRPr>
            </a:lvl1pPr>
            <a:lvl2pPr marL="914400" lvl="1" indent="-422910" algn="l">
              <a:lnSpc>
                <a:spcPct val="100000"/>
              </a:lnSpc>
              <a:spcBef>
                <a:spcPts val="0"/>
              </a:spcBef>
              <a:spcAft>
                <a:spcPts val="0"/>
              </a:spcAft>
              <a:buClr>
                <a:srgbClr val="4687E6"/>
              </a:buClr>
              <a:buSzPts val="3060"/>
              <a:buFont typeface="Helvetica Neue"/>
              <a:buChar char="•"/>
              <a:defRPr sz="3600" b="0" i="0">
                <a:solidFill>
                  <a:srgbClr val="5B72D1"/>
                </a:solidFill>
                <a:latin typeface="Helvetica Neue"/>
                <a:ea typeface="Helvetica Neue"/>
                <a:cs typeface="Helvetica Neue"/>
                <a:sym typeface="Helvetica Neue"/>
              </a:defRPr>
            </a:lvl2pPr>
            <a:lvl3pPr marL="1371600" lvl="2" indent="-401319" algn="l">
              <a:lnSpc>
                <a:spcPct val="100000"/>
              </a:lnSpc>
              <a:spcBef>
                <a:spcPts val="600"/>
              </a:spcBef>
              <a:spcAft>
                <a:spcPts val="0"/>
              </a:spcAft>
              <a:buClr>
                <a:schemeClr val="accent6"/>
              </a:buClr>
              <a:buSzPts val="2720"/>
              <a:buFont typeface="Helvetica Neue"/>
              <a:buChar char="•"/>
              <a:defRPr sz="3200" b="0" i="0">
                <a:solidFill>
                  <a:srgbClr val="6A6A6A"/>
                </a:solidFill>
                <a:latin typeface="Helvetica Neue"/>
                <a:ea typeface="Helvetica Neue"/>
                <a:cs typeface="Helvetica Neue"/>
                <a:sym typeface="Helvetica Neue"/>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7" name="Google Shape;117;p103"/>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8" name="Google Shape;118;p103"/>
          <p:cNvSpPr txBox="1">
            <a:spLocks noGrp="1"/>
          </p:cNvSpPr>
          <p:nvPr>
            <p:ph type="ftr" idx="11"/>
          </p:nvPr>
        </p:nvSpPr>
        <p:spPr>
          <a:xfrm>
            <a:off x="7280275" y="8569325"/>
            <a:ext cx="8291513" cy="376238"/>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103"/>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978466970"/>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matchingName="Chapter">
  <p:cSld name="Chapter">
    <p:spTree>
      <p:nvGrpSpPr>
        <p:cNvPr id="1" name="Shape 120"/>
        <p:cNvGrpSpPr/>
        <p:nvPr/>
      </p:nvGrpSpPr>
      <p:grpSpPr>
        <a:xfrm>
          <a:off x="0" y="0"/>
          <a:ext cx="0" cy="0"/>
          <a:chOff x="0" y="0"/>
          <a:chExt cx="0" cy="0"/>
        </a:xfrm>
      </p:grpSpPr>
      <p:sp>
        <p:nvSpPr>
          <p:cNvPr id="121" name="Google Shape;121;p101"/>
          <p:cNvSpPr/>
          <p:nvPr/>
        </p:nvSpPr>
        <p:spPr>
          <a:xfrm>
            <a:off x="-1123" y="0"/>
            <a:ext cx="16256001" cy="9144000"/>
          </a:xfrm>
          <a:prstGeom prst="rect">
            <a:avLst/>
          </a:prstGeom>
          <a:gradFill>
            <a:gsLst>
              <a:gs pos="0">
                <a:schemeClr val="accent1"/>
              </a:gs>
              <a:gs pos="1000">
                <a:schemeClr val="accent1"/>
              </a:gs>
              <a:gs pos="100000">
                <a:schemeClr val="accent3"/>
              </a:gs>
            </a:gsLst>
            <a:lin ang="3600000" scaled="0"/>
          </a:gradFill>
          <a:ln>
            <a:noFill/>
          </a:ln>
          <a:effectLst>
            <a:outerShdw blurRad="25400" dist="12700" dir="5400000" rotWithShape="0">
              <a:schemeClr val="lt1">
                <a:alpha val="49019"/>
              </a:schemeClr>
            </a:outerShdw>
          </a:effectLst>
        </p:spPr>
        <p:txBody>
          <a:bodyPr spcFirstLastPara="1" wrap="square" lIns="47625" tIns="47625" rIns="47625" bIns="47625" anchor="ctr" anchorCtr="0">
            <a:normAutofit/>
          </a:bodyPr>
          <a:lstStyle/>
          <a:p>
            <a:pPr marL="0" marR="0" lvl="0" indent="0" algn="ctr" rtl="0">
              <a:lnSpc>
                <a:spcPct val="100000"/>
              </a:lnSpc>
              <a:spcBef>
                <a:spcPts val="0"/>
              </a:spcBef>
              <a:spcAft>
                <a:spcPts val="0"/>
              </a:spcAft>
              <a:buClr>
                <a:srgbClr val="000000"/>
              </a:buClr>
              <a:buSzPts val="2200"/>
              <a:buFont typeface="Arial"/>
              <a:buNone/>
            </a:pPr>
            <a:endParaRPr sz="2200" b="1" i="0" u="none" strike="noStrike" cap="none">
              <a:solidFill>
                <a:srgbClr val="FFFFFF"/>
              </a:solidFill>
              <a:latin typeface="Helvetica Neue"/>
              <a:ea typeface="Helvetica Neue"/>
              <a:cs typeface="Helvetica Neue"/>
              <a:sym typeface="Helvetica Neue"/>
            </a:endParaRPr>
          </a:p>
        </p:txBody>
      </p:sp>
      <p:pic>
        <p:nvPicPr>
          <p:cNvPr id="122" name="Google Shape;122;p101"/>
          <p:cNvPicPr preferRelativeResize="0"/>
          <p:nvPr/>
        </p:nvPicPr>
        <p:blipFill rotWithShape="1">
          <a:blip r:embed="rId2">
            <a:alphaModFix/>
          </a:blip>
          <a:srcRect/>
          <a:stretch/>
        </p:blipFill>
        <p:spPr>
          <a:xfrm rot="-5400000">
            <a:off x="13044488" y="4826000"/>
            <a:ext cx="2568575" cy="3851275"/>
          </a:xfrm>
          <a:prstGeom prst="rect">
            <a:avLst/>
          </a:prstGeom>
          <a:noFill/>
          <a:ln>
            <a:noFill/>
          </a:ln>
        </p:spPr>
      </p:pic>
      <p:pic>
        <p:nvPicPr>
          <p:cNvPr id="123" name="Google Shape;123;p101"/>
          <p:cNvPicPr preferRelativeResize="0"/>
          <p:nvPr/>
        </p:nvPicPr>
        <p:blipFill rotWithShape="1">
          <a:blip r:embed="rId2">
            <a:alphaModFix/>
          </a:blip>
          <a:srcRect/>
          <a:stretch/>
        </p:blipFill>
        <p:spPr>
          <a:xfrm rot="5400000">
            <a:off x="642144" y="-642144"/>
            <a:ext cx="2568575" cy="3852863"/>
          </a:xfrm>
          <a:prstGeom prst="rect">
            <a:avLst/>
          </a:prstGeom>
          <a:noFill/>
          <a:ln>
            <a:noFill/>
          </a:ln>
        </p:spPr>
      </p:pic>
      <p:sp>
        <p:nvSpPr>
          <p:cNvPr id="124" name="Google Shape;124;p101"/>
          <p:cNvSpPr/>
          <p:nvPr/>
        </p:nvSpPr>
        <p:spPr>
          <a:xfrm>
            <a:off x="0" y="8026400"/>
            <a:ext cx="16256001" cy="1117600"/>
          </a:xfrm>
          <a:prstGeom prst="rect">
            <a:avLst/>
          </a:prstGeom>
          <a:solidFill>
            <a:schemeClr val="lt1"/>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25" name="Google Shape;125;p101"/>
          <p:cNvSpPr txBox="1">
            <a:spLocks noGrp="1"/>
          </p:cNvSpPr>
          <p:nvPr>
            <p:ph type="body" idx="1"/>
          </p:nvPr>
        </p:nvSpPr>
        <p:spPr>
          <a:xfrm>
            <a:off x="1354655" y="1783830"/>
            <a:ext cx="13545568" cy="5576340"/>
          </a:xfrm>
          <a:prstGeom prst="rect">
            <a:avLst/>
          </a:prstGeom>
          <a:noFill/>
          <a:ln>
            <a:noFill/>
          </a:ln>
        </p:spPr>
        <p:txBody>
          <a:bodyPr spcFirstLastPara="1" wrap="square" lIns="0" tIns="0" rIns="0" bIns="0" anchor="ctr" anchorCtr="1">
            <a:normAutofit/>
          </a:bodyPr>
          <a:lstStyle>
            <a:lvl1pPr marL="457200" lvl="0" indent="-228600" algn="ctr">
              <a:lnSpc>
                <a:spcPct val="100000"/>
              </a:lnSpc>
              <a:spcBef>
                <a:spcPts val="0"/>
              </a:spcBef>
              <a:spcAft>
                <a:spcPts val="0"/>
              </a:spcAft>
              <a:buClr>
                <a:schemeClr val="lt1"/>
              </a:buClr>
              <a:buSzPts val="8625"/>
              <a:buFont typeface="Helvetica Neue"/>
              <a:buNone/>
              <a:defRPr sz="115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26" name="Google Shape;126;p101"/>
          <p:cNvSpPr txBox="1">
            <a:spLocks noGrp="1"/>
          </p:cNvSpPr>
          <p:nvPr>
            <p:ph type="ftr" idx="11"/>
          </p:nvPr>
        </p:nvSpPr>
        <p:spPr>
          <a:xfrm>
            <a:off x="7246938" y="8415338"/>
            <a:ext cx="8289925"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101"/>
          <p:cNvSpPr txBox="1">
            <a:spLocks noGrp="1"/>
          </p:cNvSpPr>
          <p:nvPr>
            <p:ph type="sldNum" idx="12"/>
          </p:nvPr>
        </p:nvSpPr>
        <p:spPr>
          <a:xfrm>
            <a:off x="15571788" y="8415338"/>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4118602235"/>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matchingName="2_Blank_statement">
  <p:cSld name="2_Blank_statement">
    <p:spTree>
      <p:nvGrpSpPr>
        <p:cNvPr id="1" name="Shape 128"/>
        <p:cNvGrpSpPr/>
        <p:nvPr/>
      </p:nvGrpSpPr>
      <p:grpSpPr>
        <a:xfrm>
          <a:off x="0" y="0"/>
          <a:ext cx="0" cy="0"/>
          <a:chOff x="0" y="0"/>
          <a:chExt cx="0" cy="0"/>
        </a:xfrm>
      </p:grpSpPr>
      <p:sp>
        <p:nvSpPr>
          <p:cNvPr id="129" name="Google Shape;129;p102"/>
          <p:cNvSpPr/>
          <p:nvPr/>
        </p:nvSpPr>
        <p:spPr>
          <a:xfrm>
            <a:off x="0" y="0"/>
            <a:ext cx="16256001" cy="9144000"/>
          </a:xfrm>
          <a:prstGeom prst="rect">
            <a:avLst/>
          </a:prstGeom>
          <a:gradFill>
            <a:gsLst>
              <a:gs pos="0">
                <a:srgbClr val="2D3293"/>
              </a:gs>
              <a:gs pos="33000">
                <a:srgbClr val="2D3293"/>
              </a:gs>
              <a:gs pos="99000">
                <a:schemeClr val="accent2"/>
              </a:gs>
              <a:gs pos="100000">
                <a:schemeClr val="accent2"/>
              </a:gs>
            </a:gsLst>
            <a:lin ang="12600000" scaled="0"/>
          </a:gra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30" name="Google Shape;130;p102"/>
          <p:cNvPicPr preferRelativeResize="0"/>
          <p:nvPr/>
        </p:nvPicPr>
        <p:blipFill rotWithShape="1">
          <a:blip r:embed="rId2">
            <a:alphaModFix/>
          </a:blip>
          <a:srcRect/>
          <a:stretch/>
        </p:blipFill>
        <p:spPr>
          <a:xfrm>
            <a:off x="4763" y="0"/>
            <a:ext cx="16246475" cy="9144000"/>
          </a:xfrm>
          <a:prstGeom prst="rect">
            <a:avLst/>
          </a:prstGeom>
          <a:noFill/>
          <a:ln>
            <a:noFill/>
          </a:ln>
        </p:spPr>
      </p:pic>
      <p:sp>
        <p:nvSpPr>
          <p:cNvPr id="131" name="Google Shape;131;p102"/>
          <p:cNvSpPr txBox="1">
            <a:spLocks noGrp="1"/>
          </p:cNvSpPr>
          <p:nvPr>
            <p:ph type="body" idx="1"/>
          </p:nvPr>
        </p:nvSpPr>
        <p:spPr>
          <a:xfrm>
            <a:off x="3547534" y="1278467"/>
            <a:ext cx="9160933" cy="6587067"/>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5400"/>
              <a:buFont typeface="Helvetica Neue"/>
              <a:buNone/>
              <a:defRPr sz="72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2" name="Google Shape;132;p102"/>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623031265"/>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matchingName="Title - Full Photo">
  <p:cSld name="Title - Full Photo">
    <p:spTree>
      <p:nvGrpSpPr>
        <p:cNvPr id="1" name="Shape 133"/>
        <p:cNvGrpSpPr/>
        <p:nvPr/>
      </p:nvGrpSpPr>
      <p:grpSpPr>
        <a:xfrm>
          <a:off x="0" y="0"/>
          <a:ext cx="0" cy="0"/>
          <a:chOff x="0" y="0"/>
          <a:chExt cx="0" cy="0"/>
        </a:xfrm>
      </p:grpSpPr>
      <p:pic>
        <p:nvPicPr>
          <p:cNvPr id="134" name="Google Shape;134;p94"/>
          <p:cNvPicPr preferRelativeResize="0"/>
          <p:nvPr/>
        </p:nvPicPr>
        <p:blipFill rotWithShape="1">
          <a:blip r:embed="rId2">
            <a:alphaModFix/>
          </a:blip>
          <a:srcRect t="15615" b="-15613"/>
          <a:stretch/>
        </p:blipFill>
        <p:spPr>
          <a:xfrm>
            <a:off x="0" y="0"/>
            <a:ext cx="16256001" cy="10837863"/>
          </a:xfrm>
          <a:prstGeom prst="rect">
            <a:avLst/>
          </a:prstGeom>
          <a:noFill/>
          <a:ln>
            <a:noFill/>
          </a:ln>
        </p:spPr>
      </p:pic>
      <p:sp>
        <p:nvSpPr>
          <p:cNvPr id="135" name="Google Shape;135;p94"/>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36" name="Google Shape;136;p94"/>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Arial"/>
              <a:buNone/>
            </a:pPr>
            <a:endParaRPr sz="3200" b="1" i="0" u="none" strike="noStrike" cap="none">
              <a:solidFill>
                <a:srgbClr val="000000"/>
              </a:solidFill>
              <a:latin typeface="Open Sans"/>
              <a:ea typeface="Open Sans"/>
              <a:cs typeface="Open Sans"/>
              <a:sym typeface="Open Sans"/>
            </a:endParaRPr>
          </a:p>
        </p:txBody>
      </p:sp>
      <p:sp>
        <p:nvSpPr>
          <p:cNvPr id="137" name="Google Shape;137;p94"/>
          <p:cNvSpPr txBox="1">
            <a:spLocks noGrp="1"/>
          </p:cNvSpPr>
          <p:nvPr>
            <p:ph type="body" idx="1"/>
          </p:nvPr>
        </p:nvSpPr>
        <p:spPr>
          <a:xfrm>
            <a:off x="711200" y="792163"/>
            <a:ext cx="12888913" cy="4718837"/>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chemeClr val="lt1"/>
              </a:buClr>
              <a:buSzPts val="10800"/>
              <a:buFont typeface="Helvetica Neue"/>
              <a:buNone/>
              <a:defRPr sz="1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8" name="Google Shape;138;p94"/>
          <p:cNvSpPr txBox="1">
            <a:spLocks noGrp="1"/>
          </p:cNvSpPr>
          <p:nvPr>
            <p:ph type="body" idx="2"/>
          </p:nvPr>
        </p:nvSpPr>
        <p:spPr>
          <a:xfrm>
            <a:off x="711201" y="5511000"/>
            <a:ext cx="7173626" cy="1905800"/>
          </a:xfrm>
          <a:prstGeom prst="rect">
            <a:avLst/>
          </a:prstGeom>
          <a:noFill/>
          <a:ln>
            <a:noFill/>
          </a:ln>
        </p:spPr>
        <p:txBody>
          <a:bodyPr spcFirstLastPara="1" wrap="square" lIns="0" tIns="180000" rIns="0" bIns="0" anchor="t" anchorCtr="0">
            <a:normAutofit/>
          </a:bodyPr>
          <a:lstStyle>
            <a:lvl1pPr marL="457200" lvl="0" indent="-228600" algn="l">
              <a:lnSpc>
                <a:spcPct val="85000"/>
              </a:lnSpc>
              <a:spcBef>
                <a:spcPts val="0"/>
              </a:spcBef>
              <a:spcAft>
                <a:spcPts val="0"/>
              </a:spcAft>
              <a:buClr>
                <a:schemeClr val="lt1"/>
              </a:buClr>
              <a:buSzPts val="3300"/>
              <a:buFont typeface="Helvetica Neue"/>
              <a:buNone/>
              <a:defRPr sz="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9" name="Google Shape;139;p94"/>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67830043"/>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matchingName="Vuota" type="blank">
  <p:cSld name="Vuota">
    <p:spTree>
      <p:nvGrpSpPr>
        <p:cNvPr id="1" name="Shape 140"/>
        <p:cNvGrpSpPr/>
        <p:nvPr/>
      </p:nvGrpSpPr>
      <p:grpSpPr>
        <a:xfrm>
          <a:off x="0" y="0"/>
          <a:ext cx="0" cy="0"/>
          <a:chOff x="0" y="0"/>
          <a:chExt cx="0" cy="0"/>
        </a:xfrm>
      </p:grpSpPr>
      <p:sp>
        <p:nvSpPr>
          <p:cNvPr id="141" name="Google Shape;141;gd0607e68e0_0_597"/>
          <p:cNvSpPr txBox="1">
            <a:spLocks noGrp="1"/>
          </p:cNvSpPr>
          <p:nvPr>
            <p:ph type="dt" idx="10"/>
          </p:nvPr>
        </p:nvSpPr>
        <p:spPr>
          <a:xfrm>
            <a:off x="1117600" y="8693660"/>
            <a:ext cx="1934400" cy="486900"/>
          </a:xfrm>
          <a:prstGeom prst="rect">
            <a:avLst/>
          </a:prstGeom>
          <a:noFill/>
          <a:ln>
            <a:noFill/>
          </a:ln>
        </p:spPr>
        <p:txBody>
          <a:bodyPr spcFirstLastPara="1" wrap="square" lIns="149025" tIns="74500" rIns="149025" bIns="74500" anchor="ctr" anchorCtr="0">
            <a:noAutofit/>
          </a:bodyPr>
          <a:lstStyle>
            <a:lvl1pPr marR="0" lvl="0" algn="l" rtl="0">
              <a:lnSpc>
                <a:spcPct val="100000"/>
              </a:lnSpc>
              <a:spcBef>
                <a:spcPts val="0"/>
              </a:spcBef>
              <a:spcAft>
                <a:spcPts val="0"/>
              </a:spcAft>
              <a:buClr>
                <a:srgbClr val="000000"/>
              </a:buClr>
              <a:buSzPts val="2300"/>
              <a:buFont typeface="Arial"/>
              <a:buNone/>
              <a:defRPr sz="23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300"/>
              <a:buFont typeface="Arial"/>
              <a:buNone/>
              <a:defRPr sz="23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300"/>
              <a:buFont typeface="Arial"/>
              <a:buNone/>
              <a:defRPr sz="23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300"/>
              <a:buFont typeface="Arial"/>
              <a:buNone/>
              <a:defRPr sz="23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300"/>
              <a:buFont typeface="Arial"/>
              <a:buNone/>
              <a:defRPr sz="23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300"/>
              <a:buFont typeface="Arial"/>
              <a:buNone/>
              <a:defRPr sz="23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300"/>
              <a:buFont typeface="Arial"/>
              <a:buNone/>
              <a:defRPr sz="23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300"/>
              <a:buFont typeface="Arial"/>
              <a:buNone/>
              <a:defRPr sz="23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300"/>
              <a:buFont typeface="Arial"/>
              <a:buNone/>
              <a:defRPr sz="2300" b="0" i="0" u="none" strike="noStrike" cap="none">
                <a:solidFill>
                  <a:srgbClr val="000000"/>
                </a:solidFill>
                <a:latin typeface="Arial"/>
                <a:ea typeface="Arial"/>
                <a:cs typeface="Arial"/>
                <a:sym typeface="Arial"/>
              </a:defRPr>
            </a:lvl9pPr>
          </a:lstStyle>
          <a:p>
            <a:endParaRPr/>
          </a:p>
        </p:txBody>
      </p:sp>
      <p:sp>
        <p:nvSpPr>
          <p:cNvPr id="142" name="Google Shape;142;gd0607e68e0_0_597"/>
          <p:cNvSpPr txBox="1">
            <a:spLocks noGrp="1"/>
          </p:cNvSpPr>
          <p:nvPr>
            <p:ph type="ftr" idx="11"/>
          </p:nvPr>
        </p:nvSpPr>
        <p:spPr>
          <a:xfrm>
            <a:off x="3588589" y="8727290"/>
            <a:ext cx="9907200" cy="442800"/>
          </a:xfrm>
          <a:prstGeom prst="rect">
            <a:avLst/>
          </a:prstGeom>
          <a:noFill/>
          <a:ln>
            <a:noFill/>
          </a:ln>
        </p:spPr>
        <p:txBody>
          <a:bodyPr spcFirstLastPara="1" wrap="square" lIns="149025" tIns="74500" rIns="149025" bIns="74500" anchor="ctr" anchorCtr="0">
            <a:normAutofit/>
          </a:bodyPr>
          <a:lstStyle>
            <a:lvl1pPr lvl="0" algn="ctr">
              <a:lnSpc>
                <a:spcPct val="100000"/>
              </a:lnSpc>
              <a:spcBef>
                <a:spcPts val="0"/>
              </a:spcBef>
              <a:spcAft>
                <a:spcPts val="0"/>
              </a:spcAft>
              <a:buSzPts val="2300"/>
              <a:buNone/>
              <a:defRPr/>
            </a:lvl1pPr>
            <a:lvl2pPr lvl="1" algn="l">
              <a:lnSpc>
                <a:spcPct val="100000"/>
              </a:lnSpc>
              <a:spcBef>
                <a:spcPts val="0"/>
              </a:spcBef>
              <a:spcAft>
                <a:spcPts val="0"/>
              </a:spcAft>
              <a:buSzPts val="2300"/>
              <a:buNone/>
              <a:defRPr/>
            </a:lvl2pPr>
            <a:lvl3pPr lvl="2" algn="l">
              <a:lnSpc>
                <a:spcPct val="100000"/>
              </a:lnSpc>
              <a:spcBef>
                <a:spcPts val="0"/>
              </a:spcBef>
              <a:spcAft>
                <a:spcPts val="0"/>
              </a:spcAft>
              <a:buSzPts val="2300"/>
              <a:buNone/>
              <a:defRPr/>
            </a:lvl3pPr>
            <a:lvl4pPr lvl="3" algn="l">
              <a:lnSpc>
                <a:spcPct val="100000"/>
              </a:lnSpc>
              <a:spcBef>
                <a:spcPts val="0"/>
              </a:spcBef>
              <a:spcAft>
                <a:spcPts val="0"/>
              </a:spcAft>
              <a:buSzPts val="2300"/>
              <a:buNone/>
              <a:defRPr/>
            </a:lvl4pPr>
            <a:lvl5pPr lvl="4" algn="l">
              <a:lnSpc>
                <a:spcPct val="100000"/>
              </a:lnSpc>
              <a:spcBef>
                <a:spcPts val="0"/>
              </a:spcBef>
              <a:spcAft>
                <a:spcPts val="0"/>
              </a:spcAft>
              <a:buSzPts val="2300"/>
              <a:buNone/>
              <a:defRPr/>
            </a:lvl5pPr>
            <a:lvl6pPr lvl="5" algn="l">
              <a:lnSpc>
                <a:spcPct val="100000"/>
              </a:lnSpc>
              <a:spcBef>
                <a:spcPts val="0"/>
              </a:spcBef>
              <a:spcAft>
                <a:spcPts val="0"/>
              </a:spcAft>
              <a:buSzPts val="2300"/>
              <a:buNone/>
              <a:defRPr/>
            </a:lvl6pPr>
            <a:lvl7pPr lvl="6" algn="l">
              <a:lnSpc>
                <a:spcPct val="100000"/>
              </a:lnSpc>
              <a:spcBef>
                <a:spcPts val="0"/>
              </a:spcBef>
              <a:spcAft>
                <a:spcPts val="0"/>
              </a:spcAft>
              <a:buSzPts val="2300"/>
              <a:buNone/>
              <a:defRPr/>
            </a:lvl7pPr>
            <a:lvl8pPr lvl="7" algn="l">
              <a:lnSpc>
                <a:spcPct val="100000"/>
              </a:lnSpc>
              <a:spcBef>
                <a:spcPts val="0"/>
              </a:spcBef>
              <a:spcAft>
                <a:spcPts val="0"/>
              </a:spcAft>
              <a:buSzPts val="2300"/>
              <a:buNone/>
              <a:defRPr/>
            </a:lvl8pPr>
            <a:lvl9pPr lvl="8" algn="l">
              <a:lnSpc>
                <a:spcPct val="100000"/>
              </a:lnSpc>
              <a:spcBef>
                <a:spcPts val="0"/>
              </a:spcBef>
              <a:spcAft>
                <a:spcPts val="0"/>
              </a:spcAft>
              <a:buSzPts val="2300"/>
              <a:buNone/>
              <a:defRPr/>
            </a:lvl9pPr>
          </a:lstStyle>
          <a:p>
            <a:endParaRPr/>
          </a:p>
        </p:txBody>
      </p:sp>
      <p:sp>
        <p:nvSpPr>
          <p:cNvPr id="143" name="Google Shape;143;gd0607e68e0_0_597"/>
          <p:cNvSpPr txBox="1">
            <a:spLocks noGrp="1"/>
          </p:cNvSpPr>
          <p:nvPr>
            <p:ph type="sldNum" idx="12"/>
          </p:nvPr>
        </p:nvSpPr>
        <p:spPr>
          <a:xfrm>
            <a:off x="13894280" y="8705161"/>
            <a:ext cx="1244400" cy="486900"/>
          </a:xfrm>
          <a:prstGeom prst="rect">
            <a:avLst/>
          </a:prstGeom>
          <a:noFill/>
          <a:ln>
            <a:noFill/>
          </a:ln>
        </p:spPr>
        <p:txBody>
          <a:bodyPr spcFirstLastPara="1" wrap="square" lIns="149025" tIns="74500" rIns="149025" bIns="74500" anchor="ctr" anchorCtr="0">
            <a:noAutofit/>
          </a:bodyPr>
          <a:lstStyle>
            <a:lvl1pPr marL="0" marR="0" lvl="0" indent="0" algn="r">
              <a:lnSpc>
                <a:spcPct val="100000"/>
              </a:lnSpc>
              <a:spcBef>
                <a:spcPts val="0"/>
              </a:spcBef>
              <a:spcAft>
                <a:spcPts val="0"/>
              </a:spcAft>
              <a:buClr>
                <a:srgbClr val="000000"/>
              </a:buClr>
              <a:buSzPts val="2000"/>
              <a:buFont typeface="Arial"/>
              <a:buNone/>
              <a:defRPr sz="20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2000"/>
              <a:buFont typeface="Arial"/>
              <a:buNone/>
              <a:defRPr sz="20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2000"/>
              <a:buFont typeface="Arial"/>
              <a:buNone/>
              <a:defRPr sz="20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2000"/>
              <a:buFont typeface="Arial"/>
              <a:buNone/>
              <a:defRPr sz="20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2000"/>
              <a:buFont typeface="Arial"/>
              <a:buNone/>
              <a:defRPr sz="20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2000"/>
              <a:buFont typeface="Arial"/>
              <a:buNone/>
              <a:defRPr sz="20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2000"/>
              <a:buFont typeface="Arial"/>
              <a:buNone/>
              <a:defRPr sz="20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2000"/>
              <a:buFont typeface="Arial"/>
              <a:buNone/>
              <a:defRPr sz="20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2000"/>
              <a:buFont typeface="Arial"/>
              <a:buNone/>
              <a:defRPr sz="20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278606532"/>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matchingName="2_Title 4">
  <p:cSld name="2_Title 4">
    <p:spTree>
      <p:nvGrpSpPr>
        <p:cNvPr id="1" name="Shape 144"/>
        <p:cNvGrpSpPr/>
        <p:nvPr/>
      </p:nvGrpSpPr>
      <p:grpSpPr>
        <a:xfrm>
          <a:off x="0" y="0"/>
          <a:ext cx="0" cy="0"/>
          <a:chOff x="0" y="0"/>
          <a:chExt cx="0" cy="0"/>
        </a:xfrm>
      </p:grpSpPr>
      <p:sp>
        <p:nvSpPr>
          <p:cNvPr id="145" name="Google Shape;145;p90"/>
          <p:cNvSpPr/>
          <p:nvPr/>
        </p:nvSpPr>
        <p:spPr>
          <a:xfrm>
            <a:off x="0" y="8065033"/>
            <a:ext cx="16256001" cy="1117600"/>
          </a:xfrm>
          <a:prstGeom prst="rect">
            <a:avLst/>
          </a:prstGeom>
          <a:solidFill>
            <a:schemeClr val="lt1"/>
          </a:solidFill>
          <a:ln>
            <a:noFill/>
          </a:ln>
          <a:effectLst>
            <a:outerShdw blurRad="25400" dist="12700" dir="5400000" rotWithShape="0">
              <a:schemeClr val="l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46" name="Google Shape;146;p90"/>
          <p:cNvPicPr preferRelativeResize="0"/>
          <p:nvPr/>
        </p:nvPicPr>
        <p:blipFill rotWithShape="1">
          <a:blip r:embed="rId2">
            <a:alphaModFix/>
          </a:blip>
          <a:srcRect/>
          <a:stretch/>
        </p:blipFill>
        <p:spPr>
          <a:xfrm>
            <a:off x="657225" y="660400"/>
            <a:ext cx="987425" cy="982663"/>
          </a:xfrm>
          <a:prstGeom prst="rect">
            <a:avLst/>
          </a:prstGeom>
          <a:noFill/>
          <a:ln>
            <a:noFill/>
          </a:ln>
        </p:spPr>
      </p:pic>
      <p:pic>
        <p:nvPicPr>
          <p:cNvPr id="147" name="Google Shape;147;p90"/>
          <p:cNvPicPr preferRelativeResize="0"/>
          <p:nvPr/>
        </p:nvPicPr>
        <p:blipFill rotWithShape="1">
          <a:blip r:embed="rId3">
            <a:alphaModFix/>
          </a:blip>
          <a:srcRect/>
          <a:stretch/>
        </p:blipFill>
        <p:spPr>
          <a:xfrm rot="5400000" flipH="1">
            <a:off x="500062" y="5637213"/>
            <a:ext cx="1933575" cy="2933700"/>
          </a:xfrm>
          <a:prstGeom prst="rect">
            <a:avLst/>
          </a:prstGeom>
          <a:noFill/>
          <a:ln>
            <a:noFill/>
          </a:ln>
        </p:spPr>
      </p:pic>
      <p:pic>
        <p:nvPicPr>
          <p:cNvPr id="148" name="Google Shape;148;p90"/>
          <p:cNvPicPr preferRelativeResize="0"/>
          <p:nvPr/>
        </p:nvPicPr>
        <p:blipFill rotWithShape="1">
          <a:blip r:embed="rId4">
            <a:alphaModFix/>
          </a:blip>
          <a:srcRect/>
          <a:stretch/>
        </p:blipFill>
        <p:spPr>
          <a:xfrm>
            <a:off x="711200" y="8204200"/>
            <a:ext cx="2076450" cy="741363"/>
          </a:xfrm>
          <a:prstGeom prst="rect">
            <a:avLst/>
          </a:prstGeom>
          <a:noFill/>
          <a:ln>
            <a:noFill/>
          </a:ln>
        </p:spPr>
      </p:pic>
      <p:pic>
        <p:nvPicPr>
          <p:cNvPr id="149" name="Google Shape;149;p90"/>
          <p:cNvPicPr preferRelativeResize="0"/>
          <p:nvPr/>
        </p:nvPicPr>
        <p:blipFill rotWithShape="1">
          <a:blip r:embed="rId5">
            <a:alphaModFix/>
          </a:blip>
          <a:srcRect/>
          <a:stretch/>
        </p:blipFill>
        <p:spPr>
          <a:xfrm>
            <a:off x="13017500" y="8247063"/>
            <a:ext cx="1165225" cy="809625"/>
          </a:xfrm>
          <a:prstGeom prst="rect">
            <a:avLst/>
          </a:prstGeom>
          <a:noFill/>
          <a:ln>
            <a:noFill/>
          </a:ln>
        </p:spPr>
      </p:pic>
      <p:pic>
        <p:nvPicPr>
          <p:cNvPr id="150" name="Google Shape;150;p90"/>
          <p:cNvPicPr preferRelativeResize="0"/>
          <p:nvPr/>
        </p:nvPicPr>
        <p:blipFill rotWithShape="1">
          <a:blip r:embed="rId6">
            <a:alphaModFix/>
          </a:blip>
          <a:srcRect/>
          <a:stretch/>
        </p:blipFill>
        <p:spPr>
          <a:xfrm>
            <a:off x="14725650" y="8496300"/>
            <a:ext cx="703263" cy="252413"/>
          </a:xfrm>
          <a:prstGeom prst="rect">
            <a:avLst/>
          </a:prstGeom>
          <a:noFill/>
          <a:ln>
            <a:noFill/>
          </a:ln>
        </p:spPr>
      </p:pic>
      <p:pic>
        <p:nvPicPr>
          <p:cNvPr id="151" name="Google Shape;151;p90"/>
          <p:cNvPicPr preferRelativeResize="0"/>
          <p:nvPr/>
        </p:nvPicPr>
        <p:blipFill rotWithShape="1">
          <a:blip r:embed="rId7">
            <a:alphaModFix/>
          </a:blip>
          <a:srcRect l="10164" r="10162"/>
          <a:stretch/>
        </p:blipFill>
        <p:spPr>
          <a:xfrm>
            <a:off x="-31750" y="-34925"/>
            <a:ext cx="16319500" cy="8139113"/>
          </a:xfrm>
          <a:prstGeom prst="rect">
            <a:avLst/>
          </a:prstGeom>
          <a:noFill/>
          <a:ln>
            <a:noFill/>
          </a:ln>
        </p:spPr>
      </p:pic>
      <p:sp>
        <p:nvSpPr>
          <p:cNvPr id="152" name="Google Shape;152;p90"/>
          <p:cNvSpPr/>
          <p:nvPr/>
        </p:nvSpPr>
        <p:spPr>
          <a:xfrm>
            <a:off x="15438" y="-38769"/>
            <a:ext cx="16271999" cy="8136000"/>
          </a:xfrm>
          <a:prstGeom prst="rect">
            <a:avLst/>
          </a:prstGeom>
          <a:gradFill>
            <a:gsLst>
              <a:gs pos="0">
                <a:srgbClr val="3B41BE"/>
              </a:gs>
              <a:gs pos="94000">
                <a:srgbClr val="18B2EC">
                  <a:alpha val="0"/>
                </a:srgbClr>
              </a:gs>
              <a:gs pos="100000">
                <a:srgbClr val="18B2EC">
                  <a:alpha val="0"/>
                </a:srgbClr>
              </a:gs>
            </a:gsLst>
            <a:lin ang="5400000" scaled="0"/>
          </a:gradFill>
          <a:ln>
            <a:noFill/>
          </a:ln>
          <a:effectLst>
            <a:outerShdw blurRad="25400" dist="12700" dir="5400000" rotWithShape="0">
              <a:schemeClr val="accen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53" name="Google Shape;153;p90"/>
          <p:cNvSpPr txBox="1">
            <a:spLocks noGrp="1"/>
          </p:cNvSpPr>
          <p:nvPr>
            <p:ph type="body" idx="1"/>
          </p:nvPr>
        </p:nvSpPr>
        <p:spPr>
          <a:xfrm>
            <a:off x="697519" y="2146730"/>
            <a:ext cx="14671442" cy="2425269"/>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54" name="Google Shape;154;p90"/>
          <p:cNvSpPr txBox="1">
            <a:spLocks noGrp="1"/>
          </p:cNvSpPr>
          <p:nvPr>
            <p:ph type="body" idx="2"/>
          </p:nvPr>
        </p:nvSpPr>
        <p:spPr>
          <a:xfrm>
            <a:off x="670441" y="4572000"/>
            <a:ext cx="14698520" cy="284480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chemeClr val="lt1"/>
              </a:buClr>
              <a:buSzPts val="3150"/>
              <a:buFont typeface="Helvetica Neue"/>
              <a:buNone/>
              <a:defRPr sz="42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55" name="Google Shape;155;p90"/>
          <p:cNvSpPr txBox="1">
            <a:spLocks noGrp="1"/>
          </p:cNvSpPr>
          <p:nvPr>
            <p:ph type="body" idx="3"/>
          </p:nvPr>
        </p:nvSpPr>
        <p:spPr>
          <a:xfrm>
            <a:off x="9127458" y="856565"/>
            <a:ext cx="6241503" cy="382019"/>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3900"/>
              </a:spcBef>
              <a:spcAft>
                <a:spcPts val="0"/>
              </a:spcAft>
              <a:buClr>
                <a:schemeClr val="lt1"/>
              </a:buClr>
              <a:buSzPts val="2100"/>
              <a:buFont typeface="Helvetica Neue"/>
              <a:buNone/>
              <a:defRPr sz="2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56" name="Google Shape;156;p90"/>
          <p:cNvSpPr txBox="1">
            <a:spLocks noGrp="1"/>
          </p:cNvSpPr>
          <p:nvPr>
            <p:ph type="body" idx="4"/>
          </p:nvPr>
        </p:nvSpPr>
        <p:spPr>
          <a:xfrm>
            <a:off x="9127458" y="1237927"/>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lt1"/>
              </a:buClr>
              <a:buSzPts val="1500"/>
              <a:buFont typeface="Helvetica Neue"/>
              <a:buNone/>
              <a:defRPr sz="2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57" name="Google Shape;157;p90"/>
          <p:cNvSpPr txBox="1">
            <a:spLocks noGrp="1"/>
          </p:cNvSpPr>
          <p:nvPr>
            <p:ph type="ftr" idx="11"/>
          </p:nvPr>
        </p:nvSpPr>
        <p:spPr>
          <a:xfrm>
            <a:off x="4832350" y="8483600"/>
            <a:ext cx="6592888" cy="376238"/>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90"/>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139905329"/>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matchingName="Chapter 2">
  <p:cSld name="Chapter 2">
    <p:spTree>
      <p:nvGrpSpPr>
        <p:cNvPr id="1" name="Shape 159"/>
        <p:cNvGrpSpPr/>
        <p:nvPr/>
      </p:nvGrpSpPr>
      <p:grpSpPr>
        <a:xfrm>
          <a:off x="0" y="0"/>
          <a:ext cx="0" cy="0"/>
          <a:chOff x="0" y="0"/>
          <a:chExt cx="0" cy="0"/>
        </a:xfrm>
      </p:grpSpPr>
      <p:pic>
        <p:nvPicPr>
          <p:cNvPr id="160" name="Google Shape;160;p106"/>
          <p:cNvPicPr preferRelativeResize="0"/>
          <p:nvPr/>
        </p:nvPicPr>
        <p:blipFill rotWithShape="1">
          <a:blip r:embed="rId2">
            <a:alphaModFix/>
          </a:blip>
          <a:srcRect/>
          <a:stretch/>
        </p:blipFill>
        <p:spPr>
          <a:xfrm>
            <a:off x="0" y="0"/>
            <a:ext cx="16256000" cy="9156700"/>
          </a:xfrm>
          <a:prstGeom prst="rect">
            <a:avLst/>
          </a:prstGeom>
          <a:noFill/>
          <a:ln>
            <a:noFill/>
          </a:ln>
        </p:spPr>
      </p:pic>
      <p:sp>
        <p:nvSpPr>
          <p:cNvPr id="161" name="Google Shape;161;p106"/>
          <p:cNvSpPr txBox="1">
            <a:spLocks noGrp="1"/>
          </p:cNvSpPr>
          <p:nvPr>
            <p:ph type="body" idx="1"/>
          </p:nvPr>
        </p:nvSpPr>
        <p:spPr>
          <a:xfrm>
            <a:off x="2269067" y="792163"/>
            <a:ext cx="11751733" cy="7502312"/>
          </a:xfrm>
          <a:prstGeom prst="rect">
            <a:avLst/>
          </a:prstGeom>
          <a:noFill/>
          <a:ln>
            <a:noFill/>
          </a:ln>
        </p:spPr>
        <p:txBody>
          <a:bodyPr spcFirstLastPara="1" wrap="square" lIns="0" tIns="0" rIns="0" bIns="0" anchor="ctr" anchorCtr="1">
            <a:normAutofit/>
          </a:bodyPr>
          <a:lstStyle>
            <a:lvl1pPr marL="457200" lvl="0" indent="-228600" algn="ctr">
              <a:lnSpc>
                <a:spcPct val="85000"/>
              </a:lnSpc>
              <a:spcBef>
                <a:spcPts val="0"/>
              </a:spcBef>
              <a:spcAft>
                <a:spcPts val="0"/>
              </a:spcAft>
              <a:buClr>
                <a:schemeClr val="accent2"/>
              </a:buClr>
              <a:buSzPts val="8625"/>
              <a:buFont typeface="Helvetica Neue"/>
              <a:buNone/>
              <a:defRPr sz="11500" b="1" i="0">
                <a:solidFill>
                  <a:schemeClr val="accent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62" name="Google Shape;162;p106"/>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accent2"/>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15282076"/>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Title - Full Photo">
  <p:cSld name="1_Title - Full Photo">
    <p:spTree>
      <p:nvGrpSpPr>
        <p:cNvPr id="1" name="Shape 163"/>
        <p:cNvGrpSpPr/>
        <p:nvPr/>
      </p:nvGrpSpPr>
      <p:grpSpPr>
        <a:xfrm>
          <a:off x="0" y="0"/>
          <a:ext cx="0" cy="0"/>
          <a:chOff x="0" y="0"/>
          <a:chExt cx="0" cy="0"/>
        </a:xfrm>
      </p:grpSpPr>
      <p:pic>
        <p:nvPicPr>
          <p:cNvPr id="164" name="Google Shape;164;p109"/>
          <p:cNvPicPr preferRelativeResize="0"/>
          <p:nvPr/>
        </p:nvPicPr>
        <p:blipFill rotWithShape="1">
          <a:blip r:embed="rId2">
            <a:alphaModFix/>
          </a:blip>
          <a:srcRect t="15615" b="-15612"/>
          <a:stretch/>
        </p:blipFill>
        <p:spPr>
          <a:xfrm>
            <a:off x="0" y="0"/>
            <a:ext cx="16256001" cy="10837333"/>
          </a:xfrm>
          <a:prstGeom prst="rect">
            <a:avLst/>
          </a:prstGeom>
          <a:noFill/>
          <a:ln>
            <a:noFill/>
          </a:ln>
        </p:spPr>
      </p:pic>
      <p:sp>
        <p:nvSpPr>
          <p:cNvPr id="165" name="Google Shape;165;p109"/>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8627"/>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66" name="Google Shape;166;p109"/>
          <p:cNvSpPr txBox="1">
            <a:spLocks noGrp="1"/>
          </p:cNvSpPr>
          <p:nvPr>
            <p:ph type="body" idx="1"/>
          </p:nvPr>
        </p:nvSpPr>
        <p:spPr>
          <a:xfrm>
            <a:off x="711200" y="792163"/>
            <a:ext cx="12888913" cy="4718837"/>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chemeClr val="lt1"/>
              </a:buClr>
              <a:buSzPts val="10800"/>
              <a:buFont typeface="Helvetica Neue"/>
              <a:buNone/>
              <a:defRPr sz="1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Font typeface="Helvetica Neue"/>
              <a:buChar char="•"/>
              <a:defRPr/>
            </a:lvl3pPr>
            <a:lvl4pPr marL="1828800" lvl="3" indent="-314325" algn="l">
              <a:lnSpc>
                <a:spcPct val="100000"/>
              </a:lnSpc>
              <a:spcBef>
                <a:spcPts val="3900"/>
              </a:spcBef>
              <a:spcAft>
                <a:spcPts val="0"/>
              </a:spcAft>
              <a:buClr>
                <a:srgbClr val="000000"/>
              </a:buClr>
              <a:buSzPts val="1350"/>
              <a:buFont typeface="Helvetica Neue"/>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167" name="Google Shape;167;p109"/>
          <p:cNvSpPr txBox="1">
            <a:spLocks noGrp="1"/>
          </p:cNvSpPr>
          <p:nvPr>
            <p:ph type="body" idx="2"/>
          </p:nvPr>
        </p:nvSpPr>
        <p:spPr>
          <a:xfrm>
            <a:off x="711201" y="5511000"/>
            <a:ext cx="7173626" cy="1905800"/>
          </a:xfrm>
          <a:prstGeom prst="rect">
            <a:avLst/>
          </a:prstGeom>
          <a:noFill/>
          <a:ln>
            <a:noFill/>
          </a:ln>
        </p:spPr>
        <p:txBody>
          <a:bodyPr spcFirstLastPara="1" wrap="square" lIns="0" tIns="180000" rIns="0" bIns="0" anchor="t" anchorCtr="0">
            <a:normAutofit/>
          </a:bodyPr>
          <a:lstStyle>
            <a:lvl1pPr marL="457200" lvl="0" indent="-228600" algn="l">
              <a:lnSpc>
                <a:spcPct val="85000"/>
              </a:lnSpc>
              <a:spcBef>
                <a:spcPts val="0"/>
              </a:spcBef>
              <a:spcAft>
                <a:spcPts val="0"/>
              </a:spcAft>
              <a:buClr>
                <a:schemeClr val="lt1"/>
              </a:buClr>
              <a:buSzPts val="3300"/>
              <a:buFont typeface="Helvetica Neue"/>
              <a:buNone/>
              <a:defRPr sz="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Font typeface="Helvetica Neue"/>
              <a:buChar char="•"/>
              <a:defRPr/>
            </a:lvl3pPr>
            <a:lvl4pPr marL="1828800" lvl="3" indent="-314325" algn="l">
              <a:lnSpc>
                <a:spcPct val="100000"/>
              </a:lnSpc>
              <a:spcBef>
                <a:spcPts val="3900"/>
              </a:spcBef>
              <a:spcAft>
                <a:spcPts val="0"/>
              </a:spcAft>
              <a:buClr>
                <a:srgbClr val="000000"/>
              </a:buClr>
              <a:buSzPts val="1350"/>
              <a:buFont typeface="Helvetica Neue"/>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168" name="Google Shape;168;p109"/>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1" i="0" u="none" strike="noStrike" cap="none">
              <a:solidFill>
                <a:srgbClr val="000000"/>
              </a:solidFill>
              <a:latin typeface="Open Sans"/>
              <a:ea typeface="Open Sans"/>
              <a:cs typeface="Open Sans"/>
              <a:sym typeface="Open Sans"/>
            </a:endParaRPr>
          </a:p>
        </p:txBody>
      </p:sp>
      <p:sp>
        <p:nvSpPr>
          <p:cNvPr id="169" name="Google Shape;169;p109"/>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578509109"/>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Image Right - Text">
  <p:cSld name="1_Image Right - Text">
    <p:spTree>
      <p:nvGrpSpPr>
        <p:cNvPr id="1" name="Shape 170"/>
        <p:cNvGrpSpPr/>
        <p:nvPr/>
      </p:nvGrpSpPr>
      <p:grpSpPr>
        <a:xfrm>
          <a:off x="0" y="0"/>
          <a:ext cx="0" cy="0"/>
          <a:chOff x="0" y="0"/>
          <a:chExt cx="0" cy="0"/>
        </a:xfrm>
      </p:grpSpPr>
      <p:sp>
        <p:nvSpPr>
          <p:cNvPr id="171" name="Google Shape;171;p113"/>
          <p:cNvSpPr txBox="1">
            <a:spLocks noGrp="1"/>
          </p:cNvSpPr>
          <p:nvPr>
            <p:ph type="body" idx="1"/>
          </p:nvPr>
        </p:nvSpPr>
        <p:spPr>
          <a:xfrm>
            <a:off x="711201" y="792164"/>
            <a:ext cx="6535716" cy="2565634"/>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Font typeface="Helvetica Neue"/>
              <a:buChar char="•"/>
              <a:defRPr/>
            </a:lvl3pPr>
            <a:lvl4pPr marL="1828800" lvl="3" indent="-314325" algn="l">
              <a:lnSpc>
                <a:spcPct val="100000"/>
              </a:lnSpc>
              <a:spcBef>
                <a:spcPts val="3900"/>
              </a:spcBef>
              <a:spcAft>
                <a:spcPts val="0"/>
              </a:spcAft>
              <a:buClr>
                <a:srgbClr val="000000"/>
              </a:buClr>
              <a:buSzPts val="1350"/>
              <a:buFont typeface="Helvetica Neue"/>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sp>
        <p:nvSpPr>
          <p:cNvPr id="172" name="Google Shape;172;p113"/>
          <p:cNvSpPr txBox="1">
            <a:spLocks noGrp="1"/>
          </p:cNvSpPr>
          <p:nvPr>
            <p:ph type="body" idx="2"/>
          </p:nvPr>
        </p:nvSpPr>
        <p:spPr>
          <a:xfrm>
            <a:off x="723899" y="3357798"/>
            <a:ext cx="6126605" cy="4059002"/>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Font typeface="Helvetica Neue Light"/>
              <a:buChar char="•"/>
              <a:defRPr/>
            </a:lvl6pPr>
            <a:lvl7pPr marL="3200400" lvl="6" indent="-314325" algn="l">
              <a:lnSpc>
                <a:spcPct val="100000"/>
              </a:lnSpc>
              <a:spcBef>
                <a:spcPts val="3900"/>
              </a:spcBef>
              <a:spcAft>
                <a:spcPts val="0"/>
              </a:spcAft>
              <a:buClr>
                <a:srgbClr val="000000"/>
              </a:buClr>
              <a:buSzPts val="1350"/>
              <a:buFont typeface="Helvetica Neue Light"/>
              <a:buChar char="•"/>
              <a:defRPr/>
            </a:lvl7pPr>
            <a:lvl8pPr marL="3657600" lvl="7" indent="-314325" algn="l">
              <a:lnSpc>
                <a:spcPct val="100000"/>
              </a:lnSpc>
              <a:spcBef>
                <a:spcPts val="3900"/>
              </a:spcBef>
              <a:spcAft>
                <a:spcPts val="0"/>
              </a:spcAft>
              <a:buClr>
                <a:srgbClr val="000000"/>
              </a:buClr>
              <a:buSzPts val="1350"/>
              <a:buFont typeface="Helvetica Neue Light"/>
              <a:buChar char="•"/>
              <a:defRPr/>
            </a:lvl8pPr>
            <a:lvl9pPr marL="4114800" lvl="8" indent="-314325" algn="l">
              <a:lnSpc>
                <a:spcPct val="100000"/>
              </a:lnSpc>
              <a:spcBef>
                <a:spcPts val="3900"/>
              </a:spcBef>
              <a:spcAft>
                <a:spcPts val="0"/>
              </a:spcAft>
              <a:buClr>
                <a:srgbClr val="000000"/>
              </a:buClr>
              <a:buSzPts val="1350"/>
              <a:buFont typeface="Helvetica Neue Light"/>
              <a:buChar char="•"/>
              <a:defRPr/>
            </a:lvl9pPr>
          </a:lstStyle>
          <a:p>
            <a:endParaRPr/>
          </a:p>
        </p:txBody>
      </p:sp>
      <p:pic>
        <p:nvPicPr>
          <p:cNvPr id="173" name="Google Shape;173;p113"/>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174" name="Google Shape;174;p113"/>
          <p:cNvSpPr>
            <a:spLocks noGrp="1"/>
          </p:cNvSpPr>
          <p:nvPr>
            <p:ph type="pic" idx="3"/>
          </p:nvPr>
        </p:nvSpPr>
        <p:spPr>
          <a:xfrm>
            <a:off x="8128000" y="792164"/>
            <a:ext cx="8128000" cy="740515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175" name="Google Shape;175;p113"/>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pic>
        <p:nvPicPr>
          <p:cNvPr id="176" name="Google Shape;176;p113"/>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sp>
        <p:nvSpPr>
          <p:cNvPr id="177" name="Google Shape;177;p113"/>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Font typeface="Helvetica Neue Light"/>
              <a:buNone/>
              <a:defRPr/>
            </a:lvl2pPr>
            <a:lvl3pPr lvl="2" algn="ctr">
              <a:lnSpc>
                <a:spcPct val="100000"/>
              </a:lnSpc>
              <a:spcBef>
                <a:spcPts val="0"/>
              </a:spcBef>
              <a:spcAft>
                <a:spcPts val="0"/>
              </a:spcAft>
              <a:buClr>
                <a:srgbClr val="000000"/>
              </a:buClr>
              <a:buSzPts val="1800"/>
              <a:buFont typeface="Helvetica Neue Light"/>
              <a:buNone/>
              <a:defRPr/>
            </a:lvl3pPr>
            <a:lvl4pPr lvl="3" algn="ctr">
              <a:lnSpc>
                <a:spcPct val="100000"/>
              </a:lnSpc>
              <a:spcBef>
                <a:spcPts val="0"/>
              </a:spcBef>
              <a:spcAft>
                <a:spcPts val="0"/>
              </a:spcAft>
              <a:buClr>
                <a:srgbClr val="000000"/>
              </a:buClr>
              <a:buSzPts val="1800"/>
              <a:buFont typeface="Helvetica Neue Light"/>
              <a:buNone/>
              <a:defRPr/>
            </a:lvl4pPr>
            <a:lvl5pPr lvl="4" algn="ctr">
              <a:lnSpc>
                <a:spcPct val="100000"/>
              </a:lnSpc>
              <a:spcBef>
                <a:spcPts val="0"/>
              </a:spcBef>
              <a:spcAft>
                <a:spcPts val="0"/>
              </a:spcAft>
              <a:buClr>
                <a:srgbClr val="000000"/>
              </a:buClr>
              <a:buSzPts val="1800"/>
              <a:buFont typeface="Helvetica Neue Light"/>
              <a:buNone/>
              <a:defRPr/>
            </a:lvl5pPr>
            <a:lvl6pPr lvl="5" algn="ctr">
              <a:lnSpc>
                <a:spcPct val="100000"/>
              </a:lnSpc>
              <a:spcBef>
                <a:spcPts val="0"/>
              </a:spcBef>
              <a:spcAft>
                <a:spcPts val="0"/>
              </a:spcAft>
              <a:buClr>
                <a:srgbClr val="000000"/>
              </a:buClr>
              <a:buSzPts val="1800"/>
              <a:buFont typeface="Helvetica Neue Light"/>
              <a:buNone/>
              <a:defRPr/>
            </a:lvl6pPr>
            <a:lvl7pPr lvl="6" algn="ctr">
              <a:lnSpc>
                <a:spcPct val="100000"/>
              </a:lnSpc>
              <a:spcBef>
                <a:spcPts val="0"/>
              </a:spcBef>
              <a:spcAft>
                <a:spcPts val="0"/>
              </a:spcAft>
              <a:buClr>
                <a:srgbClr val="000000"/>
              </a:buClr>
              <a:buSzPts val="1800"/>
              <a:buFont typeface="Helvetica Neue Light"/>
              <a:buNone/>
              <a:defRPr/>
            </a:lvl7pPr>
            <a:lvl8pPr lvl="7" algn="ctr">
              <a:lnSpc>
                <a:spcPct val="100000"/>
              </a:lnSpc>
              <a:spcBef>
                <a:spcPts val="0"/>
              </a:spcBef>
              <a:spcAft>
                <a:spcPts val="0"/>
              </a:spcAft>
              <a:buClr>
                <a:srgbClr val="000000"/>
              </a:buClr>
              <a:buSzPts val="1800"/>
              <a:buFont typeface="Helvetica Neue Light"/>
              <a:buNone/>
              <a:defRPr/>
            </a:lvl8pPr>
            <a:lvl9pPr lvl="8" algn="ctr">
              <a:lnSpc>
                <a:spcPct val="100000"/>
              </a:lnSpc>
              <a:spcBef>
                <a:spcPts val="0"/>
              </a:spcBef>
              <a:spcAft>
                <a:spcPts val="0"/>
              </a:spcAft>
              <a:buClr>
                <a:srgbClr val="000000"/>
              </a:buClr>
              <a:buSzPts val="1800"/>
              <a:buFont typeface="Helvetica Neue Light"/>
              <a:buNone/>
              <a:defRPr/>
            </a:lvl9pPr>
          </a:lstStyle>
          <a:p>
            <a:endParaRPr/>
          </a:p>
        </p:txBody>
      </p:sp>
      <p:sp>
        <p:nvSpPr>
          <p:cNvPr id="178" name="Google Shape;178;p113"/>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561968035"/>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4_Blank_statement">
  <p:cSld name="4_Blank_statement">
    <p:spTree>
      <p:nvGrpSpPr>
        <p:cNvPr id="1" name="Shape 179"/>
        <p:cNvGrpSpPr/>
        <p:nvPr/>
      </p:nvGrpSpPr>
      <p:grpSpPr>
        <a:xfrm>
          <a:off x="0" y="0"/>
          <a:ext cx="0" cy="0"/>
          <a:chOff x="0" y="0"/>
          <a:chExt cx="0" cy="0"/>
        </a:xfrm>
      </p:grpSpPr>
      <p:sp>
        <p:nvSpPr>
          <p:cNvPr id="180" name="Google Shape;180;p114"/>
          <p:cNvSpPr/>
          <p:nvPr/>
        </p:nvSpPr>
        <p:spPr>
          <a:xfrm>
            <a:off x="0" y="0"/>
            <a:ext cx="16256001" cy="9144000"/>
          </a:xfrm>
          <a:prstGeom prst="rect">
            <a:avLst/>
          </a:prstGeom>
          <a:solidFill>
            <a:schemeClr val="accent2"/>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81" name="Google Shape;181;p114"/>
          <p:cNvPicPr preferRelativeResize="0"/>
          <p:nvPr/>
        </p:nvPicPr>
        <p:blipFill rotWithShape="1">
          <a:blip r:embed="rId2">
            <a:alphaModFix/>
          </a:blip>
          <a:srcRect/>
          <a:stretch/>
        </p:blipFill>
        <p:spPr>
          <a:xfrm>
            <a:off x="4763" y="0"/>
            <a:ext cx="16246475" cy="9144000"/>
          </a:xfrm>
          <a:prstGeom prst="rect">
            <a:avLst/>
          </a:prstGeom>
          <a:noFill/>
          <a:ln>
            <a:noFill/>
          </a:ln>
        </p:spPr>
      </p:pic>
      <p:sp>
        <p:nvSpPr>
          <p:cNvPr id="182" name="Google Shape;182;p114"/>
          <p:cNvSpPr txBox="1">
            <a:spLocks noGrp="1"/>
          </p:cNvSpPr>
          <p:nvPr>
            <p:ph type="body" idx="1"/>
          </p:nvPr>
        </p:nvSpPr>
        <p:spPr>
          <a:xfrm>
            <a:off x="3945467" y="745067"/>
            <a:ext cx="8365067"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3" name="Google Shape;183;p114"/>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737689653"/>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1_4 Blocks - Photo">
  <p:cSld name="1_4 Blocks - Photo">
    <p:spTree>
      <p:nvGrpSpPr>
        <p:cNvPr id="1" name="Shape 184"/>
        <p:cNvGrpSpPr/>
        <p:nvPr/>
      </p:nvGrpSpPr>
      <p:grpSpPr>
        <a:xfrm>
          <a:off x="0" y="0"/>
          <a:ext cx="0" cy="0"/>
          <a:chOff x="0" y="0"/>
          <a:chExt cx="0" cy="0"/>
        </a:xfrm>
      </p:grpSpPr>
      <p:pic>
        <p:nvPicPr>
          <p:cNvPr id="185" name="Google Shape;185;p115"/>
          <p:cNvPicPr preferRelativeResize="0"/>
          <p:nvPr/>
        </p:nvPicPr>
        <p:blipFill rotWithShape="1">
          <a:blip r:embed="rId2">
            <a:alphaModFix/>
          </a:blip>
          <a:srcRect l="38737" r="3853"/>
          <a:stretch/>
        </p:blipFill>
        <p:spPr>
          <a:xfrm>
            <a:off x="13643508" y="0"/>
            <a:ext cx="2657096" cy="9155111"/>
          </a:xfrm>
          <a:prstGeom prst="rect">
            <a:avLst/>
          </a:prstGeom>
          <a:noFill/>
          <a:ln>
            <a:noFill/>
          </a:ln>
        </p:spPr>
      </p:pic>
      <p:sp>
        <p:nvSpPr>
          <p:cNvPr id="186" name="Google Shape;186;p115"/>
          <p:cNvSpPr txBox="1">
            <a:spLocks noGrp="1"/>
          </p:cNvSpPr>
          <p:nvPr>
            <p:ph type="body" idx="1"/>
          </p:nvPr>
        </p:nvSpPr>
        <p:spPr>
          <a:xfrm>
            <a:off x="711200" y="552085"/>
            <a:ext cx="10210800" cy="908415"/>
          </a:xfrm>
          <a:prstGeom prst="rect">
            <a:avLst/>
          </a:prstGeom>
          <a:noFill/>
          <a:ln>
            <a:noFill/>
          </a:ln>
        </p:spPr>
        <p:txBody>
          <a:bodyPr spcFirstLastPara="1" wrap="square" lIns="0" tIns="0" rIns="0" bIns="0" anchor="b" anchorCtr="0">
            <a:noAutofit/>
          </a:bodyPr>
          <a:lstStyle>
            <a:lvl1pPr marL="457200" lvl="0" indent="-228600" algn="l">
              <a:lnSpc>
                <a:spcPct val="85000"/>
              </a:lnSpc>
              <a:spcBef>
                <a:spcPts val="0"/>
              </a:spcBef>
              <a:spcAft>
                <a:spcPts val="0"/>
              </a:spcAft>
              <a:buClr>
                <a:srgbClr val="2D3293"/>
              </a:buClr>
              <a:buSzPts val="4050"/>
              <a:buFont typeface="Helvetica Neue"/>
              <a:buNone/>
              <a:defRPr sz="5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7" name="Google Shape;187;p115"/>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sp>
        <p:nvSpPr>
          <p:cNvPr id="188" name="Google Shape;188;p115"/>
          <p:cNvSpPr/>
          <p:nvPr/>
        </p:nvSpPr>
        <p:spPr>
          <a:xfrm>
            <a:off x="13643509" y="-1"/>
            <a:ext cx="2657096" cy="914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89" name="Google Shape;189;p115"/>
          <p:cNvPicPr preferRelativeResize="0"/>
          <p:nvPr/>
        </p:nvPicPr>
        <p:blipFill rotWithShape="1">
          <a:blip r:embed="rId3">
            <a:alphaModFix/>
          </a:blip>
          <a:srcRect/>
          <a:stretch/>
        </p:blipFill>
        <p:spPr>
          <a:xfrm rot="-5400000" flipH="1">
            <a:off x="13821973" y="-500296"/>
            <a:ext cx="1933731" cy="2934324"/>
          </a:xfrm>
          <a:prstGeom prst="rect">
            <a:avLst/>
          </a:prstGeom>
          <a:noFill/>
          <a:ln>
            <a:noFill/>
          </a:ln>
        </p:spPr>
      </p:pic>
      <p:sp>
        <p:nvSpPr>
          <p:cNvPr id="190" name="Google Shape;190;p115"/>
          <p:cNvSpPr txBox="1">
            <a:spLocks noGrp="1"/>
          </p:cNvSpPr>
          <p:nvPr>
            <p:ph type="body" idx="2"/>
          </p:nvPr>
        </p:nvSpPr>
        <p:spPr>
          <a:xfrm>
            <a:off x="711200" y="2875589"/>
            <a:ext cx="6002145" cy="21242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91" name="Google Shape;191;p115"/>
          <p:cNvSpPr/>
          <p:nvPr/>
        </p:nvSpPr>
        <p:spPr>
          <a:xfrm>
            <a:off x="711200" y="2082800"/>
            <a:ext cx="6002146" cy="8444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92" name="Google Shape;192;p115"/>
          <p:cNvSpPr/>
          <p:nvPr/>
        </p:nvSpPr>
        <p:spPr>
          <a:xfrm>
            <a:off x="7319531" y="2082800"/>
            <a:ext cx="6002146"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93" name="Google Shape;193;p115"/>
          <p:cNvSpPr/>
          <p:nvPr/>
        </p:nvSpPr>
        <p:spPr>
          <a:xfrm>
            <a:off x="711200" y="5136549"/>
            <a:ext cx="6002146" cy="84449"/>
          </a:xfrm>
          <a:prstGeom prst="rect">
            <a:avLst/>
          </a:prstGeom>
          <a:solidFill>
            <a:srgbClr val="6A71D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94" name="Google Shape;194;p115"/>
          <p:cNvSpPr/>
          <p:nvPr/>
        </p:nvSpPr>
        <p:spPr>
          <a:xfrm>
            <a:off x="7319531" y="5136549"/>
            <a:ext cx="6002146" cy="84449"/>
          </a:xfrm>
          <a:prstGeom prst="rect">
            <a:avLst/>
          </a:prstGeom>
          <a:solidFill>
            <a:schemeClr val="accent6"/>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95" name="Google Shape;195;p115"/>
          <p:cNvSpPr txBox="1">
            <a:spLocks noGrp="1"/>
          </p:cNvSpPr>
          <p:nvPr>
            <p:ph type="body" idx="3"/>
          </p:nvPr>
        </p:nvSpPr>
        <p:spPr>
          <a:xfrm>
            <a:off x="711198" y="2207253"/>
            <a:ext cx="6002145"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96" name="Google Shape;196;p115"/>
          <p:cNvSpPr txBox="1">
            <a:spLocks noGrp="1"/>
          </p:cNvSpPr>
          <p:nvPr>
            <p:ph type="body" idx="4"/>
          </p:nvPr>
        </p:nvSpPr>
        <p:spPr>
          <a:xfrm>
            <a:off x="7319531" y="2875589"/>
            <a:ext cx="6002145" cy="21242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97" name="Google Shape;197;p115"/>
          <p:cNvSpPr/>
          <p:nvPr/>
        </p:nvSpPr>
        <p:spPr>
          <a:xfrm>
            <a:off x="7319531" y="5136549"/>
            <a:ext cx="6002146" cy="84449"/>
          </a:xfrm>
          <a:prstGeom prst="rect">
            <a:avLst/>
          </a:prstGeom>
          <a:solidFill>
            <a:srgbClr val="CCCFF0"/>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98" name="Google Shape;198;p115"/>
          <p:cNvSpPr txBox="1">
            <a:spLocks noGrp="1"/>
          </p:cNvSpPr>
          <p:nvPr>
            <p:ph type="body" idx="5"/>
          </p:nvPr>
        </p:nvSpPr>
        <p:spPr>
          <a:xfrm>
            <a:off x="7319529" y="2207253"/>
            <a:ext cx="6002145"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99" name="Google Shape;199;p115"/>
          <p:cNvSpPr txBox="1">
            <a:spLocks noGrp="1"/>
          </p:cNvSpPr>
          <p:nvPr>
            <p:ph type="body" idx="6"/>
          </p:nvPr>
        </p:nvSpPr>
        <p:spPr>
          <a:xfrm>
            <a:off x="711198" y="5926977"/>
            <a:ext cx="6002145" cy="21242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0" name="Google Shape;200;p115"/>
          <p:cNvSpPr txBox="1">
            <a:spLocks noGrp="1"/>
          </p:cNvSpPr>
          <p:nvPr>
            <p:ph type="body" idx="7"/>
          </p:nvPr>
        </p:nvSpPr>
        <p:spPr>
          <a:xfrm>
            <a:off x="711196" y="5258641"/>
            <a:ext cx="6002145"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1" name="Google Shape;201;p115"/>
          <p:cNvSpPr txBox="1">
            <a:spLocks noGrp="1"/>
          </p:cNvSpPr>
          <p:nvPr>
            <p:ph type="body" idx="8"/>
          </p:nvPr>
        </p:nvSpPr>
        <p:spPr>
          <a:xfrm>
            <a:off x="7319529" y="5931776"/>
            <a:ext cx="6002145" cy="21242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2" name="Google Shape;202;p115"/>
          <p:cNvSpPr txBox="1">
            <a:spLocks noGrp="1"/>
          </p:cNvSpPr>
          <p:nvPr>
            <p:ph type="body" idx="9"/>
          </p:nvPr>
        </p:nvSpPr>
        <p:spPr>
          <a:xfrm>
            <a:off x="7319527" y="5263440"/>
            <a:ext cx="6002145"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3" name="Google Shape;203;p115"/>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026278636"/>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1_3 Blocks">
  <p:cSld name="1_3 Blocks">
    <p:spTree>
      <p:nvGrpSpPr>
        <p:cNvPr id="1" name="Shape 204"/>
        <p:cNvGrpSpPr/>
        <p:nvPr/>
      </p:nvGrpSpPr>
      <p:grpSpPr>
        <a:xfrm>
          <a:off x="0" y="0"/>
          <a:ext cx="0" cy="0"/>
          <a:chOff x="0" y="0"/>
          <a:chExt cx="0" cy="0"/>
        </a:xfrm>
      </p:grpSpPr>
      <p:sp>
        <p:nvSpPr>
          <p:cNvPr id="205" name="Google Shape;205;p116"/>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206" name="Google Shape;206;p116"/>
          <p:cNvPicPr preferRelativeResize="0"/>
          <p:nvPr/>
        </p:nvPicPr>
        <p:blipFill rotWithShape="1">
          <a:blip r:embed="rId2">
            <a:alphaModFix/>
          </a:blip>
          <a:srcRect/>
          <a:stretch/>
        </p:blipFill>
        <p:spPr>
          <a:xfrm rot="-5400000" flipH="1">
            <a:off x="13822363" y="-500062"/>
            <a:ext cx="1933575" cy="2933700"/>
          </a:xfrm>
          <a:prstGeom prst="rect">
            <a:avLst/>
          </a:prstGeom>
          <a:noFill/>
          <a:ln>
            <a:noFill/>
          </a:ln>
        </p:spPr>
      </p:pic>
      <p:sp>
        <p:nvSpPr>
          <p:cNvPr id="207" name="Google Shape;207;p116"/>
          <p:cNvSpPr/>
          <p:nvPr/>
        </p:nvSpPr>
        <p:spPr>
          <a:xfrm>
            <a:off x="711200" y="1933731"/>
            <a:ext cx="7200000" cy="180000"/>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08" name="Google Shape;208;p116"/>
          <p:cNvSpPr/>
          <p:nvPr/>
        </p:nvSpPr>
        <p:spPr>
          <a:xfrm>
            <a:off x="8354543" y="1933732"/>
            <a:ext cx="7200000" cy="180000"/>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09" name="Google Shape;209;p116"/>
          <p:cNvSpPr/>
          <p:nvPr/>
        </p:nvSpPr>
        <p:spPr>
          <a:xfrm>
            <a:off x="711200" y="6999709"/>
            <a:ext cx="7200000"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10" name="Google Shape;210;p116"/>
          <p:cNvSpPr/>
          <p:nvPr/>
        </p:nvSpPr>
        <p:spPr>
          <a:xfrm>
            <a:off x="8354543" y="6999709"/>
            <a:ext cx="7200000" cy="84449"/>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211" name="Google Shape;211;p116"/>
          <p:cNvPicPr preferRelativeResize="0"/>
          <p:nvPr/>
        </p:nvPicPr>
        <p:blipFill rotWithShape="1">
          <a:blip r:embed="rId3">
            <a:alphaModFix/>
          </a:blip>
          <a:srcRect/>
          <a:stretch/>
        </p:blipFill>
        <p:spPr>
          <a:xfrm rot="5400000">
            <a:off x="370681" y="-389731"/>
            <a:ext cx="1481138" cy="2222500"/>
          </a:xfrm>
          <a:prstGeom prst="rect">
            <a:avLst/>
          </a:prstGeom>
          <a:noFill/>
          <a:ln>
            <a:noFill/>
          </a:ln>
        </p:spPr>
      </p:pic>
      <p:pic>
        <p:nvPicPr>
          <p:cNvPr id="212" name="Google Shape;212;p116"/>
          <p:cNvPicPr preferRelativeResize="0"/>
          <p:nvPr/>
        </p:nvPicPr>
        <p:blipFill rotWithShape="1">
          <a:blip r:embed="rId3">
            <a:alphaModFix/>
          </a:blip>
          <a:srcRect/>
          <a:stretch/>
        </p:blipFill>
        <p:spPr>
          <a:xfrm rot="-5400000">
            <a:off x="14404182" y="7292182"/>
            <a:ext cx="1481137" cy="2222500"/>
          </a:xfrm>
          <a:prstGeom prst="rect">
            <a:avLst/>
          </a:prstGeom>
          <a:noFill/>
          <a:ln>
            <a:noFill/>
          </a:ln>
        </p:spPr>
      </p:pic>
      <p:sp>
        <p:nvSpPr>
          <p:cNvPr id="213" name="Google Shape;213;p116"/>
          <p:cNvSpPr txBox="1">
            <a:spLocks noGrp="1"/>
          </p:cNvSpPr>
          <p:nvPr>
            <p:ph type="body" idx="1"/>
          </p:nvPr>
        </p:nvSpPr>
        <p:spPr>
          <a:xfrm>
            <a:off x="711199"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14" name="Google Shape;214;p116"/>
          <p:cNvSpPr txBox="1">
            <a:spLocks noGrp="1"/>
          </p:cNvSpPr>
          <p:nvPr>
            <p:ph type="body" idx="2"/>
          </p:nvPr>
        </p:nvSpPr>
        <p:spPr>
          <a:xfrm>
            <a:off x="711200" y="3229337"/>
            <a:ext cx="720000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15" name="Google Shape;215;p116"/>
          <p:cNvSpPr txBox="1">
            <a:spLocks noGrp="1"/>
          </p:cNvSpPr>
          <p:nvPr>
            <p:ph type="body" idx="3"/>
          </p:nvPr>
        </p:nvSpPr>
        <p:spPr>
          <a:xfrm>
            <a:off x="711199" y="2430865"/>
            <a:ext cx="7200000"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16" name="Google Shape;216;p116"/>
          <p:cNvSpPr txBox="1">
            <a:spLocks noGrp="1"/>
          </p:cNvSpPr>
          <p:nvPr>
            <p:ph type="body" idx="4"/>
          </p:nvPr>
        </p:nvSpPr>
        <p:spPr>
          <a:xfrm>
            <a:off x="8354544" y="3229338"/>
            <a:ext cx="720000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17" name="Google Shape;217;p116"/>
          <p:cNvSpPr txBox="1">
            <a:spLocks noGrp="1"/>
          </p:cNvSpPr>
          <p:nvPr>
            <p:ph type="body" idx="5"/>
          </p:nvPr>
        </p:nvSpPr>
        <p:spPr>
          <a:xfrm>
            <a:off x="8354543" y="2430866"/>
            <a:ext cx="7200000"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18" name="Google Shape;218;p116"/>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116"/>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225797676"/>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220"/>
        <p:cNvGrpSpPr/>
        <p:nvPr/>
      </p:nvGrpSpPr>
      <p:grpSpPr>
        <a:xfrm>
          <a:off x="0" y="0"/>
          <a:ext cx="0" cy="0"/>
          <a:chOff x="0" y="0"/>
          <a:chExt cx="0" cy="0"/>
        </a:xfrm>
      </p:grpSpPr>
      <p:pic>
        <p:nvPicPr>
          <p:cNvPr id="221" name="Google Shape;221;p117"/>
          <p:cNvPicPr preferRelativeResize="0"/>
          <p:nvPr/>
        </p:nvPicPr>
        <p:blipFill rotWithShape="1">
          <a:blip r:embed="rId2">
            <a:alphaModFix/>
          </a:blip>
          <a:srcRect/>
          <a:stretch/>
        </p:blipFill>
        <p:spPr>
          <a:xfrm>
            <a:off x="0" y="0"/>
            <a:ext cx="16256000" cy="9148763"/>
          </a:xfrm>
          <a:prstGeom prst="rect">
            <a:avLst/>
          </a:prstGeom>
          <a:noFill/>
          <a:ln>
            <a:noFill/>
          </a:ln>
        </p:spPr>
      </p:pic>
      <p:sp>
        <p:nvSpPr>
          <p:cNvPr id="222" name="Google Shape;222;p117"/>
          <p:cNvSpPr txBox="1"/>
          <p:nvPr/>
        </p:nvSpPr>
        <p:spPr>
          <a:xfrm>
            <a:off x="3327400" y="2766348"/>
            <a:ext cx="9689458" cy="3503933"/>
          </a:xfrm>
          <a:prstGeom prst="rect">
            <a:avLst/>
          </a:prstGeom>
          <a:noFill/>
          <a:ln>
            <a:noFill/>
          </a:ln>
        </p:spPr>
        <p:txBody>
          <a:bodyPr spcFirstLastPara="1" wrap="square" lIns="47625" tIns="47625" rIns="47625" bIns="47625" anchor="ctr" anchorCtr="0">
            <a:normAutofit/>
          </a:bodyPr>
          <a:lstStyle/>
          <a:p>
            <a:pPr marL="0" marR="0" lvl="0" indent="0" algn="ctr" rtl="0">
              <a:lnSpc>
                <a:spcPct val="100000"/>
              </a:lnSpc>
              <a:spcBef>
                <a:spcPts val="0"/>
              </a:spcBef>
              <a:spcAft>
                <a:spcPts val="0"/>
              </a:spcAft>
              <a:buClr>
                <a:srgbClr val="000000"/>
              </a:buClr>
              <a:buSzPts val="13000"/>
              <a:buFont typeface="Arial"/>
              <a:buNone/>
            </a:pPr>
            <a:r>
              <a:rPr lang="it-IT" sz="13000" b="1" i="0" u="none" strike="noStrike" cap="none">
                <a:solidFill>
                  <a:srgbClr val="5AC3F0"/>
                </a:solidFill>
                <a:latin typeface="Open Sans SemiBold"/>
                <a:ea typeface="Open Sans SemiBold"/>
                <a:cs typeface="Open Sans SemiBold"/>
                <a:sym typeface="Open Sans SemiBold"/>
              </a:rPr>
              <a:t>Thank you!</a:t>
            </a:r>
            <a:endParaRPr sz="1400" b="0" i="0" u="none" strike="noStrike" cap="none">
              <a:solidFill>
                <a:srgbClr val="000000"/>
              </a:solidFill>
              <a:latin typeface="Arial"/>
              <a:ea typeface="Arial"/>
              <a:cs typeface="Arial"/>
              <a:sym typeface="Arial"/>
            </a:endParaRPr>
          </a:p>
        </p:txBody>
      </p:sp>
      <p:pic>
        <p:nvPicPr>
          <p:cNvPr id="223" name="Google Shape;223;p117"/>
          <p:cNvPicPr preferRelativeResize="0"/>
          <p:nvPr/>
        </p:nvPicPr>
        <p:blipFill rotWithShape="1">
          <a:blip r:embed="rId3">
            <a:alphaModFix/>
          </a:blip>
          <a:srcRect/>
          <a:stretch/>
        </p:blipFill>
        <p:spPr>
          <a:xfrm>
            <a:off x="7712075" y="8370888"/>
            <a:ext cx="830263" cy="576262"/>
          </a:xfrm>
          <a:prstGeom prst="rect">
            <a:avLst/>
          </a:prstGeom>
          <a:noFill/>
          <a:ln>
            <a:noFill/>
          </a:ln>
        </p:spPr>
      </p:pic>
      <p:sp>
        <p:nvSpPr>
          <p:cNvPr id="224" name="Google Shape;224;p117"/>
          <p:cNvSpPr txBox="1">
            <a:spLocks noGrp="1"/>
          </p:cNvSpPr>
          <p:nvPr>
            <p:ph type="body" idx="1"/>
          </p:nvPr>
        </p:nvSpPr>
        <p:spPr>
          <a:xfrm>
            <a:off x="4176060" y="6130977"/>
            <a:ext cx="7901640" cy="521325"/>
          </a:xfrm>
          <a:prstGeom prst="rect">
            <a:avLst/>
          </a:prstGeom>
          <a:noFill/>
          <a:ln>
            <a:noFill/>
          </a:ln>
        </p:spPr>
        <p:txBody>
          <a:bodyPr spcFirstLastPara="1" wrap="square" lIns="0" tIns="0" rIns="0" bIns="0" anchor="b" anchorCtr="1">
            <a:noAutofit/>
          </a:bodyPr>
          <a:lstStyle>
            <a:lvl1pPr marL="457200" lvl="0" indent="-228600" algn="r">
              <a:lnSpc>
                <a:spcPct val="100000"/>
              </a:lnSpc>
              <a:spcBef>
                <a:spcPts val="3900"/>
              </a:spcBef>
              <a:spcAft>
                <a:spcPts val="0"/>
              </a:spcAft>
              <a:buClr>
                <a:srgbClr val="2D3293"/>
              </a:buClr>
              <a:buSzPts val="3000"/>
              <a:buFont typeface="Open Sans"/>
              <a:buNone/>
              <a:defRPr sz="4000" b="1" i="0">
                <a:solidFill>
                  <a:srgbClr val="2D3293"/>
                </a:solidFill>
                <a:latin typeface="Open Sans"/>
                <a:ea typeface="Open Sans"/>
                <a:cs typeface="Open Sans"/>
                <a:sym typeface="Open Sans"/>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25" name="Google Shape;225;p117"/>
          <p:cNvSpPr txBox="1">
            <a:spLocks noGrp="1"/>
          </p:cNvSpPr>
          <p:nvPr>
            <p:ph type="body" idx="2"/>
          </p:nvPr>
        </p:nvSpPr>
        <p:spPr>
          <a:xfrm>
            <a:off x="4176060" y="6652302"/>
            <a:ext cx="7901640" cy="1517337"/>
          </a:xfrm>
          <a:prstGeom prst="rect">
            <a:avLst/>
          </a:prstGeom>
          <a:noFill/>
          <a:ln>
            <a:noFill/>
          </a:ln>
        </p:spPr>
        <p:txBody>
          <a:bodyPr spcFirstLastPara="1" wrap="square" lIns="0" tIns="108000" rIns="0" bIns="0" anchor="t" anchorCtr="1">
            <a:normAutofit/>
          </a:bodyPr>
          <a:lstStyle>
            <a:lvl1pPr marL="457200" lvl="0" indent="-228600" algn="ctr">
              <a:lnSpc>
                <a:spcPct val="100000"/>
              </a:lnSpc>
              <a:spcBef>
                <a:spcPts val="3900"/>
              </a:spcBef>
              <a:spcAft>
                <a:spcPts val="0"/>
              </a:spcAft>
              <a:buClr>
                <a:schemeClr val="accent2"/>
              </a:buClr>
              <a:buSzPts val="2400"/>
              <a:buFont typeface="Open Sans"/>
              <a:buNone/>
              <a:defRPr sz="3200" b="0" i="0">
                <a:solidFill>
                  <a:schemeClr val="accent2"/>
                </a:solidFill>
                <a:latin typeface="Open Sans"/>
                <a:ea typeface="Open Sans"/>
                <a:cs typeface="Open Sans"/>
                <a:sym typeface="Open Sans"/>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26" name="Google Shape;226;p117"/>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311728929"/>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Cover 1">
  <p:cSld name="Cover 1">
    <p:bg>
      <p:bgPr>
        <a:solidFill>
          <a:schemeClr val="lt1"/>
        </a:solidFill>
        <a:effectLst/>
      </p:bgPr>
    </p:bg>
    <p:spTree>
      <p:nvGrpSpPr>
        <p:cNvPr id="1" name="Shape 227"/>
        <p:cNvGrpSpPr/>
        <p:nvPr/>
      </p:nvGrpSpPr>
      <p:grpSpPr>
        <a:xfrm>
          <a:off x="0" y="0"/>
          <a:ext cx="0" cy="0"/>
          <a:chOff x="0" y="0"/>
          <a:chExt cx="0" cy="0"/>
        </a:xfrm>
      </p:grpSpPr>
      <p:pic>
        <p:nvPicPr>
          <p:cNvPr id="228" name="Google Shape;228;p118"/>
          <p:cNvPicPr preferRelativeResize="0"/>
          <p:nvPr/>
        </p:nvPicPr>
        <p:blipFill rotWithShape="1">
          <a:blip r:embed="rId2">
            <a:alphaModFix/>
          </a:blip>
          <a:srcRect/>
          <a:stretch/>
        </p:blipFill>
        <p:spPr>
          <a:xfrm>
            <a:off x="-6350" y="0"/>
            <a:ext cx="16273463" cy="9144000"/>
          </a:xfrm>
          <a:prstGeom prst="rect">
            <a:avLst/>
          </a:prstGeom>
          <a:noFill/>
          <a:ln>
            <a:noFill/>
          </a:ln>
        </p:spPr>
      </p:pic>
      <p:sp>
        <p:nvSpPr>
          <p:cNvPr id="229" name="Google Shape;229;p118"/>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811273090"/>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Cover 2">
  <p:cSld name="Cover 2">
    <p:spTree>
      <p:nvGrpSpPr>
        <p:cNvPr id="1" name="Shape 230"/>
        <p:cNvGrpSpPr/>
        <p:nvPr/>
      </p:nvGrpSpPr>
      <p:grpSpPr>
        <a:xfrm>
          <a:off x="0" y="0"/>
          <a:ext cx="0" cy="0"/>
          <a:chOff x="0" y="0"/>
          <a:chExt cx="0" cy="0"/>
        </a:xfrm>
      </p:grpSpPr>
      <p:pic>
        <p:nvPicPr>
          <p:cNvPr id="231" name="Google Shape;231;p119"/>
          <p:cNvPicPr preferRelativeResize="0"/>
          <p:nvPr/>
        </p:nvPicPr>
        <p:blipFill rotWithShape="1">
          <a:blip r:embed="rId2">
            <a:alphaModFix/>
          </a:blip>
          <a:srcRect/>
          <a:stretch/>
        </p:blipFill>
        <p:spPr>
          <a:xfrm>
            <a:off x="11113" y="0"/>
            <a:ext cx="16271875" cy="9166225"/>
          </a:xfrm>
          <a:prstGeom prst="rect">
            <a:avLst/>
          </a:prstGeom>
          <a:noFill/>
          <a:ln>
            <a:noFill/>
          </a:ln>
        </p:spPr>
      </p:pic>
      <p:sp>
        <p:nvSpPr>
          <p:cNvPr id="232" name="Google Shape;232;p119"/>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rgbClr val="000000"/>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72198535"/>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Title 1">
  <p:cSld name="Title 1">
    <p:spTree>
      <p:nvGrpSpPr>
        <p:cNvPr id="1" name="Shape 233"/>
        <p:cNvGrpSpPr/>
        <p:nvPr/>
      </p:nvGrpSpPr>
      <p:grpSpPr>
        <a:xfrm>
          <a:off x="0" y="0"/>
          <a:ext cx="0" cy="0"/>
          <a:chOff x="0" y="0"/>
          <a:chExt cx="0" cy="0"/>
        </a:xfrm>
      </p:grpSpPr>
      <p:pic>
        <p:nvPicPr>
          <p:cNvPr id="234" name="Google Shape;234;p120"/>
          <p:cNvPicPr preferRelativeResize="0"/>
          <p:nvPr/>
        </p:nvPicPr>
        <p:blipFill rotWithShape="1">
          <a:blip r:embed="rId2">
            <a:alphaModFix/>
          </a:blip>
          <a:srcRect/>
          <a:stretch/>
        </p:blipFill>
        <p:spPr>
          <a:xfrm>
            <a:off x="20638" y="325438"/>
            <a:ext cx="16235362" cy="9145587"/>
          </a:xfrm>
          <a:prstGeom prst="rect">
            <a:avLst/>
          </a:prstGeom>
          <a:noFill/>
          <a:ln>
            <a:noFill/>
          </a:ln>
        </p:spPr>
      </p:pic>
      <p:pic>
        <p:nvPicPr>
          <p:cNvPr id="235" name="Google Shape;235;p120"/>
          <p:cNvPicPr preferRelativeResize="0"/>
          <p:nvPr/>
        </p:nvPicPr>
        <p:blipFill rotWithShape="1">
          <a:blip r:embed="rId3">
            <a:alphaModFix/>
          </a:blip>
          <a:srcRect/>
          <a:stretch/>
        </p:blipFill>
        <p:spPr>
          <a:xfrm>
            <a:off x="7643813" y="374650"/>
            <a:ext cx="966787" cy="966788"/>
          </a:xfrm>
          <a:prstGeom prst="rect">
            <a:avLst/>
          </a:prstGeom>
          <a:noFill/>
          <a:ln>
            <a:noFill/>
          </a:ln>
        </p:spPr>
      </p:pic>
      <p:pic>
        <p:nvPicPr>
          <p:cNvPr id="236" name="Google Shape;236;p120"/>
          <p:cNvPicPr preferRelativeResize="0"/>
          <p:nvPr/>
        </p:nvPicPr>
        <p:blipFill rotWithShape="1">
          <a:blip r:embed="rId4">
            <a:alphaModFix/>
          </a:blip>
          <a:srcRect/>
          <a:stretch/>
        </p:blipFill>
        <p:spPr>
          <a:xfrm>
            <a:off x="711200" y="8204200"/>
            <a:ext cx="2076450" cy="741363"/>
          </a:xfrm>
          <a:prstGeom prst="rect">
            <a:avLst/>
          </a:prstGeom>
          <a:noFill/>
          <a:ln>
            <a:noFill/>
          </a:ln>
        </p:spPr>
      </p:pic>
      <p:pic>
        <p:nvPicPr>
          <p:cNvPr id="237" name="Google Shape;237;p120"/>
          <p:cNvPicPr preferRelativeResize="0"/>
          <p:nvPr/>
        </p:nvPicPr>
        <p:blipFill rotWithShape="1">
          <a:blip r:embed="rId5">
            <a:alphaModFix/>
          </a:blip>
          <a:srcRect/>
          <a:stretch/>
        </p:blipFill>
        <p:spPr>
          <a:xfrm>
            <a:off x="3238500" y="8328025"/>
            <a:ext cx="830263" cy="576263"/>
          </a:xfrm>
          <a:prstGeom prst="rect">
            <a:avLst/>
          </a:prstGeom>
          <a:noFill/>
          <a:ln>
            <a:noFill/>
          </a:ln>
        </p:spPr>
      </p:pic>
      <p:pic>
        <p:nvPicPr>
          <p:cNvPr id="238" name="Google Shape;238;p120"/>
          <p:cNvPicPr preferRelativeResize="0"/>
          <p:nvPr/>
        </p:nvPicPr>
        <p:blipFill rotWithShape="1">
          <a:blip r:embed="rId6">
            <a:alphaModFix/>
          </a:blip>
          <a:srcRect/>
          <a:stretch/>
        </p:blipFill>
        <p:spPr>
          <a:xfrm>
            <a:off x="14725650" y="8496300"/>
            <a:ext cx="703263" cy="252413"/>
          </a:xfrm>
          <a:prstGeom prst="rect">
            <a:avLst/>
          </a:prstGeom>
          <a:noFill/>
          <a:ln>
            <a:noFill/>
          </a:ln>
        </p:spPr>
      </p:pic>
      <p:pic>
        <p:nvPicPr>
          <p:cNvPr id="239" name="Google Shape;239;p120"/>
          <p:cNvPicPr preferRelativeResize="0"/>
          <p:nvPr/>
        </p:nvPicPr>
        <p:blipFill rotWithShape="1">
          <a:blip r:embed="rId7">
            <a:alphaModFix/>
          </a:blip>
          <a:srcRect/>
          <a:stretch/>
        </p:blipFill>
        <p:spPr>
          <a:xfrm>
            <a:off x="12333288" y="8459788"/>
            <a:ext cx="431800" cy="358775"/>
          </a:xfrm>
          <a:prstGeom prst="rect">
            <a:avLst/>
          </a:prstGeom>
          <a:noFill/>
          <a:ln>
            <a:noFill/>
          </a:ln>
        </p:spPr>
      </p:pic>
      <p:sp>
        <p:nvSpPr>
          <p:cNvPr id="240" name="Google Shape;240;p120"/>
          <p:cNvSpPr txBox="1"/>
          <p:nvPr/>
        </p:nvSpPr>
        <p:spPr>
          <a:xfrm>
            <a:off x="12549188" y="8456613"/>
            <a:ext cx="1958975" cy="277812"/>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sp>
        <p:nvSpPr>
          <p:cNvPr id="241" name="Google Shape;241;p120"/>
          <p:cNvSpPr txBox="1">
            <a:spLocks noGrp="1"/>
          </p:cNvSpPr>
          <p:nvPr>
            <p:ph type="body" idx="1"/>
          </p:nvPr>
        </p:nvSpPr>
        <p:spPr>
          <a:xfrm>
            <a:off x="2476500" y="2590647"/>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rgbClr val="2D3293"/>
              </a:buClr>
              <a:buSzPts val="6000"/>
              <a:buFont typeface="Helvetica Neue"/>
              <a:buNone/>
              <a:defRPr sz="8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42" name="Google Shape;242;p120"/>
          <p:cNvSpPr txBox="1">
            <a:spLocks noGrp="1"/>
          </p:cNvSpPr>
          <p:nvPr>
            <p:ph type="body" idx="2"/>
          </p:nvPr>
        </p:nvSpPr>
        <p:spPr>
          <a:xfrm>
            <a:off x="2476500" y="53558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43" name="Google Shape;243;p120"/>
          <p:cNvSpPr txBox="1">
            <a:spLocks noGrp="1"/>
          </p:cNvSpPr>
          <p:nvPr>
            <p:ph type="body" idx="3"/>
          </p:nvPr>
        </p:nvSpPr>
        <p:spPr>
          <a:xfrm>
            <a:off x="4176060" y="1387791"/>
            <a:ext cx="7901640" cy="492443"/>
          </a:xfrm>
          <a:prstGeom prst="rect">
            <a:avLst/>
          </a:prstGeom>
          <a:noFill/>
          <a:ln>
            <a:noFill/>
          </a:ln>
        </p:spPr>
        <p:txBody>
          <a:bodyPr spcFirstLastPara="1" wrap="square" lIns="0" tIns="0" rIns="0" bIns="0" anchor="b" anchorCtr="1">
            <a:spAutoFit/>
          </a:bodyPr>
          <a:lstStyle>
            <a:lvl1pPr marL="457200" lvl="0" indent="-228600" algn="r">
              <a:lnSpc>
                <a:spcPct val="100000"/>
              </a:lnSpc>
              <a:spcBef>
                <a:spcPts val="3900"/>
              </a:spcBef>
              <a:spcAft>
                <a:spcPts val="0"/>
              </a:spcAft>
              <a:buClr>
                <a:srgbClr val="2D3293"/>
              </a:buClr>
              <a:buSzPts val="2400"/>
              <a:buFont typeface="Helvetica Neue"/>
              <a:buNone/>
              <a:defRPr sz="32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44" name="Google Shape;244;p120"/>
          <p:cNvSpPr txBox="1">
            <a:spLocks noGrp="1"/>
          </p:cNvSpPr>
          <p:nvPr>
            <p:ph type="body" idx="4"/>
          </p:nvPr>
        </p:nvSpPr>
        <p:spPr>
          <a:xfrm>
            <a:off x="4176060" y="1880235"/>
            <a:ext cx="7901640" cy="528794"/>
          </a:xfrm>
          <a:prstGeom prst="rect">
            <a:avLst/>
          </a:prstGeom>
          <a:noFill/>
          <a:ln>
            <a:noFill/>
          </a:ln>
        </p:spPr>
        <p:txBody>
          <a:bodyPr spcFirstLastPara="1" wrap="square" lIns="0" tIns="36000" rIns="0" bIns="0" anchor="t" anchorCtr="1">
            <a:spAutoFit/>
          </a:bodyPr>
          <a:lstStyle>
            <a:lvl1pPr marL="457200" lvl="0" indent="-228600" algn="ctr">
              <a:lnSpc>
                <a:spcPct val="100000"/>
              </a:lnSpc>
              <a:spcBef>
                <a:spcPts val="3900"/>
              </a:spcBef>
              <a:spcAft>
                <a:spcPts val="0"/>
              </a:spcAft>
              <a:buClr>
                <a:schemeClr val="accent2"/>
              </a:buClr>
              <a:buSzPts val="2400"/>
              <a:buFont typeface="Helvetica Neue Light"/>
              <a:buNone/>
              <a:defRPr sz="32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45" name="Google Shape;245;p120"/>
          <p:cNvSpPr txBox="1">
            <a:spLocks noGrp="1"/>
          </p:cNvSpPr>
          <p:nvPr>
            <p:ph type="ftr" idx="11"/>
          </p:nvPr>
        </p:nvSpPr>
        <p:spPr>
          <a:xfrm>
            <a:off x="4832350" y="8415338"/>
            <a:ext cx="6889750"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400"/>
              <a:buNone/>
              <a:defRPr>
                <a:solidFill>
                  <a:srgbClr val="00000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6" name="Google Shape;246;p120"/>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779797618"/>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Title 2">
  <p:cSld name="Title 2">
    <p:spTree>
      <p:nvGrpSpPr>
        <p:cNvPr id="1" name="Shape 247"/>
        <p:cNvGrpSpPr/>
        <p:nvPr/>
      </p:nvGrpSpPr>
      <p:grpSpPr>
        <a:xfrm>
          <a:off x="0" y="0"/>
          <a:ext cx="0" cy="0"/>
          <a:chOff x="0" y="0"/>
          <a:chExt cx="0" cy="0"/>
        </a:xfrm>
      </p:grpSpPr>
      <p:pic>
        <p:nvPicPr>
          <p:cNvPr id="248" name="Google Shape;248;p121"/>
          <p:cNvPicPr preferRelativeResize="0"/>
          <p:nvPr/>
        </p:nvPicPr>
        <p:blipFill rotWithShape="1">
          <a:blip r:embed="rId2">
            <a:alphaModFix/>
          </a:blip>
          <a:srcRect/>
          <a:stretch/>
        </p:blipFill>
        <p:spPr>
          <a:xfrm>
            <a:off x="-46038" y="2732088"/>
            <a:ext cx="4271963" cy="6408737"/>
          </a:xfrm>
          <a:prstGeom prst="rect">
            <a:avLst/>
          </a:prstGeom>
          <a:noFill/>
          <a:ln>
            <a:noFill/>
          </a:ln>
        </p:spPr>
      </p:pic>
      <p:cxnSp>
        <p:nvCxnSpPr>
          <p:cNvPr id="249" name="Google Shape;249;p121"/>
          <p:cNvCxnSpPr/>
          <p:nvPr/>
        </p:nvCxnSpPr>
        <p:spPr>
          <a:xfrm>
            <a:off x="8140700" y="710160"/>
            <a:ext cx="0" cy="1079500"/>
          </a:xfrm>
          <a:prstGeom prst="straightConnector1">
            <a:avLst/>
          </a:prstGeom>
          <a:noFill/>
          <a:ln w="12700" cap="flat" cmpd="sng">
            <a:solidFill>
              <a:srgbClr val="D6D6D6"/>
            </a:solidFill>
            <a:prstDash val="solid"/>
            <a:miter lim="400000"/>
            <a:headEnd type="none" w="sm" len="sm"/>
            <a:tailEnd type="none" w="sm" len="sm"/>
          </a:ln>
        </p:spPr>
      </p:cxnSp>
      <p:pic>
        <p:nvPicPr>
          <p:cNvPr id="250" name="Google Shape;250;p121"/>
          <p:cNvPicPr preferRelativeResize="0"/>
          <p:nvPr/>
        </p:nvPicPr>
        <p:blipFill rotWithShape="1">
          <a:blip r:embed="rId2">
            <a:alphaModFix/>
          </a:blip>
          <a:srcRect/>
          <a:stretch/>
        </p:blipFill>
        <p:spPr>
          <a:xfrm rot="10800000">
            <a:off x="12044362" y="-14288"/>
            <a:ext cx="4273550" cy="6408738"/>
          </a:xfrm>
          <a:prstGeom prst="rect">
            <a:avLst/>
          </a:prstGeom>
          <a:noFill/>
          <a:ln>
            <a:noFill/>
          </a:ln>
        </p:spPr>
      </p:pic>
      <p:pic>
        <p:nvPicPr>
          <p:cNvPr id="251" name="Google Shape;251;p121"/>
          <p:cNvPicPr preferRelativeResize="0"/>
          <p:nvPr/>
        </p:nvPicPr>
        <p:blipFill rotWithShape="1">
          <a:blip r:embed="rId3">
            <a:alphaModFix/>
          </a:blip>
          <a:srcRect/>
          <a:stretch/>
        </p:blipFill>
        <p:spPr>
          <a:xfrm>
            <a:off x="14725650" y="8496300"/>
            <a:ext cx="703263" cy="252413"/>
          </a:xfrm>
          <a:prstGeom prst="rect">
            <a:avLst/>
          </a:prstGeom>
          <a:noFill/>
          <a:ln>
            <a:noFill/>
          </a:ln>
        </p:spPr>
      </p:pic>
      <p:pic>
        <p:nvPicPr>
          <p:cNvPr id="252" name="Google Shape;252;p121"/>
          <p:cNvPicPr preferRelativeResize="0"/>
          <p:nvPr/>
        </p:nvPicPr>
        <p:blipFill rotWithShape="1">
          <a:blip r:embed="rId4">
            <a:alphaModFix/>
          </a:blip>
          <a:srcRect/>
          <a:stretch/>
        </p:blipFill>
        <p:spPr>
          <a:xfrm>
            <a:off x="12333288" y="8459788"/>
            <a:ext cx="431800" cy="358775"/>
          </a:xfrm>
          <a:prstGeom prst="rect">
            <a:avLst/>
          </a:prstGeom>
          <a:noFill/>
          <a:ln>
            <a:noFill/>
          </a:ln>
        </p:spPr>
      </p:pic>
      <p:sp>
        <p:nvSpPr>
          <p:cNvPr id="253" name="Google Shape;253;p121"/>
          <p:cNvSpPr txBox="1"/>
          <p:nvPr/>
        </p:nvSpPr>
        <p:spPr>
          <a:xfrm>
            <a:off x="12549188" y="8456613"/>
            <a:ext cx="1958975" cy="277812"/>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sp>
        <p:nvSpPr>
          <p:cNvPr id="254" name="Google Shape;254;p121"/>
          <p:cNvSpPr txBox="1">
            <a:spLocks noGrp="1"/>
          </p:cNvSpPr>
          <p:nvPr>
            <p:ph type="body" idx="1"/>
          </p:nvPr>
        </p:nvSpPr>
        <p:spPr>
          <a:xfrm>
            <a:off x="2476500" y="51653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5" name="Google Shape;255;p121"/>
          <p:cNvSpPr txBox="1">
            <a:spLocks noGrp="1"/>
          </p:cNvSpPr>
          <p:nvPr>
            <p:ph type="body" idx="2"/>
          </p:nvPr>
        </p:nvSpPr>
        <p:spPr>
          <a:xfrm>
            <a:off x="3483261" y="804674"/>
            <a:ext cx="4390737" cy="461981"/>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6" name="Google Shape;256;p121"/>
          <p:cNvSpPr txBox="1">
            <a:spLocks noGrp="1"/>
          </p:cNvSpPr>
          <p:nvPr>
            <p:ph type="body" idx="3"/>
          </p:nvPr>
        </p:nvSpPr>
        <p:spPr>
          <a:xfrm>
            <a:off x="3483260" y="1266655"/>
            <a:ext cx="4390737"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7" name="Google Shape;257;p121"/>
          <p:cNvSpPr txBox="1">
            <a:spLocks noGrp="1"/>
          </p:cNvSpPr>
          <p:nvPr>
            <p:ph type="body" idx="4"/>
          </p:nvPr>
        </p:nvSpPr>
        <p:spPr>
          <a:xfrm>
            <a:off x="8398161" y="804674"/>
            <a:ext cx="4390737" cy="4619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8" name="Google Shape;258;p121"/>
          <p:cNvSpPr txBox="1">
            <a:spLocks noGrp="1"/>
          </p:cNvSpPr>
          <p:nvPr>
            <p:ph type="body" idx="5"/>
          </p:nvPr>
        </p:nvSpPr>
        <p:spPr>
          <a:xfrm>
            <a:off x="8398160" y="1266655"/>
            <a:ext cx="4390737"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39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9" name="Google Shape;259;p121"/>
          <p:cNvSpPr txBox="1">
            <a:spLocks noGrp="1"/>
          </p:cNvSpPr>
          <p:nvPr>
            <p:ph type="body" idx="6"/>
          </p:nvPr>
        </p:nvSpPr>
        <p:spPr>
          <a:xfrm>
            <a:off x="2476500" y="2401376"/>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rgbClr val="2D3293"/>
              </a:buClr>
              <a:buSzPts val="6000"/>
              <a:buFont typeface="Helvetica Neue"/>
              <a:buNone/>
              <a:defRPr sz="8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60" name="Google Shape;260;p121"/>
          <p:cNvSpPr txBox="1">
            <a:spLocks noGrp="1"/>
          </p:cNvSpPr>
          <p:nvPr>
            <p:ph type="ftr" idx="11"/>
          </p:nvPr>
        </p:nvSpPr>
        <p:spPr>
          <a:xfrm>
            <a:off x="4832350" y="8415338"/>
            <a:ext cx="6592888"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1" name="Google Shape;261;p121"/>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rgbClr val="4687E6"/>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rgbClr val="4687E6"/>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rgbClr val="4687E6"/>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rgbClr val="4687E6"/>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rgbClr val="4687E6"/>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rgbClr val="4687E6"/>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rgbClr val="4687E6"/>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rgbClr val="4687E6"/>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rgbClr val="4687E6"/>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160319496"/>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1_Title 2">
  <p:cSld name="1_Title 2">
    <p:spTree>
      <p:nvGrpSpPr>
        <p:cNvPr id="1" name="Shape 262"/>
        <p:cNvGrpSpPr/>
        <p:nvPr/>
      </p:nvGrpSpPr>
      <p:grpSpPr>
        <a:xfrm>
          <a:off x="0" y="0"/>
          <a:ext cx="0" cy="0"/>
          <a:chOff x="0" y="0"/>
          <a:chExt cx="0" cy="0"/>
        </a:xfrm>
      </p:grpSpPr>
      <p:pic>
        <p:nvPicPr>
          <p:cNvPr id="263" name="Google Shape;263;p122"/>
          <p:cNvPicPr preferRelativeResize="0"/>
          <p:nvPr/>
        </p:nvPicPr>
        <p:blipFill rotWithShape="1">
          <a:blip r:embed="rId2">
            <a:alphaModFix/>
          </a:blip>
          <a:srcRect t="15615" b="-15613"/>
          <a:stretch/>
        </p:blipFill>
        <p:spPr>
          <a:xfrm>
            <a:off x="0" y="0"/>
            <a:ext cx="16256001" cy="10837863"/>
          </a:xfrm>
          <a:prstGeom prst="rect">
            <a:avLst/>
          </a:prstGeom>
          <a:noFill/>
          <a:ln>
            <a:noFill/>
          </a:ln>
        </p:spPr>
      </p:pic>
      <p:sp>
        <p:nvSpPr>
          <p:cNvPr id="264" name="Google Shape;264;p122"/>
          <p:cNvSpPr/>
          <p:nvPr/>
        </p:nvSpPr>
        <p:spPr>
          <a:xfrm>
            <a:off x="61380" y="0"/>
            <a:ext cx="16256001" cy="7561913"/>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cxnSp>
        <p:nvCxnSpPr>
          <p:cNvPr id="265" name="Google Shape;265;p122"/>
          <p:cNvCxnSpPr/>
          <p:nvPr/>
        </p:nvCxnSpPr>
        <p:spPr>
          <a:xfrm>
            <a:off x="8140700" y="710160"/>
            <a:ext cx="0" cy="1079500"/>
          </a:xfrm>
          <a:prstGeom prst="straightConnector1">
            <a:avLst/>
          </a:prstGeom>
          <a:noFill/>
          <a:ln w="12700" cap="flat" cmpd="sng">
            <a:solidFill>
              <a:srgbClr val="D6D6D6"/>
            </a:solidFill>
            <a:prstDash val="solid"/>
            <a:miter lim="400000"/>
            <a:headEnd type="none" w="sm" len="sm"/>
            <a:tailEnd type="none" w="sm" len="sm"/>
          </a:ln>
        </p:spPr>
      </p:cxnSp>
      <p:sp>
        <p:nvSpPr>
          <p:cNvPr id="266" name="Google Shape;266;p122"/>
          <p:cNvSpPr/>
          <p:nvPr/>
        </p:nvSpPr>
        <p:spPr>
          <a:xfrm>
            <a:off x="0" y="8065033"/>
            <a:ext cx="16256001" cy="1117600"/>
          </a:xfrm>
          <a:prstGeom prst="rect">
            <a:avLst/>
          </a:prstGeom>
          <a:solidFill>
            <a:schemeClr val="lt1"/>
          </a:solidFill>
          <a:ln>
            <a:noFill/>
          </a:ln>
          <a:effectLst>
            <a:outerShdw blurRad="25400" dist="12700" dir="5400000" rotWithShape="0">
              <a:schemeClr val="l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267" name="Google Shape;267;p122"/>
          <p:cNvPicPr preferRelativeResize="0"/>
          <p:nvPr/>
        </p:nvPicPr>
        <p:blipFill rotWithShape="1">
          <a:blip r:embed="rId3">
            <a:alphaModFix/>
          </a:blip>
          <a:srcRect/>
          <a:stretch/>
        </p:blipFill>
        <p:spPr>
          <a:xfrm>
            <a:off x="14725650" y="8496300"/>
            <a:ext cx="703263" cy="252413"/>
          </a:xfrm>
          <a:prstGeom prst="rect">
            <a:avLst/>
          </a:prstGeom>
          <a:noFill/>
          <a:ln>
            <a:noFill/>
          </a:ln>
        </p:spPr>
      </p:pic>
      <p:pic>
        <p:nvPicPr>
          <p:cNvPr id="268" name="Google Shape;268;p122"/>
          <p:cNvPicPr preferRelativeResize="0"/>
          <p:nvPr/>
        </p:nvPicPr>
        <p:blipFill rotWithShape="1">
          <a:blip r:embed="rId4">
            <a:alphaModFix/>
          </a:blip>
          <a:srcRect/>
          <a:stretch/>
        </p:blipFill>
        <p:spPr>
          <a:xfrm>
            <a:off x="12333288" y="8459788"/>
            <a:ext cx="431800" cy="358775"/>
          </a:xfrm>
          <a:prstGeom prst="rect">
            <a:avLst/>
          </a:prstGeom>
          <a:noFill/>
          <a:ln>
            <a:noFill/>
          </a:ln>
        </p:spPr>
      </p:pic>
      <p:sp>
        <p:nvSpPr>
          <p:cNvPr id="269" name="Google Shape;269;p122"/>
          <p:cNvSpPr txBox="1"/>
          <p:nvPr/>
        </p:nvSpPr>
        <p:spPr>
          <a:xfrm>
            <a:off x="12549188" y="8456613"/>
            <a:ext cx="1958975" cy="277812"/>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pic>
        <p:nvPicPr>
          <p:cNvPr id="270" name="Google Shape;270;p122"/>
          <p:cNvPicPr preferRelativeResize="0"/>
          <p:nvPr/>
        </p:nvPicPr>
        <p:blipFill rotWithShape="1">
          <a:blip r:embed="rId5">
            <a:alphaModFix/>
          </a:blip>
          <a:srcRect/>
          <a:stretch/>
        </p:blipFill>
        <p:spPr>
          <a:xfrm rot="10800000">
            <a:off x="12044362" y="-14288"/>
            <a:ext cx="4273550" cy="6408738"/>
          </a:xfrm>
          <a:prstGeom prst="rect">
            <a:avLst/>
          </a:prstGeom>
          <a:noFill/>
          <a:ln>
            <a:noFill/>
          </a:ln>
        </p:spPr>
      </p:pic>
      <p:sp>
        <p:nvSpPr>
          <p:cNvPr id="271" name="Google Shape;271;p122"/>
          <p:cNvSpPr txBox="1">
            <a:spLocks noGrp="1"/>
          </p:cNvSpPr>
          <p:nvPr>
            <p:ph type="body" idx="1"/>
          </p:nvPr>
        </p:nvSpPr>
        <p:spPr>
          <a:xfrm>
            <a:off x="2476500" y="51653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CBFFFF"/>
              </a:buClr>
              <a:buSzPts val="3150"/>
              <a:buFont typeface="Helvetica Neue"/>
              <a:buNone/>
              <a:defRPr sz="4200" b="0" i="0">
                <a:solidFill>
                  <a:srgbClr val="CBFFFF"/>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2" name="Google Shape;272;p122"/>
          <p:cNvSpPr txBox="1">
            <a:spLocks noGrp="1"/>
          </p:cNvSpPr>
          <p:nvPr>
            <p:ph type="body" idx="2"/>
          </p:nvPr>
        </p:nvSpPr>
        <p:spPr>
          <a:xfrm>
            <a:off x="3483261" y="804674"/>
            <a:ext cx="4390737" cy="461981"/>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chemeClr val="lt1"/>
              </a:buClr>
              <a:buSzPts val="1800"/>
              <a:buFont typeface="Helvetica Neue"/>
              <a:buNone/>
              <a:defRPr sz="24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3" name="Google Shape;273;p122"/>
          <p:cNvSpPr txBox="1">
            <a:spLocks noGrp="1"/>
          </p:cNvSpPr>
          <p:nvPr>
            <p:ph type="body" idx="3"/>
          </p:nvPr>
        </p:nvSpPr>
        <p:spPr>
          <a:xfrm>
            <a:off x="3483260" y="1266655"/>
            <a:ext cx="4390737"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rgbClr val="C1EAFA"/>
              </a:buClr>
              <a:buSzPts val="1500"/>
              <a:buFont typeface="Helvetica Neue"/>
              <a:buNone/>
              <a:defRPr sz="2000" b="0" i="0">
                <a:solidFill>
                  <a:srgbClr val="C1EAFA"/>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4" name="Google Shape;274;p122"/>
          <p:cNvSpPr txBox="1">
            <a:spLocks noGrp="1"/>
          </p:cNvSpPr>
          <p:nvPr>
            <p:ph type="body" idx="4"/>
          </p:nvPr>
        </p:nvSpPr>
        <p:spPr>
          <a:xfrm>
            <a:off x="8398161" y="804674"/>
            <a:ext cx="4390737" cy="4619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chemeClr val="lt1"/>
              </a:buClr>
              <a:buSzPts val="1800"/>
              <a:buFont typeface="Helvetica Neue"/>
              <a:buNone/>
              <a:defRPr sz="24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5" name="Google Shape;275;p122"/>
          <p:cNvSpPr txBox="1">
            <a:spLocks noGrp="1"/>
          </p:cNvSpPr>
          <p:nvPr>
            <p:ph type="body" idx="5"/>
          </p:nvPr>
        </p:nvSpPr>
        <p:spPr>
          <a:xfrm>
            <a:off x="8398160" y="1266655"/>
            <a:ext cx="4390737"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3900"/>
              </a:spcBef>
              <a:spcAft>
                <a:spcPts val="0"/>
              </a:spcAft>
              <a:buClr>
                <a:srgbClr val="C1EAFA"/>
              </a:buClr>
              <a:buSzPts val="1500"/>
              <a:buFont typeface="Helvetica Neue"/>
              <a:buNone/>
              <a:defRPr sz="2000" b="0" i="0">
                <a:solidFill>
                  <a:srgbClr val="C1EAFA"/>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6" name="Google Shape;276;p122"/>
          <p:cNvSpPr txBox="1">
            <a:spLocks noGrp="1"/>
          </p:cNvSpPr>
          <p:nvPr>
            <p:ph type="body" idx="6"/>
          </p:nvPr>
        </p:nvSpPr>
        <p:spPr>
          <a:xfrm>
            <a:off x="2476500" y="2401376"/>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chemeClr val="lt1"/>
              </a:buClr>
              <a:buSzPts val="6000"/>
              <a:buFont typeface="Helvetica Neue"/>
              <a:buNone/>
              <a:defRPr sz="8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77" name="Google Shape;277;p122"/>
          <p:cNvSpPr txBox="1">
            <a:spLocks noGrp="1"/>
          </p:cNvSpPr>
          <p:nvPr>
            <p:ph type="ftr" idx="11"/>
          </p:nvPr>
        </p:nvSpPr>
        <p:spPr>
          <a:xfrm>
            <a:off x="4832350" y="8415338"/>
            <a:ext cx="6592888"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8" name="Google Shape;278;p122"/>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rgbClr val="CBFFFF"/>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rgbClr val="CBFFFF"/>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rgbClr val="CBFFFF"/>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rgbClr val="CBFFFF"/>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rgbClr val="CBFFFF"/>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rgbClr val="CBFFFF"/>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rgbClr val="CBFFFF"/>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rgbClr val="CBFFFF"/>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rgbClr val="CBFFFF"/>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132108312"/>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Title 3">
  <p:cSld name="Title 3">
    <p:spTree>
      <p:nvGrpSpPr>
        <p:cNvPr id="1" name="Shape 279"/>
        <p:cNvGrpSpPr/>
        <p:nvPr/>
      </p:nvGrpSpPr>
      <p:grpSpPr>
        <a:xfrm>
          <a:off x="0" y="0"/>
          <a:ext cx="0" cy="0"/>
          <a:chOff x="0" y="0"/>
          <a:chExt cx="0" cy="0"/>
        </a:xfrm>
      </p:grpSpPr>
      <p:pic>
        <p:nvPicPr>
          <p:cNvPr id="280" name="Google Shape;280;p123"/>
          <p:cNvPicPr preferRelativeResize="0"/>
          <p:nvPr/>
        </p:nvPicPr>
        <p:blipFill rotWithShape="1">
          <a:blip r:embed="rId2">
            <a:alphaModFix amt="50000"/>
          </a:blip>
          <a:srcRect/>
          <a:stretch/>
        </p:blipFill>
        <p:spPr>
          <a:xfrm>
            <a:off x="1993900" y="4763"/>
            <a:ext cx="14241463" cy="8021637"/>
          </a:xfrm>
          <a:prstGeom prst="rect">
            <a:avLst/>
          </a:prstGeom>
          <a:noFill/>
          <a:ln>
            <a:noFill/>
          </a:ln>
          <a:effectLst>
            <a:outerShdw blurRad="50800" dist="50800" dir="5400000" algn="ctr" rotWithShape="0">
              <a:schemeClr val="lt1"/>
            </a:outerShdw>
          </a:effectLst>
        </p:spPr>
      </p:pic>
      <p:pic>
        <p:nvPicPr>
          <p:cNvPr id="281" name="Google Shape;281;p123"/>
          <p:cNvPicPr preferRelativeResize="0"/>
          <p:nvPr/>
        </p:nvPicPr>
        <p:blipFill rotWithShape="1">
          <a:blip r:embed="rId3">
            <a:alphaModFix/>
          </a:blip>
          <a:srcRect/>
          <a:stretch/>
        </p:blipFill>
        <p:spPr>
          <a:xfrm>
            <a:off x="14820900" y="8458200"/>
            <a:ext cx="860425" cy="307975"/>
          </a:xfrm>
          <a:prstGeom prst="rect">
            <a:avLst/>
          </a:prstGeom>
          <a:noFill/>
          <a:ln>
            <a:noFill/>
          </a:ln>
        </p:spPr>
      </p:pic>
      <p:grpSp>
        <p:nvGrpSpPr>
          <p:cNvPr id="282" name="Google Shape;282;p123"/>
          <p:cNvGrpSpPr/>
          <p:nvPr/>
        </p:nvGrpSpPr>
        <p:grpSpPr>
          <a:xfrm>
            <a:off x="13347700" y="971550"/>
            <a:ext cx="2535238" cy="481013"/>
            <a:chOff x="11725043" y="8364911"/>
            <a:chExt cx="2536288" cy="481060"/>
          </a:xfrm>
        </p:grpSpPr>
        <p:pic>
          <p:nvPicPr>
            <p:cNvPr id="283" name="Google Shape;283;p123"/>
            <p:cNvPicPr preferRelativeResize="0"/>
            <p:nvPr/>
          </p:nvPicPr>
          <p:blipFill rotWithShape="1">
            <a:blip r:embed="rId4">
              <a:alphaModFix/>
            </a:blip>
            <a:srcRect/>
            <a:stretch/>
          </p:blipFill>
          <p:spPr>
            <a:xfrm>
              <a:off x="11725043" y="8364911"/>
              <a:ext cx="577273" cy="481060"/>
            </a:xfrm>
            <a:prstGeom prst="rect">
              <a:avLst/>
            </a:prstGeom>
            <a:noFill/>
            <a:ln>
              <a:noFill/>
            </a:ln>
          </p:spPr>
        </p:pic>
        <p:sp>
          <p:nvSpPr>
            <p:cNvPr id="284" name="Google Shape;284;p123"/>
            <p:cNvSpPr txBox="1"/>
            <p:nvPr/>
          </p:nvSpPr>
          <p:spPr>
            <a:xfrm>
              <a:off x="12339660" y="8447469"/>
              <a:ext cx="1921671" cy="338171"/>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2200"/>
                <a:buFont typeface="Open Sans"/>
                <a:buNone/>
              </a:pPr>
              <a:r>
                <a:rPr lang="it-IT" sz="2200" b="0" i="0" u="none" strike="noStrike" cap="none">
                  <a:solidFill>
                    <a:srgbClr val="2D3293"/>
                  </a:solidFill>
                  <a:latin typeface="Open Sans"/>
                  <a:ea typeface="Open Sans"/>
                  <a:cs typeface="Open Sans"/>
                  <a:sym typeface="Open Sans"/>
                </a:rPr>
                <a:t>@</a:t>
              </a:r>
              <a:r>
                <a:rPr lang="it-IT" sz="2200" b="1" i="0" u="none" strike="noStrike" cap="none">
                  <a:solidFill>
                    <a:srgbClr val="2D3293"/>
                  </a:solidFill>
                  <a:latin typeface="Open Sans"/>
                  <a:ea typeface="Open Sans"/>
                  <a:cs typeface="Open Sans"/>
                  <a:sym typeface="Open Sans"/>
                </a:rPr>
                <a:t>openaire_eu</a:t>
              </a:r>
              <a:endParaRPr sz="2200" b="1" i="0" u="none" strike="noStrike" cap="none">
                <a:solidFill>
                  <a:srgbClr val="2D3293"/>
                </a:solidFill>
                <a:latin typeface="Open Sans"/>
                <a:ea typeface="Open Sans"/>
                <a:cs typeface="Open Sans"/>
                <a:sym typeface="Open Sans"/>
              </a:endParaRPr>
            </a:p>
          </p:txBody>
        </p:sp>
      </p:grpSp>
      <p:pic>
        <p:nvPicPr>
          <p:cNvPr id="285" name="Google Shape;285;p123"/>
          <p:cNvPicPr preferRelativeResize="0"/>
          <p:nvPr/>
        </p:nvPicPr>
        <p:blipFill rotWithShape="1">
          <a:blip r:embed="rId5">
            <a:alphaModFix/>
          </a:blip>
          <a:srcRect/>
          <a:stretch/>
        </p:blipFill>
        <p:spPr>
          <a:xfrm>
            <a:off x="730250" y="4684713"/>
            <a:ext cx="730250" cy="731837"/>
          </a:xfrm>
          <a:prstGeom prst="rect">
            <a:avLst/>
          </a:prstGeom>
          <a:noFill/>
          <a:ln>
            <a:noFill/>
          </a:ln>
        </p:spPr>
      </p:pic>
      <p:pic>
        <p:nvPicPr>
          <p:cNvPr id="286" name="Google Shape;286;p123"/>
          <p:cNvPicPr preferRelativeResize="0"/>
          <p:nvPr/>
        </p:nvPicPr>
        <p:blipFill rotWithShape="1">
          <a:blip r:embed="rId6">
            <a:alphaModFix/>
          </a:blip>
          <a:srcRect/>
          <a:stretch/>
        </p:blipFill>
        <p:spPr>
          <a:xfrm>
            <a:off x="711200" y="8204200"/>
            <a:ext cx="2076450" cy="741363"/>
          </a:xfrm>
          <a:prstGeom prst="rect">
            <a:avLst/>
          </a:prstGeom>
          <a:noFill/>
          <a:ln>
            <a:noFill/>
          </a:ln>
        </p:spPr>
      </p:pic>
      <p:pic>
        <p:nvPicPr>
          <p:cNvPr id="287" name="Google Shape;287;p123"/>
          <p:cNvPicPr preferRelativeResize="0"/>
          <p:nvPr/>
        </p:nvPicPr>
        <p:blipFill rotWithShape="1">
          <a:blip r:embed="rId7">
            <a:alphaModFix/>
          </a:blip>
          <a:srcRect/>
          <a:stretch/>
        </p:blipFill>
        <p:spPr>
          <a:xfrm>
            <a:off x="3238500" y="8328025"/>
            <a:ext cx="830263" cy="576263"/>
          </a:xfrm>
          <a:prstGeom prst="rect">
            <a:avLst/>
          </a:prstGeom>
          <a:noFill/>
          <a:ln>
            <a:noFill/>
          </a:ln>
        </p:spPr>
      </p:pic>
      <p:sp>
        <p:nvSpPr>
          <p:cNvPr id="288" name="Google Shape;288;p123"/>
          <p:cNvSpPr txBox="1">
            <a:spLocks noGrp="1"/>
          </p:cNvSpPr>
          <p:nvPr>
            <p:ph type="body" idx="1"/>
          </p:nvPr>
        </p:nvSpPr>
        <p:spPr>
          <a:xfrm>
            <a:off x="711199" y="558798"/>
            <a:ext cx="11708984" cy="2429131"/>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accent1"/>
              </a:buClr>
              <a:buSzPts val="6600"/>
              <a:buFont typeface="Helvetica Neue"/>
              <a:buNone/>
              <a:defRPr sz="8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89" name="Google Shape;289;p123"/>
          <p:cNvSpPr txBox="1">
            <a:spLocks noGrp="1"/>
          </p:cNvSpPr>
          <p:nvPr>
            <p:ph type="body" idx="2"/>
          </p:nvPr>
        </p:nvSpPr>
        <p:spPr>
          <a:xfrm>
            <a:off x="711200" y="3004865"/>
            <a:ext cx="11019436" cy="135107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90" name="Google Shape;290;p123"/>
          <p:cNvSpPr txBox="1">
            <a:spLocks noGrp="1"/>
          </p:cNvSpPr>
          <p:nvPr>
            <p:ph type="body" idx="3"/>
          </p:nvPr>
        </p:nvSpPr>
        <p:spPr>
          <a:xfrm>
            <a:off x="1691236" y="4676880"/>
            <a:ext cx="6865653" cy="382019"/>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91" name="Google Shape;291;p123"/>
          <p:cNvSpPr txBox="1">
            <a:spLocks noGrp="1"/>
          </p:cNvSpPr>
          <p:nvPr>
            <p:ph type="body" idx="4"/>
          </p:nvPr>
        </p:nvSpPr>
        <p:spPr>
          <a:xfrm>
            <a:off x="1691236" y="5058900"/>
            <a:ext cx="6865654"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39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92" name="Google Shape;292;p123"/>
          <p:cNvSpPr txBox="1">
            <a:spLocks noGrp="1"/>
          </p:cNvSpPr>
          <p:nvPr>
            <p:ph type="ftr" idx="11"/>
          </p:nvPr>
        </p:nvSpPr>
        <p:spPr>
          <a:xfrm>
            <a:off x="6580188" y="8415338"/>
            <a:ext cx="78454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Helvetica Neue Light"/>
                <a:ea typeface="Helvetica Neue Light"/>
                <a:cs typeface="Helvetica Neue Light"/>
                <a:sym typeface="Helvetica Neue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p123"/>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accen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accen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accen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accen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accen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accen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accen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accen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accen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92123152"/>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Title 4">
  <p:cSld name="Title 4">
    <p:spTree>
      <p:nvGrpSpPr>
        <p:cNvPr id="1" name="Shape 294"/>
        <p:cNvGrpSpPr/>
        <p:nvPr/>
      </p:nvGrpSpPr>
      <p:grpSpPr>
        <a:xfrm>
          <a:off x="0" y="0"/>
          <a:ext cx="0" cy="0"/>
          <a:chOff x="0" y="0"/>
          <a:chExt cx="0" cy="0"/>
        </a:xfrm>
      </p:grpSpPr>
      <p:pic>
        <p:nvPicPr>
          <p:cNvPr id="295" name="Google Shape;295;p124"/>
          <p:cNvPicPr preferRelativeResize="0"/>
          <p:nvPr/>
        </p:nvPicPr>
        <p:blipFill rotWithShape="1">
          <a:blip r:embed="rId2">
            <a:alphaModFix/>
          </a:blip>
          <a:srcRect t="15615" b="-15613"/>
          <a:stretch/>
        </p:blipFill>
        <p:spPr>
          <a:xfrm>
            <a:off x="0" y="0"/>
            <a:ext cx="16256001" cy="10837863"/>
          </a:xfrm>
          <a:prstGeom prst="rect">
            <a:avLst/>
          </a:prstGeom>
          <a:noFill/>
          <a:ln>
            <a:noFill/>
          </a:ln>
        </p:spPr>
      </p:pic>
      <p:sp>
        <p:nvSpPr>
          <p:cNvPr id="296" name="Google Shape;296;p124"/>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97" name="Google Shape;297;p124"/>
          <p:cNvSpPr/>
          <p:nvPr/>
        </p:nvSpPr>
        <p:spPr>
          <a:xfrm>
            <a:off x="0" y="8065033"/>
            <a:ext cx="16256001" cy="1117600"/>
          </a:xfrm>
          <a:prstGeom prst="rect">
            <a:avLst/>
          </a:prstGeom>
          <a:solidFill>
            <a:schemeClr val="lt1"/>
          </a:solidFill>
          <a:ln>
            <a:noFill/>
          </a:ln>
          <a:effectLst>
            <a:outerShdw blurRad="25400" dist="12700" dir="5400000" rotWithShape="0">
              <a:schemeClr val="l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298" name="Google Shape;298;p124"/>
          <p:cNvPicPr preferRelativeResize="0"/>
          <p:nvPr/>
        </p:nvPicPr>
        <p:blipFill rotWithShape="1">
          <a:blip r:embed="rId3">
            <a:alphaModFix/>
          </a:blip>
          <a:srcRect/>
          <a:stretch/>
        </p:blipFill>
        <p:spPr>
          <a:xfrm>
            <a:off x="657225" y="660400"/>
            <a:ext cx="987425" cy="982663"/>
          </a:xfrm>
          <a:prstGeom prst="rect">
            <a:avLst/>
          </a:prstGeom>
          <a:noFill/>
          <a:ln>
            <a:noFill/>
          </a:ln>
        </p:spPr>
      </p:pic>
      <p:pic>
        <p:nvPicPr>
          <p:cNvPr id="299" name="Google Shape;299;p124"/>
          <p:cNvPicPr preferRelativeResize="0"/>
          <p:nvPr/>
        </p:nvPicPr>
        <p:blipFill rotWithShape="1">
          <a:blip r:embed="rId4">
            <a:alphaModFix/>
          </a:blip>
          <a:srcRect/>
          <a:stretch/>
        </p:blipFill>
        <p:spPr>
          <a:xfrm rot="5400000" flipH="1">
            <a:off x="500062" y="5637213"/>
            <a:ext cx="1933575" cy="2933700"/>
          </a:xfrm>
          <a:prstGeom prst="rect">
            <a:avLst/>
          </a:prstGeom>
          <a:noFill/>
          <a:ln>
            <a:noFill/>
          </a:ln>
        </p:spPr>
      </p:pic>
      <p:pic>
        <p:nvPicPr>
          <p:cNvPr id="300" name="Google Shape;300;p124"/>
          <p:cNvPicPr preferRelativeResize="0"/>
          <p:nvPr/>
        </p:nvPicPr>
        <p:blipFill rotWithShape="1">
          <a:blip r:embed="rId5">
            <a:alphaModFix/>
          </a:blip>
          <a:srcRect/>
          <a:stretch/>
        </p:blipFill>
        <p:spPr>
          <a:xfrm>
            <a:off x="14725650" y="8496300"/>
            <a:ext cx="703263" cy="252413"/>
          </a:xfrm>
          <a:prstGeom prst="rect">
            <a:avLst/>
          </a:prstGeom>
          <a:noFill/>
          <a:ln>
            <a:noFill/>
          </a:ln>
        </p:spPr>
      </p:pic>
      <p:pic>
        <p:nvPicPr>
          <p:cNvPr id="301" name="Google Shape;301;p124"/>
          <p:cNvPicPr preferRelativeResize="0"/>
          <p:nvPr/>
        </p:nvPicPr>
        <p:blipFill rotWithShape="1">
          <a:blip r:embed="rId6">
            <a:alphaModFix/>
          </a:blip>
          <a:srcRect/>
          <a:stretch/>
        </p:blipFill>
        <p:spPr>
          <a:xfrm>
            <a:off x="12333288" y="8459788"/>
            <a:ext cx="431800" cy="358775"/>
          </a:xfrm>
          <a:prstGeom prst="rect">
            <a:avLst/>
          </a:prstGeom>
          <a:noFill/>
          <a:ln>
            <a:noFill/>
          </a:ln>
        </p:spPr>
      </p:pic>
      <p:sp>
        <p:nvSpPr>
          <p:cNvPr id="302" name="Google Shape;302;p124"/>
          <p:cNvSpPr txBox="1"/>
          <p:nvPr/>
        </p:nvSpPr>
        <p:spPr>
          <a:xfrm>
            <a:off x="12549188" y="8456613"/>
            <a:ext cx="1958975" cy="277812"/>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sp>
        <p:nvSpPr>
          <p:cNvPr id="303" name="Google Shape;303;p124"/>
          <p:cNvSpPr txBox="1">
            <a:spLocks noGrp="1"/>
          </p:cNvSpPr>
          <p:nvPr>
            <p:ph type="body" idx="1"/>
          </p:nvPr>
        </p:nvSpPr>
        <p:spPr>
          <a:xfrm>
            <a:off x="697519" y="2146730"/>
            <a:ext cx="14671442" cy="2425269"/>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4" name="Google Shape;304;p124"/>
          <p:cNvSpPr txBox="1">
            <a:spLocks noGrp="1"/>
          </p:cNvSpPr>
          <p:nvPr>
            <p:ph type="body" idx="2"/>
          </p:nvPr>
        </p:nvSpPr>
        <p:spPr>
          <a:xfrm>
            <a:off x="670441" y="4572000"/>
            <a:ext cx="14698520" cy="284480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chemeClr val="lt1"/>
              </a:buClr>
              <a:buSzPts val="3150"/>
              <a:buFont typeface="Helvetica Neue"/>
              <a:buNone/>
              <a:defRPr sz="42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5" name="Google Shape;305;p124"/>
          <p:cNvSpPr txBox="1">
            <a:spLocks noGrp="1"/>
          </p:cNvSpPr>
          <p:nvPr>
            <p:ph type="body" idx="3"/>
          </p:nvPr>
        </p:nvSpPr>
        <p:spPr>
          <a:xfrm>
            <a:off x="9127458" y="856565"/>
            <a:ext cx="6241503" cy="382019"/>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3900"/>
              </a:spcBef>
              <a:spcAft>
                <a:spcPts val="0"/>
              </a:spcAft>
              <a:buClr>
                <a:schemeClr val="lt1"/>
              </a:buClr>
              <a:buSzPts val="2100"/>
              <a:buFont typeface="Helvetica Neue"/>
              <a:buNone/>
              <a:defRPr sz="28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6" name="Google Shape;306;p124"/>
          <p:cNvSpPr txBox="1">
            <a:spLocks noGrp="1"/>
          </p:cNvSpPr>
          <p:nvPr>
            <p:ph type="body" idx="4"/>
          </p:nvPr>
        </p:nvSpPr>
        <p:spPr>
          <a:xfrm>
            <a:off x="9127458" y="1237927"/>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chemeClr val="lt1"/>
              </a:buClr>
              <a:buSzPts val="1500"/>
              <a:buFont typeface="Helvetica Neue"/>
              <a:buNone/>
              <a:defRPr sz="20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7" name="Google Shape;307;p124"/>
          <p:cNvSpPr txBox="1">
            <a:spLocks noGrp="1"/>
          </p:cNvSpPr>
          <p:nvPr>
            <p:ph type="ftr" idx="11"/>
          </p:nvPr>
        </p:nvSpPr>
        <p:spPr>
          <a:xfrm>
            <a:off x="4832350" y="8483600"/>
            <a:ext cx="6592888" cy="376238"/>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8" name="Google Shape;308;p124"/>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886860783"/>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Title 5">
  <p:cSld name="Title 5">
    <p:bg>
      <p:bgPr>
        <a:gradFill>
          <a:gsLst>
            <a:gs pos="0">
              <a:schemeClr val="accent2"/>
            </a:gs>
            <a:gs pos="100000">
              <a:srgbClr val="FFFFFF">
                <a:alpha val="0"/>
              </a:srgbClr>
            </a:gs>
          </a:gsLst>
          <a:lin ang="5400000" scaled="0"/>
        </a:gradFill>
        <a:effectLst/>
      </p:bgPr>
    </p:bg>
    <p:spTree>
      <p:nvGrpSpPr>
        <p:cNvPr id="1" name="Shape 309"/>
        <p:cNvGrpSpPr/>
        <p:nvPr/>
      </p:nvGrpSpPr>
      <p:grpSpPr>
        <a:xfrm>
          <a:off x="0" y="0"/>
          <a:ext cx="0" cy="0"/>
          <a:chOff x="0" y="0"/>
          <a:chExt cx="0" cy="0"/>
        </a:xfrm>
      </p:grpSpPr>
      <p:sp>
        <p:nvSpPr>
          <p:cNvPr id="310" name="Google Shape;310;p125"/>
          <p:cNvSpPr/>
          <p:nvPr/>
        </p:nvSpPr>
        <p:spPr>
          <a:xfrm>
            <a:off x="0" y="0"/>
            <a:ext cx="16256001" cy="7561913"/>
          </a:xfrm>
          <a:prstGeom prst="rect">
            <a:avLst/>
          </a:prstGeom>
          <a:gradFill>
            <a:gsLst>
              <a:gs pos="0">
                <a:srgbClr val="3789DE"/>
              </a:gs>
              <a:gs pos="100000">
                <a:srgbClr val="FFFFFF">
                  <a:alpha val="0"/>
                </a:srgbClr>
              </a:gs>
            </a:gsLst>
            <a:lin ang="5400000" scaled="0"/>
          </a:gradFill>
          <a:ln>
            <a:noFill/>
          </a:ln>
          <a:effectLst>
            <a:outerShdw blurRad="25400" dist="12700" dir="5400000" rotWithShape="0">
              <a:schemeClr val="accent2">
                <a:alpha val="49019"/>
              </a:scheme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11" name="Google Shape;311;p125"/>
          <p:cNvPicPr preferRelativeResize="0"/>
          <p:nvPr/>
        </p:nvPicPr>
        <p:blipFill rotWithShape="1">
          <a:blip r:embed="rId2">
            <a:alphaModFix/>
          </a:blip>
          <a:srcRect/>
          <a:stretch/>
        </p:blipFill>
        <p:spPr>
          <a:xfrm rot="10800000">
            <a:off x="0" y="0"/>
            <a:ext cx="14249400" cy="8026400"/>
          </a:xfrm>
          <a:prstGeom prst="rect">
            <a:avLst/>
          </a:prstGeom>
          <a:noFill/>
          <a:ln>
            <a:noFill/>
          </a:ln>
        </p:spPr>
      </p:pic>
      <p:pic>
        <p:nvPicPr>
          <p:cNvPr id="312" name="Google Shape;312;p125"/>
          <p:cNvPicPr preferRelativeResize="0"/>
          <p:nvPr/>
        </p:nvPicPr>
        <p:blipFill rotWithShape="1">
          <a:blip r:embed="rId3">
            <a:alphaModFix/>
          </a:blip>
          <a:srcRect/>
          <a:stretch/>
        </p:blipFill>
        <p:spPr>
          <a:xfrm>
            <a:off x="14725650" y="8496300"/>
            <a:ext cx="703263" cy="252413"/>
          </a:xfrm>
          <a:prstGeom prst="rect">
            <a:avLst/>
          </a:prstGeom>
          <a:noFill/>
          <a:ln>
            <a:noFill/>
          </a:ln>
        </p:spPr>
      </p:pic>
      <p:pic>
        <p:nvPicPr>
          <p:cNvPr id="313" name="Google Shape;313;p125"/>
          <p:cNvPicPr preferRelativeResize="0"/>
          <p:nvPr/>
        </p:nvPicPr>
        <p:blipFill rotWithShape="1">
          <a:blip r:embed="rId4">
            <a:alphaModFix/>
          </a:blip>
          <a:srcRect/>
          <a:stretch/>
        </p:blipFill>
        <p:spPr>
          <a:xfrm>
            <a:off x="12333288" y="8459788"/>
            <a:ext cx="431800" cy="358775"/>
          </a:xfrm>
          <a:prstGeom prst="rect">
            <a:avLst/>
          </a:prstGeom>
          <a:noFill/>
          <a:ln>
            <a:noFill/>
          </a:ln>
        </p:spPr>
      </p:pic>
      <p:sp>
        <p:nvSpPr>
          <p:cNvPr id="314" name="Google Shape;314;p125"/>
          <p:cNvSpPr txBox="1"/>
          <p:nvPr/>
        </p:nvSpPr>
        <p:spPr>
          <a:xfrm>
            <a:off x="12549188" y="8456613"/>
            <a:ext cx="1958975" cy="277812"/>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it-IT"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sp>
        <p:nvSpPr>
          <p:cNvPr id="315" name="Google Shape;315;p125"/>
          <p:cNvSpPr txBox="1">
            <a:spLocks noGrp="1"/>
          </p:cNvSpPr>
          <p:nvPr>
            <p:ph type="body" idx="1"/>
          </p:nvPr>
        </p:nvSpPr>
        <p:spPr>
          <a:xfrm>
            <a:off x="1502599" y="434716"/>
            <a:ext cx="13959887" cy="3576102"/>
          </a:xfrm>
          <a:prstGeom prst="rect">
            <a:avLst/>
          </a:prstGeom>
          <a:noFill/>
          <a:ln>
            <a:noFill/>
          </a:ln>
        </p:spPr>
        <p:txBody>
          <a:bodyPr spcFirstLastPara="1" wrap="square" lIns="0" tIns="0" rIns="0" bIns="72000" anchor="b" anchorCtr="0">
            <a:normAutofit/>
          </a:bodyPr>
          <a:lstStyle>
            <a:lvl1pPr marL="457200" lvl="0" indent="-228600" algn="r">
              <a:lnSpc>
                <a:spcPct val="109090"/>
              </a:lnSpc>
              <a:spcBef>
                <a:spcPts val="0"/>
              </a:spcBef>
              <a:spcAft>
                <a:spcPts val="0"/>
              </a:spcAft>
              <a:buClr>
                <a:srgbClr val="2D3293"/>
              </a:buClr>
              <a:buSzPts val="6600"/>
              <a:buFont typeface="Helvetica Neue"/>
              <a:buNone/>
              <a:defRPr sz="88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6" name="Google Shape;316;p125"/>
          <p:cNvSpPr txBox="1">
            <a:spLocks noGrp="1"/>
          </p:cNvSpPr>
          <p:nvPr>
            <p:ph type="body" idx="2"/>
          </p:nvPr>
        </p:nvSpPr>
        <p:spPr>
          <a:xfrm>
            <a:off x="2012266" y="4010818"/>
            <a:ext cx="13450220" cy="1345739"/>
          </a:xfrm>
          <a:prstGeom prst="rect">
            <a:avLst/>
          </a:prstGeom>
          <a:noFill/>
          <a:ln>
            <a:noFill/>
          </a:ln>
        </p:spPr>
        <p:txBody>
          <a:bodyPr spcFirstLastPara="1" wrap="square" lIns="0" tIns="72000" rIns="0" bIns="0" anchor="t" anchorCtr="0">
            <a:normAutofit/>
          </a:bodyPr>
          <a:lstStyle>
            <a:lvl1pPr marL="457200" lvl="0" indent="-228600" algn="r">
              <a:lnSpc>
                <a:spcPct val="100000"/>
              </a:lnSpc>
              <a:spcBef>
                <a:spcPts val="300"/>
              </a:spcBef>
              <a:spcAft>
                <a:spcPts val="0"/>
              </a:spcAft>
              <a:buClr>
                <a:schemeClr val="accent6"/>
              </a:buClr>
              <a:buSzPts val="3150"/>
              <a:buFont typeface="Helvetica Neue Light"/>
              <a:buNone/>
              <a:defRPr sz="4200" b="0" i="0">
                <a:solidFill>
                  <a:schemeClr val="accent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7" name="Google Shape;317;p125"/>
          <p:cNvSpPr txBox="1">
            <a:spLocks noGrp="1"/>
          </p:cNvSpPr>
          <p:nvPr>
            <p:ph type="body" idx="3"/>
          </p:nvPr>
        </p:nvSpPr>
        <p:spPr>
          <a:xfrm>
            <a:off x="9220983" y="5919029"/>
            <a:ext cx="6241503" cy="382019"/>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8" name="Google Shape;318;p125"/>
          <p:cNvSpPr txBox="1">
            <a:spLocks noGrp="1"/>
          </p:cNvSpPr>
          <p:nvPr>
            <p:ph type="body" idx="4"/>
          </p:nvPr>
        </p:nvSpPr>
        <p:spPr>
          <a:xfrm>
            <a:off x="9220983" y="6300391"/>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3900"/>
              </a:spcBef>
              <a:spcAft>
                <a:spcPts val="0"/>
              </a:spcAft>
              <a:buClr>
                <a:srgbClr val="4687E6"/>
              </a:buClr>
              <a:buSzPts val="1800"/>
              <a:buFont typeface="Helvetica Neue Light"/>
              <a:buNone/>
              <a:defRPr sz="24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39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9" name="Google Shape;319;p125"/>
          <p:cNvSpPr txBox="1">
            <a:spLocks noGrp="1"/>
          </p:cNvSpPr>
          <p:nvPr>
            <p:ph type="ftr" idx="11"/>
          </p:nvPr>
        </p:nvSpPr>
        <p:spPr>
          <a:xfrm>
            <a:off x="4832350" y="8450263"/>
            <a:ext cx="6592888"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400"/>
              <a:buNone/>
              <a:defRPr sz="1400">
                <a:solidFill>
                  <a:srgbClr val="6A6A6A"/>
                </a:solidFill>
                <a:latin typeface="Helvetica Neue Light"/>
                <a:ea typeface="Helvetica Neue Light"/>
                <a:cs typeface="Helvetica Neue Light"/>
                <a:sym typeface="Helvetica Neue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0" name="Google Shape;320;p125"/>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rgbClr val="2D3293"/>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46266264"/>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Contents">
  <p:cSld name="Contents">
    <p:spTree>
      <p:nvGrpSpPr>
        <p:cNvPr id="1" name="Shape 321"/>
        <p:cNvGrpSpPr/>
        <p:nvPr/>
      </p:nvGrpSpPr>
      <p:grpSpPr>
        <a:xfrm>
          <a:off x="0" y="0"/>
          <a:ext cx="0" cy="0"/>
          <a:chOff x="0" y="0"/>
          <a:chExt cx="0" cy="0"/>
        </a:xfrm>
      </p:grpSpPr>
      <p:pic>
        <p:nvPicPr>
          <p:cNvPr id="322" name="Google Shape;322;p126"/>
          <p:cNvPicPr preferRelativeResize="0"/>
          <p:nvPr/>
        </p:nvPicPr>
        <p:blipFill rotWithShape="1">
          <a:blip r:embed="rId2">
            <a:alphaModFix amt="50000"/>
          </a:blip>
          <a:srcRect/>
          <a:stretch/>
        </p:blipFill>
        <p:spPr>
          <a:xfrm>
            <a:off x="-4763" y="0"/>
            <a:ext cx="14209713" cy="8004175"/>
          </a:xfrm>
          <a:prstGeom prst="rect">
            <a:avLst/>
          </a:prstGeom>
          <a:noFill/>
          <a:ln>
            <a:noFill/>
          </a:ln>
          <a:effectLst>
            <a:outerShdw blurRad="50800" dist="50800" dir="5400000" algn="ctr" rotWithShape="0">
              <a:schemeClr val="lt1"/>
            </a:outerShdw>
          </a:effectLst>
        </p:spPr>
      </p:pic>
      <p:sp>
        <p:nvSpPr>
          <p:cNvPr id="323" name="Google Shape;323;p126"/>
          <p:cNvSpPr txBox="1">
            <a:spLocks noGrp="1"/>
          </p:cNvSpPr>
          <p:nvPr>
            <p:ph type="body" idx="1"/>
          </p:nvPr>
        </p:nvSpPr>
        <p:spPr>
          <a:xfrm>
            <a:off x="2667001" y="792163"/>
            <a:ext cx="12795486" cy="850641"/>
          </a:xfrm>
          <a:prstGeom prst="rect">
            <a:avLst/>
          </a:prstGeom>
          <a:noFill/>
          <a:ln>
            <a:noFill/>
          </a:ln>
        </p:spPr>
        <p:txBody>
          <a:bodyPr spcFirstLastPara="1" wrap="square" lIns="0" tIns="0" rIns="0" bIns="0" anchor="ctr" anchorCtr="0">
            <a:normAutofit/>
          </a:bodyPr>
          <a:lstStyle>
            <a:lvl1pPr marL="457200" lvl="0" indent="-228600" algn="r">
              <a:lnSpc>
                <a:spcPct val="110666"/>
              </a:lnSpc>
              <a:spcBef>
                <a:spcPts val="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24" name="Google Shape;324;p126"/>
          <p:cNvSpPr txBox="1">
            <a:spLocks noGrp="1"/>
          </p:cNvSpPr>
          <p:nvPr>
            <p:ph type="body" idx="2"/>
          </p:nvPr>
        </p:nvSpPr>
        <p:spPr>
          <a:xfrm>
            <a:off x="2667001" y="2032435"/>
            <a:ext cx="12795486" cy="5384365"/>
          </a:xfrm>
          <a:prstGeom prst="rect">
            <a:avLst/>
          </a:prstGeom>
          <a:noFill/>
          <a:ln>
            <a:noFill/>
          </a:ln>
        </p:spPr>
        <p:txBody>
          <a:bodyPr spcFirstLastPara="1" wrap="square" lIns="0" tIns="0" rIns="0" bIns="0" anchor="t" anchorCtr="0">
            <a:normAutofit/>
          </a:bodyPr>
          <a:lstStyle>
            <a:lvl1pPr marL="457200" marR="0" lvl="0" indent="-228600" algn="r">
              <a:lnSpc>
                <a:spcPct val="100000"/>
              </a:lnSpc>
              <a:spcBef>
                <a:spcPts val="300"/>
              </a:spcBef>
              <a:spcAft>
                <a:spcPts val="0"/>
              </a:spcAft>
              <a:buClr>
                <a:srgbClr val="4687E6"/>
              </a:buClr>
              <a:buSzPts val="3000"/>
              <a:buFont typeface="Helvetica Neue"/>
              <a:buNone/>
              <a:defRPr sz="4000" b="0" i="0">
                <a:solidFill>
                  <a:srgbClr val="4687E6"/>
                </a:solidFill>
                <a:latin typeface="Helvetica Neue"/>
                <a:ea typeface="Helvetica Neue"/>
                <a:cs typeface="Helvetica Neue"/>
                <a:sym typeface="Helvetica Neue"/>
              </a:defRPr>
            </a:lvl1pPr>
            <a:lvl2pPr marL="914400" lvl="1"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2pPr>
            <a:lvl3pPr marL="1371600" lvl="2"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3pPr>
            <a:lvl4pPr marL="1828800" lvl="3"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4pPr>
            <a:lvl5pPr marL="2286000" lvl="4"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25" name="Google Shape;325;p126"/>
          <p:cNvSpPr txBox="1">
            <a:spLocks noGrp="1"/>
          </p:cNvSpPr>
          <p:nvPr>
            <p:ph type="ftr" idx="11"/>
          </p:nvPr>
        </p:nvSpPr>
        <p:spPr>
          <a:xfrm>
            <a:off x="7246938" y="8415338"/>
            <a:ext cx="8289925"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6" name="Google Shape;326;p126"/>
          <p:cNvSpPr txBox="1">
            <a:spLocks noGrp="1"/>
          </p:cNvSpPr>
          <p:nvPr>
            <p:ph type="sldNum" idx="12"/>
          </p:nvPr>
        </p:nvSpPr>
        <p:spPr>
          <a:xfrm>
            <a:off x="15571788" y="8415338"/>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4227474363"/>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Titles + Text">
  <p:cSld name="Titles + Text">
    <p:spTree>
      <p:nvGrpSpPr>
        <p:cNvPr id="1" name="Shape 327"/>
        <p:cNvGrpSpPr/>
        <p:nvPr/>
      </p:nvGrpSpPr>
      <p:grpSpPr>
        <a:xfrm>
          <a:off x="0" y="0"/>
          <a:ext cx="0" cy="0"/>
          <a:chOff x="0" y="0"/>
          <a:chExt cx="0" cy="0"/>
        </a:xfrm>
      </p:grpSpPr>
      <p:pic>
        <p:nvPicPr>
          <p:cNvPr id="328" name="Google Shape;328;p127"/>
          <p:cNvPicPr preferRelativeResize="0"/>
          <p:nvPr/>
        </p:nvPicPr>
        <p:blipFill rotWithShape="1">
          <a:blip r:embed="rId2">
            <a:alphaModFix/>
          </a:blip>
          <a:srcRect/>
          <a:stretch/>
        </p:blipFill>
        <p:spPr>
          <a:xfrm>
            <a:off x="22225" y="0"/>
            <a:ext cx="16233775" cy="9144000"/>
          </a:xfrm>
          <a:prstGeom prst="rect">
            <a:avLst/>
          </a:prstGeom>
          <a:noFill/>
          <a:ln>
            <a:noFill/>
          </a:ln>
        </p:spPr>
      </p:pic>
      <p:sp>
        <p:nvSpPr>
          <p:cNvPr id="329" name="Google Shape;329;p127"/>
          <p:cNvSpPr txBox="1">
            <a:spLocks noGrp="1"/>
          </p:cNvSpPr>
          <p:nvPr>
            <p:ph type="body" idx="1"/>
          </p:nvPr>
        </p:nvSpPr>
        <p:spPr>
          <a:xfrm>
            <a:off x="723900" y="792163"/>
            <a:ext cx="12872179" cy="6096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2"/>
              </a:buClr>
              <a:buSzPts val="3600"/>
              <a:buFont typeface="Open Sans"/>
              <a:buNone/>
              <a:defRPr sz="4800" b="1" i="0">
                <a:solidFill>
                  <a:schemeClr val="accent2"/>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0" name="Google Shape;330;p127"/>
          <p:cNvSpPr txBox="1">
            <a:spLocks noGrp="1"/>
          </p:cNvSpPr>
          <p:nvPr>
            <p:ph type="body" idx="2"/>
          </p:nvPr>
        </p:nvSpPr>
        <p:spPr>
          <a:xfrm>
            <a:off x="723900" y="1412763"/>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1" name="Google Shape;331;p127"/>
          <p:cNvSpPr txBox="1">
            <a:spLocks noGrp="1"/>
          </p:cNvSpPr>
          <p:nvPr>
            <p:ph type="body" idx="3"/>
          </p:nvPr>
        </p:nvSpPr>
        <p:spPr>
          <a:xfrm>
            <a:off x="723900" y="2306964"/>
            <a:ext cx="12872179" cy="6096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600"/>
              <a:buFont typeface="Open Sans"/>
              <a:buNone/>
              <a:defRPr sz="4800" b="1" i="0">
                <a:solidFill>
                  <a:schemeClr val="accen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2" name="Google Shape;332;p127"/>
          <p:cNvSpPr txBox="1">
            <a:spLocks noGrp="1"/>
          </p:cNvSpPr>
          <p:nvPr>
            <p:ph type="body" idx="4"/>
          </p:nvPr>
        </p:nvSpPr>
        <p:spPr>
          <a:xfrm>
            <a:off x="723900" y="3799765"/>
            <a:ext cx="12872179" cy="6096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3900"/>
              </a:spcBef>
              <a:spcAft>
                <a:spcPts val="0"/>
              </a:spcAft>
              <a:buClr>
                <a:schemeClr val="accent6"/>
              </a:buClr>
              <a:buSzPts val="3600"/>
              <a:buFont typeface="Open Sans"/>
              <a:buNone/>
              <a:defRPr sz="4800" b="1" i="0">
                <a:solidFill>
                  <a:schemeClr val="accent6"/>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3" name="Google Shape;333;p127"/>
          <p:cNvSpPr txBox="1">
            <a:spLocks noGrp="1"/>
          </p:cNvSpPr>
          <p:nvPr>
            <p:ph type="body" idx="5"/>
          </p:nvPr>
        </p:nvSpPr>
        <p:spPr>
          <a:xfrm>
            <a:off x="723900" y="2916564"/>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4" name="Google Shape;334;p127"/>
          <p:cNvSpPr txBox="1">
            <a:spLocks noGrp="1"/>
          </p:cNvSpPr>
          <p:nvPr>
            <p:ph type="body" idx="6"/>
          </p:nvPr>
        </p:nvSpPr>
        <p:spPr>
          <a:xfrm>
            <a:off x="723900" y="4414127"/>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5" name="Google Shape;335;p127"/>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6" name="Google Shape;336;p127"/>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719690340"/>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Text + Focus">
  <p:cSld name="Text + Focus">
    <p:spTree>
      <p:nvGrpSpPr>
        <p:cNvPr id="1" name="Shape 337"/>
        <p:cNvGrpSpPr/>
        <p:nvPr/>
      </p:nvGrpSpPr>
      <p:grpSpPr>
        <a:xfrm>
          <a:off x="0" y="0"/>
          <a:ext cx="0" cy="0"/>
          <a:chOff x="0" y="0"/>
          <a:chExt cx="0" cy="0"/>
        </a:xfrm>
      </p:grpSpPr>
      <p:pic>
        <p:nvPicPr>
          <p:cNvPr id="338" name="Google Shape;338;p128"/>
          <p:cNvPicPr preferRelativeResize="0"/>
          <p:nvPr/>
        </p:nvPicPr>
        <p:blipFill rotWithShape="1">
          <a:blip r:embed="rId2">
            <a:alphaModFix/>
          </a:blip>
          <a:srcRect/>
          <a:stretch/>
        </p:blipFill>
        <p:spPr>
          <a:xfrm>
            <a:off x="0" y="0"/>
            <a:ext cx="16233775" cy="9144000"/>
          </a:xfrm>
          <a:prstGeom prst="rect">
            <a:avLst/>
          </a:prstGeom>
          <a:noFill/>
          <a:ln>
            <a:noFill/>
          </a:ln>
        </p:spPr>
      </p:pic>
      <p:sp>
        <p:nvSpPr>
          <p:cNvPr id="339" name="Google Shape;339;p128"/>
          <p:cNvSpPr/>
          <p:nvPr/>
        </p:nvSpPr>
        <p:spPr>
          <a:xfrm>
            <a:off x="7373823" y="4233946"/>
            <a:ext cx="10269600" cy="2398426"/>
          </a:xfrm>
          <a:prstGeom prst="roundRect">
            <a:avLst>
              <a:gd name="adj" fmla="val 50000"/>
            </a:avLst>
          </a:prstGeom>
          <a:solidFill>
            <a:schemeClr val="accent6"/>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40" name="Google Shape;340;p128"/>
          <p:cNvSpPr txBox="1">
            <a:spLocks noGrp="1"/>
          </p:cNvSpPr>
          <p:nvPr>
            <p:ph type="body" idx="1"/>
          </p:nvPr>
        </p:nvSpPr>
        <p:spPr>
          <a:xfrm>
            <a:off x="723900" y="508000"/>
            <a:ext cx="12872179" cy="1244437"/>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600"/>
              <a:buFont typeface="Helvetica Neue"/>
              <a:buNone/>
              <a:defRPr sz="4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1" name="Google Shape;341;p128"/>
          <p:cNvSpPr txBox="1">
            <a:spLocks noGrp="1"/>
          </p:cNvSpPr>
          <p:nvPr>
            <p:ph type="body" idx="2"/>
          </p:nvPr>
        </p:nvSpPr>
        <p:spPr>
          <a:xfrm>
            <a:off x="723900" y="1752437"/>
            <a:ext cx="13381039" cy="5650996"/>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1950"/>
              <a:buFont typeface="Helvetica Neue"/>
              <a:buNone/>
              <a:defRPr sz="26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2" name="Google Shape;342;p128"/>
          <p:cNvSpPr txBox="1">
            <a:spLocks noGrp="1"/>
          </p:cNvSpPr>
          <p:nvPr>
            <p:ph type="body" idx="3"/>
          </p:nvPr>
        </p:nvSpPr>
        <p:spPr>
          <a:xfrm>
            <a:off x="8097097" y="4523343"/>
            <a:ext cx="7327781" cy="1854195"/>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3900"/>
              </a:spcBef>
              <a:spcAft>
                <a:spcPts val="0"/>
              </a:spcAft>
              <a:buClr>
                <a:schemeClr val="lt1"/>
              </a:buClr>
              <a:buSzPts val="3300"/>
              <a:buFont typeface="Helvetica Neue"/>
              <a:buNone/>
              <a:defRPr sz="44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3" name="Google Shape;343;p128"/>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4" name="Google Shape;344;p128"/>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977931236"/>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1_Text + Focus">
  <p:cSld name="1_Text + Focus">
    <p:spTree>
      <p:nvGrpSpPr>
        <p:cNvPr id="1" name="Shape 345"/>
        <p:cNvGrpSpPr/>
        <p:nvPr/>
      </p:nvGrpSpPr>
      <p:grpSpPr>
        <a:xfrm>
          <a:off x="0" y="0"/>
          <a:ext cx="0" cy="0"/>
          <a:chOff x="0" y="0"/>
          <a:chExt cx="0" cy="0"/>
        </a:xfrm>
      </p:grpSpPr>
      <p:pic>
        <p:nvPicPr>
          <p:cNvPr id="346" name="Google Shape;346;p129"/>
          <p:cNvPicPr preferRelativeResize="0"/>
          <p:nvPr/>
        </p:nvPicPr>
        <p:blipFill rotWithShape="1">
          <a:blip r:embed="rId2">
            <a:alphaModFix/>
          </a:blip>
          <a:srcRect/>
          <a:stretch/>
        </p:blipFill>
        <p:spPr>
          <a:xfrm>
            <a:off x="0" y="0"/>
            <a:ext cx="16233775" cy="9144000"/>
          </a:xfrm>
          <a:prstGeom prst="rect">
            <a:avLst/>
          </a:prstGeom>
          <a:noFill/>
          <a:ln>
            <a:noFill/>
          </a:ln>
        </p:spPr>
      </p:pic>
      <p:sp>
        <p:nvSpPr>
          <p:cNvPr id="347" name="Google Shape;347;p129"/>
          <p:cNvSpPr/>
          <p:nvPr/>
        </p:nvSpPr>
        <p:spPr>
          <a:xfrm>
            <a:off x="10252468" y="4415439"/>
            <a:ext cx="10269600" cy="2016000"/>
          </a:xfrm>
          <a:prstGeom prst="roundRect">
            <a:avLst>
              <a:gd name="adj" fmla="val 50000"/>
            </a:avLst>
          </a:prstGeom>
          <a:solidFill>
            <a:schemeClr val="accent6"/>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48" name="Google Shape;348;p129"/>
          <p:cNvSpPr txBox="1">
            <a:spLocks noGrp="1"/>
          </p:cNvSpPr>
          <p:nvPr>
            <p:ph type="body" idx="1"/>
          </p:nvPr>
        </p:nvSpPr>
        <p:spPr>
          <a:xfrm>
            <a:off x="723900" y="508000"/>
            <a:ext cx="12872179" cy="1244437"/>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600"/>
              <a:buFont typeface="Helvetica Neue"/>
              <a:buNone/>
              <a:defRPr sz="4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9" name="Google Shape;349;p129"/>
          <p:cNvSpPr txBox="1">
            <a:spLocks noGrp="1"/>
          </p:cNvSpPr>
          <p:nvPr>
            <p:ph type="body" idx="2"/>
          </p:nvPr>
        </p:nvSpPr>
        <p:spPr>
          <a:xfrm>
            <a:off x="723900" y="1752437"/>
            <a:ext cx="13381039" cy="5650996"/>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rgbClr val="353535"/>
              </a:buClr>
              <a:buSzPts val="1950"/>
              <a:buFont typeface="Helvetica Neue"/>
              <a:buNone/>
              <a:defRPr sz="26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0" name="Google Shape;350;p129"/>
          <p:cNvSpPr txBox="1">
            <a:spLocks noGrp="1"/>
          </p:cNvSpPr>
          <p:nvPr>
            <p:ph type="body" idx="3"/>
          </p:nvPr>
        </p:nvSpPr>
        <p:spPr>
          <a:xfrm>
            <a:off x="11397343" y="4492300"/>
            <a:ext cx="4681960" cy="1854195"/>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lt1"/>
              </a:buClr>
              <a:buSzPts val="3000"/>
              <a:buFont typeface="Helvetica Neue"/>
              <a:buNone/>
              <a:defRPr sz="40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1" name="Google Shape;351;p129"/>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2" name="Google Shape;352;p129"/>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4007921976"/>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53"/>
        <p:cNvGrpSpPr/>
        <p:nvPr/>
      </p:nvGrpSpPr>
      <p:grpSpPr>
        <a:xfrm>
          <a:off x="0" y="0"/>
          <a:ext cx="0" cy="0"/>
          <a:chOff x="0" y="0"/>
          <a:chExt cx="0" cy="0"/>
        </a:xfrm>
      </p:grpSpPr>
      <p:pic>
        <p:nvPicPr>
          <p:cNvPr id="354" name="Google Shape;354;p130"/>
          <p:cNvPicPr preferRelativeResize="0"/>
          <p:nvPr/>
        </p:nvPicPr>
        <p:blipFill rotWithShape="1">
          <a:blip r:embed="rId2">
            <a:alphaModFix/>
          </a:blip>
          <a:srcRect/>
          <a:stretch/>
        </p:blipFill>
        <p:spPr>
          <a:xfrm rot="10800000">
            <a:off x="1984375" y="0"/>
            <a:ext cx="14271625" cy="8039100"/>
          </a:xfrm>
          <a:prstGeom prst="rect">
            <a:avLst/>
          </a:prstGeom>
          <a:noFill/>
          <a:ln>
            <a:noFill/>
          </a:ln>
        </p:spPr>
      </p:pic>
      <p:pic>
        <p:nvPicPr>
          <p:cNvPr id="355" name="Google Shape;355;p130"/>
          <p:cNvPicPr preferRelativeResize="0"/>
          <p:nvPr/>
        </p:nvPicPr>
        <p:blipFill rotWithShape="1">
          <a:blip r:embed="rId3">
            <a:alphaModFix/>
          </a:blip>
          <a:srcRect/>
          <a:stretch/>
        </p:blipFill>
        <p:spPr>
          <a:xfrm>
            <a:off x="12736513" y="1654175"/>
            <a:ext cx="1193800" cy="1192213"/>
          </a:xfrm>
          <a:prstGeom prst="rect">
            <a:avLst/>
          </a:prstGeom>
          <a:noFill/>
          <a:ln>
            <a:noFill/>
          </a:ln>
        </p:spPr>
      </p:pic>
      <p:sp>
        <p:nvSpPr>
          <p:cNvPr id="356" name="Google Shape;356;p130"/>
          <p:cNvSpPr txBox="1">
            <a:spLocks noGrp="1"/>
          </p:cNvSpPr>
          <p:nvPr>
            <p:ph type="body" idx="1"/>
          </p:nvPr>
        </p:nvSpPr>
        <p:spPr>
          <a:xfrm>
            <a:off x="711200" y="4584702"/>
            <a:ext cx="12888913" cy="2832098"/>
          </a:xfrm>
          <a:prstGeom prst="rect">
            <a:avLst/>
          </a:prstGeom>
          <a:noFill/>
          <a:ln>
            <a:noFill/>
          </a:ln>
        </p:spPr>
        <p:txBody>
          <a:bodyPr spcFirstLastPara="1" wrap="square" lIns="0" tIns="180000" rIns="0" bIns="0" anchor="t" anchorCtr="0">
            <a:normAutofit/>
          </a:bodyPr>
          <a:lstStyle>
            <a:lvl1pPr marL="457200" lvl="0" indent="-228600" algn="l">
              <a:lnSpc>
                <a:spcPct val="100000"/>
              </a:lnSpc>
              <a:spcBef>
                <a:spcPts val="300"/>
              </a:spcBef>
              <a:spcAft>
                <a:spcPts val="0"/>
              </a:spcAft>
              <a:buClr>
                <a:schemeClr val="accent6"/>
              </a:buClr>
              <a:buSzPts val="3300"/>
              <a:buFont typeface="Helvetica Neue"/>
              <a:buNone/>
              <a:defRPr sz="4400" b="0" i="0">
                <a:solidFill>
                  <a:schemeClr val="accent6"/>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7" name="Google Shape;357;p130"/>
          <p:cNvSpPr txBox="1">
            <a:spLocks noGrp="1"/>
          </p:cNvSpPr>
          <p:nvPr>
            <p:ph type="body" idx="2"/>
          </p:nvPr>
        </p:nvSpPr>
        <p:spPr>
          <a:xfrm>
            <a:off x="711198" y="2045544"/>
            <a:ext cx="12888916" cy="2539157"/>
          </a:xfrm>
          <a:prstGeom prst="rect">
            <a:avLst/>
          </a:prstGeom>
          <a:noFill/>
          <a:ln>
            <a:noFill/>
          </a:ln>
        </p:spPr>
        <p:txBody>
          <a:bodyPr spcFirstLastPara="1" wrap="square" lIns="0" tIns="0" rIns="0" bIns="0" anchor="b" anchorCtr="0">
            <a:normAutofit/>
          </a:bodyPr>
          <a:lstStyle>
            <a:lvl1pPr marL="457200" lvl="0" indent="-228600" algn="l">
              <a:lnSpc>
                <a:spcPct val="75000"/>
              </a:lnSpc>
              <a:spcBef>
                <a:spcPts val="0"/>
              </a:spcBef>
              <a:spcAft>
                <a:spcPts val="0"/>
              </a:spcAft>
              <a:buClr>
                <a:schemeClr val="accent1"/>
              </a:buClr>
              <a:buSzPts val="14250"/>
              <a:buFont typeface="Helvetica Neue"/>
              <a:buNone/>
              <a:defRPr sz="190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8" name="Google Shape;358;p130"/>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9" name="Google Shape;359;p130"/>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510886427"/>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matchingName="1_Title - Full Photo">
  <p:cSld name="1_Title - Full Photo">
    <p:spTree>
      <p:nvGrpSpPr>
        <p:cNvPr id="1" name="Shape 360"/>
        <p:cNvGrpSpPr/>
        <p:nvPr/>
      </p:nvGrpSpPr>
      <p:grpSpPr>
        <a:xfrm>
          <a:off x="0" y="0"/>
          <a:ext cx="0" cy="0"/>
          <a:chOff x="0" y="0"/>
          <a:chExt cx="0" cy="0"/>
        </a:xfrm>
      </p:grpSpPr>
      <p:pic>
        <p:nvPicPr>
          <p:cNvPr id="361" name="Google Shape;361;p131"/>
          <p:cNvPicPr preferRelativeResize="0"/>
          <p:nvPr/>
        </p:nvPicPr>
        <p:blipFill rotWithShape="1">
          <a:blip r:embed="rId2">
            <a:alphaModFix/>
          </a:blip>
          <a:srcRect t="15615" b="-15613"/>
          <a:stretch/>
        </p:blipFill>
        <p:spPr>
          <a:xfrm>
            <a:off x="0" y="0"/>
            <a:ext cx="16256001" cy="10837863"/>
          </a:xfrm>
          <a:prstGeom prst="rect">
            <a:avLst/>
          </a:prstGeom>
          <a:noFill/>
          <a:ln>
            <a:noFill/>
          </a:ln>
        </p:spPr>
      </p:pic>
      <p:sp>
        <p:nvSpPr>
          <p:cNvPr id="362" name="Google Shape;362;p131"/>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63" name="Google Shape;363;p131"/>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Helvetica Neue Light"/>
              <a:ea typeface="Helvetica Neue Light"/>
              <a:cs typeface="Helvetica Neue Light"/>
              <a:sym typeface="Helvetica Neue Light"/>
            </a:endParaRPr>
          </a:p>
        </p:txBody>
      </p:sp>
      <p:sp>
        <p:nvSpPr>
          <p:cNvPr id="364" name="Google Shape;364;p131"/>
          <p:cNvSpPr/>
          <p:nvPr/>
        </p:nvSpPr>
        <p:spPr>
          <a:xfrm>
            <a:off x="7516100" y="6216919"/>
            <a:ext cx="10269600" cy="2398426"/>
          </a:xfrm>
          <a:prstGeom prst="roundRect">
            <a:avLst>
              <a:gd name="adj" fmla="val 50000"/>
            </a:avLst>
          </a:prstGeom>
          <a:solidFill>
            <a:schemeClr val="accent6"/>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65" name="Google Shape;365;p131"/>
          <p:cNvSpPr txBox="1">
            <a:spLocks noGrp="1"/>
          </p:cNvSpPr>
          <p:nvPr>
            <p:ph type="body" idx="1"/>
          </p:nvPr>
        </p:nvSpPr>
        <p:spPr>
          <a:xfrm>
            <a:off x="711200" y="792163"/>
            <a:ext cx="12888913" cy="4718837"/>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chemeClr val="lt1"/>
              </a:buClr>
              <a:buSzPts val="10800"/>
              <a:buFont typeface="Helvetica Neue"/>
              <a:buNone/>
              <a:defRPr sz="1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66" name="Google Shape;366;p131"/>
          <p:cNvSpPr txBox="1">
            <a:spLocks noGrp="1"/>
          </p:cNvSpPr>
          <p:nvPr>
            <p:ph type="body" idx="2"/>
          </p:nvPr>
        </p:nvSpPr>
        <p:spPr>
          <a:xfrm>
            <a:off x="711201" y="5511000"/>
            <a:ext cx="6603999" cy="1905800"/>
          </a:xfrm>
          <a:prstGeom prst="rect">
            <a:avLst/>
          </a:prstGeom>
          <a:noFill/>
          <a:ln>
            <a:noFill/>
          </a:ln>
        </p:spPr>
        <p:txBody>
          <a:bodyPr spcFirstLastPara="1" wrap="square" lIns="0" tIns="180000" rIns="0" bIns="0" anchor="t" anchorCtr="0">
            <a:normAutofit/>
          </a:bodyPr>
          <a:lstStyle>
            <a:lvl1pPr marL="457200" lvl="0" indent="-228600" algn="l">
              <a:lnSpc>
                <a:spcPct val="85000"/>
              </a:lnSpc>
              <a:spcBef>
                <a:spcPts val="0"/>
              </a:spcBef>
              <a:spcAft>
                <a:spcPts val="0"/>
              </a:spcAft>
              <a:buClr>
                <a:schemeClr val="lt1"/>
              </a:buClr>
              <a:buSzPts val="3300"/>
              <a:buFont typeface="Helvetica Neue"/>
              <a:buNone/>
              <a:defRPr sz="44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67" name="Google Shape;367;p131"/>
          <p:cNvSpPr txBox="1">
            <a:spLocks noGrp="1"/>
          </p:cNvSpPr>
          <p:nvPr>
            <p:ph type="body" idx="3"/>
          </p:nvPr>
        </p:nvSpPr>
        <p:spPr>
          <a:xfrm>
            <a:off x="8239374" y="6506316"/>
            <a:ext cx="7728759" cy="1854195"/>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3900"/>
              </a:spcBef>
              <a:spcAft>
                <a:spcPts val="0"/>
              </a:spcAft>
              <a:buClr>
                <a:schemeClr val="lt1"/>
              </a:buClr>
              <a:buSzPts val="3300"/>
              <a:buFont typeface="Helvetica Neue"/>
              <a:buNone/>
              <a:defRPr sz="4400" b="1"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68" name="Google Shape;368;p131"/>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985628524"/>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matchingName="1_Blank_statement">
  <p:cSld name="1_Blank_statement">
    <p:spTree>
      <p:nvGrpSpPr>
        <p:cNvPr id="1" name="Shape 369"/>
        <p:cNvGrpSpPr/>
        <p:nvPr/>
      </p:nvGrpSpPr>
      <p:grpSpPr>
        <a:xfrm>
          <a:off x="0" y="0"/>
          <a:ext cx="0" cy="0"/>
          <a:chOff x="0" y="0"/>
          <a:chExt cx="0" cy="0"/>
        </a:xfrm>
      </p:grpSpPr>
      <p:sp>
        <p:nvSpPr>
          <p:cNvPr id="370" name="Google Shape;370;p132"/>
          <p:cNvSpPr/>
          <p:nvPr/>
        </p:nvSpPr>
        <p:spPr>
          <a:xfrm>
            <a:off x="0" y="0"/>
            <a:ext cx="16256001" cy="91440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71" name="Google Shape;371;p132"/>
          <p:cNvPicPr preferRelativeResize="0"/>
          <p:nvPr/>
        </p:nvPicPr>
        <p:blipFill rotWithShape="1">
          <a:blip r:embed="rId2">
            <a:alphaModFix/>
          </a:blip>
          <a:srcRect/>
          <a:stretch/>
        </p:blipFill>
        <p:spPr>
          <a:xfrm rot="-5400000">
            <a:off x="13338969" y="6236494"/>
            <a:ext cx="2333625" cy="3500437"/>
          </a:xfrm>
          <a:prstGeom prst="rect">
            <a:avLst/>
          </a:prstGeom>
          <a:noFill/>
          <a:ln>
            <a:noFill/>
          </a:ln>
        </p:spPr>
      </p:pic>
      <p:sp>
        <p:nvSpPr>
          <p:cNvPr id="372" name="Google Shape;372;p132"/>
          <p:cNvSpPr txBox="1">
            <a:spLocks noGrp="1"/>
          </p:cNvSpPr>
          <p:nvPr>
            <p:ph type="body" idx="1"/>
          </p:nvPr>
        </p:nvSpPr>
        <p:spPr>
          <a:xfrm>
            <a:off x="541867" y="829734"/>
            <a:ext cx="14986000"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73" name="Google Shape;373;p132"/>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556633234"/>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matchingName="6_Blank_statement">
  <p:cSld name="6_Blank_statement">
    <p:spTree>
      <p:nvGrpSpPr>
        <p:cNvPr id="1" name="Shape 374"/>
        <p:cNvGrpSpPr/>
        <p:nvPr/>
      </p:nvGrpSpPr>
      <p:grpSpPr>
        <a:xfrm>
          <a:off x="0" y="0"/>
          <a:ext cx="0" cy="0"/>
          <a:chOff x="0" y="0"/>
          <a:chExt cx="0" cy="0"/>
        </a:xfrm>
      </p:grpSpPr>
      <p:sp>
        <p:nvSpPr>
          <p:cNvPr id="375" name="Google Shape;375;p133"/>
          <p:cNvSpPr/>
          <p:nvPr/>
        </p:nvSpPr>
        <p:spPr>
          <a:xfrm>
            <a:off x="0" y="15868"/>
            <a:ext cx="16297201" cy="9180000"/>
          </a:xfrm>
          <a:prstGeom prst="rect">
            <a:avLst/>
          </a:prstGeom>
          <a:solidFill>
            <a:schemeClr val="accent2"/>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76" name="Google Shape;376;p133"/>
          <p:cNvPicPr preferRelativeResize="0"/>
          <p:nvPr/>
        </p:nvPicPr>
        <p:blipFill rotWithShape="1">
          <a:blip r:embed="rId2">
            <a:alphaModFix/>
          </a:blip>
          <a:srcRect/>
          <a:stretch/>
        </p:blipFill>
        <p:spPr>
          <a:xfrm>
            <a:off x="0" y="15875"/>
            <a:ext cx="16297275" cy="9180513"/>
          </a:xfrm>
          <a:prstGeom prst="rect">
            <a:avLst/>
          </a:prstGeom>
          <a:noFill/>
          <a:ln>
            <a:noFill/>
          </a:ln>
        </p:spPr>
      </p:pic>
      <p:sp>
        <p:nvSpPr>
          <p:cNvPr id="377" name="Google Shape;377;p133"/>
          <p:cNvSpPr txBox="1">
            <a:spLocks noGrp="1"/>
          </p:cNvSpPr>
          <p:nvPr>
            <p:ph type="body" idx="1"/>
          </p:nvPr>
        </p:nvSpPr>
        <p:spPr>
          <a:xfrm>
            <a:off x="541867" y="829734"/>
            <a:ext cx="14986000"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78" name="Google Shape;378;p133"/>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336613175"/>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matchingName="3_Blank_statement">
  <p:cSld name="3_Blank_statement">
    <p:spTree>
      <p:nvGrpSpPr>
        <p:cNvPr id="1" name="Shape 379"/>
        <p:cNvGrpSpPr/>
        <p:nvPr/>
      </p:nvGrpSpPr>
      <p:grpSpPr>
        <a:xfrm>
          <a:off x="0" y="0"/>
          <a:ext cx="0" cy="0"/>
          <a:chOff x="0" y="0"/>
          <a:chExt cx="0" cy="0"/>
        </a:xfrm>
      </p:grpSpPr>
      <p:sp>
        <p:nvSpPr>
          <p:cNvPr id="380" name="Google Shape;380;p134"/>
          <p:cNvSpPr/>
          <p:nvPr/>
        </p:nvSpPr>
        <p:spPr>
          <a:xfrm>
            <a:off x="0" y="0"/>
            <a:ext cx="16256001" cy="9144000"/>
          </a:xfrm>
          <a:prstGeom prst="rect">
            <a:avLst/>
          </a:prstGeom>
          <a:gradFill>
            <a:gsLst>
              <a:gs pos="0">
                <a:srgbClr val="2D3293"/>
              </a:gs>
              <a:gs pos="33000">
                <a:srgbClr val="2D3293"/>
              </a:gs>
              <a:gs pos="100000">
                <a:srgbClr val="1D66B2"/>
              </a:gs>
            </a:gsLst>
            <a:lin ang="12600000" scaled="0"/>
          </a:gra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81" name="Google Shape;381;p134"/>
          <p:cNvPicPr preferRelativeResize="0"/>
          <p:nvPr/>
        </p:nvPicPr>
        <p:blipFill rotWithShape="1">
          <a:blip r:embed="rId2">
            <a:alphaModFix/>
          </a:blip>
          <a:srcRect/>
          <a:stretch/>
        </p:blipFill>
        <p:spPr>
          <a:xfrm rot="-5400000">
            <a:off x="13354050" y="6242050"/>
            <a:ext cx="2335213" cy="3503613"/>
          </a:xfrm>
          <a:prstGeom prst="rect">
            <a:avLst/>
          </a:prstGeom>
          <a:noFill/>
          <a:ln>
            <a:noFill/>
          </a:ln>
        </p:spPr>
      </p:pic>
      <p:sp>
        <p:nvSpPr>
          <p:cNvPr id="382" name="Google Shape;382;p134"/>
          <p:cNvSpPr txBox="1">
            <a:spLocks noGrp="1"/>
          </p:cNvSpPr>
          <p:nvPr>
            <p:ph type="body" idx="1"/>
          </p:nvPr>
        </p:nvSpPr>
        <p:spPr>
          <a:xfrm>
            <a:off x="541867" y="829734"/>
            <a:ext cx="14986000"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83" name="Google Shape;383;p134"/>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988267119"/>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matchingName="Quote 2">
  <p:cSld name="Quote 2">
    <p:spTree>
      <p:nvGrpSpPr>
        <p:cNvPr id="1" name="Shape 384"/>
        <p:cNvGrpSpPr/>
        <p:nvPr/>
      </p:nvGrpSpPr>
      <p:grpSpPr>
        <a:xfrm>
          <a:off x="0" y="0"/>
          <a:ext cx="0" cy="0"/>
          <a:chOff x="0" y="0"/>
          <a:chExt cx="0" cy="0"/>
        </a:xfrm>
      </p:grpSpPr>
      <p:sp>
        <p:nvSpPr>
          <p:cNvPr id="385" name="Google Shape;385;p135"/>
          <p:cNvSpPr/>
          <p:nvPr/>
        </p:nvSpPr>
        <p:spPr>
          <a:xfrm>
            <a:off x="0" y="0"/>
            <a:ext cx="16256001" cy="9144000"/>
          </a:xfrm>
          <a:prstGeom prst="rect">
            <a:avLst/>
          </a:prstGeom>
          <a:gradFill>
            <a:gsLst>
              <a:gs pos="0">
                <a:schemeClr val="accent5"/>
              </a:gs>
              <a:gs pos="33000">
                <a:schemeClr val="accent5"/>
              </a:gs>
              <a:gs pos="100000">
                <a:schemeClr val="accent3"/>
              </a:gs>
            </a:gsLst>
            <a:lin ang="3600000" scaled="0"/>
          </a:gra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86" name="Google Shape;386;p135"/>
          <p:cNvPicPr preferRelativeResize="0"/>
          <p:nvPr/>
        </p:nvPicPr>
        <p:blipFill rotWithShape="1">
          <a:blip r:embed="rId2">
            <a:alphaModFix/>
          </a:blip>
          <a:srcRect/>
          <a:stretch/>
        </p:blipFill>
        <p:spPr>
          <a:xfrm rot="10800000">
            <a:off x="436563" y="815975"/>
            <a:ext cx="1012825" cy="866775"/>
          </a:xfrm>
          <a:prstGeom prst="rect">
            <a:avLst/>
          </a:prstGeom>
          <a:noFill/>
          <a:ln>
            <a:noFill/>
          </a:ln>
        </p:spPr>
      </p:pic>
      <p:pic>
        <p:nvPicPr>
          <p:cNvPr id="387" name="Google Shape;387;p135"/>
          <p:cNvPicPr preferRelativeResize="0"/>
          <p:nvPr/>
        </p:nvPicPr>
        <p:blipFill rotWithShape="1">
          <a:blip r:embed="rId3">
            <a:alphaModFix/>
          </a:blip>
          <a:srcRect/>
          <a:stretch/>
        </p:blipFill>
        <p:spPr>
          <a:xfrm rot="-5400000" flipH="1">
            <a:off x="14230349" y="-414338"/>
            <a:ext cx="1616076" cy="2422525"/>
          </a:xfrm>
          <a:prstGeom prst="rect">
            <a:avLst/>
          </a:prstGeom>
          <a:noFill/>
          <a:ln>
            <a:noFill/>
          </a:ln>
        </p:spPr>
      </p:pic>
      <p:pic>
        <p:nvPicPr>
          <p:cNvPr id="388" name="Google Shape;388;p135"/>
          <p:cNvPicPr preferRelativeResize="0"/>
          <p:nvPr/>
        </p:nvPicPr>
        <p:blipFill rotWithShape="1">
          <a:blip r:embed="rId3">
            <a:alphaModFix/>
          </a:blip>
          <a:srcRect/>
          <a:stretch/>
        </p:blipFill>
        <p:spPr>
          <a:xfrm rot="5400000" flipH="1">
            <a:off x="409575" y="6026150"/>
            <a:ext cx="1616075" cy="2422525"/>
          </a:xfrm>
          <a:prstGeom prst="rect">
            <a:avLst/>
          </a:prstGeom>
          <a:noFill/>
          <a:ln>
            <a:noFill/>
          </a:ln>
        </p:spPr>
      </p:pic>
      <p:sp>
        <p:nvSpPr>
          <p:cNvPr id="389" name="Google Shape;389;p135"/>
          <p:cNvSpPr/>
          <p:nvPr/>
        </p:nvSpPr>
        <p:spPr>
          <a:xfrm>
            <a:off x="0" y="8026400"/>
            <a:ext cx="16256001" cy="1117600"/>
          </a:xfrm>
          <a:prstGeom prst="rect">
            <a:avLst/>
          </a:prstGeom>
          <a:solidFill>
            <a:schemeClr val="lt1"/>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90" name="Google Shape;390;p135"/>
          <p:cNvPicPr preferRelativeResize="0"/>
          <p:nvPr/>
        </p:nvPicPr>
        <p:blipFill rotWithShape="1">
          <a:blip r:embed="rId4">
            <a:alphaModFix/>
          </a:blip>
          <a:srcRect/>
          <a:stretch/>
        </p:blipFill>
        <p:spPr>
          <a:xfrm>
            <a:off x="3492500" y="8197850"/>
            <a:ext cx="1171575" cy="812800"/>
          </a:xfrm>
          <a:prstGeom prst="rect">
            <a:avLst/>
          </a:prstGeom>
          <a:noFill/>
          <a:ln>
            <a:noFill/>
          </a:ln>
        </p:spPr>
      </p:pic>
      <p:pic>
        <p:nvPicPr>
          <p:cNvPr id="391" name="Google Shape;391;p135"/>
          <p:cNvPicPr preferRelativeResize="0"/>
          <p:nvPr/>
        </p:nvPicPr>
        <p:blipFill rotWithShape="1">
          <a:blip r:embed="rId5">
            <a:alphaModFix/>
          </a:blip>
          <a:srcRect/>
          <a:stretch/>
        </p:blipFill>
        <p:spPr>
          <a:xfrm>
            <a:off x="711200" y="8204200"/>
            <a:ext cx="2076450" cy="741363"/>
          </a:xfrm>
          <a:prstGeom prst="rect">
            <a:avLst/>
          </a:prstGeom>
          <a:noFill/>
          <a:ln>
            <a:noFill/>
          </a:ln>
        </p:spPr>
      </p:pic>
      <p:sp>
        <p:nvSpPr>
          <p:cNvPr id="392" name="Google Shape;392;p135"/>
          <p:cNvSpPr txBox="1">
            <a:spLocks noGrp="1"/>
          </p:cNvSpPr>
          <p:nvPr>
            <p:ph type="body" idx="1"/>
          </p:nvPr>
        </p:nvSpPr>
        <p:spPr>
          <a:xfrm>
            <a:off x="999060" y="956202"/>
            <a:ext cx="10487597" cy="5436228"/>
          </a:xfrm>
          <a:prstGeom prst="rect">
            <a:avLst/>
          </a:prstGeom>
          <a:noFill/>
          <a:ln>
            <a:noFill/>
          </a:ln>
        </p:spPr>
        <p:txBody>
          <a:bodyPr spcFirstLastPara="1" wrap="square" lIns="0" tIns="0" rIns="0" bIns="0" anchor="ctr" anchorCtr="0">
            <a:normAutofit/>
          </a:bodyPr>
          <a:lstStyle>
            <a:lvl1pPr marL="457200" lvl="0" indent="-228600" algn="r">
              <a:lnSpc>
                <a:spcPct val="85000"/>
              </a:lnSpc>
              <a:spcBef>
                <a:spcPts val="0"/>
              </a:spcBef>
              <a:spcAft>
                <a:spcPts val="0"/>
              </a:spcAft>
              <a:buClr>
                <a:schemeClr val="lt1"/>
              </a:buClr>
              <a:buSzPts val="6000"/>
              <a:buFont typeface="Helvetica Neue"/>
              <a:buNone/>
              <a:defRPr sz="80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93" name="Google Shape;393;p135"/>
          <p:cNvSpPr txBox="1">
            <a:spLocks noGrp="1"/>
          </p:cNvSpPr>
          <p:nvPr>
            <p:ph type="body" idx="2"/>
          </p:nvPr>
        </p:nvSpPr>
        <p:spPr>
          <a:xfrm>
            <a:off x="11991084" y="4572000"/>
            <a:ext cx="3851149" cy="8722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0"/>
              </a:spcBef>
              <a:spcAft>
                <a:spcPts val="0"/>
              </a:spcAft>
              <a:buClr>
                <a:srgbClr val="2D3293"/>
              </a:buClr>
              <a:buSzPts val="3600"/>
              <a:buFont typeface="Helvetica Neue"/>
              <a:buNone/>
              <a:defRPr sz="4800" b="0" i="1">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94" name="Google Shape;394;p135"/>
          <p:cNvSpPr txBox="1">
            <a:spLocks noGrp="1"/>
          </p:cNvSpPr>
          <p:nvPr>
            <p:ph type="ftr" idx="11"/>
          </p:nvPr>
        </p:nvSpPr>
        <p:spPr>
          <a:xfrm>
            <a:off x="7246938" y="8415338"/>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6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5" name="Google Shape;395;p135"/>
          <p:cNvSpPr txBox="1">
            <a:spLocks noGrp="1"/>
          </p:cNvSpPr>
          <p:nvPr>
            <p:ph type="sldNum" idx="12"/>
          </p:nvPr>
        </p:nvSpPr>
        <p:spPr>
          <a:xfrm>
            <a:off x="15571788" y="8415338"/>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733966946"/>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matchingName="Quotes">
  <p:cSld name="Quotes">
    <p:spTree>
      <p:nvGrpSpPr>
        <p:cNvPr id="1" name="Shape 396"/>
        <p:cNvGrpSpPr/>
        <p:nvPr/>
      </p:nvGrpSpPr>
      <p:grpSpPr>
        <a:xfrm>
          <a:off x="0" y="0"/>
          <a:ext cx="0" cy="0"/>
          <a:chOff x="0" y="0"/>
          <a:chExt cx="0" cy="0"/>
        </a:xfrm>
      </p:grpSpPr>
      <p:sp>
        <p:nvSpPr>
          <p:cNvPr id="397" name="Google Shape;397;p136"/>
          <p:cNvSpPr/>
          <p:nvPr/>
        </p:nvSpPr>
        <p:spPr>
          <a:xfrm>
            <a:off x="0" y="0"/>
            <a:ext cx="16256001" cy="9144000"/>
          </a:xfrm>
          <a:prstGeom prst="rect">
            <a:avLst/>
          </a:prstGeom>
          <a:gradFill>
            <a:gsLst>
              <a:gs pos="0">
                <a:schemeClr val="accent5"/>
              </a:gs>
              <a:gs pos="33000">
                <a:schemeClr val="accent5"/>
              </a:gs>
              <a:gs pos="100000">
                <a:schemeClr val="accent3"/>
              </a:gs>
            </a:gsLst>
            <a:lin ang="3600000" scaled="0"/>
          </a:gra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98" name="Google Shape;398;p136"/>
          <p:cNvPicPr preferRelativeResize="0"/>
          <p:nvPr/>
        </p:nvPicPr>
        <p:blipFill rotWithShape="1">
          <a:blip r:embed="rId2">
            <a:alphaModFix/>
          </a:blip>
          <a:srcRect/>
          <a:stretch/>
        </p:blipFill>
        <p:spPr>
          <a:xfrm rot="5400000" flipH="1">
            <a:off x="409575" y="6026150"/>
            <a:ext cx="1616075" cy="2422525"/>
          </a:xfrm>
          <a:prstGeom prst="rect">
            <a:avLst/>
          </a:prstGeom>
          <a:noFill/>
          <a:ln>
            <a:noFill/>
          </a:ln>
        </p:spPr>
      </p:pic>
      <p:sp>
        <p:nvSpPr>
          <p:cNvPr id="399" name="Google Shape;399;p136"/>
          <p:cNvSpPr/>
          <p:nvPr/>
        </p:nvSpPr>
        <p:spPr>
          <a:xfrm>
            <a:off x="0" y="8026400"/>
            <a:ext cx="16256001" cy="1117600"/>
          </a:xfrm>
          <a:prstGeom prst="rect">
            <a:avLst/>
          </a:prstGeom>
          <a:solidFill>
            <a:schemeClr val="lt1"/>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400" name="Google Shape;400;p136"/>
          <p:cNvPicPr preferRelativeResize="0"/>
          <p:nvPr/>
        </p:nvPicPr>
        <p:blipFill rotWithShape="1">
          <a:blip r:embed="rId2">
            <a:alphaModFix/>
          </a:blip>
          <a:srcRect/>
          <a:stretch/>
        </p:blipFill>
        <p:spPr>
          <a:xfrm rot="-5400000" flipH="1">
            <a:off x="14235906" y="-419893"/>
            <a:ext cx="1616075" cy="2424112"/>
          </a:xfrm>
          <a:prstGeom prst="rect">
            <a:avLst/>
          </a:prstGeom>
          <a:noFill/>
          <a:ln>
            <a:noFill/>
          </a:ln>
        </p:spPr>
      </p:pic>
      <p:pic>
        <p:nvPicPr>
          <p:cNvPr id="401" name="Google Shape;401;p136"/>
          <p:cNvPicPr preferRelativeResize="0"/>
          <p:nvPr/>
        </p:nvPicPr>
        <p:blipFill rotWithShape="1">
          <a:blip r:embed="rId3">
            <a:alphaModFix/>
          </a:blip>
          <a:srcRect/>
          <a:stretch/>
        </p:blipFill>
        <p:spPr>
          <a:xfrm rot="10800000">
            <a:off x="774700" y="1068388"/>
            <a:ext cx="1555750" cy="1331912"/>
          </a:xfrm>
          <a:prstGeom prst="rect">
            <a:avLst/>
          </a:prstGeom>
          <a:noFill/>
          <a:ln>
            <a:noFill/>
          </a:ln>
        </p:spPr>
      </p:pic>
      <p:pic>
        <p:nvPicPr>
          <p:cNvPr id="402" name="Google Shape;402;p136"/>
          <p:cNvPicPr preferRelativeResize="0"/>
          <p:nvPr/>
        </p:nvPicPr>
        <p:blipFill rotWithShape="1">
          <a:blip r:embed="rId3">
            <a:alphaModFix/>
          </a:blip>
          <a:srcRect/>
          <a:stretch/>
        </p:blipFill>
        <p:spPr>
          <a:xfrm rot="10800000">
            <a:off x="8210550" y="1247775"/>
            <a:ext cx="1062038" cy="909638"/>
          </a:xfrm>
          <a:prstGeom prst="rect">
            <a:avLst/>
          </a:prstGeom>
          <a:noFill/>
          <a:ln>
            <a:noFill/>
          </a:ln>
        </p:spPr>
      </p:pic>
      <p:pic>
        <p:nvPicPr>
          <p:cNvPr id="403" name="Google Shape;403;p136"/>
          <p:cNvPicPr preferRelativeResize="0"/>
          <p:nvPr/>
        </p:nvPicPr>
        <p:blipFill rotWithShape="1">
          <a:blip r:embed="rId4">
            <a:alphaModFix/>
          </a:blip>
          <a:srcRect/>
          <a:stretch/>
        </p:blipFill>
        <p:spPr>
          <a:xfrm>
            <a:off x="711200" y="8204200"/>
            <a:ext cx="2076450" cy="741363"/>
          </a:xfrm>
          <a:prstGeom prst="rect">
            <a:avLst/>
          </a:prstGeom>
          <a:noFill/>
          <a:ln>
            <a:noFill/>
          </a:ln>
        </p:spPr>
      </p:pic>
      <p:pic>
        <p:nvPicPr>
          <p:cNvPr id="404" name="Google Shape;404;p136"/>
          <p:cNvPicPr preferRelativeResize="0"/>
          <p:nvPr/>
        </p:nvPicPr>
        <p:blipFill rotWithShape="1">
          <a:blip r:embed="rId5">
            <a:alphaModFix/>
          </a:blip>
          <a:srcRect/>
          <a:stretch/>
        </p:blipFill>
        <p:spPr>
          <a:xfrm>
            <a:off x="3238500" y="8328025"/>
            <a:ext cx="830263" cy="576263"/>
          </a:xfrm>
          <a:prstGeom prst="rect">
            <a:avLst/>
          </a:prstGeom>
          <a:noFill/>
          <a:ln>
            <a:noFill/>
          </a:ln>
        </p:spPr>
      </p:pic>
      <p:sp>
        <p:nvSpPr>
          <p:cNvPr id="405" name="Google Shape;405;p136"/>
          <p:cNvSpPr txBox="1">
            <a:spLocks noGrp="1"/>
          </p:cNvSpPr>
          <p:nvPr>
            <p:ph type="body" idx="1"/>
          </p:nvPr>
        </p:nvSpPr>
        <p:spPr>
          <a:xfrm>
            <a:off x="1715400" y="1599957"/>
            <a:ext cx="5554689" cy="3925164"/>
          </a:xfrm>
          <a:prstGeom prst="rect">
            <a:avLst/>
          </a:prstGeom>
          <a:noFill/>
          <a:ln>
            <a:noFill/>
          </a:ln>
        </p:spPr>
        <p:txBody>
          <a:bodyPr spcFirstLastPara="1" wrap="square" lIns="0" tIns="0" rIns="0" bIns="0" anchor="ctr" anchorCtr="0">
            <a:normAutofit/>
          </a:bodyPr>
          <a:lstStyle>
            <a:lvl1pPr marL="457200" lvl="0" indent="-228600" algn="r">
              <a:lnSpc>
                <a:spcPct val="85000"/>
              </a:lnSpc>
              <a:spcBef>
                <a:spcPts val="0"/>
              </a:spcBef>
              <a:spcAft>
                <a:spcPts val="0"/>
              </a:spcAft>
              <a:buClr>
                <a:schemeClr val="lt1"/>
              </a:buClr>
              <a:buSzPts val="2700"/>
              <a:buFont typeface="Helvetica Neue"/>
              <a:buNone/>
              <a:defRPr sz="36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6" name="Google Shape;406;p136"/>
          <p:cNvSpPr txBox="1">
            <a:spLocks noGrp="1"/>
          </p:cNvSpPr>
          <p:nvPr>
            <p:ph type="body" idx="2"/>
          </p:nvPr>
        </p:nvSpPr>
        <p:spPr>
          <a:xfrm>
            <a:off x="8940659" y="1599957"/>
            <a:ext cx="5554689" cy="3925164"/>
          </a:xfrm>
          <a:prstGeom prst="rect">
            <a:avLst/>
          </a:prstGeom>
          <a:noFill/>
          <a:ln>
            <a:noFill/>
          </a:ln>
        </p:spPr>
        <p:txBody>
          <a:bodyPr spcFirstLastPara="1" wrap="square" lIns="0" tIns="0" rIns="0" bIns="0" anchor="ctr" anchorCtr="0">
            <a:normAutofit/>
          </a:bodyPr>
          <a:lstStyle>
            <a:lvl1pPr marL="457200" lvl="0" indent="-228600" algn="l">
              <a:lnSpc>
                <a:spcPct val="85000"/>
              </a:lnSpc>
              <a:spcBef>
                <a:spcPts val="0"/>
              </a:spcBef>
              <a:spcAft>
                <a:spcPts val="0"/>
              </a:spcAft>
              <a:buClr>
                <a:schemeClr val="lt1"/>
              </a:buClr>
              <a:buSzPts val="2700"/>
              <a:buFont typeface="Helvetica Neue"/>
              <a:buNone/>
              <a:defRPr sz="3600" b="1" i="0">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7" name="Google Shape;407;p136"/>
          <p:cNvSpPr txBox="1">
            <a:spLocks noGrp="1"/>
          </p:cNvSpPr>
          <p:nvPr>
            <p:ph type="body" idx="3"/>
          </p:nvPr>
        </p:nvSpPr>
        <p:spPr>
          <a:xfrm>
            <a:off x="9461046" y="5525120"/>
            <a:ext cx="3720780" cy="609601"/>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0"/>
              </a:spcBef>
              <a:spcAft>
                <a:spcPts val="0"/>
              </a:spcAft>
              <a:buClr>
                <a:schemeClr val="lt1"/>
              </a:buClr>
              <a:buSzPts val="2400"/>
              <a:buFont typeface="Helvetica Neue"/>
              <a:buNone/>
              <a:defRPr sz="3200" b="0"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8" name="Google Shape;408;p136"/>
          <p:cNvSpPr txBox="1">
            <a:spLocks noGrp="1"/>
          </p:cNvSpPr>
          <p:nvPr>
            <p:ph type="body" idx="4"/>
          </p:nvPr>
        </p:nvSpPr>
        <p:spPr>
          <a:xfrm>
            <a:off x="3250819" y="5525120"/>
            <a:ext cx="3690914" cy="609601"/>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0"/>
              </a:spcBef>
              <a:spcAft>
                <a:spcPts val="0"/>
              </a:spcAft>
              <a:buClr>
                <a:schemeClr val="lt1"/>
              </a:buClr>
              <a:buSzPts val="2400"/>
              <a:buFont typeface="Helvetica Neue"/>
              <a:buNone/>
              <a:defRPr sz="3200" b="0" i="1">
                <a:solidFill>
                  <a:schemeClr val="l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9" name="Google Shape;409;p136"/>
          <p:cNvSpPr txBox="1">
            <a:spLocks noGrp="1"/>
          </p:cNvSpPr>
          <p:nvPr>
            <p:ph type="ftr" idx="11"/>
          </p:nvPr>
        </p:nvSpPr>
        <p:spPr>
          <a:xfrm>
            <a:off x="7246938" y="8415338"/>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600">
                <a:solidFill>
                  <a:srgbClr val="6A6A6A"/>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0" name="Google Shape;410;p136"/>
          <p:cNvSpPr txBox="1">
            <a:spLocks noGrp="1"/>
          </p:cNvSpPr>
          <p:nvPr>
            <p:ph type="sldNum" idx="12"/>
          </p:nvPr>
        </p:nvSpPr>
        <p:spPr>
          <a:xfrm>
            <a:off x="15212059" y="8444179"/>
            <a:ext cx="975600" cy="699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21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973704981"/>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matchingName="Analyze">
  <p:cSld name="Analyze">
    <p:spTree>
      <p:nvGrpSpPr>
        <p:cNvPr id="1" name="Shape 411"/>
        <p:cNvGrpSpPr/>
        <p:nvPr/>
      </p:nvGrpSpPr>
      <p:grpSpPr>
        <a:xfrm>
          <a:off x="0" y="0"/>
          <a:ext cx="0" cy="0"/>
          <a:chOff x="0" y="0"/>
          <a:chExt cx="0" cy="0"/>
        </a:xfrm>
      </p:grpSpPr>
      <p:grpSp>
        <p:nvGrpSpPr>
          <p:cNvPr id="412" name="Google Shape;412;p137"/>
          <p:cNvGrpSpPr/>
          <p:nvPr/>
        </p:nvGrpSpPr>
        <p:grpSpPr>
          <a:xfrm>
            <a:off x="4976813" y="3354388"/>
            <a:ext cx="1462087" cy="255587"/>
            <a:chOff x="4977114" y="3355141"/>
            <a:chExt cx="1461541" cy="255212"/>
          </a:xfrm>
        </p:grpSpPr>
        <p:cxnSp>
          <p:nvCxnSpPr>
            <p:cNvPr id="413" name="Google Shape;413;p137"/>
            <p:cNvCxnSpPr/>
            <p:nvPr/>
          </p:nvCxnSpPr>
          <p:spPr>
            <a:xfrm>
              <a:off x="4977114" y="3359150"/>
              <a:ext cx="1206329" cy="0"/>
            </a:xfrm>
            <a:prstGeom prst="straightConnector1">
              <a:avLst/>
            </a:prstGeom>
            <a:noFill/>
            <a:ln w="12700" cap="flat" cmpd="sng">
              <a:solidFill>
                <a:srgbClr val="000000"/>
              </a:solidFill>
              <a:prstDash val="solid"/>
              <a:miter lim="400000"/>
              <a:headEnd type="none" w="sm" len="sm"/>
              <a:tailEnd type="none" w="sm" len="sm"/>
            </a:ln>
          </p:spPr>
        </p:cxnSp>
        <p:cxnSp>
          <p:nvCxnSpPr>
            <p:cNvPr id="414" name="Google Shape;414;p137"/>
            <p:cNvCxnSpPr/>
            <p:nvPr/>
          </p:nvCxnSpPr>
          <p:spPr>
            <a:xfrm>
              <a:off x="6183443" y="3355141"/>
              <a:ext cx="255212" cy="255212"/>
            </a:xfrm>
            <a:prstGeom prst="straightConnector1">
              <a:avLst/>
            </a:prstGeom>
            <a:noFill/>
            <a:ln w="12700" cap="flat" cmpd="sng">
              <a:solidFill>
                <a:srgbClr val="000000"/>
              </a:solidFill>
              <a:prstDash val="solid"/>
              <a:miter lim="400000"/>
              <a:headEnd type="none" w="sm" len="sm"/>
              <a:tailEnd type="none" w="sm" len="sm"/>
            </a:ln>
          </p:spPr>
        </p:cxnSp>
      </p:grpSp>
      <p:grpSp>
        <p:nvGrpSpPr>
          <p:cNvPr id="415" name="Google Shape;415;p137"/>
          <p:cNvGrpSpPr/>
          <p:nvPr/>
        </p:nvGrpSpPr>
        <p:grpSpPr>
          <a:xfrm rot="10800000" flipH="1">
            <a:off x="4962525" y="5245100"/>
            <a:ext cx="1866900" cy="660940"/>
            <a:chOff x="5150967" y="3354632"/>
            <a:chExt cx="1488828" cy="158196"/>
          </a:xfrm>
        </p:grpSpPr>
        <p:cxnSp>
          <p:nvCxnSpPr>
            <p:cNvPr id="416" name="Google Shape;416;p137"/>
            <p:cNvCxnSpPr/>
            <p:nvPr/>
          </p:nvCxnSpPr>
          <p:spPr>
            <a:xfrm>
              <a:off x="5150967" y="3354632"/>
              <a:ext cx="1032476" cy="0"/>
            </a:xfrm>
            <a:prstGeom prst="straightConnector1">
              <a:avLst/>
            </a:prstGeom>
            <a:noFill/>
            <a:ln w="12700" cap="flat" cmpd="sng">
              <a:solidFill>
                <a:srgbClr val="000000"/>
              </a:solidFill>
              <a:prstDash val="solid"/>
              <a:miter lim="400000"/>
              <a:headEnd type="none" w="sm" len="sm"/>
              <a:tailEnd type="none" w="sm" len="sm"/>
            </a:ln>
          </p:spPr>
        </p:cxnSp>
        <p:cxnSp>
          <p:nvCxnSpPr>
            <p:cNvPr id="417" name="Google Shape;417;p137"/>
            <p:cNvCxnSpPr/>
            <p:nvPr/>
          </p:nvCxnSpPr>
          <p:spPr>
            <a:xfrm>
              <a:off x="6183443" y="3355141"/>
              <a:ext cx="456352" cy="157687"/>
            </a:xfrm>
            <a:prstGeom prst="straightConnector1">
              <a:avLst/>
            </a:prstGeom>
            <a:noFill/>
            <a:ln w="12700" cap="flat" cmpd="sng">
              <a:solidFill>
                <a:srgbClr val="000000"/>
              </a:solidFill>
              <a:prstDash val="solid"/>
              <a:miter lim="400000"/>
              <a:headEnd type="none" w="sm" len="sm"/>
              <a:tailEnd type="none" w="sm" len="sm"/>
            </a:ln>
          </p:spPr>
        </p:cxnSp>
      </p:grpSp>
      <p:grpSp>
        <p:nvGrpSpPr>
          <p:cNvPr id="418" name="Google Shape;418;p137"/>
          <p:cNvGrpSpPr/>
          <p:nvPr/>
        </p:nvGrpSpPr>
        <p:grpSpPr>
          <a:xfrm flipH="1">
            <a:off x="9317038" y="3009472"/>
            <a:ext cx="1757362" cy="943404"/>
            <a:chOff x="5435972" y="3354657"/>
            <a:chExt cx="1401055" cy="226322"/>
          </a:xfrm>
        </p:grpSpPr>
        <p:cxnSp>
          <p:nvCxnSpPr>
            <p:cNvPr id="419" name="Google Shape;419;p137"/>
            <p:cNvCxnSpPr/>
            <p:nvPr/>
          </p:nvCxnSpPr>
          <p:spPr>
            <a:xfrm>
              <a:off x="5435972" y="3354657"/>
              <a:ext cx="747470" cy="0"/>
            </a:xfrm>
            <a:prstGeom prst="straightConnector1">
              <a:avLst/>
            </a:prstGeom>
            <a:noFill/>
            <a:ln w="12700" cap="flat" cmpd="sng">
              <a:solidFill>
                <a:srgbClr val="000000"/>
              </a:solidFill>
              <a:prstDash val="solid"/>
              <a:miter lim="400000"/>
              <a:headEnd type="none" w="sm" len="sm"/>
              <a:tailEnd type="none" w="sm" len="sm"/>
            </a:ln>
          </p:spPr>
        </p:cxnSp>
        <p:cxnSp>
          <p:nvCxnSpPr>
            <p:cNvPr id="420" name="Google Shape;420;p137"/>
            <p:cNvCxnSpPr/>
            <p:nvPr/>
          </p:nvCxnSpPr>
          <p:spPr>
            <a:xfrm>
              <a:off x="6183443" y="3355141"/>
              <a:ext cx="653584" cy="225838"/>
            </a:xfrm>
            <a:prstGeom prst="straightConnector1">
              <a:avLst/>
            </a:prstGeom>
            <a:noFill/>
            <a:ln w="12700" cap="flat" cmpd="sng">
              <a:solidFill>
                <a:srgbClr val="000000"/>
              </a:solidFill>
              <a:prstDash val="solid"/>
              <a:miter lim="400000"/>
              <a:headEnd type="none" w="sm" len="sm"/>
              <a:tailEnd type="none" w="sm" len="sm"/>
            </a:ln>
          </p:spPr>
        </p:cxnSp>
      </p:grpSp>
      <p:grpSp>
        <p:nvGrpSpPr>
          <p:cNvPr id="421" name="Google Shape;421;p137"/>
          <p:cNvGrpSpPr/>
          <p:nvPr/>
        </p:nvGrpSpPr>
        <p:grpSpPr>
          <a:xfrm rot="10800000">
            <a:off x="9813925" y="5741988"/>
            <a:ext cx="1260475" cy="404814"/>
            <a:chOff x="5533392" y="3355140"/>
            <a:chExt cx="905263" cy="255213"/>
          </a:xfrm>
        </p:grpSpPr>
        <p:cxnSp>
          <p:nvCxnSpPr>
            <p:cNvPr id="422" name="Google Shape;422;p137"/>
            <p:cNvCxnSpPr/>
            <p:nvPr/>
          </p:nvCxnSpPr>
          <p:spPr>
            <a:xfrm>
              <a:off x="5533392" y="3355140"/>
              <a:ext cx="650050" cy="0"/>
            </a:xfrm>
            <a:prstGeom prst="straightConnector1">
              <a:avLst/>
            </a:prstGeom>
            <a:noFill/>
            <a:ln w="12700" cap="flat" cmpd="sng">
              <a:solidFill>
                <a:srgbClr val="000000"/>
              </a:solidFill>
              <a:prstDash val="solid"/>
              <a:miter lim="400000"/>
              <a:headEnd type="none" w="sm" len="sm"/>
              <a:tailEnd type="none" w="sm" len="sm"/>
            </a:ln>
          </p:spPr>
        </p:cxnSp>
        <p:cxnSp>
          <p:nvCxnSpPr>
            <p:cNvPr id="423" name="Google Shape;423;p137"/>
            <p:cNvCxnSpPr/>
            <p:nvPr/>
          </p:nvCxnSpPr>
          <p:spPr>
            <a:xfrm>
              <a:off x="6183443" y="3355141"/>
              <a:ext cx="255212" cy="255212"/>
            </a:xfrm>
            <a:prstGeom prst="straightConnector1">
              <a:avLst/>
            </a:prstGeom>
            <a:noFill/>
            <a:ln w="12700" cap="flat" cmpd="sng">
              <a:solidFill>
                <a:srgbClr val="000000"/>
              </a:solidFill>
              <a:prstDash val="solid"/>
              <a:miter lim="400000"/>
              <a:headEnd type="none" w="sm" len="sm"/>
              <a:tailEnd type="none" w="sm" len="sm"/>
            </a:ln>
          </p:spPr>
        </p:cxnSp>
      </p:grpSp>
      <p:pic>
        <p:nvPicPr>
          <p:cNvPr id="424" name="Google Shape;424;p137"/>
          <p:cNvPicPr preferRelativeResize="0"/>
          <p:nvPr/>
        </p:nvPicPr>
        <p:blipFill rotWithShape="1">
          <a:blip r:embed="rId2">
            <a:alphaModFix/>
          </a:blip>
          <a:srcRect/>
          <a:stretch/>
        </p:blipFill>
        <p:spPr>
          <a:xfrm>
            <a:off x="6548438" y="2701925"/>
            <a:ext cx="3257550" cy="3716338"/>
          </a:xfrm>
          <a:prstGeom prst="rect">
            <a:avLst/>
          </a:prstGeom>
          <a:noFill/>
          <a:ln>
            <a:noFill/>
          </a:ln>
        </p:spPr>
      </p:pic>
      <p:pic>
        <p:nvPicPr>
          <p:cNvPr id="425" name="Google Shape;425;p137"/>
          <p:cNvPicPr preferRelativeResize="0"/>
          <p:nvPr/>
        </p:nvPicPr>
        <p:blipFill rotWithShape="1">
          <a:blip r:embed="rId3">
            <a:alphaModFix/>
          </a:blip>
          <a:srcRect/>
          <a:stretch/>
        </p:blipFill>
        <p:spPr>
          <a:xfrm rot="5400000">
            <a:off x="370681" y="-389731"/>
            <a:ext cx="1481138" cy="2222500"/>
          </a:xfrm>
          <a:prstGeom prst="rect">
            <a:avLst/>
          </a:prstGeom>
          <a:noFill/>
          <a:ln>
            <a:noFill/>
          </a:ln>
        </p:spPr>
      </p:pic>
      <p:pic>
        <p:nvPicPr>
          <p:cNvPr id="426" name="Google Shape;426;p137"/>
          <p:cNvPicPr preferRelativeResize="0"/>
          <p:nvPr/>
        </p:nvPicPr>
        <p:blipFill rotWithShape="1">
          <a:blip r:embed="rId3">
            <a:alphaModFix/>
          </a:blip>
          <a:srcRect/>
          <a:stretch/>
        </p:blipFill>
        <p:spPr>
          <a:xfrm rot="-5400000">
            <a:off x="14404182" y="7292182"/>
            <a:ext cx="1481137" cy="2222500"/>
          </a:xfrm>
          <a:prstGeom prst="rect">
            <a:avLst/>
          </a:prstGeom>
          <a:noFill/>
          <a:ln>
            <a:noFill/>
          </a:ln>
        </p:spPr>
      </p:pic>
      <p:pic>
        <p:nvPicPr>
          <p:cNvPr id="427" name="Google Shape;427;p137"/>
          <p:cNvPicPr preferRelativeResize="0"/>
          <p:nvPr/>
        </p:nvPicPr>
        <p:blipFill rotWithShape="1">
          <a:blip r:embed="rId4">
            <a:alphaModFix/>
          </a:blip>
          <a:srcRect/>
          <a:stretch/>
        </p:blipFill>
        <p:spPr>
          <a:xfrm>
            <a:off x="711200" y="8204200"/>
            <a:ext cx="2076450" cy="741363"/>
          </a:xfrm>
          <a:prstGeom prst="rect">
            <a:avLst/>
          </a:prstGeom>
          <a:noFill/>
          <a:ln>
            <a:noFill/>
          </a:ln>
        </p:spPr>
      </p:pic>
      <p:pic>
        <p:nvPicPr>
          <p:cNvPr id="428" name="Google Shape;428;p137"/>
          <p:cNvPicPr preferRelativeResize="0"/>
          <p:nvPr/>
        </p:nvPicPr>
        <p:blipFill rotWithShape="1">
          <a:blip r:embed="rId5">
            <a:alphaModFix/>
          </a:blip>
          <a:srcRect/>
          <a:stretch/>
        </p:blipFill>
        <p:spPr>
          <a:xfrm>
            <a:off x="3238500" y="8328025"/>
            <a:ext cx="830263" cy="576263"/>
          </a:xfrm>
          <a:prstGeom prst="rect">
            <a:avLst/>
          </a:prstGeom>
          <a:noFill/>
          <a:ln>
            <a:noFill/>
          </a:ln>
        </p:spPr>
      </p:pic>
      <p:sp>
        <p:nvSpPr>
          <p:cNvPr id="429" name="Google Shape;429;p137"/>
          <p:cNvSpPr txBox="1">
            <a:spLocks noGrp="1"/>
          </p:cNvSpPr>
          <p:nvPr>
            <p:ph type="body" idx="1"/>
          </p:nvPr>
        </p:nvSpPr>
        <p:spPr>
          <a:xfrm>
            <a:off x="711200" y="5452946"/>
            <a:ext cx="4010702" cy="1963854"/>
          </a:xfrm>
          <a:prstGeom prst="rect">
            <a:avLst/>
          </a:prstGeom>
          <a:noFill/>
          <a:ln>
            <a:noFill/>
          </a:ln>
        </p:spPr>
        <p:txBody>
          <a:bodyPr spcFirstLastPara="1" wrap="square" lIns="0" tIns="72000" rIns="0" bIns="0" anchor="t" anchorCtr="0">
            <a:normAutofit/>
          </a:bodyPr>
          <a:lstStyle>
            <a:lvl1pPr marL="457200" lvl="0" indent="-228600" algn="r">
              <a:lnSpc>
                <a:spcPct val="100000"/>
              </a:lnSpc>
              <a:spcBef>
                <a:spcPts val="39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0" name="Google Shape;430;p137"/>
          <p:cNvSpPr txBox="1">
            <a:spLocks noGrp="1"/>
          </p:cNvSpPr>
          <p:nvPr>
            <p:ph type="body" idx="2"/>
          </p:nvPr>
        </p:nvSpPr>
        <p:spPr>
          <a:xfrm>
            <a:off x="11399735" y="5185718"/>
            <a:ext cx="4010702" cy="2031862"/>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900"/>
              </a:spcBef>
              <a:spcAft>
                <a:spcPts val="0"/>
              </a:spcAft>
              <a:buClr>
                <a:srgbClr val="353535"/>
              </a:buClr>
              <a:buSzPts val="1950"/>
              <a:buFont typeface="Helvetica Neue"/>
              <a:buNone/>
              <a:defRPr sz="26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1" name="Google Shape;431;p137"/>
          <p:cNvSpPr txBox="1">
            <a:spLocks noGrp="1"/>
          </p:cNvSpPr>
          <p:nvPr>
            <p:ph type="body" idx="3"/>
          </p:nvPr>
        </p:nvSpPr>
        <p:spPr>
          <a:xfrm>
            <a:off x="11399735" y="2188518"/>
            <a:ext cx="4010702" cy="1892663"/>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9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2" name="Google Shape;432;p137"/>
          <p:cNvSpPr txBox="1">
            <a:spLocks noGrp="1"/>
          </p:cNvSpPr>
          <p:nvPr>
            <p:ph type="body" idx="4"/>
          </p:nvPr>
        </p:nvSpPr>
        <p:spPr>
          <a:xfrm>
            <a:off x="720000" y="1578919"/>
            <a:ext cx="4010703" cy="609600"/>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chemeClr val="accent1"/>
              </a:buClr>
              <a:buSzPts val="2100"/>
              <a:buFont typeface="Helvetica Neue"/>
              <a:buNone/>
              <a:defRPr sz="2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3" name="Google Shape;433;p137"/>
          <p:cNvSpPr txBox="1">
            <a:spLocks noGrp="1"/>
          </p:cNvSpPr>
          <p:nvPr>
            <p:ph type="body" idx="5"/>
          </p:nvPr>
        </p:nvSpPr>
        <p:spPr>
          <a:xfrm>
            <a:off x="711200" y="2188519"/>
            <a:ext cx="4010702" cy="1892662"/>
          </a:xfrm>
          <a:prstGeom prst="rect">
            <a:avLst/>
          </a:prstGeom>
          <a:noFill/>
          <a:ln>
            <a:noFill/>
          </a:ln>
        </p:spPr>
        <p:txBody>
          <a:bodyPr spcFirstLastPara="1" wrap="square" lIns="0" tIns="72000" rIns="0" bIns="0" anchor="t" anchorCtr="0">
            <a:normAutofit/>
          </a:bodyPr>
          <a:lstStyle>
            <a:lvl1pPr marL="457200" lvl="0" indent="-228600" algn="r">
              <a:lnSpc>
                <a:spcPct val="100000"/>
              </a:lnSpc>
              <a:spcBef>
                <a:spcPts val="39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4" name="Google Shape;434;p137"/>
          <p:cNvSpPr txBox="1">
            <a:spLocks noGrp="1"/>
          </p:cNvSpPr>
          <p:nvPr>
            <p:ph type="body" idx="6"/>
          </p:nvPr>
        </p:nvSpPr>
        <p:spPr>
          <a:xfrm>
            <a:off x="720000" y="4843346"/>
            <a:ext cx="4010703" cy="609600"/>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3900"/>
              </a:spcBef>
              <a:spcAft>
                <a:spcPts val="0"/>
              </a:spcAft>
              <a:buClr>
                <a:schemeClr val="accent2"/>
              </a:buClr>
              <a:buSzPts val="2100"/>
              <a:buFont typeface="Helvetica Neue"/>
              <a:buNone/>
              <a:defRPr sz="2800" b="1" i="0">
                <a:solidFill>
                  <a:schemeClr val="accent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5" name="Google Shape;435;p137"/>
          <p:cNvSpPr txBox="1">
            <a:spLocks noGrp="1"/>
          </p:cNvSpPr>
          <p:nvPr>
            <p:ph type="body" idx="7"/>
          </p:nvPr>
        </p:nvSpPr>
        <p:spPr>
          <a:xfrm>
            <a:off x="11399734" y="1578919"/>
            <a:ext cx="4010703" cy="6096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chemeClr val="accent2"/>
              </a:buClr>
              <a:buSzPts val="2100"/>
              <a:buFont typeface="Helvetica Neue"/>
              <a:buNone/>
              <a:defRPr sz="2800" b="1" i="0">
                <a:solidFill>
                  <a:schemeClr val="accent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6" name="Google Shape;436;p137"/>
          <p:cNvSpPr txBox="1">
            <a:spLocks noGrp="1"/>
          </p:cNvSpPr>
          <p:nvPr>
            <p:ph type="body" idx="8"/>
          </p:nvPr>
        </p:nvSpPr>
        <p:spPr>
          <a:xfrm>
            <a:off x="11399734" y="4576118"/>
            <a:ext cx="4010703" cy="6096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3900"/>
              </a:spcBef>
              <a:spcAft>
                <a:spcPts val="0"/>
              </a:spcAft>
              <a:buClr>
                <a:schemeClr val="accent1"/>
              </a:buClr>
              <a:buSzPts val="2100"/>
              <a:buFont typeface="Helvetica Neue"/>
              <a:buNone/>
              <a:defRPr sz="28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7" name="Google Shape;437;p137"/>
          <p:cNvSpPr txBox="1">
            <a:spLocks noGrp="1"/>
          </p:cNvSpPr>
          <p:nvPr>
            <p:ph type="body" idx="9"/>
          </p:nvPr>
        </p:nvSpPr>
        <p:spPr>
          <a:xfrm>
            <a:off x="711199" y="408676"/>
            <a:ext cx="14699236" cy="1051824"/>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4050"/>
              <a:buFont typeface="Helvetica Neue"/>
              <a:buNone/>
              <a:defRPr sz="5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8" name="Google Shape;438;p137"/>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 name="Google Shape;439;p137"/>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808475734"/>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matchingName="4 Blocks - Photo">
  <p:cSld name="4 Blocks - Photo">
    <p:spTree>
      <p:nvGrpSpPr>
        <p:cNvPr id="1" name="Shape 440"/>
        <p:cNvGrpSpPr/>
        <p:nvPr/>
      </p:nvGrpSpPr>
      <p:grpSpPr>
        <a:xfrm>
          <a:off x="0" y="0"/>
          <a:ext cx="0" cy="0"/>
          <a:chOff x="0" y="0"/>
          <a:chExt cx="0" cy="0"/>
        </a:xfrm>
      </p:grpSpPr>
      <p:pic>
        <p:nvPicPr>
          <p:cNvPr id="441" name="Google Shape;441;p138"/>
          <p:cNvPicPr preferRelativeResize="0"/>
          <p:nvPr/>
        </p:nvPicPr>
        <p:blipFill rotWithShape="1">
          <a:blip r:embed="rId2">
            <a:alphaModFix/>
          </a:blip>
          <a:srcRect/>
          <a:stretch/>
        </p:blipFill>
        <p:spPr>
          <a:xfrm>
            <a:off x="11626850" y="0"/>
            <a:ext cx="4629150" cy="9155113"/>
          </a:xfrm>
          <a:prstGeom prst="rect">
            <a:avLst/>
          </a:prstGeom>
          <a:noFill/>
          <a:ln>
            <a:noFill/>
          </a:ln>
        </p:spPr>
      </p:pic>
      <p:sp>
        <p:nvSpPr>
          <p:cNvPr id="442" name="Google Shape;442;p138"/>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Helvetica Neue Light"/>
              <a:ea typeface="Helvetica Neue Light"/>
              <a:cs typeface="Helvetica Neue Light"/>
              <a:sym typeface="Helvetica Neue Light"/>
            </a:endParaRPr>
          </a:p>
        </p:txBody>
      </p:sp>
      <p:sp>
        <p:nvSpPr>
          <p:cNvPr id="443" name="Google Shape;443;p138"/>
          <p:cNvSpPr/>
          <p:nvPr/>
        </p:nvSpPr>
        <p:spPr>
          <a:xfrm>
            <a:off x="11627582" y="-1"/>
            <a:ext cx="4689798" cy="914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019"/>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444" name="Google Shape;444;p138"/>
          <p:cNvPicPr preferRelativeResize="0"/>
          <p:nvPr/>
        </p:nvPicPr>
        <p:blipFill rotWithShape="1">
          <a:blip r:embed="rId3">
            <a:alphaModFix/>
          </a:blip>
          <a:srcRect/>
          <a:stretch/>
        </p:blipFill>
        <p:spPr>
          <a:xfrm rot="-5400000" flipH="1">
            <a:off x="13822363" y="-500062"/>
            <a:ext cx="1933575" cy="2933700"/>
          </a:xfrm>
          <a:prstGeom prst="rect">
            <a:avLst/>
          </a:prstGeom>
          <a:noFill/>
          <a:ln>
            <a:noFill/>
          </a:ln>
        </p:spPr>
      </p:pic>
      <p:sp>
        <p:nvSpPr>
          <p:cNvPr id="445" name="Google Shape;445;p138"/>
          <p:cNvSpPr/>
          <p:nvPr/>
        </p:nvSpPr>
        <p:spPr>
          <a:xfrm>
            <a:off x="711200" y="2082800"/>
            <a:ext cx="4851401" cy="8444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46" name="Google Shape;446;p138"/>
          <p:cNvSpPr/>
          <p:nvPr/>
        </p:nvSpPr>
        <p:spPr>
          <a:xfrm>
            <a:off x="6070599" y="2082800"/>
            <a:ext cx="4851401"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47" name="Google Shape;447;p138"/>
          <p:cNvSpPr/>
          <p:nvPr/>
        </p:nvSpPr>
        <p:spPr>
          <a:xfrm>
            <a:off x="711200" y="4578991"/>
            <a:ext cx="4851401" cy="84449"/>
          </a:xfrm>
          <a:prstGeom prst="rect">
            <a:avLst/>
          </a:prstGeom>
          <a:solidFill>
            <a:srgbClr val="6A71D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48" name="Google Shape;448;p138"/>
          <p:cNvSpPr/>
          <p:nvPr/>
        </p:nvSpPr>
        <p:spPr>
          <a:xfrm>
            <a:off x="6070599" y="4578991"/>
            <a:ext cx="4851401" cy="84449"/>
          </a:xfrm>
          <a:prstGeom prst="rect">
            <a:avLst/>
          </a:prstGeom>
          <a:solidFill>
            <a:schemeClr val="accent6"/>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449" name="Google Shape;449;p138"/>
          <p:cNvPicPr preferRelativeResize="0"/>
          <p:nvPr/>
        </p:nvPicPr>
        <p:blipFill rotWithShape="1">
          <a:blip r:embed="rId4">
            <a:alphaModFix/>
          </a:blip>
          <a:srcRect/>
          <a:stretch/>
        </p:blipFill>
        <p:spPr>
          <a:xfrm>
            <a:off x="711200" y="8204200"/>
            <a:ext cx="2076450" cy="741363"/>
          </a:xfrm>
          <a:prstGeom prst="rect">
            <a:avLst/>
          </a:prstGeom>
          <a:noFill/>
          <a:ln>
            <a:noFill/>
          </a:ln>
        </p:spPr>
      </p:pic>
      <p:pic>
        <p:nvPicPr>
          <p:cNvPr id="450" name="Google Shape;450;p138"/>
          <p:cNvPicPr preferRelativeResize="0"/>
          <p:nvPr/>
        </p:nvPicPr>
        <p:blipFill rotWithShape="1">
          <a:blip r:embed="rId5">
            <a:alphaModFix/>
          </a:blip>
          <a:srcRect/>
          <a:stretch/>
        </p:blipFill>
        <p:spPr>
          <a:xfrm>
            <a:off x="3238500" y="8328025"/>
            <a:ext cx="830263" cy="576263"/>
          </a:xfrm>
          <a:prstGeom prst="rect">
            <a:avLst/>
          </a:prstGeom>
          <a:noFill/>
          <a:ln>
            <a:noFill/>
          </a:ln>
        </p:spPr>
      </p:pic>
      <p:sp>
        <p:nvSpPr>
          <p:cNvPr id="451" name="Google Shape;451;p138"/>
          <p:cNvSpPr txBox="1">
            <a:spLocks noGrp="1"/>
          </p:cNvSpPr>
          <p:nvPr>
            <p:ph type="body" idx="1"/>
          </p:nvPr>
        </p:nvSpPr>
        <p:spPr>
          <a:xfrm>
            <a:off x="711200" y="552085"/>
            <a:ext cx="10210800" cy="908415"/>
          </a:xfrm>
          <a:prstGeom prst="rect">
            <a:avLst/>
          </a:prstGeom>
          <a:noFill/>
          <a:ln>
            <a:noFill/>
          </a:ln>
        </p:spPr>
        <p:txBody>
          <a:bodyPr spcFirstLastPara="1" wrap="square" lIns="0" tIns="0" rIns="0" bIns="0" anchor="b" anchorCtr="0">
            <a:noAutofit/>
          </a:bodyPr>
          <a:lstStyle>
            <a:lvl1pPr marL="457200" lvl="0" indent="-228600" algn="l">
              <a:lnSpc>
                <a:spcPct val="85000"/>
              </a:lnSpc>
              <a:spcBef>
                <a:spcPts val="0"/>
              </a:spcBef>
              <a:spcAft>
                <a:spcPts val="0"/>
              </a:spcAft>
              <a:buClr>
                <a:srgbClr val="2D3293"/>
              </a:buClr>
              <a:buSzPts val="4050"/>
              <a:buFont typeface="Helvetica Neue"/>
              <a:buNone/>
              <a:defRPr sz="5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2" name="Google Shape;452;p138"/>
          <p:cNvSpPr txBox="1">
            <a:spLocks noGrp="1"/>
          </p:cNvSpPr>
          <p:nvPr>
            <p:ph type="body" idx="2"/>
          </p:nvPr>
        </p:nvSpPr>
        <p:spPr>
          <a:xfrm>
            <a:off x="711201" y="216724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3" name="Google Shape;453;p138"/>
          <p:cNvSpPr txBox="1">
            <a:spLocks noGrp="1"/>
          </p:cNvSpPr>
          <p:nvPr>
            <p:ph type="body" idx="3"/>
          </p:nvPr>
        </p:nvSpPr>
        <p:spPr>
          <a:xfrm>
            <a:off x="6070600" y="216724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4" name="Google Shape;454;p138"/>
          <p:cNvSpPr txBox="1">
            <a:spLocks noGrp="1"/>
          </p:cNvSpPr>
          <p:nvPr>
            <p:ph type="body" idx="4"/>
          </p:nvPr>
        </p:nvSpPr>
        <p:spPr>
          <a:xfrm>
            <a:off x="711201" y="466107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5" name="Google Shape;455;p138"/>
          <p:cNvSpPr txBox="1">
            <a:spLocks noGrp="1"/>
          </p:cNvSpPr>
          <p:nvPr>
            <p:ph type="body" idx="5"/>
          </p:nvPr>
        </p:nvSpPr>
        <p:spPr>
          <a:xfrm>
            <a:off x="6070600" y="466107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39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6" name="Google Shape;456;p138"/>
          <p:cNvSpPr txBox="1">
            <a:spLocks noGrp="1"/>
          </p:cNvSpPr>
          <p:nvPr>
            <p:ph type="ftr" idx="11"/>
          </p:nvPr>
        </p:nvSpPr>
        <p:spPr>
          <a:xfrm>
            <a:off x="4506913" y="8574088"/>
            <a:ext cx="8289925" cy="314325"/>
          </a:xfrm>
          <a:prstGeom prst="rect">
            <a:avLst/>
          </a:prstGeom>
          <a:noFill/>
          <a:ln>
            <a:noFill/>
          </a:ln>
        </p:spPr>
        <p:txBody>
          <a:bodyPr spcFirstLastPara="1" wrap="square" lIns="0" tIns="0" rIns="0" bIns="0" anchor="ctr" anchorCtr="0">
            <a:normAutofit/>
          </a:bodyPr>
          <a:lstStyle>
            <a:lvl1pPr marR="0" lvl="0" algn="ctr">
              <a:lnSpc>
                <a:spcPct val="100000"/>
              </a:lnSpc>
              <a:spcBef>
                <a:spcPts val="0"/>
              </a:spcBef>
              <a:spcAft>
                <a:spcPts val="0"/>
              </a:spcAft>
              <a:buClr>
                <a:srgbClr val="000000"/>
              </a:buClr>
              <a:buSzPts val="1000"/>
              <a:buFont typeface="Helvetica Neue"/>
              <a:buNone/>
              <a:defRPr sz="1000" b="0" i="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7" name="Google Shape;457;p138"/>
          <p:cNvSpPr txBox="1">
            <a:spLocks noGrp="1"/>
          </p:cNvSpPr>
          <p:nvPr>
            <p:ph type="sldNum" idx="12"/>
          </p:nvPr>
        </p:nvSpPr>
        <p:spPr>
          <a:xfrm>
            <a:off x="15571788" y="86026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412499097"/>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matchingName="3 Blocks">
  <p:cSld name="3 Blocks">
    <p:spTree>
      <p:nvGrpSpPr>
        <p:cNvPr id="1" name="Shape 458"/>
        <p:cNvGrpSpPr/>
        <p:nvPr/>
      </p:nvGrpSpPr>
      <p:grpSpPr>
        <a:xfrm>
          <a:off x="0" y="0"/>
          <a:ext cx="0" cy="0"/>
          <a:chOff x="0" y="0"/>
          <a:chExt cx="0" cy="0"/>
        </a:xfrm>
      </p:grpSpPr>
      <p:sp>
        <p:nvSpPr>
          <p:cNvPr id="459" name="Google Shape;459;p139"/>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460" name="Google Shape;460;p139"/>
          <p:cNvPicPr preferRelativeResize="0"/>
          <p:nvPr/>
        </p:nvPicPr>
        <p:blipFill rotWithShape="1">
          <a:blip r:embed="rId2">
            <a:alphaModFix/>
          </a:blip>
          <a:srcRect/>
          <a:stretch/>
        </p:blipFill>
        <p:spPr>
          <a:xfrm rot="-5400000" flipH="1">
            <a:off x="13822363" y="-500062"/>
            <a:ext cx="1933575" cy="2933700"/>
          </a:xfrm>
          <a:prstGeom prst="rect">
            <a:avLst/>
          </a:prstGeom>
          <a:noFill/>
          <a:ln>
            <a:noFill/>
          </a:ln>
        </p:spPr>
      </p:pic>
      <p:sp>
        <p:nvSpPr>
          <p:cNvPr id="461" name="Google Shape;461;p139"/>
          <p:cNvSpPr/>
          <p:nvPr/>
        </p:nvSpPr>
        <p:spPr>
          <a:xfrm>
            <a:off x="711200" y="1933732"/>
            <a:ext cx="4532131" cy="180000"/>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62" name="Google Shape;462;p139"/>
          <p:cNvSpPr/>
          <p:nvPr/>
        </p:nvSpPr>
        <p:spPr>
          <a:xfrm>
            <a:off x="5861934" y="1933732"/>
            <a:ext cx="4532131" cy="180000"/>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63" name="Google Shape;463;p139"/>
          <p:cNvSpPr/>
          <p:nvPr/>
        </p:nvSpPr>
        <p:spPr>
          <a:xfrm>
            <a:off x="11012668" y="1933732"/>
            <a:ext cx="4532131" cy="180000"/>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64" name="Google Shape;464;p139"/>
          <p:cNvSpPr/>
          <p:nvPr/>
        </p:nvSpPr>
        <p:spPr>
          <a:xfrm>
            <a:off x="711200" y="7000354"/>
            <a:ext cx="4532131" cy="8444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65" name="Google Shape;465;p139"/>
          <p:cNvSpPr/>
          <p:nvPr/>
        </p:nvSpPr>
        <p:spPr>
          <a:xfrm>
            <a:off x="5861934" y="6999710"/>
            <a:ext cx="4532131"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66" name="Google Shape;466;p139"/>
          <p:cNvSpPr/>
          <p:nvPr/>
        </p:nvSpPr>
        <p:spPr>
          <a:xfrm>
            <a:off x="11012668" y="6999709"/>
            <a:ext cx="4532131" cy="84449"/>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467" name="Google Shape;467;p139"/>
          <p:cNvPicPr preferRelativeResize="0"/>
          <p:nvPr/>
        </p:nvPicPr>
        <p:blipFill rotWithShape="1">
          <a:blip r:embed="rId3">
            <a:alphaModFix/>
          </a:blip>
          <a:srcRect/>
          <a:stretch/>
        </p:blipFill>
        <p:spPr>
          <a:xfrm rot="5400000">
            <a:off x="370681" y="-389731"/>
            <a:ext cx="1481138" cy="2222500"/>
          </a:xfrm>
          <a:prstGeom prst="rect">
            <a:avLst/>
          </a:prstGeom>
          <a:noFill/>
          <a:ln>
            <a:noFill/>
          </a:ln>
        </p:spPr>
      </p:pic>
      <p:pic>
        <p:nvPicPr>
          <p:cNvPr id="468" name="Google Shape;468;p139"/>
          <p:cNvPicPr preferRelativeResize="0"/>
          <p:nvPr/>
        </p:nvPicPr>
        <p:blipFill rotWithShape="1">
          <a:blip r:embed="rId3">
            <a:alphaModFix/>
          </a:blip>
          <a:srcRect/>
          <a:stretch/>
        </p:blipFill>
        <p:spPr>
          <a:xfrm rot="-5400000">
            <a:off x="14404182" y="7292182"/>
            <a:ext cx="1481137" cy="2222500"/>
          </a:xfrm>
          <a:prstGeom prst="rect">
            <a:avLst/>
          </a:prstGeom>
          <a:noFill/>
          <a:ln>
            <a:noFill/>
          </a:ln>
        </p:spPr>
      </p:pic>
      <p:pic>
        <p:nvPicPr>
          <p:cNvPr id="469" name="Google Shape;469;p139"/>
          <p:cNvPicPr preferRelativeResize="0"/>
          <p:nvPr/>
        </p:nvPicPr>
        <p:blipFill rotWithShape="1">
          <a:blip r:embed="rId4">
            <a:alphaModFix/>
          </a:blip>
          <a:srcRect/>
          <a:stretch/>
        </p:blipFill>
        <p:spPr>
          <a:xfrm>
            <a:off x="711200" y="8204200"/>
            <a:ext cx="2076450" cy="741363"/>
          </a:xfrm>
          <a:prstGeom prst="rect">
            <a:avLst/>
          </a:prstGeom>
          <a:noFill/>
          <a:ln>
            <a:noFill/>
          </a:ln>
        </p:spPr>
      </p:pic>
      <p:pic>
        <p:nvPicPr>
          <p:cNvPr id="470" name="Google Shape;470;p139"/>
          <p:cNvPicPr preferRelativeResize="0"/>
          <p:nvPr/>
        </p:nvPicPr>
        <p:blipFill rotWithShape="1">
          <a:blip r:embed="rId5">
            <a:alphaModFix/>
          </a:blip>
          <a:srcRect/>
          <a:stretch/>
        </p:blipFill>
        <p:spPr>
          <a:xfrm>
            <a:off x="3238500" y="8328025"/>
            <a:ext cx="830263" cy="576263"/>
          </a:xfrm>
          <a:prstGeom prst="rect">
            <a:avLst/>
          </a:prstGeom>
          <a:noFill/>
          <a:ln>
            <a:noFill/>
          </a:ln>
        </p:spPr>
      </p:pic>
      <p:sp>
        <p:nvSpPr>
          <p:cNvPr id="471" name="Google Shape;471;p139"/>
          <p:cNvSpPr txBox="1">
            <a:spLocks noGrp="1"/>
          </p:cNvSpPr>
          <p:nvPr>
            <p:ph type="body" idx="1"/>
          </p:nvPr>
        </p:nvSpPr>
        <p:spPr>
          <a:xfrm>
            <a:off x="711199"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2" name="Google Shape;472;p139"/>
          <p:cNvSpPr txBox="1">
            <a:spLocks noGrp="1"/>
          </p:cNvSpPr>
          <p:nvPr>
            <p:ph type="body" idx="2"/>
          </p:nvPr>
        </p:nvSpPr>
        <p:spPr>
          <a:xfrm>
            <a:off x="711201"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3" name="Google Shape;473;p139"/>
          <p:cNvSpPr txBox="1">
            <a:spLocks noGrp="1"/>
          </p:cNvSpPr>
          <p:nvPr>
            <p:ph type="body" idx="3"/>
          </p:nvPr>
        </p:nvSpPr>
        <p:spPr>
          <a:xfrm>
            <a:off x="711200"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4" name="Google Shape;474;p139"/>
          <p:cNvSpPr txBox="1">
            <a:spLocks noGrp="1"/>
          </p:cNvSpPr>
          <p:nvPr>
            <p:ph type="body" idx="4"/>
          </p:nvPr>
        </p:nvSpPr>
        <p:spPr>
          <a:xfrm>
            <a:off x="5861934"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5" name="Google Shape;475;p139"/>
          <p:cNvSpPr txBox="1">
            <a:spLocks noGrp="1"/>
          </p:cNvSpPr>
          <p:nvPr>
            <p:ph type="body" idx="5"/>
          </p:nvPr>
        </p:nvSpPr>
        <p:spPr>
          <a:xfrm>
            <a:off x="5861933"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6" name="Google Shape;476;p139"/>
          <p:cNvSpPr txBox="1">
            <a:spLocks noGrp="1"/>
          </p:cNvSpPr>
          <p:nvPr>
            <p:ph type="body" idx="6"/>
          </p:nvPr>
        </p:nvSpPr>
        <p:spPr>
          <a:xfrm>
            <a:off x="11012669"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39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7" name="Google Shape;477;p139"/>
          <p:cNvSpPr txBox="1">
            <a:spLocks noGrp="1"/>
          </p:cNvSpPr>
          <p:nvPr>
            <p:ph type="body" idx="7"/>
          </p:nvPr>
        </p:nvSpPr>
        <p:spPr>
          <a:xfrm>
            <a:off x="11012668"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8" name="Google Shape;478;p139"/>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9" name="Google Shape;479;p139"/>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2174133781"/>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matchingName="6 Blocks">
  <p:cSld name="6 Blocks">
    <p:spTree>
      <p:nvGrpSpPr>
        <p:cNvPr id="1" name="Shape 480"/>
        <p:cNvGrpSpPr/>
        <p:nvPr/>
      </p:nvGrpSpPr>
      <p:grpSpPr>
        <a:xfrm>
          <a:off x="0" y="0"/>
          <a:ext cx="0" cy="0"/>
          <a:chOff x="0" y="0"/>
          <a:chExt cx="0" cy="0"/>
        </a:xfrm>
      </p:grpSpPr>
      <p:sp>
        <p:nvSpPr>
          <p:cNvPr id="481" name="Google Shape;481;p140"/>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482" name="Google Shape;482;p140"/>
          <p:cNvPicPr preferRelativeResize="0"/>
          <p:nvPr/>
        </p:nvPicPr>
        <p:blipFill rotWithShape="1">
          <a:blip r:embed="rId2">
            <a:alphaModFix/>
          </a:blip>
          <a:srcRect/>
          <a:stretch/>
        </p:blipFill>
        <p:spPr>
          <a:xfrm rot="-5400000" flipH="1">
            <a:off x="13822363" y="-500062"/>
            <a:ext cx="1933575" cy="2933700"/>
          </a:xfrm>
          <a:prstGeom prst="rect">
            <a:avLst/>
          </a:prstGeom>
          <a:noFill/>
          <a:ln>
            <a:noFill/>
          </a:ln>
        </p:spPr>
      </p:pic>
      <p:sp>
        <p:nvSpPr>
          <p:cNvPr id="483" name="Google Shape;483;p140"/>
          <p:cNvSpPr/>
          <p:nvPr/>
        </p:nvSpPr>
        <p:spPr>
          <a:xfrm>
            <a:off x="711200" y="1760109"/>
            <a:ext cx="7198081" cy="15266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84" name="Google Shape;484;p140"/>
          <p:cNvSpPr/>
          <p:nvPr/>
        </p:nvSpPr>
        <p:spPr>
          <a:xfrm>
            <a:off x="8366599" y="1760109"/>
            <a:ext cx="7198081" cy="15266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85" name="Google Shape;485;p140"/>
          <p:cNvSpPr/>
          <p:nvPr/>
        </p:nvSpPr>
        <p:spPr>
          <a:xfrm>
            <a:off x="711200" y="4841820"/>
            <a:ext cx="7198081" cy="15266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86" name="Google Shape;486;p140"/>
          <p:cNvSpPr/>
          <p:nvPr/>
        </p:nvSpPr>
        <p:spPr>
          <a:xfrm>
            <a:off x="8366599" y="4841820"/>
            <a:ext cx="7198081" cy="15266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487" name="Google Shape;487;p140"/>
          <p:cNvPicPr preferRelativeResize="0"/>
          <p:nvPr/>
        </p:nvPicPr>
        <p:blipFill rotWithShape="1">
          <a:blip r:embed="rId3">
            <a:alphaModFix/>
          </a:blip>
          <a:srcRect/>
          <a:stretch/>
        </p:blipFill>
        <p:spPr>
          <a:xfrm rot="-5400000">
            <a:off x="14404182" y="7292182"/>
            <a:ext cx="1481137" cy="2222500"/>
          </a:xfrm>
          <a:prstGeom prst="rect">
            <a:avLst/>
          </a:prstGeom>
          <a:noFill/>
          <a:ln>
            <a:noFill/>
          </a:ln>
        </p:spPr>
      </p:pic>
      <p:pic>
        <p:nvPicPr>
          <p:cNvPr id="488" name="Google Shape;488;p140"/>
          <p:cNvPicPr preferRelativeResize="0"/>
          <p:nvPr/>
        </p:nvPicPr>
        <p:blipFill rotWithShape="1">
          <a:blip r:embed="rId3">
            <a:alphaModFix/>
          </a:blip>
          <a:srcRect/>
          <a:stretch/>
        </p:blipFill>
        <p:spPr>
          <a:xfrm rot="5400000">
            <a:off x="370681" y="-389731"/>
            <a:ext cx="1481138" cy="2222500"/>
          </a:xfrm>
          <a:prstGeom prst="rect">
            <a:avLst/>
          </a:prstGeom>
          <a:noFill/>
          <a:ln>
            <a:noFill/>
          </a:ln>
        </p:spPr>
      </p:pic>
      <p:pic>
        <p:nvPicPr>
          <p:cNvPr id="489" name="Google Shape;489;p140"/>
          <p:cNvPicPr preferRelativeResize="0"/>
          <p:nvPr/>
        </p:nvPicPr>
        <p:blipFill rotWithShape="1">
          <a:blip r:embed="rId4">
            <a:alphaModFix/>
          </a:blip>
          <a:srcRect/>
          <a:stretch/>
        </p:blipFill>
        <p:spPr>
          <a:xfrm>
            <a:off x="711200" y="8204200"/>
            <a:ext cx="2076450" cy="741363"/>
          </a:xfrm>
          <a:prstGeom prst="rect">
            <a:avLst/>
          </a:prstGeom>
          <a:noFill/>
          <a:ln>
            <a:noFill/>
          </a:ln>
        </p:spPr>
      </p:pic>
      <p:pic>
        <p:nvPicPr>
          <p:cNvPr id="490" name="Google Shape;490;p140"/>
          <p:cNvPicPr preferRelativeResize="0"/>
          <p:nvPr/>
        </p:nvPicPr>
        <p:blipFill rotWithShape="1">
          <a:blip r:embed="rId5">
            <a:alphaModFix/>
          </a:blip>
          <a:srcRect/>
          <a:stretch/>
        </p:blipFill>
        <p:spPr>
          <a:xfrm>
            <a:off x="3238500" y="8328025"/>
            <a:ext cx="830263" cy="576263"/>
          </a:xfrm>
          <a:prstGeom prst="rect">
            <a:avLst/>
          </a:prstGeom>
          <a:noFill/>
          <a:ln>
            <a:noFill/>
          </a:ln>
        </p:spPr>
      </p:pic>
      <p:sp>
        <p:nvSpPr>
          <p:cNvPr id="491" name="Google Shape;491;p140"/>
          <p:cNvSpPr txBox="1">
            <a:spLocks noGrp="1"/>
          </p:cNvSpPr>
          <p:nvPr>
            <p:ph type="body" idx="1"/>
          </p:nvPr>
        </p:nvSpPr>
        <p:spPr>
          <a:xfrm>
            <a:off x="722774"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2" name="Google Shape;492;p140"/>
          <p:cNvSpPr txBox="1">
            <a:spLocks noGrp="1"/>
          </p:cNvSpPr>
          <p:nvPr>
            <p:ph type="body" idx="2"/>
          </p:nvPr>
        </p:nvSpPr>
        <p:spPr>
          <a:xfrm>
            <a:off x="711200" y="2591412"/>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3" name="Google Shape;493;p140"/>
          <p:cNvSpPr txBox="1">
            <a:spLocks noGrp="1"/>
          </p:cNvSpPr>
          <p:nvPr>
            <p:ph type="body" idx="3"/>
          </p:nvPr>
        </p:nvSpPr>
        <p:spPr>
          <a:xfrm>
            <a:off x="711200" y="1940109"/>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4" name="Google Shape;494;p140"/>
          <p:cNvSpPr txBox="1">
            <a:spLocks noGrp="1"/>
          </p:cNvSpPr>
          <p:nvPr>
            <p:ph type="body" idx="4"/>
          </p:nvPr>
        </p:nvSpPr>
        <p:spPr>
          <a:xfrm>
            <a:off x="8366599" y="2591412"/>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5" name="Google Shape;495;p140"/>
          <p:cNvSpPr txBox="1">
            <a:spLocks noGrp="1"/>
          </p:cNvSpPr>
          <p:nvPr>
            <p:ph type="body" idx="5"/>
          </p:nvPr>
        </p:nvSpPr>
        <p:spPr>
          <a:xfrm>
            <a:off x="8366599" y="1940109"/>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6" name="Google Shape;496;p140"/>
          <p:cNvSpPr txBox="1">
            <a:spLocks noGrp="1"/>
          </p:cNvSpPr>
          <p:nvPr>
            <p:ph type="body" idx="6"/>
          </p:nvPr>
        </p:nvSpPr>
        <p:spPr>
          <a:xfrm>
            <a:off x="711200" y="5673123"/>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7" name="Google Shape;497;p140"/>
          <p:cNvSpPr txBox="1">
            <a:spLocks noGrp="1"/>
          </p:cNvSpPr>
          <p:nvPr>
            <p:ph type="body" idx="7"/>
          </p:nvPr>
        </p:nvSpPr>
        <p:spPr>
          <a:xfrm>
            <a:off x="711200" y="5021820"/>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8" name="Google Shape;498;p140"/>
          <p:cNvSpPr txBox="1">
            <a:spLocks noGrp="1"/>
          </p:cNvSpPr>
          <p:nvPr>
            <p:ph type="body" idx="8"/>
          </p:nvPr>
        </p:nvSpPr>
        <p:spPr>
          <a:xfrm>
            <a:off x="8366599" y="5673123"/>
            <a:ext cx="7198079" cy="148156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39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9" name="Google Shape;499;p140"/>
          <p:cNvSpPr txBox="1">
            <a:spLocks noGrp="1"/>
          </p:cNvSpPr>
          <p:nvPr>
            <p:ph type="body" idx="9"/>
          </p:nvPr>
        </p:nvSpPr>
        <p:spPr>
          <a:xfrm>
            <a:off x="8366599" y="5021820"/>
            <a:ext cx="7198082" cy="56685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0" name="Google Shape;500;p140"/>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1" name="Google Shape;501;p140"/>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775665771"/>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matchingName="4 Photos - Texts">
  <p:cSld name="1_4 Photos - Texts">
    <p:spTree>
      <p:nvGrpSpPr>
        <p:cNvPr id="1" name="Shape 502"/>
        <p:cNvGrpSpPr/>
        <p:nvPr/>
      </p:nvGrpSpPr>
      <p:grpSpPr>
        <a:xfrm>
          <a:off x="0" y="0"/>
          <a:ext cx="0" cy="0"/>
          <a:chOff x="0" y="0"/>
          <a:chExt cx="0" cy="0"/>
        </a:xfrm>
      </p:grpSpPr>
      <p:pic>
        <p:nvPicPr>
          <p:cNvPr id="503" name="Google Shape;503;p141"/>
          <p:cNvPicPr preferRelativeResize="0"/>
          <p:nvPr/>
        </p:nvPicPr>
        <p:blipFill rotWithShape="1">
          <a:blip r:embed="rId2">
            <a:alphaModFix/>
          </a:blip>
          <a:srcRect/>
          <a:stretch/>
        </p:blipFill>
        <p:spPr>
          <a:xfrm rot="-5400000">
            <a:off x="14404182" y="7292182"/>
            <a:ext cx="1481137" cy="2222500"/>
          </a:xfrm>
          <a:prstGeom prst="rect">
            <a:avLst/>
          </a:prstGeom>
          <a:noFill/>
          <a:ln>
            <a:noFill/>
          </a:ln>
        </p:spPr>
      </p:pic>
      <p:pic>
        <p:nvPicPr>
          <p:cNvPr id="504" name="Google Shape;504;p141"/>
          <p:cNvPicPr preferRelativeResize="0"/>
          <p:nvPr/>
        </p:nvPicPr>
        <p:blipFill rotWithShape="1">
          <a:blip r:embed="rId2">
            <a:alphaModFix/>
          </a:blip>
          <a:srcRect/>
          <a:stretch/>
        </p:blipFill>
        <p:spPr>
          <a:xfrm rot="5400000">
            <a:off x="370681" y="-389731"/>
            <a:ext cx="1481138" cy="2222500"/>
          </a:xfrm>
          <a:prstGeom prst="rect">
            <a:avLst/>
          </a:prstGeom>
          <a:noFill/>
          <a:ln>
            <a:noFill/>
          </a:ln>
        </p:spPr>
      </p:pic>
      <p:pic>
        <p:nvPicPr>
          <p:cNvPr id="505" name="Google Shape;505;p141"/>
          <p:cNvPicPr preferRelativeResize="0"/>
          <p:nvPr/>
        </p:nvPicPr>
        <p:blipFill rotWithShape="1">
          <a:blip r:embed="rId3">
            <a:alphaModFix/>
          </a:blip>
          <a:srcRect/>
          <a:stretch/>
        </p:blipFill>
        <p:spPr>
          <a:xfrm>
            <a:off x="711200" y="8204200"/>
            <a:ext cx="2076450" cy="741363"/>
          </a:xfrm>
          <a:prstGeom prst="rect">
            <a:avLst/>
          </a:prstGeom>
          <a:noFill/>
          <a:ln>
            <a:noFill/>
          </a:ln>
        </p:spPr>
      </p:pic>
      <p:pic>
        <p:nvPicPr>
          <p:cNvPr id="506" name="Google Shape;506;p141"/>
          <p:cNvPicPr preferRelativeResize="0"/>
          <p:nvPr/>
        </p:nvPicPr>
        <p:blipFill rotWithShape="1">
          <a:blip r:embed="rId4">
            <a:alphaModFix/>
          </a:blip>
          <a:srcRect/>
          <a:stretch/>
        </p:blipFill>
        <p:spPr>
          <a:xfrm>
            <a:off x="3238500" y="8328025"/>
            <a:ext cx="830263" cy="576263"/>
          </a:xfrm>
          <a:prstGeom prst="rect">
            <a:avLst/>
          </a:prstGeom>
          <a:noFill/>
          <a:ln>
            <a:noFill/>
          </a:ln>
        </p:spPr>
      </p:pic>
      <p:sp>
        <p:nvSpPr>
          <p:cNvPr id="507" name="Google Shape;507;p141"/>
          <p:cNvSpPr>
            <a:spLocks noGrp="1"/>
          </p:cNvSpPr>
          <p:nvPr>
            <p:ph type="pic" idx="2"/>
          </p:nvPr>
        </p:nvSpPr>
        <p:spPr>
          <a:xfrm>
            <a:off x="1615152"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08" name="Google Shape;508;p141"/>
          <p:cNvSpPr txBox="1">
            <a:spLocks noGrp="1"/>
          </p:cNvSpPr>
          <p:nvPr>
            <p:ph type="body" idx="1"/>
          </p:nvPr>
        </p:nvSpPr>
        <p:spPr>
          <a:xfrm>
            <a:off x="1240407" y="4309135"/>
            <a:ext cx="3119156"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9" name="Google Shape;509;p141"/>
          <p:cNvSpPr txBox="1">
            <a:spLocks noGrp="1"/>
          </p:cNvSpPr>
          <p:nvPr>
            <p:ph type="body" idx="3"/>
          </p:nvPr>
        </p:nvSpPr>
        <p:spPr>
          <a:xfrm>
            <a:off x="122444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0" name="Google Shape;510;p141"/>
          <p:cNvSpPr txBox="1">
            <a:spLocks noGrp="1"/>
          </p:cNvSpPr>
          <p:nvPr>
            <p:ph type="body" idx="4"/>
          </p:nvPr>
        </p:nvSpPr>
        <p:spPr>
          <a:xfrm>
            <a:off x="4759520"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1" name="Google Shape;511;p141"/>
          <p:cNvSpPr txBox="1">
            <a:spLocks noGrp="1"/>
          </p:cNvSpPr>
          <p:nvPr>
            <p:ph type="body" idx="5"/>
          </p:nvPr>
        </p:nvSpPr>
        <p:spPr>
          <a:xfrm>
            <a:off x="476774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2" name="Google Shape;512;p141"/>
          <p:cNvSpPr txBox="1">
            <a:spLocks noGrp="1"/>
          </p:cNvSpPr>
          <p:nvPr>
            <p:ph type="body" idx="6"/>
          </p:nvPr>
        </p:nvSpPr>
        <p:spPr>
          <a:xfrm>
            <a:off x="8331081"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3" name="Google Shape;513;p141"/>
          <p:cNvSpPr txBox="1">
            <a:spLocks noGrp="1"/>
          </p:cNvSpPr>
          <p:nvPr>
            <p:ph type="body" idx="7"/>
          </p:nvPr>
        </p:nvSpPr>
        <p:spPr>
          <a:xfrm>
            <a:off x="8339301"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4" name="Google Shape;514;p141"/>
          <p:cNvSpPr txBox="1">
            <a:spLocks noGrp="1"/>
          </p:cNvSpPr>
          <p:nvPr>
            <p:ph type="body" idx="8"/>
          </p:nvPr>
        </p:nvSpPr>
        <p:spPr>
          <a:xfrm>
            <a:off x="11842940"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5" name="Google Shape;515;p141"/>
          <p:cNvSpPr txBox="1">
            <a:spLocks noGrp="1"/>
          </p:cNvSpPr>
          <p:nvPr>
            <p:ph type="body" idx="9"/>
          </p:nvPr>
        </p:nvSpPr>
        <p:spPr>
          <a:xfrm>
            <a:off x="1185116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6" name="Google Shape;516;p141"/>
          <p:cNvSpPr>
            <a:spLocks noGrp="1"/>
          </p:cNvSpPr>
          <p:nvPr>
            <p:ph type="pic" idx="13"/>
          </p:nvPr>
        </p:nvSpPr>
        <p:spPr>
          <a:xfrm>
            <a:off x="5158451"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17" name="Google Shape;517;p141"/>
          <p:cNvSpPr>
            <a:spLocks noGrp="1"/>
          </p:cNvSpPr>
          <p:nvPr>
            <p:ph type="pic" idx="14"/>
          </p:nvPr>
        </p:nvSpPr>
        <p:spPr>
          <a:xfrm>
            <a:off x="8730012"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18" name="Google Shape;518;p141"/>
          <p:cNvSpPr>
            <a:spLocks noGrp="1"/>
          </p:cNvSpPr>
          <p:nvPr>
            <p:ph type="pic" idx="15"/>
          </p:nvPr>
        </p:nvSpPr>
        <p:spPr>
          <a:xfrm>
            <a:off x="12241871"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19" name="Google Shape;519;p141"/>
          <p:cNvSpPr txBox="1">
            <a:spLocks noGrp="1"/>
          </p:cNvSpPr>
          <p:nvPr>
            <p:ph type="body" idx="16"/>
          </p:nvPr>
        </p:nvSpPr>
        <p:spPr>
          <a:xfrm>
            <a:off x="711199" y="575733"/>
            <a:ext cx="14752577" cy="8847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Helvetica Neue"/>
              <a:buNone/>
              <a:defRPr sz="4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20" name="Google Shape;520;p141"/>
          <p:cNvSpPr txBox="1">
            <a:spLocks noGrp="1"/>
          </p:cNvSpPr>
          <p:nvPr>
            <p:ph type="ftr" idx="11"/>
          </p:nvPr>
        </p:nvSpPr>
        <p:spPr>
          <a:xfrm>
            <a:off x="7246938" y="8415338"/>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1" name="Google Shape;521;p141"/>
          <p:cNvSpPr txBox="1">
            <a:spLocks noGrp="1"/>
          </p:cNvSpPr>
          <p:nvPr>
            <p:ph type="sldNum" idx="12"/>
          </p:nvPr>
        </p:nvSpPr>
        <p:spPr>
          <a:xfrm>
            <a:off x="15571788" y="8415338"/>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07295995"/>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matchingName="1_3 Photos - Texts">
  <p:cSld name="1_3 Photos - Texts">
    <p:spTree>
      <p:nvGrpSpPr>
        <p:cNvPr id="1" name="Shape 522"/>
        <p:cNvGrpSpPr/>
        <p:nvPr/>
      </p:nvGrpSpPr>
      <p:grpSpPr>
        <a:xfrm>
          <a:off x="0" y="0"/>
          <a:ext cx="0" cy="0"/>
          <a:chOff x="0" y="0"/>
          <a:chExt cx="0" cy="0"/>
        </a:xfrm>
      </p:grpSpPr>
      <p:pic>
        <p:nvPicPr>
          <p:cNvPr id="523" name="Google Shape;523;p142"/>
          <p:cNvPicPr preferRelativeResize="0"/>
          <p:nvPr/>
        </p:nvPicPr>
        <p:blipFill rotWithShape="1">
          <a:blip r:embed="rId2">
            <a:alphaModFix/>
          </a:blip>
          <a:srcRect/>
          <a:stretch/>
        </p:blipFill>
        <p:spPr>
          <a:xfrm rot="-5400000">
            <a:off x="14404182" y="7292182"/>
            <a:ext cx="1481137" cy="2222500"/>
          </a:xfrm>
          <a:prstGeom prst="rect">
            <a:avLst/>
          </a:prstGeom>
          <a:noFill/>
          <a:ln>
            <a:noFill/>
          </a:ln>
        </p:spPr>
      </p:pic>
      <p:pic>
        <p:nvPicPr>
          <p:cNvPr id="524" name="Google Shape;524;p142"/>
          <p:cNvPicPr preferRelativeResize="0"/>
          <p:nvPr/>
        </p:nvPicPr>
        <p:blipFill rotWithShape="1">
          <a:blip r:embed="rId2">
            <a:alphaModFix/>
          </a:blip>
          <a:srcRect/>
          <a:stretch/>
        </p:blipFill>
        <p:spPr>
          <a:xfrm rot="5400000">
            <a:off x="370681" y="-389731"/>
            <a:ext cx="1481138" cy="2222500"/>
          </a:xfrm>
          <a:prstGeom prst="rect">
            <a:avLst/>
          </a:prstGeom>
          <a:noFill/>
          <a:ln>
            <a:noFill/>
          </a:ln>
        </p:spPr>
      </p:pic>
      <p:pic>
        <p:nvPicPr>
          <p:cNvPr id="525" name="Google Shape;525;p142"/>
          <p:cNvPicPr preferRelativeResize="0"/>
          <p:nvPr/>
        </p:nvPicPr>
        <p:blipFill rotWithShape="1">
          <a:blip r:embed="rId3">
            <a:alphaModFix/>
          </a:blip>
          <a:srcRect/>
          <a:stretch/>
        </p:blipFill>
        <p:spPr>
          <a:xfrm>
            <a:off x="711200" y="8204200"/>
            <a:ext cx="2076450" cy="741363"/>
          </a:xfrm>
          <a:prstGeom prst="rect">
            <a:avLst/>
          </a:prstGeom>
          <a:noFill/>
          <a:ln>
            <a:noFill/>
          </a:ln>
        </p:spPr>
      </p:pic>
      <p:pic>
        <p:nvPicPr>
          <p:cNvPr id="526" name="Google Shape;526;p142"/>
          <p:cNvPicPr preferRelativeResize="0"/>
          <p:nvPr/>
        </p:nvPicPr>
        <p:blipFill rotWithShape="1">
          <a:blip r:embed="rId4">
            <a:alphaModFix/>
          </a:blip>
          <a:srcRect/>
          <a:stretch/>
        </p:blipFill>
        <p:spPr>
          <a:xfrm>
            <a:off x="3238500" y="8328025"/>
            <a:ext cx="830263" cy="576263"/>
          </a:xfrm>
          <a:prstGeom prst="rect">
            <a:avLst/>
          </a:prstGeom>
          <a:noFill/>
          <a:ln>
            <a:noFill/>
          </a:ln>
        </p:spPr>
      </p:pic>
      <p:sp>
        <p:nvSpPr>
          <p:cNvPr id="527" name="Google Shape;527;p142"/>
          <p:cNvSpPr>
            <a:spLocks noGrp="1"/>
          </p:cNvSpPr>
          <p:nvPr>
            <p:ph type="pic" idx="2"/>
          </p:nvPr>
        </p:nvSpPr>
        <p:spPr>
          <a:xfrm>
            <a:off x="1752148" y="1929475"/>
            <a:ext cx="2552243"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8" name="Google Shape;528;p142"/>
          <p:cNvSpPr txBox="1">
            <a:spLocks noGrp="1"/>
          </p:cNvSpPr>
          <p:nvPr>
            <p:ph type="body" idx="1"/>
          </p:nvPr>
        </p:nvSpPr>
        <p:spPr>
          <a:xfrm>
            <a:off x="833301" y="4637371"/>
            <a:ext cx="4392000" cy="507490"/>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29" name="Google Shape;529;p142"/>
          <p:cNvSpPr txBox="1">
            <a:spLocks noGrp="1"/>
          </p:cNvSpPr>
          <p:nvPr>
            <p:ph type="body" idx="3"/>
          </p:nvPr>
        </p:nvSpPr>
        <p:spPr>
          <a:xfrm>
            <a:off x="825319" y="5147071"/>
            <a:ext cx="439200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30" name="Google Shape;530;p142"/>
          <p:cNvSpPr txBox="1">
            <a:spLocks noGrp="1"/>
          </p:cNvSpPr>
          <p:nvPr>
            <p:ph type="body" idx="4"/>
          </p:nvPr>
        </p:nvSpPr>
        <p:spPr>
          <a:xfrm>
            <a:off x="6018490" y="4637371"/>
            <a:ext cx="439200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31" name="Google Shape;531;p142"/>
          <p:cNvSpPr txBox="1">
            <a:spLocks noGrp="1"/>
          </p:cNvSpPr>
          <p:nvPr>
            <p:ph type="body" idx="5"/>
          </p:nvPr>
        </p:nvSpPr>
        <p:spPr>
          <a:xfrm>
            <a:off x="6018490" y="5147071"/>
            <a:ext cx="439200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32" name="Google Shape;532;p142"/>
          <p:cNvSpPr txBox="1">
            <a:spLocks noGrp="1"/>
          </p:cNvSpPr>
          <p:nvPr>
            <p:ph type="body" idx="6"/>
          </p:nvPr>
        </p:nvSpPr>
        <p:spPr>
          <a:xfrm>
            <a:off x="11124998" y="4637371"/>
            <a:ext cx="439200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39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33" name="Google Shape;533;p142"/>
          <p:cNvSpPr txBox="1">
            <a:spLocks noGrp="1"/>
          </p:cNvSpPr>
          <p:nvPr>
            <p:ph type="body" idx="7"/>
          </p:nvPr>
        </p:nvSpPr>
        <p:spPr>
          <a:xfrm>
            <a:off x="11124998" y="5147071"/>
            <a:ext cx="439200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9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34" name="Google Shape;534;p142"/>
          <p:cNvSpPr>
            <a:spLocks noGrp="1"/>
          </p:cNvSpPr>
          <p:nvPr>
            <p:ph type="pic" idx="8"/>
          </p:nvPr>
        </p:nvSpPr>
        <p:spPr>
          <a:xfrm>
            <a:off x="6938369" y="1929475"/>
            <a:ext cx="2552243"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35" name="Google Shape;535;p142"/>
          <p:cNvSpPr>
            <a:spLocks noGrp="1"/>
          </p:cNvSpPr>
          <p:nvPr>
            <p:ph type="pic" idx="9"/>
          </p:nvPr>
        </p:nvSpPr>
        <p:spPr>
          <a:xfrm>
            <a:off x="12044877" y="1929475"/>
            <a:ext cx="2552243"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36" name="Google Shape;536;p142"/>
          <p:cNvSpPr txBox="1">
            <a:spLocks noGrp="1"/>
          </p:cNvSpPr>
          <p:nvPr>
            <p:ph type="body" idx="13"/>
          </p:nvPr>
        </p:nvSpPr>
        <p:spPr>
          <a:xfrm>
            <a:off x="711199" y="575733"/>
            <a:ext cx="14752577" cy="8847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Helvetica Neue"/>
              <a:buNone/>
              <a:defRPr sz="4400" b="1" i="0">
                <a:solidFill>
                  <a:srgbClr val="2D3293"/>
                </a:solidFill>
                <a:latin typeface="Helvetica Neue"/>
                <a:ea typeface="Helvetica Neue"/>
                <a:cs typeface="Helvetica Neue"/>
                <a:sym typeface="Helvetica Neue"/>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37" name="Google Shape;537;p142"/>
          <p:cNvSpPr txBox="1">
            <a:spLocks noGrp="1"/>
          </p:cNvSpPr>
          <p:nvPr>
            <p:ph type="ftr" idx="11"/>
          </p:nvPr>
        </p:nvSpPr>
        <p:spPr>
          <a:xfrm>
            <a:off x="7246938" y="8415338"/>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8" name="Google Shape;538;p142"/>
          <p:cNvSpPr txBox="1">
            <a:spLocks noGrp="1"/>
          </p:cNvSpPr>
          <p:nvPr>
            <p:ph type="sldNum" idx="12"/>
          </p:nvPr>
        </p:nvSpPr>
        <p:spPr>
          <a:xfrm>
            <a:off x="15571788" y="8415338"/>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4059408432"/>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matchingName="5 Photos - List">
  <p:cSld name="5 Photos - List">
    <p:spTree>
      <p:nvGrpSpPr>
        <p:cNvPr id="1" name="Shape 539"/>
        <p:cNvGrpSpPr/>
        <p:nvPr/>
      </p:nvGrpSpPr>
      <p:grpSpPr>
        <a:xfrm>
          <a:off x="0" y="0"/>
          <a:ext cx="0" cy="0"/>
          <a:chOff x="0" y="0"/>
          <a:chExt cx="0" cy="0"/>
        </a:xfrm>
      </p:grpSpPr>
      <p:pic>
        <p:nvPicPr>
          <p:cNvPr id="540" name="Google Shape;540;p143"/>
          <p:cNvPicPr preferRelativeResize="0"/>
          <p:nvPr/>
        </p:nvPicPr>
        <p:blipFill rotWithShape="1">
          <a:blip r:embed="rId2">
            <a:alphaModFix/>
          </a:blip>
          <a:srcRect/>
          <a:stretch/>
        </p:blipFill>
        <p:spPr>
          <a:xfrm rot="-5400000">
            <a:off x="14404182" y="7292182"/>
            <a:ext cx="1481137" cy="2222500"/>
          </a:xfrm>
          <a:prstGeom prst="rect">
            <a:avLst/>
          </a:prstGeom>
          <a:noFill/>
          <a:ln>
            <a:noFill/>
          </a:ln>
        </p:spPr>
      </p:pic>
      <p:pic>
        <p:nvPicPr>
          <p:cNvPr id="541" name="Google Shape;541;p143"/>
          <p:cNvPicPr preferRelativeResize="0"/>
          <p:nvPr/>
        </p:nvPicPr>
        <p:blipFill rotWithShape="1">
          <a:blip r:embed="rId2">
            <a:alphaModFix/>
          </a:blip>
          <a:srcRect/>
          <a:stretch/>
        </p:blipFill>
        <p:spPr>
          <a:xfrm rot="5400000">
            <a:off x="370681" y="-389731"/>
            <a:ext cx="1481138" cy="2222500"/>
          </a:xfrm>
          <a:prstGeom prst="rect">
            <a:avLst/>
          </a:prstGeom>
          <a:noFill/>
          <a:ln>
            <a:noFill/>
          </a:ln>
        </p:spPr>
      </p:pic>
      <p:cxnSp>
        <p:nvCxnSpPr>
          <p:cNvPr id="542" name="Google Shape;542;p143"/>
          <p:cNvCxnSpPr/>
          <p:nvPr/>
        </p:nvCxnSpPr>
        <p:spPr>
          <a:xfrm>
            <a:off x="3473450"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543" name="Google Shape;543;p143"/>
          <p:cNvCxnSpPr/>
          <p:nvPr/>
        </p:nvCxnSpPr>
        <p:spPr>
          <a:xfrm>
            <a:off x="6572250"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544" name="Google Shape;544;p143"/>
          <p:cNvCxnSpPr/>
          <p:nvPr/>
        </p:nvCxnSpPr>
        <p:spPr>
          <a:xfrm>
            <a:off x="9658350"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545" name="Google Shape;545;p143"/>
          <p:cNvCxnSpPr/>
          <p:nvPr/>
        </p:nvCxnSpPr>
        <p:spPr>
          <a:xfrm>
            <a:off x="12769850" y="4004842"/>
            <a:ext cx="0" cy="2995271"/>
          </a:xfrm>
          <a:prstGeom prst="straightConnector1">
            <a:avLst/>
          </a:prstGeom>
          <a:noFill/>
          <a:ln w="25400" cap="flat" cmpd="sng">
            <a:solidFill>
              <a:srgbClr val="D6D6D6"/>
            </a:solidFill>
            <a:prstDash val="solid"/>
            <a:miter lim="400000"/>
            <a:headEnd type="none" w="sm" len="sm"/>
            <a:tailEnd type="none" w="sm" len="sm"/>
          </a:ln>
        </p:spPr>
      </p:cxnSp>
      <p:pic>
        <p:nvPicPr>
          <p:cNvPr id="546" name="Google Shape;546;p143"/>
          <p:cNvPicPr preferRelativeResize="0"/>
          <p:nvPr/>
        </p:nvPicPr>
        <p:blipFill rotWithShape="1">
          <a:blip r:embed="rId3">
            <a:alphaModFix/>
          </a:blip>
          <a:srcRect/>
          <a:stretch/>
        </p:blipFill>
        <p:spPr>
          <a:xfrm>
            <a:off x="711200" y="8204200"/>
            <a:ext cx="2076450" cy="741363"/>
          </a:xfrm>
          <a:prstGeom prst="rect">
            <a:avLst/>
          </a:prstGeom>
          <a:noFill/>
          <a:ln>
            <a:noFill/>
          </a:ln>
        </p:spPr>
      </p:pic>
      <p:pic>
        <p:nvPicPr>
          <p:cNvPr id="547" name="Google Shape;547;p143"/>
          <p:cNvPicPr preferRelativeResize="0"/>
          <p:nvPr/>
        </p:nvPicPr>
        <p:blipFill rotWithShape="1">
          <a:blip r:embed="rId4">
            <a:alphaModFix/>
          </a:blip>
          <a:srcRect/>
          <a:stretch/>
        </p:blipFill>
        <p:spPr>
          <a:xfrm>
            <a:off x="3238500" y="8328025"/>
            <a:ext cx="830263" cy="576263"/>
          </a:xfrm>
          <a:prstGeom prst="rect">
            <a:avLst/>
          </a:prstGeom>
          <a:noFill/>
          <a:ln>
            <a:noFill/>
          </a:ln>
        </p:spPr>
      </p:pic>
      <p:sp>
        <p:nvSpPr>
          <p:cNvPr id="548" name="Google Shape;548;p143"/>
          <p:cNvSpPr>
            <a:spLocks noGrp="1"/>
          </p:cNvSpPr>
          <p:nvPr>
            <p:ph type="pic" idx="2"/>
          </p:nvPr>
        </p:nvSpPr>
        <p:spPr>
          <a:xfrm>
            <a:off x="939881"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49" name="Google Shape;549;p143"/>
          <p:cNvSpPr txBox="1">
            <a:spLocks noGrp="1"/>
          </p:cNvSpPr>
          <p:nvPr>
            <p:ph type="body" idx="1"/>
          </p:nvPr>
        </p:nvSpPr>
        <p:spPr>
          <a:xfrm>
            <a:off x="685080"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50" name="Google Shape;550;p143"/>
          <p:cNvSpPr txBox="1">
            <a:spLocks noGrp="1"/>
          </p:cNvSpPr>
          <p:nvPr>
            <p:ph type="body" idx="3"/>
          </p:nvPr>
        </p:nvSpPr>
        <p:spPr>
          <a:xfrm>
            <a:off x="711199" y="453133"/>
            <a:ext cx="14752577" cy="10073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Open Sans SemiBold"/>
              <a:buNone/>
              <a:defRPr sz="44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51" name="Google Shape;551;p143"/>
          <p:cNvSpPr>
            <a:spLocks noGrp="1"/>
          </p:cNvSpPr>
          <p:nvPr>
            <p:ph type="pic" idx="4"/>
          </p:nvPr>
        </p:nvSpPr>
        <p:spPr>
          <a:xfrm>
            <a:off x="4030321"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52" name="Google Shape;552;p143"/>
          <p:cNvSpPr>
            <a:spLocks noGrp="1"/>
          </p:cNvSpPr>
          <p:nvPr>
            <p:ph type="pic" idx="5"/>
          </p:nvPr>
        </p:nvSpPr>
        <p:spPr>
          <a:xfrm>
            <a:off x="7120613"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53" name="Google Shape;553;p143"/>
          <p:cNvSpPr>
            <a:spLocks noGrp="1"/>
          </p:cNvSpPr>
          <p:nvPr>
            <p:ph type="pic" idx="6"/>
          </p:nvPr>
        </p:nvSpPr>
        <p:spPr>
          <a:xfrm>
            <a:off x="10216766"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54" name="Google Shape;554;p143"/>
          <p:cNvSpPr>
            <a:spLocks noGrp="1"/>
          </p:cNvSpPr>
          <p:nvPr>
            <p:ph type="pic" idx="7"/>
          </p:nvPr>
        </p:nvSpPr>
        <p:spPr>
          <a:xfrm>
            <a:off x="13301345" y="1869051"/>
            <a:ext cx="1919357"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55" name="Google Shape;555;p143"/>
          <p:cNvSpPr txBox="1">
            <a:spLocks noGrp="1"/>
          </p:cNvSpPr>
          <p:nvPr>
            <p:ph type="body" idx="8"/>
          </p:nvPr>
        </p:nvSpPr>
        <p:spPr>
          <a:xfrm>
            <a:off x="3775520"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56" name="Google Shape;556;p143"/>
          <p:cNvSpPr txBox="1">
            <a:spLocks noGrp="1"/>
          </p:cNvSpPr>
          <p:nvPr>
            <p:ph type="body" idx="9"/>
          </p:nvPr>
        </p:nvSpPr>
        <p:spPr>
          <a:xfrm>
            <a:off x="687753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57" name="Google Shape;557;p143"/>
          <p:cNvSpPr txBox="1">
            <a:spLocks noGrp="1"/>
          </p:cNvSpPr>
          <p:nvPr>
            <p:ph type="body" idx="13"/>
          </p:nvPr>
        </p:nvSpPr>
        <p:spPr>
          <a:xfrm>
            <a:off x="996797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58" name="Google Shape;558;p143"/>
          <p:cNvSpPr txBox="1">
            <a:spLocks noGrp="1"/>
          </p:cNvSpPr>
          <p:nvPr>
            <p:ph type="body" idx="14"/>
          </p:nvPr>
        </p:nvSpPr>
        <p:spPr>
          <a:xfrm>
            <a:off x="1305841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59" name="Google Shape;559;p143"/>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0" name="Google Shape;560;p143"/>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076831021"/>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matchingName="6 Photos - Text">
  <p:cSld name="6 Photos - Text">
    <p:spTree>
      <p:nvGrpSpPr>
        <p:cNvPr id="1" name="Shape 561"/>
        <p:cNvGrpSpPr/>
        <p:nvPr/>
      </p:nvGrpSpPr>
      <p:grpSpPr>
        <a:xfrm>
          <a:off x="0" y="0"/>
          <a:ext cx="0" cy="0"/>
          <a:chOff x="0" y="0"/>
          <a:chExt cx="0" cy="0"/>
        </a:xfrm>
      </p:grpSpPr>
      <p:sp>
        <p:nvSpPr>
          <p:cNvPr id="562" name="Google Shape;562;p144"/>
          <p:cNvSpPr/>
          <p:nvPr/>
        </p:nvSpPr>
        <p:spPr>
          <a:xfrm>
            <a:off x="0" y="0"/>
            <a:ext cx="16256001" cy="91440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563" name="Google Shape;563;p144"/>
          <p:cNvSpPr/>
          <p:nvPr/>
        </p:nvSpPr>
        <p:spPr>
          <a:xfrm>
            <a:off x="0" y="8026400"/>
            <a:ext cx="16256001" cy="1117600"/>
          </a:xfrm>
          <a:prstGeom prst="rect">
            <a:avLst/>
          </a:prstGeom>
          <a:solidFill>
            <a:schemeClr val="lt1"/>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564" name="Google Shape;564;p144"/>
          <p:cNvPicPr preferRelativeResize="0"/>
          <p:nvPr/>
        </p:nvPicPr>
        <p:blipFill rotWithShape="1">
          <a:blip r:embed="rId2">
            <a:alphaModFix/>
          </a:blip>
          <a:srcRect/>
          <a:stretch/>
        </p:blipFill>
        <p:spPr>
          <a:xfrm rot="5400000">
            <a:off x="434181" y="-434181"/>
            <a:ext cx="1736725" cy="2605088"/>
          </a:xfrm>
          <a:prstGeom prst="rect">
            <a:avLst/>
          </a:prstGeom>
          <a:noFill/>
          <a:ln>
            <a:noFill/>
          </a:ln>
        </p:spPr>
      </p:pic>
      <p:pic>
        <p:nvPicPr>
          <p:cNvPr id="565" name="Google Shape;565;p144"/>
          <p:cNvPicPr preferRelativeResize="0"/>
          <p:nvPr/>
        </p:nvPicPr>
        <p:blipFill rotWithShape="1">
          <a:blip r:embed="rId3">
            <a:alphaModFix/>
          </a:blip>
          <a:srcRect/>
          <a:stretch/>
        </p:blipFill>
        <p:spPr>
          <a:xfrm rot="-5400000">
            <a:off x="14043024" y="5824538"/>
            <a:ext cx="1770063" cy="2655887"/>
          </a:xfrm>
          <a:prstGeom prst="rect">
            <a:avLst/>
          </a:prstGeom>
          <a:noFill/>
          <a:ln>
            <a:noFill/>
          </a:ln>
        </p:spPr>
      </p:pic>
      <p:pic>
        <p:nvPicPr>
          <p:cNvPr id="566" name="Google Shape;566;p144"/>
          <p:cNvPicPr preferRelativeResize="0"/>
          <p:nvPr/>
        </p:nvPicPr>
        <p:blipFill rotWithShape="1">
          <a:blip r:embed="rId4">
            <a:alphaModFix/>
          </a:blip>
          <a:srcRect/>
          <a:stretch/>
        </p:blipFill>
        <p:spPr>
          <a:xfrm>
            <a:off x="711200" y="8204200"/>
            <a:ext cx="2076450" cy="741363"/>
          </a:xfrm>
          <a:prstGeom prst="rect">
            <a:avLst/>
          </a:prstGeom>
          <a:noFill/>
          <a:ln>
            <a:noFill/>
          </a:ln>
        </p:spPr>
      </p:pic>
      <p:pic>
        <p:nvPicPr>
          <p:cNvPr id="567" name="Google Shape;567;p144"/>
          <p:cNvPicPr preferRelativeResize="0"/>
          <p:nvPr/>
        </p:nvPicPr>
        <p:blipFill rotWithShape="1">
          <a:blip r:embed="rId5">
            <a:alphaModFix/>
          </a:blip>
          <a:srcRect/>
          <a:stretch/>
        </p:blipFill>
        <p:spPr>
          <a:xfrm>
            <a:off x="3238500" y="8328025"/>
            <a:ext cx="830263" cy="576263"/>
          </a:xfrm>
          <a:prstGeom prst="rect">
            <a:avLst/>
          </a:prstGeom>
          <a:noFill/>
          <a:ln>
            <a:noFill/>
          </a:ln>
        </p:spPr>
      </p:pic>
      <p:sp>
        <p:nvSpPr>
          <p:cNvPr id="568" name="Google Shape;568;p144"/>
          <p:cNvSpPr>
            <a:spLocks noGrp="1"/>
          </p:cNvSpPr>
          <p:nvPr>
            <p:ph type="pic" idx="2"/>
          </p:nvPr>
        </p:nvSpPr>
        <p:spPr>
          <a:xfrm>
            <a:off x="741412" y="1885741"/>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69" name="Google Shape;569;p144"/>
          <p:cNvSpPr txBox="1">
            <a:spLocks noGrp="1"/>
          </p:cNvSpPr>
          <p:nvPr>
            <p:ph type="body" idx="1"/>
          </p:nvPr>
        </p:nvSpPr>
        <p:spPr>
          <a:xfrm>
            <a:off x="2314936" y="1912398"/>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9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70" name="Google Shape;570;p144"/>
          <p:cNvSpPr txBox="1">
            <a:spLocks noGrp="1"/>
          </p:cNvSpPr>
          <p:nvPr>
            <p:ph type="body" idx="3"/>
          </p:nvPr>
        </p:nvSpPr>
        <p:spPr>
          <a:xfrm>
            <a:off x="2314936" y="2327637"/>
            <a:ext cx="5312780" cy="1137274"/>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71" name="Google Shape;571;p144"/>
          <p:cNvSpPr txBox="1">
            <a:spLocks noGrp="1"/>
          </p:cNvSpPr>
          <p:nvPr>
            <p:ph type="body" idx="4"/>
          </p:nvPr>
        </p:nvSpPr>
        <p:spPr>
          <a:xfrm>
            <a:off x="711199" y="524933"/>
            <a:ext cx="14303103" cy="935567"/>
          </a:xfrm>
          <a:prstGeom prst="rect">
            <a:avLst/>
          </a:prstGeom>
          <a:noFill/>
          <a:ln>
            <a:noFill/>
          </a:ln>
        </p:spPr>
        <p:txBody>
          <a:bodyPr spcFirstLastPara="1" wrap="square" lIns="0" tIns="0" rIns="0" bIns="0" anchor="ctr" anchorCtr="0">
            <a:normAutofit/>
          </a:bodyPr>
          <a:lstStyle>
            <a:lvl1pPr marL="457200" lvl="0" indent="-228600" algn="l">
              <a:lnSpc>
                <a:spcPct val="85000"/>
              </a:lnSpc>
              <a:spcBef>
                <a:spcPts val="0"/>
              </a:spcBef>
              <a:spcAft>
                <a:spcPts val="0"/>
              </a:spcAft>
              <a:buClr>
                <a:schemeClr val="lt1"/>
              </a:buClr>
              <a:buSzPts val="3300"/>
              <a:buFont typeface="Open Sans SemiBold"/>
              <a:buNone/>
              <a:defRPr sz="4400" b="1" i="0">
                <a:solidFill>
                  <a:schemeClr val="lt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72" name="Google Shape;572;p144"/>
          <p:cNvSpPr>
            <a:spLocks noGrp="1"/>
          </p:cNvSpPr>
          <p:nvPr>
            <p:ph type="pic" idx="5"/>
          </p:nvPr>
        </p:nvSpPr>
        <p:spPr>
          <a:xfrm>
            <a:off x="741412" y="3890152"/>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73" name="Google Shape;573;p144"/>
          <p:cNvSpPr txBox="1">
            <a:spLocks noGrp="1"/>
          </p:cNvSpPr>
          <p:nvPr>
            <p:ph type="body" idx="6"/>
          </p:nvPr>
        </p:nvSpPr>
        <p:spPr>
          <a:xfrm>
            <a:off x="2314936" y="3916809"/>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9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74" name="Google Shape;574;p144"/>
          <p:cNvSpPr txBox="1">
            <a:spLocks noGrp="1"/>
          </p:cNvSpPr>
          <p:nvPr>
            <p:ph type="body" idx="7"/>
          </p:nvPr>
        </p:nvSpPr>
        <p:spPr>
          <a:xfrm>
            <a:off x="2314936" y="4332048"/>
            <a:ext cx="5312780" cy="1098508"/>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75" name="Google Shape;575;p144"/>
          <p:cNvSpPr>
            <a:spLocks noGrp="1"/>
          </p:cNvSpPr>
          <p:nvPr>
            <p:ph type="pic" idx="8"/>
          </p:nvPr>
        </p:nvSpPr>
        <p:spPr>
          <a:xfrm>
            <a:off x="741412" y="5867906"/>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76" name="Google Shape;576;p144"/>
          <p:cNvSpPr txBox="1">
            <a:spLocks noGrp="1"/>
          </p:cNvSpPr>
          <p:nvPr>
            <p:ph type="body" idx="9"/>
          </p:nvPr>
        </p:nvSpPr>
        <p:spPr>
          <a:xfrm>
            <a:off x="2314936" y="5894563"/>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9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77" name="Google Shape;577;p144"/>
          <p:cNvSpPr txBox="1">
            <a:spLocks noGrp="1"/>
          </p:cNvSpPr>
          <p:nvPr>
            <p:ph type="body" idx="13"/>
          </p:nvPr>
        </p:nvSpPr>
        <p:spPr>
          <a:xfrm>
            <a:off x="2314936" y="6309802"/>
            <a:ext cx="5312780" cy="1106998"/>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78" name="Google Shape;578;p144"/>
          <p:cNvSpPr>
            <a:spLocks noGrp="1"/>
          </p:cNvSpPr>
          <p:nvPr>
            <p:ph type="pic" idx="14"/>
          </p:nvPr>
        </p:nvSpPr>
        <p:spPr>
          <a:xfrm>
            <a:off x="8128000" y="1885741"/>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79" name="Google Shape;579;p144"/>
          <p:cNvSpPr txBox="1">
            <a:spLocks noGrp="1"/>
          </p:cNvSpPr>
          <p:nvPr>
            <p:ph type="body" idx="15"/>
          </p:nvPr>
        </p:nvSpPr>
        <p:spPr>
          <a:xfrm>
            <a:off x="9701524" y="1912398"/>
            <a:ext cx="5312779" cy="415239"/>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3900"/>
              </a:spcBef>
              <a:spcAft>
                <a:spcPts val="0"/>
              </a:spcAft>
              <a:buClr>
                <a:schemeClr val="dk1"/>
              </a:buClr>
              <a:buSzPts val="2100"/>
              <a:buFont typeface="Open Sans SemiBold"/>
              <a:buNone/>
              <a:defRPr sz="28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80" name="Google Shape;580;p144"/>
          <p:cNvSpPr txBox="1">
            <a:spLocks noGrp="1"/>
          </p:cNvSpPr>
          <p:nvPr>
            <p:ph type="body" idx="16"/>
          </p:nvPr>
        </p:nvSpPr>
        <p:spPr>
          <a:xfrm>
            <a:off x="9701524" y="2327637"/>
            <a:ext cx="5312780" cy="1137274"/>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81" name="Google Shape;581;p144"/>
          <p:cNvSpPr>
            <a:spLocks noGrp="1"/>
          </p:cNvSpPr>
          <p:nvPr>
            <p:ph type="pic" idx="17"/>
          </p:nvPr>
        </p:nvSpPr>
        <p:spPr>
          <a:xfrm>
            <a:off x="8128000" y="3890152"/>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82" name="Google Shape;582;p144"/>
          <p:cNvSpPr txBox="1">
            <a:spLocks noGrp="1"/>
          </p:cNvSpPr>
          <p:nvPr>
            <p:ph type="body" idx="18"/>
          </p:nvPr>
        </p:nvSpPr>
        <p:spPr>
          <a:xfrm>
            <a:off x="9701524" y="3916809"/>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9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83" name="Google Shape;583;p144"/>
          <p:cNvSpPr txBox="1">
            <a:spLocks noGrp="1"/>
          </p:cNvSpPr>
          <p:nvPr>
            <p:ph type="body" idx="19"/>
          </p:nvPr>
        </p:nvSpPr>
        <p:spPr>
          <a:xfrm>
            <a:off x="9701524" y="4332048"/>
            <a:ext cx="5312780" cy="1098508"/>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84" name="Google Shape;584;p144"/>
          <p:cNvSpPr>
            <a:spLocks noGrp="1"/>
          </p:cNvSpPr>
          <p:nvPr>
            <p:ph type="pic" idx="20"/>
          </p:nvPr>
        </p:nvSpPr>
        <p:spPr>
          <a:xfrm>
            <a:off x="8128000" y="5867906"/>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85" name="Google Shape;585;p144"/>
          <p:cNvSpPr txBox="1">
            <a:spLocks noGrp="1"/>
          </p:cNvSpPr>
          <p:nvPr>
            <p:ph type="body" idx="21"/>
          </p:nvPr>
        </p:nvSpPr>
        <p:spPr>
          <a:xfrm>
            <a:off x="9701524" y="5894563"/>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9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86" name="Google Shape;586;p144"/>
          <p:cNvSpPr txBox="1">
            <a:spLocks noGrp="1"/>
          </p:cNvSpPr>
          <p:nvPr>
            <p:ph type="body" idx="22"/>
          </p:nvPr>
        </p:nvSpPr>
        <p:spPr>
          <a:xfrm>
            <a:off x="9701524" y="6309802"/>
            <a:ext cx="5312780" cy="1094854"/>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39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87" name="Google Shape;587;p144"/>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8" name="Google Shape;588;p144"/>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456384966"/>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matchingName="1_Image Right - Text">
  <p:cSld name="1_Image Right - Text">
    <p:spTree>
      <p:nvGrpSpPr>
        <p:cNvPr id="1" name="Shape 589"/>
        <p:cNvGrpSpPr/>
        <p:nvPr/>
      </p:nvGrpSpPr>
      <p:grpSpPr>
        <a:xfrm>
          <a:off x="0" y="0"/>
          <a:ext cx="0" cy="0"/>
          <a:chOff x="0" y="0"/>
          <a:chExt cx="0" cy="0"/>
        </a:xfrm>
      </p:grpSpPr>
      <p:pic>
        <p:nvPicPr>
          <p:cNvPr id="590" name="Google Shape;590;p145"/>
          <p:cNvPicPr preferRelativeResize="0"/>
          <p:nvPr/>
        </p:nvPicPr>
        <p:blipFill rotWithShape="1">
          <a:blip r:embed="rId2">
            <a:alphaModFix/>
          </a:blip>
          <a:srcRect/>
          <a:stretch/>
        </p:blipFill>
        <p:spPr>
          <a:xfrm rot="-5400000" flipH="1">
            <a:off x="13822363" y="-500062"/>
            <a:ext cx="1933575" cy="2933700"/>
          </a:xfrm>
          <a:prstGeom prst="rect">
            <a:avLst/>
          </a:prstGeom>
          <a:noFill/>
          <a:ln>
            <a:noFill/>
          </a:ln>
        </p:spPr>
      </p:pic>
      <p:sp>
        <p:nvSpPr>
          <p:cNvPr id="591" name="Google Shape;591;p145"/>
          <p:cNvSpPr/>
          <p:nvPr/>
        </p:nvSpPr>
        <p:spPr>
          <a:xfrm>
            <a:off x="8921831" y="6031940"/>
            <a:ext cx="8968799" cy="1616977"/>
          </a:xfrm>
          <a:prstGeom prst="roundRect">
            <a:avLst>
              <a:gd name="adj" fmla="val 50000"/>
            </a:avLst>
          </a:prstGeom>
          <a:solidFill>
            <a:schemeClr val="accent3"/>
          </a:solidFill>
          <a:ln>
            <a:noFill/>
          </a:ln>
          <a:effectLst>
            <a:outerShdw blurRad="25400" dist="12700" dir="5400000" rotWithShape="0">
              <a:srgbClr val="000000">
                <a:alpha val="49019"/>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592" name="Google Shape;592;p145"/>
          <p:cNvPicPr preferRelativeResize="0"/>
          <p:nvPr/>
        </p:nvPicPr>
        <p:blipFill rotWithShape="1">
          <a:blip r:embed="rId3">
            <a:alphaModFix/>
          </a:blip>
          <a:srcRect/>
          <a:stretch/>
        </p:blipFill>
        <p:spPr>
          <a:xfrm rot="5400000">
            <a:off x="370681" y="-389731"/>
            <a:ext cx="1481138" cy="2222500"/>
          </a:xfrm>
          <a:prstGeom prst="rect">
            <a:avLst/>
          </a:prstGeom>
          <a:noFill/>
          <a:ln>
            <a:noFill/>
          </a:ln>
        </p:spPr>
      </p:pic>
      <p:pic>
        <p:nvPicPr>
          <p:cNvPr id="593" name="Google Shape;593;p145"/>
          <p:cNvPicPr preferRelativeResize="0"/>
          <p:nvPr/>
        </p:nvPicPr>
        <p:blipFill rotWithShape="1">
          <a:blip r:embed="rId3">
            <a:alphaModFix/>
          </a:blip>
          <a:srcRect/>
          <a:stretch/>
        </p:blipFill>
        <p:spPr>
          <a:xfrm rot="-5400000">
            <a:off x="14404182" y="7292182"/>
            <a:ext cx="1481137" cy="2222500"/>
          </a:xfrm>
          <a:prstGeom prst="rect">
            <a:avLst/>
          </a:prstGeom>
          <a:noFill/>
          <a:ln>
            <a:noFill/>
          </a:ln>
        </p:spPr>
      </p:pic>
      <p:pic>
        <p:nvPicPr>
          <p:cNvPr id="594" name="Google Shape;594;p145"/>
          <p:cNvPicPr preferRelativeResize="0"/>
          <p:nvPr/>
        </p:nvPicPr>
        <p:blipFill rotWithShape="1">
          <a:blip r:embed="rId4">
            <a:alphaModFix/>
          </a:blip>
          <a:srcRect/>
          <a:stretch/>
        </p:blipFill>
        <p:spPr>
          <a:xfrm>
            <a:off x="711200" y="8204200"/>
            <a:ext cx="2076450" cy="741363"/>
          </a:xfrm>
          <a:prstGeom prst="rect">
            <a:avLst/>
          </a:prstGeom>
          <a:noFill/>
          <a:ln>
            <a:noFill/>
          </a:ln>
        </p:spPr>
      </p:pic>
      <p:pic>
        <p:nvPicPr>
          <p:cNvPr id="595" name="Google Shape;595;p145"/>
          <p:cNvPicPr preferRelativeResize="0"/>
          <p:nvPr/>
        </p:nvPicPr>
        <p:blipFill rotWithShape="1">
          <a:blip r:embed="rId5">
            <a:alphaModFix/>
          </a:blip>
          <a:srcRect/>
          <a:stretch/>
        </p:blipFill>
        <p:spPr>
          <a:xfrm>
            <a:off x="3238500" y="8328025"/>
            <a:ext cx="830263" cy="576263"/>
          </a:xfrm>
          <a:prstGeom prst="rect">
            <a:avLst/>
          </a:prstGeom>
          <a:noFill/>
          <a:ln>
            <a:noFill/>
          </a:ln>
        </p:spPr>
      </p:pic>
      <p:sp>
        <p:nvSpPr>
          <p:cNvPr id="596" name="Google Shape;596;p145"/>
          <p:cNvSpPr>
            <a:spLocks noGrp="1"/>
          </p:cNvSpPr>
          <p:nvPr>
            <p:ph type="pic" idx="2"/>
          </p:nvPr>
        </p:nvSpPr>
        <p:spPr>
          <a:xfrm>
            <a:off x="8128000" y="792164"/>
            <a:ext cx="8128000" cy="740515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97" name="Google Shape;597;p145"/>
          <p:cNvSpPr txBox="1">
            <a:spLocks noGrp="1"/>
          </p:cNvSpPr>
          <p:nvPr>
            <p:ph type="body" idx="1"/>
          </p:nvPr>
        </p:nvSpPr>
        <p:spPr>
          <a:xfrm>
            <a:off x="711201" y="792164"/>
            <a:ext cx="6535716" cy="2565634"/>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228600" algn="ctr">
              <a:lnSpc>
                <a:spcPct val="100000"/>
              </a:lnSpc>
              <a:spcBef>
                <a:spcPts val="39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98" name="Google Shape;598;p145"/>
          <p:cNvSpPr txBox="1">
            <a:spLocks noGrp="1"/>
          </p:cNvSpPr>
          <p:nvPr>
            <p:ph type="body" idx="3"/>
          </p:nvPr>
        </p:nvSpPr>
        <p:spPr>
          <a:xfrm>
            <a:off x="723899" y="3357798"/>
            <a:ext cx="6126605" cy="4059002"/>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39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99" name="Google Shape;599;p145"/>
          <p:cNvSpPr txBox="1">
            <a:spLocks noGrp="1"/>
          </p:cNvSpPr>
          <p:nvPr>
            <p:ph type="body" idx="4"/>
          </p:nvPr>
        </p:nvSpPr>
        <p:spPr>
          <a:xfrm>
            <a:off x="9593704" y="6162363"/>
            <a:ext cx="6355830" cy="1250066"/>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3900"/>
              </a:spcBef>
              <a:spcAft>
                <a:spcPts val="0"/>
              </a:spcAft>
              <a:buClr>
                <a:schemeClr val="accent1"/>
              </a:buClr>
              <a:buSzPts val="3300"/>
              <a:buFont typeface="Open Sans SemiBold"/>
              <a:buNone/>
              <a:defRPr sz="4400" b="1" i="1">
                <a:solidFill>
                  <a:schemeClr val="accent1"/>
                </a:solidFill>
                <a:latin typeface="Open Sans SemiBold"/>
                <a:ea typeface="Open Sans SemiBold"/>
                <a:cs typeface="Open Sans SemiBold"/>
                <a:sym typeface="Open Sans SemiBold"/>
              </a:defRPr>
            </a:lvl1pPr>
            <a:lvl2pPr marL="914400" lvl="1"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39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00" name="Google Shape;600;p145"/>
          <p:cNvSpPr txBox="1">
            <a:spLocks noGrp="1"/>
          </p:cNvSpPr>
          <p:nvPr>
            <p:ph type="ftr" idx="11"/>
          </p:nvPr>
        </p:nvSpPr>
        <p:spPr>
          <a:xfrm>
            <a:off x="7246938" y="8551863"/>
            <a:ext cx="8289925"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SzPts val="1400"/>
              <a:buNone/>
              <a:defRPr sz="14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1" name="Google Shape;601;p145"/>
          <p:cNvSpPr txBox="1">
            <a:spLocks noGrp="1"/>
          </p:cNvSpPr>
          <p:nvPr>
            <p:ph type="sldNum" idx="12"/>
          </p:nvPr>
        </p:nvSpPr>
        <p:spPr>
          <a:xfrm>
            <a:off x="15571788" y="85518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98989"/>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184758976"/>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matchingName="1_Title Only" type="titleOnly">
  <p:cSld name="1_Title Only">
    <p:spTree>
      <p:nvGrpSpPr>
        <p:cNvPr id="1" name="Shape 602"/>
        <p:cNvGrpSpPr/>
        <p:nvPr/>
      </p:nvGrpSpPr>
      <p:grpSpPr>
        <a:xfrm>
          <a:off x="0" y="0"/>
          <a:ext cx="0" cy="0"/>
          <a:chOff x="0" y="0"/>
          <a:chExt cx="0" cy="0"/>
        </a:xfrm>
      </p:grpSpPr>
      <p:pic>
        <p:nvPicPr>
          <p:cNvPr id="603" name="Google Shape;603;p146"/>
          <p:cNvPicPr preferRelativeResize="0"/>
          <p:nvPr/>
        </p:nvPicPr>
        <p:blipFill rotWithShape="1">
          <a:blip r:embed="rId2">
            <a:alphaModFix/>
          </a:blip>
          <a:srcRect l="44365"/>
          <a:stretch/>
        </p:blipFill>
        <p:spPr>
          <a:xfrm>
            <a:off x="1287463" y="8172450"/>
            <a:ext cx="1174750" cy="1187450"/>
          </a:xfrm>
          <a:prstGeom prst="rect">
            <a:avLst/>
          </a:prstGeom>
          <a:noFill/>
          <a:ln>
            <a:noFill/>
          </a:ln>
        </p:spPr>
      </p:pic>
      <p:pic>
        <p:nvPicPr>
          <p:cNvPr id="604" name="Google Shape;604;p146"/>
          <p:cNvPicPr preferRelativeResize="0"/>
          <p:nvPr/>
        </p:nvPicPr>
        <p:blipFill rotWithShape="1">
          <a:blip r:embed="rId3">
            <a:alphaModFix/>
          </a:blip>
          <a:srcRect/>
          <a:stretch/>
        </p:blipFill>
        <p:spPr>
          <a:xfrm>
            <a:off x="1216025" y="755650"/>
            <a:ext cx="1584325" cy="1236663"/>
          </a:xfrm>
          <a:prstGeom prst="rect">
            <a:avLst/>
          </a:prstGeom>
          <a:noFill/>
          <a:ln>
            <a:noFill/>
          </a:ln>
        </p:spPr>
      </p:pic>
      <p:sp>
        <p:nvSpPr>
          <p:cNvPr id="605" name="Google Shape;605;p146"/>
          <p:cNvSpPr txBox="1">
            <a:spLocks noGrp="1"/>
          </p:cNvSpPr>
          <p:nvPr>
            <p:ph type="title"/>
          </p:nvPr>
        </p:nvSpPr>
        <p:spPr>
          <a:xfrm>
            <a:off x="3015436" y="323537"/>
            <a:ext cx="11953328" cy="1766887"/>
          </a:xfrm>
          <a:prstGeom prst="rect">
            <a:avLst/>
          </a:prstGeom>
          <a:noFill/>
          <a:ln>
            <a:noFill/>
          </a:ln>
        </p:spPr>
        <p:txBody>
          <a:bodyPr spcFirstLastPara="1" wrap="square" lIns="81625" tIns="40825" rIns="81625" bIns="40825" anchor="b" anchorCtr="0">
            <a:normAutofit/>
          </a:bodyPr>
          <a:lstStyle>
            <a:lvl1pPr lvl="0" algn="l">
              <a:lnSpc>
                <a:spcPct val="100000"/>
              </a:lnSpc>
              <a:spcBef>
                <a:spcPts val="0"/>
              </a:spcBef>
              <a:spcAft>
                <a:spcPts val="0"/>
              </a:spcAft>
              <a:buSzPts val="1400"/>
              <a:buNone/>
              <a:defRPr sz="8099" b="0">
                <a:solidFill>
                  <a:srgbClr val="28288C"/>
                </a:solidFill>
                <a:latin typeface="Calibri"/>
                <a:ea typeface="Calibri"/>
                <a:cs typeface="Calibri"/>
                <a:sym typeface="Calibri"/>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606" name="Google Shape;606;p146"/>
          <p:cNvSpPr txBox="1">
            <a:spLocks noGrp="1"/>
          </p:cNvSpPr>
          <p:nvPr>
            <p:ph type="ftr" idx="11"/>
          </p:nvPr>
        </p:nvSpPr>
        <p:spPr>
          <a:xfrm>
            <a:off x="4249738" y="8467725"/>
            <a:ext cx="8518525" cy="376238"/>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400"/>
              <a:buNone/>
              <a:defRPr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7" name="Google Shape;607;p146"/>
          <p:cNvSpPr txBox="1">
            <a:spLocks noGrp="1"/>
          </p:cNvSpPr>
          <p:nvPr>
            <p:ph type="sldNum" idx="12"/>
          </p:nvPr>
        </p:nvSpPr>
        <p:spPr>
          <a:xfrm>
            <a:off x="14630400" y="83867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3371679326"/>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matchingName="Title and Content w/ subtitle">
  <p:cSld name="Title and Content w/ subtitle">
    <p:spTree>
      <p:nvGrpSpPr>
        <p:cNvPr id="1" name="Shape 608"/>
        <p:cNvGrpSpPr/>
        <p:nvPr/>
      </p:nvGrpSpPr>
      <p:grpSpPr>
        <a:xfrm>
          <a:off x="0" y="0"/>
          <a:ext cx="0" cy="0"/>
          <a:chOff x="0" y="0"/>
          <a:chExt cx="0" cy="0"/>
        </a:xfrm>
      </p:grpSpPr>
      <p:cxnSp>
        <p:nvCxnSpPr>
          <p:cNvPr id="609" name="Google Shape;609;p147"/>
          <p:cNvCxnSpPr/>
          <p:nvPr/>
        </p:nvCxnSpPr>
        <p:spPr>
          <a:xfrm rot="10800000" flipH="1">
            <a:off x="0" y="3867150"/>
            <a:ext cx="2057400" cy="1760538"/>
          </a:xfrm>
          <a:prstGeom prst="straightConnector1">
            <a:avLst/>
          </a:prstGeom>
          <a:noFill/>
          <a:ln w="12700" cap="flat" cmpd="sng">
            <a:solidFill>
              <a:srgbClr val="0ABEF0"/>
            </a:solidFill>
            <a:prstDash val="solid"/>
            <a:miter lim="800000"/>
            <a:headEnd type="none" w="sm" len="sm"/>
            <a:tailEnd type="none" w="sm" len="sm"/>
          </a:ln>
        </p:spPr>
      </p:cxnSp>
      <p:cxnSp>
        <p:nvCxnSpPr>
          <p:cNvPr id="610" name="Google Shape;610;p147"/>
          <p:cNvCxnSpPr/>
          <p:nvPr/>
        </p:nvCxnSpPr>
        <p:spPr>
          <a:xfrm rot="10800000" flipH="1">
            <a:off x="5824538" y="0"/>
            <a:ext cx="738187" cy="684213"/>
          </a:xfrm>
          <a:prstGeom prst="straightConnector1">
            <a:avLst/>
          </a:prstGeom>
          <a:noFill/>
          <a:ln w="12700" cap="flat" cmpd="sng">
            <a:solidFill>
              <a:srgbClr val="0ABEF0"/>
            </a:solidFill>
            <a:prstDash val="solid"/>
            <a:miter lim="800000"/>
            <a:headEnd type="none" w="sm" len="sm"/>
            <a:tailEnd type="none" w="sm" len="sm"/>
          </a:ln>
        </p:spPr>
      </p:cxnSp>
      <p:pic>
        <p:nvPicPr>
          <p:cNvPr id="611" name="Google Shape;611;p147"/>
          <p:cNvPicPr preferRelativeResize="0"/>
          <p:nvPr/>
        </p:nvPicPr>
        <p:blipFill rotWithShape="1">
          <a:blip r:embed="rId2">
            <a:alphaModFix/>
          </a:blip>
          <a:srcRect/>
          <a:stretch/>
        </p:blipFill>
        <p:spPr>
          <a:xfrm>
            <a:off x="782638" y="7524750"/>
            <a:ext cx="2109787" cy="1187450"/>
          </a:xfrm>
          <a:prstGeom prst="rect">
            <a:avLst/>
          </a:prstGeom>
          <a:noFill/>
          <a:ln>
            <a:noFill/>
          </a:ln>
        </p:spPr>
      </p:pic>
      <p:pic>
        <p:nvPicPr>
          <p:cNvPr id="612" name="Google Shape;612;p147"/>
          <p:cNvPicPr preferRelativeResize="0"/>
          <p:nvPr/>
        </p:nvPicPr>
        <p:blipFill rotWithShape="1">
          <a:blip r:embed="rId3">
            <a:alphaModFix/>
          </a:blip>
          <a:srcRect/>
          <a:stretch/>
        </p:blipFill>
        <p:spPr>
          <a:xfrm>
            <a:off x="1071563" y="900113"/>
            <a:ext cx="1584325" cy="1236662"/>
          </a:xfrm>
          <a:prstGeom prst="rect">
            <a:avLst/>
          </a:prstGeom>
          <a:noFill/>
          <a:ln>
            <a:noFill/>
          </a:ln>
        </p:spPr>
      </p:pic>
      <p:sp>
        <p:nvSpPr>
          <p:cNvPr id="613" name="Google Shape;613;p147"/>
          <p:cNvSpPr txBox="1">
            <a:spLocks noGrp="1"/>
          </p:cNvSpPr>
          <p:nvPr>
            <p:ph type="title"/>
          </p:nvPr>
        </p:nvSpPr>
        <p:spPr>
          <a:xfrm>
            <a:off x="2799408" y="323530"/>
            <a:ext cx="12097343" cy="165598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SzPts val="1400"/>
              <a:buNone/>
              <a:defRPr sz="8999" b="1">
                <a:solidFill>
                  <a:srgbClr val="28288C"/>
                </a:solidFill>
                <a:latin typeface="Calibri"/>
                <a:ea typeface="Calibri"/>
                <a:cs typeface="Calibri"/>
                <a:sym typeface="Calibri"/>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614" name="Google Shape;614;p147"/>
          <p:cNvSpPr txBox="1">
            <a:spLocks noGrp="1"/>
          </p:cNvSpPr>
          <p:nvPr>
            <p:ph type="body" idx="1"/>
          </p:nvPr>
        </p:nvSpPr>
        <p:spPr>
          <a:xfrm>
            <a:off x="2799408" y="2699791"/>
            <a:ext cx="12169353" cy="6049020"/>
          </a:xfrm>
          <a:prstGeom prst="rect">
            <a:avLst/>
          </a:prstGeom>
          <a:noFill/>
          <a:ln>
            <a:noFill/>
          </a:ln>
        </p:spPr>
        <p:txBody>
          <a:bodyPr spcFirstLastPara="1" wrap="square" lIns="91425" tIns="45700" rIns="91425" bIns="45700" anchor="t" anchorCtr="0">
            <a:noAutofit/>
          </a:bodyPr>
          <a:lstStyle>
            <a:lvl1pPr marL="457200" lvl="0" indent="-381000" algn="l">
              <a:lnSpc>
                <a:spcPct val="150000"/>
              </a:lnSpc>
              <a:spcBef>
                <a:spcPts val="600"/>
              </a:spcBef>
              <a:spcAft>
                <a:spcPts val="0"/>
              </a:spcAft>
              <a:buClr>
                <a:srgbClr val="000000"/>
              </a:buClr>
              <a:buSzPts val="2400"/>
              <a:buFont typeface="Calibri"/>
              <a:buChar char="•"/>
              <a:defRPr b="1">
                <a:latin typeface="Calibri"/>
                <a:ea typeface="Calibri"/>
                <a:cs typeface="Calibri"/>
                <a:sym typeface="Calibri"/>
              </a:defRPr>
            </a:lvl1pPr>
            <a:lvl2pPr marL="914400" lvl="1" indent="-361950" algn="l">
              <a:lnSpc>
                <a:spcPct val="150000"/>
              </a:lnSpc>
              <a:spcBef>
                <a:spcPts val="3900"/>
              </a:spcBef>
              <a:spcAft>
                <a:spcPts val="0"/>
              </a:spcAft>
              <a:buClr>
                <a:srgbClr val="000000"/>
              </a:buClr>
              <a:buSzPts val="2100"/>
              <a:buFont typeface="Calibri"/>
              <a:buChar char="•"/>
              <a:defRPr sz="2800" b="1">
                <a:latin typeface="Calibri"/>
                <a:ea typeface="Calibri"/>
                <a:cs typeface="Calibri"/>
                <a:sym typeface="Calibri"/>
              </a:defRPr>
            </a:lvl2pPr>
            <a:lvl3pPr marL="1371600" lvl="2" indent="-323850" algn="l">
              <a:lnSpc>
                <a:spcPct val="150000"/>
              </a:lnSpc>
              <a:spcBef>
                <a:spcPts val="3900"/>
              </a:spcBef>
              <a:spcAft>
                <a:spcPts val="0"/>
              </a:spcAft>
              <a:buClr>
                <a:srgbClr val="000000"/>
              </a:buClr>
              <a:buSzPts val="1500"/>
              <a:buFont typeface="Calibri"/>
              <a:buChar char="•"/>
              <a:defRPr sz="2000" b="1">
                <a:latin typeface="Calibri"/>
                <a:ea typeface="Calibri"/>
                <a:cs typeface="Calibri"/>
                <a:sym typeface="Calibri"/>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15" name="Google Shape;615;p147"/>
          <p:cNvSpPr txBox="1">
            <a:spLocks noGrp="1"/>
          </p:cNvSpPr>
          <p:nvPr>
            <p:ph type="body" idx="2"/>
          </p:nvPr>
        </p:nvSpPr>
        <p:spPr>
          <a:xfrm>
            <a:off x="2798764" y="1978945"/>
            <a:ext cx="12097989" cy="648841"/>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900"/>
              </a:spcBef>
              <a:spcAft>
                <a:spcPts val="0"/>
              </a:spcAft>
              <a:buClr>
                <a:srgbClr val="2D73D7"/>
              </a:buClr>
              <a:buSzPts val="1800"/>
              <a:buFont typeface="Calibri"/>
              <a:buNone/>
              <a:defRPr sz="2400">
                <a:solidFill>
                  <a:srgbClr val="2D73D7"/>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16" name="Google Shape;616;p147"/>
          <p:cNvSpPr txBox="1">
            <a:spLocks noGrp="1"/>
          </p:cNvSpPr>
          <p:nvPr>
            <p:ph type="ftr" idx="11"/>
          </p:nvPr>
        </p:nvSpPr>
        <p:spPr>
          <a:xfrm>
            <a:off x="4249738" y="8467725"/>
            <a:ext cx="8518525" cy="376238"/>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400"/>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7" name="Google Shape;617;p147"/>
          <p:cNvSpPr txBox="1">
            <a:spLocks noGrp="1"/>
          </p:cNvSpPr>
          <p:nvPr>
            <p:ph type="sldNum" idx="12"/>
          </p:nvPr>
        </p:nvSpPr>
        <p:spPr>
          <a:xfrm>
            <a:off x="14630400" y="83867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137463809"/>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618"/>
        <p:cNvGrpSpPr/>
        <p:nvPr/>
      </p:nvGrpSpPr>
      <p:grpSpPr>
        <a:xfrm>
          <a:off x="0" y="0"/>
          <a:ext cx="0" cy="0"/>
          <a:chOff x="0" y="0"/>
          <a:chExt cx="0" cy="0"/>
        </a:xfrm>
      </p:grpSpPr>
      <p:pic>
        <p:nvPicPr>
          <p:cNvPr id="619" name="Google Shape;619;p148"/>
          <p:cNvPicPr preferRelativeResize="0"/>
          <p:nvPr/>
        </p:nvPicPr>
        <p:blipFill rotWithShape="1">
          <a:blip r:embed="rId2">
            <a:alphaModFix/>
          </a:blip>
          <a:srcRect l="43719"/>
          <a:stretch/>
        </p:blipFill>
        <p:spPr>
          <a:xfrm>
            <a:off x="14536738" y="7524750"/>
            <a:ext cx="1185862" cy="1187450"/>
          </a:xfrm>
          <a:prstGeom prst="rect">
            <a:avLst/>
          </a:prstGeom>
          <a:noFill/>
          <a:ln>
            <a:noFill/>
          </a:ln>
        </p:spPr>
      </p:pic>
      <p:cxnSp>
        <p:nvCxnSpPr>
          <p:cNvPr id="620" name="Google Shape;620;p148"/>
          <p:cNvCxnSpPr/>
          <p:nvPr/>
        </p:nvCxnSpPr>
        <p:spPr>
          <a:xfrm rot="10800000" flipH="1">
            <a:off x="153988" y="5748338"/>
            <a:ext cx="2057400" cy="1760537"/>
          </a:xfrm>
          <a:prstGeom prst="straightConnector1">
            <a:avLst/>
          </a:prstGeom>
          <a:noFill/>
          <a:ln w="12700" cap="flat" cmpd="sng">
            <a:solidFill>
              <a:srgbClr val="0ABEF0"/>
            </a:solidFill>
            <a:prstDash val="solid"/>
            <a:miter lim="800000"/>
            <a:headEnd type="none" w="sm" len="sm"/>
            <a:tailEnd type="none" w="sm" len="sm"/>
          </a:ln>
        </p:spPr>
      </p:cxnSp>
      <p:cxnSp>
        <p:nvCxnSpPr>
          <p:cNvPr id="621" name="Google Shape;621;p148"/>
          <p:cNvCxnSpPr/>
          <p:nvPr/>
        </p:nvCxnSpPr>
        <p:spPr>
          <a:xfrm rot="10800000" flipH="1">
            <a:off x="7812088" y="139700"/>
            <a:ext cx="1674812" cy="1487488"/>
          </a:xfrm>
          <a:prstGeom prst="straightConnector1">
            <a:avLst/>
          </a:prstGeom>
          <a:noFill/>
          <a:ln w="12700" cap="flat" cmpd="sng">
            <a:solidFill>
              <a:srgbClr val="23C5F1"/>
            </a:solidFill>
            <a:prstDash val="solid"/>
            <a:miter lim="800000"/>
            <a:headEnd type="none" w="sm" len="sm"/>
            <a:tailEnd type="none" w="sm" len="sm"/>
          </a:ln>
        </p:spPr>
      </p:cxnSp>
      <p:pic>
        <p:nvPicPr>
          <p:cNvPr id="622" name="Google Shape;622;p148"/>
          <p:cNvPicPr preferRelativeResize="0"/>
          <p:nvPr/>
        </p:nvPicPr>
        <p:blipFill rotWithShape="1">
          <a:blip r:embed="rId3">
            <a:alphaModFix/>
          </a:blip>
          <a:srcRect/>
          <a:stretch/>
        </p:blipFill>
        <p:spPr>
          <a:xfrm>
            <a:off x="1563688" y="468313"/>
            <a:ext cx="3324225" cy="1873250"/>
          </a:xfrm>
          <a:prstGeom prst="rect">
            <a:avLst/>
          </a:prstGeom>
          <a:noFill/>
          <a:ln>
            <a:noFill/>
          </a:ln>
        </p:spPr>
      </p:pic>
      <p:sp>
        <p:nvSpPr>
          <p:cNvPr id="623" name="Google Shape;623;p148"/>
          <p:cNvSpPr txBox="1">
            <a:spLocks noGrp="1"/>
          </p:cNvSpPr>
          <p:nvPr>
            <p:ph type="body" idx="1"/>
          </p:nvPr>
        </p:nvSpPr>
        <p:spPr>
          <a:xfrm>
            <a:off x="2655396" y="6588232"/>
            <a:ext cx="9144000" cy="93516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0"/>
              </a:spcBef>
              <a:spcAft>
                <a:spcPts val="0"/>
              </a:spcAft>
              <a:buClr>
                <a:srgbClr val="595959"/>
              </a:buClr>
              <a:buSzPts val="1800"/>
              <a:buFont typeface="Calibri"/>
              <a:buNone/>
              <a:defRPr sz="2400">
                <a:solidFill>
                  <a:srgbClr val="595959"/>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24" name="Google Shape;624;p148"/>
          <p:cNvSpPr txBox="1">
            <a:spLocks noGrp="1"/>
          </p:cNvSpPr>
          <p:nvPr>
            <p:ph type="body" idx="2"/>
          </p:nvPr>
        </p:nvSpPr>
        <p:spPr>
          <a:xfrm>
            <a:off x="2655395" y="7523237"/>
            <a:ext cx="7488236" cy="86518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Clr>
                <a:srgbClr val="595959"/>
              </a:buClr>
              <a:buSzPts val="1350"/>
              <a:buFont typeface="Calibri"/>
              <a:buNone/>
              <a:defRPr sz="1800">
                <a:solidFill>
                  <a:srgbClr val="595959"/>
                </a:solidFill>
                <a:latin typeface="Calibri"/>
                <a:ea typeface="Calibri"/>
                <a:cs typeface="Calibri"/>
                <a:sym typeface="Calibri"/>
              </a:defRPr>
            </a:lvl1pPr>
            <a:lvl2pPr marL="914400" lvl="1" indent="-228600" algn="l">
              <a:lnSpc>
                <a:spcPct val="100000"/>
              </a:lnSpc>
              <a:spcBef>
                <a:spcPts val="3900"/>
              </a:spcBef>
              <a:spcAft>
                <a:spcPts val="0"/>
              </a:spcAft>
              <a:buClr>
                <a:srgbClr val="000000"/>
              </a:buClr>
              <a:buSzPts val="2400"/>
              <a:buFont typeface="Helvetica Neue"/>
              <a:buNone/>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25" name="Google Shape;625;p148"/>
          <p:cNvSpPr txBox="1">
            <a:spLocks noGrp="1"/>
          </p:cNvSpPr>
          <p:nvPr>
            <p:ph type="body" idx="3"/>
          </p:nvPr>
        </p:nvSpPr>
        <p:spPr>
          <a:xfrm>
            <a:off x="2655400" y="2123735"/>
            <a:ext cx="12601398" cy="237626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3900"/>
              </a:spcBef>
              <a:spcAft>
                <a:spcPts val="0"/>
              </a:spcAft>
              <a:buClr>
                <a:srgbClr val="28288C"/>
              </a:buClr>
              <a:buSzPts val="6599"/>
              <a:buFont typeface="Calibri"/>
              <a:buNone/>
              <a:defRPr sz="8799" b="1" i="0">
                <a:solidFill>
                  <a:srgbClr val="28288C"/>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26" name="Google Shape;626;p148"/>
          <p:cNvSpPr txBox="1">
            <a:spLocks noGrp="1"/>
          </p:cNvSpPr>
          <p:nvPr>
            <p:ph type="body" idx="4"/>
          </p:nvPr>
        </p:nvSpPr>
        <p:spPr>
          <a:xfrm>
            <a:off x="2654653" y="4572573"/>
            <a:ext cx="12602564" cy="107954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Clr>
                <a:srgbClr val="2D73D7"/>
              </a:buClr>
              <a:buSzPts val="2400"/>
              <a:buFont typeface="Calibri"/>
              <a:buNone/>
              <a:defRPr sz="3200">
                <a:solidFill>
                  <a:srgbClr val="2D73D7"/>
                </a:solidFill>
                <a:latin typeface="Calibri"/>
                <a:ea typeface="Calibri"/>
                <a:cs typeface="Calibri"/>
                <a:sym typeface="Calibri"/>
              </a:defRPr>
            </a:lvl1pPr>
            <a:lvl2pPr marL="914400" lvl="1" indent="-314325" algn="l">
              <a:lnSpc>
                <a:spcPct val="100000"/>
              </a:lnSpc>
              <a:spcBef>
                <a:spcPts val="3900"/>
              </a:spcBef>
              <a:spcAft>
                <a:spcPts val="0"/>
              </a:spcAft>
              <a:buClr>
                <a:srgbClr val="000000"/>
              </a:buClr>
              <a:buSzPts val="1350"/>
              <a:buChar char="•"/>
              <a:defRPr/>
            </a:lvl2pPr>
            <a:lvl3pPr marL="1371600" lvl="2" indent="-314325" algn="l">
              <a:lnSpc>
                <a:spcPct val="100000"/>
              </a:lnSpc>
              <a:spcBef>
                <a:spcPts val="3900"/>
              </a:spcBef>
              <a:spcAft>
                <a:spcPts val="0"/>
              </a:spcAft>
              <a:buClr>
                <a:srgbClr val="000000"/>
              </a:buClr>
              <a:buSzPts val="1350"/>
              <a:buChar char="•"/>
              <a:defRPr/>
            </a:lvl3pPr>
            <a:lvl4pPr marL="1828800" lvl="3" indent="-314325" algn="l">
              <a:lnSpc>
                <a:spcPct val="100000"/>
              </a:lnSpc>
              <a:spcBef>
                <a:spcPts val="3900"/>
              </a:spcBef>
              <a:spcAft>
                <a:spcPts val="0"/>
              </a:spcAft>
              <a:buClr>
                <a:srgbClr val="000000"/>
              </a:buClr>
              <a:buSzPts val="1350"/>
              <a:buChar char="•"/>
              <a:defRPr/>
            </a:lvl4pPr>
            <a:lvl5pPr marL="2286000" lvl="4" indent="-314325" algn="l">
              <a:lnSpc>
                <a:spcPct val="100000"/>
              </a:lnSpc>
              <a:spcBef>
                <a:spcPts val="39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27" name="Google Shape;627;p148"/>
          <p:cNvSpPr txBox="1">
            <a:spLocks noGrp="1"/>
          </p:cNvSpPr>
          <p:nvPr>
            <p:ph type="ftr" idx="11"/>
          </p:nvPr>
        </p:nvSpPr>
        <p:spPr>
          <a:xfrm>
            <a:off x="1790700" y="8675688"/>
            <a:ext cx="13177837" cy="485775"/>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400"/>
              <a:buNone/>
              <a:defRPr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8" name="Google Shape;628;p148"/>
          <p:cNvSpPr txBox="1">
            <a:spLocks noGrp="1"/>
          </p:cNvSpPr>
          <p:nvPr>
            <p:ph type="sldNum" idx="12"/>
          </p:nvPr>
        </p:nvSpPr>
        <p:spPr>
          <a:xfrm>
            <a:off x="14630400" y="838676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Tree>
    <p:extLst>
      <p:ext uri="{BB962C8B-B14F-4D97-AF65-F5344CB8AC3E}">
        <p14:creationId xmlns:p14="http://schemas.microsoft.com/office/powerpoint/2010/main" val="148279282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2.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9" Type="http://schemas.openxmlformats.org/officeDocument/2006/relationships/slideLayout" Target="../slideLayouts/slideLayout91.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42" Type="http://schemas.openxmlformats.org/officeDocument/2006/relationships/slideLayout" Target="../slideLayouts/slideLayout94.xml"/><Relationship Id="rId47" Type="http://schemas.openxmlformats.org/officeDocument/2006/relationships/slideLayout" Target="../slideLayouts/slideLayout99.xml"/><Relationship Id="rId50" Type="http://schemas.openxmlformats.org/officeDocument/2006/relationships/slideLayout" Target="../slideLayouts/slideLayout102.xml"/><Relationship Id="rId55" Type="http://schemas.openxmlformats.org/officeDocument/2006/relationships/image" Target="../media/image32.png"/><Relationship Id="rId7" Type="http://schemas.openxmlformats.org/officeDocument/2006/relationships/slideLayout" Target="../slideLayouts/slideLayout5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9" Type="http://schemas.openxmlformats.org/officeDocument/2006/relationships/slideLayout" Target="../slideLayouts/slideLayout81.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37" Type="http://schemas.openxmlformats.org/officeDocument/2006/relationships/slideLayout" Target="../slideLayouts/slideLayout89.xml"/><Relationship Id="rId40" Type="http://schemas.openxmlformats.org/officeDocument/2006/relationships/slideLayout" Target="../slideLayouts/slideLayout92.xml"/><Relationship Id="rId45" Type="http://schemas.openxmlformats.org/officeDocument/2006/relationships/slideLayout" Target="../slideLayouts/slideLayout97.xml"/><Relationship Id="rId53" Type="http://schemas.openxmlformats.org/officeDocument/2006/relationships/theme" Target="../theme/theme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4" Type="http://schemas.openxmlformats.org/officeDocument/2006/relationships/slideLayout" Target="../slideLayouts/slideLayout96.xml"/><Relationship Id="rId52" Type="http://schemas.openxmlformats.org/officeDocument/2006/relationships/slideLayout" Target="../slideLayouts/slideLayout104.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slideLayout" Target="../slideLayouts/slideLayout87.xml"/><Relationship Id="rId43" Type="http://schemas.openxmlformats.org/officeDocument/2006/relationships/slideLayout" Target="../slideLayouts/slideLayout95.xml"/><Relationship Id="rId48" Type="http://schemas.openxmlformats.org/officeDocument/2006/relationships/slideLayout" Target="../slideLayouts/slideLayout100.xml"/><Relationship Id="rId56" Type="http://schemas.openxmlformats.org/officeDocument/2006/relationships/image" Target="../media/image33.png"/><Relationship Id="rId8" Type="http://schemas.openxmlformats.org/officeDocument/2006/relationships/slideLayout" Target="../slideLayouts/slideLayout60.xml"/><Relationship Id="rId51" Type="http://schemas.openxmlformats.org/officeDocument/2006/relationships/slideLayout" Target="../slideLayouts/slideLayout103.xml"/><Relationship Id="rId3" Type="http://schemas.openxmlformats.org/officeDocument/2006/relationships/slideLayout" Target="../slideLayouts/slideLayout55.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38" Type="http://schemas.openxmlformats.org/officeDocument/2006/relationships/slideLayout" Target="../slideLayouts/slideLayout90.xml"/><Relationship Id="rId46" Type="http://schemas.openxmlformats.org/officeDocument/2006/relationships/slideLayout" Target="../slideLayouts/slideLayout98.xml"/><Relationship Id="rId20" Type="http://schemas.openxmlformats.org/officeDocument/2006/relationships/slideLayout" Target="../slideLayouts/slideLayout72.xml"/><Relationship Id="rId41" Type="http://schemas.openxmlformats.org/officeDocument/2006/relationships/slideLayout" Target="../slideLayouts/slideLayout93.xml"/><Relationship Id="rId54" Type="http://schemas.openxmlformats.org/officeDocument/2006/relationships/image" Target="../media/image24.png"/><Relationship Id="rId1" Type="http://schemas.openxmlformats.org/officeDocument/2006/relationships/slideLayout" Target="../slideLayouts/slideLayout53.xml"/><Relationship Id="rId6" Type="http://schemas.openxmlformats.org/officeDocument/2006/relationships/slideLayout" Target="../slideLayouts/slideLayout58.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slideLayout" Target="../slideLayouts/slideLayout88.xml"/><Relationship Id="rId49" Type="http://schemas.openxmlformats.org/officeDocument/2006/relationships/slideLayout" Target="../slideLayouts/slideLayout101.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26" Type="http://schemas.openxmlformats.org/officeDocument/2006/relationships/slideLayout" Target="../slideLayouts/slideLayout130.xml"/><Relationship Id="rId3" Type="http://schemas.openxmlformats.org/officeDocument/2006/relationships/slideLayout" Target="../slideLayouts/slideLayout107.xml"/><Relationship Id="rId21" Type="http://schemas.openxmlformats.org/officeDocument/2006/relationships/slideLayout" Target="../slideLayouts/slideLayout125.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5" Type="http://schemas.openxmlformats.org/officeDocument/2006/relationships/slideLayout" Target="../slideLayouts/slideLayout129.xml"/><Relationship Id="rId33" Type="http://schemas.openxmlformats.org/officeDocument/2006/relationships/image" Target="../media/image58.png"/><Relationship Id="rId2" Type="http://schemas.openxmlformats.org/officeDocument/2006/relationships/slideLayout" Target="../slideLayouts/slideLayout106.xml"/><Relationship Id="rId16" Type="http://schemas.openxmlformats.org/officeDocument/2006/relationships/slideLayout" Target="../slideLayouts/slideLayout120.xml"/><Relationship Id="rId20" Type="http://schemas.openxmlformats.org/officeDocument/2006/relationships/slideLayout" Target="../slideLayouts/slideLayout124.xml"/><Relationship Id="rId29" Type="http://schemas.openxmlformats.org/officeDocument/2006/relationships/slideLayout" Target="../slideLayouts/slideLayout133.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24" Type="http://schemas.openxmlformats.org/officeDocument/2006/relationships/slideLayout" Target="../slideLayouts/slideLayout128.xml"/><Relationship Id="rId32" Type="http://schemas.openxmlformats.org/officeDocument/2006/relationships/theme" Target="../theme/theme4.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23" Type="http://schemas.openxmlformats.org/officeDocument/2006/relationships/slideLayout" Target="../slideLayouts/slideLayout127.xml"/><Relationship Id="rId28" Type="http://schemas.openxmlformats.org/officeDocument/2006/relationships/slideLayout" Target="../slideLayouts/slideLayout132.xml"/><Relationship Id="rId10" Type="http://schemas.openxmlformats.org/officeDocument/2006/relationships/slideLayout" Target="../slideLayouts/slideLayout114.xml"/><Relationship Id="rId19" Type="http://schemas.openxmlformats.org/officeDocument/2006/relationships/slideLayout" Target="../slideLayouts/slideLayout123.xml"/><Relationship Id="rId31" Type="http://schemas.openxmlformats.org/officeDocument/2006/relationships/slideLayout" Target="../slideLayouts/slideLayout135.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 Id="rId22" Type="http://schemas.openxmlformats.org/officeDocument/2006/relationships/slideLayout" Target="../slideLayouts/slideLayout126.xml"/><Relationship Id="rId27" Type="http://schemas.openxmlformats.org/officeDocument/2006/relationships/slideLayout" Target="../slideLayouts/slideLayout131.xml"/><Relationship Id="rId30" Type="http://schemas.openxmlformats.org/officeDocument/2006/relationships/slideLayout" Target="../slideLayouts/slideLayout134.xml"/><Relationship Id="rId8" Type="http://schemas.openxmlformats.org/officeDocument/2006/relationships/slideLayout" Target="../slideLayouts/slideLayout11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26" Type="http://schemas.openxmlformats.org/officeDocument/2006/relationships/slideLayout" Target="../slideLayouts/slideLayout161.xml"/><Relationship Id="rId39" Type="http://schemas.openxmlformats.org/officeDocument/2006/relationships/slideLayout" Target="../slideLayouts/slideLayout174.xml"/><Relationship Id="rId21" Type="http://schemas.openxmlformats.org/officeDocument/2006/relationships/slideLayout" Target="../slideLayouts/slideLayout156.xml"/><Relationship Id="rId34" Type="http://schemas.openxmlformats.org/officeDocument/2006/relationships/slideLayout" Target="../slideLayouts/slideLayout169.xml"/><Relationship Id="rId42" Type="http://schemas.openxmlformats.org/officeDocument/2006/relationships/slideLayout" Target="../slideLayouts/slideLayout177.xml"/><Relationship Id="rId47" Type="http://schemas.openxmlformats.org/officeDocument/2006/relationships/slideLayout" Target="../slideLayouts/slideLayout182.xml"/><Relationship Id="rId50" Type="http://schemas.openxmlformats.org/officeDocument/2006/relationships/slideLayout" Target="../slideLayouts/slideLayout185.xml"/><Relationship Id="rId55" Type="http://schemas.openxmlformats.org/officeDocument/2006/relationships/slideLayout" Target="../slideLayouts/slideLayout190.xml"/><Relationship Id="rId7" Type="http://schemas.openxmlformats.org/officeDocument/2006/relationships/slideLayout" Target="../slideLayouts/slideLayout142.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9" Type="http://schemas.openxmlformats.org/officeDocument/2006/relationships/slideLayout" Target="../slideLayouts/slideLayout164.xml"/><Relationship Id="rId11" Type="http://schemas.openxmlformats.org/officeDocument/2006/relationships/slideLayout" Target="../slideLayouts/slideLayout146.xml"/><Relationship Id="rId24" Type="http://schemas.openxmlformats.org/officeDocument/2006/relationships/slideLayout" Target="../slideLayouts/slideLayout159.xml"/><Relationship Id="rId32" Type="http://schemas.openxmlformats.org/officeDocument/2006/relationships/slideLayout" Target="../slideLayouts/slideLayout167.xml"/><Relationship Id="rId37" Type="http://schemas.openxmlformats.org/officeDocument/2006/relationships/slideLayout" Target="../slideLayouts/slideLayout172.xml"/><Relationship Id="rId40" Type="http://schemas.openxmlformats.org/officeDocument/2006/relationships/slideLayout" Target="../slideLayouts/slideLayout175.xml"/><Relationship Id="rId45" Type="http://schemas.openxmlformats.org/officeDocument/2006/relationships/slideLayout" Target="../slideLayouts/slideLayout180.xml"/><Relationship Id="rId53" Type="http://schemas.openxmlformats.org/officeDocument/2006/relationships/slideLayout" Target="../slideLayouts/slideLayout188.xml"/><Relationship Id="rId58" Type="http://schemas.openxmlformats.org/officeDocument/2006/relationships/image" Target="../media/image24.png"/><Relationship Id="rId5" Type="http://schemas.openxmlformats.org/officeDocument/2006/relationships/slideLayout" Target="../slideLayouts/slideLayout140.xml"/><Relationship Id="rId19" Type="http://schemas.openxmlformats.org/officeDocument/2006/relationships/slideLayout" Target="../slideLayouts/slideLayout154.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slideLayout" Target="../slideLayouts/slideLayout157.xml"/><Relationship Id="rId27" Type="http://schemas.openxmlformats.org/officeDocument/2006/relationships/slideLayout" Target="../slideLayouts/slideLayout162.xml"/><Relationship Id="rId30" Type="http://schemas.openxmlformats.org/officeDocument/2006/relationships/slideLayout" Target="../slideLayouts/slideLayout165.xml"/><Relationship Id="rId35" Type="http://schemas.openxmlformats.org/officeDocument/2006/relationships/slideLayout" Target="../slideLayouts/slideLayout170.xml"/><Relationship Id="rId43" Type="http://schemas.openxmlformats.org/officeDocument/2006/relationships/slideLayout" Target="../slideLayouts/slideLayout178.xml"/><Relationship Id="rId48" Type="http://schemas.openxmlformats.org/officeDocument/2006/relationships/slideLayout" Target="../slideLayouts/slideLayout183.xml"/><Relationship Id="rId56" Type="http://schemas.openxmlformats.org/officeDocument/2006/relationships/slideLayout" Target="../slideLayouts/slideLayout191.xml"/><Relationship Id="rId8" Type="http://schemas.openxmlformats.org/officeDocument/2006/relationships/slideLayout" Target="../slideLayouts/slideLayout143.xml"/><Relationship Id="rId51" Type="http://schemas.openxmlformats.org/officeDocument/2006/relationships/slideLayout" Target="../slideLayouts/slideLayout186.xml"/><Relationship Id="rId3" Type="http://schemas.openxmlformats.org/officeDocument/2006/relationships/slideLayout" Target="../slideLayouts/slideLayout138.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slideLayout" Target="../slideLayouts/slideLayout160.xml"/><Relationship Id="rId33" Type="http://schemas.openxmlformats.org/officeDocument/2006/relationships/slideLayout" Target="../slideLayouts/slideLayout168.xml"/><Relationship Id="rId38" Type="http://schemas.openxmlformats.org/officeDocument/2006/relationships/slideLayout" Target="../slideLayouts/slideLayout173.xml"/><Relationship Id="rId46" Type="http://schemas.openxmlformats.org/officeDocument/2006/relationships/slideLayout" Target="../slideLayouts/slideLayout181.xml"/><Relationship Id="rId59" Type="http://schemas.openxmlformats.org/officeDocument/2006/relationships/image" Target="../media/image32.png"/><Relationship Id="rId20" Type="http://schemas.openxmlformats.org/officeDocument/2006/relationships/slideLayout" Target="../slideLayouts/slideLayout155.xml"/><Relationship Id="rId41" Type="http://schemas.openxmlformats.org/officeDocument/2006/relationships/slideLayout" Target="../slideLayouts/slideLayout176.xml"/><Relationship Id="rId54" Type="http://schemas.openxmlformats.org/officeDocument/2006/relationships/slideLayout" Target="../slideLayouts/slideLayout189.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28" Type="http://schemas.openxmlformats.org/officeDocument/2006/relationships/slideLayout" Target="../slideLayouts/slideLayout163.xml"/><Relationship Id="rId36" Type="http://schemas.openxmlformats.org/officeDocument/2006/relationships/slideLayout" Target="../slideLayouts/slideLayout171.xml"/><Relationship Id="rId49" Type="http://schemas.openxmlformats.org/officeDocument/2006/relationships/slideLayout" Target="../slideLayouts/slideLayout184.xml"/><Relationship Id="rId57" Type="http://schemas.openxmlformats.org/officeDocument/2006/relationships/theme" Target="../theme/theme5.xml"/><Relationship Id="rId10" Type="http://schemas.openxmlformats.org/officeDocument/2006/relationships/slideLayout" Target="../slideLayouts/slideLayout145.xml"/><Relationship Id="rId31" Type="http://schemas.openxmlformats.org/officeDocument/2006/relationships/slideLayout" Target="../slideLayouts/slideLayout166.xml"/><Relationship Id="rId44" Type="http://schemas.openxmlformats.org/officeDocument/2006/relationships/slideLayout" Target="../slideLayouts/slideLayout179.xml"/><Relationship Id="rId52" Type="http://schemas.openxmlformats.org/officeDocument/2006/relationships/slideLayout" Target="../slideLayouts/slideLayout187.xml"/><Relationship Id="rId60" Type="http://schemas.openxmlformats.org/officeDocument/2006/relationships/image" Target="../media/image33.png"/></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04.xml"/><Relationship Id="rId18" Type="http://schemas.openxmlformats.org/officeDocument/2006/relationships/slideLayout" Target="../slideLayouts/slideLayout209.xml"/><Relationship Id="rId26" Type="http://schemas.openxmlformats.org/officeDocument/2006/relationships/slideLayout" Target="../slideLayouts/slideLayout217.xml"/><Relationship Id="rId39" Type="http://schemas.openxmlformats.org/officeDocument/2006/relationships/slideLayout" Target="../slideLayouts/slideLayout230.xml"/><Relationship Id="rId21" Type="http://schemas.openxmlformats.org/officeDocument/2006/relationships/slideLayout" Target="../slideLayouts/slideLayout212.xml"/><Relationship Id="rId34" Type="http://schemas.openxmlformats.org/officeDocument/2006/relationships/slideLayout" Target="../slideLayouts/slideLayout225.xml"/><Relationship Id="rId42" Type="http://schemas.openxmlformats.org/officeDocument/2006/relationships/slideLayout" Target="../slideLayouts/slideLayout233.xml"/><Relationship Id="rId47" Type="http://schemas.openxmlformats.org/officeDocument/2006/relationships/slideLayout" Target="../slideLayouts/slideLayout238.xml"/><Relationship Id="rId50" Type="http://schemas.openxmlformats.org/officeDocument/2006/relationships/slideLayout" Target="../slideLayouts/slideLayout241.xml"/><Relationship Id="rId55" Type="http://schemas.openxmlformats.org/officeDocument/2006/relationships/theme" Target="../theme/theme6.xml"/><Relationship Id="rId7" Type="http://schemas.openxmlformats.org/officeDocument/2006/relationships/slideLayout" Target="../slideLayouts/slideLayout198.xml"/><Relationship Id="rId2" Type="http://schemas.openxmlformats.org/officeDocument/2006/relationships/slideLayout" Target="../slideLayouts/slideLayout193.xml"/><Relationship Id="rId16" Type="http://schemas.openxmlformats.org/officeDocument/2006/relationships/slideLayout" Target="../slideLayouts/slideLayout207.xml"/><Relationship Id="rId29" Type="http://schemas.openxmlformats.org/officeDocument/2006/relationships/slideLayout" Target="../slideLayouts/slideLayout220.xml"/><Relationship Id="rId11" Type="http://schemas.openxmlformats.org/officeDocument/2006/relationships/slideLayout" Target="../slideLayouts/slideLayout202.xml"/><Relationship Id="rId24" Type="http://schemas.openxmlformats.org/officeDocument/2006/relationships/slideLayout" Target="../slideLayouts/slideLayout215.xml"/><Relationship Id="rId32" Type="http://schemas.openxmlformats.org/officeDocument/2006/relationships/slideLayout" Target="../slideLayouts/slideLayout223.xml"/><Relationship Id="rId37" Type="http://schemas.openxmlformats.org/officeDocument/2006/relationships/slideLayout" Target="../slideLayouts/slideLayout228.xml"/><Relationship Id="rId40" Type="http://schemas.openxmlformats.org/officeDocument/2006/relationships/slideLayout" Target="../slideLayouts/slideLayout231.xml"/><Relationship Id="rId45" Type="http://schemas.openxmlformats.org/officeDocument/2006/relationships/slideLayout" Target="../slideLayouts/slideLayout236.xml"/><Relationship Id="rId53" Type="http://schemas.openxmlformats.org/officeDocument/2006/relationships/slideLayout" Target="../slideLayouts/slideLayout244.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19" Type="http://schemas.openxmlformats.org/officeDocument/2006/relationships/slideLayout" Target="../slideLayouts/slideLayout210.xml"/><Relationship Id="rId31" Type="http://schemas.openxmlformats.org/officeDocument/2006/relationships/slideLayout" Target="../slideLayouts/slideLayout222.xml"/><Relationship Id="rId44" Type="http://schemas.openxmlformats.org/officeDocument/2006/relationships/slideLayout" Target="../slideLayouts/slideLayout235.xml"/><Relationship Id="rId52" Type="http://schemas.openxmlformats.org/officeDocument/2006/relationships/slideLayout" Target="../slideLayouts/slideLayout243.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 Id="rId22" Type="http://schemas.openxmlformats.org/officeDocument/2006/relationships/slideLayout" Target="../slideLayouts/slideLayout213.xml"/><Relationship Id="rId27" Type="http://schemas.openxmlformats.org/officeDocument/2006/relationships/slideLayout" Target="../slideLayouts/slideLayout218.xml"/><Relationship Id="rId30" Type="http://schemas.openxmlformats.org/officeDocument/2006/relationships/slideLayout" Target="../slideLayouts/slideLayout221.xml"/><Relationship Id="rId35" Type="http://schemas.openxmlformats.org/officeDocument/2006/relationships/slideLayout" Target="../slideLayouts/slideLayout226.xml"/><Relationship Id="rId43" Type="http://schemas.openxmlformats.org/officeDocument/2006/relationships/slideLayout" Target="../slideLayouts/slideLayout234.xml"/><Relationship Id="rId48" Type="http://schemas.openxmlformats.org/officeDocument/2006/relationships/slideLayout" Target="../slideLayouts/slideLayout239.xml"/><Relationship Id="rId8" Type="http://schemas.openxmlformats.org/officeDocument/2006/relationships/slideLayout" Target="../slideLayouts/slideLayout199.xml"/><Relationship Id="rId51" Type="http://schemas.openxmlformats.org/officeDocument/2006/relationships/slideLayout" Target="../slideLayouts/slideLayout242.xml"/><Relationship Id="rId3" Type="http://schemas.openxmlformats.org/officeDocument/2006/relationships/slideLayout" Target="../slideLayouts/slideLayout194.xml"/><Relationship Id="rId12" Type="http://schemas.openxmlformats.org/officeDocument/2006/relationships/slideLayout" Target="../slideLayouts/slideLayout203.xml"/><Relationship Id="rId17" Type="http://schemas.openxmlformats.org/officeDocument/2006/relationships/slideLayout" Target="../slideLayouts/slideLayout208.xml"/><Relationship Id="rId25" Type="http://schemas.openxmlformats.org/officeDocument/2006/relationships/slideLayout" Target="../slideLayouts/slideLayout216.xml"/><Relationship Id="rId33" Type="http://schemas.openxmlformats.org/officeDocument/2006/relationships/slideLayout" Target="../slideLayouts/slideLayout224.xml"/><Relationship Id="rId38" Type="http://schemas.openxmlformats.org/officeDocument/2006/relationships/slideLayout" Target="../slideLayouts/slideLayout229.xml"/><Relationship Id="rId46" Type="http://schemas.openxmlformats.org/officeDocument/2006/relationships/slideLayout" Target="../slideLayouts/slideLayout237.xml"/><Relationship Id="rId20" Type="http://schemas.openxmlformats.org/officeDocument/2006/relationships/slideLayout" Target="../slideLayouts/slideLayout211.xml"/><Relationship Id="rId41" Type="http://schemas.openxmlformats.org/officeDocument/2006/relationships/slideLayout" Target="../slideLayouts/slideLayout232.xml"/><Relationship Id="rId54" Type="http://schemas.openxmlformats.org/officeDocument/2006/relationships/slideLayout" Target="../slideLayouts/slideLayout245.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5" Type="http://schemas.openxmlformats.org/officeDocument/2006/relationships/slideLayout" Target="../slideLayouts/slideLayout206.xml"/><Relationship Id="rId23" Type="http://schemas.openxmlformats.org/officeDocument/2006/relationships/slideLayout" Target="../slideLayouts/slideLayout214.xml"/><Relationship Id="rId28" Type="http://schemas.openxmlformats.org/officeDocument/2006/relationships/slideLayout" Target="../slideLayouts/slideLayout219.xml"/><Relationship Id="rId36" Type="http://schemas.openxmlformats.org/officeDocument/2006/relationships/slideLayout" Target="../slideLayouts/slideLayout227.xml"/><Relationship Id="rId49" Type="http://schemas.openxmlformats.org/officeDocument/2006/relationships/slideLayout" Target="../slideLayouts/slideLayout240.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58.xml"/><Relationship Id="rId18" Type="http://schemas.openxmlformats.org/officeDocument/2006/relationships/slideLayout" Target="../slideLayouts/slideLayout263.xml"/><Relationship Id="rId26" Type="http://schemas.openxmlformats.org/officeDocument/2006/relationships/slideLayout" Target="../slideLayouts/slideLayout271.xml"/><Relationship Id="rId39" Type="http://schemas.openxmlformats.org/officeDocument/2006/relationships/slideLayout" Target="../slideLayouts/slideLayout284.xml"/><Relationship Id="rId21" Type="http://schemas.openxmlformats.org/officeDocument/2006/relationships/slideLayout" Target="../slideLayouts/slideLayout266.xml"/><Relationship Id="rId34" Type="http://schemas.openxmlformats.org/officeDocument/2006/relationships/slideLayout" Target="../slideLayouts/slideLayout279.xml"/><Relationship Id="rId42" Type="http://schemas.openxmlformats.org/officeDocument/2006/relationships/slideLayout" Target="../slideLayouts/slideLayout287.xml"/><Relationship Id="rId47" Type="http://schemas.openxmlformats.org/officeDocument/2006/relationships/slideLayout" Target="../slideLayouts/slideLayout292.xml"/><Relationship Id="rId50" Type="http://schemas.openxmlformats.org/officeDocument/2006/relationships/slideLayout" Target="../slideLayouts/slideLayout295.xml"/><Relationship Id="rId55" Type="http://schemas.openxmlformats.org/officeDocument/2006/relationships/slideLayout" Target="../slideLayouts/slideLayout300.xml"/><Relationship Id="rId7" Type="http://schemas.openxmlformats.org/officeDocument/2006/relationships/slideLayout" Target="../slideLayouts/slideLayout252.xml"/><Relationship Id="rId2" Type="http://schemas.openxmlformats.org/officeDocument/2006/relationships/slideLayout" Target="../slideLayouts/slideLayout247.xml"/><Relationship Id="rId16" Type="http://schemas.openxmlformats.org/officeDocument/2006/relationships/slideLayout" Target="../slideLayouts/slideLayout261.xml"/><Relationship Id="rId29" Type="http://schemas.openxmlformats.org/officeDocument/2006/relationships/slideLayout" Target="../slideLayouts/slideLayout274.xml"/><Relationship Id="rId11" Type="http://schemas.openxmlformats.org/officeDocument/2006/relationships/slideLayout" Target="../slideLayouts/slideLayout256.xml"/><Relationship Id="rId24" Type="http://schemas.openxmlformats.org/officeDocument/2006/relationships/slideLayout" Target="../slideLayouts/slideLayout269.xml"/><Relationship Id="rId32" Type="http://schemas.openxmlformats.org/officeDocument/2006/relationships/slideLayout" Target="../slideLayouts/slideLayout277.xml"/><Relationship Id="rId37" Type="http://schemas.openxmlformats.org/officeDocument/2006/relationships/slideLayout" Target="../slideLayouts/slideLayout282.xml"/><Relationship Id="rId40" Type="http://schemas.openxmlformats.org/officeDocument/2006/relationships/slideLayout" Target="../slideLayouts/slideLayout285.xml"/><Relationship Id="rId45" Type="http://schemas.openxmlformats.org/officeDocument/2006/relationships/slideLayout" Target="../slideLayouts/slideLayout290.xml"/><Relationship Id="rId53" Type="http://schemas.openxmlformats.org/officeDocument/2006/relationships/slideLayout" Target="../slideLayouts/slideLayout298.xml"/><Relationship Id="rId58" Type="http://schemas.openxmlformats.org/officeDocument/2006/relationships/slideLayout" Target="../slideLayouts/slideLayout303.xml"/><Relationship Id="rId5" Type="http://schemas.openxmlformats.org/officeDocument/2006/relationships/slideLayout" Target="../slideLayouts/slideLayout250.xml"/><Relationship Id="rId61" Type="http://schemas.openxmlformats.org/officeDocument/2006/relationships/image" Target="../media/image32.png"/><Relationship Id="rId19" Type="http://schemas.openxmlformats.org/officeDocument/2006/relationships/slideLayout" Target="../slideLayouts/slideLayout264.xml"/><Relationship Id="rId14" Type="http://schemas.openxmlformats.org/officeDocument/2006/relationships/slideLayout" Target="../slideLayouts/slideLayout259.xml"/><Relationship Id="rId22" Type="http://schemas.openxmlformats.org/officeDocument/2006/relationships/slideLayout" Target="../slideLayouts/slideLayout267.xml"/><Relationship Id="rId27" Type="http://schemas.openxmlformats.org/officeDocument/2006/relationships/slideLayout" Target="../slideLayouts/slideLayout272.xml"/><Relationship Id="rId30" Type="http://schemas.openxmlformats.org/officeDocument/2006/relationships/slideLayout" Target="../slideLayouts/slideLayout275.xml"/><Relationship Id="rId35" Type="http://schemas.openxmlformats.org/officeDocument/2006/relationships/slideLayout" Target="../slideLayouts/slideLayout280.xml"/><Relationship Id="rId43" Type="http://schemas.openxmlformats.org/officeDocument/2006/relationships/slideLayout" Target="../slideLayouts/slideLayout288.xml"/><Relationship Id="rId48" Type="http://schemas.openxmlformats.org/officeDocument/2006/relationships/slideLayout" Target="../slideLayouts/slideLayout293.xml"/><Relationship Id="rId56" Type="http://schemas.openxmlformats.org/officeDocument/2006/relationships/slideLayout" Target="../slideLayouts/slideLayout301.xml"/><Relationship Id="rId8" Type="http://schemas.openxmlformats.org/officeDocument/2006/relationships/slideLayout" Target="../slideLayouts/slideLayout253.xml"/><Relationship Id="rId51" Type="http://schemas.openxmlformats.org/officeDocument/2006/relationships/slideLayout" Target="../slideLayouts/slideLayout296.xml"/><Relationship Id="rId3" Type="http://schemas.openxmlformats.org/officeDocument/2006/relationships/slideLayout" Target="../slideLayouts/slideLayout248.xml"/><Relationship Id="rId12" Type="http://schemas.openxmlformats.org/officeDocument/2006/relationships/slideLayout" Target="../slideLayouts/slideLayout257.xml"/><Relationship Id="rId17" Type="http://schemas.openxmlformats.org/officeDocument/2006/relationships/slideLayout" Target="../slideLayouts/slideLayout262.xml"/><Relationship Id="rId25" Type="http://schemas.openxmlformats.org/officeDocument/2006/relationships/slideLayout" Target="../slideLayouts/slideLayout270.xml"/><Relationship Id="rId33" Type="http://schemas.openxmlformats.org/officeDocument/2006/relationships/slideLayout" Target="../slideLayouts/slideLayout278.xml"/><Relationship Id="rId38" Type="http://schemas.openxmlformats.org/officeDocument/2006/relationships/slideLayout" Target="../slideLayouts/slideLayout283.xml"/><Relationship Id="rId46" Type="http://schemas.openxmlformats.org/officeDocument/2006/relationships/slideLayout" Target="../slideLayouts/slideLayout291.xml"/><Relationship Id="rId59" Type="http://schemas.openxmlformats.org/officeDocument/2006/relationships/theme" Target="../theme/theme7.xml"/><Relationship Id="rId20" Type="http://schemas.openxmlformats.org/officeDocument/2006/relationships/slideLayout" Target="../slideLayouts/slideLayout265.xml"/><Relationship Id="rId41" Type="http://schemas.openxmlformats.org/officeDocument/2006/relationships/slideLayout" Target="../slideLayouts/slideLayout286.xml"/><Relationship Id="rId54" Type="http://schemas.openxmlformats.org/officeDocument/2006/relationships/slideLayout" Target="../slideLayouts/slideLayout299.xml"/><Relationship Id="rId62" Type="http://schemas.openxmlformats.org/officeDocument/2006/relationships/image" Target="../media/image33.png"/><Relationship Id="rId1" Type="http://schemas.openxmlformats.org/officeDocument/2006/relationships/slideLayout" Target="../slideLayouts/slideLayout246.xml"/><Relationship Id="rId6" Type="http://schemas.openxmlformats.org/officeDocument/2006/relationships/slideLayout" Target="../slideLayouts/slideLayout251.xml"/><Relationship Id="rId15" Type="http://schemas.openxmlformats.org/officeDocument/2006/relationships/slideLayout" Target="../slideLayouts/slideLayout260.xml"/><Relationship Id="rId23" Type="http://schemas.openxmlformats.org/officeDocument/2006/relationships/slideLayout" Target="../slideLayouts/slideLayout268.xml"/><Relationship Id="rId28" Type="http://schemas.openxmlformats.org/officeDocument/2006/relationships/slideLayout" Target="../slideLayouts/slideLayout273.xml"/><Relationship Id="rId36" Type="http://schemas.openxmlformats.org/officeDocument/2006/relationships/slideLayout" Target="../slideLayouts/slideLayout281.xml"/><Relationship Id="rId49" Type="http://schemas.openxmlformats.org/officeDocument/2006/relationships/slideLayout" Target="../slideLayouts/slideLayout294.xml"/><Relationship Id="rId57" Type="http://schemas.openxmlformats.org/officeDocument/2006/relationships/slideLayout" Target="../slideLayouts/slideLayout302.xml"/><Relationship Id="rId10" Type="http://schemas.openxmlformats.org/officeDocument/2006/relationships/slideLayout" Target="../slideLayouts/slideLayout255.xml"/><Relationship Id="rId31" Type="http://schemas.openxmlformats.org/officeDocument/2006/relationships/slideLayout" Target="../slideLayouts/slideLayout276.xml"/><Relationship Id="rId44" Type="http://schemas.openxmlformats.org/officeDocument/2006/relationships/slideLayout" Target="../slideLayouts/slideLayout289.xml"/><Relationship Id="rId52" Type="http://schemas.openxmlformats.org/officeDocument/2006/relationships/slideLayout" Target="../slideLayouts/slideLayout297.xml"/><Relationship Id="rId60" Type="http://schemas.openxmlformats.org/officeDocument/2006/relationships/image" Target="../media/image24.png"/><Relationship Id="rId4" Type="http://schemas.openxmlformats.org/officeDocument/2006/relationships/slideLayout" Target="../slideLayouts/slideLayout249.xml"/><Relationship Id="rId9" Type="http://schemas.openxmlformats.org/officeDocument/2006/relationships/slideLayout" Target="../slideLayouts/slideLayout254.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316.xml"/><Relationship Id="rId18" Type="http://schemas.openxmlformats.org/officeDocument/2006/relationships/slideLayout" Target="../slideLayouts/slideLayout321.xml"/><Relationship Id="rId26" Type="http://schemas.openxmlformats.org/officeDocument/2006/relationships/slideLayout" Target="../slideLayouts/slideLayout329.xml"/><Relationship Id="rId39" Type="http://schemas.openxmlformats.org/officeDocument/2006/relationships/slideLayout" Target="../slideLayouts/slideLayout342.xml"/><Relationship Id="rId21" Type="http://schemas.openxmlformats.org/officeDocument/2006/relationships/slideLayout" Target="../slideLayouts/slideLayout324.xml"/><Relationship Id="rId34" Type="http://schemas.openxmlformats.org/officeDocument/2006/relationships/slideLayout" Target="../slideLayouts/slideLayout337.xml"/><Relationship Id="rId42" Type="http://schemas.openxmlformats.org/officeDocument/2006/relationships/slideLayout" Target="../slideLayouts/slideLayout345.xml"/><Relationship Id="rId47" Type="http://schemas.openxmlformats.org/officeDocument/2006/relationships/slideLayout" Target="../slideLayouts/slideLayout350.xml"/><Relationship Id="rId50" Type="http://schemas.openxmlformats.org/officeDocument/2006/relationships/slideLayout" Target="../slideLayouts/slideLayout353.xml"/><Relationship Id="rId55" Type="http://schemas.openxmlformats.org/officeDocument/2006/relationships/slideLayout" Target="../slideLayouts/slideLayout358.xml"/><Relationship Id="rId7" Type="http://schemas.openxmlformats.org/officeDocument/2006/relationships/slideLayout" Target="../slideLayouts/slideLayout310.xml"/><Relationship Id="rId2" Type="http://schemas.openxmlformats.org/officeDocument/2006/relationships/slideLayout" Target="../slideLayouts/slideLayout305.xml"/><Relationship Id="rId16" Type="http://schemas.openxmlformats.org/officeDocument/2006/relationships/slideLayout" Target="../slideLayouts/slideLayout319.xml"/><Relationship Id="rId29" Type="http://schemas.openxmlformats.org/officeDocument/2006/relationships/slideLayout" Target="../slideLayouts/slideLayout332.xml"/><Relationship Id="rId11" Type="http://schemas.openxmlformats.org/officeDocument/2006/relationships/slideLayout" Target="../slideLayouts/slideLayout314.xml"/><Relationship Id="rId24" Type="http://schemas.openxmlformats.org/officeDocument/2006/relationships/slideLayout" Target="../slideLayouts/slideLayout327.xml"/><Relationship Id="rId32" Type="http://schemas.openxmlformats.org/officeDocument/2006/relationships/slideLayout" Target="../slideLayouts/slideLayout335.xml"/><Relationship Id="rId37" Type="http://schemas.openxmlformats.org/officeDocument/2006/relationships/slideLayout" Target="../slideLayouts/slideLayout340.xml"/><Relationship Id="rId40" Type="http://schemas.openxmlformats.org/officeDocument/2006/relationships/slideLayout" Target="../slideLayouts/slideLayout343.xml"/><Relationship Id="rId45" Type="http://schemas.openxmlformats.org/officeDocument/2006/relationships/slideLayout" Target="../slideLayouts/slideLayout348.xml"/><Relationship Id="rId53" Type="http://schemas.openxmlformats.org/officeDocument/2006/relationships/slideLayout" Target="../slideLayouts/slideLayout356.xml"/><Relationship Id="rId58" Type="http://schemas.openxmlformats.org/officeDocument/2006/relationships/slideLayout" Target="../slideLayouts/slideLayout361.xml"/><Relationship Id="rId5" Type="http://schemas.openxmlformats.org/officeDocument/2006/relationships/slideLayout" Target="../slideLayouts/slideLayout308.xml"/><Relationship Id="rId19" Type="http://schemas.openxmlformats.org/officeDocument/2006/relationships/slideLayout" Target="../slideLayouts/slideLayout322.xml"/><Relationship Id="rId4" Type="http://schemas.openxmlformats.org/officeDocument/2006/relationships/slideLayout" Target="../slideLayouts/slideLayout307.xml"/><Relationship Id="rId9" Type="http://schemas.openxmlformats.org/officeDocument/2006/relationships/slideLayout" Target="../slideLayouts/slideLayout312.xml"/><Relationship Id="rId14" Type="http://schemas.openxmlformats.org/officeDocument/2006/relationships/slideLayout" Target="../slideLayouts/slideLayout317.xml"/><Relationship Id="rId22" Type="http://schemas.openxmlformats.org/officeDocument/2006/relationships/slideLayout" Target="../slideLayouts/slideLayout325.xml"/><Relationship Id="rId27" Type="http://schemas.openxmlformats.org/officeDocument/2006/relationships/slideLayout" Target="../slideLayouts/slideLayout330.xml"/><Relationship Id="rId30" Type="http://schemas.openxmlformats.org/officeDocument/2006/relationships/slideLayout" Target="../slideLayouts/slideLayout333.xml"/><Relationship Id="rId35" Type="http://schemas.openxmlformats.org/officeDocument/2006/relationships/slideLayout" Target="../slideLayouts/slideLayout338.xml"/><Relationship Id="rId43" Type="http://schemas.openxmlformats.org/officeDocument/2006/relationships/slideLayout" Target="../slideLayouts/slideLayout346.xml"/><Relationship Id="rId48" Type="http://schemas.openxmlformats.org/officeDocument/2006/relationships/slideLayout" Target="../slideLayouts/slideLayout351.xml"/><Relationship Id="rId56" Type="http://schemas.openxmlformats.org/officeDocument/2006/relationships/slideLayout" Target="../slideLayouts/slideLayout359.xml"/><Relationship Id="rId8" Type="http://schemas.openxmlformats.org/officeDocument/2006/relationships/slideLayout" Target="../slideLayouts/slideLayout311.xml"/><Relationship Id="rId51" Type="http://schemas.openxmlformats.org/officeDocument/2006/relationships/slideLayout" Target="../slideLayouts/slideLayout354.xml"/><Relationship Id="rId3" Type="http://schemas.openxmlformats.org/officeDocument/2006/relationships/slideLayout" Target="../slideLayouts/slideLayout306.xml"/><Relationship Id="rId12" Type="http://schemas.openxmlformats.org/officeDocument/2006/relationships/slideLayout" Target="../slideLayouts/slideLayout315.xml"/><Relationship Id="rId17" Type="http://schemas.openxmlformats.org/officeDocument/2006/relationships/slideLayout" Target="../slideLayouts/slideLayout320.xml"/><Relationship Id="rId25" Type="http://schemas.openxmlformats.org/officeDocument/2006/relationships/slideLayout" Target="../slideLayouts/slideLayout328.xml"/><Relationship Id="rId33" Type="http://schemas.openxmlformats.org/officeDocument/2006/relationships/slideLayout" Target="../slideLayouts/slideLayout336.xml"/><Relationship Id="rId38" Type="http://schemas.openxmlformats.org/officeDocument/2006/relationships/slideLayout" Target="../slideLayouts/slideLayout341.xml"/><Relationship Id="rId46" Type="http://schemas.openxmlformats.org/officeDocument/2006/relationships/slideLayout" Target="../slideLayouts/slideLayout349.xml"/><Relationship Id="rId59" Type="http://schemas.openxmlformats.org/officeDocument/2006/relationships/slideLayout" Target="../slideLayouts/slideLayout362.xml"/><Relationship Id="rId20" Type="http://schemas.openxmlformats.org/officeDocument/2006/relationships/slideLayout" Target="../slideLayouts/slideLayout323.xml"/><Relationship Id="rId41" Type="http://schemas.openxmlformats.org/officeDocument/2006/relationships/slideLayout" Target="../slideLayouts/slideLayout344.xml"/><Relationship Id="rId54" Type="http://schemas.openxmlformats.org/officeDocument/2006/relationships/slideLayout" Target="../slideLayouts/slideLayout357.xml"/><Relationship Id="rId1" Type="http://schemas.openxmlformats.org/officeDocument/2006/relationships/slideLayout" Target="../slideLayouts/slideLayout304.xml"/><Relationship Id="rId6" Type="http://schemas.openxmlformats.org/officeDocument/2006/relationships/slideLayout" Target="../slideLayouts/slideLayout309.xml"/><Relationship Id="rId15" Type="http://schemas.openxmlformats.org/officeDocument/2006/relationships/slideLayout" Target="../slideLayouts/slideLayout318.xml"/><Relationship Id="rId23" Type="http://schemas.openxmlformats.org/officeDocument/2006/relationships/slideLayout" Target="../slideLayouts/slideLayout326.xml"/><Relationship Id="rId28" Type="http://schemas.openxmlformats.org/officeDocument/2006/relationships/slideLayout" Target="../slideLayouts/slideLayout331.xml"/><Relationship Id="rId36" Type="http://schemas.openxmlformats.org/officeDocument/2006/relationships/slideLayout" Target="../slideLayouts/slideLayout339.xml"/><Relationship Id="rId49" Type="http://schemas.openxmlformats.org/officeDocument/2006/relationships/slideLayout" Target="../slideLayouts/slideLayout352.xml"/><Relationship Id="rId57" Type="http://schemas.openxmlformats.org/officeDocument/2006/relationships/slideLayout" Target="../slideLayouts/slideLayout360.xml"/><Relationship Id="rId10" Type="http://schemas.openxmlformats.org/officeDocument/2006/relationships/slideLayout" Target="../slideLayouts/slideLayout313.xml"/><Relationship Id="rId31" Type="http://schemas.openxmlformats.org/officeDocument/2006/relationships/slideLayout" Target="../slideLayouts/slideLayout334.xml"/><Relationship Id="rId44" Type="http://schemas.openxmlformats.org/officeDocument/2006/relationships/slideLayout" Target="../slideLayouts/slideLayout347.xml"/><Relationship Id="rId52" Type="http://schemas.openxmlformats.org/officeDocument/2006/relationships/slideLayout" Target="../slideLayouts/slideLayout355.xml"/><Relationship Id="rId60"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95"/>
          <p:cNvSpPr txBox="1">
            <a:spLocks noGrp="1"/>
          </p:cNvSpPr>
          <p:nvPr>
            <p:ph type="ftr" idx="11"/>
          </p:nvPr>
        </p:nvSpPr>
        <p:spPr>
          <a:xfrm>
            <a:off x="4250265" y="8468518"/>
            <a:ext cx="8517467" cy="376237"/>
          </a:xfrm>
          <a:prstGeom prst="rect">
            <a:avLst/>
          </a:prstGeom>
          <a:noFill/>
          <a:ln>
            <a:noFill/>
          </a:ln>
        </p:spPr>
        <p:txBody>
          <a:bodyPr spcFirstLastPara="1" wrap="square" lIns="0" tIns="0" rIns="0" bIns="0" anchor="ctr" anchorCtr="0">
            <a:normAutofit/>
          </a:bodyPr>
          <a:lstStyle>
            <a:lvl1pPr marR="0" lvl="0" algn="ctr" rtl="0">
              <a:lnSpc>
                <a:spcPct val="100000"/>
              </a:lnSpc>
              <a:spcBef>
                <a:spcPts val="0"/>
              </a:spcBef>
              <a:spcAft>
                <a:spcPts val="0"/>
              </a:spcAft>
              <a:buClr>
                <a:srgbClr val="6A6A6A"/>
              </a:buClr>
              <a:buSzPts val="1000"/>
              <a:buFont typeface="Helvetica Neue"/>
              <a:buNone/>
              <a:defRPr sz="1000" b="0" i="0" u="none" strike="noStrike" cap="none">
                <a:solidFill>
                  <a:srgbClr val="6A6A6A"/>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 name="Google Shape;7;p95"/>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
        <p:nvSpPr>
          <p:cNvPr id="8" name="Google Shape;8;p95"/>
          <p:cNvSpPr txBox="1">
            <a:spLocks noGrp="1"/>
          </p:cNvSpPr>
          <p:nvPr>
            <p:ph type="title"/>
          </p:nvPr>
        </p:nvSpPr>
        <p:spPr>
          <a:xfrm>
            <a:off x="1117600" y="487363"/>
            <a:ext cx="14020801" cy="1766887"/>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000000"/>
              </a:buClr>
              <a:buSzPts val="7400"/>
              <a:buFont typeface="Helvetica Neue"/>
              <a:buNone/>
              <a:defRPr sz="74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 name="Google Shape;9;p95"/>
          <p:cNvSpPr txBox="1">
            <a:spLocks noGrp="1"/>
          </p:cNvSpPr>
          <p:nvPr>
            <p:ph type="body" idx="1"/>
          </p:nvPr>
        </p:nvSpPr>
        <p:spPr>
          <a:xfrm>
            <a:off x="1117600" y="2433638"/>
            <a:ext cx="14020801" cy="5802312"/>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L="914400" marR="0" lvl="1"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L="3200400" marR="0" lvl="6"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L="3657600" marR="0" lvl="7"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L="4114800" marR="0" lvl="8"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8" r:id="rId3"/>
    <p:sldLayoutId id="2147483669"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6" r:id="rId21"/>
    <p:sldLayoutId id="2147483697" r:id="rId22"/>
    <p:sldLayoutId id="2147483698" r:id="rId23"/>
    <p:sldLayoutId id="2147483699" r:id="rId24"/>
    <p:sldLayoutId id="2147483700" r:id="rId25"/>
    <p:sldLayoutId id="2147483702" r:id="rId26"/>
    <p:sldLayoutId id="2147484085" r:id="rId27"/>
    <p:sldLayoutId id="2147484086" r:id="rId28"/>
    <p:sldLayoutId id="2147484087" r:id="rId29"/>
    <p:sldLayoutId id="2147484088" r:id="rId30"/>
    <p:sldLayoutId id="2147484089" r:id="rId31"/>
    <p:sldLayoutId id="2147484096" r:id="rId32"/>
    <p:sldLayoutId id="2147484097" r:id="rId33"/>
    <p:sldLayoutId id="2147484098" r:id="rId34"/>
    <p:sldLayoutId id="2147484423" r:id="rId35"/>
    <p:sldLayoutId id="2147484424" r:id="rId36"/>
    <p:sldLayoutId id="2147484425" r:id="rId37"/>
    <p:sldLayoutId id="2147484426" r:id="rId38"/>
    <p:sldLayoutId id="2147484428" r:id="rId39"/>
    <p:sldLayoutId id="2147484429" r:id="rId4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880">
          <p15:clr>
            <a:srgbClr val="F26B43"/>
          </p15:clr>
        </p15:guide>
        <p15:guide id="2" pos="5120">
          <p15:clr>
            <a:srgbClr val="F26B43"/>
          </p15:clr>
        </p15:guide>
        <p15:guide id="3" pos="448">
          <p15:clr>
            <a:srgbClr val="F26B43"/>
          </p15:clr>
        </p15:guide>
        <p15:guide id="4" pos="8567">
          <p15:clr>
            <a:srgbClr val="F26B43"/>
          </p15:clr>
        </p15:guide>
        <p15:guide id="5" orient="horz" pos="499">
          <p15:clr>
            <a:srgbClr val="F26B43"/>
          </p15:clr>
        </p15:guide>
        <p15:guide id="6" orient="horz" pos="467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486836"/>
            <a:ext cx="14020800" cy="1767417"/>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117600" y="8475136"/>
            <a:ext cx="36576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5EADC8E9-5214-445A-B78E-49944BD84F41}" type="datetimeFigureOut">
              <a:rPr lang="it-IT" smtClean="0"/>
              <a:t>24/05/2021</a:t>
            </a:fld>
            <a:endParaRPr lang="it-IT"/>
          </a:p>
        </p:txBody>
      </p:sp>
      <p:sp>
        <p:nvSpPr>
          <p:cNvPr id="5" name="Footer Placeholder 4"/>
          <p:cNvSpPr>
            <a:spLocks noGrp="1"/>
          </p:cNvSpPr>
          <p:nvPr>
            <p:ph type="ftr" sz="quarter" idx="3"/>
          </p:nvPr>
        </p:nvSpPr>
        <p:spPr>
          <a:xfrm>
            <a:off x="5384800" y="8475136"/>
            <a:ext cx="5486400"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11480800" y="8475136"/>
            <a:ext cx="365760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881A0BC9-E706-472A-879B-52EF9B2DE18D}" type="slidenum">
              <a:rPr lang="it-IT" smtClean="0"/>
              <a:t>‹N›</a:t>
            </a:fld>
            <a:endParaRPr lang="it-IT"/>
          </a:p>
        </p:txBody>
      </p:sp>
    </p:spTree>
    <p:extLst>
      <p:ext uri="{BB962C8B-B14F-4D97-AF65-F5344CB8AC3E}">
        <p14:creationId xmlns:p14="http://schemas.microsoft.com/office/powerpoint/2010/main" val="270958249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4084" r:id="rId12"/>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ooter Placeholder 6"/>
          <p:cNvSpPr>
            <a:spLocks noGrp="1"/>
          </p:cNvSpPr>
          <p:nvPr>
            <p:ph type="ftr" sz="quarter" idx="3"/>
          </p:nvPr>
        </p:nvSpPr>
        <p:spPr>
          <a:xfrm>
            <a:off x="4250265" y="8468518"/>
            <a:ext cx="8517467" cy="376237"/>
          </a:xfrm>
          <a:prstGeom prst="rect">
            <a:avLst/>
          </a:prstGeom>
        </p:spPr>
        <p:txBody>
          <a:bodyPr vert="horz" lIns="0" tIns="0" rIns="0" bIns="0" rtlCol="0" anchor="ctr">
            <a:normAutofit/>
          </a:bodyPr>
          <a:lstStyle>
            <a:lvl1pPr algn="ctr">
              <a:defRPr sz="1000" b="0" i="0" spc="-80" baseline="0">
                <a:solidFill>
                  <a:schemeClr val="bg2">
                    <a:lumMod val="50000"/>
                  </a:schemeClr>
                </a:solidFill>
                <a:latin typeface="Helvetica" charset="0"/>
                <a:ea typeface="Helvetica" charset="0"/>
                <a:cs typeface="Helvetica" charset="0"/>
              </a:defRPr>
            </a:lvl1pPr>
          </a:lstStyle>
          <a:p>
            <a:r>
              <a:rPr lang="it-IT" dirty="0"/>
              <a:t>Università di Pisa, Corso di didattica trasversale (LABCD5) “Curare e conservare il dato per la ricerca” – 18 </a:t>
            </a:r>
            <a:r>
              <a:rPr lang="it-IT" dirty="0" err="1"/>
              <a:t>Dic</a:t>
            </a:r>
            <a:r>
              <a:rPr lang="it-IT" dirty="0"/>
              <a:t> 2018 </a:t>
            </a:r>
            <a:endParaRPr lang="en-US" dirty="0"/>
          </a:p>
        </p:txBody>
      </p:sp>
      <p:sp>
        <p:nvSpPr>
          <p:cNvPr id="3" name="Slide Number Placeholder 2"/>
          <p:cNvSpPr>
            <a:spLocks noGrp="1"/>
          </p:cNvSpPr>
          <p:nvPr>
            <p:ph type="sldNum" sz="quarter" idx="4"/>
          </p:nvPr>
        </p:nvSpPr>
        <p:spPr>
          <a:xfrm>
            <a:off x="14630400" y="8386764"/>
            <a:ext cx="508000" cy="376237"/>
          </a:xfrm>
          <a:prstGeom prst="rect">
            <a:avLst/>
          </a:prstGeom>
        </p:spPr>
        <p:txBody>
          <a:bodyPr vert="horz" lIns="91440" tIns="45720" rIns="91440" bIns="45720" rtlCol="0" anchor="ctr"/>
          <a:lstStyle>
            <a:lvl1pPr algn="r">
              <a:defRPr sz="140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sp>
        <p:nvSpPr>
          <p:cNvPr id="4" name="Title Placeholder 3"/>
          <p:cNvSpPr>
            <a:spLocks noGrp="1"/>
          </p:cNvSpPr>
          <p:nvPr>
            <p:ph type="title"/>
          </p:nvPr>
        </p:nvSpPr>
        <p:spPr>
          <a:xfrm>
            <a:off x="1117600" y="487363"/>
            <a:ext cx="14020800" cy="1766887"/>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5" name="Text Placeholder 4"/>
          <p:cNvSpPr>
            <a:spLocks noGrp="1"/>
          </p:cNvSpPr>
          <p:nvPr>
            <p:ph type="body" idx="1"/>
          </p:nvPr>
        </p:nvSpPr>
        <p:spPr>
          <a:xfrm>
            <a:off x="1117600" y="2433638"/>
            <a:ext cx="14020800" cy="580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557894296"/>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 id="2147484106" r:id="rId6"/>
    <p:sldLayoutId id="2147484107" r:id="rId7"/>
    <p:sldLayoutId id="2147484108" r:id="rId8"/>
    <p:sldLayoutId id="2147484109" r:id="rId9"/>
    <p:sldLayoutId id="2147484110" r:id="rId10"/>
    <p:sldLayoutId id="2147484111" r:id="rId11"/>
    <p:sldLayoutId id="2147484112" r:id="rId12"/>
    <p:sldLayoutId id="2147484113" r:id="rId13"/>
    <p:sldLayoutId id="2147484114" r:id="rId14"/>
    <p:sldLayoutId id="2147484115" r:id="rId15"/>
    <p:sldLayoutId id="2147484116" r:id="rId16"/>
    <p:sldLayoutId id="2147484117" r:id="rId17"/>
    <p:sldLayoutId id="2147484118" r:id="rId18"/>
    <p:sldLayoutId id="2147484119" r:id="rId19"/>
    <p:sldLayoutId id="2147484120" r:id="rId20"/>
    <p:sldLayoutId id="2147484121" r:id="rId21"/>
    <p:sldLayoutId id="2147484122" r:id="rId22"/>
    <p:sldLayoutId id="2147484123" r:id="rId23"/>
    <p:sldLayoutId id="2147484124" r:id="rId24"/>
    <p:sldLayoutId id="2147484125" r:id="rId25"/>
    <p:sldLayoutId id="2147484126" r:id="rId26"/>
    <p:sldLayoutId id="2147484127" r:id="rId27"/>
    <p:sldLayoutId id="2147484128" r:id="rId28"/>
    <p:sldLayoutId id="2147484129" r:id="rId29"/>
    <p:sldLayoutId id="2147484130" r:id="rId30"/>
    <p:sldLayoutId id="2147484131" r:id="rId31"/>
    <p:sldLayoutId id="2147484132" r:id="rId32"/>
    <p:sldLayoutId id="2147484133" r:id="rId33"/>
    <p:sldLayoutId id="2147484134" r:id="rId34"/>
    <p:sldLayoutId id="2147484135" r:id="rId35"/>
    <p:sldLayoutId id="2147484136" r:id="rId36"/>
    <p:sldLayoutId id="2147484137" r:id="rId37"/>
    <p:sldLayoutId id="2147484138" r:id="rId38"/>
    <p:sldLayoutId id="2147484139" r:id="rId39"/>
    <p:sldLayoutId id="2147484140" r:id="rId40"/>
    <p:sldLayoutId id="2147484141" r:id="rId41"/>
    <p:sldLayoutId id="2147484142" r:id="rId42"/>
    <p:sldLayoutId id="2147484143" r:id="rId43"/>
    <p:sldLayoutId id="2147484144" r:id="rId44"/>
    <p:sldLayoutId id="2147484145" r:id="rId45"/>
    <p:sldLayoutId id="2147484146" r:id="rId46"/>
    <p:sldLayoutId id="2147484147" r:id="rId47"/>
    <p:sldLayoutId id="2147484148" r:id="rId48"/>
    <p:sldLayoutId id="2147484149" r:id="rId49"/>
    <p:sldLayoutId id="2147484150" r:id="rId50"/>
    <p:sldLayoutId id="2147484153" r:id="rId51"/>
    <p:sldLayoutId id="2147484534" r:id="rId52"/>
  </p:sldLayoutIdLst>
  <p:transition spd="med"/>
  <p:hf sldNum="0" hdr="0" dt="0"/>
  <p:txStyles>
    <p:titleStyle>
      <a:lvl1pPr marL="0" marR="0" indent="0"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Helvetica" charset="0"/>
          <a:ea typeface="Helvetica" charset="0"/>
          <a:cs typeface="Helvetica" charset="0"/>
          <a:sym typeface="Helvetica Light"/>
        </a:defRPr>
      </a:lvl1pPr>
      <a:lvl2pPr marL="0" marR="0" indent="228594"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2pPr>
      <a:lvl3pPr marL="0" marR="0" indent="457189"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3pPr>
      <a:lvl4pPr marL="0" marR="0" indent="685783"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4pPr>
      <a:lvl5pPr marL="0" marR="0" indent="914377"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5pPr>
      <a:lvl6pPr marL="0" marR="0" indent="1142971"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6pPr>
      <a:lvl7pPr marL="0" marR="0" indent="1371566"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7pPr>
      <a:lvl8pPr marL="0" marR="0" indent="1600160"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8pPr>
      <a:lvl9pPr marL="0" marR="0" indent="1828754"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9pPr>
    </p:titleStyle>
    <p:bodyStyle>
      <a:lvl1pPr marL="395101" marR="0" indent="-395101" algn="l" defTabSz="547673" rtl="0" eaLnBrk="1" latinLnBrk="0" hangingPunct="1">
        <a:lnSpc>
          <a:spcPct val="100000"/>
        </a:lnSpc>
        <a:spcBef>
          <a:spcPts val="3900"/>
        </a:spcBef>
        <a:spcAft>
          <a:spcPts val="0"/>
        </a:spcAft>
        <a:buClrTx/>
        <a:buSzPct val="75000"/>
        <a:buFontTx/>
        <a:buBlip>
          <a:blip r:embed="rId5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55"/>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56"/>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1pPr>
      <a:lvl2pPr marL="0" marR="0" indent="228594"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2pPr>
      <a:lvl3pPr marL="0" marR="0" indent="457189"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3pPr>
      <a:lvl4pPr marL="0" marR="0" indent="685783"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4pPr>
      <a:lvl5pPr marL="0" marR="0" indent="914377"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5pPr>
      <a:lvl6pPr marL="0" marR="0" indent="1142971"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6pPr>
      <a:lvl7pPr marL="0" marR="0" indent="1371566"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7pPr>
      <a:lvl8pPr marL="0" marR="0" indent="1600160"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8pPr>
      <a:lvl9pPr marL="0" marR="0" indent="1828754"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1" orient="horz" pos="2880">
          <p15:clr>
            <a:srgbClr val="F26B43"/>
          </p15:clr>
        </p15:guide>
        <p15:guide id="2" pos="5120">
          <p15:clr>
            <a:srgbClr val="F26B43"/>
          </p15:clr>
        </p15:guide>
        <p15:guide id="3" pos="448">
          <p15:clr>
            <a:srgbClr val="F26B43"/>
          </p15:clr>
        </p15:guide>
        <p15:guide id="4" pos="8567">
          <p15:clr>
            <a:srgbClr val="F26B43"/>
          </p15:clr>
        </p15:guide>
        <p15:guide id="5" orient="horz" pos="499">
          <p15:clr>
            <a:srgbClr val="F26B43"/>
          </p15:clr>
        </p15:guide>
        <p15:guide id="6" orient="horz" pos="467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7917" y="165315"/>
            <a:ext cx="13872633" cy="1182624"/>
          </a:xfrm>
          <a:prstGeom prst="rect">
            <a:avLst/>
          </a:prstGeom>
          <a:solidFill>
            <a:schemeClr val="bg1"/>
          </a:solidFill>
        </p:spPr>
        <p:txBody>
          <a:bodyPr vert="horz" lIns="0" tIns="10800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87918" y="2434167"/>
            <a:ext cx="13442949" cy="5801784"/>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1825222"/>
      </p:ext>
    </p:extLst>
  </p:cSld>
  <p:clrMap bg1="lt1" tx1="dk1" bg2="lt2" tx2="dk2" accent1="accent1" accent2="accent2" accent3="accent3" accent4="accent4" accent5="accent5" accent6="accent6" hlink="hlink" folHlink="folHlink"/>
  <p:sldLayoutIdLst>
    <p:sldLayoutId id="2147484155" r:id="rId1"/>
    <p:sldLayoutId id="2147484156" r:id="rId2"/>
    <p:sldLayoutId id="2147484157" r:id="rId3"/>
    <p:sldLayoutId id="2147484158" r:id="rId4"/>
    <p:sldLayoutId id="2147484159" r:id="rId5"/>
    <p:sldLayoutId id="2147484160" r:id="rId6"/>
    <p:sldLayoutId id="2147484161" r:id="rId7"/>
    <p:sldLayoutId id="2147484162" r:id="rId8"/>
    <p:sldLayoutId id="2147484163" r:id="rId9"/>
    <p:sldLayoutId id="2147484164" r:id="rId10"/>
    <p:sldLayoutId id="2147484165" r:id="rId11"/>
    <p:sldLayoutId id="2147484166" r:id="rId12"/>
    <p:sldLayoutId id="2147484167" r:id="rId13"/>
    <p:sldLayoutId id="2147484168" r:id="rId14"/>
    <p:sldLayoutId id="2147484169" r:id="rId15"/>
    <p:sldLayoutId id="2147484170" r:id="rId16"/>
    <p:sldLayoutId id="2147484171" r:id="rId17"/>
    <p:sldLayoutId id="2147484172" r:id="rId18"/>
    <p:sldLayoutId id="2147484173" r:id="rId19"/>
    <p:sldLayoutId id="2147484174" r:id="rId20"/>
    <p:sldLayoutId id="2147484175" r:id="rId21"/>
    <p:sldLayoutId id="2147484176" r:id="rId22"/>
    <p:sldLayoutId id="2147484177" r:id="rId23"/>
    <p:sldLayoutId id="2147484178" r:id="rId24"/>
    <p:sldLayoutId id="2147484179" r:id="rId25"/>
    <p:sldLayoutId id="2147484180" r:id="rId26"/>
    <p:sldLayoutId id="2147484181" r:id="rId27"/>
    <p:sldLayoutId id="2147484183" r:id="rId28"/>
    <p:sldLayoutId id="2147484184" r:id="rId29"/>
    <p:sldLayoutId id="2147484186" r:id="rId30"/>
    <p:sldLayoutId id="2147484187" r:id="rId31"/>
  </p:sldLayoutIdLst>
  <p:txStyles>
    <p:titleStyle>
      <a:lvl1pPr algn="l" defTabSz="1219170" rtl="0" eaLnBrk="1" latinLnBrk="0" hangingPunct="1">
        <a:lnSpc>
          <a:spcPct val="90000"/>
        </a:lnSpc>
        <a:spcBef>
          <a:spcPts val="0"/>
        </a:spcBef>
        <a:buNone/>
        <a:defRPr sz="5333" kern="1200">
          <a:solidFill>
            <a:schemeClr val="accent3"/>
          </a:solidFill>
          <a:latin typeface="Arial" charset="0"/>
          <a:ea typeface="Arial" charset="0"/>
          <a:cs typeface="Arial" charset="0"/>
        </a:defRPr>
      </a:lvl1pPr>
    </p:titleStyle>
    <p:bodyStyle>
      <a:lvl1pPr marL="0" indent="0" algn="l" defTabSz="1219170" rtl="0" eaLnBrk="1" latinLnBrk="0" hangingPunct="1">
        <a:lnSpc>
          <a:spcPct val="100000"/>
        </a:lnSpc>
        <a:spcBef>
          <a:spcPts val="0"/>
        </a:spcBef>
        <a:spcAft>
          <a:spcPts val="2400"/>
        </a:spcAft>
        <a:buFont typeface="Arial"/>
        <a:buNone/>
        <a:defRPr sz="3200" kern="1200">
          <a:solidFill>
            <a:schemeClr val="tx2"/>
          </a:solidFill>
          <a:latin typeface="Arial" charset="0"/>
          <a:ea typeface="Arial" charset="0"/>
          <a:cs typeface="Arial" charset="0"/>
        </a:defRPr>
      </a:lvl1pPr>
      <a:lvl2pPr marL="307192" indent="-304792" algn="l" defTabSz="1219170" rtl="0" eaLnBrk="1" latinLnBrk="0" hangingPunct="1">
        <a:lnSpc>
          <a:spcPct val="100000"/>
        </a:lnSpc>
        <a:spcBef>
          <a:spcPts val="0"/>
        </a:spcBef>
        <a:spcAft>
          <a:spcPts val="2400"/>
        </a:spcAft>
        <a:buFontTx/>
        <a:buBlip>
          <a:blip r:embed="rId33"/>
        </a:buBlip>
        <a:defRPr sz="3200" kern="1200">
          <a:solidFill>
            <a:schemeClr val="tx2"/>
          </a:solidFill>
          <a:latin typeface="Arial" charset="0"/>
          <a:ea typeface="Arial" charset="0"/>
          <a:cs typeface="Arial" charset="0"/>
        </a:defRPr>
      </a:lvl2pPr>
      <a:lvl3pPr marL="911977" indent="-304792" algn="l" defTabSz="1219170" rtl="0" eaLnBrk="1" latinLnBrk="0" hangingPunct="1">
        <a:lnSpc>
          <a:spcPct val="100000"/>
        </a:lnSpc>
        <a:spcBef>
          <a:spcPts val="0"/>
        </a:spcBef>
        <a:spcAft>
          <a:spcPts val="2400"/>
        </a:spcAft>
        <a:buFont typeface="Wingdings" pitchFamily="2" charset="2"/>
        <a:buChar char="§"/>
        <a:defRPr sz="3200" kern="1200">
          <a:solidFill>
            <a:schemeClr val="accent5"/>
          </a:solidFill>
          <a:latin typeface="Arial" charset="0"/>
          <a:ea typeface="Arial" charset="0"/>
          <a:cs typeface="Arial" charset="0"/>
        </a:defRPr>
      </a:lvl3pPr>
      <a:lvl4pPr marL="1535962" indent="-304792" algn="l" defTabSz="1219170" rtl="0" eaLnBrk="1" latinLnBrk="0" hangingPunct="1">
        <a:lnSpc>
          <a:spcPct val="100000"/>
        </a:lnSpc>
        <a:spcBef>
          <a:spcPts val="0"/>
        </a:spcBef>
        <a:spcAft>
          <a:spcPts val="2400"/>
        </a:spcAft>
        <a:buFont typeface="Wingdings" pitchFamily="2" charset="2"/>
        <a:buChar char="§"/>
        <a:defRPr sz="2667" kern="1200">
          <a:solidFill>
            <a:schemeClr val="tx2"/>
          </a:solidFill>
          <a:latin typeface="Arial" charset="0"/>
          <a:ea typeface="Arial" charset="0"/>
          <a:cs typeface="Arial" charset="0"/>
        </a:defRPr>
      </a:lvl4pPr>
      <a:lvl5pPr marL="2743131" indent="-304792" algn="l" defTabSz="1219170" rtl="0" eaLnBrk="1" latinLnBrk="0" hangingPunct="1">
        <a:lnSpc>
          <a:spcPct val="100000"/>
        </a:lnSpc>
        <a:spcBef>
          <a:spcPts val="667"/>
        </a:spcBef>
        <a:spcAft>
          <a:spcPts val="2400"/>
        </a:spcAft>
        <a:buFont typeface="Wingdings" pitchFamily="2" charset="2"/>
        <a:buChar char="§"/>
        <a:defRPr sz="2667" kern="1200">
          <a:solidFill>
            <a:schemeClr val="accent5"/>
          </a:solidFill>
          <a:latin typeface="Arial" charset="0"/>
          <a:ea typeface="Arial" charset="0"/>
          <a:cs typeface="Arial" charset="0"/>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414">
          <p15:clr>
            <a:srgbClr val="F26B43"/>
          </p15:clr>
        </p15:guide>
        <p15:guide id="5" pos="325">
          <p15:clr>
            <a:srgbClr val="F26B43"/>
          </p15:clr>
        </p15:guide>
        <p15:guide id="6" orient="horz" pos="1344">
          <p15:clr>
            <a:srgbClr val="F26B43"/>
          </p15:clr>
        </p15:guide>
        <p15:guide id="7" orient="horz" pos="572">
          <p15:clr>
            <a:srgbClr val="F26B43"/>
          </p15:clr>
        </p15:guide>
        <p15:guide id="8" pos="7355">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395240FC-6BC9-A84E-877A-B1D44CEC89C0}"/>
              </a:ext>
            </a:extLst>
          </p:cNvPr>
          <p:cNvSpPr>
            <a:spLocks noGrp="1"/>
          </p:cNvSpPr>
          <p:nvPr>
            <p:ph type="ftr" sz="quarter" idx="3"/>
          </p:nvPr>
        </p:nvSpPr>
        <p:spPr>
          <a:xfrm>
            <a:off x="4249738" y="8467725"/>
            <a:ext cx="8518525" cy="376238"/>
          </a:xfrm>
          <a:prstGeom prst="rect">
            <a:avLst/>
          </a:prstGeom>
        </p:spPr>
        <p:txBody>
          <a:bodyPr vert="horz" lIns="0" tIns="0" rIns="0" bIns="0" rtlCol="0" anchor="ctr">
            <a:normAutofit/>
          </a:bodyPr>
          <a:lstStyle>
            <a:lvl1pPr algn="ctr" defTabSz="547687" eaLnBrk="1" fontAlgn="auto">
              <a:spcBef>
                <a:spcPts val="0"/>
              </a:spcBef>
              <a:spcAft>
                <a:spcPts val="0"/>
              </a:spcAft>
              <a:defRPr sz="1000" b="0" i="0" kern="0" spc="-80" baseline="0" dirty="0">
                <a:solidFill>
                  <a:schemeClr val="bg2">
                    <a:lumMod val="50000"/>
                  </a:schemeClr>
                </a:solidFill>
                <a:latin typeface="Helvetica" charset="0"/>
                <a:ea typeface="Helvetica" charset="0"/>
                <a:cs typeface="Helvetica" charset="0"/>
                <a:sym typeface="Helvetica Light"/>
              </a:defRPr>
            </a:lvl1pPr>
          </a:lstStyle>
          <a:p>
            <a:pPr>
              <a:defRPr/>
            </a:pPr>
            <a:r>
              <a:rPr lang="it-IT"/>
              <a:t>Università di Pisa, Corso di didattica trasversale (LABCD5) “Curare e conservare il dato per la ricerca” – 18 </a:t>
            </a:r>
            <a:r>
              <a:rPr lang="it-IT" err="1"/>
              <a:t>Dic</a:t>
            </a:r>
            <a:r>
              <a:rPr lang="it-IT"/>
              <a:t> 2018 </a:t>
            </a:r>
            <a:endParaRPr lang="en-US"/>
          </a:p>
        </p:txBody>
      </p:sp>
      <p:sp>
        <p:nvSpPr>
          <p:cNvPr id="1027" name="Slide Number Placeholder 2">
            <a:extLst>
              <a:ext uri="{FF2B5EF4-FFF2-40B4-BE49-F238E27FC236}">
                <a16:creationId xmlns:a16="http://schemas.microsoft.com/office/drawing/2014/main" id="{C19EBD56-E6C1-0B41-9FC2-A2C223D0F482}"/>
              </a:ext>
            </a:extLst>
          </p:cNvPr>
          <p:cNvSpPr>
            <a:spLocks noGrp="1" noChangeArrowheads="1"/>
          </p:cNvSpPr>
          <p:nvPr>
            <p:ph type="sldNum" sz="quarter" idx="4"/>
          </p:nvPr>
        </p:nvSpPr>
        <p:spPr bwMode="auto">
          <a:xfrm>
            <a:off x="14630400" y="8386763"/>
            <a:ext cx="5080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a:defRPr sz="1400">
                <a:solidFill>
                  <a:srgbClr val="898989"/>
                </a:solidFill>
                <a:latin typeface="Helvetica" pitchFamily="2" charset="0"/>
                <a:ea typeface="Helvetica" pitchFamily="2" charset="0"/>
                <a:cs typeface="Helvetica" pitchFamily="2" charset="0"/>
              </a:defRPr>
            </a:lvl1pPr>
          </a:lstStyle>
          <a:p>
            <a:fld id="{3099BAE1-A478-FF44-85ED-0EFFC46C15BF}" type="slidenum">
              <a:rPr lang="en-GB" altLang="it-IT"/>
              <a:pPr/>
              <a:t>‹N›</a:t>
            </a:fld>
            <a:endParaRPr lang="en-GB" altLang="it-IT"/>
          </a:p>
        </p:txBody>
      </p:sp>
      <p:sp>
        <p:nvSpPr>
          <p:cNvPr id="1028" name="Title Placeholder 3">
            <a:extLst>
              <a:ext uri="{FF2B5EF4-FFF2-40B4-BE49-F238E27FC236}">
                <a16:creationId xmlns:a16="http://schemas.microsoft.com/office/drawing/2014/main" id="{B9F204F6-C815-9047-BF01-A36ADD85054F}"/>
              </a:ext>
            </a:extLst>
          </p:cNvPr>
          <p:cNvSpPr>
            <a:spLocks noGrp="1" noChangeArrowheads="1"/>
          </p:cNvSpPr>
          <p:nvPr>
            <p:ph type="title"/>
          </p:nvPr>
        </p:nvSpPr>
        <p:spPr bwMode="auto">
          <a:xfrm>
            <a:off x="1117600" y="487363"/>
            <a:ext cx="14020800"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a:sym typeface="Helvetica Light" panose="020B0403020202020204" pitchFamily="34" charset="0"/>
              </a:rPr>
              <a:t>Click to edit Master title style</a:t>
            </a:r>
            <a:endParaRPr lang="en-GB" altLang="it-IT">
              <a:sym typeface="Helvetica Light" panose="020B0403020202020204" pitchFamily="34" charset="0"/>
            </a:endParaRPr>
          </a:p>
        </p:txBody>
      </p:sp>
      <p:sp>
        <p:nvSpPr>
          <p:cNvPr id="1029" name="Text Placeholder 4">
            <a:extLst>
              <a:ext uri="{FF2B5EF4-FFF2-40B4-BE49-F238E27FC236}">
                <a16:creationId xmlns:a16="http://schemas.microsoft.com/office/drawing/2014/main" id="{515310FB-E0ED-8847-9DC9-4C5DDBA41527}"/>
              </a:ext>
            </a:extLst>
          </p:cNvPr>
          <p:cNvSpPr>
            <a:spLocks noGrp="1" noChangeArrowheads="1"/>
          </p:cNvSpPr>
          <p:nvPr>
            <p:ph type="body" idx="1"/>
          </p:nvPr>
        </p:nvSpPr>
        <p:spPr bwMode="auto">
          <a:xfrm>
            <a:off x="1117600" y="2433638"/>
            <a:ext cx="14020800"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a:sym typeface="Helvetica Light" panose="020B0403020202020204" pitchFamily="34" charset="0"/>
              </a:rPr>
              <a:t>Click to edit Master text styles</a:t>
            </a:r>
          </a:p>
          <a:p>
            <a:pPr lvl="1"/>
            <a:r>
              <a:rPr lang="en-US" altLang="it-IT">
                <a:sym typeface="Helvetica Light" panose="020B0403020202020204" pitchFamily="34" charset="0"/>
              </a:rPr>
              <a:t>Second level</a:t>
            </a:r>
          </a:p>
          <a:p>
            <a:pPr lvl="2"/>
            <a:r>
              <a:rPr lang="en-US" altLang="it-IT">
                <a:sym typeface="Helvetica Light" panose="020B0403020202020204" pitchFamily="34" charset="0"/>
              </a:rPr>
              <a:t>Third level</a:t>
            </a:r>
          </a:p>
          <a:p>
            <a:pPr lvl="3"/>
            <a:r>
              <a:rPr lang="en-US" altLang="it-IT">
                <a:sym typeface="Helvetica Light" panose="020B0403020202020204" pitchFamily="34" charset="0"/>
              </a:rPr>
              <a:t>Fourth level</a:t>
            </a:r>
          </a:p>
          <a:p>
            <a:pPr lvl="4"/>
            <a:r>
              <a:rPr lang="en-US" altLang="it-IT">
                <a:sym typeface="Helvetica Light" panose="020B0403020202020204" pitchFamily="34" charset="0"/>
              </a:rPr>
              <a:t>Fifth level</a:t>
            </a:r>
            <a:endParaRPr lang="en-GB" altLang="it-IT">
              <a:sym typeface="Helvetica Light" panose="020B0403020202020204" pitchFamily="34" charset="0"/>
            </a:endParaRPr>
          </a:p>
        </p:txBody>
      </p:sp>
    </p:spTree>
    <p:extLst>
      <p:ext uri="{BB962C8B-B14F-4D97-AF65-F5344CB8AC3E}">
        <p14:creationId xmlns:p14="http://schemas.microsoft.com/office/powerpoint/2010/main" val="2741022417"/>
      </p:ext>
    </p:extLst>
  </p:cSld>
  <p:clrMap bg1="lt1" tx1="dk1" bg2="lt2" tx2="dk2" accent1="accent1" accent2="accent2" accent3="accent3" accent4="accent4" accent5="accent5" accent6="accent6" hlink="hlink" folHlink="folHlink"/>
  <p:sldLayoutIdLst>
    <p:sldLayoutId id="2147484310" r:id="rId1"/>
    <p:sldLayoutId id="2147484311" r:id="rId2"/>
    <p:sldLayoutId id="2147484312" r:id="rId3"/>
    <p:sldLayoutId id="2147484313" r:id="rId4"/>
    <p:sldLayoutId id="2147484314" r:id="rId5"/>
    <p:sldLayoutId id="2147484315" r:id="rId6"/>
    <p:sldLayoutId id="2147484316" r:id="rId7"/>
    <p:sldLayoutId id="2147484317" r:id="rId8"/>
    <p:sldLayoutId id="2147484318" r:id="rId9"/>
    <p:sldLayoutId id="2147484319" r:id="rId10"/>
    <p:sldLayoutId id="2147484320" r:id="rId11"/>
    <p:sldLayoutId id="2147484321" r:id="rId12"/>
    <p:sldLayoutId id="2147484322" r:id="rId13"/>
    <p:sldLayoutId id="2147484323" r:id="rId14"/>
    <p:sldLayoutId id="2147484324" r:id="rId15"/>
    <p:sldLayoutId id="2147484325" r:id="rId16"/>
    <p:sldLayoutId id="2147484326" r:id="rId17"/>
    <p:sldLayoutId id="2147484327" r:id="rId18"/>
    <p:sldLayoutId id="2147484328" r:id="rId19"/>
    <p:sldLayoutId id="2147484329" r:id="rId20"/>
    <p:sldLayoutId id="2147484330" r:id="rId21"/>
    <p:sldLayoutId id="2147484331" r:id="rId22"/>
    <p:sldLayoutId id="2147484332" r:id="rId23"/>
    <p:sldLayoutId id="2147484333" r:id="rId24"/>
    <p:sldLayoutId id="2147484334" r:id="rId25"/>
    <p:sldLayoutId id="2147484335" r:id="rId26"/>
    <p:sldLayoutId id="2147484336" r:id="rId27"/>
    <p:sldLayoutId id="2147484337" r:id="rId28"/>
    <p:sldLayoutId id="2147484338" r:id="rId29"/>
    <p:sldLayoutId id="2147484339" r:id="rId30"/>
    <p:sldLayoutId id="2147484340" r:id="rId31"/>
    <p:sldLayoutId id="2147484341" r:id="rId32"/>
    <p:sldLayoutId id="2147484342" r:id="rId33"/>
    <p:sldLayoutId id="2147484343" r:id="rId34"/>
    <p:sldLayoutId id="2147484344" r:id="rId35"/>
    <p:sldLayoutId id="2147484345" r:id="rId36"/>
    <p:sldLayoutId id="2147484346" r:id="rId37"/>
    <p:sldLayoutId id="2147484347" r:id="rId38"/>
    <p:sldLayoutId id="2147484348" r:id="rId39"/>
    <p:sldLayoutId id="2147484349" r:id="rId40"/>
    <p:sldLayoutId id="2147484350" r:id="rId41"/>
    <p:sldLayoutId id="2147484351" r:id="rId42"/>
    <p:sldLayoutId id="2147484352" r:id="rId43"/>
    <p:sldLayoutId id="2147484353" r:id="rId44"/>
    <p:sldLayoutId id="2147484354" r:id="rId45"/>
    <p:sldLayoutId id="2147484355" r:id="rId46"/>
    <p:sldLayoutId id="2147484356" r:id="rId47"/>
    <p:sldLayoutId id="2147484357" r:id="rId48"/>
    <p:sldLayoutId id="2147484358" r:id="rId49"/>
    <p:sldLayoutId id="2147484359" r:id="rId50"/>
    <p:sldLayoutId id="2147484360" r:id="rId51"/>
    <p:sldLayoutId id="2147484361" r:id="rId52"/>
    <p:sldLayoutId id="2147484364" r:id="rId53"/>
    <p:sldLayoutId id="2147484365" r:id="rId54"/>
    <p:sldLayoutId id="2147484366" r:id="rId55"/>
    <p:sldLayoutId id="2147484367" r:id="rId56"/>
  </p:sldLayoutIdLst>
  <p:transition spd="med"/>
  <p:hf sldNum="0" hdr="0" dt="0"/>
  <p:txStyles>
    <p:titleStyle>
      <a:lvl1pPr algn="ctr" defTabSz="546100" rtl="0" fontAlgn="base">
        <a:spcBef>
          <a:spcPct val="0"/>
        </a:spcBef>
        <a:spcAft>
          <a:spcPct val="0"/>
        </a:spcAft>
        <a:defRPr sz="7400">
          <a:solidFill>
            <a:srgbClr val="000000"/>
          </a:solidFill>
          <a:latin typeface="Helvetica" charset="0"/>
          <a:ea typeface="Helvetica" charset="0"/>
          <a:cs typeface="Helvetica" charset="0"/>
          <a:sym typeface="Helvetica Light" panose="020B0403020202020204" pitchFamily="34" charset="0"/>
        </a:defRPr>
      </a:lvl1pPr>
      <a:lvl2pPr algn="ctr" defTabSz="546100" rtl="0" fontAlgn="base">
        <a:spcBef>
          <a:spcPct val="0"/>
        </a:spcBef>
        <a:spcAft>
          <a:spcPct val="0"/>
        </a:spcAft>
        <a:defRPr sz="7400">
          <a:solidFill>
            <a:srgbClr val="000000"/>
          </a:solidFill>
          <a:latin typeface="Helvetica" pitchFamily="2" charset="0"/>
          <a:ea typeface="Helvetica" pitchFamily="2" charset="0"/>
          <a:cs typeface="Helvetica" pitchFamily="2" charset="0"/>
          <a:sym typeface="Helvetica Light" panose="020B0403020202020204" pitchFamily="34" charset="0"/>
        </a:defRPr>
      </a:lvl2pPr>
      <a:lvl3pPr algn="ctr" defTabSz="546100" rtl="0" fontAlgn="base">
        <a:spcBef>
          <a:spcPct val="0"/>
        </a:spcBef>
        <a:spcAft>
          <a:spcPct val="0"/>
        </a:spcAft>
        <a:defRPr sz="7400">
          <a:solidFill>
            <a:srgbClr val="000000"/>
          </a:solidFill>
          <a:latin typeface="Helvetica" pitchFamily="2" charset="0"/>
          <a:ea typeface="Helvetica" pitchFamily="2" charset="0"/>
          <a:cs typeface="Helvetica" pitchFamily="2" charset="0"/>
          <a:sym typeface="Helvetica Light" panose="020B0403020202020204" pitchFamily="34" charset="0"/>
        </a:defRPr>
      </a:lvl3pPr>
      <a:lvl4pPr algn="ctr" defTabSz="546100" rtl="0" fontAlgn="base">
        <a:spcBef>
          <a:spcPct val="0"/>
        </a:spcBef>
        <a:spcAft>
          <a:spcPct val="0"/>
        </a:spcAft>
        <a:defRPr sz="7400">
          <a:solidFill>
            <a:srgbClr val="000000"/>
          </a:solidFill>
          <a:latin typeface="Helvetica" pitchFamily="2" charset="0"/>
          <a:ea typeface="Helvetica" pitchFamily="2" charset="0"/>
          <a:cs typeface="Helvetica" pitchFamily="2" charset="0"/>
          <a:sym typeface="Helvetica Light" panose="020B0403020202020204" pitchFamily="34" charset="0"/>
        </a:defRPr>
      </a:lvl4pPr>
      <a:lvl5pPr algn="ctr" defTabSz="546100" rtl="0" fontAlgn="base">
        <a:spcBef>
          <a:spcPct val="0"/>
        </a:spcBef>
        <a:spcAft>
          <a:spcPct val="0"/>
        </a:spcAft>
        <a:defRPr sz="7400">
          <a:solidFill>
            <a:srgbClr val="000000"/>
          </a:solidFill>
          <a:latin typeface="Helvetica" pitchFamily="2" charset="0"/>
          <a:ea typeface="Helvetica" pitchFamily="2" charset="0"/>
          <a:cs typeface="Helvetica" pitchFamily="2" charset="0"/>
          <a:sym typeface="Helvetica Light" panose="020B0403020202020204" pitchFamily="34" charset="0"/>
        </a:defRPr>
      </a:lvl5pPr>
      <a:lvl6pPr marL="0" marR="0" indent="1142971"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6pPr>
      <a:lvl7pPr marL="0" marR="0" indent="1371566"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7pPr>
      <a:lvl8pPr marL="0" marR="0" indent="1600160"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8pPr>
      <a:lvl9pPr marL="0" marR="0" indent="1828754"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9pPr>
    </p:titleStyle>
    <p:bodyStyle>
      <a:lvl1pPr marL="393700" indent="-393700" algn="l" defTabSz="546100" rtl="0" fontAlgn="base">
        <a:spcBef>
          <a:spcPts val="3900"/>
        </a:spcBef>
        <a:spcAft>
          <a:spcPct val="0"/>
        </a:spcAft>
        <a:buSzPct val="75000"/>
        <a:buBlip>
          <a:blip r:embed="rId58"/>
        </a:buBlip>
        <a:defRPr sz="3200">
          <a:solidFill>
            <a:srgbClr val="000000"/>
          </a:solidFill>
          <a:latin typeface="Helvetica" charset="0"/>
          <a:ea typeface="Helvetica" charset="0"/>
          <a:cs typeface="Helvetica" charset="0"/>
          <a:sym typeface="Helvetica Light" panose="020B0403020202020204" pitchFamily="34" charset="0"/>
        </a:defRPr>
      </a:lvl1pPr>
      <a:lvl2pPr marL="838200" indent="-393700" algn="l" defTabSz="546100" rtl="0" fontAlgn="base">
        <a:spcBef>
          <a:spcPts val="3900"/>
        </a:spcBef>
        <a:spcAft>
          <a:spcPct val="0"/>
        </a:spcAft>
        <a:buSzPct val="75000"/>
        <a:buBlip>
          <a:blip r:embed="rId59"/>
        </a:buBlip>
        <a:defRPr sz="3200">
          <a:solidFill>
            <a:srgbClr val="000000"/>
          </a:solidFill>
          <a:latin typeface="Helvetica" charset="0"/>
          <a:ea typeface="Helvetica" charset="0"/>
          <a:cs typeface="Helvetica" charset="0"/>
          <a:sym typeface="Helvetica Light" panose="020B0403020202020204" pitchFamily="34" charset="0"/>
        </a:defRPr>
      </a:lvl2pPr>
      <a:lvl3pPr marL="1282700" indent="-393700" algn="l" defTabSz="546100" rtl="0" fontAlgn="base">
        <a:spcBef>
          <a:spcPts val="3900"/>
        </a:spcBef>
        <a:spcAft>
          <a:spcPct val="0"/>
        </a:spcAft>
        <a:buSzPct val="75000"/>
        <a:buBlip>
          <a:blip r:embed="rId60"/>
        </a:buBlip>
        <a:defRPr sz="3200">
          <a:solidFill>
            <a:srgbClr val="000000"/>
          </a:solidFill>
          <a:latin typeface="Helvetica" charset="0"/>
          <a:ea typeface="Helvetica" charset="0"/>
          <a:cs typeface="Helvetica" charset="0"/>
          <a:sym typeface="Helvetica Light" panose="020B0403020202020204" pitchFamily="34" charset="0"/>
        </a:defRPr>
      </a:lvl3pPr>
      <a:lvl4pPr marL="1727200" indent="-393700" algn="l" defTabSz="546100" rtl="0" fontAlgn="base">
        <a:spcBef>
          <a:spcPts val="3900"/>
        </a:spcBef>
        <a:spcAft>
          <a:spcPct val="0"/>
        </a:spcAft>
        <a:buSzPct val="75000"/>
        <a:buChar char="•"/>
        <a:defRPr sz="3200">
          <a:solidFill>
            <a:srgbClr val="000000"/>
          </a:solidFill>
          <a:latin typeface="Helvetica" charset="0"/>
          <a:ea typeface="Helvetica" charset="0"/>
          <a:cs typeface="Helvetica" charset="0"/>
          <a:sym typeface="Helvetica Light" panose="020B0403020202020204" pitchFamily="34" charset="0"/>
        </a:defRPr>
      </a:lvl4pPr>
      <a:lvl5pPr marL="2171700" indent="-393700" algn="l" defTabSz="546100" rtl="0" fontAlgn="base">
        <a:spcBef>
          <a:spcPts val="3900"/>
        </a:spcBef>
        <a:spcAft>
          <a:spcPct val="0"/>
        </a:spcAft>
        <a:buSzPct val="75000"/>
        <a:buChar char="•"/>
        <a:defRPr sz="3200">
          <a:solidFill>
            <a:srgbClr val="000000"/>
          </a:solidFill>
          <a:latin typeface="Helvetica" charset="0"/>
          <a:ea typeface="Helvetica" charset="0"/>
          <a:cs typeface="Helvetica" charset="0"/>
          <a:sym typeface="Helvetica Light" panose="020B0403020202020204" pitchFamily="34" charset="0"/>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1pPr>
      <a:lvl2pPr marL="0" marR="0" indent="228594"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2pPr>
      <a:lvl3pPr marL="0" marR="0" indent="457189"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3pPr>
      <a:lvl4pPr marL="0" marR="0" indent="685783"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4pPr>
      <a:lvl5pPr marL="0" marR="0" indent="914377"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5pPr>
      <a:lvl6pPr marL="0" marR="0" indent="1142971"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6pPr>
      <a:lvl7pPr marL="0" marR="0" indent="1371566"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7pPr>
      <a:lvl8pPr marL="0" marR="0" indent="1600160"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8pPr>
      <a:lvl9pPr marL="0" marR="0" indent="1828754"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95"/>
          <p:cNvSpPr txBox="1">
            <a:spLocks noGrp="1"/>
          </p:cNvSpPr>
          <p:nvPr>
            <p:ph type="ftr" idx="11"/>
          </p:nvPr>
        </p:nvSpPr>
        <p:spPr>
          <a:xfrm>
            <a:off x="4250265" y="8468518"/>
            <a:ext cx="8517467" cy="376237"/>
          </a:xfrm>
          <a:prstGeom prst="rect">
            <a:avLst/>
          </a:prstGeom>
          <a:noFill/>
          <a:ln>
            <a:noFill/>
          </a:ln>
        </p:spPr>
        <p:txBody>
          <a:bodyPr spcFirstLastPara="1" wrap="square" lIns="0" tIns="0" rIns="0" bIns="0" anchor="ctr" anchorCtr="0">
            <a:normAutofit/>
          </a:bodyPr>
          <a:lstStyle>
            <a:lvl1pPr marR="0" lvl="0" algn="ctr" rtl="0">
              <a:lnSpc>
                <a:spcPct val="100000"/>
              </a:lnSpc>
              <a:spcBef>
                <a:spcPts val="0"/>
              </a:spcBef>
              <a:spcAft>
                <a:spcPts val="0"/>
              </a:spcAft>
              <a:buClr>
                <a:srgbClr val="6A6A6A"/>
              </a:buClr>
              <a:buSzPts val="1000"/>
              <a:buFont typeface="Helvetica Neue"/>
              <a:buNone/>
              <a:defRPr sz="1000" b="0" i="0" u="none" strike="noStrike" cap="none">
                <a:solidFill>
                  <a:srgbClr val="6A6A6A"/>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 name="Google Shape;7;p95"/>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
        <p:nvSpPr>
          <p:cNvPr id="8" name="Google Shape;8;p95"/>
          <p:cNvSpPr txBox="1">
            <a:spLocks noGrp="1"/>
          </p:cNvSpPr>
          <p:nvPr>
            <p:ph type="title"/>
          </p:nvPr>
        </p:nvSpPr>
        <p:spPr>
          <a:xfrm>
            <a:off x="1117600" y="487363"/>
            <a:ext cx="14020801" cy="1766887"/>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000000"/>
              </a:buClr>
              <a:buSzPts val="7400"/>
              <a:buFont typeface="Helvetica Neue"/>
              <a:buNone/>
              <a:defRPr sz="74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 name="Google Shape;9;p95"/>
          <p:cNvSpPr txBox="1">
            <a:spLocks noGrp="1"/>
          </p:cNvSpPr>
          <p:nvPr>
            <p:ph type="body" idx="1"/>
          </p:nvPr>
        </p:nvSpPr>
        <p:spPr>
          <a:xfrm>
            <a:off x="1117600" y="2433638"/>
            <a:ext cx="14020801" cy="5802312"/>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L="914400" marR="0" lvl="1"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L="3200400" marR="0" lvl="6"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L="3657600" marR="0" lvl="7"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L="4114800" marR="0" lvl="8"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142239752"/>
      </p:ext>
    </p:extLst>
  </p:cSld>
  <p:clrMap bg1="lt1" tx1="dk1" bg2="dk2" tx2="lt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9" r:id="rId10"/>
    <p:sldLayoutId id="2147484380" r:id="rId11"/>
    <p:sldLayoutId id="2147484381" r:id="rId12"/>
    <p:sldLayoutId id="2147484382" r:id="rId13"/>
    <p:sldLayoutId id="2147484383" r:id="rId14"/>
    <p:sldLayoutId id="2147484384" r:id="rId15"/>
    <p:sldLayoutId id="2147484385" r:id="rId16"/>
    <p:sldLayoutId id="2147484386" r:id="rId17"/>
    <p:sldLayoutId id="2147484387" r:id="rId18"/>
    <p:sldLayoutId id="2147484388" r:id="rId19"/>
    <p:sldLayoutId id="2147484389" r:id="rId20"/>
    <p:sldLayoutId id="2147484390" r:id="rId21"/>
    <p:sldLayoutId id="2147484391" r:id="rId22"/>
    <p:sldLayoutId id="2147484392" r:id="rId23"/>
    <p:sldLayoutId id="2147484393" r:id="rId24"/>
    <p:sldLayoutId id="2147484394" r:id="rId25"/>
    <p:sldLayoutId id="2147484395" r:id="rId26"/>
    <p:sldLayoutId id="2147484396" r:id="rId27"/>
    <p:sldLayoutId id="2147484397" r:id="rId28"/>
    <p:sldLayoutId id="2147484398" r:id="rId29"/>
    <p:sldLayoutId id="2147484399" r:id="rId30"/>
    <p:sldLayoutId id="2147484400" r:id="rId31"/>
    <p:sldLayoutId id="2147484401" r:id="rId32"/>
    <p:sldLayoutId id="2147484402" r:id="rId33"/>
    <p:sldLayoutId id="2147484403" r:id="rId34"/>
    <p:sldLayoutId id="2147484404" r:id="rId35"/>
    <p:sldLayoutId id="2147484405" r:id="rId36"/>
    <p:sldLayoutId id="2147484406" r:id="rId37"/>
    <p:sldLayoutId id="2147484407" r:id="rId38"/>
    <p:sldLayoutId id="2147484408" r:id="rId39"/>
    <p:sldLayoutId id="2147484409" r:id="rId40"/>
    <p:sldLayoutId id="2147484410" r:id="rId41"/>
    <p:sldLayoutId id="2147484411" r:id="rId42"/>
    <p:sldLayoutId id="2147484412" r:id="rId43"/>
    <p:sldLayoutId id="2147484413" r:id="rId44"/>
    <p:sldLayoutId id="2147484414" r:id="rId45"/>
    <p:sldLayoutId id="2147484415" r:id="rId46"/>
    <p:sldLayoutId id="2147484416" r:id="rId47"/>
    <p:sldLayoutId id="2147484417" r:id="rId48"/>
    <p:sldLayoutId id="2147484418" r:id="rId49"/>
    <p:sldLayoutId id="2147484419" r:id="rId50"/>
    <p:sldLayoutId id="2147484420" r:id="rId51"/>
    <p:sldLayoutId id="2147484421" r:id="rId52"/>
    <p:sldLayoutId id="2147484422" r:id="rId53"/>
    <p:sldLayoutId id="2147484533" r:id="rId5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880">
          <p15:clr>
            <a:srgbClr val="F26B43"/>
          </p15:clr>
        </p15:guide>
        <p15:guide id="2" pos="5120">
          <p15:clr>
            <a:srgbClr val="F26B43"/>
          </p15:clr>
        </p15:guide>
        <p15:guide id="3" pos="448">
          <p15:clr>
            <a:srgbClr val="F26B43"/>
          </p15:clr>
        </p15:guide>
        <p15:guide id="4" pos="8567">
          <p15:clr>
            <a:srgbClr val="F26B43"/>
          </p15:clr>
        </p15:guide>
        <p15:guide id="5" orient="horz" pos="499">
          <p15:clr>
            <a:srgbClr val="F26B43"/>
          </p15:clr>
        </p15:guide>
        <p15:guide id="6" orient="horz" pos="467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ooter Placeholder 6"/>
          <p:cNvSpPr>
            <a:spLocks noGrp="1"/>
          </p:cNvSpPr>
          <p:nvPr>
            <p:ph type="ftr" sz="quarter" idx="3"/>
          </p:nvPr>
        </p:nvSpPr>
        <p:spPr>
          <a:xfrm>
            <a:off x="4250265" y="8468518"/>
            <a:ext cx="8517467" cy="376237"/>
          </a:xfrm>
          <a:prstGeom prst="rect">
            <a:avLst/>
          </a:prstGeom>
        </p:spPr>
        <p:txBody>
          <a:bodyPr vert="horz" lIns="0" tIns="0" rIns="0" bIns="0" rtlCol="0" anchor="ctr">
            <a:normAutofit/>
          </a:bodyPr>
          <a:lstStyle>
            <a:lvl1pPr algn="ctr">
              <a:defRPr sz="1000" b="0" i="0" spc="-80" baseline="0">
                <a:solidFill>
                  <a:schemeClr val="bg2">
                    <a:lumMod val="50000"/>
                  </a:schemeClr>
                </a:solidFill>
                <a:latin typeface="Helvetica" charset="0"/>
                <a:ea typeface="Helvetica" charset="0"/>
                <a:cs typeface="Helvetica" charset="0"/>
              </a:defRPr>
            </a:lvl1pPr>
          </a:lstStyle>
          <a:p>
            <a:r>
              <a:rPr lang="it-IT" dirty="0"/>
              <a:t>Università di Pisa, Corso di didattica trasversale (LABCD5) “Curare e conservare il dato per la ricerca” – 18 </a:t>
            </a:r>
            <a:r>
              <a:rPr lang="it-IT" dirty="0" err="1"/>
              <a:t>Dic</a:t>
            </a:r>
            <a:r>
              <a:rPr lang="it-IT" dirty="0"/>
              <a:t> 2018 </a:t>
            </a:r>
            <a:endParaRPr lang="en-US" dirty="0"/>
          </a:p>
        </p:txBody>
      </p:sp>
      <p:sp>
        <p:nvSpPr>
          <p:cNvPr id="3" name="Slide Number Placeholder 2"/>
          <p:cNvSpPr>
            <a:spLocks noGrp="1"/>
          </p:cNvSpPr>
          <p:nvPr>
            <p:ph type="sldNum" sz="quarter" idx="4"/>
          </p:nvPr>
        </p:nvSpPr>
        <p:spPr>
          <a:xfrm>
            <a:off x="14630400" y="8386764"/>
            <a:ext cx="508000" cy="376237"/>
          </a:xfrm>
          <a:prstGeom prst="rect">
            <a:avLst/>
          </a:prstGeom>
        </p:spPr>
        <p:txBody>
          <a:bodyPr vert="horz" lIns="91440" tIns="45720" rIns="91440" bIns="45720" rtlCol="0" anchor="ctr"/>
          <a:lstStyle>
            <a:lvl1pPr algn="r">
              <a:defRPr sz="140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sp>
        <p:nvSpPr>
          <p:cNvPr id="4" name="Title Placeholder 3"/>
          <p:cNvSpPr>
            <a:spLocks noGrp="1"/>
          </p:cNvSpPr>
          <p:nvPr>
            <p:ph type="title"/>
          </p:nvPr>
        </p:nvSpPr>
        <p:spPr>
          <a:xfrm>
            <a:off x="1117600" y="487363"/>
            <a:ext cx="14020800" cy="1766887"/>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5" name="Text Placeholder 4"/>
          <p:cNvSpPr>
            <a:spLocks noGrp="1"/>
          </p:cNvSpPr>
          <p:nvPr>
            <p:ph type="body" idx="1"/>
          </p:nvPr>
        </p:nvSpPr>
        <p:spPr>
          <a:xfrm>
            <a:off x="1117600" y="2433638"/>
            <a:ext cx="14020800" cy="580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3912214"/>
      </p:ext>
    </p:extLst>
  </p:cSld>
  <p:clrMap bg1="lt1" tx1="dk1" bg2="lt2" tx2="dk2" accent1="accent1" accent2="accent2" accent3="accent3" accent4="accent4" accent5="accent5" accent6="accent6" hlink="hlink" folHlink="folHlink"/>
  <p:sldLayoutIdLst>
    <p:sldLayoutId id="2147484431" r:id="rId1"/>
    <p:sldLayoutId id="2147484432" r:id="rId2"/>
    <p:sldLayoutId id="2147484433" r:id="rId3"/>
    <p:sldLayoutId id="2147484434" r:id="rId4"/>
    <p:sldLayoutId id="2147484435" r:id="rId5"/>
    <p:sldLayoutId id="2147484436" r:id="rId6"/>
    <p:sldLayoutId id="2147484437" r:id="rId7"/>
    <p:sldLayoutId id="2147484438" r:id="rId8"/>
    <p:sldLayoutId id="2147484439" r:id="rId9"/>
    <p:sldLayoutId id="2147484440" r:id="rId10"/>
    <p:sldLayoutId id="2147484441" r:id="rId11"/>
    <p:sldLayoutId id="2147484442" r:id="rId12"/>
    <p:sldLayoutId id="2147484443" r:id="rId13"/>
    <p:sldLayoutId id="2147484444" r:id="rId14"/>
    <p:sldLayoutId id="2147484445" r:id="rId15"/>
    <p:sldLayoutId id="2147484446" r:id="rId16"/>
    <p:sldLayoutId id="2147484447" r:id="rId17"/>
    <p:sldLayoutId id="2147484448" r:id="rId18"/>
    <p:sldLayoutId id="2147484449" r:id="rId19"/>
    <p:sldLayoutId id="2147484450" r:id="rId20"/>
    <p:sldLayoutId id="2147484451" r:id="rId21"/>
    <p:sldLayoutId id="2147484452" r:id="rId22"/>
    <p:sldLayoutId id="2147484453" r:id="rId23"/>
    <p:sldLayoutId id="2147484454" r:id="rId24"/>
    <p:sldLayoutId id="2147484455" r:id="rId25"/>
    <p:sldLayoutId id="2147484456" r:id="rId26"/>
    <p:sldLayoutId id="2147484457" r:id="rId27"/>
    <p:sldLayoutId id="2147484458" r:id="rId28"/>
    <p:sldLayoutId id="2147484459" r:id="rId29"/>
    <p:sldLayoutId id="2147484460" r:id="rId30"/>
    <p:sldLayoutId id="2147484461" r:id="rId31"/>
    <p:sldLayoutId id="2147484462" r:id="rId32"/>
    <p:sldLayoutId id="2147484463" r:id="rId33"/>
    <p:sldLayoutId id="2147484464" r:id="rId34"/>
    <p:sldLayoutId id="2147484465" r:id="rId35"/>
    <p:sldLayoutId id="2147484466" r:id="rId36"/>
    <p:sldLayoutId id="2147484467" r:id="rId37"/>
    <p:sldLayoutId id="2147484468" r:id="rId38"/>
    <p:sldLayoutId id="2147484469" r:id="rId39"/>
    <p:sldLayoutId id="2147484470" r:id="rId40"/>
    <p:sldLayoutId id="2147484471" r:id="rId41"/>
    <p:sldLayoutId id="2147484472" r:id="rId42"/>
    <p:sldLayoutId id="2147484473" r:id="rId43"/>
    <p:sldLayoutId id="2147484474" r:id="rId44"/>
    <p:sldLayoutId id="2147484475" r:id="rId45"/>
    <p:sldLayoutId id="2147484476" r:id="rId46"/>
    <p:sldLayoutId id="2147484477" r:id="rId47"/>
    <p:sldLayoutId id="2147484478" r:id="rId48"/>
    <p:sldLayoutId id="2147484479" r:id="rId49"/>
    <p:sldLayoutId id="2147484480" r:id="rId50"/>
    <p:sldLayoutId id="2147484481" r:id="rId51"/>
    <p:sldLayoutId id="2147484482" r:id="rId52"/>
    <p:sldLayoutId id="2147484483" r:id="rId53"/>
    <p:sldLayoutId id="2147484484" r:id="rId54"/>
    <p:sldLayoutId id="2147484485" r:id="rId55"/>
    <p:sldLayoutId id="2147484486" r:id="rId56"/>
    <p:sldLayoutId id="2147484487" r:id="rId57"/>
    <p:sldLayoutId id="2147484488" r:id="rId58"/>
  </p:sldLayoutIdLst>
  <p:transition spd="med"/>
  <p:hf sldNum="0" hdr="0" dt="0"/>
  <p:txStyles>
    <p:titleStyle>
      <a:lvl1pPr marL="0" marR="0" indent="0"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Helvetica" charset="0"/>
          <a:ea typeface="Helvetica" charset="0"/>
          <a:cs typeface="Helvetica" charset="0"/>
          <a:sym typeface="Helvetica Light"/>
        </a:defRPr>
      </a:lvl1pPr>
      <a:lvl2pPr marL="0" marR="0" indent="228594"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2pPr>
      <a:lvl3pPr marL="0" marR="0" indent="457189"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3pPr>
      <a:lvl4pPr marL="0" marR="0" indent="685783"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4pPr>
      <a:lvl5pPr marL="0" marR="0" indent="914377"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5pPr>
      <a:lvl6pPr marL="0" marR="0" indent="1142971"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6pPr>
      <a:lvl7pPr marL="0" marR="0" indent="1371566"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7pPr>
      <a:lvl8pPr marL="0" marR="0" indent="1600160"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8pPr>
      <a:lvl9pPr marL="0" marR="0" indent="1828754"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9pPr>
    </p:titleStyle>
    <p:bodyStyle>
      <a:lvl1pPr marL="395101" marR="0" indent="-395101" algn="l" defTabSz="547673" rtl="0" eaLnBrk="1" latinLnBrk="0" hangingPunct="1">
        <a:lnSpc>
          <a:spcPct val="100000"/>
        </a:lnSpc>
        <a:spcBef>
          <a:spcPts val="3900"/>
        </a:spcBef>
        <a:spcAft>
          <a:spcPts val="0"/>
        </a:spcAft>
        <a:buClrTx/>
        <a:buSzPct val="75000"/>
        <a:buFontTx/>
        <a:buBlip>
          <a:blip r:embed="rId60"/>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61"/>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6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1pPr>
      <a:lvl2pPr marL="0" marR="0" indent="228594"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2pPr>
      <a:lvl3pPr marL="0" marR="0" indent="457189"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3pPr>
      <a:lvl4pPr marL="0" marR="0" indent="685783"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4pPr>
      <a:lvl5pPr marL="0" marR="0" indent="914377"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5pPr>
      <a:lvl6pPr marL="0" marR="0" indent="1142971"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6pPr>
      <a:lvl7pPr marL="0" marR="0" indent="1371566"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7pPr>
      <a:lvl8pPr marL="0" marR="0" indent="1600160"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8pPr>
      <a:lvl9pPr marL="0" marR="0" indent="1828754"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1" orient="horz" pos="2880">
          <p15:clr>
            <a:srgbClr val="F26B43"/>
          </p15:clr>
        </p15:guide>
        <p15:guide id="2" pos="5120">
          <p15:clr>
            <a:srgbClr val="F26B43"/>
          </p15:clr>
        </p15:guide>
        <p15:guide id="3" pos="448">
          <p15:clr>
            <a:srgbClr val="F26B43"/>
          </p15:clr>
        </p15:guide>
        <p15:guide id="4" pos="8567">
          <p15:clr>
            <a:srgbClr val="F26B43"/>
          </p15:clr>
        </p15:guide>
        <p15:guide id="5" orient="horz" pos="499">
          <p15:clr>
            <a:srgbClr val="F26B43"/>
          </p15:clr>
        </p15:guide>
        <p15:guide id="6" orient="horz" pos="467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89"/>
          <p:cNvSpPr txBox="1">
            <a:spLocks noGrp="1"/>
          </p:cNvSpPr>
          <p:nvPr>
            <p:ph type="ftr" idx="11"/>
          </p:nvPr>
        </p:nvSpPr>
        <p:spPr>
          <a:xfrm>
            <a:off x="4249738" y="8467725"/>
            <a:ext cx="8518525" cy="376238"/>
          </a:xfrm>
          <a:prstGeom prst="rect">
            <a:avLst/>
          </a:prstGeom>
          <a:noFill/>
          <a:ln>
            <a:noFill/>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A6A6A"/>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0"/>
              </a:spcBef>
              <a:spcAft>
                <a:spcPts val="0"/>
              </a:spcAft>
              <a:buClr>
                <a:srgbClr val="000000"/>
              </a:buClr>
              <a:buSzPts val="1400"/>
              <a:buFont typeface="Arial"/>
              <a:buNone/>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 name="Google Shape;7;p89"/>
          <p:cNvSpPr txBox="1">
            <a:spLocks noGrp="1"/>
          </p:cNvSpPr>
          <p:nvPr>
            <p:ph type="sldNum" idx="12"/>
          </p:nvPr>
        </p:nvSpPr>
        <p:spPr>
          <a:xfrm>
            <a:off x="14630400" y="8386763"/>
            <a:ext cx="508000" cy="37623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it-IT"/>
              <a:t>‹N›</a:t>
            </a:fld>
            <a:endParaRPr/>
          </a:p>
        </p:txBody>
      </p:sp>
      <p:sp>
        <p:nvSpPr>
          <p:cNvPr id="8" name="Google Shape;8;p89"/>
          <p:cNvSpPr txBox="1">
            <a:spLocks noGrp="1"/>
          </p:cNvSpPr>
          <p:nvPr>
            <p:ph type="title"/>
          </p:nvPr>
        </p:nvSpPr>
        <p:spPr>
          <a:xfrm>
            <a:off x="1117600" y="487363"/>
            <a:ext cx="14020801" cy="176688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74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1400"/>
              <a:buFont typeface="Arial"/>
              <a:buNone/>
              <a:defRPr sz="74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1400"/>
              <a:buFont typeface="Arial"/>
              <a:buNone/>
              <a:defRPr sz="74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1400"/>
              <a:buFont typeface="Arial"/>
              <a:buNone/>
              <a:defRPr sz="74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1400"/>
              <a:buFont typeface="Arial"/>
              <a:buNone/>
              <a:defRPr sz="74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 name="Google Shape;9;p89"/>
          <p:cNvSpPr txBox="1">
            <a:spLocks noGrp="1"/>
          </p:cNvSpPr>
          <p:nvPr>
            <p:ph type="body" idx="1"/>
          </p:nvPr>
        </p:nvSpPr>
        <p:spPr>
          <a:xfrm>
            <a:off x="1117600" y="2433638"/>
            <a:ext cx="14020801" cy="5802312"/>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L="914400" marR="0" lvl="1"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L="3200400" marR="0" lvl="6"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L="3657600" marR="0" lvl="7"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L="4114800" marR="0" lvl="8"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2592163196"/>
      </p:ext>
    </p:extLst>
  </p:cSld>
  <p:clrMap bg1="lt1" tx1="dk1" bg2="dk2" tx2="lt2" accent1="accent1" accent2="accent2" accent3="accent3" accent4="accent4" accent5="accent5" accent6="accent6" hlink="hlink" folHlink="folHlink"/>
  <p:sldLayoutIdLst>
    <p:sldLayoutId id="2147484538" r:id="rId1"/>
    <p:sldLayoutId id="2147484539" r:id="rId2"/>
    <p:sldLayoutId id="2147484540" r:id="rId3"/>
    <p:sldLayoutId id="2147484541" r:id="rId4"/>
    <p:sldLayoutId id="2147484542" r:id="rId5"/>
    <p:sldLayoutId id="2147484543" r:id="rId6"/>
    <p:sldLayoutId id="2147484544" r:id="rId7"/>
    <p:sldLayoutId id="2147484545" r:id="rId8"/>
    <p:sldLayoutId id="2147484546" r:id="rId9"/>
    <p:sldLayoutId id="2147484547" r:id="rId10"/>
    <p:sldLayoutId id="2147484548" r:id="rId11"/>
    <p:sldLayoutId id="2147484549" r:id="rId12"/>
    <p:sldLayoutId id="2147484550" r:id="rId13"/>
    <p:sldLayoutId id="2147484551" r:id="rId14"/>
    <p:sldLayoutId id="2147484552" r:id="rId15"/>
    <p:sldLayoutId id="2147484553" r:id="rId16"/>
    <p:sldLayoutId id="2147484554" r:id="rId17"/>
    <p:sldLayoutId id="2147484555" r:id="rId18"/>
    <p:sldLayoutId id="2147484556" r:id="rId19"/>
    <p:sldLayoutId id="2147484557" r:id="rId20"/>
    <p:sldLayoutId id="2147484558" r:id="rId21"/>
    <p:sldLayoutId id="2147484559" r:id="rId22"/>
    <p:sldLayoutId id="2147484560" r:id="rId23"/>
    <p:sldLayoutId id="2147484561" r:id="rId24"/>
    <p:sldLayoutId id="2147484562" r:id="rId25"/>
    <p:sldLayoutId id="2147484563" r:id="rId26"/>
    <p:sldLayoutId id="2147484564" r:id="rId27"/>
    <p:sldLayoutId id="2147484565" r:id="rId28"/>
    <p:sldLayoutId id="2147484566" r:id="rId29"/>
    <p:sldLayoutId id="2147484567" r:id="rId30"/>
    <p:sldLayoutId id="2147484568" r:id="rId31"/>
    <p:sldLayoutId id="2147484569" r:id="rId32"/>
    <p:sldLayoutId id="2147484570" r:id="rId33"/>
    <p:sldLayoutId id="2147484571" r:id="rId34"/>
    <p:sldLayoutId id="2147484572" r:id="rId35"/>
    <p:sldLayoutId id="2147484573" r:id="rId36"/>
    <p:sldLayoutId id="2147484574" r:id="rId37"/>
    <p:sldLayoutId id="2147484575" r:id="rId38"/>
    <p:sldLayoutId id="2147484576" r:id="rId39"/>
    <p:sldLayoutId id="2147484577" r:id="rId40"/>
    <p:sldLayoutId id="2147484578" r:id="rId41"/>
    <p:sldLayoutId id="2147484579" r:id="rId42"/>
    <p:sldLayoutId id="2147484580" r:id="rId43"/>
    <p:sldLayoutId id="2147484581" r:id="rId44"/>
    <p:sldLayoutId id="2147484582" r:id="rId45"/>
    <p:sldLayoutId id="2147484583" r:id="rId46"/>
    <p:sldLayoutId id="2147484584" r:id="rId47"/>
    <p:sldLayoutId id="2147484585" r:id="rId48"/>
    <p:sldLayoutId id="2147484586" r:id="rId49"/>
    <p:sldLayoutId id="2147484587" r:id="rId50"/>
    <p:sldLayoutId id="2147484588" r:id="rId51"/>
    <p:sldLayoutId id="2147484589" r:id="rId52"/>
    <p:sldLayoutId id="2147484590" r:id="rId53"/>
    <p:sldLayoutId id="2147484591" r:id="rId54"/>
    <p:sldLayoutId id="2147484592" r:id="rId55"/>
    <p:sldLayoutId id="2147484593" r:id="rId56"/>
    <p:sldLayoutId id="2147484594" r:id="rId57"/>
    <p:sldLayoutId id="2147484595" r:id="rId58"/>
    <p:sldLayoutId id="2147484596" r:id="rId5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hyperlink" Target="https://orcid.org/0000-0003-0506-046X" TargetMode="External"/><Relationship Id="rId7" Type="http://schemas.openxmlformats.org/officeDocument/2006/relationships/image" Target="../media/image76.jpg"/><Relationship Id="rId12" Type="http://schemas.openxmlformats.org/officeDocument/2006/relationships/image" Target="../media/image81.png"/><Relationship Id="rId2" Type="http://schemas.openxmlformats.org/officeDocument/2006/relationships/notesSlide" Target="../notesSlides/notesSlide1.xml"/><Relationship Id="rId1" Type="http://schemas.openxmlformats.org/officeDocument/2006/relationships/slideLayout" Target="../slideLayouts/slideLayout304.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hyperlink" Target="https://it.wikipedia.org/wiki/Justus_Sustermans" TargetMode="External"/><Relationship Id="rId7" Type="http://schemas.openxmlformats.org/officeDocument/2006/relationships/diagramData" Target="../diagrams/data1.xml"/><Relationship Id="rId2" Type="http://schemas.openxmlformats.org/officeDocument/2006/relationships/hyperlink" Target="https://it.wikipedia.org/wiki/Ritratto_di_Galileo_Galilei" TargetMode="External"/><Relationship Id="rId1" Type="http://schemas.openxmlformats.org/officeDocument/2006/relationships/slideLayout" Target="../slideLayouts/slideLayout31.xml"/><Relationship Id="rId6" Type="http://schemas.openxmlformats.org/officeDocument/2006/relationships/image" Target="../media/image82.jpg"/><Relationship Id="rId11" Type="http://schemas.microsoft.com/office/2007/relationships/diagramDrawing" Target="../diagrams/drawing1.xml"/><Relationship Id="rId5" Type="http://schemas.openxmlformats.org/officeDocument/2006/relationships/hyperlink" Target="https://it.wikipedia.org/wiki/Firenze" TargetMode="External"/><Relationship Id="rId10" Type="http://schemas.openxmlformats.org/officeDocument/2006/relationships/diagramColors" Target="../diagrams/colors1.xml"/><Relationship Id="rId4" Type="http://schemas.openxmlformats.org/officeDocument/2006/relationships/hyperlink" Target="https://it.wikipedia.org/wiki/Galleria_degli_Uffizi" TargetMode="External"/><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28.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8.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hyperlink" Target="https://ec.europa.eu/research/participants/docs/h2020-funding-guide/other/event210421.htm" TargetMode="External"/><Relationship Id="rId5" Type="http://schemas.openxmlformats.org/officeDocument/2006/relationships/image" Target="../media/image85.png"/><Relationship Id="rId4" Type="http://schemas.openxmlformats.org/officeDocument/2006/relationships/image" Target="../media/image8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7.xml"/><Relationship Id="rId1" Type="http://schemas.openxmlformats.org/officeDocument/2006/relationships/tags" Target="../tags/tag1.xml"/><Relationship Id="rId4" Type="http://schemas.openxmlformats.org/officeDocument/2006/relationships/hyperlink" Target="https://ec.europa.eu/research/participants/docs/h2020-funding-guide/other/event210421.htm"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ec.europa.eu/research/participants/docs/h2020-funding-guide/other/event210421.htm" TargetMode="Externa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hyperlink" Target="https://ec.europa.eu/research/participants/docs/h2020-funding-guide/other/event210421.htm" TargetMode="Externa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sv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92.png"/><Relationship Id="rId11" Type="http://schemas.openxmlformats.org/officeDocument/2006/relationships/image" Target="../media/image97.sv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svg"/><Relationship Id="rId9" Type="http://schemas.openxmlformats.org/officeDocument/2006/relationships/image" Target="../media/image95.svg"/></Relationships>
</file>

<file path=ppt/slides/_rels/slide20.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8.png"/><Relationship Id="rId7" Type="http://schemas.openxmlformats.org/officeDocument/2006/relationships/hyperlink" Target="https://www.emeraldgrouppublishing.com/our-services/authors/publish-us/publish-open-access" TargetMode="External"/><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 Id="rId9" Type="http://schemas.openxmlformats.org/officeDocument/2006/relationships/image" Target="../media/image103.png"/></Relationships>
</file>

<file path=ppt/slides/_rels/slide21.xml.rels><?xml version="1.0" encoding="UTF-8" standalone="yes"?>
<Relationships xmlns="http://schemas.openxmlformats.org/package/2006/relationships"><Relationship Id="rId8" Type="http://schemas.openxmlformats.org/officeDocument/2006/relationships/hyperlink" Target="https://open-research-europe.ec.europa.eu/" TargetMode="External"/><Relationship Id="rId3" Type="http://schemas.openxmlformats.org/officeDocument/2006/relationships/hyperlink" Target="https://scoap3.org/" TargetMode="External"/><Relationship Id="rId7" Type="http://schemas.openxmlformats.org/officeDocument/2006/relationships/hyperlink" Target="https://gatesopenresearch.org/" TargetMode="External"/><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hyperlink" Target="https://wellcomeopenresearch.org/" TargetMode="External"/><Relationship Id="rId5" Type="http://schemas.openxmlformats.org/officeDocument/2006/relationships/hyperlink" Target="https://riviste.unimi.it/" TargetMode="External"/><Relationship Id="rId4" Type="http://schemas.openxmlformats.org/officeDocument/2006/relationships/hyperlink" Target="http://www.archcalc.cnr.it/"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7287/peerj.preprints.27580v1" TargetMode="External"/><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image" Target="../media/image104.png"/></Relationships>
</file>

<file path=ppt/slides/_rels/slide2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88.png"/><Relationship Id="rId7" Type="http://schemas.openxmlformats.org/officeDocument/2006/relationships/image" Target="../media/image108.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107.png"/><Relationship Id="rId5" Type="http://schemas.openxmlformats.org/officeDocument/2006/relationships/image" Target="../media/image106.png"/><Relationship Id="rId10" Type="http://schemas.openxmlformats.org/officeDocument/2006/relationships/image" Target="../media/image91.png"/><Relationship Id="rId4" Type="http://schemas.openxmlformats.org/officeDocument/2006/relationships/image" Target="../media/image105.png"/><Relationship Id="rId9" Type="http://schemas.openxmlformats.org/officeDocument/2006/relationships/image" Target="../media/image110.png"/></Relationships>
</file>

<file path=ppt/slides/_rels/slide2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6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www.opendoar.org/" TargetMode="External"/><Relationship Id="rId2" Type="http://schemas.openxmlformats.org/officeDocument/2006/relationships/notesSlide" Target="../notesSlides/notesSlide14.xml"/><Relationship Id="rId1" Type="http://schemas.openxmlformats.org/officeDocument/2006/relationships/slideLayout" Target="../slideLayouts/slideLayout31.xml"/><Relationship Id="rId4" Type="http://schemas.openxmlformats.org/officeDocument/2006/relationships/hyperlink" Target="http://www.re3data.or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6.xml"/></Relationships>
</file>

<file path=ppt/slides/_rels/slide30.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84.xml"/></Relationships>
</file>

<file path=ppt/slides/_rels/slide31.xml.rels><?xml version="1.0" encoding="UTF-8" standalone="yes"?>
<Relationships xmlns="http://schemas.openxmlformats.org/package/2006/relationships"><Relationship Id="rId3" Type="http://schemas.openxmlformats.org/officeDocument/2006/relationships/hyperlink" Target="https://hal.archives-ouvertes.fr/" TargetMode="External"/><Relationship Id="rId2" Type="http://schemas.openxmlformats.org/officeDocument/2006/relationships/hyperlink" Target="http://oad.simmons.edu/oadwiki/Disciplinary_repositories" TargetMode="External"/><Relationship Id="rId1" Type="http://schemas.openxmlformats.org/officeDocument/2006/relationships/slideLayout" Target="../slideLayouts/slideLayout32.xml"/><Relationship Id="rId6" Type="http://schemas.openxmlformats.org/officeDocument/2006/relationships/hyperlink" Target="http://www.zenodo.org/" TargetMode="External"/><Relationship Id="rId5" Type="http://schemas.openxmlformats.org/officeDocument/2006/relationships/hyperlink" Target="https://www.re3data.org/" TargetMode="External"/><Relationship Id="rId4" Type="http://schemas.openxmlformats.org/officeDocument/2006/relationships/hyperlink" Target="https://v2.sherpa.ac.uk/opendoar/"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4.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hyperlink" Target="https://creativecommons.it/" TargetMode="Externa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3" Type="http://schemas.openxmlformats.org/officeDocument/2006/relationships/hyperlink" Target="https://doaj.org/" TargetMode="External"/><Relationship Id="rId2" Type="http://schemas.openxmlformats.org/officeDocument/2006/relationships/hyperlink" Target="http://www.sherpa.ac.uk/romeo/search.php" TargetMode="External"/><Relationship Id="rId1" Type="http://schemas.openxmlformats.org/officeDocument/2006/relationships/slideLayout" Target="../slideLayouts/slideLayout32.xml"/><Relationship Id="rId4" Type="http://schemas.openxmlformats.org/officeDocument/2006/relationships/hyperlink" Target="https://thinkchecksubmit.org/journal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hyperlink" Target="http://www.re3data.org/" TargetMode="Externa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tiff"/><Relationship Id="rId1" Type="http://schemas.openxmlformats.org/officeDocument/2006/relationships/slideLayout" Target="../slideLayouts/slideLayout13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1.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6.png"/><Relationship Id="rId7" Type="http://schemas.openxmlformats.org/officeDocument/2006/relationships/hyperlink" Target="http://ec.europa.eu/newsroom/dae/document.cfm?doc_id=51636" TargetMode="External"/><Relationship Id="rId2" Type="http://schemas.openxmlformats.org/officeDocument/2006/relationships/notesSlide" Target="../notesSlides/notesSlide15.xml"/><Relationship Id="rId1" Type="http://schemas.openxmlformats.org/officeDocument/2006/relationships/slideLayout" Target="../slideLayouts/slideLayout212.xml"/><Relationship Id="rId6" Type="http://schemas.openxmlformats.org/officeDocument/2006/relationships/image" Target="../media/image118.png"/><Relationship Id="rId11" Type="http://schemas.openxmlformats.org/officeDocument/2006/relationships/image" Target="../media/image121.png"/><Relationship Id="rId5" Type="http://schemas.openxmlformats.org/officeDocument/2006/relationships/hyperlink" Target="http://ec.europa.eu/research/openscience/pdf/os_skills_wgreport_final.pdf" TargetMode="External"/><Relationship Id="rId10" Type="http://schemas.openxmlformats.org/officeDocument/2006/relationships/image" Target="../media/image120.png"/><Relationship Id="rId4" Type="http://schemas.openxmlformats.org/officeDocument/2006/relationships/image" Target="../media/image117.png"/><Relationship Id="rId9" Type="http://schemas.openxmlformats.org/officeDocument/2006/relationships/hyperlink" Target="about:blank"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www.eoscsecretariat.eu/" TargetMode="External"/><Relationship Id="rId2" Type="http://schemas.openxmlformats.org/officeDocument/2006/relationships/notesSlide" Target="../notesSlides/notesSlide16.xml"/><Relationship Id="rId1" Type="http://schemas.openxmlformats.org/officeDocument/2006/relationships/slideLayout" Target="../slideLayouts/slideLayout196.xml"/><Relationship Id="rId6" Type="http://schemas.openxmlformats.org/officeDocument/2006/relationships/image" Target="../media/image122.png"/><Relationship Id="rId5" Type="http://schemas.openxmlformats.org/officeDocument/2006/relationships/hyperlink" Target="https://www.eosc-portal.eu/" TargetMode="External"/><Relationship Id="rId4" Type="http://schemas.openxmlformats.org/officeDocument/2006/relationships/hyperlink" Target="https://ec.europa.eu/research/openscience/index.cfm?pg=open-science-cloud"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hyperlink" Target="https://www.coalition-s.org/" TargetMode="External"/><Relationship Id="rId1" Type="http://schemas.openxmlformats.org/officeDocument/2006/relationships/slideLayout" Target="../slideLayouts/slideLayout245.xml"/></Relationships>
</file>

<file path=ppt/slides/_rels/slide4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7.xml"/><Relationship Id="rId1" Type="http://schemas.openxmlformats.org/officeDocument/2006/relationships/slideLayout" Target="../slideLayouts/slideLayout195.xml"/></Relationships>
</file>

<file path=ppt/slides/_rels/slide45.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5.png"/><Relationship Id="rId7" Type="http://schemas.openxmlformats.org/officeDocument/2006/relationships/image" Target="../media/image127.png"/><Relationship Id="rId2" Type="http://schemas.openxmlformats.org/officeDocument/2006/relationships/hyperlink" Target="https://esac-initiative.org/about/transformative-agreements/agreement-registry/" TargetMode="External"/><Relationship Id="rId1" Type="http://schemas.openxmlformats.org/officeDocument/2006/relationships/slideLayout" Target="../slideLayouts/slideLayout245.xml"/><Relationship Id="rId6" Type="http://schemas.openxmlformats.org/officeDocument/2006/relationships/image" Target="../media/image126.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129.png"/></Relationships>
</file>

<file path=ppt/slides/_rels/slide4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8.xml"/><Relationship Id="rId1" Type="http://schemas.openxmlformats.org/officeDocument/2006/relationships/slideLayout" Target="../slideLayouts/slideLayout195.xml"/><Relationship Id="rId4" Type="http://schemas.openxmlformats.org/officeDocument/2006/relationships/hyperlink" Target="https://journalcheckertool.org/"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134.xml"/></Relationships>
</file>

<file path=ppt/slides/_rels/slide4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9.xml"/><Relationship Id="rId1" Type="http://schemas.openxmlformats.org/officeDocument/2006/relationships/slideLayout" Target="../slideLayouts/slideLayout135.xml"/><Relationship Id="rId5" Type="http://schemas.openxmlformats.org/officeDocument/2006/relationships/image" Target="../media/image115.png"/><Relationship Id="rId4" Type="http://schemas.openxmlformats.org/officeDocument/2006/relationships/image" Target="../media/image114.tif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 Id="rId4" Type="http://schemas.openxmlformats.org/officeDocument/2006/relationships/hyperlink" Target="https://v2.sherpa.ac.uk/romeo/"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v2.sherpa.ac.uk/romeo/" TargetMode="External"/><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ec.europa.eu/research/participants/data/ref/h2020/other/hi/oa-pilot/h2020-oa-guide-model-for-publishing-a_en.pdf"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coalition-s.org/rights-retention-strategy/" TargetMode="External"/><Relationship Id="rId2" Type="http://schemas.openxmlformats.org/officeDocument/2006/relationships/image" Target="../media/image136.png"/><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hyperlink" Target="http://doi.org/10.5281/zenodo.4600688" TargetMode="Externa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2" Type="http://schemas.openxmlformats.org/officeDocument/2006/relationships/hyperlink" Target="http://doi.org/10.5281/zenodo.4600688" TargetMode="Externa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treemaps.intact-project.org/"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0.xml"/><Relationship Id="rId1" Type="http://schemas.openxmlformats.org/officeDocument/2006/relationships/slideLayout" Target="../slideLayouts/slideLayout135.xml"/><Relationship Id="rId5" Type="http://schemas.openxmlformats.org/officeDocument/2006/relationships/image" Target="../media/image115.png"/><Relationship Id="rId4" Type="http://schemas.openxmlformats.org/officeDocument/2006/relationships/image" Target="../media/image114.tiff"/></Relationships>
</file>

<file path=ppt/slides/_rels/slide63.xml.rels><?xml version="1.0" encoding="UTF-8" standalone="yes"?>
<Relationships xmlns="http://schemas.openxmlformats.org/package/2006/relationships"><Relationship Id="rId8" Type="http://schemas.openxmlformats.org/officeDocument/2006/relationships/image" Target="../media/image143.png"/><Relationship Id="rId13" Type="http://schemas.openxmlformats.org/officeDocument/2006/relationships/image" Target="../media/image148.svg"/><Relationship Id="rId3" Type="http://schemas.openxmlformats.org/officeDocument/2006/relationships/image" Target="../media/image138.svg"/><Relationship Id="rId7" Type="http://schemas.openxmlformats.org/officeDocument/2006/relationships/image" Target="../media/image142.svg"/><Relationship Id="rId12" Type="http://schemas.openxmlformats.org/officeDocument/2006/relationships/image" Target="../media/image147.png"/><Relationship Id="rId2" Type="http://schemas.openxmlformats.org/officeDocument/2006/relationships/image" Target="../media/image137.png"/><Relationship Id="rId1" Type="http://schemas.openxmlformats.org/officeDocument/2006/relationships/slideLayout" Target="../slideLayouts/slideLayout96.xml"/><Relationship Id="rId6" Type="http://schemas.openxmlformats.org/officeDocument/2006/relationships/image" Target="../media/image141.png"/><Relationship Id="rId11" Type="http://schemas.openxmlformats.org/officeDocument/2006/relationships/image" Target="../media/image146.svg"/><Relationship Id="rId5" Type="http://schemas.openxmlformats.org/officeDocument/2006/relationships/image" Target="../media/image140.svg"/><Relationship Id="rId15" Type="http://schemas.openxmlformats.org/officeDocument/2006/relationships/image" Target="../media/image150.svg"/><Relationship Id="rId10" Type="http://schemas.openxmlformats.org/officeDocument/2006/relationships/image" Target="../media/image145.png"/><Relationship Id="rId4" Type="http://schemas.openxmlformats.org/officeDocument/2006/relationships/image" Target="../media/image139.png"/><Relationship Id="rId9" Type="http://schemas.openxmlformats.org/officeDocument/2006/relationships/image" Target="../media/image144.svg"/><Relationship Id="rId14" Type="http://schemas.openxmlformats.org/officeDocument/2006/relationships/image" Target="../media/image149.png"/></Relationships>
</file>

<file path=ppt/slides/_rels/slide64.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66.xml.rels><?xml version="1.0" encoding="UTF-8" standalone="yes"?>
<Relationships xmlns="http://schemas.openxmlformats.org/package/2006/relationships"><Relationship Id="rId2" Type="http://schemas.openxmlformats.org/officeDocument/2006/relationships/image" Target="../media/image152.tiff"/><Relationship Id="rId1" Type="http://schemas.openxmlformats.org/officeDocument/2006/relationships/slideLayout" Target="../slideLayouts/slideLayout55.xml"/></Relationships>
</file>

<file path=ppt/slides/_rels/slide67.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21.xml"/><Relationship Id="rId1" Type="http://schemas.openxmlformats.org/officeDocument/2006/relationships/slideLayout" Target="../slideLayouts/slideLayout75.xml"/><Relationship Id="rId5" Type="http://schemas.openxmlformats.org/officeDocument/2006/relationships/hyperlink" Target="https://unsplash.com/s/photos/coffee?utm_source=unsplash&amp;utm_medium=referral&amp;utm_content=creditCopyText" TargetMode="External"/><Relationship Id="rId4" Type="http://schemas.openxmlformats.org/officeDocument/2006/relationships/hyperlink" Target="https://unsplash.com/@mukulwadhwa?utm_source=unsplash&amp;utm_medium=referral&amp;utm_content=creditCopyText"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6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22.xml"/><Relationship Id="rId1" Type="http://schemas.openxmlformats.org/officeDocument/2006/relationships/slideLayout" Target="../slideLayouts/slideLayout118.xml"/><Relationship Id="rId4" Type="http://schemas.openxmlformats.org/officeDocument/2006/relationships/hyperlink" Target="https://open-research-europe.ec.europa.eu/"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73.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11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75.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112.xml"/></Relationships>
</file>

<file path=ppt/slides/_rels/slide76.xml.rels><?xml version="1.0" encoding="UTF-8" standalone="yes"?>
<Relationships xmlns="http://schemas.openxmlformats.org/package/2006/relationships"><Relationship Id="rId2" Type="http://schemas.openxmlformats.org/officeDocument/2006/relationships/hyperlink" Target="https://open-research-europe.ec.europa.eu/for-authors/tips-for-finding-referees" TargetMode="External"/><Relationship Id="rId1" Type="http://schemas.openxmlformats.org/officeDocument/2006/relationships/slideLayout" Target="../slideLayouts/slideLayout111.xml"/></Relationships>
</file>

<file path=ppt/slides/_rels/slide7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25.xml"/><Relationship Id="rId1" Type="http://schemas.openxmlformats.org/officeDocument/2006/relationships/slideLayout" Target="../slideLayouts/slideLayout112.xml"/></Relationships>
</file>

<file path=ppt/slides/_rels/slide7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26.xml"/><Relationship Id="rId1" Type="http://schemas.openxmlformats.org/officeDocument/2006/relationships/slideLayout" Target="../slideLayouts/slideLayout112.xml"/><Relationship Id="rId5" Type="http://schemas.openxmlformats.org/officeDocument/2006/relationships/image" Target="../media/image58.png"/><Relationship Id="rId4" Type="http://schemas.openxmlformats.org/officeDocument/2006/relationships/image" Target="../media/image159.jpeg"/></Relationships>
</file>

<file path=ppt/slides/_rels/slide7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27.xml"/><Relationship Id="rId1" Type="http://schemas.openxmlformats.org/officeDocument/2006/relationships/slideLayout" Target="../slideLayouts/slideLayout112.xml"/><Relationship Id="rId5" Type="http://schemas.openxmlformats.org/officeDocument/2006/relationships/image" Target="../media/image162.png"/><Relationship Id="rId4" Type="http://schemas.openxmlformats.org/officeDocument/2006/relationships/image" Target="../media/image161.png"/></Relationships>
</file>

<file path=ppt/slides/_rels/slide80.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28.xml"/><Relationship Id="rId1" Type="http://schemas.openxmlformats.org/officeDocument/2006/relationships/slideLayout" Target="../slideLayouts/slideLayout112.xml"/><Relationship Id="rId4" Type="http://schemas.openxmlformats.org/officeDocument/2006/relationships/image" Target="../media/image164.png"/></Relationships>
</file>

<file path=ppt/slides/_rels/slide81.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112.xml"/></Relationships>
</file>

<file path=ppt/slides/_rels/slide82.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84.xml"/></Relationships>
</file>

<file path=ppt/slides/_rels/slide83.xml.rels><?xml version="1.0" encoding="UTF-8" standalone="yes"?>
<Relationships xmlns="http://schemas.openxmlformats.org/package/2006/relationships"><Relationship Id="rId8" Type="http://schemas.openxmlformats.org/officeDocument/2006/relationships/image" Target="../media/image174.svg"/><Relationship Id="rId13" Type="http://schemas.openxmlformats.org/officeDocument/2006/relationships/image" Target="../media/image167.png"/><Relationship Id="rId3" Type="http://schemas.openxmlformats.org/officeDocument/2006/relationships/image" Target="../media/image169.png"/><Relationship Id="rId7" Type="http://schemas.openxmlformats.org/officeDocument/2006/relationships/image" Target="../media/image173.png"/><Relationship Id="rId12" Type="http://schemas.openxmlformats.org/officeDocument/2006/relationships/image" Target="../media/image178.svg"/><Relationship Id="rId2" Type="http://schemas.openxmlformats.org/officeDocument/2006/relationships/image" Target="../media/image168.jpg"/><Relationship Id="rId1" Type="http://schemas.openxmlformats.org/officeDocument/2006/relationships/slideLayout" Target="../slideLayouts/slideLayout67.xml"/><Relationship Id="rId6" Type="http://schemas.openxmlformats.org/officeDocument/2006/relationships/image" Target="../media/image172.svg"/><Relationship Id="rId11" Type="http://schemas.openxmlformats.org/officeDocument/2006/relationships/image" Target="../media/image177.png"/><Relationship Id="rId5" Type="http://schemas.openxmlformats.org/officeDocument/2006/relationships/image" Target="../media/image171.png"/><Relationship Id="rId10" Type="http://schemas.openxmlformats.org/officeDocument/2006/relationships/image" Target="../media/image176.svg"/><Relationship Id="rId4" Type="http://schemas.openxmlformats.org/officeDocument/2006/relationships/image" Target="../media/image170.svg"/><Relationship Id="rId9" Type="http://schemas.openxmlformats.org/officeDocument/2006/relationships/image" Target="../media/image175.png"/></Relationships>
</file>

<file path=ppt/slides/_rels/slide84.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81.xml"/></Relationships>
</file>

<file path=ppt/slides/_rels/slide8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92.xml"/><Relationship Id="rId5" Type="http://schemas.openxmlformats.org/officeDocument/2006/relationships/image" Target="../media/image182.png"/><Relationship Id="rId4" Type="http://schemas.openxmlformats.org/officeDocument/2006/relationships/image" Target="../media/image181.png"/></Relationships>
</file>

<file path=ppt/slides/_rels/slide86.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74.xml"/><Relationship Id="rId6" Type="http://schemas.openxmlformats.org/officeDocument/2006/relationships/image" Target="../media/image187.svg"/><Relationship Id="rId5" Type="http://schemas.openxmlformats.org/officeDocument/2006/relationships/image" Target="../media/image186.png"/><Relationship Id="rId4" Type="http://schemas.openxmlformats.org/officeDocument/2006/relationships/image" Target="../media/image185.png"/></Relationships>
</file>

<file path=ppt/slides/_rels/slide87.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6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89.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04.xml"/></Relationships>
</file>

<file path=ppt/slides/_rels/slide90.xml.rels><?xml version="1.0" encoding="UTF-8" standalone="yes"?>
<Relationships xmlns="http://schemas.openxmlformats.org/package/2006/relationships"><Relationship Id="rId8" Type="http://schemas.openxmlformats.org/officeDocument/2006/relationships/hyperlink" Target="mailto:noad-it@openaire.eu" TargetMode="External"/><Relationship Id="rId13" Type="http://schemas.openxmlformats.org/officeDocument/2006/relationships/image" Target="../media/image191.png"/><Relationship Id="rId3" Type="http://schemas.openxmlformats.org/officeDocument/2006/relationships/image" Target="../media/image33.png"/><Relationship Id="rId7" Type="http://schemas.openxmlformats.org/officeDocument/2006/relationships/image" Target="../media/image24.png"/><Relationship Id="rId12" Type="http://schemas.openxmlformats.org/officeDocument/2006/relationships/hyperlink" Target="https://www.icdi.it/it/attivita/tf-cc" TargetMode="External"/><Relationship Id="rId2" Type="http://schemas.openxmlformats.org/officeDocument/2006/relationships/image" Target="../media/image32.png"/><Relationship Id="rId1" Type="http://schemas.openxmlformats.org/officeDocument/2006/relationships/slideLayout" Target="../slideLayouts/slideLayout104.xml"/><Relationship Id="rId6" Type="http://schemas.openxmlformats.org/officeDocument/2006/relationships/image" Target="../media/image190.png"/><Relationship Id="rId11" Type="http://schemas.openxmlformats.org/officeDocument/2006/relationships/hyperlink" Target="http://www.esfri.eu/" TargetMode="External"/><Relationship Id="rId5" Type="http://schemas.openxmlformats.org/officeDocument/2006/relationships/image" Target="../media/image188.png"/><Relationship Id="rId10" Type="http://schemas.openxmlformats.org/officeDocument/2006/relationships/hyperlink" Target="https://ec.europa.eu/info/research-and-innovation/strategy/european-research-infrastructures_en" TargetMode="External"/><Relationship Id="rId4" Type="http://schemas.openxmlformats.org/officeDocument/2006/relationships/image" Target="../media/image189.png"/><Relationship Id="rId9" Type="http://schemas.openxmlformats.org/officeDocument/2006/relationships/hyperlink" Target="http://www.openaire.eu/"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unsplash.com/@sickle?utm_source=unsplash&amp;utm_medium=referral&amp;utm_content=creditCopyText" TargetMode="External"/><Relationship Id="rId2" Type="http://schemas.openxmlformats.org/officeDocument/2006/relationships/image" Target="../media/image192.jpeg"/><Relationship Id="rId1" Type="http://schemas.openxmlformats.org/officeDocument/2006/relationships/slideLayout" Target="../slideLayouts/slideLayout104.xml"/><Relationship Id="rId4" Type="http://schemas.openxmlformats.org/officeDocument/2006/relationships/hyperlink" Target="https://unsplash.com/s/photos/landscape?utm_source=unsplash&amp;utm_medium=referral&amp;utm_content=creditCopyText"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unsplash.com/s/photos/mission?utm_source=unsplash&amp;utm_medium=referral&amp;utm_content=creditCopyText" TargetMode="External"/><Relationship Id="rId2" Type="http://schemas.openxmlformats.org/officeDocument/2006/relationships/hyperlink" Target="https://unsplash.com/@sushioutlaw?utm_source=unsplash&amp;utm_medium=referral&amp;utm_content=creditCopyText" TargetMode="External"/><Relationship Id="rId1" Type="http://schemas.openxmlformats.org/officeDocument/2006/relationships/slideLayout" Target="../slideLayouts/slideLayout104.xml"/><Relationship Id="rId4" Type="http://schemas.openxmlformats.org/officeDocument/2006/relationships/image" Target="../media/image193.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94.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diagramLayout" Target="../diagrams/layout11.xml"/><Relationship Id="rId18" Type="http://schemas.openxmlformats.org/officeDocument/2006/relationships/diagramLayout" Target="../diagrams/layout12.xml"/><Relationship Id="rId3" Type="http://schemas.openxmlformats.org/officeDocument/2006/relationships/diagramLayout" Target="../diagrams/layout9.xml"/><Relationship Id="rId21" Type="http://schemas.microsoft.com/office/2007/relationships/diagramDrawing" Target="../diagrams/drawing12.xml"/><Relationship Id="rId7" Type="http://schemas.openxmlformats.org/officeDocument/2006/relationships/diagramData" Target="../diagrams/data10.xml"/><Relationship Id="rId12" Type="http://schemas.openxmlformats.org/officeDocument/2006/relationships/diagramData" Target="../diagrams/data11.xml"/><Relationship Id="rId17" Type="http://schemas.openxmlformats.org/officeDocument/2006/relationships/diagramData" Target="../diagrams/data12.xml"/><Relationship Id="rId2" Type="http://schemas.openxmlformats.org/officeDocument/2006/relationships/diagramData" Target="../diagrams/data9.xml"/><Relationship Id="rId16" Type="http://schemas.microsoft.com/office/2007/relationships/diagramDrawing" Target="../diagrams/drawing11.xml"/><Relationship Id="rId20" Type="http://schemas.openxmlformats.org/officeDocument/2006/relationships/diagramColors" Target="../diagrams/colors12.xml"/><Relationship Id="rId1" Type="http://schemas.openxmlformats.org/officeDocument/2006/relationships/slideLayout" Target="../slideLayouts/slideLayout104.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5" Type="http://schemas.openxmlformats.org/officeDocument/2006/relationships/diagramColors" Target="../diagrams/colors11.xml"/><Relationship Id="rId10" Type="http://schemas.openxmlformats.org/officeDocument/2006/relationships/diagramColors" Target="../diagrams/colors10.xml"/><Relationship Id="rId19" Type="http://schemas.openxmlformats.org/officeDocument/2006/relationships/diagramQuickStyle" Target="../diagrams/quickStyle12.xml"/><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diagramQuickStyle" Target="../diagrams/quickStyle11.xml"/></Relationships>
</file>

<file path=ppt/slides/_rels/slide95.xml.rels><?xml version="1.0" encoding="UTF-8" standalone="yes"?>
<Relationships xmlns="http://schemas.openxmlformats.org/package/2006/relationships"><Relationship Id="rId3" Type="http://schemas.openxmlformats.org/officeDocument/2006/relationships/hyperlink" Target="https://unsplash.com/s/photos/craft?utm_source=unsplash&amp;utm_medium=referral&amp;utm_content=creditCopyText" TargetMode="External"/><Relationship Id="rId2" Type="http://schemas.openxmlformats.org/officeDocument/2006/relationships/hyperlink" Target="https://unsplash.com/@nickkarvounis?utm_source=unsplash&amp;utm_medium=referral&amp;utm_content=creditCopyText" TargetMode="External"/><Relationship Id="rId1" Type="http://schemas.openxmlformats.org/officeDocument/2006/relationships/slideLayout" Target="../slideLayouts/slideLayout104.xml"/><Relationship Id="rId4" Type="http://schemas.openxmlformats.org/officeDocument/2006/relationships/image" Target="../media/image194.jpg"/></Relationships>
</file>

<file path=ppt/slides/_rels/slide96.xml.rels><?xml version="1.0" encoding="UTF-8" standalone="yes"?>
<Relationships xmlns="http://schemas.openxmlformats.org/package/2006/relationships"><Relationship Id="rId3" Type="http://schemas.openxmlformats.org/officeDocument/2006/relationships/hyperlink" Target="https://unsplash.com/@realkayls?utm_source=unsplash&amp;utm_medium=referral&amp;utm_content=creditCopyText" TargetMode="External"/><Relationship Id="rId2" Type="http://schemas.openxmlformats.org/officeDocument/2006/relationships/hyperlink" Target="https://www.icdi.it/it/attivita/tf-cc/open-science-cafe" TargetMode="External"/><Relationship Id="rId1" Type="http://schemas.openxmlformats.org/officeDocument/2006/relationships/slideLayout" Target="../slideLayouts/slideLayout104.xml"/><Relationship Id="rId5" Type="http://schemas.openxmlformats.org/officeDocument/2006/relationships/image" Target="../media/image195.jpg"/><Relationship Id="rId4" Type="http://schemas.openxmlformats.org/officeDocument/2006/relationships/hyperlink" Target="https://unsplash.com/s/photos/yoga-training?utm_source=unsplash&amp;utm_medium=referral&amp;utm_content=creditCopyText"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s://unsplash.com/s/photos/light-house?utm_source=unsplash&amp;utm_medium=referral&amp;utm_content=creditCopyText" TargetMode="External"/><Relationship Id="rId2" Type="http://schemas.openxmlformats.org/officeDocument/2006/relationships/hyperlink" Target="https://unsplash.com/@joshnh?utm_source=unsplash&amp;utm_medium=referral&amp;utm_content=creditCopyText" TargetMode="External"/><Relationship Id="rId1" Type="http://schemas.openxmlformats.org/officeDocument/2006/relationships/slideLayout" Target="../slideLayouts/slideLayout104.xml"/><Relationship Id="rId4" Type="http://schemas.openxmlformats.org/officeDocument/2006/relationships/image" Target="../media/image196.jpeg"/></Relationships>
</file>

<file path=ppt/slides/_rels/slide9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mailto:emma.lazzeri@garr.it" TargetMode="External"/><Relationship Id="rId1" Type="http://schemas.openxmlformats.org/officeDocument/2006/relationships/slideLayout" Target="../slideLayouts/slideLayout52.xml"/><Relationship Id="rId5" Type="http://schemas.openxmlformats.org/officeDocument/2006/relationships/image" Target="../media/image198.png"/><Relationship Id="rId4" Type="http://schemas.openxmlformats.org/officeDocument/2006/relationships/image" Target="../media/image1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gd050a8df2a_0_575"/>
          <p:cNvSpPr txBox="1"/>
          <p:nvPr/>
        </p:nvSpPr>
        <p:spPr>
          <a:xfrm>
            <a:off x="2057400" y="6705600"/>
            <a:ext cx="3000000" cy="1184909"/>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it-IT" sz="2100" b="0" i="1" u="none" strike="noStrike" kern="0" cap="none" spc="0" normalizeH="0" baseline="0" noProof="0" dirty="0">
                <a:ln>
                  <a:noFill/>
                </a:ln>
                <a:solidFill>
                  <a:srgbClr val="000000"/>
                </a:solidFill>
                <a:effectLst/>
                <a:uLnTx/>
                <a:uFillTx/>
                <a:latin typeface="Arial"/>
                <a:ea typeface="Arial"/>
                <a:cs typeface="Arial"/>
                <a:sym typeface="Arial"/>
              </a:rPr>
              <a:t>Emma Lazzeri</a:t>
            </a:r>
            <a:endParaRPr kumimoji="0" sz="2100" b="0" i="1"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it-IT" sz="1100" b="0" i="0" u="none" strike="noStrike" kern="0" cap="none" spc="0" normalizeH="0" baseline="0" noProof="0" dirty="0">
                <a:ln>
                  <a:noFill/>
                </a:ln>
                <a:solidFill>
                  <a:srgbClr val="000000"/>
                </a:solidFill>
                <a:effectLst/>
                <a:uLnTx/>
                <a:uFillTx/>
                <a:latin typeface="Arial"/>
                <a:ea typeface="Arial"/>
                <a:cs typeface="Arial"/>
                <a:sym typeface="Arial"/>
              </a:rPr>
              <a:t>GARR e Istituto di Scienza e Tecnologie dell’Informazione «A. Faedo»</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it-IT" sz="1100" b="0" i="0" u="none" strike="noStrike" kern="0" cap="none" spc="0" normalizeH="0" baseline="0" noProof="0" dirty="0">
                <a:ln>
                  <a:noFill/>
                </a:ln>
                <a:solidFill>
                  <a:srgbClr val="000000"/>
                </a:solidFill>
                <a:effectLst/>
                <a:uLnTx/>
                <a:uFillTx/>
                <a:latin typeface="Arial"/>
                <a:ea typeface="Arial"/>
                <a:cs typeface="Arial"/>
                <a:sym typeface="Arial"/>
              </a:rPr>
              <a:t>Consiglio Nazionale delle ricerche</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a:p>
            <a:pPr lvl="0">
              <a:buSzPts val="1100"/>
            </a:pPr>
            <a:r>
              <a:rPr lang="it-IT" sz="1100" u="sng" dirty="0">
                <a:solidFill>
                  <a:srgbClr val="0000FF"/>
                </a:solidFill>
                <a:hlinkClick r:id="rId3"/>
              </a:rPr>
              <a:t>https://orcid.org/0000-0003-0506-046X</a:t>
            </a:r>
            <a:r>
              <a:rPr lang="it-IT" sz="1100" u="sng" dirty="0">
                <a:solidFill>
                  <a:srgbClr val="0000FF"/>
                </a:solidFill>
              </a:rPr>
              <a:t>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634" name="Google Shape;634;gd050a8df2a_0_575"/>
          <p:cNvPicPr preferRelativeResize="0"/>
          <p:nvPr/>
        </p:nvPicPr>
        <p:blipFill rotWithShape="1">
          <a:blip r:embed="rId4">
            <a:alphaModFix/>
          </a:blip>
          <a:srcRect/>
          <a:stretch/>
        </p:blipFill>
        <p:spPr>
          <a:xfrm>
            <a:off x="1754560" y="7597843"/>
            <a:ext cx="423325" cy="232227"/>
          </a:xfrm>
          <a:prstGeom prst="rect">
            <a:avLst/>
          </a:prstGeom>
          <a:noFill/>
          <a:ln>
            <a:noFill/>
          </a:ln>
        </p:spPr>
      </p:pic>
      <p:pic>
        <p:nvPicPr>
          <p:cNvPr id="635" name="Google Shape;635;gd050a8df2a_0_575"/>
          <p:cNvPicPr preferRelativeResize="0"/>
          <p:nvPr/>
        </p:nvPicPr>
        <p:blipFill rotWithShape="1">
          <a:blip r:embed="rId5">
            <a:alphaModFix/>
          </a:blip>
          <a:srcRect/>
          <a:stretch/>
        </p:blipFill>
        <p:spPr>
          <a:xfrm>
            <a:off x="14951123" y="8492068"/>
            <a:ext cx="1139775" cy="398782"/>
          </a:xfrm>
          <a:prstGeom prst="rect">
            <a:avLst/>
          </a:prstGeom>
          <a:noFill/>
          <a:ln>
            <a:noFill/>
          </a:ln>
        </p:spPr>
      </p:pic>
      <p:cxnSp>
        <p:nvCxnSpPr>
          <p:cNvPr id="636" name="Google Shape;636;gd050a8df2a_0_575"/>
          <p:cNvCxnSpPr/>
          <p:nvPr/>
        </p:nvCxnSpPr>
        <p:spPr>
          <a:xfrm rot="10800000" flipH="1">
            <a:off x="730625" y="8103225"/>
            <a:ext cx="15054300" cy="66600"/>
          </a:xfrm>
          <a:prstGeom prst="straightConnector1">
            <a:avLst/>
          </a:prstGeom>
          <a:noFill/>
          <a:ln w="9525" cap="flat" cmpd="sng">
            <a:solidFill>
              <a:schemeClr val="dk2"/>
            </a:solidFill>
            <a:prstDash val="solid"/>
            <a:round/>
            <a:headEnd type="none" w="sm" len="sm"/>
            <a:tailEnd type="none" w="sm" len="sm"/>
          </a:ln>
        </p:spPr>
      </p:cxnSp>
      <p:pic>
        <p:nvPicPr>
          <p:cNvPr id="637" name="Google Shape;637;gd050a8df2a_0_575"/>
          <p:cNvPicPr preferRelativeResize="0"/>
          <p:nvPr/>
        </p:nvPicPr>
        <p:blipFill rotWithShape="1">
          <a:blip r:embed="rId6">
            <a:alphaModFix/>
          </a:blip>
          <a:srcRect/>
          <a:stretch/>
        </p:blipFill>
        <p:spPr>
          <a:xfrm>
            <a:off x="913000" y="8242950"/>
            <a:ext cx="1139775" cy="848318"/>
          </a:xfrm>
          <a:prstGeom prst="rect">
            <a:avLst/>
          </a:prstGeom>
          <a:noFill/>
          <a:ln>
            <a:noFill/>
          </a:ln>
        </p:spPr>
      </p:pic>
      <p:pic>
        <p:nvPicPr>
          <p:cNvPr id="639" name="Google Shape;639;gd050a8df2a_0_575"/>
          <p:cNvPicPr preferRelativeResize="0"/>
          <p:nvPr/>
        </p:nvPicPr>
        <p:blipFill rotWithShape="1">
          <a:blip r:embed="rId7">
            <a:alphaModFix/>
          </a:blip>
          <a:srcRect/>
          <a:stretch/>
        </p:blipFill>
        <p:spPr>
          <a:xfrm>
            <a:off x="4386397" y="8255224"/>
            <a:ext cx="2191104" cy="831301"/>
          </a:xfrm>
          <a:prstGeom prst="rect">
            <a:avLst/>
          </a:prstGeom>
          <a:noFill/>
          <a:ln>
            <a:noFill/>
          </a:ln>
        </p:spPr>
      </p:pic>
      <p:pic>
        <p:nvPicPr>
          <p:cNvPr id="640" name="Google Shape;640;gd050a8df2a_0_575"/>
          <p:cNvPicPr preferRelativeResize="0"/>
          <p:nvPr/>
        </p:nvPicPr>
        <p:blipFill rotWithShape="1">
          <a:blip r:embed="rId8">
            <a:alphaModFix/>
          </a:blip>
          <a:srcRect/>
          <a:stretch/>
        </p:blipFill>
        <p:spPr>
          <a:xfrm>
            <a:off x="7074763" y="8246702"/>
            <a:ext cx="848346" cy="848325"/>
          </a:xfrm>
          <a:prstGeom prst="rect">
            <a:avLst/>
          </a:prstGeom>
          <a:noFill/>
          <a:ln>
            <a:noFill/>
          </a:ln>
        </p:spPr>
      </p:pic>
      <p:pic>
        <p:nvPicPr>
          <p:cNvPr id="641" name="Google Shape;641;gd050a8df2a_0_575"/>
          <p:cNvPicPr preferRelativeResize="0"/>
          <p:nvPr/>
        </p:nvPicPr>
        <p:blipFill rotWithShape="1">
          <a:blip r:embed="rId9">
            <a:alphaModFix/>
          </a:blip>
          <a:srcRect l="83623"/>
          <a:stretch/>
        </p:blipFill>
        <p:spPr>
          <a:xfrm>
            <a:off x="2951125" y="8242950"/>
            <a:ext cx="848325" cy="855847"/>
          </a:xfrm>
          <a:prstGeom prst="rect">
            <a:avLst/>
          </a:prstGeom>
          <a:noFill/>
          <a:ln>
            <a:noFill/>
          </a:ln>
        </p:spPr>
      </p:pic>
      <p:pic>
        <p:nvPicPr>
          <p:cNvPr id="642" name="Google Shape;642;gd050a8df2a_0_575"/>
          <p:cNvPicPr preferRelativeResize="0"/>
          <p:nvPr/>
        </p:nvPicPr>
        <p:blipFill rotWithShape="1">
          <a:blip r:embed="rId10">
            <a:alphaModFix/>
          </a:blip>
          <a:srcRect t="-1" r="2302" b="30657"/>
          <a:stretch/>
        </p:blipFill>
        <p:spPr>
          <a:xfrm>
            <a:off x="0" y="-15282"/>
            <a:ext cx="16256000" cy="3845982"/>
          </a:xfrm>
          <a:prstGeom prst="rect">
            <a:avLst/>
          </a:prstGeom>
          <a:noFill/>
          <a:ln>
            <a:noFill/>
          </a:ln>
        </p:spPr>
      </p:pic>
      <p:sp>
        <p:nvSpPr>
          <p:cNvPr id="644" name="Google Shape;644;gd050a8df2a_0_575"/>
          <p:cNvSpPr txBox="1">
            <a:spLocks noGrp="1"/>
          </p:cNvSpPr>
          <p:nvPr>
            <p:ph type="body" idx="1"/>
          </p:nvPr>
        </p:nvSpPr>
        <p:spPr>
          <a:xfrm>
            <a:off x="1754560" y="3329785"/>
            <a:ext cx="14152500" cy="2925600"/>
          </a:xfrm>
          <a:prstGeom prst="rect">
            <a:avLst/>
          </a:prstGeom>
          <a:noFill/>
          <a:ln>
            <a:noFill/>
          </a:ln>
        </p:spPr>
        <p:txBody>
          <a:bodyPr spcFirstLastPara="1" wrap="square" lIns="0" tIns="0" rIns="0" bIns="72000" anchor="b" anchorCtr="0">
            <a:noAutofit/>
          </a:bodyPr>
          <a:lstStyle/>
          <a:p>
            <a:pPr marL="0" lvl="0" indent="0">
              <a:buClr>
                <a:schemeClr val="lt1"/>
              </a:buClr>
              <a:buSzPts val="4620"/>
              <a:buNone/>
            </a:pPr>
            <a:r>
              <a:rPr lang="it-IT" sz="5850" dirty="0">
                <a:solidFill>
                  <a:schemeClr val="accent6"/>
                </a:solidFill>
                <a:latin typeface="Arial"/>
                <a:ea typeface="Arial"/>
                <a:cs typeface="Arial"/>
                <a:sym typeface="Arial"/>
              </a:rPr>
              <a:t>La prospettiva europea </a:t>
            </a:r>
            <a:br>
              <a:rPr lang="it-IT" sz="5850" dirty="0">
                <a:solidFill>
                  <a:schemeClr val="accent6"/>
                </a:solidFill>
                <a:latin typeface="Arial"/>
                <a:ea typeface="Arial"/>
                <a:cs typeface="Arial"/>
                <a:sym typeface="Arial"/>
              </a:rPr>
            </a:br>
            <a:r>
              <a:rPr lang="it-IT" sz="5850" dirty="0">
                <a:solidFill>
                  <a:schemeClr val="accent6"/>
                </a:solidFill>
                <a:latin typeface="Arial"/>
                <a:ea typeface="Arial"/>
                <a:cs typeface="Arial"/>
                <a:sym typeface="Arial"/>
              </a:rPr>
              <a:t>e l’Open </a:t>
            </a:r>
            <a:r>
              <a:rPr lang="it-IT" sz="5850" strike="sngStrike" dirty="0">
                <a:solidFill>
                  <a:schemeClr val="accent6"/>
                </a:solidFill>
                <a:latin typeface="Arial"/>
                <a:ea typeface="Arial"/>
                <a:cs typeface="Arial"/>
                <a:sym typeface="Arial"/>
              </a:rPr>
              <a:t>Access</a:t>
            </a:r>
            <a:r>
              <a:rPr lang="it-IT" sz="5850" dirty="0">
                <a:solidFill>
                  <a:schemeClr val="accent6"/>
                </a:solidFill>
                <a:latin typeface="Arial"/>
                <a:ea typeface="Arial"/>
                <a:cs typeface="Arial"/>
                <a:sym typeface="Arial"/>
              </a:rPr>
              <a:t> Science</a:t>
            </a:r>
            <a:endParaRPr sz="5850" dirty="0">
              <a:solidFill>
                <a:schemeClr val="accent6"/>
              </a:solidFill>
              <a:latin typeface="Arial"/>
              <a:ea typeface="Arial"/>
              <a:cs typeface="Arial"/>
              <a:sym typeface="Arial"/>
            </a:endParaRPr>
          </a:p>
        </p:txBody>
      </p:sp>
      <p:pic>
        <p:nvPicPr>
          <p:cNvPr id="645" name="Google Shape;645;gd050a8df2a_0_575"/>
          <p:cNvPicPr preferRelativeResize="0"/>
          <p:nvPr/>
        </p:nvPicPr>
        <p:blipFill>
          <a:blip r:embed="rId11">
            <a:alphaModFix/>
          </a:blip>
          <a:stretch>
            <a:fillRect/>
          </a:stretch>
        </p:blipFill>
        <p:spPr>
          <a:xfrm>
            <a:off x="8599825" y="8239187"/>
            <a:ext cx="2021683" cy="855850"/>
          </a:xfrm>
          <a:prstGeom prst="rect">
            <a:avLst/>
          </a:prstGeom>
          <a:noFill/>
          <a:ln>
            <a:noFill/>
          </a:ln>
        </p:spPr>
      </p:pic>
      <p:pic>
        <p:nvPicPr>
          <p:cNvPr id="646" name="Google Shape;646;gd050a8df2a_0_575"/>
          <p:cNvPicPr preferRelativeResize="0"/>
          <p:nvPr/>
        </p:nvPicPr>
        <p:blipFill>
          <a:blip r:embed="rId12">
            <a:alphaModFix/>
          </a:blip>
          <a:stretch>
            <a:fillRect/>
          </a:stretch>
        </p:blipFill>
        <p:spPr>
          <a:xfrm>
            <a:off x="11218150" y="8065899"/>
            <a:ext cx="2021674" cy="897626"/>
          </a:xfrm>
          <a:prstGeom prst="rect">
            <a:avLst/>
          </a:prstGeom>
          <a:noFill/>
          <a:ln>
            <a:noFill/>
          </a:ln>
        </p:spPr>
      </p:pic>
      <p:sp>
        <p:nvSpPr>
          <p:cNvPr id="16" name="Google Shape;633;gd050a8df2a_0_575">
            <a:extLst>
              <a:ext uri="{FF2B5EF4-FFF2-40B4-BE49-F238E27FC236}">
                <a16:creationId xmlns:a16="http://schemas.microsoft.com/office/drawing/2014/main" id="{47609603-19EF-446A-82AA-7DB17D87EF8E}"/>
              </a:ext>
            </a:extLst>
          </p:cNvPr>
          <p:cNvSpPr txBox="1"/>
          <p:nvPr/>
        </p:nvSpPr>
        <p:spPr>
          <a:xfrm>
            <a:off x="13638900" y="3124767"/>
            <a:ext cx="3000000" cy="5693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it-IT" sz="1100" b="0" i="0" u="none" strike="noStrike" kern="0" cap="none" spc="0" normalizeH="0" baseline="0" noProof="0" dirty="0">
                <a:ln>
                  <a:noFill/>
                </a:ln>
                <a:solidFill>
                  <a:schemeClr val="bg1"/>
                </a:solidFill>
                <a:effectLst/>
                <a:uLnTx/>
                <a:uFillTx/>
                <a:latin typeface="Arial"/>
                <a:ea typeface="Arial"/>
                <a:cs typeface="Arial"/>
                <a:sym typeface="Arial"/>
              </a:rPr>
              <a:t>Photo by Martin Adams on </a:t>
            </a:r>
            <a:r>
              <a:rPr kumimoji="0" lang="it-IT" sz="1100" b="0" i="0" u="none" strike="noStrike" kern="0" cap="none" spc="0" normalizeH="0" baseline="0" noProof="0" dirty="0" err="1">
                <a:ln>
                  <a:noFill/>
                </a:ln>
                <a:solidFill>
                  <a:schemeClr val="bg1"/>
                </a:solidFill>
                <a:effectLst/>
                <a:uLnTx/>
                <a:uFillTx/>
                <a:latin typeface="Arial"/>
                <a:ea typeface="Arial"/>
                <a:cs typeface="Arial"/>
                <a:sym typeface="Arial"/>
              </a:rPr>
              <a:t>Unsplash</a:t>
            </a:r>
            <a:endParaRPr kumimoji="0" sz="1100" b="0" i="0" u="none" strike="noStrike" kern="0" cap="none" spc="0" normalizeH="0" baseline="0" noProof="0" dirty="0">
              <a:ln>
                <a:noFill/>
              </a:ln>
              <a:solidFill>
                <a:schemeClr val="bg1"/>
              </a:solidFill>
              <a:effectLst/>
              <a:uLnTx/>
              <a:uFillTx/>
              <a:latin typeface="Arial"/>
              <a:ea typeface="Arial"/>
              <a:cs typeface="Arial"/>
              <a:sym typeface="Arial"/>
            </a:endParaRPr>
          </a:p>
          <a:p>
            <a:pPr marL="0" marR="0" lvl="0" indent="4572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chemeClr val="bg1"/>
              </a:solidFill>
              <a:effectLst/>
              <a:uLnTx/>
              <a:uFillTx/>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gd050a8df2a_0_608"/>
          <p:cNvSpPr txBox="1">
            <a:spLocks noGrp="1"/>
          </p:cNvSpPr>
          <p:nvPr>
            <p:ph type="title"/>
          </p:nvPr>
        </p:nvSpPr>
        <p:spPr>
          <a:xfrm>
            <a:off x="554134" y="791156"/>
            <a:ext cx="15147600" cy="1018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t-IT" b="1" dirty="0">
                <a:solidFill>
                  <a:schemeClr val="accent1"/>
                </a:solidFill>
                <a:latin typeface="Arial"/>
                <a:ea typeface="Arial"/>
                <a:cs typeface="Arial"/>
                <a:sym typeface="Arial"/>
              </a:rPr>
              <a:t>Di che cosa parleremo </a:t>
            </a:r>
            <a:br>
              <a:rPr lang="it-IT" b="1" dirty="0">
                <a:solidFill>
                  <a:schemeClr val="accent1"/>
                </a:solidFill>
                <a:latin typeface="Arial"/>
                <a:ea typeface="Arial"/>
                <a:cs typeface="Arial"/>
                <a:sym typeface="Arial"/>
              </a:rPr>
            </a:br>
            <a:r>
              <a:rPr lang="it-IT" b="1" dirty="0">
                <a:solidFill>
                  <a:schemeClr val="accent1"/>
                </a:solidFill>
                <a:latin typeface="Arial"/>
                <a:ea typeface="Arial"/>
                <a:cs typeface="Arial"/>
                <a:sym typeface="Arial"/>
              </a:rPr>
              <a:t>in questo modulo</a:t>
            </a:r>
            <a:endParaRPr b="1" dirty="0">
              <a:solidFill>
                <a:schemeClr val="accent1"/>
              </a:solidFill>
              <a:latin typeface="Arial"/>
              <a:ea typeface="Arial"/>
              <a:cs typeface="Arial"/>
              <a:sym typeface="Arial"/>
            </a:endParaRPr>
          </a:p>
        </p:txBody>
      </p:sp>
      <p:sp>
        <p:nvSpPr>
          <p:cNvPr id="682" name="Google Shape;682;gd050a8df2a_0_608"/>
          <p:cNvSpPr txBox="1">
            <a:spLocks noGrp="1"/>
          </p:cNvSpPr>
          <p:nvPr>
            <p:ph type="body" idx="1"/>
          </p:nvPr>
        </p:nvSpPr>
        <p:spPr>
          <a:xfrm>
            <a:off x="688933" y="3049769"/>
            <a:ext cx="14667978" cy="6073500"/>
          </a:xfrm>
          <a:prstGeom prst="rect">
            <a:avLst/>
          </a:prstGeom>
        </p:spPr>
        <p:txBody>
          <a:bodyPr spcFirstLastPara="1" wrap="square" lIns="91425" tIns="91425" rIns="91425" bIns="91425" anchor="t" anchorCtr="0">
            <a:noAutofit/>
          </a:bodyPr>
          <a:lstStyle/>
          <a:p>
            <a:pPr marL="0" lvl="0" indent="0">
              <a:buSzPts val="3900"/>
              <a:buNone/>
            </a:pPr>
            <a:endParaRPr lang="it-IT" sz="3900" dirty="0">
              <a:latin typeface="Arial"/>
              <a:ea typeface="Arial"/>
              <a:cs typeface="Arial"/>
              <a:sym typeface="Arial"/>
            </a:endParaRPr>
          </a:p>
          <a:p>
            <a:pPr marL="457200" lvl="0" indent="-476250">
              <a:buSzPts val="3900"/>
              <a:buFont typeface="Arial"/>
              <a:buAutoNum type="arabicPeriod"/>
            </a:pPr>
            <a:r>
              <a:rPr lang="it-IT" sz="3900" dirty="0">
                <a:latin typeface="Arial"/>
                <a:ea typeface="Arial"/>
                <a:cs typeface="Arial"/>
                <a:sym typeface="Arial"/>
              </a:rPr>
              <a:t>La Commissione europea e l’Open Science (Horizon Europe)</a:t>
            </a:r>
          </a:p>
          <a:p>
            <a:pPr marL="457200" lvl="0" indent="-476250">
              <a:buSzPts val="3900"/>
              <a:buFont typeface="Arial"/>
              <a:buAutoNum type="arabicPeriod"/>
            </a:pPr>
            <a:r>
              <a:rPr lang="it-IT" sz="3900" dirty="0">
                <a:latin typeface="Arial"/>
                <a:ea typeface="Arial"/>
                <a:cs typeface="Arial"/>
                <a:sym typeface="Arial"/>
              </a:rPr>
              <a:t>Open access: pubblicazioni e dati </a:t>
            </a:r>
          </a:p>
          <a:p>
            <a:pPr marL="457200" lvl="0" indent="-476250">
              <a:buSzPts val="3900"/>
              <a:buFont typeface="Arial"/>
              <a:buAutoNum type="arabicPeriod"/>
            </a:pPr>
            <a:r>
              <a:rPr lang="it-IT" sz="3900" dirty="0">
                <a:latin typeface="Arial"/>
                <a:ea typeface="Arial"/>
                <a:cs typeface="Arial"/>
                <a:sym typeface="Arial"/>
              </a:rPr>
              <a:t>Open Research Europe: la nuova piattaforma di pubblicazione della Commissione europea</a:t>
            </a:r>
          </a:p>
          <a:p>
            <a:pPr marL="457200" indent="-476250">
              <a:buSzPts val="3900"/>
              <a:buFont typeface="Arial"/>
              <a:buAutoNum type="arabicPeriod"/>
            </a:pPr>
            <a:r>
              <a:rPr lang="it-IT" sz="3900" dirty="0">
                <a:latin typeface="Arial"/>
                <a:ea typeface="Arial"/>
                <a:cs typeface="Arial"/>
                <a:sym typeface="Arial"/>
              </a:rPr>
              <a:t>Servizi e supporto per i ricercatori in Italia e in Europa: </a:t>
            </a:r>
            <a:br>
              <a:rPr lang="it-IT" sz="3900" dirty="0">
                <a:latin typeface="Arial"/>
                <a:ea typeface="Arial"/>
                <a:cs typeface="Arial"/>
                <a:sym typeface="Arial"/>
              </a:rPr>
            </a:br>
            <a:r>
              <a:rPr lang="it-IT" sz="3900" dirty="0">
                <a:latin typeface="Arial"/>
                <a:ea typeface="Arial"/>
                <a:cs typeface="Arial"/>
                <a:sym typeface="Arial"/>
              </a:rPr>
              <a:t>OpenAIRE e ICDI </a:t>
            </a:r>
          </a:p>
        </p:txBody>
      </p:sp>
      <p:sp>
        <p:nvSpPr>
          <p:cNvPr id="683" name="Google Shape;683;gd050a8df2a_0_608"/>
          <p:cNvSpPr txBox="1">
            <a:spLocks noGrp="1"/>
          </p:cNvSpPr>
          <p:nvPr>
            <p:ph type="sldNum" idx="12"/>
          </p:nvPr>
        </p:nvSpPr>
        <p:spPr>
          <a:xfrm>
            <a:off x="15062200" y="8289925"/>
            <a:ext cx="974700" cy="700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400"/>
              <a:buFont typeface="Arial"/>
              <a:buNone/>
            </a:pPr>
            <a:fld id="{00000000-1234-1234-1234-123412341234}" type="slidenum">
              <a:rPr lang="it-IT"/>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07435A7D-AFCA-4A71-9B8C-39A3D8397496}"/>
              </a:ext>
            </a:extLst>
          </p:cNvPr>
          <p:cNvSpPr>
            <a:spLocks noGrp="1"/>
          </p:cNvSpPr>
          <p:nvPr>
            <p:ph type="body" idx="1"/>
          </p:nvPr>
        </p:nvSpPr>
        <p:spPr/>
        <p:txBody>
          <a:bodyPr/>
          <a:lstStyle/>
          <a:p>
            <a:r>
              <a:rPr lang="it-IT" dirty="0"/>
              <a:t>La Commissione europea e l’Open Science in Horizon Europe</a:t>
            </a:r>
          </a:p>
        </p:txBody>
      </p:sp>
    </p:spTree>
    <p:extLst>
      <p:ext uri="{BB962C8B-B14F-4D97-AF65-F5344CB8AC3E}">
        <p14:creationId xmlns:p14="http://schemas.microsoft.com/office/powerpoint/2010/main" val="3201064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ccia circolare a destra 18">
            <a:extLst>
              <a:ext uri="{FF2B5EF4-FFF2-40B4-BE49-F238E27FC236}">
                <a16:creationId xmlns:a16="http://schemas.microsoft.com/office/drawing/2014/main" id="{5A1E2E45-6252-443B-BAA9-D2EEA58797C4}"/>
              </a:ext>
            </a:extLst>
          </p:cNvPr>
          <p:cNvSpPr/>
          <p:nvPr/>
        </p:nvSpPr>
        <p:spPr>
          <a:xfrm rot="10601300">
            <a:off x="7553342" y="4999972"/>
            <a:ext cx="904658" cy="1177447"/>
          </a:xfrm>
          <a:prstGeom prst="curvedRightArrow">
            <a:avLst/>
          </a:prstGeom>
          <a:solidFill>
            <a:srgbClr val="4248A9">
              <a:tint val="40000"/>
              <a:alpha val="90000"/>
              <a:hueOff val="0"/>
              <a:satOff val="0"/>
              <a:lumOff val="0"/>
              <a:alphaOff val="0"/>
            </a:srgbClr>
          </a:solidFill>
          <a:ln w="25400" cap="flat" cmpd="sng" algn="ctr">
            <a:solidFill>
              <a:srgbClr val="4248A9">
                <a:tint val="40000"/>
                <a:alpha val="90000"/>
                <a:hueOff val="0"/>
                <a:satOff val="0"/>
                <a:lumOff val="0"/>
                <a:alphaOff val="0"/>
              </a:srgbClr>
            </a:solidFill>
            <a:prstDash val="solid"/>
          </a:ln>
          <a:effectLst/>
        </p:spPr>
        <p:txBody>
          <a:bodyPr spcFirstLastPara="0" vert="horz" wrap="square" lIns="33020" tIns="33020" rIns="33020" bIns="33020" numCol="1" spcCol="1270" anchor="ctr" anchorCtr="0">
            <a:noAutofit/>
          </a:bodyPr>
          <a:lstStyle/>
          <a:p>
            <a:endParaRPr lang="it-IT"/>
          </a:p>
        </p:txBody>
      </p:sp>
      <p:sp>
        <p:nvSpPr>
          <p:cNvPr id="18" name="Freccia circolare a destra 17">
            <a:extLst>
              <a:ext uri="{FF2B5EF4-FFF2-40B4-BE49-F238E27FC236}">
                <a16:creationId xmlns:a16="http://schemas.microsoft.com/office/drawing/2014/main" id="{8FE678B0-6A83-4ABC-89D8-8117146DD86F}"/>
              </a:ext>
            </a:extLst>
          </p:cNvPr>
          <p:cNvSpPr/>
          <p:nvPr/>
        </p:nvSpPr>
        <p:spPr>
          <a:xfrm>
            <a:off x="1074454" y="5373666"/>
            <a:ext cx="904658" cy="1177447"/>
          </a:xfrm>
          <a:prstGeom prst="curvedRightArrow">
            <a:avLst/>
          </a:prstGeom>
          <a:solidFill>
            <a:srgbClr val="4248A9">
              <a:tint val="40000"/>
              <a:alpha val="90000"/>
              <a:hueOff val="0"/>
              <a:satOff val="0"/>
              <a:lumOff val="0"/>
              <a:alphaOff val="0"/>
            </a:srgbClr>
          </a:solidFill>
          <a:ln w="25400" cap="flat" cmpd="sng" algn="ctr">
            <a:solidFill>
              <a:srgbClr val="4248A9">
                <a:tint val="40000"/>
                <a:alpha val="90000"/>
                <a:hueOff val="0"/>
                <a:satOff val="0"/>
                <a:lumOff val="0"/>
                <a:alphaOff val="0"/>
              </a:srgbClr>
            </a:solidFill>
            <a:prstDash val="solid"/>
          </a:ln>
          <a:effectLst/>
        </p:spPr>
        <p:txBody>
          <a:bodyPr spcFirstLastPara="0" vert="horz" wrap="square" lIns="33020" tIns="33020" rIns="33020" bIns="33020" numCol="1" spcCol="1270" anchor="ctr" anchorCtr="0">
            <a:noAutofit/>
          </a:bodyPr>
          <a:lstStyle/>
          <a:p>
            <a:endParaRPr lang="it-IT"/>
          </a:p>
        </p:txBody>
      </p:sp>
      <p:sp>
        <p:nvSpPr>
          <p:cNvPr id="3" name="Segnaposto testo 2">
            <a:extLst>
              <a:ext uri="{FF2B5EF4-FFF2-40B4-BE49-F238E27FC236}">
                <a16:creationId xmlns:a16="http://schemas.microsoft.com/office/drawing/2014/main" id="{95A0800E-B274-441C-BD57-E079703E3D6E}"/>
              </a:ext>
            </a:extLst>
          </p:cNvPr>
          <p:cNvSpPr>
            <a:spLocks noGrp="1"/>
          </p:cNvSpPr>
          <p:nvPr>
            <p:ph type="body" idx="1"/>
          </p:nvPr>
        </p:nvSpPr>
        <p:spPr/>
        <p:txBody>
          <a:bodyPr>
            <a:normAutofit/>
          </a:bodyPr>
          <a:lstStyle/>
          <a:p>
            <a:r>
              <a:rPr lang="it-IT" dirty="0"/>
              <a:t>Il metodo scientifico</a:t>
            </a:r>
          </a:p>
        </p:txBody>
      </p:sp>
      <p:sp>
        <p:nvSpPr>
          <p:cNvPr id="6" name="Rettangolo 5">
            <a:extLst>
              <a:ext uri="{FF2B5EF4-FFF2-40B4-BE49-F238E27FC236}">
                <a16:creationId xmlns:a16="http://schemas.microsoft.com/office/drawing/2014/main" id="{90E294A2-86C3-416E-A136-97C9D19A811E}"/>
              </a:ext>
            </a:extLst>
          </p:cNvPr>
          <p:cNvSpPr/>
          <p:nvPr/>
        </p:nvSpPr>
        <p:spPr>
          <a:xfrm>
            <a:off x="8421887" y="8489071"/>
            <a:ext cx="7430239" cy="307777"/>
          </a:xfrm>
          <a:prstGeom prst="rect">
            <a:avLst/>
          </a:prstGeom>
        </p:spPr>
        <p:txBody>
          <a:bodyPr wrap="none">
            <a:spAutoFit/>
          </a:bodyPr>
          <a:lstStyle/>
          <a:p>
            <a:r>
              <a:rPr lang="it-IT" i="1" dirty="0">
                <a:solidFill>
                  <a:srgbClr val="0645AD"/>
                </a:solidFill>
                <a:latin typeface="Arial" panose="020B0604020202020204" pitchFamily="34" charset="0"/>
                <a:hlinkClick r:id="rId2" tooltip="Ritratto di Galileo Galilei"/>
              </a:rPr>
              <a:t>Ritratto di Galileo Galilei</a:t>
            </a:r>
            <a:r>
              <a:rPr lang="it-IT" dirty="0">
                <a:solidFill>
                  <a:srgbClr val="202122"/>
                </a:solidFill>
                <a:latin typeface="Arial" panose="020B0604020202020204" pitchFamily="34" charset="0"/>
              </a:rPr>
              <a:t> di </a:t>
            </a:r>
            <a:r>
              <a:rPr lang="it-IT" dirty="0" err="1">
                <a:solidFill>
                  <a:srgbClr val="0645AD"/>
                </a:solidFill>
                <a:latin typeface="Arial" panose="020B0604020202020204" pitchFamily="34" charset="0"/>
                <a:hlinkClick r:id="rId3" tooltip="Justus Sustermans"/>
              </a:rPr>
              <a:t>Justus</a:t>
            </a:r>
            <a:r>
              <a:rPr lang="it-IT" dirty="0">
                <a:solidFill>
                  <a:srgbClr val="0645AD"/>
                </a:solidFill>
                <a:latin typeface="Arial" panose="020B0604020202020204" pitchFamily="34" charset="0"/>
                <a:hlinkClick r:id="rId3" tooltip="Justus Sustermans"/>
              </a:rPr>
              <a:t> </a:t>
            </a:r>
            <a:r>
              <a:rPr lang="it-IT" dirty="0" err="1">
                <a:solidFill>
                  <a:srgbClr val="0645AD"/>
                </a:solidFill>
                <a:latin typeface="Arial" panose="020B0604020202020204" pitchFamily="34" charset="0"/>
                <a:hlinkClick r:id="rId3" tooltip="Justus Sustermans"/>
              </a:rPr>
              <a:t>Sustermans</a:t>
            </a:r>
            <a:r>
              <a:rPr lang="it-IT" dirty="0">
                <a:solidFill>
                  <a:srgbClr val="202122"/>
                </a:solidFill>
                <a:latin typeface="Arial" panose="020B0604020202020204" pitchFamily="34" charset="0"/>
              </a:rPr>
              <a:t> (</a:t>
            </a:r>
            <a:r>
              <a:rPr lang="it-IT" dirty="0">
                <a:solidFill>
                  <a:srgbClr val="0645AD"/>
                </a:solidFill>
                <a:latin typeface="Arial" panose="020B0604020202020204" pitchFamily="34" charset="0"/>
                <a:hlinkClick r:id="rId4" tooltip="Galleria degli Uffizi"/>
              </a:rPr>
              <a:t>Galleria degli Uffizi</a:t>
            </a:r>
            <a:r>
              <a:rPr lang="it-IT" dirty="0">
                <a:solidFill>
                  <a:srgbClr val="202122"/>
                </a:solidFill>
                <a:latin typeface="Arial" panose="020B0604020202020204" pitchFamily="34" charset="0"/>
              </a:rPr>
              <a:t>, </a:t>
            </a:r>
            <a:r>
              <a:rPr lang="it-IT" dirty="0">
                <a:solidFill>
                  <a:srgbClr val="0645AD"/>
                </a:solidFill>
                <a:latin typeface="Arial" panose="020B0604020202020204" pitchFamily="34" charset="0"/>
                <a:hlinkClick r:id="rId5" tooltip="Firenze"/>
              </a:rPr>
              <a:t>Firenze</a:t>
            </a:r>
            <a:r>
              <a:rPr lang="it-IT" dirty="0">
                <a:solidFill>
                  <a:srgbClr val="202122"/>
                </a:solidFill>
                <a:latin typeface="Arial" panose="020B0604020202020204" pitchFamily="34" charset="0"/>
              </a:rPr>
              <a:t>), public domain</a:t>
            </a:r>
            <a:endParaRPr lang="it-IT" dirty="0"/>
          </a:p>
        </p:txBody>
      </p:sp>
      <p:pic>
        <p:nvPicPr>
          <p:cNvPr id="12" name="Immagine 11">
            <a:extLst>
              <a:ext uri="{FF2B5EF4-FFF2-40B4-BE49-F238E27FC236}">
                <a16:creationId xmlns:a16="http://schemas.microsoft.com/office/drawing/2014/main" id="{F7D1AA35-C482-496E-B2A2-6C0F303B75EC}"/>
              </a:ext>
            </a:extLst>
          </p:cNvPr>
          <p:cNvPicPr>
            <a:picLocks noChangeAspect="1"/>
          </p:cNvPicPr>
          <p:nvPr/>
        </p:nvPicPr>
        <p:blipFill>
          <a:blip r:embed="rId6"/>
          <a:stretch>
            <a:fillRect/>
          </a:stretch>
        </p:blipFill>
        <p:spPr>
          <a:xfrm>
            <a:off x="9236643" y="937820"/>
            <a:ext cx="5800725" cy="6867525"/>
          </a:xfrm>
          <a:prstGeom prst="rect">
            <a:avLst/>
          </a:prstGeom>
        </p:spPr>
      </p:pic>
      <p:graphicFrame>
        <p:nvGraphicFramePr>
          <p:cNvPr id="15" name="Diagramma 14">
            <a:extLst>
              <a:ext uri="{FF2B5EF4-FFF2-40B4-BE49-F238E27FC236}">
                <a16:creationId xmlns:a16="http://schemas.microsoft.com/office/drawing/2014/main" id="{0E9F5C30-3E0D-4E70-93B7-6F825E717DBB}"/>
              </a:ext>
            </a:extLst>
          </p:cNvPr>
          <p:cNvGraphicFramePr/>
          <p:nvPr>
            <p:extLst>
              <p:ext uri="{D42A27DB-BD31-4B8C-83A1-F6EECF244321}">
                <p14:modId xmlns:p14="http://schemas.microsoft.com/office/powerpoint/2010/main" val="3732912611"/>
              </p:ext>
            </p:extLst>
          </p:nvPr>
        </p:nvGraphicFramePr>
        <p:xfrm>
          <a:off x="1074454" y="3823405"/>
          <a:ext cx="7416799" cy="392559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39571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ccia in su 19">
            <a:extLst>
              <a:ext uri="{FF2B5EF4-FFF2-40B4-BE49-F238E27FC236}">
                <a16:creationId xmlns:a16="http://schemas.microsoft.com/office/drawing/2014/main" id="{0F1001C0-9585-4463-A1D8-633DE481D4C4}"/>
              </a:ext>
            </a:extLst>
          </p:cNvPr>
          <p:cNvSpPr/>
          <p:nvPr/>
        </p:nvSpPr>
        <p:spPr>
          <a:xfrm>
            <a:off x="6678729" y="5707781"/>
            <a:ext cx="442762" cy="866274"/>
          </a:xfrm>
          <a:prstGeom prst="up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1">
                  <a:lumMod val="75000"/>
                </a:schemeClr>
              </a:solidFill>
            </a:endParaRPr>
          </a:p>
        </p:txBody>
      </p:sp>
      <p:sp>
        <p:nvSpPr>
          <p:cNvPr id="5" name="Segnaposto testo 4">
            <a:extLst>
              <a:ext uri="{FF2B5EF4-FFF2-40B4-BE49-F238E27FC236}">
                <a16:creationId xmlns:a16="http://schemas.microsoft.com/office/drawing/2014/main" id="{595046B3-F9D6-4A77-84F6-1D2C89A8BDC5}"/>
              </a:ext>
            </a:extLst>
          </p:cNvPr>
          <p:cNvSpPr>
            <a:spLocks noGrp="1"/>
          </p:cNvSpPr>
          <p:nvPr>
            <p:ph type="body" idx="1"/>
          </p:nvPr>
        </p:nvSpPr>
        <p:spPr/>
        <p:txBody>
          <a:bodyPr>
            <a:normAutofit fontScale="92500" lnSpcReduction="20000"/>
          </a:bodyPr>
          <a:lstStyle/>
          <a:p>
            <a:r>
              <a:rPr lang="it-IT" dirty="0"/>
              <a:t>Il percorso di un progetto EC</a:t>
            </a:r>
          </a:p>
        </p:txBody>
      </p:sp>
      <p:graphicFrame>
        <p:nvGraphicFramePr>
          <p:cNvPr id="6" name="Diagramma 5">
            <a:extLst>
              <a:ext uri="{FF2B5EF4-FFF2-40B4-BE49-F238E27FC236}">
                <a16:creationId xmlns:a16="http://schemas.microsoft.com/office/drawing/2014/main" id="{5A5EB560-0D45-4341-9F89-4248722CF991}"/>
              </a:ext>
            </a:extLst>
          </p:cNvPr>
          <p:cNvGraphicFramePr/>
          <p:nvPr>
            <p:extLst>
              <p:ext uri="{D42A27DB-BD31-4B8C-83A1-F6EECF244321}">
                <p14:modId xmlns:p14="http://schemas.microsoft.com/office/powerpoint/2010/main" val="3289129366"/>
              </p:ext>
            </p:extLst>
          </p:nvPr>
        </p:nvGraphicFramePr>
        <p:xfrm>
          <a:off x="2709333" y="1360387"/>
          <a:ext cx="10837333" cy="7224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ma 6">
            <a:extLst>
              <a:ext uri="{FF2B5EF4-FFF2-40B4-BE49-F238E27FC236}">
                <a16:creationId xmlns:a16="http://schemas.microsoft.com/office/drawing/2014/main" id="{EC73495C-B755-4354-9E90-C627ED5E74E9}"/>
              </a:ext>
            </a:extLst>
          </p:cNvPr>
          <p:cNvGraphicFramePr/>
          <p:nvPr>
            <p:extLst>
              <p:ext uri="{D42A27DB-BD31-4B8C-83A1-F6EECF244321}">
                <p14:modId xmlns:p14="http://schemas.microsoft.com/office/powerpoint/2010/main" val="1941571263"/>
              </p:ext>
            </p:extLst>
          </p:nvPr>
        </p:nvGraphicFramePr>
        <p:xfrm>
          <a:off x="5382014" y="2436153"/>
          <a:ext cx="2371596" cy="172398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ma 9">
            <a:extLst>
              <a:ext uri="{FF2B5EF4-FFF2-40B4-BE49-F238E27FC236}">
                <a16:creationId xmlns:a16="http://schemas.microsoft.com/office/drawing/2014/main" id="{2C9339C8-F2B4-42B5-94F6-70300D1E1421}"/>
              </a:ext>
            </a:extLst>
          </p:cNvPr>
          <p:cNvGraphicFramePr/>
          <p:nvPr>
            <p:extLst>
              <p:ext uri="{D42A27DB-BD31-4B8C-83A1-F6EECF244321}">
                <p14:modId xmlns:p14="http://schemas.microsoft.com/office/powerpoint/2010/main" val="3723217400"/>
              </p:ext>
            </p:extLst>
          </p:nvPr>
        </p:nvGraphicFramePr>
        <p:xfrm>
          <a:off x="8354860" y="2436153"/>
          <a:ext cx="4135676" cy="172398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2" name="Freccia in su 11">
            <a:extLst>
              <a:ext uri="{FF2B5EF4-FFF2-40B4-BE49-F238E27FC236}">
                <a16:creationId xmlns:a16="http://schemas.microsoft.com/office/drawing/2014/main" id="{43C2FFD6-3737-4B58-9D88-DE5E4871107B}"/>
              </a:ext>
            </a:extLst>
          </p:cNvPr>
          <p:cNvSpPr/>
          <p:nvPr/>
        </p:nvSpPr>
        <p:spPr>
          <a:xfrm>
            <a:off x="8449377" y="5707781"/>
            <a:ext cx="442762" cy="866274"/>
          </a:xfrm>
          <a:prstGeom prst="up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1">
                  <a:lumMod val="75000"/>
                </a:schemeClr>
              </a:solidFill>
            </a:endParaRPr>
          </a:p>
        </p:txBody>
      </p:sp>
      <p:sp>
        <p:nvSpPr>
          <p:cNvPr id="13" name="Freccia in su 12">
            <a:extLst>
              <a:ext uri="{FF2B5EF4-FFF2-40B4-BE49-F238E27FC236}">
                <a16:creationId xmlns:a16="http://schemas.microsoft.com/office/drawing/2014/main" id="{3208D7A9-2FC9-4E65-9B99-1990E08A8C0D}"/>
              </a:ext>
            </a:extLst>
          </p:cNvPr>
          <p:cNvSpPr/>
          <p:nvPr/>
        </p:nvSpPr>
        <p:spPr>
          <a:xfrm>
            <a:off x="9979936" y="5707781"/>
            <a:ext cx="442762" cy="866274"/>
          </a:xfrm>
          <a:prstGeom prst="up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1">
                  <a:lumMod val="75000"/>
                </a:schemeClr>
              </a:solidFill>
            </a:endParaRPr>
          </a:p>
        </p:txBody>
      </p:sp>
      <p:sp>
        <p:nvSpPr>
          <p:cNvPr id="14" name="Freccia in su 13">
            <a:extLst>
              <a:ext uri="{FF2B5EF4-FFF2-40B4-BE49-F238E27FC236}">
                <a16:creationId xmlns:a16="http://schemas.microsoft.com/office/drawing/2014/main" id="{19313B2B-636C-41E0-A937-6CE3ECE8FF87}"/>
              </a:ext>
            </a:extLst>
          </p:cNvPr>
          <p:cNvSpPr/>
          <p:nvPr/>
        </p:nvSpPr>
        <p:spPr>
          <a:xfrm>
            <a:off x="11763301" y="5707781"/>
            <a:ext cx="442762" cy="866274"/>
          </a:xfrm>
          <a:prstGeom prst="up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1">
                  <a:lumMod val="75000"/>
                </a:schemeClr>
              </a:solidFill>
            </a:endParaRPr>
          </a:p>
        </p:txBody>
      </p:sp>
      <p:sp>
        <p:nvSpPr>
          <p:cNvPr id="15" name="Rettangolo con angoli arrotondati 14">
            <a:extLst>
              <a:ext uri="{FF2B5EF4-FFF2-40B4-BE49-F238E27FC236}">
                <a16:creationId xmlns:a16="http://schemas.microsoft.com/office/drawing/2014/main" id="{F54C3E4E-3FE6-4DB3-BE3C-ABE25403F662}"/>
              </a:ext>
            </a:extLst>
          </p:cNvPr>
          <p:cNvSpPr/>
          <p:nvPr/>
        </p:nvSpPr>
        <p:spPr>
          <a:xfrm>
            <a:off x="5736657" y="6227545"/>
            <a:ext cx="7209321" cy="155606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chemeClr val="accent1">
                    <a:lumMod val="75000"/>
                  </a:schemeClr>
                </a:solidFill>
              </a:rPr>
              <a:t>Valutazione</a:t>
            </a:r>
            <a:r>
              <a:rPr lang="it-IT" sz="2000" dirty="0">
                <a:solidFill>
                  <a:schemeClr val="accent1">
                    <a:lumMod val="75000"/>
                  </a:schemeClr>
                </a:solidFill>
              </a:rPr>
              <a:t>: un team di </a:t>
            </a:r>
            <a:r>
              <a:rPr lang="it-IT" sz="2000" dirty="0" err="1">
                <a:solidFill>
                  <a:schemeClr val="accent1">
                    <a:lumMod val="75000"/>
                  </a:schemeClr>
                </a:solidFill>
              </a:rPr>
              <a:t>Reviewer</a:t>
            </a:r>
            <a:r>
              <a:rPr lang="it-IT" sz="2000" dirty="0">
                <a:solidFill>
                  <a:schemeClr val="accent1">
                    <a:lumMod val="75000"/>
                  </a:schemeClr>
                </a:solidFill>
              </a:rPr>
              <a:t> esterni e indipendenti, </a:t>
            </a:r>
            <a:br>
              <a:rPr lang="it-IT" sz="2000" dirty="0">
                <a:solidFill>
                  <a:schemeClr val="accent1">
                    <a:lumMod val="75000"/>
                  </a:schemeClr>
                </a:solidFill>
              </a:rPr>
            </a:br>
            <a:r>
              <a:rPr lang="it-IT" sz="2000" dirty="0">
                <a:solidFill>
                  <a:schemeClr val="accent1">
                    <a:lumMod val="75000"/>
                  </a:schemeClr>
                </a:solidFill>
              </a:rPr>
              <a:t>esperti della comunità scientifica e, in fase di realizzazione del progetto e di revisione dei risultati, un Project Officer assegnato dalla Commissione Europea.</a:t>
            </a:r>
          </a:p>
        </p:txBody>
      </p:sp>
    </p:spTree>
    <p:extLst>
      <p:ext uri="{BB962C8B-B14F-4D97-AF65-F5344CB8AC3E}">
        <p14:creationId xmlns:p14="http://schemas.microsoft.com/office/powerpoint/2010/main" val="1144192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06ABAF5A-912B-4406-B91C-B8AAC6A33BED}"/>
              </a:ext>
            </a:extLst>
          </p:cNvPr>
          <p:cNvSpPr>
            <a:spLocks noGrp="1"/>
          </p:cNvSpPr>
          <p:nvPr>
            <p:ph type="body" idx="1"/>
          </p:nvPr>
        </p:nvSpPr>
        <p:spPr/>
        <p:txBody>
          <a:bodyPr>
            <a:normAutofit fontScale="92500" lnSpcReduction="20000"/>
          </a:bodyPr>
          <a:lstStyle/>
          <a:p>
            <a:r>
              <a:rPr lang="it-IT" dirty="0"/>
              <a:t>Il focus della valutazione</a:t>
            </a:r>
          </a:p>
        </p:txBody>
      </p:sp>
      <p:graphicFrame>
        <p:nvGraphicFramePr>
          <p:cNvPr id="3" name="Diagramma 2">
            <a:extLst>
              <a:ext uri="{FF2B5EF4-FFF2-40B4-BE49-F238E27FC236}">
                <a16:creationId xmlns:a16="http://schemas.microsoft.com/office/drawing/2014/main" id="{BEA85A53-51F1-4329-8F13-3A5C3C65E165}"/>
              </a:ext>
            </a:extLst>
          </p:cNvPr>
          <p:cNvGraphicFramePr/>
          <p:nvPr>
            <p:extLst>
              <p:ext uri="{D42A27DB-BD31-4B8C-83A1-F6EECF244321}">
                <p14:modId xmlns:p14="http://schemas.microsoft.com/office/powerpoint/2010/main" val="4017781610"/>
              </p:ext>
            </p:extLst>
          </p:nvPr>
        </p:nvGraphicFramePr>
        <p:xfrm>
          <a:off x="2709333" y="1378655"/>
          <a:ext cx="10837333" cy="7224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ma 3">
            <a:extLst>
              <a:ext uri="{FF2B5EF4-FFF2-40B4-BE49-F238E27FC236}">
                <a16:creationId xmlns:a16="http://schemas.microsoft.com/office/drawing/2014/main" id="{3E328BF1-AFF5-4EA5-85D1-CA6601591577}"/>
              </a:ext>
            </a:extLst>
          </p:cNvPr>
          <p:cNvGraphicFramePr/>
          <p:nvPr>
            <p:extLst>
              <p:ext uri="{D42A27DB-BD31-4B8C-83A1-F6EECF244321}">
                <p14:modId xmlns:p14="http://schemas.microsoft.com/office/powerpoint/2010/main" val="3611696355"/>
              </p:ext>
            </p:extLst>
          </p:nvPr>
        </p:nvGraphicFramePr>
        <p:xfrm>
          <a:off x="1189907" y="1776126"/>
          <a:ext cx="13762567" cy="2413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Rettangolo con angoli arrotondati 4">
            <a:extLst>
              <a:ext uri="{FF2B5EF4-FFF2-40B4-BE49-F238E27FC236}">
                <a16:creationId xmlns:a16="http://schemas.microsoft.com/office/drawing/2014/main" id="{989AD802-BE88-403D-90B2-2A4DCAB3DF95}"/>
              </a:ext>
            </a:extLst>
          </p:cNvPr>
          <p:cNvSpPr/>
          <p:nvPr/>
        </p:nvSpPr>
        <p:spPr>
          <a:xfrm>
            <a:off x="778933" y="6971594"/>
            <a:ext cx="14770100" cy="3263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it-IT" sz="3200" dirty="0"/>
              <a:t>In Horizon Europe tutto viene valutato in un’ottica Open Science </a:t>
            </a:r>
          </a:p>
          <a:p>
            <a:pPr algn="ctr"/>
            <a:r>
              <a:rPr lang="it-IT" sz="3200" dirty="0"/>
              <a:t>anche in fase di proposta di progetto</a:t>
            </a:r>
          </a:p>
          <a:p>
            <a:pPr algn="ctr"/>
            <a:r>
              <a:rPr lang="it-IT" sz="3200" dirty="0"/>
              <a:t>I risultati che vengono valutati non si limitano alle pubblicazioni</a:t>
            </a:r>
          </a:p>
        </p:txBody>
      </p:sp>
    </p:spTree>
    <p:extLst>
      <p:ext uri="{BB962C8B-B14F-4D97-AF65-F5344CB8AC3E}">
        <p14:creationId xmlns:p14="http://schemas.microsoft.com/office/powerpoint/2010/main" val="1093584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330EC48-CD27-4837-BBF4-88727E64D66A}"/>
              </a:ext>
            </a:extLst>
          </p:cNvPr>
          <p:cNvSpPr>
            <a:spLocks noGrp="1"/>
          </p:cNvSpPr>
          <p:nvPr>
            <p:ph type="body" idx="1"/>
          </p:nvPr>
        </p:nvSpPr>
        <p:spPr>
          <a:xfrm>
            <a:off x="711200" y="1979325"/>
            <a:ext cx="13517717" cy="6112925"/>
          </a:xfrm>
        </p:spPr>
        <p:txBody>
          <a:bodyPr>
            <a:normAutofit/>
          </a:bodyPr>
          <a:lstStyle/>
          <a:p>
            <a:pPr marL="0" indent="0">
              <a:buNone/>
            </a:pPr>
            <a:r>
              <a:rPr lang="it-IT" dirty="0">
                <a:solidFill>
                  <a:schemeClr val="accent6"/>
                </a:solidFill>
              </a:rPr>
              <a:t>Perché</a:t>
            </a:r>
            <a:r>
              <a:rPr lang="it-IT" dirty="0"/>
              <a:t> Open Science è così importante?</a:t>
            </a:r>
          </a:p>
          <a:p>
            <a:pPr marL="0" indent="0">
              <a:buNone/>
            </a:pPr>
            <a:endParaRPr lang="it-IT" b="0" dirty="0"/>
          </a:p>
          <a:p>
            <a:pPr marL="0" indent="0">
              <a:buNone/>
            </a:pPr>
            <a:r>
              <a:rPr lang="it-IT" b="0" dirty="0"/>
              <a:t>Per passare dalla </a:t>
            </a:r>
            <a:r>
              <a:rPr lang="it-IT" b="0" dirty="0">
                <a:solidFill>
                  <a:schemeClr val="accent6"/>
                </a:solidFill>
              </a:rPr>
              <a:t>competizione</a:t>
            </a:r>
            <a:r>
              <a:rPr lang="it-IT" b="0" dirty="0"/>
              <a:t> alla </a:t>
            </a:r>
            <a:r>
              <a:rPr lang="it-IT" b="0" dirty="0">
                <a:solidFill>
                  <a:schemeClr val="accent6"/>
                </a:solidFill>
              </a:rPr>
              <a:t>condivisione</a:t>
            </a:r>
            <a:r>
              <a:rPr lang="it-IT" b="0" dirty="0"/>
              <a:t> e alla </a:t>
            </a:r>
            <a:r>
              <a:rPr lang="it-IT" b="0" dirty="0">
                <a:solidFill>
                  <a:schemeClr val="accent6"/>
                </a:solidFill>
              </a:rPr>
              <a:t>collaborazione</a:t>
            </a:r>
            <a:r>
              <a:rPr lang="it-IT" b="0" dirty="0"/>
              <a:t> per affrontare le sfide e accelerare il progresso scientifico</a:t>
            </a:r>
          </a:p>
        </p:txBody>
      </p:sp>
      <p:sp>
        <p:nvSpPr>
          <p:cNvPr id="4" name="Segnaposto testo 3">
            <a:extLst>
              <a:ext uri="{FF2B5EF4-FFF2-40B4-BE49-F238E27FC236}">
                <a16:creationId xmlns:a16="http://schemas.microsoft.com/office/drawing/2014/main" id="{0A86EB9D-7301-4FAA-A6BF-B5D364B0C57B}"/>
              </a:ext>
            </a:extLst>
          </p:cNvPr>
          <p:cNvSpPr>
            <a:spLocks noGrp="1"/>
          </p:cNvSpPr>
          <p:nvPr>
            <p:ph type="body" idx="2"/>
          </p:nvPr>
        </p:nvSpPr>
        <p:spPr/>
        <p:txBody>
          <a:bodyPr>
            <a:normAutofit fontScale="92500" lnSpcReduction="20000"/>
          </a:bodyPr>
          <a:lstStyle/>
          <a:p>
            <a:r>
              <a:rPr lang="it-IT" dirty="0"/>
              <a:t>Obiettivo della Commissione europea</a:t>
            </a:r>
          </a:p>
        </p:txBody>
      </p:sp>
    </p:spTree>
    <p:extLst>
      <p:ext uri="{BB962C8B-B14F-4D97-AF65-F5344CB8AC3E}">
        <p14:creationId xmlns:p14="http://schemas.microsoft.com/office/powerpoint/2010/main" val="2028741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02C49352-7FA2-5743-AB96-BDA8BFC1E6DD}"/>
              </a:ext>
            </a:extLst>
          </p:cNvPr>
          <p:cNvSpPr>
            <a:spLocks noGrp="1"/>
          </p:cNvSpPr>
          <p:nvPr>
            <p:ph type="body" sz="quarter" idx="21"/>
          </p:nvPr>
        </p:nvSpPr>
        <p:spPr/>
        <p:txBody>
          <a:bodyPr>
            <a:normAutofit fontScale="85000" lnSpcReduction="20000"/>
          </a:bodyPr>
          <a:lstStyle/>
          <a:p>
            <a:r>
              <a:rPr lang="it-IT" dirty="0"/>
              <a:t>The </a:t>
            </a:r>
            <a:r>
              <a:rPr lang="it-IT" dirty="0" err="1"/>
              <a:t>European</a:t>
            </a:r>
            <a:r>
              <a:rPr lang="it-IT" dirty="0"/>
              <a:t> </a:t>
            </a:r>
            <a:r>
              <a:rPr lang="it-IT" dirty="0" err="1"/>
              <a:t>Commission</a:t>
            </a:r>
            <a:r>
              <a:rPr lang="it-IT" dirty="0"/>
              <a:t> and Open Science</a:t>
            </a:r>
          </a:p>
        </p:txBody>
      </p:sp>
      <p:sp>
        <p:nvSpPr>
          <p:cNvPr id="4" name="Segnaposto piè di pagina 3">
            <a:extLst>
              <a:ext uri="{FF2B5EF4-FFF2-40B4-BE49-F238E27FC236}">
                <a16:creationId xmlns:a16="http://schemas.microsoft.com/office/drawing/2014/main" id="{99B90A3B-EDFD-3B4A-AC67-C4F28B0BBA52}"/>
              </a:ext>
            </a:extLst>
          </p:cNvPr>
          <p:cNvSpPr>
            <a:spLocks noGrp="1"/>
          </p:cNvSpPr>
          <p:nvPr>
            <p:ph type="ftr" sz="quarter" idx="4294967295"/>
          </p:nvPr>
        </p:nvSpPr>
        <p:spPr>
          <a:xfrm>
            <a:off x="7781044" y="8551496"/>
            <a:ext cx="8290521" cy="376237"/>
          </a:xfrm>
        </p:spPr>
        <p:txBody>
          <a:bodyPr>
            <a:normAutofit/>
          </a:bodyPr>
          <a:lstStyle/>
          <a:p>
            <a:r>
              <a:rPr lang="it-IT" spc="-80" dirty="0" err="1">
                <a:solidFill>
                  <a:srgbClr val="000000"/>
                </a:solidFill>
                <a:latin typeface="Helvetica" charset="0"/>
              </a:rPr>
              <a:t>Courtesy</a:t>
            </a:r>
            <a:r>
              <a:rPr lang="it-IT" spc="-80" dirty="0">
                <a:solidFill>
                  <a:srgbClr val="000000"/>
                </a:solidFill>
                <a:latin typeface="Helvetica" charset="0"/>
              </a:rPr>
              <a:t> of  Victoria </a:t>
            </a:r>
            <a:r>
              <a:rPr lang="it-IT" spc="-80" dirty="0" err="1">
                <a:solidFill>
                  <a:srgbClr val="000000"/>
                </a:solidFill>
                <a:latin typeface="Helvetica" charset="0"/>
              </a:rPr>
              <a:t>Tsoukala</a:t>
            </a:r>
            <a:r>
              <a:rPr lang="it-IT" spc="-80" dirty="0">
                <a:solidFill>
                  <a:srgbClr val="000000"/>
                </a:solidFill>
                <a:latin typeface="Helvetica" charset="0"/>
              </a:rPr>
              <a:t>, </a:t>
            </a:r>
            <a:r>
              <a:rPr lang="it-IT" spc="-80" dirty="0" err="1">
                <a:solidFill>
                  <a:srgbClr val="000000"/>
                </a:solidFill>
                <a:latin typeface="Helvetica" charset="0"/>
              </a:rPr>
              <a:t>PhD</a:t>
            </a:r>
            <a:r>
              <a:rPr lang="it-IT" spc="-80" dirty="0">
                <a:solidFill>
                  <a:srgbClr val="000000"/>
                </a:solidFill>
                <a:latin typeface="Helvetica" charset="0"/>
              </a:rPr>
              <a:t> - DG RTD Open Science (Unit G4) - PUBMET 2019, Zadar, </a:t>
            </a:r>
            <a:r>
              <a:rPr lang="it-IT" spc="-80" dirty="0" err="1">
                <a:solidFill>
                  <a:srgbClr val="000000"/>
                </a:solidFill>
                <a:latin typeface="Helvetica" charset="0"/>
              </a:rPr>
              <a:t>September</a:t>
            </a:r>
            <a:r>
              <a:rPr lang="it-IT" spc="-80" dirty="0">
                <a:solidFill>
                  <a:srgbClr val="000000"/>
                </a:solidFill>
                <a:latin typeface="Helvetica" charset="0"/>
              </a:rPr>
              <a:t> 19th, 2019</a:t>
            </a:r>
          </a:p>
        </p:txBody>
      </p:sp>
      <p:graphicFrame>
        <p:nvGraphicFramePr>
          <p:cNvPr id="22" name="Content Placeholder 3">
            <a:extLst>
              <a:ext uri="{FF2B5EF4-FFF2-40B4-BE49-F238E27FC236}">
                <a16:creationId xmlns:a16="http://schemas.microsoft.com/office/drawing/2014/main" id="{A339F4A4-7AC1-8043-8E9D-4F5A62DF2FC4}"/>
              </a:ext>
            </a:extLst>
          </p:cNvPr>
          <p:cNvGraphicFramePr>
            <a:graphicFrameLocks/>
          </p:cNvGraphicFramePr>
          <p:nvPr/>
        </p:nvGraphicFramePr>
        <p:xfrm>
          <a:off x="3132116" y="3569593"/>
          <a:ext cx="8229600" cy="3687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Rectangle 4">
            <a:extLst>
              <a:ext uri="{FF2B5EF4-FFF2-40B4-BE49-F238E27FC236}">
                <a16:creationId xmlns:a16="http://schemas.microsoft.com/office/drawing/2014/main" id="{F60435FF-9D4B-9447-B0F1-878C425556EF}"/>
              </a:ext>
            </a:extLst>
          </p:cNvPr>
          <p:cNvSpPr/>
          <p:nvPr/>
        </p:nvSpPr>
        <p:spPr>
          <a:xfrm>
            <a:off x="3132116" y="4662483"/>
            <a:ext cx="1440160" cy="379656"/>
          </a:xfrm>
          <a:prstGeom prst="rect">
            <a:avLst/>
          </a:prstGeom>
          <a:solidFill>
            <a:srgbClr val="BBE0E3"/>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91440" tIns="45720" rIns="91440" bIns="45720">
            <a:spAutoFit/>
          </a:bodyPr>
          <a:lstStyle/>
          <a:p>
            <a:pPr defTabSz="914377" fontAlgn="base">
              <a:spcBef>
                <a:spcPct val="0"/>
              </a:spcBef>
              <a:spcAft>
                <a:spcPct val="0"/>
              </a:spcAft>
              <a:defRPr/>
            </a:pPr>
            <a:r>
              <a:rPr lang="en-US" sz="1867"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a:rPr>
              <a:t>2008</a:t>
            </a:r>
          </a:p>
        </p:txBody>
      </p:sp>
      <p:sp>
        <p:nvSpPr>
          <p:cNvPr id="24" name="Rectangle 5">
            <a:extLst>
              <a:ext uri="{FF2B5EF4-FFF2-40B4-BE49-F238E27FC236}">
                <a16:creationId xmlns:a16="http://schemas.microsoft.com/office/drawing/2014/main" id="{4CD49479-A84B-5C48-ADFE-01C313FB5D74}"/>
              </a:ext>
            </a:extLst>
          </p:cNvPr>
          <p:cNvSpPr/>
          <p:nvPr/>
        </p:nvSpPr>
        <p:spPr>
          <a:xfrm>
            <a:off x="5292356" y="4180328"/>
            <a:ext cx="1368152" cy="379656"/>
          </a:xfrm>
          <a:prstGeom prst="rect">
            <a:avLst/>
          </a:prstGeom>
          <a:solidFill>
            <a:srgbClr val="BBE0E3"/>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91440" tIns="45720" rIns="91440" bIns="45720">
            <a:spAutoFit/>
          </a:bodyPr>
          <a:lstStyle/>
          <a:p>
            <a:pPr defTabSz="914377" fontAlgn="base">
              <a:spcBef>
                <a:spcPct val="0"/>
              </a:spcBef>
              <a:spcAft>
                <a:spcPct val="0"/>
              </a:spcAft>
              <a:defRPr/>
            </a:pPr>
            <a:r>
              <a:rPr lang="en-US" sz="1867"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a:rPr>
              <a:t>2014</a:t>
            </a:r>
          </a:p>
        </p:txBody>
      </p:sp>
      <p:sp>
        <p:nvSpPr>
          <p:cNvPr id="25" name="Rectangle 6">
            <a:extLst>
              <a:ext uri="{FF2B5EF4-FFF2-40B4-BE49-F238E27FC236}">
                <a16:creationId xmlns:a16="http://schemas.microsoft.com/office/drawing/2014/main" id="{0958C671-27A2-504E-895D-60801D53FD60}"/>
              </a:ext>
            </a:extLst>
          </p:cNvPr>
          <p:cNvSpPr/>
          <p:nvPr/>
        </p:nvSpPr>
        <p:spPr>
          <a:xfrm>
            <a:off x="7380588" y="3658503"/>
            <a:ext cx="1405152" cy="379656"/>
          </a:xfrm>
          <a:prstGeom prst="rect">
            <a:avLst/>
          </a:prstGeom>
          <a:solidFill>
            <a:srgbClr val="BBE0E3"/>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91440" tIns="45720" rIns="91440" bIns="45720">
            <a:spAutoFit/>
          </a:bodyPr>
          <a:lstStyle/>
          <a:p>
            <a:pPr defTabSz="914377" fontAlgn="base">
              <a:spcBef>
                <a:spcPct val="0"/>
              </a:spcBef>
              <a:spcAft>
                <a:spcPct val="0"/>
              </a:spcAft>
              <a:defRPr/>
            </a:pPr>
            <a:r>
              <a:rPr lang="en-US" sz="1867"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a:rPr>
              <a:t>2017</a:t>
            </a:r>
          </a:p>
        </p:txBody>
      </p:sp>
      <p:sp>
        <p:nvSpPr>
          <p:cNvPr id="26" name="TextBox 8">
            <a:extLst>
              <a:ext uri="{FF2B5EF4-FFF2-40B4-BE49-F238E27FC236}">
                <a16:creationId xmlns:a16="http://schemas.microsoft.com/office/drawing/2014/main" id="{53E660FF-8417-DE48-8FE9-7A731F95B2BF}"/>
              </a:ext>
            </a:extLst>
          </p:cNvPr>
          <p:cNvSpPr txBox="1"/>
          <p:nvPr/>
        </p:nvSpPr>
        <p:spPr>
          <a:xfrm>
            <a:off x="9684844" y="3969986"/>
            <a:ext cx="1800200" cy="3139321"/>
          </a:xfrm>
          <a:prstGeom prst="rect">
            <a:avLst/>
          </a:prstGeom>
          <a:noFill/>
        </p:spPr>
        <p:txBody>
          <a:bodyPr wrap="square" rtlCol="0">
            <a:spAutoFit/>
          </a:bodyPr>
          <a:lstStyle/>
          <a:p>
            <a:pPr defTabSz="914377" fontAlgn="base">
              <a:spcBef>
                <a:spcPct val="0"/>
              </a:spcBef>
              <a:spcAft>
                <a:spcPct val="0"/>
              </a:spcAft>
            </a:pPr>
            <a:r>
              <a:rPr lang="fr-BE" b="1" dirty="0">
                <a:solidFill>
                  <a:srgbClr val="0F5494"/>
                </a:solidFill>
                <a:latin typeface="Verdana" pitchFamily="34" charset="0"/>
              </a:rPr>
              <a:t>Horizon Europe</a:t>
            </a:r>
            <a:endParaRPr lang="en-GB" b="1" dirty="0">
              <a:solidFill>
                <a:srgbClr val="0F5494"/>
              </a:solidFill>
              <a:latin typeface="Verdana" pitchFamily="34" charset="0"/>
            </a:endParaRPr>
          </a:p>
          <a:p>
            <a:pPr defTabSz="914377" fontAlgn="base">
              <a:spcBef>
                <a:spcPct val="0"/>
              </a:spcBef>
              <a:spcAft>
                <a:spcPct val="0"/>
              </a:spcAft>
            </a:pPr>
            <a:endParaRPr lang="fr-BE" sz="400" dirty="0">
              <a:solidFill>
                <a:srgbClr val="0F5494"/>
              </a:solidFill>
              <a:latin typeface="Verdana" pitchFamily="34" charset="0"/>
            </a:endParaRPr>
          </a:p>
          <a:p>
            <a:pPr defTabSz="914377" fontAlgn="base">
              <a:spcBef>
                <a:spcPct val="0"/>
              </a:spcBef>
              <a:spcAft>
                <a:spcPct val="0"/>
              </a:spcAft>
            </a:pPr>
            <a:r>
              <a:rPr lang="fr-BE" dirty="0">
                <a:solidFill>
                  <a:srgbClr val="0F5494"/>
                </a:solidFill>
                <a:latin typeface="Verdana" pitchFamily="34" charset="0"/>
              </a:rPr>
              <a:t>OA </a:t>
            </a:r>
            <a:r>
              <a:rPr lang="fr-BE" b="1" dirty="0">
                <a:solidFill>
                  <a:srgbClr val="00B0F0"/>
                </a:solidFill>
                <a:latin typeface="Verdana" pitchFamily="34" charset="0"/>
              </a:rPr>
              <a:t>Mandatory</a:t>
            </a:r>
            <a:endParaRPr lang="fr-BE" b="1" dirty="0">
              <a:solidFill>
                <a:srgbClr val="BDDEFF"/>
              </a:solidFill>
              <a:latin typeface="Verdana" pitchFamily="34" charset="0"/>
            </a:endParaRPr>
          </a:p>
          <a:p>
            <a:pPr defTabSz="914377" fontAlgn="base">
              <a:spcBef>
                <a:spcPct val="0"/>
              </a:spcBef>
              <a:spcAft>
                <a:spcPct val="0"/>
              </a:spcAft>
            </a:pPr>
            <a:r>
              <a:rPr lang="fr-BE" dirty="0">
                <a:solidFill>
                  <a:srgbClr val="0F5494"/>
                </a:solidFill>
                <a:latin typeface="Verdana" pitchFamily="34" charset="0"/>
              </a:rPr>
              <a:t>Deposit and open access</a:t>
            </a:r>
          </a:p>
          <a:p>
            <a:pPr defTabSz="914377" fontAlgn="base">
              <a:spcBef>
                <a:spcPct val="0"/>
              </a:spcBef>
              <a:spcAft>
                <a:spcPct val="0"/>
              </a:spcAft>
            </a:pPr>
            <a:endParaRPr lang="fr-BE" b="1" dirty="0">
              <a:solidFill>
                <a:srgbClr val="FFC000"/>
              </a:solidFill>
              <a:latin typeface="Verdana" pitchFamily="34" charset="0"/>
            </a:endParaRPr>
          </a:p>
          <a:p>
            <a:pPr defTabSz="914377" fontAlgn="base">
              <a:spcBef>
                <a:spcPct val="0"/>
              </a:spcBef>
              <a:spcAft>
                <a:spcPct val="0"/>
              </a:spcAft>
            </a:pPr>
            <a:endParaRPr lang="fr-BE" sz="400" b="1" dirty="0">
              <a:solidFill>
                <a:srgbClr val="7030A0"/>
              </a:solidFill>
              <a:latin typeface="Verdana" pitchFamily="34" charset="0"/>
            </a:endParaRPr>
          </a:p>
          <a:p>
            <a:pPr defTabSz="914377" fontAlgn="base">
              <a:spcBef>
                <a:spcPct val="0"/>
              </a:spcBef>
              <a:spcAft>
                <a:spcPct val="0"/>
              </a:spcAft>
            </a:pPr>
            <a:r>
              <a:rPr lang="fr-BE" dirty="0">
                <a:solidFill>
                  <a:srgbClr val="0F5494"/>
                </a:solidFill>
                <a:latin typeface="Verdana" pitchFamily="34" charset="0"/>
              </a:rPr>
              <a:t>DMP in line </a:t>
            </a:r>
            <a:r>
              <a:rPr lang="fr-BE" dirty="0" err="1">
                <a:solidFill>
                  <a:srgbClr val="0F5494"/>
                </a:solidFill>
                <a:latin typeface="Verdana" pitchFamily="34" charset="0"/>
              </a:rPr>
              <a:t>with</a:t>
            </a:r>
            <a:r>
              <a:rPr lang="fr-BE" dirty="0">
                <a:solidFill>
                  <a:srgbClr val="0F5494"/>
                </a:solidFill>
                <a:latin typeface="Verdana" pitchFamily="34" charset="0"/>
              </a:rPr>
              <a:t> FAIR </a:t>
            </a:r>
            <a:r>
              <a:rPr lang="fr-BE" b="1" dirty="0" err="1">
                <a:solidFill>
                  <a:srgbClr val="00B0F0"/>
                </a:solidFill>
                <a:latin typeface="Verdana" pitchFamily="34" charset="0"/>
              </a:rPr>
              <a:t>Mandatory</a:t>
            </a:r>
            <a:endParaRPr lang="fr-BE" b="1" dirty="0">
              <a:solidFill>
                <a:srgbClr val="BDDEFF"/>
              </a:solidFill>
              <a:latin typeface="Verdana" pitchFamily="34" charset="0"/>
            </a:endParaRPr>
          </a:p>
          <a:p>
            <a:pPr defTabSz="914377" fontAlgn="base">
              <a:spcBef>
                <a:spcPct val="0"/>
              </a:spcBef>
              <a:spcAft>
                <a:spcPct val="0"/>
              </a:spcAft>
            </a:pPr>
            <a:endParaRPr lang="fr-BE" sz="400" b="1" dirty="0">
              <a:solidFill>
                <a:srgbClr val="7030A0"/>
              </a:solidFill>
              <a:latin typeface="Verdana" pitchFamily="34" charset="0"/>
            </a:endParaRPr>
          </a:p>
          <a:p>
            <a:pPr defTabSz="914377" fontAlgn="base">
              <a:spcBef>
                <a:spcPct val="0"/>
              </a:spcBef>
              <a:spcAft>
                <a:spcPct val="0"/>
              </a:spcAft>
            </a:pPr>
            <a:endParaRPr lang="fr-BE" dirty="0">
              <a:solidFill>
                <a:srgbClr val="0F5494"/>
              </a:solidFill>
              <a:latin typeface="Verdana" pitchFamily="34" charset="0"/>
            </a:endParaRPr>
          </a:p>
          <a:p>
            <a:pPr defTabSz="914377" fontAlgn="base">
              <a:spcBef>
                <a:spcPct val="0"/>
              </a:spcBef>
              <a:spcAft>
                <a:spcPct val="0"/>
              </a:spcAft>
            </a:pPr>
            <a:r>
              <a:rPr lang="fr-BE" dirty="0">
                <a:solidFill>
                  <a:srgbClr val="0F5494"/>
                </a:solidFill>
                <a:latin typeface="Verdana" pitchFamily="34" charset="0"/>
              </a:rPr>
              <a:t>OD </a:t>
            </a:r>
            <a:r>
              <a:rPr lang="fr-BE" b="1" dirty="0">
                <a:solidFill>
                  <a:srgbClr val="2D2D8A">
                    <a:lumMod val="60000"/>
                    <a:lumOff val="40000"/>
                  </a:srgbClr>
                </a:solidFill>
                <a:latin typeface="Verdana" pitchFamily="34" charset="0"/>
              </a:rPr>
              <a:t>by default (exceptions)</a:t>
            </a:r>
          </a:p>
          <a:p>
            <a:pPr defTabSz="914377" fontAlgn="base">
              <a:spcBef>
                <a:spcPct val="0"/>
              </a:spcBef>
              <a:spcAft>
                <a:spcPct val="0"/>
              </a:spcAft>
            </a:pPr>
            <a:endParaRPr lang="fr-BE" b="1" dirty="0">
              <a:solidFill>
                <a:srgbClr val="2D2D8A">
                  <a:lumMod val="60000"/>
                  <a:lumOff val="40000"/>
                </a:srgbClr>
              </a:solidFill>
              <a:latin typeface="Verdana" pitchFamily="34" charset="0"/>
            </a:endParaRPr>
          </a:p>
          <a:p>
            <a:pPr defTabSz="914377" fontAlgn="base">
              <a:spcBef>
                <a:spcPct val="0"/>
              </a:spcBef>
              <a:spcAft>
                <a:spcPct val="0"/>
              </a:spcAft>
            </a:pPr>
            <a:endParaRPr lang="en-GB" sz="400" dirty="0">
              <a:solidFill>
                <a:srgbClr val="0F5494"/>
              </a:solidFill>
              <a:latin typeface="Verdana" pitchFamily="34" charset="0"/>
            </a:endParaRPr>
          </a:p>
          <a:p>
            <a:pPr defTabSz="914377" fontAlgn="base">
              <a:spcBef>
                <a:spcPct val="0"/>
              </a:spcBef>
              <a:spcAft>
                <a:spcPct val="0"/>
              </a:spcAft>
            </a:pPr>
            <a:r>
              <a:rPr lang="en-GB" dirty="0">
                <a:solidFill>
                  <a:srgbClr val="0F5494"/>
                </a:solidFill>
                <a:latin typeface="Verdana" pitchFamily="34" charset="0"/>
              </a:rPr>
              <a:t>&amp; Open Science </a:t>
            </a:r>
            <a:r>
              <a:rPr lang="en-GB" b="1" dirty="0">
                <a:solidFill>
                  <a:srgbClr val="00B0F0"/>
                </a:solidFill>
                <a:latin typeface="Verdana" pitchFamily="34" charset="0"/>
              </a:rPr>
              <a:t>embedded</a:t>
            </a:r>
            <a:r>
              <a:rPr lang="en-GB" dirty="0">
                <a:solidFill>
                  <a:srgbClr val="0F5494"/>
                </a:solidFill>
                <a:latin typeface="Verdana" pitchFamily="34" charset="0"/>
              </a:rPr>
              <a:t> </a:t>
            </a:r>
          </a:p>
        </p:txBody>
      </p:sp>
      <p:sp>
        <p:nvSpPr>
          <p:cNvPr id="27" name="Rectangle 7">
            <a:extLst>
              <a:ext uri="{FF2B5EF4-FFF2-40B4-BE49-F238E27FC236}">
                <a16:creationId xmlns:a16="http://schemas.microsoft.com/office/drawing/2014/main" id="{7A3B253D-11C4-504E-8D42-74FB2658FC9A}"/>
              </a:ext>
            </a:extLst>
          </p:cNvPr>
          <p:cNvSpPr/>
          <p:nvPr/>
        </p:nvSpPr>
        <p:spPr>
          <a:xfrm>
            <a:off x="9468820" y="3179936"/>
            <a:ext cx="1584176" cy="379656"/>
          </a:xfrm>
          <a:prstGeom prst="rect">
            <a:avLst/>
          </a:prstGeom>
          <a:solidFill>
            <a:srgbClr val="BBE0E3"/>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91440" tIns="45720" rIns="91440" bIns="45720">
            <a:spAutoFit/>
          </a:bodyPr>
          <a:lstStyle/>
          <a:p>
            <a:pPr defTabSz="914377" fontAlgn="base">
              <a:spcBef>
                <a:spcPct val="0"/>
              </a:spcBef>
              <a:spcAft>
                <a:spcPct val="0"/>
              </a:spcAft>
              <a:defRPr/>
            </a:pPr>
            <a:r>
              <a:rPr lang="en-US" sz="1867"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a:rPr>
              <a:t>2021</a:t>
            </a:r>
          </a:p>
        </p:txBody>
      </p:sp>
      <p:sp>
        <p:nvSpPr>
          <p:cNvPr id="28" name="Down Arrow 9">
            <a:extLst>
              <a:ext uri="{FF2B5EF4-FFF2-40B4-BE49-F238E27FC236}">
                <a16:creationId xmlns:a16="http://schemas.microsoft.com/office/drawing/2014/main" id="{CCED2DF2-BEBE-4048-B698-0A8A2C4B955C}"/>
              </a:ext>
            </a:extLst>
          </p:cNvPr>
          <p:cNvSpPr/>
          <p:nvPr/>
        </p:nvSpPr>
        <p:spPr>
          <a:xfrm>
            <a:off x="9286277" y="1641711"/>
            <a:ext cx="1234827" cy="1390723"/>
          </a:xfrm>
          <a:prstGeom prst="downArrow">
            <a:avLst/>
          </a:prstGeom>
          <a:noFill/>
          <a:ln w="5715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914377" fontAlgn="base">
              <a:spcBef>
                <a:spcPct val="0"/>
              </a:spcBef>
              <a:spcAft>
                <a:spcPct val="0"/>
              </a:spcAft>
              <a:defRPr/>
            </a:pPr>
            <a:endParaRPr lang="en-GB" sz="1200">
              <a:solidFill>
                <a:srgbClr val="FFFFFF"/>
              </a:solidFill>
              <a:latin typeface="Verdana"/>
            </a:endParaRPr>
          </a:p>
        </p:txBody>
      </p:sp>
    </p:spTree>
    <p:extLst>
      <p:ext uri="{BB962C8B-B14F-4D97-AF65-F5344CB8AC3E}">
        <p14:creationId xmlns:p14="http://schemas.microsoft.com/office/powerpoint/2010/main" val="190885491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23"/>
                                        </p:tgtEl>
                                      </p:cBhvr>
                                    </p:animEffect>
                                    <p:animScale>
                                      <p:cBhvr>
                                        <p:cTn id="7" dur="250" autoRev="1" fill="hold"/>
                                        <p:tgtEl>
                                          <p:spTgt spid="23"/>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24"/>
                                        </p:tgtEl>
                                      </p:cBhvr>
                                    </p:animEffect>
                                    <p:animScale>
                                      <p:cBhvr>
                                        <p:cTn id="11" dur="250" autoRev="1" fill="hold"/>
                                        <p:tgtEl>
                                          <p:spTgt spid="24"/>
                                        </p:tgtEl>
                                      </p:cBhvr>
                                      <p:by x="105000" y="105000"/>
                                    </p:animScale>
                                  </p:childTnLst>
                                </p:cTn>
                              </p:par>
                            </p:childTnLst>
                          </p:cTn>
                        </p:par>
                        <p:par>
                          <p:cTn id="12" fill="hold">
                            <p:stCondLst>
                              <p:cond delay="1000"/>
                            </p:stCondLst>
                            <p:childTnLst>
                              <p:par>
                                <p:cTn id="13" presetID="26" presetClass="emph" presetSubtype="0" fill="hold" grpId="0" nodeType="afterEffect">
                                  <p:stCondLst>
                                    <p:cond delay="0"/>
                                  </p:stCondLst>
                                  <p:childTnLst>
                                    <p:animEffect transition="out" filter="fade">
                                      <p:cBhvr>
                                        <p:cTn id="14" dur="500" tmFilter="0, 0; .2, .5; .8, .5; 1, 0"/>
                                        <p:tgtEl>
                                          <p:spTgt spid="25"/>
                                        </p:tgtEl>
                                      </p:cBhvr>
                                    </p:animEffect>
                                    <p:animScale>
                                      <p:cBhvr>
                                        <p:cTn id="15" dur="250" autoRev="1" fill="hold"/>
                                        <p:tgtEl>
                                          <p:spTgt spid="25"/>
                                        </p:tgtEl>
                                      </p:cBhvr>
                                      <p:by x="105000" y="105000"/>
                                    </p:animScale>
                                  </p:childTnLst>
                                </p:cTn>
                              </p:par>
                            </p:childTnLst>
                          </p:cTn>
                        </p:par>
                        <p:par>
                          <p:cTn id="16" fill="hold">
                            <p:stCondLst>
                              <p:cond delay="1500"/>
                            </p:stCondLst>
                            <p:childTnLst>
                              <p:par>
                                <p:cTn id="17" presetID="26" presetClass="emph" presetSubtype="0" fill="hold" grpId="0" nodeType="afterEffect">
                                  <p:stCondLst>
                                    <p:cond delay="0"/>
                                  </p:stCondLst>
                                  <p:childTnLst>
                                    <p:animEffect transition="out" filter="fade">
                                      <p:cBhvr>
                                        <p:cTn id="18" dur="500" tmFilter="0, 0; .2, .5; .8, .5; 1, 0"/>
                                        <p:tgtEl>
                                          <p:spTgt spid="27"/>
                                        </p:tgtEl>
                                      </p:cBhvr>
                                    </p:animEffect>
                                    <p:animScale>
                                      <p:cBhvr>
                                        <p:cTn id="19" dur="250" autoRev="1" fill="hold"/>
                                        <p:tgtEl>
                                          <p:spTgt spid="27"/>
                                        </p:tgtEl>
                                      </p:cBhvr>
                                      <p:by x="105000" y="105000"/>
                                    </p:animScale>
                                  </p:childTnLst>
                                </p:cTn>
                              </p:par>
                            </p:childTnLst>
                          </p:cTn>
                        </p:par>
                        <p:par>
                          <p:cTn id="20" fill="hold">
                            <p:stCondLst>
                              <p:cond delay="2000"/>
                            </p:stCondLst>
                            <p:childTnLst>
                              <p:par>
                                <p:cTn id="21" presetID="1"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7"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463371" y="2075725"/>
            <a:ext cx="11360475" cy="5262071"/>
            <a:chOff x="323528" y="2083305"/>
            <a:chExt cx="8520356" cy="3946553"/>
          </a:xfrm>
        </p:grpSpPr>
        <p:sp>
          <p:nvSpPr>
            <p:cNvPr id="76" name="Rectangle 75"/>
            <p:cNvSpPr/>
            <p:nvPr/>
          </p:nvSpPr>
          <p:spPr>
            <a:xfrm>
              <a:off x="4941007" y="2097589"/>
              <a:ext cx="2818196" cy="1181789"/>
            </a:xfrm>
            <a:prstGeom prst="rect">
              <a:avLst/>
            </a:prstGeom>
            <a:solidFill>
              <a:srgbClr val="0E4194"/>
            </a:solidFill>
            <a:ln w="9525" cap="flat" cmpd="sng" algn="ctr">
              <a:noFill/>
              <a:prstDash val="solid"/>
            </a:ln>
            <a:effectLst/>
          </p:spPr>
          <p:txBody>
            <a:bodyPr rtlCol="0" anchor="ctr"/>
            <a:lstStyle/>
            <a:p>
              <a:pPr algn="r" defTabSz="609585">
                <a:defRPr/>
              </a:pPr>
              <a:r>
                <a:rPr lang="fr-BE" sz="1867" dirty="0">
                  <a:solidFill>
                    <a:srgbClr val="FFFFFF"/>
                  </a:solidFill>
                </a:rPr>
                <a:t>	</a:t>
              </a:r>
              <a:r>
                <a:rPr lang="fr-BE" sz="2133" dirty="0">
                  <a:solidFill>
                    <a:srgbClr val="FFFFFF"/>
                  </a:solidFill>
                </a:rPr>
                <a:t>Scientific</a:t>
              </a:r>
            </a:p>
            <a:p>
              <a:pPr algn="r" defTabSz="609585">
                <a:defRPr/>
              </a:pPr>
              <a:r>
                <a:rPr lang="fr-BE" sz="2133" dirty="0">
                  <a:solidFill>
                    <a:srgbClr val="FFFFFF"/>
                  </a:solidFill>
                </a:rPr>
                <a:t>	Impact</a:t>
              </a:r>
            </a:p>
          </p:txBody>
        </p:sp>
        <p:sp>
          <p:nvSpPr>
            <p:cNvPr id="79" name="Pentagon 78"/>
            <p:cNvSpPr/>
            <p:nvPr/>
          </p:nvSpPr>
          <p:spPr>
            <a:xfrm>
              <a:off x="360902" y="2083305"/>
              <a:ext cx="5939699" cy="1196073"/>
            </a:xfrm>
            <a:prstGeom prst="homePlate">
              <a:avLst/>
            </a:prstGeom>
            <a:solidFill>
              <a:srgbClr val="0E4194"/>
            </a:solidFill>
            <a:ln w="38100" cap="flat" cmpd="sng" algn="ctr">
              <a:solidFill>
                <a:srgbClr val="FFFFFF"/>
              </a:solidFill>
              <a:prstDash val="solid"/>
            </a:ln>
            <a:effectLst/>
          </p:spPr>
          <p:txBody>
            <a:bodyPr rtlCol="0" anchor="ctr"/>
            <a:lstStyle/>
            <a:p>
              <a:pPr algn="ctr" defTabSz="609585">
                <a:defRPr/>
              </a:pPr>
              <a:endParaRPr lang="en-GB" sz="1867" dirty="0">
                <a:solidFill>
                  <a:srgbClr val="FFFFFF"/>
                </a:solidFill>
              </a:endParaRPr>
            </a:p>
          </p:txBody>
        </p:sp>
        <p:cxnSp>
          <p:nvCxnSpPr>
            <p:cNvPr id="109" name="Straight Connector 108"/>
            <p:cNvCxnSpPr/>
            <p:nvPr/>
          </p:nvCxnSpPr>
          <p:spPr bwMode="auto">
            <a:xfrm>
              <a:off x="7740352" y="2687936"/>
              <a:ext cx="349255" cy="0"/>
            </a:xfrm>
            <a:prstGeom prst="line">
              <a:avLst/>
            </a:prstGeom>
            <a:noFill/>
            <a:ln w="19050" cap="flat" cmpd="sng" algn="ctr">
              <a:solidFill>
                <a:srgbClr val="0E4194"/>
              </a:solidFill>
              <a:prstDash val="solid"/>
              <a:round/>
              <a:headEnd type="none" w="med" len="med"/>
              <a:tailEnd type="none" w="med" len="med"/>
            </a:ln>
            <a:effectLst/>
          </p:spPr>
        </p:cxnSp>
        <p:cxnSp>
          <p:nvCxnSpPr>
            <p:cNvPr id="74" name="Straight Connector 73"/>
            <p:cNvCxnSpPr/>
            <p:nvPr/>
          </p:nvCxnSpPr>
          <p:spPr bwMode="auto">
            <a:xfrm flipV="1">
              <a:off x="7437844" y="5395673"/>
              <a:ext cx="863490" cy="3766"/>
            </a:xfrm>
            <a:prstGeom prst="line">
              <a:avLst/>
            </a:prstGeom>
            <a:noFill/>
            <a:ln w="19050" cap="flat" cmpd="sng" algn="ctr">
              <a:solidFill>
                <a:srgbClr val="78BAEB"/>
              </a:solidFill>
              <a:prstDash val="solid"/>
              <a:round/>
              <a:headEnd type="none" w="med" len="med"/>
              <a:tailEnd type="none" w="med" len="med"/>
            </a:ln>
            <a:effectLst/>
          </p:spPr>
        </p:cxnSp>
        <p:sp>
          <p:nvSpPr>
            <p:cNvPr id="75" name="Rectangle 74"/>
            <p:cNvSpPr/>
            <p:nvPr/>
          </p:nvSpPr>
          <p:spPr>
            <a:xfrm>
              <a:off x="331262" y="4782057"/>
              <a:ext cx="7427940" cy="1247801"/>
            </a:xfrm>
            <a:prstGeom prst="rect">
              <a:avLst/>
            </a:prstGeom>
            <a:solidFill>
              <a:srgbClr val="99CCFF"/>
            </a:solidFill>
            <a:ln w="9525" cap="flat" cmpd="sng" algn="ctr">
              <a:noFill/>
              <a:prstDash val="solid"/>
            </a:ln>
            <a:effectLst/>
          </p:spPr>
          <p:txBody>
            <a:bodyPr rtlCol="0" anchor="ctr"/>
            <a:lstStyle/>
            <a:p>
              <a:pPr algn="r" defTabSz="609585">
                <a:defRPr/>
              </a:pPr>
              <a:r>
                <a:rPr lang="fr-BE" sz="1867" dirty="0">
                  <a:solidFill>
                    <a:srgbClr val="FFFFFF"/>
                  </a:solidFill>
                </a:rPr>
                <a:t>	</a:t>
              </a:r>
              <a:r>
                <a:rPr lang="fr-BE" sz="2133" dirty="0" err="1">
                  <a:solidFill>
                    <a:srgbClr val="E7E6E6">
                      <a:lumMod val="25000"/>
                    </a:srgbClr>
                  </a:solidFill>
                </a:rPr>
                <a:t>Economic</a:t>
              </a:r>
              <a:r>
                <a:rPr lang="fr-BE" sz="2133" dirty="0">
                  <a:solidFill>
                    <a:srgbClr val="E7E6E6">
                      <a:lumMod val="25000"/>
                    </a:srgbClr>
                  </a:solidFill>
                </a:rPr>
                <a:t>/</a:t>
              </a:r>
            </a:p>
            <a:p>
              <a:pPr algn="r" defTabSz="609585">
                <a:defRPr/>
              </a:pPr>
              <a:r>
                <a:rPr lang="fr-BE" sz="2133" dirty="0" err="1">
                  <a:solidFill>
                    <a:srgbClr val="E7E6E6">
                      <a:lumMod val="25000"/>
                    </a:srgbClr>
                  </a:solidFill>
                </a:rPr>
                <a:t>Technological</a:t>
              </a:r>
              <a:endParaRPr lang="fr-BE" sz="2133" dirty="0">
                <a:solidFill>
                  <a:srgbClr val="E7E6E6">
                    <a:lumMod val="25000"/>
                  </a:srgbClr>
                </a:solidFill>
              </a:endParaRPr>
            </a:p>
            <a:p>
              <a:pPr algn="r" defTabSz="609585">
                <a:defRPr/>
              </a:pPr>
              <a:r>
                <a:rPr lang="fr-BE" sz="2133" dirty="0">
                  <a:solidFill>
                    <a:srgbClr val="E7E6E6">
                      <a:lumMod val="25000"/>
                    </a:srgbClr>
                  </a:solidFill>
                </a:rPr>
                <a:t>	Impact</a:t>
              </a:r>
              <a:endParaRPr lang="en-GB" sz="2133" dirty="0">
                <a:solidFill>
                  <a:srgbClr val="E7E6E6">
                    <a:lumMod val="25000"/>
                  </a:srgbClr>
                </a:solidFill>
              </a:endParaRPr>
            </a:p>
          </p:txBody>
        </p:sp>
        <p:sp>
          <p:nvSpPr>
            <p:cNvPr id="78" name="Pentagon 77"/>
            <p:cNvSpPr/>
            <p:nvPr/>
          </p:nvSpPr>
          <p:spPr>
            <a:xfrm>
              <a:off x="328236" y="4766701"/>
              <a:ext cx="5972366" cy="1263157"/>
            </a:xfrm>
            <a:prstGeom prst="homePlate">
              <a:avLst/>
            </a:prstGeom>
            <a:solidFill>
              <a:srgbClr val="99CCFF"/>
            </a:solidFill>
            <a:ln w="38100" cap="flat" cmpd="sng" algn="ctr">
              <a:solidFill>
                <a:srgbClr val="FFFFFF"/>
              </a:solidFill>
              <a:prstDash val="solid"/>
            </a:ln>
            <a:effectLst/>
          </p:spPr>
          <p:txBody>
            <a:bodyPr rtlCol="0" anchor="ctr"/>
            <a:lstStyle/>
            <a:p>
              <a:pPr defTabSz="609585">
                <a:defRPr/>
              </a:pPr>
              <a:endParaRPr lang="en-GB" sz="1867">
                <a:solidFill>
                  <a:sysClr val="windowText" lastClr="000000"/>
                </a:solidFill>
              </a:endParaRPr>
            </a:p>
          </p:txBody>
        </p:sp>
        <p:sp>
          <p:nvSpPr>
            <p:cNvPr id="97" name="Pentagon 96"/>
            <p:cNvSpPr/>
            <p:nvPr/>
          </p:nvSpPr>
          <p:spPr>
            <a:xfrm>
              <a:off x="360902" y="2215308"/>
              <a:ext cx="5493357" cy="252000"/>
            </a:xfrm>
            <a:prstGeom prst="homePlate">
              <a:avLst/>
            </a:prstGeom>
            <a:solidFill>
              <a:srgbClr val="FFFFFF"/>
            </a:solidFill>
            <a:ln w="9525" cap="flat" cmpd="sng" algn="ctr">
              <a:noFill/>
              <a:prstDash val="solid"/>
            </a:ln>
            <a:effectLst/>
          </p:spPr>
          <p:txBody>
            <a:bodyPr rtlCol="0" anchor="ctr"/>
            <a:lstStyle/>
            <a:p>
              <a:pPr defTabSz="609585">
                <a:defRPr/>
              </a:pPr>
              <a:r>
                <a:rPr lang="en-GB" sz="1867" dirty="0">
                  <a:solidFill>
                    <a:srgbClr val="404A52"/>
                  </a:solidFill>
                </a:rPr>
                <a:t>1. Creating high-quality new knowledge</a:t>
              </a:r>
            </a:p>
          </p:txBody>
        </p:sp>
        <p:sp>
          <p:nvSpPr>
            <p:cNvPr id="99" name="Pentagon 98"/>
            <p:cNvSpPr/>
            <p:nvPr/>
          </p:nvSpPr>
          <p:spPr>
            <a:xfrm>
              <a:off x="360902" y="2555026"/>
              <a:ext cx="5493359" cy="252000"/>
            </a:xfrm>
            <a:prstGeom prst="homePlate">
              <a:avLst/>
            </a:prstGeom>
            <a:solidFill>
              <a:srgbClr val="FFFFFF"/>
            </a:solidFill>
            <a:ln w="9525" cap="flat" cmpd="sng" algn="ctr">
              <a:noFill/>
              <a:prstDash val="solid"/>
            </a:ln>
            <a:effectLst/>
          </p:spPr>
          <p:txBody>
            <a:bodyPr rtlCol="0" anchor="ctr"/>
            <a:lstStyle/>
            <a:p>
              <a:pPr defTabSz="609585">
                <a:defRPr/>
              </a:pPr>
              <a:r>
                <a:rPr lang="en-GB" sz="1867" dirty="0">
                  <a:solidFill>
                    <a:sysClr val="windowText" lastClr="000000"/>
                  </a:solidFill>
                </a:rPr>
                <a:t>2. </a:t>
              </a:r>
              <a:r>
                <a:rPr lang="en-GB" sz="1867" dirty="0">
                  <a:solidFill>
                    <a:srgbClr val="404A52"/>
                  </a:solidFill>
                </a:rPr>
                <a:t>Strengthening</a:t>
              </a:r>
              <a:r>
                <a:rPr lang="en-GB" sz="1867" dirty="0">
                  <a:solidFill>
                    <a:sysClr val="windowText" lastClr="000000"/>
                  </a:solidFill>
                </a:rPr>
                <a:t> </a:t>
              </a:r>
              <a:r>
                <a:rPr lang="en-GB" sz="1867" dirty="0">
                  <a:solidFill>
                    <a:srgbClr val="404A52"/>
                  </a:solidFill>
                </a:rPr>
                <a:t>human capital in R&amp;I</a:t>
              </a:r>
            </a:p>
          </p:txBody>
        </p:sp>
        <p:sp>
          <p:nvSpPr>
            <p:cNvPr id="100" name="Pentagon 99"/>
            <p:cNvSpPr/>
            <p:nvPr/>
          </p:nvSpPr>
          <p:spPr>
            <a:xfrm>
              <a:off x="378456" y="2894744"/>
              <a:ext cx="5475804" cy="252000"/>
            </a:xfrm>
            <a:prstGeom prst="homePlate">
              <a:avLst/>
            </a:prstGeom>
            <a:solidFill>
              <a:srgbClr val="FFFFFF"/>
            </a:solidFill>
            <a:ln w="9525" cap="flat" cmpd="sng" algn="ctr">
              <a:noFill/>
              <a:prstDash val="solid"/>
            </a:ln>
            <a:effectLst/>
          </p:spPr>
          <p:txBody>
            <a:bodyPr rtlCol="0" anchor="ctr"/>
            <a:lstStyle/>
            <a:p>
              <a:pPr defTabSz="609585">
                <a:defRPr/>
              </a:pPr>
              <a:r>
                <a:rPr lang="en-GB" sz="1867" dirty="0">
                  <a:solidFill>
                    <a:srgbClr val="404A52"/>
                  </a:solidFill>
                </a:rPr>
                <a:t>3. Fostering diffusion of knowledge and Open Science</a:t>
              </a:r>
            </a:p>
          </p:txBody>
        </p:sp>
        <p:sp>
          <p:nvSpPr>
            <p:cNvPr id="106" name="Pentagon 105"/>
            <p:cNvSpPr/>
            <p:nvPr/>
          </p:nvSpPr>
          <p:spPr>
            <a:xfrm>
              <a:off x="331262" y="4921169"/>
              <a:ext cx="5522998" cy="252000"/>
            </a:xfrm>
            <a:prstGeom prst="homePlate">
              <a:avLst/>
            </a:prstGeom>
            <a:solidFill>
              <a:srgbClr val="FFFFFF"/>
            </a:solidFill>
            <a:ln w="9525" cap="flat" cmpd="sng" algn="ctr">
              <a:solidFill>
                <a:srgbClr val="FFFFFF"/>
              </a:solidFill>
              <a:prstDash val="solid"/>
            </a:ln>
            <a:effectLst/>
          </p:spPr>
          <p:txBody>
            <a:bodyPr rtlCol="0" anchor="ctr"/>
            <a:lstStyle/>
            <a:p>
              <a:pPr defTabSz="609585">
                <a:defRPr/>
              </a:pPr>
              <a:r>
                <a:rPr lang="en-GB" sz="1867" dirty="0">
                  <a:solidFill>
                    <a:srgbClr val="404A52"/>
                  </a:solidFill>
                </a:rPr>
                <a:t>7. Generating innovation-based growth</a:t>
              </a:r>
            </a:p>
          </p:txBody>
        </p:sp>
        <p:sp>
          <p:nvSpPr>
            <p:cNvPr id="107" name="Pentagon 106"/>
            <p:cNvSpPr/>
            <p:nvPr/>
          </p:nvSpPr>
          <p:spPr>
            <a:xfrm>
              <a:off x="331260" y="5266433"/>
              <a:ext cx="5522999" cy="252000"/>
            </a:xfrm>
            <a:prstGeom prst="homePlate">
              <a:avLst/>
            </a:prstGeom>
            <a:solidFill>
              <a:srgbClr val="FFFFFF"/>
            </a:solidFill>
            <a:ln w="9525" cap="flat" cmpd="sng" algn="ctr">
              <a:solidFill>
                <a:srgbClr val="FFFFFF"/>
              </a:solidFill>
              <a:prstDash val="solid"/>
            </a:ln>
            <a:effectLst/>
          </p:spPr>
          <p:txBody>
            <a:bodyPr rtlCol="0" anchor="ctr"/>
            <a:lstStyle/>
            <a:p>
              <a:pPr defTabSz="609585">
                <a:defRPr/>
              </a:pPr>
              <a:r>
                <a:rPr lang="en-GB" sz="1867" dirty="0">
                  <a:solidFill>
                    <a:srgbClr val="404A52"/>
                  </a:solidFill>
                </a:rPr>
                <a:t>8. Creating more and better jobs</a:t>
              </a:r>
            </a:p>
          </p:txBody>
        </p:sp>
        <p:sp>
          <p:nvSpPr>
            <p:cNvPr id="108" name="Pentagon 107"/>
            <p:cNvSpPr/>
            <p:nvPr/>
          </p:nvSpPr>
          <p:spPr>
            <a:xfrm>
              <a:off x="323528" y="5611696"/>
              <a:ext cx="5530732" cy="252000"/>
            </a:xfrm>
            <a:prstGeom prst="homePlate">
              <a:avLst/>
            </a:prstGeom>
            <a:solidFill>
              <a:srgbClr val="FFFFFF"/>
            </a:solidFill>
            <a:ln w="9525" cap="flat" cmpd="sng" algn="ctr">
              <a:solidFill>
                <a:srgbClr val="FFFFFF"/>
              </a:solidFill>
              <a:prstDash val="solid"/>
            </a:ln>
            <a:effectLst/>
          </p:spPr>
          <p:txBody>
            <a:bodyPr rtlCol="0" anchor="ctr"/>
            <a:lstStyle/>
            <a:p>
              <a:pPr defTabSz="609585">
                <a:defRPr/>
              </a:pPr>
              <a:r>
                <a:rPr lang="en-GB" sz="1867" dirty="0">
                  <a:solidFill>
                    <a:srgbClr val="404A52"/>
                  </a:solidFill>
                </a:rPr>
                <a:t>9. Leveraging investments in R&amp;I </a:t>
              </a:r>
            </a:p>
          </p:txBody>
        </p:sp>
        <p:sp>
          <p:nvSpPr>
            <p:cNvPr id="67" name="Oval 66"/>
            <p:cNvSpPr/>
            <p:nvPr/>
          </p:nvSpPr>
          <p:spPr>
            <a:xfrm rot="4504981">
              <a:off x="7986125" y="4975512"/>
              <a:ext cx="851084" cy="864434"/>
            </a:xfrm>
            <a:prstGeom prst="ellipse">
              <a:avLst/>
            </a:prstGeom>
            <a:solidFill>
              <a:srgbClr val="78BAEB"/>
            </a:solidFill>
            <a:ln w="9525" cap="flat" cmpd="sng" algn="ctr">
              <a:noFill/>
              <a:prstDash val="solid"/>
            </a:ln>
            <a:effectLst/>
          </p:spPr>
          <p:txBody>
            <a:bodyPr rtlCol="0" anchor="ctr"/>
            <a:lstStyle/>
            <a:p>
              <a:pPr algn="ctr" defTabSz="609585">
                <a:defRPr/>
              </a:pPr>
              <a:endParaRPr lang="en-GB" sz="1867">
                <a:solidFill>
                  <a:srgbClr val="FFFFFF"/>
                </a:solidFill>
              </a:endParaRPr>
            </a:p>
          </p:txBody>
        </p:sp>
        <p:grpSp>
          <p:nvGrpSpPr>
            <p:cNvPr id="68" name="Group 67"/>
            <p:cNvGrpSpPr/>
            <p:nvPr/>
          </p:nvGrpSpPr>
          <p:grpSpPr>
            <a:xfrm>
              <a:off x="7956376" y="2227321"/>
              <a:ext cx="864434" cy="851084"/>
              <a:chOff x="1103153" y="1738422"/>
              <a:chExt cx="864434" cy="851084"/>
            </a:xfrm>
          </p:grpSpPr>
          <p:sp>
            <p:nvSpPr>
              <p:cNvPr id="69" name="Oval 68"/>
              <p:cNvSpPr/>
              <p:nvPr/>
            </p:nvSpPr>
            <p:spPr>
              <a:xfrm rot="4504981">
                <a:off x="1109828" y="1731747"/>
                <a:ext cx="851084" cy="864434"/>
              </a:xfrm>
              <a:prstGeom prst="ellipse">
                <a:avLst/>
              </a:prstGeom>
              <a:solidFill>
                <a:srgbClr val="0E4194"/>
              </a:solidFill>
              <a:ln w="9525" cap="flat" cmpd="sng" algn="ctr">
                <a:noFill/>
                <a:prstDash val="solid"/>
              </a:ln>
              <a:effectLst/>
            </p:spPr>
            <p:txBody>
              <a:bodyPr rtlCol="0" anchor="ctr"/>
              <a:lstStyle/>
              <a:p>
                <a:pPr algn="ctr" defTabSz="609585">
                  <a:defRPr/>
                </a:pPr>
                <a:endParaRPr lang="en-GB" sz="1867">
                  <a:solidFill>
                    <a:srgbClr val="FFFFFF"/>
                  </a:solidFill>
                </a:endParaRPr>
              </a:p>
            </p:txBody>
          </p:sp>
          <p:pic>
            <p:nvPicPr>
              <p:cNvPr id="70" name="Picture 69"/>
              <p:cNvPicPr>
                <a:picLocks noChangeAspect="1"/>
              </p:cNvPicPr>
              <p:nvPr/>
            </p:nvPicPr>
            <p:blipFill>
              <a:blip r:embed="rId3">
                <a:clrChange>
                  <a:clrFrom>
                    <a:srgbClr val="FFFFFF"/>
                  </a:clrFrom>
                  <a:clrTo>
                    <a:srgbClr val="FFFFFF">
                      <a:alpha val="0"/>
                    </a:srgbClr>
                  </a:clrTo>
                </a:clrChange>
                <a:biLevel thresh="25000"/>
                <a:extLst/>
              </a:blip>
              <a:stretch>
                <a:fillRect/>
              </a:stretch>
            </p:blipFill>
            <p:spPr>
              <a:xfrm>
                <a:off x="1298038" y="1947322"/>
                <a:ext cx="433100" cy="433100"/>
              </a:xfrm>
              <a:prstGeom prst="rect">
                <a:avLst/>
              </a:prstGeom>
            </p:spPr>
          </p:pic>
        </p:grpSp>
        <p:pic>
          <p:nvPicPr>
            <p:cNvPr id="110" name="Picture 109"/>
            <p:cNvPicPr>
              <a:picLocks noChangeAspect="1"/>
            </p:cNvPicPr>
            <p:nvPr/>
          </p:nvPicPr>
          <p:blipFill>
            <a:blip r:embed="rId4">
              <a:clrChange>
                <a:clrFrom>
                  <a:srgbClr val="FFFFFF"/>
                </a:clrFrom>
                <a:clrTo>
                  <a:srgbClr val="FFFFFF">
                    <a:alpha val="0"/>
                  </a:srgbClr>
                </a:clrTo>
              </a:clrChange>
              <a:biLevel thresh="50000"/>
              <a:extLst/>
            </a:blip>
            <a:stretch>
              <a:fillRect/>
            </a:stretch>
          </p:blipFill>
          <p:spPr>
            <a:xfrm>
              <a:off x="8108775" y="5086733"/>
              <a:ext cx="596346" cy="596346"/>
            </a:xfrm>
            <a:prstGeom prst="rect">
              <a:avLst/>
            </a:prstGeom>
          </p:spPr>
        </p:pic>
      </p:grpSp>
      <p:cxnSp>
        <p:nvCxnSpPr>
          <p:cNvPr id="73" name="Straight Connector 72"/>
          <p:cNvCxnSpPr/>
          <p:nvPr/>
        </p:nvCxnSpPr>
        <p:spPr bwMode="auto">
          <a:xfrm>
            <a:off x="10669341" y="4698485"/>
            <a:ext cx="2512156" cy="21600"/>
          </a:xfrm>
          <a:prstGeom prst="line">
            <a:avLst/>
          </a:prstGeom>
          <a:noFill/>
          <a:ln w="19050" cap="flat" cmpd="sng" algn="ctr">
            <a:solidFill>
              <a:srgbClr val="FFC000"/>
            </a:solidFill>
            <a:prstDash val="solid"/>
            <a:round/>
            <a:headEnd type="none" w="med" len="med"/>
            <a:tailEnd type="none" w="med" len="med"/>
          </a:ln>
          <a:effectLst/>
        </p:spPr>
      </p:cxnSp>
      <p:sp>
        <p:nvSpPr>
          <p:cNvPr id="77" name="Rectangle 76"/>
          <p:cNvSpPr/>
          <p:nvPr/>
        </p:nvSpPr>
        <p:spPr>
          <a:xfrm>
            <a:off x="8596059" y="3924643"/>
            <a:ext cx="3781544" cy="1557093"/>
          </a:xfrm>
          <a:prstGeom prst="rect">
            <a:avLst/>
          </a:prstGeom>
          <a:solidFill>
            <a:srgbClr val="FBC400"/>
          </a:solidFill>
          <a:ln w="9525" cap="flat" cmpd="sng" algn="ctr">
            <a:noFill/>
            <a:prstDash val="solid"/>
          </a:ln>
          <a:effectLst/>
        </p:spPr>
        <p:txBody>
          <a:bodyPr rtlCol="0" anchor="ctr"/>
          <a:lstStyle/>
          <a:p>
            <a:pPr algn="r" defTabSz="609585">
              <a:defRPr/>
            </a:pPr>
            <a:r>
              <a:rPr lang="fr-BE" sz="1867" dirty="0">
                <a:solidFill>
                  <a:srgbClr val="FFFFFF"/>
                </a:solidFill>
              </a:rPr>
              <a:t>	</a:t>
            </a:r>
            <a:r>
              <a:rPr lang="fr-BE" sz="2133" dirty="0" err="1">
                <a:solidFill>
                  <a:srgbClr val="E7E6E6">
                    <a:lumMod val="25000"/>
                  </a:srgbClr>
                </a:solidFill>
              </a:rPr>
              <a:t>Societal</a:t>
            </a:r>
            <a:br>
              <a:rPr lang="fr-BE" sz="2133" dirty="0">
                <a:solidFill>
                  <a:srgbClr val="E7E6E6">
                    <a:lumMod val="25000"/>
                  </a:srgbClr>
                </a:solidFill>
              </a:rPr>
            </a:br>
            <a:r>
              <a:rPr lang="fr-BE" sz="2133" dirty="0">
                <a:solidFill>
                  <a:srgbClr val="E7E6E6">
                    <a:lumMod val="25000"/>
                  </a:srgbClr>
                </a:solidFill>
              </a:rPr>
              <a:t>Impact</a:t>
            </a:r>
            <a:endParaRPr lang="en-GB" sz="2133" dirty="0">
              <a:solidFill>
                <a:srgbClr val="E7E6E6">
                  <a:lumMod val="25000"/>
                </a:srgbClr>
              </a:solidFill>
            </a:endParaRPr>
          </a:p>
        </p:txBody>
      </p:sp>
      <p:sp>
        <p:nvSpPr>
          <p:cNvPr id="82" name="Pentagon 81"/>
          <p:cNvSpPr/>
          <p:nvPr/>
        </p:nvSpPr>
        <p:spPr>
          <a:xfrm>
            <a:off x="2513206" y="3891453"/>
            <a:ext cx="7919597" cy="1615889"/>
          </a:xfrm>
          <a:prstGeom prst="homePlate">
            <a:avLst/>
          </a:prstGeom>
          <a:solidFill>
            <a:srgbClr val="FBC400"/>
          </a:solidFill>
          <a:ln w="38100" cap="flat" cmpd="sng" algn="ctr">
            <a:solidFill>
              <a:srgbClr val="FFFFFF"/>
            </a:solidFill>
            <a:prstDash val="solid"/>
          </a:ln>
          <a:effectLst/>
        </p:spPr>
        <p:txBody>
          <a:bodyPr rtlCol="0" anchor="ctr"/>
          <a:lstStyle/>
          <a:p>
            <a:pPr algn="ctr" defTabSz="609585">
              <a:defRPr/>
            </a:pPr>
            <a:endParaRPr lang="en-GB" sz="1867" dirty="0">
              <a:solidFill>
                <a:srgbClr val="FFFFFF"/>
              </a:solidFill>
            </a:endParaRPr>
          </a:p>
        </p:txBody>
      </p:sp>
      <p:sp>
        <p:nvSpPr>
          <p:cNvPr id="101" name="Pentagon 100"/>
          <p:cNvSpPr/>
          <p:nvPr/>
        </p:nvSpPr>
        <p:spPr>
          <a:xfrm>
            <a:off x="2536607" y="4072188"/>
            <a:ext cx="7301072" cy="336000"/>
          </a:xfrm>
          <a:prstGeom prst="homePlate">
            <a:avLst/>
          </a:prstGeom>
          <a:solidFill>
            <a:srgbClr val="FFFFFF"/>
          </a:solidFill>
          <a:ln w="9525" cap="flat" cmpd="sng" algn="ctr">
            <a:noFill/>
            <a:prstDash val="solid"/>
          </a:ln>
          <a:effectLst/>
        </p:spPr>
        <p:txBody>
          <a:bodyPr rtlCol="0" anchor="ctr"/>
          <a:lstStyle/>
          <a:p>
            <a:pPr defTabSz="609585">
              <a:defRPr/>
            </a:pPr>
            <a:r>
              <a:rPr lang="en-GB" sz="1867" dirty="0">
                <a:solidFill>
                  <a:srgbClr val="404A52"/>
                </a:solidFill>
              </a:rPr>
              <a:t>4. Addressing EU policy priorities &amp; global challenges through R&amp;I</a:t>
            </a:r>
          </a:p>
        </p:txBody>
      </p:sp>
      <p:sp>
        <p:nvSpPr>
          <p:cNvPr id="103" name="Pentagon 102"/>
          <p:cNvSpPr/>
          <p:nvPr/>
        </p:nvSpPr>
        <p:spPr>
          <a:xfrm>
            <a:off x="2536607" y="4524032"/>
            <a:ext cx="7301072" cy="336000"/>
          </a:xfrm>
          <a:prstGeom prst="homePlate">
            <a:avLst/>
          </a:prstGeom>
          <a:solidFill>
            <a:srgbClr val="FFFFFF"/>
          </a:solidFill>
          <a:ln w="9525" cap="flat" cmpd="sng" algn="ctr">
            <a:noFill/>
            <a:prstDash val="solid"/>
          </a:ln>
          <a:effectLst/>
        </p:spPr>
        <p:txBody>
          <a:bodyPr rtlCol="0" anchor="ctr"/>
          <a:lstStyle/>
          <a:p>
            <a:pPr defTabSz="609585">
              <a:defRPr/>
            </a:pPr>
            <a:r>
              <a:rPr lang="en-GB" sz="1867" dirty="0">
                <a:solidFill>
                  <a:srgbClr val="404A52"/>
                </a:solidFill>
              </a:rPr>
              <a:t>5. Delivering benefits &amp; impact via R&amp;I missions</a:t>
            </a:r>
          </a:p>
        </p:txBody>
      </p:sp>
      <p:sp>
        <p:nvSpPr>
          <p:cNvPr id="104" name="Pentagon 103"/>
          <p:cNvSpPr/>
          <p:nvPr/>
        </p:nvSpPr>
        <p:spPr>
          <a:xfrm>
            <a:off x="2536607" y="4984519"/>
            <a:ext cx="7301072" cy="336000"/>
          </a:xfrm>
          <a:prstGeom prst="homePlate">
            <a:avLst/>
          </a:prstGeom>
          <a:solidFill>
            <a:srgbClr val="FFFFFF"/>
          </a:solidFill>
          <a:ln w="9525" cap="flat" cmpd="sng" algn="ctr">
            <a:noFill/>
            <a:prstDash val="solid"/>
          </a:ln>
          <a:effectLst/>
        </p:spPr>
        <p:txBody>
          <a:bodyPr rtlCol="0" anchor="ctr"/>
          <a:lstStyle/>
          <a:p>
            <a:pPr defTabSz="609585">
              <a:defRPr/>
            </a:pPr>
            <a:r>
              <a:rPr lang="en-GB" sz="1867" dirty="0">
                <a:solidFill>
                  <a:srgbClr val="404A52"/>
                </a:solidFill>
              </a:rPr>
              <a:t>6. Strengthening the uptake of R&amp;I in society</a:t>
            </a:r>
          </a:p>
        </p:txBody>
      </p:sp>
      <p:sp>
        <p:nvSpPr>
          <p:cNvPr id="71" name="Oval 70"/>
          <p:cNvSpPr/>
          <p:nvPr/>
        </p:nvSpPr>
        <p:spPr>
          <a:xfrm rot="4504981">
            <a:off x="12678492" y="4083079"/>
            <a:ext cx="1134779" cy="1152579"/>
          </a:xfrm>
          <a:prstGeom prst="ellipse">
            <a:avLst/>
          </a:prstGeom>
          <a:solidFill>
            <a:srgbClr val="FFC000"/>
          </a:solidFill>
          <a:ln w="9525" cap="flat" cmpd="sng" algn="ctr">
            <a:noFill/>
            <a:prstDash val="solid"/>
          </a:ln>
          <a:effectLst/>
        </p:spPr>
        <p:txBody>
          <a:bodyPr rtlCol="0" anchor="ctr"/>
          <a:lstStyle/>
          <a:p>
            <a:pPr algn="ctr" defTabSz="609585">
              <a:defRPr/>
            </a:pPr>
            <a:endParaRPr lang="en-GB" sz="1867">
              <a:solidFill>
                <a:srgbClr val="FFFFFF"/>
              </a:solidFill>
              <a:ea typeface="Verdana" panose="020B0604030504040204" pitchFamily="34" charset="0"/>
              <a:cs typeface="Verdana" panose="020B0604030504040204" pitchFamily="34" charset="0"/>
            </a:endParaRPr>
          </a:p>
        </p:txBody>
      </p:sp>
      <p:pic>
        <p:nvPicPr>
          <p:cNvPr id="111" name="Picture 4" descr="C:\Users\ravetju\AppData\Local\Temp\1\earth.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5979" y="4262602"/>
            <a:ext cx="770575" cy="770575"/>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2368051" y="544631"/>
            <a:ext cx="11712611" cy="1375619"/>
          </a:xfrm>
          <a:prstGeom prst="rect">
            <a:avLst/>
          </a:prstGeom>
        </p:spPr>
        <p:txBody>
          <a:bodyPr/>
          <a:lstStyle/>
          <a:p>
            <a:pPr>
              <a:buClr>
                <a:schemeClr val="tx2"/>
              </a:buClr>
            </a:pPr>
            <a:r>
              <a:rPr lang="en-US" sz="3200" dirty="0">
                <a:solidFill>
                  <a:srgbClr val="002060"/>
                </a:solidFill>
                <a:latin typeface="Arial" panose="020B0604020202020204" pitchFamily="34" charset="0"/>
                <a:ea typeface="+mj-ea"/>
                <a:cs typeface="Arial" panose="020B0604020202020204" pitchFamily="34" charset="0"/>
              </a:rPr>
              <a:t>HORIZON EUROPE </a:t>
            </a:r>
            <a:r>
              <a:rPr lang="en-US" sz="3733" dirty="0">
                <a:solidFill>
                  <a:srgbClr val="FFC000"/>
                </a:solidFill>
                <a:latin typeface="Arial" panose="020B0604020202020204" pitchFamily="34" charset="0"/>
                <a:ea typeface="+mj-ea"/>
                <a:cs typeface="Arial" panose="020B0604020202020204" pitchFamily="34" charset="0"/>
              </a:rPr>
              <a:t>LEGISLATION </a:t>
            </a:r>
            <a:r>
              <a:rPr lang="en-US" sz="3733" dirty="0">
                <a:solidFill>
                  <a:srgbClr val="002060"/>
                </a:solidFill>
                <a:latin typeface="Arial" panose="020B0604020202020204" pitchFamily="34" charset="0"/>
                <a:ea typeface="+mj-ea"/>
                <a:cs typeface="Arial" panose="020B0604020202020204" pitchFamily="34" charset="0"/>
              </a:rPr>
              <a:t>defines three types of impact, tracked with Key Impact Pathways</a:t>
            </a:r>
            <a:endParaRPr lang="en-GB" sz="3733" dirty="0">
              <a:solidFill>
                <a:srgbClr val="002060"/>
              </a:solidFill>
              <a:latin typeface="Arial" panose="020B0604020202020204" pitchFamily="34" charset="0"/>
              <a:ea typeface="+mj-ea"/>
              <a:cs typeface="Arial" panose="020B0604020202020204" pitchFamily="34" charset="0"/>
            </a:endParaRPr>
          </a:p>
        </p:txBody>
      </p:sp>
      <p:sp>
        <p:nvSpPr>
          <p:cNvPr id="6" name="TextBox 5"/>
          <p:cNvSpPr txBox="1"/>
          <p:nvPr/>
        </p:nvSpPr>
        <p:spPr>
          <a:xfrm>
            <a:off x="2405722" y="7456189"/>
            <a:ext cx="10108145" cy="954300"/>
          </a:xfrm>
          <a:prstGeom prst="rect">
            <a:avLst/>
          </a:prstGeom>
          <a:noFill/>
        </p:spPr>
        <p:txBody>
          <a:bodyPr wrap="square" rtlCol="0">
            <a:spAutoFit/>
          </a:bodyPr>
          <a:lstStyle/>
          <a:p>
            <a:r>
              <a:rPr lang="en-GB" sz="1867" i="1" dirty="0">
                <a:solidFill>
                  <a:schemeClr val="accent3"/>
                </a:solidFill>
              </a:rPr>
              <a:t>Article 50 &amp; Annex V ‘</a:t>
            </a:r>
            <a:r>
              <a:rPr lang="en-US" sz="1867" i="1" dirty="0">
                <a:solidFill>
                  <a:schemeClr val="accent3"/>
                </a:solidFill>
              </a:rPr>
              <a:t>Time-bound indicators to report on an annual basis on progress of the </a:t>
            </a:r>
            <a:r>
              <a:rPr lang="en-US" sz="1867" i="1" dirty="0" err="1">
                <a:solidFill>
                  <a:schemeClr val="accent3"/>
                </a:solidFill>
              </a:rPr>
              <a:t>Programme</a:t>
            </a:r>
            <a:r>
              <a:rPr lang="en-US" sz="1867" i="1" dirty="0">
                <a:solidFill>
                  <a:schemeClr val="accent3"/>
                </a:solidFill>
              </a:rPr>
              <a:t> towards the achievement of the objectives referred to in Article 3 and set in Annex V along impact pathways’</a:t>
            </a:r>
            <a:endParaRPr lang="en-GB" sz="1867" i="1" dirty="0">
              <a:solidFill>
                <a:schemeClr val="accent3"/>
              </a:solidFill>
            </a:endParaRPr>
          </a:p>
        </p:txBody>
      </p:sp>
      <p:sp>
        <p:nvSpPr>
          <p:cNvPr id="30" name="Rettangolo 29">
            <a:extLst>
              <a:ext uri="{FF2B5EF4-FFF2-40B4-BE49-F238E27FC236}">
                <a16:creationId xmlns:a16="http://schemas.microsoft.com/office/drawing/2014/main" id="{B36AB034-117D-466B-8C66-56192427FD74}"/>
              </a:ext>
            </a:extLst>
          </p:cNvPr>
          <p:cNvSpPr/>
          <p:nvPr/>
        </p:nvSpPr>
        <p:spPr>
          <a:xfrm>
            <a:off x="162561" y="8559470"/>
            <a:ext cx="12935131" cy="276999"/>
          </a:xfrm>
          <a:prstGeom prst="rect">
            <a:avLst/>
          </a:prstGeom>
        </p:spPr>
        <p:txBody>
          <a:bodyPr wrap="square">
            <a:spAutoFit/>
          </a:bodyPr>
          <a:lstStyle/>
          <a:p>
            <a:pPr>
              <a:spcAft>
                <a:spcPts val="800"/>
              </a:spcAft>
            </a:pPr>
            <a:r>
              <a:rPr lang="en-US" sz="1200" dirty="0"/>
              <a:t>Courtesy of </a:t>
            </a:r>
            <a:r>
              <a:rPr lang="en-GB" sz="1200" dirty="0"/>
              <a:t>Angelica Marino, </a:t>
            </a:r>
            <a:r>
              <a:rPr lang="en-IE" sz="1200" dirty="0"/>
              <a:t>April 21, 2021, </a:t>
            </a:r>
            <a:r>
              <a:rPr lang="en-US" sz="1200" dirty="0">
                <a:hlinkClick r:id="rId6">
                  <a:extLst>
                    <a:ext uri="{A12FA001-AC4F-418D-AE19-62706E023703}">
                      <ahyp:hlinkClr xmlns:ahyp="http://schemas.microsoft.com/office/drawing/2018/hyperlinkcolor" val="tx"/>
                    </a:ext>
                  </a:extLst>
                </a:hlinkClick>
              </a:rPr>
              <a:t>Webinar: A successful proposal for Horizon Europe: Scientific-technical excellence is key, but don’t forget the other aspects</a:t>
            </a:r>
            <a:r>
              <a:rPr lang="en-US" sz="1200" dirty="0"/>
              <a:t> </a:t>
            </a:r>
          </a:p>
        </p:txBody>
      </p:sp>
      <p:sp>
        <p:nvSpPr>
          <p:cNvPr id="31" name="Down Arrow 9">
            <a:extLst>
              <a:ext uri="{FF2B5EF4-FFF2-40B4-BE49-F238E27FC236}">
                <a16:creationId xmlns:a16="http://schemas.microsoft.com/office/drawing/2014/main" id="{884A8C2D-2172-4CFD-B18A-27A29CF32C46}"/>
              </a:ext>
            </a:extLst>
          </p:cNvPr>
          <p:cNvSpPr/>
          <p:nvPr/>
        </p:nvSpPr>
        <p:spPr>
          <a:xfrm rot="16200000">
            <a:off x="1043440" y="2649976"/>
            <a:ext cx="1234827" cy="1390723"/>
          </a:xfrm>
          <a:prstGeom prst="downArrow">
            <a:avLst/>
          </a:prstGeom>
          <a:noFill/>
          <a:ln w="5715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914377" fontAlgn="base">
              <a:spcBef>
                <a:spcPct val="0"/>
              </a:spcBef>
              <a:spcAft>
                <a:spcPct val="0"/>
              </a:spcAft>
              <a:defRPr/>
            </a:pPr>
            <a:endParaRPr lang="en-GB" sz="1200">
              <a:solidFill>
                <a:srgbClr val="FFFFFF"/>
              </a:solidFill>
              <a:latin typeface="Verdana"/>
            </a:endParaRPr>
          </a:p>
        </p:txBody>
      </p:sp>
      <p:sp>
        <p:nvSpPr>
          <p:cNvPr id="2" name="Rettangolo con angoli arrotondati 1">
            <a:extLst>
              <a:ext uri="{FF2B5EF4-FFF2-40B4-BE49-F238E27FC236}">
                <a16:creationId xmlns:a16="http://schemas.microsoft.com/office/drawing/2014/main" id="{C7578CC8-6954-4AE4-9F93-99A7EF42C352}"/>
              </a:ext>
            </a:extLst>
          </p:cNvPr>
          <p:cNvSpPr/>
          <p:nvPr/>
        </p:nvSpPr>
        <p:spPr>
          <a:xfrm>
            <a:off x="2536609" y="3123746"/>
            <a:ext cx="6059451" cy="408007"/>
          </a:xfrm>
          <a:prstGeom prst="roundRect">
            <a:avLst/>
          </a:prstGeom>
          <a:noFill/>
          <a:ln w="5715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914377" fontAlgn="base">
              <a:spcBef>
                <a:spcPct val="0"/>
              </a:spcBef>
              <a:spcAft>
                <a:spcPct val="0"/>
              </a:spcAft>
            </a:pPr>
            <a:endParaRPr lang="it-IT" sz="1200">
              <a:solidFill>
                <a:srgbClr val="FFFFFF"/>
              </a:solidFill>
              <a:latin typeface="Verdana"/>
            </a:endParaRPr>
          </a:p>
        </p:txBody>
      </p:sp>
    </p:spTree>
    <p:extLst>
      <p:ext uri="{BB962C8B-B14F-4D97-AF65-F5344CB8AC3E}">
        <p14:creationId xmlns:p14="http://schemas.microsoft.com/office/powerpoint/2010/main" val="305060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97462" y="1807274"/>
            <a:ext cx="14758037" cy="5531705"/>
          </a:xfrm>
        </p:spPr>
        <p:txBody>
          <a:bodyPr/>
          <a:lstStyle/>
          <a:p>
            <a:pPr marL="0" indent="0" algn="ctr">
              <a:spcBef>
                <a:spcPts val="1600"/>
              </a:spcBef>
              <a:spcAft>
                <a:spcPts val="0"/>
              </a:spcAft>
              <a:buClr>
                <a:srgbClr val="FFC000"/>
              </a:buClr>
              <a:buNone/>
            </a:pPr>
            <a:r>
              <a:rPr lang="en-US" sz="2933" b="1" i="1" dirty="0">
                <a:solidFill>
                  <a:srgbClr val="004494"/>
                </a:solidFill>
              </a:rPr>
              <a:t>“Open science” </a:t>
            </a:r>
            <a:r>
              <a:rPr lang="en-US" sz="2933" i="1" dirty="0">
                <a:solidFill>
                  <a:srgbClr val="004494"/>
                </a:solidFill>
              </a:rPr>
              <a:t>means </a:t>
            </a:r>
            <a:r>
              <a:rPr lang="en-US" sz="2933" b="1" i="1" dirty="0">
                <a:solidFill>
                  <a:srgbClr val="004494"/>
                </a:solidFill>
              </a:rPr>
              <a:t>an approach </a:t>
            </a:r>
            <a:r>
              <a:rPr lang="en-US" sz="2933" i="1" dirty="0">
                <a:solidFill>
                  <a:srgbClr val="004494"/>
                </a:solidFill>
              </a:rPr>
              <a:t>to the scientific process based on open cooperative work, tools and diffusing knowledge </a:t>
            </a:r>
          </a:p>
          <a:p>
            <a:pPr marL="0" indent="0" algn="ctr">
              <a:spcBef>
                <a:spcPts val="1600"/>
              </a:spcBef>
              <a:spcAft>
                <a:spcPts val="0"/>
              </a:spcAft>
              <a:buClr>
                <a:srgbClr val="FFC000"/>
              </a:buClr>
              <a:buNone/>
            </a:pPr>
            <a:r>
              <a:rPr lang="en-US" sz="2400" dirty="0">
                <a:solidFill>
                  <a:srgbClr val="004494"/>
                </a:solidFill>
              </a:rPr>
              <a:t>(Horizon Europe Regulation and Model Grant Agreement)</a:t>
            </a:r>
          </a:p>
          <a:p>
            <a:pPr marL="0" indent="0" algn="just">
              <a:spcBef>
                <a:spcPts val="1600"/>
              </a:spcBef>
              <a:spcAft>
                <a:spcPts val="0"/>
              </a:spcAft>
              <a:buClr>
                <a:srgbClr val="FFC000"/>
              </a:buClr>
              <a:buNone/>
            </a:pPr>
            <a:endParaRPr lang="en-US" sz="2933" dirty="0">
              <a:solidFill>
                <a:srgbClr val="004494"/>
              </a:solidFill>
            </a:endParaRPr>
          </a:p>
          <a:p>
            <a:pPr marL="0" indent="0" algn="ctr">
              <a:spcBef>
                <a:spcPts val="1600"/>
              </a:spcBef>
              <a:spcAft>
                <a:spcPts val="0"/>
              </a:spcAft>
              <a:buClr>
                <a:srgbClr val="FFC000"/>
              </a:buClr>
              <a:buNone/>
            </a:pPr>
            <a:r>
              <a:rPr lang="en-US" sz="2933" i="1" dirty="0">
                <a:solidFill>
                  <a:srgbClr val="004494"/>
                </a:solidFill>
              </a:rPr>
              <a:t>The concepts of </a:t>
            </a:r>
            <a:r>
              <a:rPr lang="en-US" sz="2933" b="1" i="1" dirty="0">
                <a:solidFill>
                  <a:srgbClr val="004494"/>
                </a:solidFill>
              </a:rPr>
              <a:t>Open Science</a:t>
            </a:r>
            <a:r>
              <a:rPr lang="en-US" sz="2933" i="1" dirty="0">
                <a:solidFill>
                  <a:srgbClr val="004494"/>
                </a:solidFill>
              </a:rPr>
              <a:t>, Open Innovation, Open to the World should ensure </a:t>
            </a:r>
            <a:r>
              <a:rPr lang="en-US" sz="2933" b="1" i="1" dirty="0">
                <a:solidFill>
                  <a:srgbClr val="004494"/>
                </a:solidFill>
              </a:rPr>
              <a:t>excellence and impact </a:t>
            </a:r>
            <a:r>
              <a:rPr lang="en-US" sz="2933" i="1" dirty="0">
                <a:solidFill>
                  <a:srgbClr val="004494"/>
                </a:solidFill>
              </a:rPr>
              <a:t>of the Union´s investment in research and innovation, while safeguarding the Union´s interests</a:t>
            </a:r>
            <a:r>
              <a:rPr lang="en-US" sz="2933" dirty="0">
                <a:solidFill>
                  <a:srgbClr val="004494"/>
                </a:solidFill>
              </a:rPr>
              <a:t> </a:t>
            </a:r>
          </a:p>
          <a:p>
            <a:pPr marL="0" indent="0" algn="ctr">
              <a:spcBef>
                <a:spcPts val="1600"/>
              </a:spcBef>
              <a:spcAft>
                <a:spcPts val="0"/>
              </a:spcAft>
              <a:buClr>
                <a:srgbClr val="FFC000"/>
              </a:buClr>
              <a:buNone/>
            </a:pPr>
            <a:r>
              <a:rPr lang="en-US" sz="2400" dirty="0">
                <a:solidFill>
                  <a:srgbClr val="004494"/>
                </a:solidFill>
              </a:rPr>
              <a:t>(Recital 7 Horizon Europe Regulation)</a:t>
            </a:r>
          </a:p>
          <a:p>
            <a:pPr marL="0" indent="0" algn="just">
              <a:spcBef>
                <a:spcPts val="1600"/>
              </a:spcBef>
              <a:spcAft>
                <a:spcPts val="0"/>
              </a:spcAft>
              <a:buClr>
                <a:srgbClr val="FFC000"/>
              </a:buClr>
              <a:buNone/>
            </a:pPr>
            <a:endParaRPr lang="en-US" sz="2667" dirty="0">
              <a:solidFill>
                <a:srgbClr val="004494"/>
              </a:solidFill>
            </a:endParaRPr>
          </a:p>
          <a:p>
            <a:pPr marL="0" indent="0" algn="just">
              <a:spcBef>
                <a:spcPts val="1600"/>
              </a:spcBef>
              <a:spcAft>
                <a:spcPts val="0"/>
              </a:spcAft>
              <a:buClr>
                <a:srgbClr val="FFC000"/>
              </a:buClr>
              <a:buNone/>
            </a:pPr>
            <a:r>
              <a:rPr lang="en-US" sz="2933" i="1" dirty="0">
                <a:solidFill>
                  <a:srgbClr val="004494"/>
                </a:solidFill>
              </a:rPr>
              <a:t>The work </a:t>
            </a:r>
            <a:r>
              <a:rPr lang="en-US" sz="2933" i="1" dirty="0" err="1">
                <a:solidFill>
                  <a:srgbClr val="004494"/>
                </a:solidFill>
              </a:rPr>
              <a:t>programme</a:t>
            </a:r>
            <a:r>
              <a:rPr lang="en-US" sz="2933" i="1" dirty="0">
                <a:solidFill>
                  <a:srgbClr val="004494"/>
                </a:solidFill>
              </a:rPr>
              <a:t> may provide for </a:t>
            </a:r>
            <a:r>
              <a:rPr lang="en-US" sz="2933" b="1" i="1" dirty="0">
                <a:solidFill>
                  <a:srgbClr val="004494"/>
                </a:solidFill>
              </a:rPr>
              <a:t>additional incentives or obligations </a:t>
            </a:r>
            <a:r>
              <a:rPr lang="en-US" sz="2933" i="1" dirty="0">
                <a:solidFill>
                  <a:srgbClr val="004494"/>
                </a:solidFill>
              </a:rPr>
              <a:t>for the purpose of adhering to </a:t>
            </a:r>
            <a:r>
              <a:rPr lang="en-US" sz="2933" b="1" i="1" dirty="0">
                <a:solidFill>
                  <a:srgbClr val="004494"/>
                </a:solidFill>
              </a:rPr>
              <a:t>open science practices</a:t>
            </a:r>
            <a:endParaRPr lang="en-US" sz="2933" i="1" dirty="0">
              <a:solidFill>
                <a:srgbClr val="004494"/>
              </a:solidFill>
            </a:endParaRPr>
          </a:p>
          <a:p>
            <a:pPr marL="0" indent="0" algn="ctr">
              <a:spcBef>
                <a:spcPts val="1600"/>
              </a:spcBef>
              <a:spcAft>
                <a:spcPts val="0"/>
              </a:spcAft>
              <a:buClr>
                <a:srgbClr val="FFC000"/>
              </a:buClr>
              <a:buNone/>
            </a:pPr>
            <a:r>
              <a:rPr lang="en-US" sz="2400" dirty="0">
                <a:solidFill>
                  <a:srgbClr val="004494"/>
                </a:solidFill>
              </a:rPr>
              <a:t>(Horizon Europe Regulation, article 39)</a:t>
            </a:r>
          </a:p>
        </p:txBody>
      </p:sp>
      <p:sp>
        <p:nvSpPr>
          <p:cNvPr id="2" name="Title 1"/>
          <p:cNvSpPr>
            <a:spLocks noGrp="1"/>
          </p:cNvSpPr>
          <p:nvPr>
            <p:ph type="title"/>
          </p:nvPr>
        </p:nvSpPr>
        <p:spPr>
          <a:xfrm>
            <a:off x="1294295" y="254707"/>
            <a:ext cx="14020800" cy="1043143"/>
          </a:xfrm>
        </p:spPr>
        <p:txBody>
          <a:bodyPr/>
          <a:lstStyle/>
          <a:p>
            <a:r>
              <a:rPr lang="en-IE" dirty="0"/>
              <a:t>Open Science in Horizon Europe</a:t>
            </a:r>
            <a:endParaRPr lang="en-GB" dirty="0"/>
          </a:p>
        </p:txBody>
      </p:sp>
      <p:sp>
        <p:nvSpPr>
          <p:cNvPr id="3" name="Rettangolo 2">
            <a:extLst>
              <a:ext uri="{FF2B5EF4-FFF2-40B4-BE49-F238E27FC236}">
                <a16:creationId xmlns:a16="http://schemas.microsoft.com/office/drawing/2014/main" id="{A394F48F-7CED-4A7A-9506-38BB3187C783}"/>
              </a:ext>
            </a:extLst>
          </p:cNvPr>
          <p:cNvSpPr/>
          <p:nvPr/>
        </p:nvSpPr>
        <p:spPr>
          <a:xfrm>
            <a:off x="162561" y="8725146"/>
            <a:ext cx="12935131" cy="297454"/>
          </a:xfrm>
          <a:prstGeom prst="rect">
            <a:avLst/>
          </a:prstGeom>
        </p:spPr>
        <p:txBody>
          <a:bodyPr wrap="square">
            <a:spAutoFit/>
          </a:bodyPr>
          <a:lstStyle/>
          <a:p>
            <a:pPr>
              <a:spcAft>
                <a:spcPts val="800"/>
              </a:spcAft>
            </a:pPr>
            <a:r>
              <a:rPr lang="en-US" sz="1333" dirty="0"/>
              <a:t>Courtesy of </a:t>
            </a:r>
            <a:r>
              <a:rPr lang="en-GB" sz="1333" dirty="0"/>
              <a:t>Victoria </a:t>
            </a:r>
            <a:r>
              <a:rPr lang="en-GB" sz="1333" dirty="0" err="1"/>
              <a:t>Tsoukala</a:t>
            </a:r>
            <a:r>
              <a:rPr lang="en-GB" sz="1333" dirty="0"/>
              <a:t>, </a:t>
            </a:r>
            <a:r>
              <a:rPr lang="en-IE" sz="1333" dirty="0"/>
              <a:t>April 21, 2021, </a:t>
            </a:r>
            <a:r>
              <a:rPr lang="en-US" sz="1333" dirty="0">
                <a:hlinkClick r:id="rId4">
                  <a:extLst>
                    <a:ext uri="{A12FA001-AC4F-418D-AE19-62706E023703}">
                      <ahyp:hlinkClr xmlns:ahyp="http://schemas.microsoft.com/office/drawing/2018/hyperlinkcolor" val="tx"/>
                    </a:ext>
                  </a:extLst>
                </a:hlinkClick>
              </a:rPr>
              <a:t>Webinar: A successful proposal for Horizon Europe: Scientific-technical excellence is key, but don’t forget the other aspects</a:t>
            </a:r>
            <a:r>
              <a:rPr lang="en-US" sz="1333" dirty="0"/>
              <a:t> </a:t>
            </a:r>
          </a:p>
        </p:txBody>
      </p:sp>
    </p:spTree>
    <p:custDataLst>
      <p:tags r:id="rId1"/>
    </p:custDataLst>
    <p:extLst>
      <p:ext uri="{BB962C8B-B14F-4D97-AF65-F5344CB8AC3E}">
        <p14:creationId xmlns:p14="http://schemas.microsoft.com/office/powerpoint/2010/main" val="3000371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0784" y="1603223"/>
            <a:ext cx="14895689" cy="5582996"/>
          </a:xfrm>
        </p:spPr>
        <p:txBody>
          <a:bodyPr/>
          <a:lstStyle/>
          <a:p>
            <a:pPr>
              <a:spcAft>
                <a:spcPts val="0"/>
              </a:spcAft>
            </a:pPr>
            <a:endParaRPr lang="en-GB" b="1" dirty="0">
              <a:solidFill>
                <a:srgbClr val="004494"/>
              </a:solidFill>
            </a:endParaRPr>
          </a:p>
          <a:p>
            <a:pPr>
              <a:spcAft>
                <a:spcPts val="0"/>
              </a:spcAft>
            </a:pPr>
            <a:r>
              <a:rPr lang="en-GB" b="1" dirty="0">
                <a:solidFill>
                  <a:srgbClr val="004494"/>
                </a:solidFill>
              </a:rPr>
              <a:t>early and open sharing </a:t>
            </a:r>
            <a:r>
              <a:rPr lang="en-GB" dirty="0">
                <a:solidFill>
                  <a:srgbClr val="004494"/>
                </a:solidFill>
              </a:rPr>
              <a:t>of research (for example through preregistration, registered reports, pre-prints, or crowd-sourcing)</a:t>
            </a:r>
          </a:p>
          <a:p>
            <a:pPr>
              <a:spcAft>
                <a:spcPts val="0"/>
              </a:spcAft>
            </a:pPr>
            <a:r>
              <a:rPr lang="en-GB" b="1" dirty="0">
                <a:solidFill>
                  <a:srgbClr val="004494"/>
                </a:solidFill>
              </a:rPr>
              <a:t>research output management </a:t>
            </a:r>
            <a:r>
              <a:rPr lang="en-GB" dirty="0">
                <a:solidFill>
                  <a:srgbClr val="004494"/>
                </a:solidFill>
              </a:rPr>
              <a:t>including research data management</a:t>
            </a:r>
          </a:p>
          <a:p>
            <a:pPr>
              <a:spcAft>
                <a:spcPts val="0"/>
              </a:spcAft>
            </a:pPr>
            <a:r>
              <a:rPr lang="en-GB" dirty="0">
                <a:solidFill>
                  <a:srgbClr val="004494"/>
                </a:solidFill>
              </a:rPr>
              <a:t>measures to ensure </a:t>
            </a:r>
            <a:r>
              <a:rPr lang="en-GB" b="1" dirty="0">
                <a:solidFill>
                  <a:srgbClr val="004494"/>
                </a:solidFill>
              </a:rPr>
              <a:t>reproducibility</a:t>
            </a:r>
            <a:r>
              <a:rPr lang="en-GB" dirty="0">
                <a:solidFill>
                  <a:srgbClr val="004494"/>
                </a:solidFill>
              </a:rPr>
              <a:t> of research outputs</a:t>
            </a:r>
          </a:p>
          <a:p>
            <a:pPr>
              <a:spcAft>
                <a:spcPts val="0"/>
              </a:spcAft>
            </a:pPr>
            <a:r>
              <a:rPr lang="en-GB" dirty="0">
                <a:solidFill>
                  <a:srgbClr val="004494"/>
                </a:solidFill>
              </a:rPr>
              <a:t>providing </a:t>
            </a:r>
            <a:r>
              <a:rPr lang="en-GB" b="1" dirty="0">
                <a:solidFill>
                  <a:srgbClr val="004494"/>
                </a:solidFill>
              </a:rPr>
              <a:t>open access </a:t>
            </a:r>
            <a:r>
              <a:rPr lang="en-GB" dirty="0">
                <a:solidFill>
                  <a:srgbClr val="004494"/>
                </a:solidFill>
              </a:rPr>
              <a:t>to research outputs (e.g. publications, data, software, models, algorithms, and workflows) through deposition in trusted repositories</a:t>
            </a:r>
          </a:p>
          <a:p>
            <a:pPr>
              <a:spcAft>
                <a:spcPts val="0"/>
              </a:spcAft>
            </a:pPr>
            <a:r>
              <a:rPr lang="en-GB" dirty="0">
                <a:solidFill>
                  <a:srgbClr val="004494"/>
                </a:solidFill>
              </a:rPr>
              <a:t>participation in </a:t>
            </a:r>
            <a:r>
              <a:rPr lang="en-GB" b="1" dirty="0">
                <a:solidFill>
                  <a:srgbClr val="004494"/>
                </a:solidFill>
              </a:rPr>
              <a:t>open peer-review</a:t>
            </a:r>
            <a:endParaRPr lang="en-GB" dirty="0">
              <a:solidFill>
                <a:srgbClr val="004494"/>
              </a:solidFill>
            </a:endParaRPr>
          </a:p>
          <a:p>
            <a:pPr>
              <a:spcAft>
                <a:spcPts val="0"/>
              </a:spcAft>
            </a:pPr>
            <a:r>
              <a:rPr lang="en-GB" b="1" dirty="0">
                <a:solidFill>
                  <a:srgbClr val="004494"/>
                </a:solidFill>
              </a:rPr>
              <a:t>involving all relevant knowledge actors </a:t>
            </a:r>
            <a:r>
              <a:rPr lang="en-GB" dirty="0">
                <a:solidFill>
                  <a:srgbClr val="004494"/>
                </a:solidFill>
              </a:rPr>
              <a:t>including citizens, civil society and end users in the co-creation of R&amp;I agendas and contents (such as citizen science</a:t>
            </a:r>
            <a:r>
              <a:rPr lang="en-US" dirty="0">
                <a:solidFill>
                  <a:srgbClr val="004494"/>
                </a:solidFill>
              </a:rPr>
              <a:t>)</a:t>
            </a:r>
          </a:p>
          <a:p>
            <a:pPr>
              <a:spcAft>
                <a:spcPts val="0"/>
              </a:spcAft>
            </a:pPr>
            <a:endParaRPr lang="en-US" dirty="0">
              <a:solidFill>
                <a:srgbClr val="004494"/>
              </a:solidFill>
            </a:endParaRPr>
          </a:p>
          <a:p>
            <a:pPr marL="0" indent="0">
              <a:spcAft>
                <a:spcPts val="0"/>
              </a:spcAft>
              <a:buNone/>
            </a:pPr>
            <a:r>
              <a:rPr lang="en-US" sz="2667" dirty="0">
                <a:solidFill>
                  <a:srgbClr val="004494"/>
                </a:solidFill>
              </a:rPr>
              <a:t>*Listed in the proposal template</a:t>
            </a:r>
          </a:p>
          <a:p>
            <a:pPr marL="0" indent="0">
              <a:spcAft>
                <a:spcPts val="0"/>
              </a:spcAft>
              <a:buNone/>
            </a:pPr>
            <a:r>
              <a:rPr lang="en-US" sz="2667" dirty="0">
                <a:solidFill>
                  <a:srgbClr val="004494"/>
                </a:solidFill>
              </a:rPr>
              <a:t>** Mandatory and non-mandatory practices. Mandatory in MGA and WP</a:t>
            </a:r>
          </a:p>
          <a:p>
            <a:pPr marL="0" indent="0">
              <a:spcAft>
                <a:spcPts val="0"/>
              </a:spcAft>
              <a:buNone/>
            </a:pPr>
            <a:endParaRPr lang="en-IE" b="1" dirty="0">
              <a:solidFill>
                <a:srgbClr val="C00000"/>
              </a:solidFill>
            </a:endParaRPr>
          </a:p>
          <a:p>
            <a:pPr marL="0" indent="0">
              <a:spcAft>
                <a:spcPts val="0"/>
              </a:spcAft>
              <a:buNone/>
            </a:pPr>
            <a:endParaRPr lang="en-GB" dirty="0"/>
          </a:p>
          <a:p>
            <a:pPr>
              <a:spcAft>
                <a:spcPts val="0"/>
              </a:spcAft>
            </a:pPr>
            <a:endParaRPr lang="en-IE" dirty="0"/>
          </a:p>
          <a:p>
            <a:pPr>
              <a:spcAft>
                <a:spcPts val="0"/>
              </a:spcAft>
            </a:pPr>
            <a:endParaRPr lang="en-IE" dirty="0"/>
          </a:p>
          <a:p>
            <a:pPr>
              <a:spcAft>
                <a:spcPts val="0"/>
              </a:spcAft>
            </a:pPr>
            <a:endParaRPr lang="en-GB" dirty="0"/>
          </a:p>
        </p:txBody>
      </p:sp>
      <p:sp>
        <p:nvSpPr>
          <p:cNvPr id="3" name="Title 2"/>
          <p:cNvSpPr>
            <a:spLocks noGrp="1"/>
          </p:cNvSpPr>
          <p:nvPr>
            <p:ph type="title"/>
          </p:nvPr>
        </p:nvSpPr>
        <p:spPr>
          <a:xfrm>
            <a:off x="1294976" y="637309"/>
            <a:ext cx="14250504" cy="1034472"/>
          </a:xfrm>
        </p:spPr>
        <p:txBody>
          <a:bodyPr/>
          <a:lstStyle/>
          <a:p>
            <a:r>
              <a:rPr lang="en-IE" dirty="0"/>
              <a:t>Open Science practices*</a:t>
            </a:r>
            <a:endParaRPr lang="en-GB" b="1" i="1" dirty="0">
              <a:solidFill>
                <a:srgbClr val="C00000"/>
              </a:solidFill>
            </a:endParaRPr>
          </a:p>
        </p:txBody>
      </p:sp>
      <p:sp>
        <p:nvSpPr>
          <p:cNvPr id="4" name="Rettangolo 3">
            <a:extLst>
              <a:ext uri="{FF2B5EF4-FFF2-40B4-BE49-F238E27FC236}">
                <a16:creationId xmlns:a16="http://schemas.microsoft.com/office/drawing/2014/main" id="{9DE8B060-AE1B-4C47-9E0E-0FC2A9E6EBCD}"/>
              </a:ext>
            </a:extLst>
          </p:cNvPr>
          <p:cNvSpPr/>
          <p:nvPr/>
        </p:nvSpPr>
        <p:spPr>
          <a:xfrm>
            <a:off x="162561" y="8725146"/>
            <a:ext cx="12935131" cy="297454"/>
          </a:xfrm>
          <a:prstGeom prst="rect">
            <a:avLst/>
          </a:prstGeom>
        </p:spPr>
        <p:txBody>
          <a:bodyPr wrap="square">
            <a:spAutoFit/>
          </a:bodyPr>
          <a:lstStyle/>
          <a:p>
            <a:pPr>
              <a:spcAft>
                <a:spcPts val="800"/>
              </a:spcAft>
            </a:pPr>
            <a:r>
              <a:rPr lang="en-US" sz="1333" dirty="0"/>
              <a:t>Courtesy of </a:t>
            </a:r>
            <a:r>
              <a:rPr lang="en-GB" sz="1333" dirty="0"/>
              <a:t>Victoria </a:t>
            </a:r>
            <a:r>
              <a:rPr lang="en-GB" sz="1333" dirty="0" err="1"/>
              <a:t>Tsoukala</a:t>
            </a:r>
            <a:r>
              <a:rPr lang="en-GB" sz="1333" dirty="0"/>
              <a:t>, </a:t>
            </a:r>
            <a:r>
              <a:rPr lang="en-IE" sz="1333" dirty="0"/>
              <a:t>April 21, 2021, </a:t>
            </a:r>
            <a:r>
              <a:rPr lang="en-US" sz="1333" dirty="0">
                <a:hlinkClick r:id="rId2">
                  <a:extLst>
                    <a:ext uri="{A12FA001-AC4F-418D-AE19-62706E023703}">
                      <ahyp:hlinkClr xmlns:ahyp="http://schemas.microsoft.com/office/drawing/2018/hyperlinkcolor" val="tx"/>
                    </a:ext>
                  </a:extLst>
                </a:hlinkClick>
              </a:rPr>
              <a:t>Webinar: A successful proposal for Horizon Europe: Scientific-technical excellence is key, but don’t forget the other aspects</a:t>
            </a:r>
            <a:r>
              <a:rPr lang="en-US" sz="1333" dirty="0"/>
              <a:t> </a:t>
            </a:r>
          </a:p>
        </p:txBody>
      </p:sp>
    </p:spTree>
    <p:extLst>
      <p:ext uri="{BB962C8B-B14F-4D97-AF65-F5344CB8AC3E}">
        <p14:creationId xmlns:p14="http://schemas.microsoft.com/office/powerpoint/2010/main" val="3513205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806313" y="1652982"/>
            <a:ext cx="6405127" cy="5208580"/>
          </a:xfrm>
          <a:noFill/>
          <a:ln>
            <a:noFill/>
          </a:ln>
        </p:spPr>
        <p:txBody>
          <a:bodyPr spcFirstLastPara="1" wrap="square" lIns="91425" tIns="45700" rIns="91425" bIns="45700" anchor="t" anchorCtr="0">
            <a:noAutofit/>
          </a:bodyPr>
          <a:lstStyle/>
          <a:p>
            <a:pPr marL="0" indent="0" algn="ctr">
              <a:spcBef>
                <a:spcPts val="600"/>
              </a:spcBef>
              <a:spcAft>
                <a:spcPts val="1600"/>
              </a:spcAft>
              <a:buNone/>
            </a:pPr>
            <a:r>
              <a:rPr lang="en-IE" b="1" dirty="0">
                <a:solidFill>
                  <a:srgbClr val="004494"/>
                </a:solidFill>
              </a:rPr>
              <a:t> “Excellence” criterion </a:t>
            </a:r>
          </a:p>
          <a:p>
            <a:pPr marL="0" indent="0" algn="ctr">
              <a:spcBef>
                <a:spcPts val="600"/>
              </a:spcBef>
              <a:spcAft>
                <a:spcPts val="1600"/>
              </a:spcAft>
              <a:buNone/>
            </a:pPr>
            <a:r>
              <a:rPr lang="en-IE" b="1" dirty="0">
                <a:solidFill>
                  <a:srgbClr val="004494"/>
                </a:solidFill>
              </a:rPr>
              <a:t>(methodology)</a:t>
            </a:r>
          </a:p>
          <a:p>
            <a:pPr marL="0" indent="0" algn="ctr">
              <a:spcBef>
                <a:spcPts val="600"/>
              </a:spcBef>
              <a:spcAft>
                <a:spcPts val="1600"/>
              </a:spcAft>
              <a:buNone/>
            </a:pPr>
            <a:r>
              <a:rPr lang="en-IE" b="1" dirty="0">
                <a:solidFill>
                  <a:srgbClr val="004494"/>
                </a:solidFill>
              </a:rPr>
              <a:t>Up to 1 page to describe OS practices + up to 1 page to describe research data/output management</a:t>
            </a:r>
          </a:p>
          <a:p>
            <a:pPr marL="0" indent="0" algn="ctr">
              <a:spcBef>
                <a:spcPts val="600"/>
              </a:spcBef>
              <a:spcAft>
                <a:spcPts val="1600"/>
              </a:spcAft>
              <a:buNone/>
            </a:pPr>
            <a:r>
              <a:rPr lang="en-IE" b="1" dirty="0">
                <a:solidFill>
                  <a:srgbClr val="004494"/>
                </a:solidFill>
              </a:rPr>
              <a:t>Evaluation of the quality of open science practices</a:t>
            </a:r>
          </a:p>
          <a:p>
            <a:pPr marL="0" indent="0" algn="ctr">
              <a:spcBef>
                <a:spcPts val="600"/>
              </a:spcBef>
              <a:spcAft>
                <a:spcPts val="1600"/>
              </a:spcAft>
              <a:buNone/>
            </a:pPr>
            <a:endParaRPr lang="en-IE" b="1" dirty="0">
              <a:solidFill>
                <a:srgbClr val="004494"/>
              </a:solidFill>
            </a:endParaRPr>
          </a:p>
          <a:p>
            <a:pPr marL="0" indent="0" algn="ctr">
              <a:spcBef>
                <a:spcPts val="600"/>
              </a:spcBef>
              <a:spcAft>
                <a:spcPts val="1600"/>
              </a:spcAft>
              <a:buNone/>
            </a:pPr>
            <a:endParaRPr lang="en-GB" b="1" dirty="0">
              <a:solidFill>
                <a:srgbClr val="004494"/>
              </a:solidFill>
            </a:endParaRPr>
          </a:p>
        </p:txBody>
      </p:sp>
      <p:sp>
        <p:nvSpPr>
          <p:cNvPr id="6" name="Content Placeholder 5"/>
          <p:cNvSpPr>
            <a:spLocks noGrp="1"/>
          </p:cNvSpPr>
          <p:nvPr>
            <p:ph sz="half" idx="2"/>
          </p:nvPr>
        </p:nvSpPr>
        <p:spPr>
          <a:xfrm>
            <a:off x="7496783" y="1652981"/>
            <a:ext cx="8312164" cy="6602264"/>
          </a:xfrm>
        </p:spPr>
        <p:txBody>
          <a:bodyPr/>
          <a:lstStyle/>
          <a:p>
            <a:pPr algn="ctr">
              <a:spcBef>
                <a:spcPts val="600"/>
              </a:spcBef>
              <a:spcAft>
                <a:spcPts val="1600"/>
              </a:spcAft>
            </a:pPr>
            <a:r>
              <a:rPr lang="en-IE" b="1" dirty="0">
                <a:solidFill>
                  <a:srgbClr val="004494"/>
                </a:solidFill>
              </a:rPr>
              <a:t>“Quality of implementation” criterion </a:t>
            </a:r>
          </a:p>
          <a:p>
            <a:pPr algn="ctr">
              <a:spcBef>
                <a:spcPts val="600"/>
              </a:spcBef>
              <a:spcAft>
                <a:spcPts val="1600"/>
              </a:spcAft>
            </a:pPr>
            <a:r>
              <a:rPr lang="en-IE" sz="2667" b="1" dirty="0">
                <a:solidFill>
                  <a:srgbClr val="004494"/>
                </a:solidFill>
              </a:rPr>
              <a:t>(capacity of participants and consortium as a whole + list of achievements)</a:t>
            </a:r>
            <a:endParaRPr lang="fr-BE" sz="2667" dirty="0">
              <a:solidFill>
                <a:srgbClr val="004494"/>
              </a:solidFill>
            </a:endParaRPr>
          </a:p>
          <a:p>
            <a:pPr lvl="1">
              <a:spcBef>
                <a:spcPts val="600"/>
              </a:spcBef>
            </a:pPr>
            <a:r>
              <a:rPr lang="en-IE" sz="2400" dirty="0">
                <a:solidFill>
                  <a:srgbClr val="004494"/>
                </a:solidFill>
              </a:rPr>
              <a:t>Explain expertise on OS </a:t>
            </a:r>
            <a:r>
              <a:rPr lang="en-IE" sz="2133" dirty="0">
                <a:solidFill>
                  <a:srgbClr val="004494"/>
                </a:solidFill>
              </a:rPr>
              <a:t>(</a:t>
            </a:r>
            <a:r>
              <a:rPr lang="en-US" sz="2133" dirty="0">
                <a:solidFill>
                  <a:srgbClr val="004494"/>
                </a:solidFill>
              </a:rPr>
              <a:t>if no OS practices are involved then no expertise required)</a:t>
            </a:r>
            <a:endParaRPr lang="en-IE" sz="2133" dirty="0">
              <a:solidFill>
                <a:srgbClr val="004494"/>
              </a:solidFill>
            </a:endParaRPr>
          </a:p>
          <a:p>
            <a:pPr lvl="1">
              <a:spcBef>
                <a:spcPts val="600"/>
              </a:spcBef>
            </a:pPr>
            <a:r>
              <a:rPr lang="en-IE" sz="2400" dirty="0">
                <a:solidFill>
                  <a:srgbClr val="004494"/>
                </a:solidFill>
              </a:rPr>
              <a:t>List publications, software, data, </a:t>
            </a:r>
            <a:r>
              <a:rPr lang="en-IE" sz="2400" dirty="0" err="1">
                <a:solidFill>
                  <a:srgbClr val="004494"/>
                </a:solidFill>
              </a:rPr>
              <a:t>etc</a:t>
            </a:r>
            <a:r>
              <a:rPr lang="en-IE" sz="2400" dirty="0">
                <a:solidFill>
                  <a:srgbClr val="004494"/>
                </a:solidFill>
              </a:rPr>
              <a:t>, relevant to the project with qualitative assessment and, where available, persistent identifiers</a:t>
            </a:r>
          </a:p>
          <a:p>
            <a:pPr lvl="1" algn="just">
              <a:spcBef>
                <a:spcPts val="600"/>
              </a:spcBef>
            </a:pPr>
            <a:r>
              <a:rPr lang="en-US" sz="2400" dirty="0">
                <a:solidFill>
                  <a:srgbClr val="004494"/>
                </a:solidFill>
              </a:rPr>
              <a:t>Publications expected to be open access; datasets expected to be FAIR and ‘as open as possible, as closed as necessary‘. </a:t>
            </a:r>
            <a:r>
              <a:rPr lang="en-US" sz="2400" b="1" dirty="0">
                <a:solidFill>
                  <a:srgbClr val="004494"/>
                </a:solidFill>
              </a:rPr>
              <a:t>Significance of publications to be evaluated on the basis of proposers’ qualitative assessment </a:t>
            </a:r>
            <a:r>
              <a:rPr lang="en-US" sz="2400" dirty="0">
                <a:solidFill>
                  <a:srgbClr val="004494"/>
                </a:solidFill>
              </a:rPr>
              <a:t>and not per Journal Impact Factor</a:t>
            </a:r>
          </a:p>
          <a:p>
            <a:pPr>
              <a:spcBef>
                <a:spcPts val="600"/>
              </a:spcBef>
            </a:pPr>
            <a:endParaRPr lang="en-GB" dirty="0"/>
          </a:p>
        </p:txBody>
      </p:sp>
      <p:sp>
        <p:nvSpPr>
          <p:cNvPr id="3" name="Title 2"/>
          <p:cNvSpPr>
            <a:spLocks noGrp="1"/>
          </p:cNvSpPr>
          <p:nvPr>
            <p:ph type="title"/>
          </p:nvPr>
        </p:nvSpPr>
        <p:spPr>
          <a:xfrm>
            <a:off x="1281327" y="267678"/>
            <a:ext cx="14020800" cy="1043143"/>
          </a:xfrm>
        </p:spPr>
        <p:txBody>
          <a:bodyPr/>
          <a:lstStyle/>
          <a:p>
            <a:r>
              <a:rPr lang="en-IE" sz="5400" dirty="0"/>
              <a:t>Evaluation of proposals and Open Science</a:t>
            </a:r>
            <a:endParaRPr lang="en-GB" sz="5400" dirty="0"/>
          </a:p>
        </p:txBody>
      </p:sp>
      <p:sp>
        <p:nvSpPr>
          <p:cNvPr id="2" name="TextBox 1"/>
          <p:cNvSpPr txBox="1"/>
          <p:nvPr/>
        </p:nvSpPr>
        <p:spPr>
          <a:xfrm>
            <a:off x="359955" y="6908420"/>
            <a:ext cx="7597709" cy="1200329"/>
          </a:xfrm>
          <a:prstGeom prst="rect">
            <a:avLst/>
          </a:prstGeom>
          <a:noFill/>
        </p:spPr>
        <p:txBody>
          <a:bodyPr wrap="square" rtlCol="0">
            <a:spAutoFit/>
          </a:bodyPr>
          <a:lstStyle/>
          <a:p>
            <a:pPr defTabSz="1219170">
              <a:buClrTx/>
              <a:defRPr/>
            </a:pPr>
            <a:r>
              <a:rPr lang="en-IE" sz="2400" b="1" kern="1200" dirty="0">
                <a:solidFill>
                  <a:srgbClr val="FF0000"/>
                </a:solidFill>
                <a:ea typeface="+mn-ea"/>
                <a:cs typeface="+mn-cs"/>
              </a:rPr>
              <a:t>**evaluation concerns mandatory and non-</a:t>
            </a:r>
            <a:r>
              <a:rPr lang="en-IE" sz="2400" b="1" kern="1200" dirty="0" err="1">
                <a:solidFill>
                  <a:srgbClr val="FF0000"/>
                </a:solidFill>
                <a:ea typeface="+mn-ea"/>
                <a:cs typeface="+mn-cs"/>
              </a:rPr>
              <a:t>mandatorypractices</a:t>
            </a:r>
            <a:r>
              <a:rPr lang="en-IE" sz="2400" b="1" kern="1200" dirty="0">
                <a:solidFill>
                  <a:srgbClr val="FF0000"/>
                </a:solidFill>
                <a:ea typeface="+mn-ea"/>
                <a:cs typeface="+mn-cs"/>
              </a:rPr>
              <a:t>, the latter where appropriate</a:t>
            </a:r>
          </a:p>
          <a:p>
            <a:pPr defTabSz="1219170">
              <a:buClrTx/>
              <a:defRPr/>
            </a:pPr>
            <a:r>
              <a:rPr lang="en-IE" sz="2400" b="1" kern="1200" dirty="0">
                <a:solidFill>
                  <a:srgbClr val="FF0000"/>
                </a:solidFill>
                <a:ea typeface="+mn-ea"/>
                <a:cs typeface="+mn-cs"/>
              </a:rPr>
              <a:t>**exception: ERC does not evaluate open science</a:t>
            </a:r>
            <a:endParaRPr lang="en-GB" sz="2400" b="1" kern="1200" dirty="0">
              <a:solidFill>
                <a:srgbClr val="FF0000"/>
              </a:solidFill>
              <a:ea typeface="+mn-ea"/>
              <a:cs typeface="+mn-cs"/>
            </a:endParaRPr>
          </a:p>
        </p:txBody>
      </p:sp>
      <p:sp>
        <p:nvSpPr>
          <p:cNvPr id="7" name="Rettangolo 6">
            <a:extLst>
              <a:ext uri="{FF2B5EF4-FFF2-40B4-BE49-F238E27FC236}">
                <a16:creationId xmlns:a16="http://schemas.microsoft.com/office/drawing/2014/main" id="{C47711C9-F34E-4850-9824-BFFADCBC2973}"/>
              </a:ext>
            </a:extLst>
          </p:cNvPr>
          <p:cNvSpPr/>
          <p:nvPr/>
        </p:nvSpPr>
        <p:spPr>
          <a:xfrm>
            <a:off x="162561" y="8473859"/>
            <a:ext cx="12935131" cy="297454"/>
          </a:xfrm>
          <a:prstGeom prst="rect">
            <a:avLst/>
          </a:prstGeom>
        </p:spPr>
        <p:txBody>
          <a:bodyPr wrap="square">
            <a:spAutoFit/>
          </a:bodyPr>
          <a:lstStyle/>
          <a:p>
            <a:pPr>
              <a:spcAft>
                <a:spcPts val="800"/>
              </a:spcAft>
            </a:pPr>
            <a:r>
              <a:rPr lang="en-US" sz="1333" dirty="0"/>
              <a:t>Courtesy of </a:t>
            </a:r>
            <a:r>
              <a:rPr lang="en-GB" sz="1333" dirty="0"/>
              <a:t>Victoria </a:t>
            </a:r>
            <a:r>
              <a:rPr lang="en-GB" sz="1333" dirty="0" err="1"/>
              <a:t>Tsoukala</a:t>
            </a:r>
            <a:r>
              <a:rPr lang="en-GB" sz="1333" dirty="0"/>
              <a:t>, </a:t>
            </a:r>
            <a:r>
              <a:rPr lang="en-IE" sz="1333" dirty="0"/>
              <a:t>April 21, 2021, </a:t>
            </a:r>
            <a:r>
              <a:rPr lang="en-US" sz="1333" dirty="0">
                <a:hlinkClick r:id="rId2">
                  <a:extLst>
                    <a:ext uri="{A12FA001-AC4F-418D-AE19-62706E023703}">
                      <ahyp:hlinkClr xmlns:ahyp="http://schemas.microsoft.com/office/drawing/2018/hyperlinkcolor" val="tx"/>
                    </a:ext>
                  </a:extLst>
                </a:hlinkClick>
              </a:rPr>
              <a:t>Webinar: A successful proposal for Horizon Europe: Scientific-technical excellence is key, but don’t forget the other aspects</a:t>
            </a:r>
            <a:r>
              <a:rPr lang="en-US" sz="1333" dirty="0"/>
              <a:t> </a:t>
            </a:r>
          </a:p>
        </p:txBody>
      </p:sp>
    </p:spTree>
    <p:extLst>
      <p:ext uri="{BB962C8B-B14F-4D97-AF65-F5344CB8AC3E}">
        <p14:creationId xmlns:p14="http://schemas.microsoft.com/office/powerpoint/2010/main" val="135610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F72591A9-1BDF-8C40-B71C-F439CEDBBC16}"/>
              </a:ext>
            </a:extLst>
          </p:cNvPr>
          <p:cNvSpPr>
            <a:spLocks noGrp="1"/>
          </p:cNvSpPr>
          <p:nvPr>
            <p:ph type="body" idx="2"/>
          </p:nvPr>
        </p:nvSpPr>
        <p:spPr/>
        <p:txBody>
          <a:bodyPr>
            <a:normAutofit fontScale="92500" lnSpcReduction="20000"/>
          </a:bodyPr>
          <a:lstStyle/>
          <a:p>
            <a:r>
              <a:rPr lang="it-IT" dirty="0"/>
              <a:t>Dal nuovo </a:t>
            </a:r>
            <a:r>
              <a:rPr lang="it-IT" dirty="0" err="1"/>
              <a:t>template</a:t>
            </a:r>
            <a:r>
              <a:rPr lang="it-IT" dirty="0"/>
              <a:t> di </a:t>
            </a:r>
            <a:r>
              <a:rPr lang="it-IT" dirty="0" err="1"/>
              <a:t>Horizon</a:t>
            </a:r>
            <a:r>
              <a:rPr lang="it-IT" dirty="0"/>
              <a:t> Europe</a:t>
            </a:r>
          </a:p>
        </p:txBody>
      </p:sp>
      <p:pic>
        <p:nvPicPr>
          <p:cNvPr id="6" name="Immagine 5">
            <a:extLst>
              <a:ext uri="{FF2B5EF4-FFF2-40B4-BE49-F238E27FC236}">
                <a16:creationId xmlns:a16="http://schemas.microsoft.com/office/drawing/2014/main" id="{A6B6A65F-7A53-204F-B9E5-0742149F6FBD}"/>
              </a:ext>
            </a:extLst>
          </p:cNvPr>
          <p:cNvPicPr>
            <a:picLocks noChangeAspect="1"/>
          </p:cNvPicPr>
          <p:nvPr/>
        </p:nvPicPr>
        <p:blipFill rotWithShape="1">
          <a:blip r:embed="rId2">
            <a:extLst>
              <a:ext uri="{28A0092B-C50C-407E-A947-70E740481C1C}">
                <a14:useLocalDpi xmlns:a14="http://schemas.microsoft.com/office/drawing/2010/main" val="0"/>
              </a:ext>
            </a:extLst>
          </a:blip>
          <a:srcRect t="17389" b="19092"/>
          <a:stretch/>
        </p:blipFill>
        <p:spPr>
          <a:xfrm>
            <a:off x="11960656" y="1606098"/>
            <a:ext cx="4330898" cy="5808183"/>
          </a:xfrm>
          <a:prstGeom prst="rect">
            <a:avLst/>
          </a:prstGeom>
        </p:spPr>
      </p:pic>
      <p:sp>
        <p:nvSpPr>
          <p:cNvPr id="7" name="Google Shape;1395;gaff6d7fe3f_1_638">
            <a:extLst>
              <a:ext uri="{FF2B5EF4-FFF2-40B4-BE49-F238E27FC236}">
                <a16:creationId xmlns:a16="http://schemas.microsoft.com/office/drawing/2014/main" id="{19873BA3-C498-4D42-91F4-2C0E849788FA}"/>
              </a:ext>
            </a:extLst>
          </p:cNvPr>
          <p:cNvSpPr txBox="1">
            <a:spLocks noGrp="1"/>
          </p:cNvSpPr>
          <p:nvPr>
            <p:ph type="body" idx="1"/>
          </p:nvPr>
        </p:nvSpPr>
        <p:spPr>
          <a:xfrm>
            <a:off x="5042098" y="1484025"/>
            <a:ext cx="6414889" cy="6367888"/>
          </a:xfrm>
          <a:prstGeom prst="rect">
            <a:avLst/>
          </a:prstGeom>
        </p:spPr>
        <p:txBody>
          <a:bodyPr spcFirstLastPara="1" wrap="square" lIns="0" tIns="180000" rIns="0" bIns="0" anchor="t" anchorCtr="0">
            <a:noAutofit/>
          </a:bodyPr>
          <a:lstStyle/>
          <a:p>
            <a:pPr marL="457200" lvl="0" indent="-427990" algn="l" rtl="0">
              <a:spcBef>
                <a:spcPts val="1200"/>
              </a:spcBef>
              <a:spcAft>
                <a:spcPts val="0"/>
              </a:spcAft>
              <a:buSzPts val="3140"/>
              <a:buChar char="•"/>
            </a:pPr>
            <a:r>
              <a:rPr lang="it-IT" sz="2800" b="0" dirty="0"/>
              <a:t>Il CV del candidato non sarà più valutato solo in base alle pubblicazioni, ma anche a </a:t>
            </a:r>
            <a:r>
              <a:rPr lang="it-IT" sz="2800" dirty="0" err="1"/>
              <a:t>widely-used</a:t>
            </a:r>
            <a:r>
              <a:rPr lang="it-IT" sz="2800" dirty="0"/>
              <a:t> </a:t>
            </a:r>
            <a:r>
              <a:rPr lang="it-IT" sz="2800" dirty="0" err="1"/>
              <a:t>datasets</a:t>
            </a:r>
            <a:r>
              <a:rPr lang="it-IT" sz="2800" dirty="0"/>
              <a:t>, software, </a:t>
            </a:r>
            <a:r>
              <a:rPr lang="it-IT" sz="2800" dirty="0" err="1"/>
              <a:t>goods</a:t>
            </a:r>
            <a:r>
              <a:rPr lang="it-IT" sz="2800" dirty="0"/>
              <a:t>, </a:t>
            </a:r>
            <a:r>
              <a:rPr lang="it-IT" sz="2800" dirty="0" err="1"/>
              <a:t>services</a:t>
            </a:r>
            <a:r>
              <a:rPr lang="it-IT" sz="2800" dirty="0"/>
              <a:t> or </a:t>
            </a:r>
            <a:r>
              <a:rPr lang="it-IT" sz="2800" dirty="0" err="1"/>
              <a:t>any</a:t>
            </a:r>
            <a:r>
              <a:rPr lang="it-IT" sz="2800" dirty="0"/>
              <a:t> </a:t>
            </a:r>
            <a:r>
              <a:rPr lang="it-IT" sz="2800" dirty="0" err="1"/>
              <a:t>other</a:t>
            </a:r>
            <a:r>
              <a:rPr lang="it-IT" sz="2800" dirty="0"/>
              <a:t> </a:t>
            </a:r>
            <a:r>
              <a:rPr lang="it-IT" sz="2800" dirty="0" err="1"/>
              <a:t>achievements</a:t>
            </a:r>
            <a:r>
              <a:rPr lang="it-IT" sz="2800" dirty="0"/>
              <a:t> </a:t>
            </a:r>
            <a:r>
              <a:rPr lang="it-IT" sz="2800" dirty="0" err="1"/>
              <a:t>relevant</a:t>
            </a:r>
            <a:r>
              <a:rPr lang="it-IT" sz="2800" dirty="0"/>
              <a:t> to the call </a:t>
            </a:r>
            <a:r>
              <a:rPr lang="it-IT" sz="2800" dirty="0" err="1"/>
              <a:t>content</a:t>
            </a:r>
            <a:r>
              <a:rPr lang="it-IT" sz="2800" dirty="0"/>
              <a:t>.</a:t>
            </a:r>
            <a:endParaRPr lang="it-IT" sz="2800" b="0" dirty="0"/>
          </a:p>
          <a:p>
            <a:pPr marL="457200" lvl="0" indent="-427990" algn="l" rtl="0">
              <a:spcBef>
                <a:spcPts val="1200"/>
              </a:spcBef>
              <a:spcAft>
                <a:spcPts val="0"/>
              </a:spcAft>
              <a:buSzPts val="3140"/>
              <a:buChar char="•"/>
            </a:pPr>
            <a:r>
              <a:rPr lang="it-IT" sz="2800" b="0" dirty="0"/>
              <a:t>Nel </a:t>
            </a:r>
            <a:r>
              <a:rPr lang="it-IT" sz="2800" dirty="0" err="1"/>
              <a:t>proposal</a:t>
            </a:r>
            <a:r>
              <a:rPr lang="it-IT" sz="2800" dirty="0"/>
              <a:t> part B – </a:t>
            </a:r>
            <a:r>
              <a:rPr lang="it-IT" sz="2800" dirty="0" err="1"/>
              <a:t>methodology</a:t>
            </a:r>
            <a:r>
              <a:rPr lang="it-IT" sz="2800" b="0" dirty="0"/>
              <a:t>:</a:t>
            </a:r>
          </a:p>
          <a:p>
            <a:pPr lvl="1" indent="-427990">
              <a:spcBef>
                <a:spcPts val="1200"/>
              </a:spcBef>
              <a:buSzPts val="3140"/>
            </a:pPr>
            <a:r>
              <a:rPr lang="it-IT" sz="2800" dirty="0">
                <a:solidFill>
                  <a:srgbClr val="4687E6"/>
                </a:solidFill>
                <a:latin typeface="Arial"/>
                <a:cs typeface="Arial"/>
              </a:rPr>
              <a:t>si dovrà descrivere come le </a:t>
            </a:r>
            <a:r>
              <a:rPr lang="it-IT" sz="2800" b="1" dirty="0">
                <a:solidFill>
                  <a:srgbClr val="4687E6"/>
                </a:solidFill>
                <a:latin typeface="Arial"/>
                <a:cs typeface="Arial"/>
              </a:rPr>
              <a:t>pratiche di open science </a:t>
            </a:r>
            <a:r>
              <a:rPr lang="it-IT" sz="2800" dirty="0">
                <a:solidFill>
                  <a:srgbClr val="4687E6"/>
                </a:solidFill>
                <a:latin typeface="Arial"/>
                <a:cs typeface="Arial"/>
              </a:rPr>
              <a:t>verranno integrate nella metodologia</a:t>
            </a:r>
          </a:p>
          <a:p>
            <a:pPr lvl="1" indent="-427990">
              <a:spcBef>
                <a:spcPts val="1200"/>
              </a:spcBef>
              <a:buSzPts val="3140"/>
            </a:pPr>
            <a:r>
              <a:rPr lang="it-IT" sz="2800" dirty="0">
                <a:solidFill>
                  <a:srgbClr val="4687E6"/>
                </a:solidFill>
                <a:latin typeface="Arial"/>
                <a:cs typeface="Arial"/>
              </a:rPr>
              <a:t>si dovrà descrivere la </a:t>
            </a:r>
            <a:r>
              <a:rPr lang="it-IT" sz="2800" b="1" dirty="0">
                <a:solidFill>
                  <a:srgbClr val="4687E6"/>
                </a:solidFill>
                <a:latin typeface="Arial"/>
                <a:cs typeface="Arial"/>
              </a:rPr>
              <a:t>strategia di gestione dei dati/risultati </a:t>
            </a:r>
            <a:r>
              <a:rPr lang="it-IT" sz="2800" dirty="0">
                <a:solidFill>
                  <a:srgbClr val="4687E6"/>
                </a:solidFill>
                <a:latin typeface="Arial"/>
                <a:cs typeface="Arial"/>
              </a:rPr>
              <a:t>secondo i </a:t>
            </a:r>
            <a:r>
              <a:rPr lang="it-IT" sz="2800" b="1" dirty="0">
                <a:solidFill>
                  <a:srgbClr val="4687E6"/>
                </a:solidFill>
                <a:latin typeface="Arial"/>
                <a:cs typeface="Arial"/>
              </a:rPr>
              <a:t>principi FAIR</a:t>
            </a:r>
          </a:p>
        </p:txBody>
      </p:sp>
      <p:pic>
        <p:nvPicPr>
          <p:cNvPr id="9" name="Immagine 8">
            <a:extLst>
              <a:ext uri="{FF2B5EF4-FFF2-40B4-BE49-F238E27FC236}">
                <a16:creationId xmlns:a16="http://schemas.microsoft.com/office/drawing/2014/main" id="{BA791237-3568-A64C-A1F1-C8D02BD61D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785" y="1695368"/>
            <a:ext cx="4482809" cy="6367888"/>
          </a:xfrm>
          <a:prstGeom prst="rect">
            <a:avLst/>
          </a:prstGeom>
        </p:spPr>
      </p:pic>
    </p:spTree>
    <p:extLst>
      <p:ext uri="{BB962C8B-B14F-4D97-AF65-F5344CB8AC3E}">
        <p14:creationId xmlns:p14="http://schemas.microsoft.com/office/powerpoint/2010/main" val="3399816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26405E03-CDD5-4C9C-9A03-641DCCFB3D28}"/>
              </a:ext>
            </a:extLst>
          </p:cNvPr>
          <p:cNvSpPr>
            <a:spLocks noGrp="1"/>
          </p:cNvSpPr>
          <p:nvPr>
            <p:ph type="body" sz="quarter" idx="10"/>
          </p:nvPr>
        </p:nvSpPr>
        <p:spPr/>
        <p:txBody>
          <a:bodyPr>
            <a:normAutofit fontScale="92500" lnSpcReduction="10000"/>
          </a:bodyPr>
          <a:lstStyle/>
          <a:p>
            <a:r>
              <a:rPr lang="it-IT" dirty="0"/>
              <a:t>Open Science </a:t>
            </a:r>
            <a:r>
              <a:rPr lang="it-IT" dirty="0" err="1"/>
              <a:t>will</a:t>
            </a:r>
            <a:r>
              <a:rPr lang="it-IT" dirty="0"/>
              <a:t> be the new </a:t>
            </a:r>
            <a:r>
              <a:rPr lang="it-IT" dirty="0" err="1"/>
              <a:t>normal</a:t>
            </a:r>
            <a:endParaRPr lang="it-IT" dirty="0"/>
          </a:p>
        </p:txBody>
      </p:sp>
    </p:spTree>
    <p:extLst>
      <p:ext uri="{BB962C8B-B14F-4D97-AF65-F5344CB8AC3E}">
        <p14:creationId xmlns:p14="http://schemas.microsoft.com/office/powerpoint/2010/main" val="428549175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gaff6d7fe3f_1_524"/>
          <p:cNvSpPr txBox="1">
            <a:spLocks noGrp="1"/>
          </p:cNvSpPr>
          <p:nvPr>
            <p:ph type="body" idx="1"/>
          </p:nvPr>
        </p:nvSpPr>
        <p:spPr>
          <a:xfrm>
            <a:off x="3945467" y="745067"/>
            <a:ext cx="8365200" cy="76539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it-IT" dirty="0"/>
              <a:t>Parliamo di comunicazione scientifica (aperta)</a:t>
            </a:r>
            <a:endParaRPr dirty="0"/>
          </a:p>
        </p:txBody>
      </p:sp>
    </p:spTree>
    <p:extLst>
      <p:ext uri="{BB962C8B-B14F-4D97-AF65-F5344CB8AC3E}">
        <p14:creationId xmlns:p14="http://schemas.microsoft.com/office/powerpoint/2010/main" val="3446362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EAE5A0B5-2356-458C-8346-F6BFA03A5483}"/>
              </a:ext>
            </a:extLst>
          </p:cNvPr>
          <p:cNvSpPr>
            <a:spLocks noGrp="1"/>
          </p:cNvSpPr>
          <p:nvPr>
            <p:ph type="body" idx="1"/>
          </p:nvPr>
        </p:nvSpPr>
        <p:spPr>
          <a:xfrm>
            <a:off x="723899" y="3187700"/>
            <a:ext cx="13517717" cy="4409250"/>
          </a:xfrm>
        </p:spPr>
        <p:txBody>
          <a:bodyPr/>
          <a:lstStyle/>
          <a:p>
            <a:pPr marL="0" indent="0">
              <a:buNone/>
            </a:pPr>
            <a:r>
              <a:rPr lang="it-IT" dirty="0"/>
              <a:t>L’articolo scientifico è accessibile a chiunque senza costi e senza abbonamenti</a:t>
            </a:r>
          </a:p>
          <a:p>
            <a:pPr marL="0" indent="0">
              <a:buNone/>
            </a:pPr>
            <a:r>
              <a:rPr lang="it-IT" b="0" dirty="0"/>
              <a:t>Il servizio di pubblicazione (rivista o piattaforma) si sostiene attraverso diversi modelli di business</a:t>
            </a:r>
          </a:p>
        </p:txBody>
      </p:sp>
      <p:sp>
        <p:nvSpPr>
          <p:cNvPr id="4" name="Segnaposto testo 3">
            <a:extLst>
              <a:ext uri="{FF2B5EF4-FFF2-40B4-BE49-F238E27FC236}">
                <a16:creationId xmlns:a16="http://schemas.microsoft.com/office/drawing/2014/main" id="{4E257111-F967-4B5D-9FD4-0078443089CA}"/>
              </a:ext>
            </a:extLst>
          </p:cNvPr>
          <p:cNvSpPr>
            <a:spLocks noGrp="1"/>
          </p:cNvSpPr>
          <p:nvPr>
            <p:ph type="body" idx="2"/>
          </p:nvPr>
        </p:nvSpPr>
        <p:spPr/>
        <p:txBody>
          <a:bodyPr>
            <a:normAutofit fontScale="92500" lnSpcReduction="20000"/>
          </a:bodyPr>
          <a:lstStyle/>
          <a:p>
            <a:r>
              <a:rPr lang="it-IT" dirty="0"/>
              <a:t>Pubblicazioni Open Access</a:t>
            </a:r>
          </a:p>
        </p:txBody>
      </p:sp>
    </p:spTree>
    <p:extLst>
      <p:ext uri="{BB962C8B-B14F-4D97-AF65-F5344CB8AC3E}">
        <p14:creationId xmlns:p14="http://schemas.microsoft.com/office/powerpoint/2010/main" val="3909141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44"/>
          <p:cNvSpPr txBox="1">
            <a:spLocks noGrp="1"/>
          </p:cNvSpPr>
          <p:nvPr>
            <p:ph type="body" idx="4294967295"/>
          </p:nvPr>
        </p:nvSpPr>
        <p:spPr>
          <a:xfrm>
            <a:off x="3944937" y="910792"/>
            <a:ext cx="8366125" cy="7654925"/>
          </a:xfrm>
          <a:prstGeom prst="rect">
            <a:avLst/>
          </a:prstGeom>
          <a:solidFill>
            <a:schemeClr val="bg1"/>
          </a:solidFill>
          <a:ln>
            <a:noFill/>
          </a:ln>
        </p:spPr>
        <p:txBody>
          <a:bodyPr spcFirstLastPara="1" wrap="square" lIns="91425" tIns="45700" rIns="91425" bIns="45700" anchor="t" anchorCtr="0">
            <a:normAutofit lnSpcReduction="10000"/>
          </a:bodyPr>
          <a:lstStyle/>
          <a:p>
            <a:pPr marL="0" lvl="0" indent="0" algn="ctr" rtl="0">
              <a:lnSpc>
                <a:spcPct val="80000"/>
              </a:lnSpc>
              <a:spcBef>
                <a:spcPts val="0"/>
              </a:spcBef>
              <a:spcAft>
                <a:spcPts val="0"/>
              </a:spcAft>
              <a:buClr>
                <a:srgbClr val="FF0000"/>
              </a:buClr>
              <a:buSzPts val="5580"/>
              <a:buFont typeface="Helvetica Neue"/>
              <a:buNone/>
            </a:pPr>
            <a:r>
              <a:rPr lang="it-IT" sz="7440" b="1" dirty="0">
                <a:solidFill>
                  <a:srgbClr val="FF0000"/>
                </a:solidFill>
              </a:rPr>
              <a:t>Attenzione</a:t>
            </a:r>
            <a:endParaRPr dirty="0"/>
          </a:p>
          <a:p>
            <a:pPr marL="0" lvl="0" indent="0" algn="ctr" rtl="0">
              <a:lnSpc>
                <a:spcPct val="80000"/>
              </a:lnSpc>
              <a:spcBef>
                <a:spcPts val="3900"/>
              </a:spcBef>
              <a:spcAft>
                <a:spcPts val="0"/>
              </a:spcAft>
              <a:buClr>
                <a:srgbClr val="000000"/>
              </a:buClr>
              <a:buSzPts val="5114"/>
              <a:buFont typeface="Helvetica Neue"/>
              <a:buNone/>
            </a:pPr>
            <a:r>
              <a:rPr lang="it-IT" sz="6819" dirty="0"/>
              <a:t>Open Access </a:t>
            </a:r>
            <a:r>
              <a:rPr lang="it-IT" sz="6819" b="1" dirty="0">
                <a:solidFill>
                  <a:srgbClr val="FF0000"/>
                </a:solidFill>
              </a:rPr>
              <a:t>non</a:t>
            </a:r>
            <a:r>
              <a:rPr lang="it-IT" sz="6819" dirty="0"/>
              <a:t> significa pagare per pubblicare</a:t>
            </a:r>
            <a:endParaRPr dirty="0"/>
          </a:p>
          <a:p>
            <a:pPr marL="0" lvl="0" indent="0" algn="ctr" rtl="0">
              <a:lnSpc>
                <a:spcPct val="80000"/>
              </a:lnSpc>
              <a:spcBef>
                <a:spcPts val="3900"/>
              </a:spcBef>
              <a:spcAft>
                <a:spcPts val="0"/>
              </a:spcAft>
              <a:buClr>
                <a:srgbClr val="000000"/>
              </a:buClr>
              <a:buSzPts val="4650"/>
              <a:buFont typeface="Helvetica Neue"/>
              <a:buNone/>
            </a:pPr>
            <a:r>
              <a:rPr lang="it-IT" sz="6200" dirty="0"/>
              <a:t>Non confondete il termine</a:t>
            </a:r>
            <a:br>
              <a:rPr lang="it-IT" sz="6200" dirty="0"/>
            </a:br>
            <a:r>
              <a:rPr lang="it-IT" sz="6200" dirty="0">
                <a:solidFill>
                  <a:srgbClr val="00B050"/>
                </a:solidFill>
              </a:rPr>
              <a:t>Open Access </a:t>
            </a:r>
            <a:r>
              <a:rPr lang="it-IT" sz="6200" dirty="0"/>
              <a:t>con il business model </a:t>
            </a:r>
            <a:br>
              <a:rPr lang="it-IT" sz="6200" dirty="0"/>
            </a:br>
            <a:r>
              <a:rPr lang="it-IT" sz="6200" dirty="0">
                <a:solidFill>
                  <a:srgbClr val="D1D212"/>
                </a:solidFill>
              </a:rPr>
              <a:t>Open Access</a:t>
            </a:r>
            <a:endParaRPr sz="5580" dirty="0">
              <a:solidFill>
                <a:srgbClr val="D1D212"/>
              </a:solidFill>
            </a:endParaRPr>
          </a:p>
        </p:txBody>
      </p:sp>
    </p:spTree>
    <p:extLst>
      <p:ext uri="{BB962C8B-B14F-4D97-AF65-F5344CB8AC3E}">
        <p14:creationId xmlns:p14="http://schemas.microsoft.com/office/powerpoint/2010/main" val="1503909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85403F98-F476-644D-A6FA-EE928CC42476}"/>
              </a:ext>
            </a:extLst>
          </p:cNvPr>
          <p:cNvSpPr>
            <a:spLocks noGrp="1"/>
          </p:cNvSpPr>
          <p:nvPr>
            <p:ph type="body" idx="1"/>
          </p:nvPr>
        </p:nvSpPr>
        <p:spPr>
          <a:xfrm>
            <a:off x="723899" y="2078182"/>
            <a:ext cx="13517717" cy="5518768"/>
          </a:xfrm>
        </p:spPr>
        <p:txBody>
          <a:bodyPr>
            <a:normAutofit/>
          </a:bodyPr>
          <a:lstStyle/>
          <a:p>
            <a:r>
              <a:rPr lang="it-IT" sz="3600" b="0" dirty="0"/>
              <a:t>Queste riviste garantiscono </a:t>
            </a:r>
            <a:r>
              <a:rPr lang="it-IT" sz="3600" dirty="0"/>
              <a:t>accesso in lettura gratuita </a:t>
            </a:r>
            <a:r>
              <a:rPr lang="it-IT" sz="3600" b="0" dirty="0"/>
              <a:t>alla versione dell’articolo pubblicata sul sito fin dal momento della prima pubblicazione</a:t>
            </a:r>
          </a:p>
          <a:p>
            <a:r>
              <a:rPr lang="it-IT" sz="3600" b="0" dirty="0"/>
              <a:t>Queste riviste non richiedono un abbonamento</a:t>
            </a:r>
          </a:p>
          <a:p>
            <a:r>
              <a:rPr lang="it-IT" sz="3600" b="0" dirty="0"/>
              <a:t>Richiedono il pagamento di una APC (Article Processing </a:t>
            </a:r>
            <a:r>
              <a:rPr lang="it-IT" sz="3600" b="0" dirty="0" err="1"/>
              <a:t>Charge</a:t>
            </a:r>
            <a:r>
              <a:rPr lang="it-IT" sz="3600" b="0" dirty="0"/>
              <a:t>) agli autori</a:t>
            </a:r>
          </a:p>
          <a:p>
            <a:r>
              <a:rPr lang="it-IT" sz="3600" dirty="0">
                <a:solidFill>
                  <a:srgbClr val="C00000"/>
                </a:solidFill>
              </a:rPr>
              <a:t>Attenzione</a:t>
            </a:r>
            <a:r>
              <a:rPr lang="it-IT" sz="3600" b="0" dirty="0"/>
              <a:t> alle licenze applicate (possono imporre restrizioni per il riuso)</a:t>
            </a:r>
          </a:p>
        </p:txBody>
      </p:sp>
      <p:sp>
        <p:nvSpPr>
          <p:cNvPr id="3" name="Segnaposto testo 2">
            <a:extLst>
              <a:ext uri="{FF2B5EF4-FFF2-40B4-BE49-F238E27FC236}">
                <a16:creationId xmlns:a16="http://schemas.microsoft.com/office/drawing/2014/main" id="{A0734375-9CF3-B24A-BF68-93822CC3DB8D}"/>
              </a:ext>
            </a:extLst>
          </p:cNvPr>
          <p:cNvSpPr>
            <a:spLocks noGrp="1"/>
          </p:cNvSpPr>
          <p:nvPr>
            <p:ph type="body" idx="2"/>
          </p:nvPr>
        </p:nvSpPr>
        <p:spPr>
          <a:xfrm>
            <a:off x="711200" y="338668"/>
            <a:ext cx="15132858" cy="1145358"/>
          </a:xfrm>
        </p:spPr>
        <p:txBody>
          <a:bodyPr>
            <a:normAutofit lnSpcReduction="10000"/>
          </a:bodyPr>
          <a:lstStyle/>
          <a:p>
            <a:r>
              <a:rPr lang="it-IT" sz="4400" dirty="0"/>
              <a:t>Il modello di business Open Access basato su APC</a:t>
            </a:r>
          </a:p>
        </p:txBody>
      </p:sp>
    </p:spTree>
    <p:extLst>
      <p:ext uri="{BB962C8B-B14F-4D97-AF65-F5344CB8AC3E}">
        <p14:creationId xmlns:p14="http://schemas.microsoft.com/office/powerpoint/2010/main" val="2181405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304A0935-2C74-4FDC-8D22-C38E3BF1182B}"/>
              </a:ext>
            </a:extLst>
          </p:cNvPr>
          <p:cNvSpPr>
            <a:spLocks noGrp="1"/>
          </p:cNvSpPr>
          <p:nvPr>
            <p:ph type="body" idx="2"/>
          </p:nvPr>
        </p:nvSpPr>
        <p:spPr>
          <a:xfrm>
            <a:off x="711200" y="338668"/>
            <a:ext cx="15417800" cy="1145358"/>
          </a:xfrm>
        </p:spPr>
        <p:txBody>
          <a:bodyPr>
            <a:normAutofit fontScale="62500" lnSpcReduction="20000"/>
          </a:bodyPr>
          <a:lstStyle/>
          <a:p>
            <a:r>
              <a:rPr lang="it-IT" dirty="0"/>
              <a:t>Il modello ibrido (abbonamento + APC per il singolo articolo)</a:t>
            </a:r>
          </a:p>
        </p:txBody>
      </p:sp>
      <p:grpSp>
        <p:nvGrpSpPr>
          <p:cNvPr id="15" name="Gruppo 14">
            <a:extLst>
              <a:ext uri="{FF2B5EF4-FFF2-40B4-BE49-F238E27FC236}">
                <a16:creationId xmlns:a16="http://schemas.microsoft.com/office/drawing/2014/main" id="{F1E3F41B-2B33-4B8D-9E73-D7CB2732F17A}"/>
              </a:ext>
            </a:extLst>
          </p:cNvPr>
          <p:cNvGrpSpPr/>
          <p:nvPr/>
        </p:nvGrpSpPr>
        <p:grpSpPr>
          <a:xfrm>
            <a:off x="1007750" y="5080814"/>
            <a:ext cx="1475100" cy="1844025"/>
            <a:chOff x="550550" y="6247602"/>
            <a:chExt cx="1475100" cy="1844025"/>
          </a:xfrm>
        </p:grpSpPr>
        <p:pic>
          <p:nvPicPr>
            <p:cNvPr id="4" name="Google Shape;1061;gaff6d7fe3f_1_70">
              <a:extLst>
                <a:ext uri="{FF2B5EF4-FFF2-40B4-BE49-F238E27FC236}">
                  <a16:creationId xmlns:a16="http://schemas.microsoft.com/office/drawing/2014/main" id="{D0089D95-0D76-40E9-A17F-5BF292DD8137}"/>
                </a:ext>
              </a:extLst>
            </p:cNvPr>
            <p:cNvPicPr preferRelativeResize="0"/>
            <p:nvPr/>
          </p:nvPicPr>
          <p:blipFill>
            <a:blip r:embed="rId2">
              <a:alphaModFix/>
            </a:blip>
            <a:stretch>
              <a:fillRect/>
            </a:stretch>
          </p:blipFill>
          <p:spPr>
            <a:xfrm>
              <a:off x="711200" y="6247602"/>
              <a:ext cx="1314450" cy="1343025"/>
            </a:xfrm>
            <a:prstGeom prst="rect">
              <a:avLst/>
            </a:prstGeom>
            <a:noFill/>
            <a:ln>
              <a:noFill/>
            </a:ln>
          </p:spPr>
        </p:pic>
        <p:sp>
          <p:nvSpPr>
            <p:cNvPr id="5" name="Google Shape;1062;gaff6d7fe3f_1_70">
              <a:extLst>
                <a:ext uri="{FF2B5EF4-FFF2-40B4-BE49-F238E27FC236}">
                  <a16:creationId xmlns:a16="http://schemas.microsoft.com/office/drawing/2014/main" id="{BF7E02B1-5870-4E97-AB39-64762A25CCD0}"/>
                </a:ext>
              </a:extLst>
            </p:cNvPr>
            <p:cNvSpPr/>
            <p:nvPr/>
          </p:nvSpPr>
          <p:spPr>
            <a:xfrm>
              <a:off x="550550" y="7590627"/>
              <a:ext cx="1475100" cy="501000"/>
            </a:xfrm>
            <a:prstGeom prst="roundRect">
              <a:avLst>
                <a:gd name="adj" fmla="val 50000"/>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t-IT" sz="2400" b="1" dirty="0"/>
                <a:t>Autore</a:t>
              </a:r>
              <a:endParaRPr sz="2400" b="1" dirty="0"/>
            </a:p>
          </p:txBody>
        </p:sp>
      </p:grpSp>
      <p:pic>
        <p:nvPicPr>
          <p:cNvPr id="12" name="Elemento grafico 11" descr="Documento">
            <a:extLst>
              <a:ext uri="{FF2B5EF4-FFF2-40B4-BE49-F238E27FC236}">
                <a16:creationId xmlns:a16="http://schemas.microsoft.com/office/drawing/2014/main" id="{FD23AFF0-8DAF-4F70-8742-19A9E457B9C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94683" y="3657600"/>
            <a:ext cx="914400" cy="914400"/>
          </a:xfrm>
          <a:prstGeom prst="rect">
            <a:avLst/>
          </a:prstGeom>
        </p:spPr>
      </p:pic>
      <p:pic>
        <p:nvPicPr>
          <p:cNvPr id="13" name="Google Shape;1091;gaff6d7fe3f_1_70">
            <a:extLst>
              <a:ext uri="{FF2B5EF4-FFF2-40B4-BE49-F238E27FC236}">
                <a16:creationId xmlns:a16="http://schemas.microsoft.com/office/drawing/2014/main" id="{692BB449-18A6-494D-A9B7-48BAE654A07D}"/>
              </a:ext>
            </a:extLst>
          </p:cNvPr>
          <p:cNvPicPr preferRelativeResize="0"/>
          <p:nvPr/>
        </p:nvPicPr>
        <p:blipFill>
          <a:blip r:embed="rId5">
            <a:alphaModFix/>
          </a:blip>
          <a:stretch>
            <a:fillRect/>
          </a:stretch>
        </p:blipFill>
        <p:spPr>
          <a:xfrm>
            <a:off x="6573952" y="5018877"/>
            <a:ext cx="1228725" cy="1228725"/>
          </a:xfrm>
          <a:prstGeom prst="rect">
            <a:avLst/>
          </a:prstGeom>
          <a:noFill/>
          <a:ln>
            <a:noFill/>
          </a:ln>
        </p:spPr>
      </p:pic>
      <p:sp>
        <p:nvSpPr>
          <p:cNvPr id="14" name="Google Shape;1092;gaff6d7fe3f_1_70">
            <a:extLst>
              <a:ext uri="{FF2B5EF4-FFF2-40B4-BE49-F238E27FC236}">
                <a16:creationId xmlns:a16="http://schemas.microsoft.com/office/drawing/2014/main" id="{76A0C9AD-F252-4D85-9255-9066644A10D5}"/>
              </a:ext>
            </a:extLst>
          </p:cNvPr>
          <p:cNvSpPr/>
          <p:nvPr/>
        </p:nvSpPr>
        <p:spPr>
          <a:xfrm>
            <a:off x="6376102" y="6423839"/>
            <a:ext cx="1729800" cy="501000"/>
          </a:xfrm>
          <a:prstGeom prst="roundRect">
            <a:avLst>
              <a:gd name="adj" fmla="val 50000"/>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t-IT" sz="2400" b="1" dirty="0"/>
              <a:t>Publisher</a:t>
            </a:r>
            <a:endParaRPr sz="2400" b="1" dirty="0"/>
          </a:p>
        </p:txBody>
      </p:sp>
      <p:pic>
        <p:nvPicPr>
          <p:cNvPr id="17" name="Elemento grafico 16" descr="Contratto da destra a sinistra">
            <a:extLst>
              <a:ext uri="{FF2B5EF4-FFF2-40B4-BE49-F238E27FC236}">
                <a16:creationId xmlns:a16="http://schemas.microsoft.com/office/drawing/2014/main" id="{8DC0AF6B-E980-46FD-8442-895CB9B6655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83802" y="3657600"/>
            <a:ext cx="914400" cy="914400"/>
          </a:xfrm>
          <a:prstGeom prst="rect">
            <a:avLst/>
          </a:prstGeom>
        </p:spPr>
      </p:pic>
      <p:sp>
        <p:nvSpPr>
          <p:cNvPr id="18" name="Fumetto: rettangolo con angoli arrotondati 17">
            <a:extLst>
              <a:ext uri="{FF2B5EF4-FFF2-40B4-BE49-F238E27FC236}">
                <a16:creationId xmlns:a16="http://schemas.microsoft.com/office/drawing/2014/main" id="{4E75CD5C-BB93-4AAC-8F17-8DDEF288F079}"/>
              </a:ext>
            </a:extLst>
          </p:cNvPr>
          <p:cNvSpPr/>
          <p:nvPr/>
        </p:nvSpPr>
        <p:spPr>
          <a:xfrm>
            <a:off x="243367" y="1661263"/>
            <a:ext cx="4302093" cy="1388218"/>
          </a:xfrm>
          <a:prstGeom prst="wedgeRoundRectCallout">
            <a:avLst>
              <a:gd name="adj1" fmla="val 2580"/>
              <a:gd name="adj2" fmla="val 222506"/>
              <a:gd name="adj3" fmla="val 16667"/>
            </a:avLst>
          </a:prstGeom>
          <a:solidFill>
            <a:srgbClr val="92D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it-IT" sz="1800" dirty="0">
                <a:solidFill>
                  <a:schemeClr val="tx1"/>
                </a:solidFill>
                <a:latin typeface="Verdana" panose="020B0604030504040204" pitchFamily="34" charset="0"/>
                <a:ea typeface="Verdana" panose="020B0604030504040204" pitchFamily="34" charset="0"/>
              </a:rPr>
              <a:t>L’autore scrive un articolo. Automaticamente entra in gioco il diritto d’autore e tutti i diritti </a:t>
            </a:r>
            <a:r>
              <a:rPr lang="it-IT" sz="1800" dirty="0" err="1">
                <a:solidFill>
                  <a:schemeClr val="tx1"/>
                </a:solidFill>
                <a:latin typeface="Verdana" panose="020B0604030504040204" pitchFamily="34" charset="0"/>
                <a:ea typeface="Verdana" panose="020B0604030504040204" pitchFamily="34" charset="0"/>
              </a:rPr>
              <a:t>appartangono</a:t>
            </a:r>
            <a:r>
              <a:rPr lang="it-IT" sz="1800" dirty="0">
                <a:solidFill>
                  <a:schemeClr val="tx1"/>
                </a:solidFill>
                <a:latin typeface="Verdana" panose="020B0604030504040204" pitchFamily="34" charset="0"/>
                <a:ea typeface="Verdana" panose="020B0604030504040204" pitchFamily="34" charset="0"/>
              </a:rPr>
              <a:t> all’autore stesso.</a:t>
            </a:r>
          </a:p>
        </p:txBody>
      </p:sp>
      <p:sp>
        <p:nvSpPr>
          <p:cNvPr id="19" name="Fumetto: rettangolo con angoli arrotondati 18">
            <a:extLst>
              <a:ext uri="{FF2B5EF4-FFF2-40B4-BE49-F238E27FC236}">
                <a16:creationId xmlns:a16="http://schemas.microsoft.com/office/drawing/2014/main" id="{26AB8A33-63A6-440A-8617-EB60236A9ACB}"/>
              </a:ext>
            </a:extLst>
          </p:cNvPr>
          <p:cNvSpPr/>
          <p:nvPr/>
        </p:nvSpPr>
        <p:spPr>
          <a:xfrm>
            <a:off x="5451130" y="1640913"/>
            <a:ext cx="3936812" cy="1428918"/>
          </a:xfrm>
          <a:prstGeom prst="wedgeRoundRectCallout">
            <a:avLst>
              <a:gd name="adj1" fmla="val 10742"/>
              <a:gd name="adj2" fmla="val 176835"/>
              <a:gd name="adj3" fmla="val 16667"/>
            </a:avLst>
          </a:prstGeom>
          <a:solidFill>
            <a:srgbClr val="92D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it-IT" sz="1800" dirty="0">
                <a:solidFill>
                  <a:schemeClr val="tx1"/>
                </a:solidFill>
                <a:latin typeface="Verdana" panose="020B0604030504040204" pitchFamily="34" charset="0"/>
                <a:ea typeface="Verdana" panose="020B0604030504040204" pitchFamily="34" charset="0"/>
              </a:rPr>
              <a:t>L’autore pubblica su una rivista ibrida. Firma il copyright proposto trasferendo i diritti al publisher </a:t>
            </a:r>
          </a:p>
        </p:txBody>
      </p:sp>
      <p:sp>
        <p:nvSpPr>
          <p:cNvPr id="20" name="Fumetto: rettangolo con angoli arrotondati 19">
            <a:extLst>
              <a:ext uri="{FF2B5EF4-FFF2-40B4-BE49-F238E27FC236}">
                <a16:creationId xmlns:a16="http://schemas.microsoft.com/office/drawing/2014/main" id="{9398F1CE-530B-483E-8C25-3706472BEBE3}"/>
              </a:ext>
            </a:extLst>
          </p:cNvPr>
          <p:cNvSpPr/>
          <p:nvPr/>
        </p:nvSpPr>
        <p:spPr>
          <a:xfrm>
            <a:off x="10293613" y="1640913"/>
            <a:ext cx="5719020" cy="1428918"/>
          </a:xfrm>
          <a:prstGeom prst="wedgeRoundRectCallout">
            <a:avLst>
              <a:gd name="adj1" fmla="val -8919"/>
              <a:gd name="adj2" fmla="val 236459"/>
              <a:gd name="adj3" fmla="val 16667"/>
            </a:avLst>
          </a:prstGeom>
          <a:solidFill>
            <a:srgbClr val="92D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it-IT" sz="1800" dirty="0">
                <a:solidFill>
                  <a:schemeClr val="tx1"/>
                </a:solidFill>
                <a:latin typeface="Verdana" panose="020B0604030504040204" pitchFamily="34" charset="0"/>
                <a:ea typeface="Verdana" panose="020B0604030504040204" pitchFamily="34" charset="0"/>
              </a:rPr>
              <a:t>L’autore vuole depositare una copia del suo articolo in un repository e diffonderlo in Open Access. Deve rientrare in possesso dei diritti necessari e deve quindi ricomprarli dall’editore</a:t>
            </a:r>
          </a:p>
        </p:txBody>
      </p:sp>
      <p:sp>
        <p:nvSpPr>
          <p:cNvPr id="23" name="Google Shape;1062;gaff6d7fe3f_1_70">
            <a:extLst>
              <a:ext uri="{FF2B5EF4-FFF2-40B4-BE49-F238E27FC236}">
                <a16:creationId xmlns:a16="http://schemas.microsoft.com/office/drawing/2014/main" id="{542AC807-B3AE-45C9-9727-1154B71605C2}"/>
              </a:ext>
            </a:extLst>
          </p:cNvPr>
          <p:cNvSpPr/>
          <p:nvPr/>
        </p:nvSpPr>
        <p:spPr>
          <a:xfrm>
            <a:off x="12133260" y="6423839"/>
            <a:ext cx="2172674" cy="501000"/>
          </a:xfrm>
          <a:prstGeom prst="roundRect">
            <a:avLst>
              <a:gd name="adj" fmla="val 50000"/>
            </a:avLst>
          </a:prstGeom>
          <a:solidFill>
            <a:schemeClr val="accent2">
              <a:lumMod val="60000"/>
              <a:lumOff val="4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t-IT" sz="2400" b="1" dirty="0"/>
              <a:t>Istituzione</a:t>
            </a:r>
            <a:endParaRPr sz="2400" b="1" dirty="0"/>
          </a:p>
        </p:txBody>
      </p:sp>
      <p:pic>
        <p:nvPicPr>
          <p:cNvPr id="24" name="Elemento grafico 23" descr="Documento">
            <a:extLst>
              <a:ext uri="{FF2B5EF4-FFF2-40B4-BE49-F238E27FC236}">
                <a16:creationId xmlns:a16="http://schemas.microsoft.com/office/drawing/2014/main" id="{31BA08A6-CA01-4297-903A-1BEC594BA6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768980" y="3657600"/>
            <a:ext cx="914400" cy="914400"/>
          </a:xfrm>
          <a:prstGeom prst="rect">
            <a:avLst/>
          </a:prstGeom>
        </p:spPr>
      </p:pic>
      <p:pic>
        <p:nvPicPr>
          <p:cNvPr id="25" name="Elemento grafico 24" descr="Banca">
            <a:extLst>
              <a:ext uri="{FF2B5EF4-FFF2-40B4-BE49-F238E27FC236}">
                <a16:creationId xmlns:a16="http://schemas.microsoft.com/office/drawing/2014/main" id="{EC8CF6BF-E992-4ED5-AC53-58FCA45BC0D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674782" y="5080814"/>
            <a:ext cx="1108792" cy="1108792"/>
          </a:xfrm>
          <a:prstGeom prst="rect">
            <a:avLst/>
          </a:prstGeom>
        </p:spPr>
      </p:pic>
      <p:pic>
        <p:nvPicPr>
          <p:cNvPr id="26" name="Elemento grafico 25" descr="Monete">
            <a:extLst>
              <a:ext uri="{FF2B5EF4-FFF2-40B4-BE49-F238E27FC236}">
                <a16:creationId xmlns:a16="http://schemas.microsoft.com/office/drawing/2014/main" id="{368FCB81-16F7-493B-B7ED-A97FCAEDD78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802677" y="5481362"/>
            <a:ext cx="914400" cy="914400"/>
          </a:xfrm>
          <a:prstGeom prst="rect">
            <a:avLst/>
          </a:prstGeom>
        </p:spPr>
      </p:pic>
      <p:sp>
        <p:nvSpPr>
          <p:cNvPr id="27" name="Fumetto: rettangolo con angoli arrotondati 26">
            <a:extLst>
              <a:ext uri="{FF2B5EF4-FFF2-40B4-BE49-F238E27FC236}">
                <a16:creationId xmlns:a16="http://schemas.microsoft.com/office/drawing/2014/main" id="{7F91C690-34DB-4E69-BDFE-801CDBAC8E70}"/>
              </a:ext>
            </a:extLst>
          </p:cNvPr>
          <p:cNvSpPr/>
          <p:nvPr/>
        </p:nvSpPr>
        <p:spPr>
          <a:xfrm>
            <a:off x="5193100" y="7376634"/>
            <a:ext cx="5873234" cy="1428918"/>
          </a:xfrm>
          <a:prstGeom prst="wedgeRoundRectCallout">
            <a:avLst>
              <a:gd name="adj1" fmla="val 8476"/>
              <a:gd name="adj2" fmla="val -105274"/>
              <a:gd name="adj3" fmla="val 16667"/>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it-IT" sz="1800" dirty="0">
                <a:latin typeface="Verdana" panose="020B0604030504040204" pitchFamily="34" charset="0"/>
                <a:ea typeface="Verdana" panose="020B0604030504040204" pitchFamily="34" charset="0"/>
              </a:rPr>
              <a:t>Le istituzioni di ricerca pagano gli abbonamenti per avere accesso all’articolo</a:t>
            </a:r>
          </a:p>
        </p:txBody>
      </p:sp>
      <p:pic>
        <p:nvPicPr>
          <p:cNvPr id="28" name="Elemento grafico 27" descr="Monete">
            <a:extLst>
              <a:ext uri="{FF2B5EF4-FFF2-40B4-BE49-F238E27FC236}">
                <a16:creationId xmlns:a16="http://schemas.microsoft.com/office/drawing/2014/main" id="{81C4B5F3-4DEB-46A0-BFCA-B68C379E3EC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126282" y="4843297"/>
            <a:ext cx="914400" cy="914400"/>
          </a:xfrm>
          <a:prstGeom prst="rect">
            <a:avLst/>
          </a:prstGeom>
        </p:spPr>
      </p:pic>
    </p:spTree>
    <p:extLst>
      <p:ext uri="{BB962C8B-B14F-4D97-AF65-F5344CB8AC3E}">
        <p14:creationId xmlns:p14="http://schemas.microsoft.com/office/powerpoint/2010/main" val="108093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P spid="20" grpId="0" animBg="1"/>
      <p:bldP spid="23" grpId="0" animBg="1"/>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ga932c22c9c_1_600"/>
          <p:cNvSpPr txBox="1">
            <a:spLocks noGrp="1"/>
          </p:cNvSpPr>
          <p:nvPr>
            <p:ph type="body" idx="1"/>
          </p:nvPr>
        </p:nvSpPr>
        <p:spPr>
          <a:xfrm>
            <a:off x="723899" y="1484025"/>
            <a:ext cx="13517700" cy="6112800"/>
          </a:xfrm>
          <a:prstGeom prst="rect">
            <a:avLst/>
          </a:prstGeom>
        </p:spPr>
        <p:txBody>
          <a:bodyPr spcFirstLastPara="1" wrap="square" lIns="0" tIns="180000" rIns="0" bIns="0" anchor="t" anchorCtr="0">
            <a:noAutofit/>
          </a:bodyPr>
          <a:lstStyle/>
          <a:p>
            <a:pPr marL="0" lvl="0" indent="0" algn="l" rtl="0">
              <a:spcBef>
                <a:spcPts val="1200"/>
              </a:spcBef>
              <a:spcAft>
                <a:spcPts val="0"/>
              </a:spcAft>
              <a:buNone/>
            </a:pPr>
            <a:r>
              <a:rPr lang="it-IT" dirty="0"/>
              <a:t>Conosci i tuoi diritti (e le policy OA della rivista)</a:t>
            </a:r>
            <a:endParaRPr dirty="0"/>
          </a:p>
        </p:txBody>
      </p:sp>
      <p:sp>
        <p:nvSpPr>
          <p:cNvPr id="631" name="Google Shape;631;ga932c22c9c_1_600"/>
          <p:cNvSpPr txBox="1">
            <a:spLocks noGrp="1"/>
          </p:cNvSpPr>
          <p:nvPr>
            <p:ph type="body" idx="2"/>
          </p:nvPr>
        </p:nvSpPr>
        <p:spPr>
          <a:xfrm>
            <a:off x="711200" y="338668"/>
            <a:ext cx="13530300" cy="1145400"/>
          </a:xfrm>
          <a:prstGeom prst="rect">
            <a:avLst/>
          </a:prstGeom>
        </p:spPr>
        <p:txBody>
          <a:bodyPr spcFirstLastPara="1" wrap="square" lIns="0" tIns="0" rIns="0" bIns="0" anchor="ctr" anchorCtr="0">
            <a:noAutofit/>
          </a:bodyPr>
          <a:lstStyle/>
          <a:p>
            <a:pPr marL="0" lvl="0" indent="0" algn="l" rtl="0">
              <a:spcBef>
                <a:spcPts val="3900"/>
              </a:spcBef>
              <a:spcAft>
                <a:spcPts val="0"/>
              </a:spcAft>
              <a:buNone/>
            </a:pPr>
            <a:r>
              <a:rPr lang="it-IT" dirty="0"/>
              <a:t>Attenzione ai giornali ibridi</a:t>
            </a:r>
            <a:endParaRPr dirty="0"/>
          </a:p>
        </p:txBody>
      </p:sp>
      <p:pic>
        <p:nvPicPr>
          <p:cNvPr id="632" name="Google Shape;632;ga932c22c9c_1_600"/>
          <p:cNvPicPr preferRelativeResize="0"/>
          <p:nvPr/>
        </p:nvPicPr>
        <p:blipFill>
          <a:blip r:embed="rId3">
            <a:alphaModFix/>
          </a:blip>
          <a:stretch>
            <a:fillRect/>
          </a:stretch>
        </p:blipFill>
        <p:spPr>
          <a:xfrm>
            <a:off x="235075" y="2747600"/>
            <a:ext cx="8197300" cy="3648801"/>
          </a:xfrm>
          <a:prstGeom prst="rect">
            <a:avLst/>
          </a:prstGeom>
          <a:noFill/>
          <a:ln>
            <a:noFill/>
          </a:ln>
        </p:spPr>
      </p:pic>
      <p:pic>
        <p:nvPicPr>
          <p:cNvPr id="633" name="Google Shape;633;ga932c22c9c_1_600"/>
          <p:cNvPicPr preferRelativeResize="0"/>
          <p:nvPr/>
        </p:nvPicPr>
        <p:blipFill>
          <a:blip r:embed="rId4">
            <a:alphaModFix/>
          </a:blip>
          <a:stretch>
            <a:fillRect/>
          </a:stretch>
        </p:blipFill>
        <p:spPr>
          <a:xfrm>
            <a:off x="3567750" y="3847727"/>
            <a:ext cx="12688250" cy="3749100"/>
          </a:xfrm>
          <a:prstGeom prst="rect">
            <a:avLst/>
          </a:prstGeom>
          <a:noFill/>
          <a:ln>
            <a:noFill/>
          </a:ln>
        </p:spPr>
      </p:pic>
      <p:pic>
        <p:nvPicPr>
          <p:cNvPr id="634" name="Google Shape;634;ga932c22c9c_1_600"/>
          <p:cNvPicPr preferRelativeResize="0"/>
          <p:nvPr/>
        </p:nvPicPr>
        <p:blipFill>
          <a:blip r:embed="rId5">
            <a:alphaModFix/>
          </a:blip>
          <a:stretch>
            <a:fillRect/>
          </a:stretch>
        </p:blipFill>
        <p:spPr>
          <a:xfrm>
            <a:off x="12907700" y="6396400"/>
            <a:ext cx="3348299" cy="2344628"/>
          </a:xfrm>
          <a:prstGeom prst="rect">
            <a:avLst/>
          </a:prstGeom>
          <a:noFill/>
          <a:ln>
            <a:noFill/>
          </a:ln>
        </p:spPr>
      </p:pic>
      <p:grpSp>
        <p:nvGrpSpPr>
          <p:cNvPr id="635" name="Google Shape;635;ga932c22c9c_1_600"/>
          <p:cNvGrpSpPr/>
          <p:nvPr/>
        </p:nvGrpSpPr>
        <p:grpSpPr>
          <a:xfrm>
            <a:off x="6416675" y="3529627"/>
            <a:ext cx="9674775" cy="5211401"/>
            <a:chOff x="6581225" y="3713852"/>
            <a:chExt cx="9674775" cy="5211401"/>
          </a:xfrm>
        </p:grpSpPr>
        <p:pic>
          <p:nvPicPr>
            <p:cNvPr id="636" name="Google Shape;636;ga932c22c9c_1_600"/>
            <p:cNvPicPr preferRelativeResize="0"/>
            <p:nvPr/>
          </p:nvPicPr>
          <p:blipFill>
            <a:blip r:embed="rId6">
              <a:alphaModFix/>
            </a:blip>
            <a:stretch>
              <a:fillRect/>
            </a:stretch>
          </p:blipFill>
          <p:spPr>
            <a:xfrm>
              <a:off x="6581225" y="3713852"/>
              <a:ext cx="9485077" cy="5211401"/>
            </a:xfrm>
            <a:prstGeom prst="rect">
              <a:avLst/>
            </a:prstGeom>
            <a:noFill/>
            <a:ln>
              <a:noFill/>
            </a:ln>
          </p:spPr>
        </p:pic>
        <p:sp>
          <p:nvSpPr>
            <p:cNvPr id="637" name="Google Shape;637;ga932c22c9c_1_600"/>
            <p:cNvSpPr txBox="1"/>
            <p:nvPr/>
          </p:nvSpPr>
          <p:spPr>
            <a:xfrm>
              <a:off x="6770900" y="4552050"/>
              <a:ext cx="9485100" cy="409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it-IT" sz="1400" b="0" i="0" u="sng" strike="noStrike" kern="0" cap="none" spc="0" normalizeH="0" baseline="0" noProof="0">
                  <a:ln>
                    <a:noFill/>
                  </a:ln>
                  <a:solidFill>
                    <a:srgbClr val="FF7C00"/>
                  </a:solidFill>
                  <a:effectLst/>
                  <a:uLnTx/>
                  <a:uFillTx/>
                  <a:latin typeface="Arial"/>
                  <a:cs typeface="Arial"/>
                  <a:sym typeface="Arial"/>
                  <a:hlinkClick r:id="rId7"/>
                </a:rPr>
                <a:t>https://www.emeraldgrouppublishing.com/our-services/authors/publish-us/publish-open-access</a:t>
              </a:r>
              <a:r>
                <a:rPr kumimoji="0" lang="it-IT"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638" name="Google Shape;638;ga932c22c9c_1_600"/>
          <p:cNvGrpSpPr/>
          <p:nvPr/>
        </p:nvGrpSpPr>
        <p:grpSpPr>
          <a:xfrm>
            <a:off x="1198825" y="2632725"/>
            <a:ext cx="3348302" cy="6292519"/>
            <a:chOff x="1198825" y="2632725"/>
            <a:chExt cx="3348302" cy="6292519"/>
          </a:xfrm>
        </p:grpSpPr>
        <p:pic>
          <p:nvPicPr>
            <p:cNvPr id="639" name="Google Shape;639;ga932c22c9c_1_600"/>
            <p:cNvPicPr preferRelativeResize="0"/>
            <p:nvPr/>
          </p:nvPicPr>
          <p:blipFill>
            <a:blip r:embed="rId8">
              <a:alphaModFix/>
            </a:blip>
            <a:stretch>
              <a:fillRect/>
            </a:stretch>
          </p:blipFill>
          <p:spPr>
            <a:xfrm>
              <a:off x="1758125" y="2632725"/>
              <a:ext cx="2789002" cy="6292519"/>
            </a:xfrm>
            <a:prstGeom prst="rect">
              <a:avLst/>
            </a:prstGeom>
            <a:noFill/>
            <a:ln>
              <a:noFill/>
            </a:ln>
          </p:spPr>
        </p:pic>
        <p:sp>
          <p:nvSpPr>
            <p:cNvPr id="640" name="Google Shape;640;ga932c22c9c_1_600"/>
            <p:cNvSpPr/>
            <p:nvPr/>
          </p:nvSpPr>
          <p:spPr>
            <a:xfrm>
              <a:off x="1198825" y="7921650"/>
              <a:ext cx="1504500" cy="4701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641" name="Google Shape;641;ga932c22c9c_1_600"/>
          <p:cNvGrpSpPr/>
          <p:nvPr/>
        </p:nvGrpSpPr>
        <p:grpSpPr>
          <a:xfrm>
            <a:off x="0" y="2629179"/>
            <a:ext cx="16815298" cy="6362408"/>
            <a:chOff x="0" y="2557842"/>
            <a:chExt cx="16815298" cy="6362408"/>
          </a:xfrm>
        </p:grpSpPr>
        <p:pic>
          <p:nvPicPr>
            <p:cNvPr id="642" name="Google Shape;642;ga932c22c9c_1_600"/>
            <p:cNvPicPr preferRelativeResize="0"/>
            <p:nvPr/>
          </p:nvPicPr>
          <p:blipFill>
            <a:blip r:embed="rId9">
              <a:alphaModFix/>
            </a:blip>
            <a:stretch>
              <a:fillRect/>
            </a:stretch>
          </p:blipFill>
          <p:spPr>
            <a:xfrm>
              <a:off x="0" y="2557842"/>
              <a:ext cx="16255998" cy="6328866"/>
            </a:xfrm>
            <a:prstGeom prst="rect">
              <a:avLst/>
            </a:prstGeom>
            <a:noFill/>
            <a:ln>
              <a:noFill/>
            </a:ln>
          </p:spPr>
        </p:pic>
        <p:sp>
          <p:nvSpPr>
            <p:cNvPr id="643" name="Google Shape;643;ga932c22c9c_1_600"/>
            <p:cNvSpPr/>
            <p:nvPr/>
          </p:nvSpPr>
          <p:spPr>
            <a:xfrm>
              <a:off x="9283275" y="8050550"/>
              <a:ext cx="7532023" cy="869700"/>
            </a:xfrm>
            <a:prstGeom prst="roundRect">
              <a:avLst>
                <a:gd name="adj" fmla="val 50000"/>
              </a:avLst>
            </a:prstGeom>
            <a:solidFill>
              <a:srgbClr val="FF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IT" sz="2100" b="0" i="0" u="none" strike="noStrike" kern="0" cap="none" spc="0" normalizeH="0" baseline="0" noProof="0" dirty="0">
                  <a:ln>
                    <a:noFill/>
                  </a:ln>
                  <a:solidFill>
                    <a:srgbClr val="FFFFFF"/>
                  </a:solidFill>
                  <a:effectLst/>
                  <a:uLnTx/>
                  <a:uFillTx/>
                  <a:latin typeface="Arial"/>
                  <a:cs typeface="Arial"/>
                  <a:sym typeface="Arial"/>
                </a:rPr>
                <a:t>Open Access è già gratuito! Non dovete pagare per </a:t>
              </a:r>
              <a:r>
                <a:rPr lang="it-IT" sz="2100" dirty="0">
                  <a:solidFill>
                    <a:srgbClr val="FFFFFF"/>
                  </a:solidFill>
                </a:rPr>
                <a:t>depositare nel </a:t>
              </a:r>
              <a:r>
                <a:rPr lang="it-IT" sz="2100" dirty="0" err="1">
                  <a:solidFill>
                    <a:srgbClr val="FFFFFF"/>
                  </a:solidFill>
                </a:rPr>
                <a:t>repository</a:t>
              </a:r>
              <a:r>
                <a:rPr lang="it-IT" sz="2100" dirty="0">
                  <a:solidFill>
                    <a:srgbClr val="FFFFFF"/>
                  </a:solidFill>
                </a:rPr>
                <a:t> istituzionale il </a:t>
              </a:r>
              <a:r>
                <a:rPr lang="it-IT" sz="2100" dirty="0" err="1">
                  <a:solidFill>
                    <a:srgbClr val="FFFFFF"/>
                  </a:solidFill>
                </a:rPr>
                <a:t>postprint</a:t>
              </a:r>
              <a:r>
                <a:rPr lang="it-IT" sz="2100" dirty="0">
                  <a:solidFill>
                    <a:srgbClr val="FFFFFF"/>
                  </a:solidFill>
                </a:rPr>
                <a:t>!</a:t>
              </a:r>
              <a:r>
                <a:rPr kumimoji="0" lang="it-IT" sz="2100" b="0" i="0" u="none" strike="noStrike" kern="0" cap="none" spc="0" normalizeH="0" baseline="0" noProof="0" dirty="0">
                  <a:ln>
                    <a:noFill/>
                  </a:ln>
                  <a:solidFill>
                    <a:srgbClr val="FFFFFF"/>
                  </a:solidFill>
                  <a:effectLst/>
                  <a:uLnTx/>
                  <a:uFillTx/>
                  <a:latin typeface="Arial"/>
                  <a:cs typeface="Arial"/>
                  <a:sym typeface="Arial"/>
                </a:rPr>
                <a:t>!</a:t>
              </a:r>
              <a:endParaRPr kumimoji="0" sz="2100" b="0" i="0" u="none" strike="noStrike" kern="0" cap="none" spc="0" normalizeH="0" baseline="0" noProof="0" dirty="0">
                <a:ln>
                  <a:noFill/>
                </a:ln>
                <a:solidFill>
                  <a:srgbClr val="FFFFFF"/>
                </a:solidFill>
                <a:effectLst/>
                <a:uLnTx/>
                <a:uFillTx/>
                <a:latin typeface="Arial"/>
                <a:cs typeface="Arial"/>
                <a:sym typeface="Arial"/>
              </a:endParaRPr>
            </a:p>
          </p:txBody>
        </p:sp>
      </p:grpSp>
    </p:spTree>
    <p:extLst>
      <p:ext uri="{BB962C8B-B14F-4D97-AF65-F5344CB8AC3E}">
        <p14:creationId xmlns:p14="http://schemas.microsoft.com/office/powerpoint/2010/main" val="417510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3"/>
                                        </p:tgtEl>
                                        <p:attrNameLst>
                                          <p:attrName>style.visibility</p:attrName>
                                        </p:attrNameLst>
                                      </p:cBhvr>
                                      <p:to>
                                        <p:strVal val="visible"/>
                                      </p:to>
                                    </p:set>
                                    <p:animEffect transition="in" filter="fade">
                                      <p:cBhvr>
                                        <p:cTn id="7" dur="1000"/>
                                        <p:tgtEl>
                                          <p:spTgt spid="6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4"/>
                                        </p:tgtEl>
                                        <p:attrNameLst>
                                          <p:attrName>style.visibility</p:attrName>
                                        </p:attrNameLst>
                                      </p:cBhvr>
                                      <p:to>
                                        <p:strVal val="visible"/>
                                      </p:to>
                                    </p:set>
                                    <p:animEffect transition="in" filter="fade">
                                      <p:cBhvr>
                                        <p:cTn id="12" dur="1000"/>
                                        <p:tgtEl>
                                          <p:spTgt spid="6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35"/>
                                        </p:tgtEl>
                                        <p:attrNameLst>
                                          <p:attrName>style.visibility</p:attrName>
                                        </p:attrNameLst>
                                      </p:cBhvr>
                                      <p:to>
                                        <p:strVal val="visible"/>
                                      </p:to>
                                    </p:set>
                                    <p:animEffect transition="in" filter="fade">
                                      <p:cBhvr>
                                        <p:cTn id="17" dur="1000"/>
                                        <p:tgtEl>
                                          <p:spTgt spid="6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38"/>
                                        </p:tgtEl>
                                        <p:attrNameLst>
                                          <p:attrName>style.visibility</p:attrName>
                                        </p:attrNameLst>
                                      </p:cBhvr>
                                      <p:to>
                                        <p:strVal val="visible"/>
                                      </p:to>
                                    </p:set>
                                    <p:animEffect transition="in" filter="fade">
                                      <p:cBhvr>
                                        <p:cTn id="22" dur="1000"/>
                                        <p:tgtEl>
                                          <p:spTgt spid="63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1"/>
                                        </p:tgtEl>
                                        <p:attrNameLst>
                                          <p:attrName>style.visibility</p:attrName>
                                        </p:attrNameLst>
                                      </p:cBhvr>
                                      <p:to>
                                        <p:strVal val="visible"/>
                                      </p:to>
                                    </p:set>
                                    <p:animEffect transition="in" filter="fade">
                                      <p:cBhvr>
                                        <p:cTn id="27" dur="1000"/>
                                        <p:tgtEl>
                                          <p:spTgt spid="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01"/>
        <p:cNvGrpSpPr/>
        <p:nvPr/>
      </p:nvGrpSpPr>
      <p:grpSpPr>
        <a:xfrm>
          <a:off x="0" y="0"/>
          <a:ext cx="0" cy="0"/>
          <a:chOff x="0" y="0"/>
          <a:chExt cx="0" cy="0"/>
        </a:xfrm>
      </p:grpSpPr>
      <p:sp>
        <p:nvSpPr>
          <p:cNvPr id="1102" name="Google Shape;1102;gaff6d7fe3f_1_530"/>
          <p:cNvSpPr txBox="1">
            <a:spLocks noGrp="1"/>
          </p:cNvSpPr>
          <p:nvPr>
            <p:ph type="body" idx="1"/>
          </p:nvPr>
        </p:nvSpPr>
        <p:spPr>
          <a:xfrm>
            <a:off x="723899" y="1941225"/>
            <a:ext cx="13517700" cy="6112800"/>
          </a:xfrm>
          <a:prstGeom prst="rect">
            <a:avLst/>
          </a:prstGeom>
        </p:spPr>
        <p:txBody>
          <a:bodyPr spcFirstLastPara="1" wrap="square" lIns="0" tIns="180000" rIns="0" bIns="0" anchor="t" anchorCtr="0">
            <a:noAutofit/>
          </a:bodyPr>
          <a:lstStyle/>
          <a:p>
            <a:pPr marL="457200" lvl="0" indent="-488950" algn="l" rtl="0">
              <a:lnSpc>
                <a:spcPct val="115000"/>
              </a:lnSpc>
              <a:spcBef>
                <a:spcPts val="0"/>
              </a:spcBef>
              <a:spcAft>
                <a:spcPts val="0"/>
              </a:spcAft>
              <a:buClr>
                <a:srgbClr val="595959"/>
              </a:buClr>
              <a:buSzPts val="4100"/>
              <a:buFont typeface="Arial"/>
              <a:buChar char="●"/>
            </a:pPr>
            <a:r>
              <a:rPr lang="it-IT" sz="4100" dirty="0">
                <a:solidFill>
                  <a:srgbClr val="595959"/>
                </a:solidFill>
                <a:latin typeface="Arial"/>
                <a:ea typeface="Arial"/>
                <a:cs typeface="Arial"/>
                <a:sym typeface="Arial"/>
              </a:rPr>
              <a:t>Uno sforzo da parte della comunità scientifica</a:t>
            </a:r>
            <a:endParaRPr sz="4100" dirty="0">
              <a:solidFill>
                <a:srgbClr val="595959"/>
              </a:solidFill>
              <a:latin typeface="Arial"/>
              <a:ea typeface="Arial"/>
              <a:cs typeface="Arial"/>
              <a:sym typeface="Arial"/>
            </a:endParaRPr>
          </a:p>
          <a:p>
            <a:pPr marL="0" indent="0">
              <a:lnSpc>
                <a:spcPct val="115000"/>
              </a:lnSpc>
              <a:spcBef>
                <a:spcPts val="0"/>
              </a:spcBef>
              <a:buNone/>
            </a:pPr>
            <a:r>
              <a:rPr lang="it-IT" sz="3700" b="0" dirty="0">
                <a:solidFill>
                  <a:srgbClr val="4687E6"/>
                </a:solidFill>
                <a:latin typeface="Arial"/>
                <a:ea typeface="Arial"/>
                <a:cs typeface="Arial"/>
                <a:sym typeface="Arial"/>
              </a:rPr>
              <a:t>High </a:t>
            </a:r>
            <a:r>
              <a:rPr lang="it-IT" sz="3700" b="0" dirty="0" err="1">
                <a:solidFill>
                  <a:srgbClr val="4687E6"/>
                </a:solidFill>
                <a:latin typeface="Arial"/>
                <a:ea typeface="Arial"/>
                <a:cs typeface="Arial"/>
                <a:sym typeface="Arial"/>
              </a:rPr>
              <a:t>energy</a:t>
            </a:r>
            <a:r>
              <a:rPr lang="it-IT" sz="3700" b="0" dirty="0">
                <a:solidFill>
                  <a:srgbClr val="4687E6"/>
                </a:solidFill>
                <a:latin typeface="Arial"/>
                <a:ea typeface="Arial"/>
                <a:cs typeface="Arial"/>
                <a:sym typeface="Arial"/>
              </a:rPr>
              <a:t> </a:t>
            </a:r>
            <a:r>
              <a:rPr lang="it-IT" sz="3700" b="0" dirty="0" err="1">
                <a:solidFill>
                  <a:srgbClr val="4687E6"/>
                </a:solidFill>
                <a:latin typeface="Arial"/>
                <a:ea typeface="Arial"/>
                <a:cs typeface="Arial"/>
                <a:sym typeface="Arial"/>
              </a:rPr>
              <a:t>physics</a:t>
            </a:r>
            <a:r>
              <a:rPr lang="it-IT" sz="3700" b="0" dirty="0">
                <a:solidFill>
                  <a:srgbClr val="4687E6"/>
                </a:solidFill>
                <a:latin typeface="Arial"/>
                <a:ea typeface="Arial"/>
                <a:cs typeface="Arial"/>
                <a:sym typeface="Arial"/>
              </a:rPr>
              <a:t>:</a:t>
            </a:r>
            <a:r>
              <a:rPr lang="it-IT" sz="3700" b="0" dirty="0">
                <a:solidFill>
                  <a:srgbClr val="4687E6"/>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 </a:t>
            </a:r>
            <a:r>
              <a:rPr lang="it-IT" sz="3700" b="0" u="sng" dirty="0">
                <a:solidFill>
                  <a:schemeClr val="hlink"/>
                </a:solidFill>
                <a:latin typeface="Arial"/>
                <a:ea typeface="Arial"/>
                <a:cs typeface="Arial"/>
                <a:sym typeface="Arial"/>
                <a:hlinkClick r:id="rId3"/>
              </a:rPr>
              <a:t>SCOAP3 initiative</a:t>
            </a:r>
            <a:endParaRPr lang="it-IT" sz="3700" b="0" u="sng" dirty="0">
              <a:solidFill>
                <a:schemeClr val="hlink"/>
              </a:solidFill>
              <a:latin typeface="Arial"/>
              <a:ea typeface="Arial"/>
              <a:cs typeface="Arial"/>
              <a:sym typeface="Arial"/>
            </a:endParaRPr>
          </a:p>
          <a:p>
            <a:pPr marL="0" lvl="0" indent="0">
              <a:lnSpc>
                <a:spcPct val="115000"/>
              </a:lnSpc>
              <a:spcBef>
                <a:spcPts val="0"/>
              </a:spcBef>
              <a:buNone/>
            </a:pPr>
            <a:r>
              <a:rPr lang="it-IT" sz="3700" b="0" dirty="0">
                <a:solidFill>
                  <a:srgbClr val="4687E6"/>
                </a:solidFill>
                <a:latin typeface="Arial"/>
                <a:ea typeface="Arial"/>
                <a:cs typeface="Arial"/>
                <a:sym typeface="Arial"/>
              </a:rPr>
              <a:t>Archeologia e calcolatori:</a:t>
            </a:r>
            <a:r>
              <a:rPr lang="it-IT" sz="3700" b="0" dirty="0">
                <a:solidFill>
                  <a:srgbClr val="4687E6"/>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 </a:t>
            </a:r>
            <a:r>
              <a:rPr lang="it-IT" sz="3700" b="0" u="sng" dirty="0">
                <a:solidFill>
                  <a:schemeClr val="hlink"/>
                </a:solidFill>
                <a:latin typeface="Arial"/>
                <a:ea typeface="Arial"/>
                <a:cs typeface="Arial"/>
                <a:sym typeface="Arial"/>
                <a:hlinkClick r:id="rId4"/>
              </a:rPr>
              <a:t>http://www.archcalc.cnr.it/</a:t>
            </a:r>
            <a:endParaRPr lang="it-IT" sz="3700" b="0" u="sng" dirty="0">
              <a:solidFill>
                <a:schemeClr val="hlink"/>
              </a:solidFill>
              <a:latin typeface="Arial"/>
              <a:ea typeface="Arial"/>
              <a:cs typeface="Arial"/>
              <a:sym typeface="Arial"/>
            </a:endParaRPr>
          </a:p>
          <a:p>
            <a:pPr indent="-488950">
              <a:lnSpc>
                <a:spcPct val="115000"/>
              </a:lnSpc>
              <a:spcBef>
                <a:spcPts val="0"/>
              </a:spcBef>
              <a:buClr>
                <a:srgbClr val="595959"/>
              </a:buClr>
              <a:buSzPts val="4100"/>
              <a:buFont typeface="Arial"/>
              <a:buChar char="●"/>
            </a:pPr>
            <a:r>
              <a:rPr lang="it-IT" sz="4100" dirty="0">
                <a:solidFill>
                  <a:srgbClr val="595959"/>
                </a:solidFill>
                <a:latin typeface="Arial"/>
                <a:cs typeface="Arial"/>
                <a:sym typeface="Arial"/>
              </a:rPr>
              <a:t>Editoria Istituzionale</a:t>
            </a:r>
            <a:endParaRPr sz="4100" dirty="0">
              <a:solidFill>
                <a:srgbClr val="595959"/>
              </a:solidFill>
              <a:latin typeface="Arial"/>
              <a:cs typeface="Arial"/>
              <a:sym typeface="Arial"/>
            </a:endParaRPr>
          </a:p>
          <a:p>
            <a:pPr marL="0" indent="0">
              <a:lnSpc>
                <a:spcPct val="115000"/>
              </a:lnSpc>
              <a:spcBef>
                <a:spcPts val="0"/>
              </a:spcBef>
              <a:buClr>
                <a:srgbClr val="595959"/>
              </a:buClr>
              <a:buSzPts val="4100"/>
              <a:buNone/>
            </a:pPr>
            <a:r>
              <a:rPr lang="it-IT" sz="3700" b="0" dirty="0">
                <a:solidFill>
                  <a:srgbClr val="4687E6"/>
                </a:solidFill>
                <a:latin typeface="Arial"/>
                <a:ea typeface="Arial"/>
                <a:cs typeface="Arial"/>
                <a:sym typeface="Arial"/>
              </a:rPr>
              <a:t>Università di Milano: </a:t>
            </a:r>
            <a:r>
              <a:rPr lang="it-IT" sz="3700" b="0" u="sng" dirty="0">
                <a:solidFill>
                  <a:schemeClr val="hlink"/>
                </a:solidFill>
                <a:latin typeface="Arial"/>
                <a:ea typeface="Arial"/>
                <a:cs typeface="Arial"/>
                <a:sym typeface="Arial"/>
                <a:hlinkClick r:id="rId5"/>
              </a:rPr>
              <a:t>riviste.unimi.it</a:t>
            </a:r>
            <a:r>
              <a:rPr lang="it-IT" sz="3700" b="0" dirty="0">
                <a:solidFill>
                  <a:srgbClr val="4687E6"/>
                </a:solidFill>
                <a:latin typeface="Arial"/>
                <a:ea typeface="Arial"/>
                <a:cs typeface="Arial"/>
                <a:sym typeface="Arial"/>
              </a:rPr>
              <a:t> </a:t>
            </a:r>
          </a:p>
          <a:p>
            <a:pPr indent="-488950">
              <a:lnSpc>
                <a:spcPct val="115000"/>
              </a:lnSpc>
              <a:spcBef>
                <a:spcPts val="0"/>
              </a:spcBef>
              <a:buClr>
                <a:srgbClr val="595959"/>
              </a:buClr>
              <a:buSzPts val="4100"/>
              <a:buFont typeface="Arial"/>
              <a:buChar char="●"/>
            </a:pPr>
            <a:r>
              <a:rPr lang="it-IT" sz="4100" dirty="0">
                <a:solidFill>
                  <a:srgbClr val="595959"/>
                </a:solidFill>
                <a:latin typeface="Arial"/>
                <a:cs typeface="Arial"/>
                <a:sym typeface="Arial"/>
              </a:rPr>
              <a:t>Piattaforme di pubblicazione degli enti finanziatori</a:t>
            </a:r>
            <a:endParaRPr sz="4100" dirty="0">
              <a:solidFill>
                <a:srgbClr val="595959"/>
              </a:solidFill>
              <a:latin typeface="Arial"/>
              <a:cs typeface="Arial"/>
              <a:sym typeface="Arial"/>
            </a:endParaRPr>
          </a:p>
          <a:p>
            <a:pPr marL="0" lvl="0" indent="0" algn="l" rtl="0">
              <a:lnSpc>
                <a:spcPct val="115000"/>
              </a:lnSpc>
              <a:spcBef>
                <a:spcPts val="0"/>
              </a:spcBef>
              <a:spcAft>
                <a:spcPts val="0"/>
              </a:spcAft>
              <a:buNone/>
            </a:pPr>
            <a:r>
              <a:rPr lang="it-IT" sz="3700" b="0" dirty="0">
                <a:solidFill>
                  <a:srgbClr val="4687E6"/>
                </a:solidFill>
                <a:latin typeface="Arial"/>
                <a:ea typeface="Arial"/>
                <a:cs typeface="Arial"/>
                <a:sym typeface="Arial"/>
              </a:rPr>
              <a:t>Wellcome Trust:</a:t>
            </a:r>
            <a:r>
              <a:rPr lang="it-IT" sz="3700" b="0" dirty="0">
                <a:solidFill>
                  <a:srgbClr val="4687E6"/>
                </a:solidFill>
                <a:uFill>
                  <a:noFill/>
                </a:uFill>
                <a:latin typeface="Arial"/>
                <a:ea typeface="Arial"/>
                <a:cs typeface="Arial"/>
                <a:sym typeface="Arial"/>
                <a:hlinkClick r:id="rId6">
                  <a:extLst>
                    <a:ext uri="{A12FA001-AC4F-418D-AE19-62706E023703}">
                      <ahyp:hlinkClr xmlns:ahyp="http://schemas.microsoft.com/office/drawing/2018/hyperlinkcolor" val="tx"/>
                    </a:ext>
                  </a:extLst>
                </a:hlinkClick>
              </a:rPr>
              <a:t> </a:t>
            </a:r>
            <a:r>
              <a:rPr lang="it-IT" sz="3700" b="0" u="sng" dirty="0">
                <a:solidFill>
                  <a:schemeClr val="hlink"/>
                </a:solidFill>
                <a:latin typeface="Arial"/>
                <a:ea typeface="Arial"/>
                <a:cs typeface="Arial"/>
                <a:sym typeface="Arial"/>
                <a:hlinkClick r:id="rId6"/>
              </a:rPr>
              <a:t>Wellcome Open Research</a:t>
            </a:r>
            <a:endParaRPr sz="3700" b="0" u="sng" dirty="0">
              <a:solidFill>
                <a:schemeClr val="hlink"/>
              </a:solidFill>
              <a:latin typeface="Arial"/>
              <a:ea typeface="Arial"/>
              <a:cs typeface="Arial"/>
              <a:sym typeface="Arial"/>
            </a:endParaRPr>
          </a:p>
          <a:p>
            <a:pPr marL="0" lvl="0" indent="0" algn="l" rtl="0">
              <a:lnSpc>
                <a:spcPct val="115000"/>
              </a:lnSpc>
              <a:spcBef>
                <a:spcPts val="0"/>
              </a:spcBef>
              <a:spcAft>
                <a:spcPts val="0"/>
              </a:spcAft>
              <a:buNone/>
            </a:pPr>
            <a:r>
              <a:rPr lang="it-IT" sz="3700" b="0" dirty="0">
                <a:solidFill>
                  <a:srgbClr val="4687E6"/>
                </a:solidFill>
                <a:latin typeface="Arial"/>
                <a:ea typeface="Arial"/>
                <a:cs typeface="Arial"/>
                <a:sym typeface="Arial"/>
              </a:rPr>
              <a:t>Bill and Melinda Gates Foundation:</a:t>
            </a:r>
            <a:r>
              <a:rPr lang="it-IT" sz="3700" b="0" dirty="0">
                <a:solidFill>
                  <a:srgbClr val="4687E6"/>
                </a:solidFill>
                <a:uFill>
                  <a:noFill/>
                </a:uFill>
                <a:latin typeface="Arial"/>
                <a:ea typeface="Arial"/>
                <a:cs typeface="Arial"/>
                <a:sym typeface="Arial"/>
                <a:hlinkClick r:id="rId7">
                  <a:extLst>
                    <a:ext uri="{A12FA001-AC4F-418D-AE19-62706E023703}">
                      <ahyp:hlinkClr xmlns:ahyp="http://schemas.microsoft.com/office/drawing/2018/hyperlinkcolor" val="tx"/>
                    </a:ext>
                  </a:extLst>
                </a:hlinkClick>
              </a:rPr>
              <a:t> </a:t>
            </a:r>
            <a:r>
              <a:rPr lang="it-IT" sz="3700" b="0" u="sng" dirty="0">
                <a:solidFill>
                  <a:schemeClr val="hlink"/>
                </a:solidFill>
                <a:latin typeface="Arial"/>
                <a:ea typeface="Arial"/>
                <a:cs typeface="Arial"/>
                <a:sym typeface="Arial"/>
                <a:hlinkClick r:id="rId7"/>
              </a:rPr>
              <a:t>Gates Open Research</a:t>
            </a:r>
            <a:endParaRPr sz="3700" b="0" u="sng" dirty="0">
              <a:solidFill>
                <a:schemeClr val="hlink"/>
              </a:solidFill>
              <a:latin typeface="Arial"/>
              <a:ea typeface="Arial"/>
              <a:cs typeface="Arial"/>
              <a:sym typeface="Arial"/>
            </a:endParaRPr>
          </a:p>
          <a:p>
            <a:pPr marL="0" lvl="0" indent="0" algn="l" rtl="0">
              <a:lnSpc>
                <a:spcPct val="115000"/>
              </a:lnSpc>
              <a:spcBef>
                <a:spcPts val="0"/>
              </a:spcBef>
              <a:spcAft>
                <a:spcPts val="0"/>
              </a:spcAft>
              <a:buNone/>
            </a:pPr>
            <a:r>
              <a:rPr lang="it-IT" sz="3700" b="0" dirty="0" err="1">
                <a:solidFill>
                  <a:srgbClr val="4687E6"/>
                </a:solidFill>
                <a:latin typeface="Arial"/>
                <a:ea typeface="Arial"/>
                <a:cs typeface="Arial"/>
                <a:sym typeface="Arial"/>
              </a:rPr>
              <a:t>European</a:t>
            </a:r>
            <a:r>
              <a:rPr lang="it-IT" sz="3700" b="0" dirty="0">
                <a:solidFill>
                  <a:srgbClr val="4687E6"/>
                </a:solidFill>
                <a:latin typeface="Arial"/>
                <a:ea typeface="Arial"/>
                <a:cs typeface="Arial"/>
                <a:sym typeface="Arial"/>
              </a:rPr>
              <a:t> </a:t>
            </a:r>
            <a:r>
              <a:rPr lang="it-IT" sz="3700" b="0" dirty="0" err="1">
                <a:solidFill>
                  <a:srgbClr val="4687E6"/>
                </a:solidFill>
                <a:latin typeface="Arial"/>
                <a:ea typeface="Arial"/>
                <a:cs typeface="Arial"/>
                <a:sym typeface="Arial"/>
              </a:rPr>
              <a:t>Commission</a:t>
            </a:r>
            <a:r>
              <a:rPr lang="it-IT" sz="3700" b="0" dirty="0">
                <a:solidFill>
                  <a:srgbClr val="4687E6"/>
                </a:solidFill>
                <a:latin typeface="Arial"/>
                <a:ea typeface="Arial"/>
                <a:cs typeface="Arial"/>
                <a:sym typeface="Arial"/>
              </a:rPr>
              <a:t>:</a:t>
            </a:r>
            <a:r>
              <a:rPr lang="it-IT" sz="3700" b="0" dirty="0">
                <a:solidFill>
                  <a:srgbClr val="4687E6"/>
                </a:solidFill>
                <a:uFill>
                  <a:noFill/>
                </a:uFill>
                <a:latin typeface="Arial"/>
                <a:ea typeface="Arial"/>
                <a:cs typeface="Arial"/>
                <a:sym typeface="Arial"/>
                <a:hlinkClick r:id="rId8">
                  <a:extLst>
                    <a:ext uri="{A12FA001-AC4F-418D-AE19-62706E023703}">
                      <ahyp:hlinkClr xmlns:ahyp="http://schemas.microsoft.com/office/drawing/2018/hyperlinkcolor" val="tx"/>
                    </a:ext>
                  </a:extLst>
                </a:hlinkClick>
              </a:rPr>
              <a:t> </a:t>
            </a:r>
            <a:r>
              <a:rPr lang="it-IT" sz="3700" b="0" u="sng" dirty="0">
                <a:solidFill>
                  <a:schemeClr val="hlink"/>
                </a:solidFill>
                <a:latin typeface="Arial"/>
                <a:ea typeface="Arial"/>
                <a:cs typeface="Arial"/>
                <a:sym typeface="Arial"/>
                <a:hlinkClick r:id="rId8"/>
              </a:rPr>
              <a:t>Open Research Europe</a:t>
            </a:r>
            <a:r>
              <a:rPr lang="it-IT" sz="3700" b="0" dirty="0">
                <a:solidFill>
                  <a:srgbClr val="4687E6"/>
                </a:solidFill>
                <a:latin typeface="Arial"/>
                <a:ea typeface="Arial"/>
                <a:cs typeface="Arial"/>
                <a:sym typeface="Arial"/>
              </a:rPr>
              <a:t> (</a:t>
            </a:r>
            <a:r>
              <a:rPr lang="it-IT" sz="3700" b="0" i="1" dirty="0">
                <a:solidFill>
                  <a:srgbClr val="4687E6"/>
                </a:solidFill>
                <a:latin typeface="Arial"/>
                <a:ea typeface="Arial"/>
                <a:cs typeface="Arial"/>
                <a:sym typeface="Arial"/>
              </a:rPr>
              <a:t>lo vedremo oggi nel dettaglio</a:t>
            </a:r>
            <a:r>
              <a:rPr lang="it-IT" sz="3700" b="0" dirty="0">
                <a:solidFill>
                  <a:srgbClr val="4687E6"/>
                </a:solidFill>
                <a:latin typeface="Arial"/>
                <a:ea typeface="Arial"/>
                <a:cs typeface="Arial"/>
                <a:sym typeface="Arial"/>
              </a:rPr>
              <a:t>)</a:t>
            </a:r>
            <a:endParaRPr sz="3700" b="0" dirty="0">
              <a:solidFill>
                <a:srgbClr val="4687E6"/>
              </a:solidFill>
              <a:latin typeface="Arial"/>
              <a:ea typeface="Arial"/>
              <a:cs typeface="Arial"/>
              <a:sym typeface="Arial"/>
            </a:endParaRPr>
          </a:p>
          <a:p>
            <a:pPr marL="0" lvl="0" indent="0" algn="l" rtl="0">
              <a:spcBef>
                <a:spcPts val="1200"/>
              </a:spcBef>
              <a:spcAft>
                <a:spcPts val="0"/>
              </a:spcAft>
              <a:buNone/>
            </a:pPr>
            <a:endParaRPr dirty="0"/>
          </a:p>
        </p:txBody>
      </p:sp>
      <p:sp>
        <p:nvSpPr>
          <p:cNvPr id="1103" name="Google Shape;1103;gaff6d7fe3f_1_530"/>
          <p:cNvSpPr txBox="1">
            <a:spLocks noGrp="1"/>
          </p:cNvSpPr>
          <p:nvPr>
            <p:ph type="body" idx="2"/>
          </p:nvPr>
        </p:nvSpPr>
        <p:spPr>
          <a:xfrm>
            <a:off x="711200" y="338675"/>
            <a:ext cx="14916300" cy="1145400"/>
          </a:xfrm>
          <a:prstGeom prst="rect">
            <a:avLst/>
          </a:prstGeom>
        </p:spPr>
        <p:txBody>
          <a:bodyPr spcFirstLastPara="1" wrap="square" lIns="0" tIns="0" rIns="0" bIns="0" anchor="ctr" anchorCtr="0">
            <a:noAutofit/>
          </a:bodyPr>
          <a:lstStyle/>
          <a:p>
            <a:pPr marL="0" lvl="0" indent="0" algn="l" rtl="0">
              <a:lnSpc>
                <a:spcPct val="115000"/>
              </a:lnSpc>
              <a:spcBef>
                <a:spcPts val="3900"/>
              </a:spcBef>
              <a:spcAft>
                <a:spcPts val="0"/>
              </a:spcAft>
              <a:buNone/>
            </a:pPr>
            <a:r>
              <a:rPr lang="it-IT" sz="4400" dirty="0">
                <a:solidFill>
                  <a:srgbClr val="2D3292"/>
                </a:solidFill>
                <a:latin typeface="Arial"/>
                <a:ea typeface="Arial"/>
                <a:cs typeface="Arial"/>
                <a:sym typeface="Arial"/>
              </a:rPr>
              <a:t>Alternative alla pubblicazione scientifica Open Access basata sul pagamento di APC da parte degli autori</a:t>
            </a:r>
            <a:endParaRPr dirty="0"/>
          </a:p>
        </p:txBody>
      </p:sp>
    </p:spTree>
    <p:extLst>
      <p:ext uri="{BB962C8B-B14F-4D97-AF65-F5344CB8AC3E}">
        <p14:creationId xmlns:p14="http://schemas.microsoft.com/office/powerpoint/2010/main" val="2023863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51"/>
          <p:cNvSpPr txBox="1">
            <a:spLocks noGrp="1"/>
          </p:cNvSpPr>
          <p:nvPr>
            <p:ph type="body" idx="1"/>
          </p:nvPr>
        </p:nvSpPr>
        <p:spPr>
          <a:xfrm>
            <a:off x="0" y="338675"/>
            <a:ext cx="16256100" cy="1145400"/>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Clr>
                <a:schemeClr val="accent1"/>
              </a:buClr>
              <a:buSzPts val="4050"/>
              <a:buFont typeface="Helvetica Neue"/>
              <a:buNone/>
            </a:pPr>
            <a:r>
              <a:rPr lang="it-IT" dirty="0"/>
              <a:t>10 miti sulla comunicazione scientifica aperta</a:t>
            </a:r>
            <a:endParaRPr dirty="0"/>
          </a:p>
        </p:txBody>
      </p:sp>
      <p:sp>
        <p:nvSpPr>
          <p:cNvPr id="1040" name="Google Shape;1040;p51"/>
          <p:cNvSpPr txBox="1"/>
          <p:nvPr/>
        </p:nvSpPr>
        <p:spPr>
          <a:xfrm>
            <a:off x="10602972" y="7485800"/>
            <a:ext cx="5449824" cy="1019510"/>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1200"/>
              <a:buFont typeface="Helvetica Neue Light"/>
              <a:buNone/>
            </a:pPr>
            <a:r>
              <a:rPr lang="it-IT" sz="1200" b="0" i="0" u="none" strike="noStrike" cap="none">
                <a:solidFill>
                  <a:srgbClr val="000000"/>
                </a:solidFill>
                <a:latin typeface="Helvetica Neue Light"/>
                <a:ea typeface="Helvetica Neue Light"/>
                <a:cs typeface="Helvetica Neue Light"/>
                <a:sym typeface="Helvetica Neue Light"/>
              </a:rPr>
              <a:t>Tennant JP, Crane H, Crick T, Davila J, Enkhbayar A, Havemann J, Kramer B, Martin R, Masuzzo P, Nobes A, Rice C, Rivera-López BS, Ross-Hellauer T, Sattler S, Thacker P, Vanholsbeeck M. 2019. Ten myths around open scholarly publishing. </a:t>
            </a:r>
            <a:r>
              <a:rPr lang="it-IT" sz="1200" b="0" i="1" u="none" strike="noStrike" cap="none">
                <a:solidFill>
                  <a:srgbClr val="000000"/>
                </a:solidFill>
                <a:latin typeface="Helvetica Neue Light"/>
                <a:ea typeface="Helvetica Neue Light"/>
                <a:cs typeface="Helvetica Neue Light"/>
                <a:sym typeface="Helvetica Neue Light"/>
              </a:rPr>
              <a:t>PeerJ Preprints</a:t>
            </a:r>
            <a:r>
              <a:rPr lang="it-IT" sz="1200" b="0" i="0" u="none" strike="noStrike" cap="none">
                <a:solidFill>
                  <a:srgbClr val="000000"/>
                </a:solidFill>
                <a:latin typeface="Helvetica Neue Light"/>
                <a:ea typeface="Helvetica Neue Light"/>
                <a:cs typeface="Helvetica Neue Light"/>
                <a:sym typeface="Helvetica Neue Light"/>
              </a:rPr>
              <a:t> 7:e27580v1 </a:t>
            </a:r>
            <a:r>
              <a:rPr lang="it-IT" sz="1200" b="0" i="0" u="sng" strike="noStrike" cap="none">
                <a:solidFill>
                  <a:srgbClr val="000000"/>
                </a:solidFill>
                <a:latin typeface="Helvetica Neue Light"/>
                <a:ea typeface="Helvetica Neue Light"/>
                <a:cs typeface="Helvetica Neue Light"/>
                <a:sym typeface="Helvetica Neue Light"/>
                <a:hlinkClick r:id="rId3">
                  <a:extLst>
                    <a:ext uri="{A12FA001-AC4F-418D-AE19-62706E023703}">
                      <ahyp:hlinkClr xmlns:ahyp="http://schemas.microsoft.com/office/drawing/2018/hyperlinkcolor" val="tx"/>
                    </a:ext>
                  </a:extLst>
                </a:hlinkClick>
              </a:rPr>
              <a:t>https://doi.org/10.7287/peerj.preprints.27580v1</a:t>
            </a:r>
            <a:r>
              <a:rPr lang="it-IT" sz="1200">
                <a:latin typeface="Helvetica Neue Light"/>
                <a:ea typeface="Helvetica Neue Light"/>
                <a:cs typeface="Helvetica Neue Light"/>
                <a:sym typeface="Helvetica Neue Light"/>
              </a:rPr>
              <a:t> </a:t>
            </a:r>
            <a:endParaRPr sz="1200" b="0" i="0" u="none" strike="noStrike" cap="none">
              <a:solidFill>
                <a:srgbClr val="000000"/>
              </a:solidFill>
              <a:latin typeface="Helvetica Neue Light"/>
              <a:ea typeface="Helvetica Neue Light"/>
              <a:cs typeface="Helvetica Neue Light"/>
              <a:sym typeface="Helvetica Neue Light"/>
            </a:endParaRPr>
          </a:p>
        </p:txBody>
      </p:sp>
      <p:pic>
        <p:nvPicPr>
          <p:cNvPr id="1041" name="Google Shape;1041;p51"/>
          <p:cNvPicPr preferRelativeResize="0"/>
          <p:nvPr/>
        </p:nvPicPr>
        <p:blipFill rotWithShape="1">
          <a:blip r:embed="rId4">
            <a:alphaModFix/>
          </a:blip>
          <a:srcRect t="6638"/>
          <a:stretch/>
        </p:blipFill>
        <p:spPr>
          <a:xfrm>
            <a:off x="3549926" y="1409128"/>
            <a:ext cx="5786231" cy="7521930"/>
          </a:xfrm>
          <a:prstGeom prst="rect">
            <a:avLst/>
          </a:prstGeom>
          <a:noFill/>
          <a:ln>
            <a:noFill/>
          </a:ln>
        </p:spPr>
      </p:pic>
      <p:sp>
        <p:nvSpPr>
          <p:cNvPr id="1042" name="Google Shape;1042;p51"/>
          <p:cNvSpPr/>
          <p:nvPr/>
        </p:nvSpPr>
        <p:spPr>
          <a:xfrm>
            <a:off x="10322169" y="4572000"/>
            <a:ext cx="6919206" cy="1011381"/>
          </a:xfrm>
          <a:prstGeom prst="roundRect">
            <a:avLst>
              <a:gd name="adj" fmla="val 50000"/>
            </a:avLst>
          </a:prstGeom>
          <a:solidFill>
            <a:srgbClr val="FF0000"/>
          </a:solidFill>
          <a:ln>
            <a:noFill/>
          </a:ln>
        </p:spPr>
        <p:txBody>
          <a:bodyPr spcFirstLastPara="1" wrap="square" lIns="91425" tIns="91425" rIns="1260000" bIns="91425" anchor="ctr" anchorCtr="0">
            <a:noAutofit/>
          </a:bodyPr>
          <a:lstStyle/>
          <a:p>
            <a:pPr marL="0" lvl="0" indent="0" algn="r" rtl="0">
              <a:spcBef>
                <a:spcPts val="0"/>
              </a:spcBef>
              <a:spcAft>
                <a:spcPts val="0"/>
              </a:spcAft>
              <a:buNone/>
            </a:pPr>
            <a:r>
              <a:rPr lang="it-IT" sz="3100" b="1" dirty="0">
                <a:solidFill>
                  <a:srgbClr val="FFFFFF"/>
                </a:solidFill>
              </a:rPr>
              <a:t>Per chi vuole approfondire</a:t>
            </a:r>
            <a:endParaRPr sz="3100" b="1" dirty="0">
              <a:solidFill>
                <a:srgbClr val="FFFFFF"/>
              </a:solidFill>
            </a:endParaRPr>
          </a:p>
        </p:txBody>
      </p:sp>
    </p:spTree>
    <p:extLst>
      <p:ext uri="{BB962C8B-B14F-4D97-AF65-F5344CB8AC3E}">
        <p14:creationId xmlns:p14="http://schemas.microsoft.com/office/powerpoint/2010/main" val="1809914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gaff6d7fe3f_1_70"/>
          <p:cNvSpPr/>
          <p:nvPr/>
        </p:nvSpPr>
        <p:spPr>
          <a:xfrm>
            <a:off x="10910100" y="6438800"/>
            <a:ext cx="5346000" cy="2705100"/>
          </a:xfrm>
          <a:prstGeom prst="rect">
            <a:avLst/>
          </a:prstGeom>
          <a:solidFill>
            <a:srgbClr val="FFF2CC"/>
          </a:solid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it-IT" sz="2800" b="1" dirty="0"/>
              <a:t>Servizio Commerciale</a:t>
            </a:r>
            <a:endParaRPr sz="2800" b="1" dirty="0"/>
          </a:p>
        </p:txBody>
      </p:sp>
      <p:sp>
        <p:nvSpPr>
          <p:cNvPr id="1048" name="Google Shape;1048;gaff6d7fe3f_1_70"/>
          <p:cNvSpPr/>
          <p:nvPr/>
        </p:nvSpPr>
        <p:spPr>
          <a:xfrm>
            <a:off x="0" y="6438800"/>
            <a:ext cx="10910100" cy="2705100"/>
          </a:xfrm>
          <a:prstGeom prst="rect">
            <a:avLst/>
          </a:prstGeom>
          <a:solidFill>
            <a:srgbClr val="B6D7A8"/>
          </a:solid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it-IT" sz="2800" b="1" dirty="0"/>
              <a:t>Comunità scientifica</a:t>
            </a:r>
            <a:endParaRPr sz="2800" b="1" dirty="0"/>
          </a:p>
        </p:txBody>
      </p:sp>
      <p:sp>
        <p:nvSpPr>
          <p:cNvPr id="1049" name="Google Shape;1049;gaff6d7fe3f_1_70"/>
          <p:cNvSpPr txBox="1">
            <a:spLocks noGrp="1"/>
          </p:cNvSpPr>
          <p:nvPr>
            <p:ph type="body" idx="1"/>
          </p:nvPr>
        </p:nvSpPr>
        <p:spPr>
          <a:xfrm>
            <a:off x="1362792" y="338668"/>
            <a:ext cx="13530300" cy="1145400"/>
          </a:xfrm>
          <a:prstGeom prst="rect">
            <a:avLst/>
          </a:prstGeom>
        </p:spPr>
        <p:txBody>
          <a:bodyPr spcFirstLastPara="1" wrap="square" lIns="0" tIns="0" rIns="0" bIns="0" anchor="ctr" anchorCtr="0">
            <a:noAutofit/>
          </a:bodyPr>
          <a:lstStyle/>
          <a:p>
            <a:pPr marL="0" lvl="0" indent="0" algn="ctr" rtl="0">
              <a:spcBef>
                <a:spcPts val="3900"/>
              </a:spcBef>
              <a:spcAft>
                <a:spcPts val="0"/>
              </a:spcAft>
              <a:buNone/>
            </a:pPr>
            <a:r>
              <a:rPr lang="it-IT" dirty="0"/>
              <a:t>Riprendiamo alcuni concetti che ci saranno utili oggi</a:t>
            </a:r>
            <a:endParaRPr dirty="0"/>
          </a:p>
        </p:txBody>
      </p:sp>
      <p:grpSp>
        <p:nvGrpSpPr>
          <p:cNvPr id="1050" name="Google Shape;1050;gaff6d7fe3f_1_70"/>
          <p:cNvGrpSpPr/>
          <p:nvPr/>
        </p:nvGrpSpPr>
        <p:grpSpPr>
          <a:xfrm>
            <a:off x="2299862" y="1595920"/>
            <a:ext cx="3587512" cy="3187316"/>
            <a:chOff x="1293736" y="1258050"/>
            <a:chExt cx="2965376" cy="2547000"/>
          </a:xfrm>
        </p:grpSpPr>
        <p:sp>
          <p:nvSpPr>
            <p:cNvPr id="1051" name="Google Shape;1051;gaff6d7fe3f_1_70"/>
            <p:cNvSpPr/>
            <p:nvPr/>
          </p:nvSpPr>
          <p:spPr>
            <a:xfrm rot="2700000">
              <a:off x="2286374" y="1011412"/>
              <a:ext cx="561726" cy="3040276"/>
            </a:xfrm>
            <a:prstGeom prst="roundRect">
              <a:avLst>
                <a:gd name="adj" fmla="val 50000"/>
              </a:avLst>
            </a:prstGeom>
            <a:solidFill>
              <a:srgbClr val="0944A1"/>
            </a:solidFill>
            <a:ln>
              <a:noFill/>
            </a:ln>
          </p:spPr>
          <p:txBody>
            <a:bodyPr spcFirstLastPara="1" wrap="square" lIns="162525" tIns="162525" rIns="162525" bIns="162525" anchor="ctr" anchorCtr="0">
              <a:noAutofit/>
            </a:bodyPr>
            <a:lstStyle/>
            <a:p>
              <a:pPr marL="0" lvl="0" indent="0" algn="l" rtl="0">
                <a:spcBef>
                  <a:spcPts val="0"/>
                </a:spcBef>
                <a:spcAft>
                  <a:spcPts val="0"/>
                </a:spcAft>
                <a:buNone/>
              </a:pPr>
              <a:endParaRPr/>
            </a:p>
          </p:txBody>
        </p:sp>
        <p:sp>
          <p:nvSpPr>
            <p:cNvPr id="1052" name="Google Shape;1052;gaff6d7fe3f_1_70"/>
            <p:cNvSpPr/>
            <p:nvPr/>
          </p:nvSpPr>
          <p:spPr>
            <a:xfrm>
              <a:off x="1510752" y="3205393"/>
              <a:ext cx="374100" cy="374100"/>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62525" tIns="162525" rIns="162525" bIns="162525" anchor="ctr" anchorCtr="0">
              <a:noAutofit/>
            </a:bodyPr>
            <a:lstStyle/>
            <a:p>
              <a:pPr marL="0" lvl="0" indent="0" algn="ctr" rtl="0">
                <a:spcBef>
                  <a:spcPts val="0"/>
                </a:spcBef>
                <a:spcAft>
                  <a:spcPts val="0"/>
                </a:spcAft>
                <a:buNone/>
              </a:pPr>
              <a:r>
                <a:rPr lang="it-IT" sz="2100" b="1">
                  <a:solidFill>
                    <a:srgbClr val="0944A1"/>
                  </a:solidFill>
                  <a:latin typeface="Roboto"/>
                  <a:ea typeface="Roboto"/>
                  <a:cs typeface="Roboto"/>
                  <a:sym typeface="Roboto"/>
                </a:rPr>
                <a:t>1</a:t>
              </a:r>
              <a:endParaRPr sz="2100" b="1">
                <a:solidFill>
                  <a:srgbClr val="0944A1"/>
                </a:solidFill>
                <a:latin typeface="Roboto"/>
                <a:ea typeface="Roboto"/>
                <a:cs typeface="Roboto"/>
                <a:sym typeface="Roboto"/>
              </a:endParaRPr>
            </a:p>
          </p:txBody>
        </p:sp>
        <p:sp>
          <p:nvSpPr>
            <p:cNvPr id="1053" name="Google Shape;1053;gaff6d7fe3f_1_70"/>
            <p:cNvSpPr txBox="1"/>
            <p:nvPr/>
          </p:nvSpPr>
          <p:spPr>
            <a:xfrm rot="-2700000">
              <a:off x="1501398" y="2241353"/>
              <a:ext cx="2332604" cy="393293"/>
            </a:xfrm>
            <a:prstGeom prst="rect">
              <a:avLst/>
            </a:prstGeom>
            <a:noFill/>
            <a:ln>
              <a:noFill/>
            </a:ln>
          </p:spPr>
          <p:txBody>
            <a:bodyPr spcFirstLastPara="1" wrap="square" lIns="162525" tIns="162525" rIns="162525" bIns="162525" anchor="ctr" anchorCtr="0">
              <a:noAutofit/>
            </a:bodyPr>
            <a:lstStyle/>
            <a:p>
              <a:pPr marL="0" lvl="0" indent="0" algn="l" rtl="0">
                <a:lnSpc>
                  <a:spcPct val="115000"/>
                </a:lnSpc>
                <a:spcBef>
                  <a:spcPts val="0"/>
                </a:spcBef>
                <a:spcAft>
                  <a:spcPts val="0"/>
                </a:spcAft>
                <a:buNone/>
              </a:pPr>
              <a:r>
                <a:rPr lang="it-IT" sz="2400" b="1">
                  <a:solidFill>
                    <a:srgbClr val="FFFFFF"/>
                  </a:solidFill>
                  <a:latin typeface="Roboto"/>
                  <a:ea typeface="Roboto"/>
                  <a:cs typeface="Roboto"/>
                  <a:sym typeface="Roboto"/>
                </a:rPr>
                <a:t>Pre-Print</a:t>
              </a:r>
              <a:endParaRPr sz="2400" b="1">
                <a:solidFill>
                  <a:srgbClr val="FFFFFF"/>
                </a:solidFill>
                <a:latin typeface="Roboto"/>
                <a:ea typeface="Roboto"/>
                <a:cs typeface="Roboto"/>
                <a:sym typeface="Roboto"/>
              </a:endParaRPr>
            </a:p>
          </p:txBody>
        </p:sp>
        <p:sp>
          <p:nvSpPr>
            <p:cNvPr id="1054" name="Google Shape;1054;gaff6d7fe3f_1_70"/>
            <p:cNvSpPr txBox="1"/>
            <p:nvPr/>
          </p:nvSpPr>
          <p:spPr>
            <a:xfrm rot="-2700000">
              <a:off x="1910180" y="2431148"/>
              <a:ext cx="2541766" cy="507420"/>
            </a:xfrm>
            <a:prstGeom prst="rect">
              <a:avLst/>
            </a:prstGeom>
            <a:noFill/>
            <a:ln>
              <a:noFill/>
            </a:ln>
          </p:spPr>
          <p:txBody>
            <a:bodyPr spcFirstLastPara="1" wrap="square" lIns="162525" tIns="162525" rIns="162525" bIns="162525" anchor="t" anchorCtr="0">
              <a:noAutofit/>
            </a:bodyPr>
            <a:lstStyle/>
            <a:p>
              <a:pPr marL="0" lvl="0" indent="0" algn="l" rtl="0">
                <a:spcBef>
                  <a:spcPts val="0"/>
                </a:spcBef>
                <a:spcAft>
                  <a:spcPts val="2800"/>
                </a:spcAft>
                <a:buNone/>
              </a:pPr>
              <a:r>
                <a:rPr lang="it-IT" sz="1800" dirty="0">
                  <a:latin typeface="Roboto"/>
                  <a:ea typeface="Roboto"/>
                  <a:cs typeface="Roboto"/>
                  <a:sym typeface="Roboto"/>
                </a:rPr>
                <a:t>Il vostro manoscritto originale. La versione che inviate per prima con la </a:t>
              </a:r>
              <a:r>
                <a:rPr lang="it-IT" sz="1800" dirty="0" err="1">
                  <a:latin typeface="Roboto"/>
                  <a:ea typeface="Roboto"/>
                  <a:cs typeface="Roboto"/>
                  <a:sym typeface="Roboto"/>
                </a:rPr>
                <a:t>submission</a:t>
              </a:r>
              <a:endParaRPr sz="1800" b="1" dirty="0">
                <a:latin typeface="Roboto"/>
                <a:ea typeface="Roboto"/>
                <a:cs typeface="Roboto"/>
                <a:sym typeface="Roboto"/>
              </a:endParaRPr>
            </a:p>
          </p:txBody>
        </p:sp>
      </p:grpSp>
      <p:grpSp>
        <p:nvGrpSpPr>
          <p:cNvPr id="1055" name="Google Shape;1055;gaff6d7fe3f_1_70"/>
          <p:cNvGrpSpPr/>
          <p:nvPr/>
        </p:nvGrpSpPr>
        <p:grpSpPr>
          <a:xfrm>
            <a:off x="9384012" y="1562705"/>
            <a:ext cx="4041551" cy="3220531"/>
            <a:chOff x="3203958" y="1231508"/>
            <a:chExt cx="3340677" cy="2573542"/>
          </a:xfrm>
        </p:grpSpPr>
        <p:sp>
          <p:nvSpPr>
            <p:cNvPr id="1056" name="Google Shape;1056;gaff6d7fe3f_1_70"/>
            <p:cNvSpPr/>
            <p:nvPr/>
          </p:nvSpPr>
          <p:spPr>
            <a:xfrm rot="2700000">
              <a:off x="4196595" y="1011412"/>
              <a:ext cx="561726" cy="3040276"/>
            </a:xfrm>
            <a:prstGeom prst="roundRect">
              <a:avLst>
                <a:gd name="adj" fmla="val 50000"/>
              </a:avLst>
            </a:prstGeom>
            <a:solidFill>
              <a:srgbClr val="0D5DDF"/>
            </a:solidFill>
            <a:ln>
              <a:noFill/>
            </a:ln>
          </p:spPr>
          <p:txBody>
            <a:bodyPr spcFirstLastPara="1" wrap="square" lIns="162525" tIns="162525" rIns="162525" bIns="162525" anchor="ctr" anchorCtr="0">
              <a:noAutofit/>
            </a:bodyPr>
            <a:lstStyle/>
            <a:p>
              <a:pPr marL="0" lvl="0" indent="0" algn="l" rtl="0">
                <a:spcBef>
                  <a:spcPts val="0"/>
                </a:spcBef>
                <a:spcAft>
                  <a:spcPts val="0"/>
                </a:spcAft>
                <a:buNone/>
              </a:pPr>
              <a:endParaRPr sz="1800"/>
            </a:p>
          </p:txBody>
        </p:sp>
        <p:sp>
          <p:nvSpPr>
            <p:cNvPr id="1057" name="Google Shape;1057;gaff6d7fe3f_1_70"/>
            <p:cNvSpPr/>
            <p:nvPr/>
          </p:nvSpPr>
          <p:spPr>
            <a:xfrm>
              <a:off x="3420974" y="3205393"/>
              <a:ext cx="374100" cy="374100"/>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62525" tIns="162525" rIns="162525" bIns="162525" anchor="ctr" anchorCtr="0">
              <a:noAutofit/>
            </a:bodyPr>
            <a:lstStyle/>
            <a:p>
              <a:pPr marL="0" lvl="0" indent="0" algn="ctr" rtl="0">
                <a:spcBef>
                  <a:spcPts val="0"/>
                </a:spcBef>
                <a:spcAft>
                  <a:spcPts val="0"/>
                </a:spcAft>
                <a:buNone/>
              </a:pPr>
              <a:r>
                <a:rPr lang="it-IT" sz="1800" b="1">
                  <a:solidFill>
                    <a:srgbClr val="0D5DDF"/>
                  </a:solidFill>
                  <a:latin typeface="Roboto"/>
                  <a:ea typeface="Roboto"/>
                  <a:cs typeface="Roboto"/>
                  <a:sym typeface="Roboto"/>
                </a:rPr>
                <a:t>2</a:t>
              </a:r>
              <a:endParaRPr sz="1800" b="1">
                <a:solidFill>
                  <a:srgbClr val="0D5DDF"/>
                </a:solidFill>
                <a:latin typeface="Roboto"/>
                <a:ea typeface="Roboto"/>
                <a:cs typeface="Roboto"/>
                <a:sym typeface="Roboto"/>
              </a:endParaRPr>
            </a:p>
          </p:txBody>
        </p:sp>
        <p:sp>
          <p:nvSpPr>
            <p:cNvPr id="1058" name="Google Shape;1058;gaff6d7fe3f_1_70"/>
            <p:cNvSpPr txBox="1"/>
            <p:nvPr/>
          </p:nvSpPr>
          <p:spPr>
            <a:xfrm rot="-2700000">
              <a:off x="3410687" y="2240903"/>
              <a:ext cx="2333877" cy="393293"/>
            </a:xfrm>
            <a:prstGeom prst="rect">
              <a:avLst/>
            </a:prstGeom>
            <a:noFill/>
            <a:ln>
              <a:noFill/>
            </a:ln>
          </p:spPr>
          <p:txBody>
            <a:bodyPr spcFirstLastPara="1" wrap="square" lIns="162525" tIns="162525" rIns="162525" bIns="162525" anchor="ctr" anchorCtr="0">
              <a:noAutofit/>
            </a:bodyPr>
            <a:lstStyle/>
            <a:p>
              <a:pPr marL="0" lvl="0" indent="0" algn="l" rtl="0">
                <a:lnSpc>
                  <a:spcPct val="115000"/>
                </a:lnSpc>
                <a:spcBef>
                  <a:spcPts val="0"/>
                </a:spcBef>
                <a:spcAft>
                  <a:spcPts val="0"/>
                </a:spcAft>
                <a:buNone/>
              </a:pPr>
              <a:r>
                <a:rPr lang="it-IT" sz="2400" b="1">
                  <a:solidFill>
                    <a:srgbClr val="FFFFFF"/>
                  </a:solidFill>
                  <a:latin typeface="Roboto"/>
                  <a:ea typeface="Roboto"/>
                  <a:cs typeface="Roboto"/>
                  <a:sym typeface="Roboto"/>
                </a:rPr>
                <a:t>Post-Print</a:t>
              </a:r>
              <a:endParaRPr sz="2400" b="1">
                <a:solidFill>
                  <a:srgbClr val="FFFFFF"/>
                </a:solidFill>
                <a:latin typeface="Roboto"/>
                <a:ea typeface="Roboto"/>
                <a:cs typeface="Roboto"/>
                <a:sym typeface="Roboto"/>
              </a:endParaRPr>
            </a:p>
          </p:txBody>
        </p:sp>
        <p:sp>
          <p:nvSpPr>
            <p:cNvPr id="1059" name="Google Shape;1059;gaff6d7fe3f_1_70"/>
            <p:cNvSpPr txBox="1"/>
            <p:nvPr/>
          </p:nvSpPr>
          <p:spPr>
            <a:xfrm rot="-2700000">
              <a:off x="3742675" y="2243498"/>
              <a:ext cx="3072520" cy="507420"/>
            </a:xfrm>
            <a:prstGeom prst="rect">
              <a:avLst/>
            </a:prstGeom>
            <a:noFill/>
            <a:ln>
              <a:noFill/>
            </a:ln>
          </p:spPr>
          <p:txBody>
            <a:bodyPr spcFirstLastPara="1" wrap="square" lIns="162525" tIns="162525" rIns="162525" bIns="162525" anchor="t" anchorCtr="0">
              <a:noAutofit/>
            </a:bodyPr>
            <a:lstStyle/>
            <a:p>
              <a:pPr lvl="0">
                <a:spcAft>
                  <a:spcPts val="2800"/>
                </a:spcAft>
              </a:pPr>
              <a:r>
                <a:rPr lang="it-IT" sz="1800" dirty="0">
                  <a:latin typeface="Roboto"/>
                  <a:ea typeface="Roboto"/>
                  <a:cs typeface="Roboto"/>
                  <a:sym typeface="Roboto"/>
                </a:rPr>
                <a:t>Questa è l’ultima versione che inviate prima di ricevere la notifica di accettazione. Contiene i risultati della </a:t>
              </a:r>
              <a:r>
                <a:rPr lang="it-IT" sz="1800" dirty="0" err="1">
                  <a:latin typeface="Roboto"/>
                  <a:ea typeface="Roboto"/>
                  <a:cs typeface="Roboto"/>
                  <a:sym typeface="Roboto"/>
                </a:rPr>
                <a:t>peer-review</a:t>
              </a:r>
              <a:r>
                <a:rPr lang="it-IT" sz="1800" dirty="0">
                  <a:latin typeface="Roboto"/>
                  <a:ea typeface="Roboto"/>
                  <a:cs typeface="Roboto"/>
                  <a:sym typeface="Roboto"/>
                </a:rPr>
                <a:t>. I contenuti sono gli stessi della versione pubblicata.</a:t>
              </a:r>
              <a:endParaRPr sz="1800" b="1" dirty="0">
                <a:latin typeface="Roboto"/>
                <a:ea typeface="Roboto"/>
                <a:cs typeface="Roboto"/>
                <a:sym typeface="Roboto"/>
              </a:endParaRPr>
            </a:p>
          </p:txBody>
        </p:sp>
      </p:grpSp>
      <p:sp>
        <p:nvSpPr>
          <p:cNvPr id="1060" name="Google Shape;1060;gaff6d7fe3f_1_70"/>
          <p:cNvSpPr/>
          <p:nvPr/>
        </p:nvSpPr>
        <p:spPr>
          <a:xfrm>
            <a:off x="0" y="5239775"/>
            <a:ext cx="3644100" cy="1189200"/>
          </a:xfrm>
          <a:prstGeom prst="homePlate">
            <a:avLst>
              <a:gd name="adj" fmla="val 50000"/>
            </a:avLst>
          </a:prstGeom>
          <a:solidFill>
            <a:srgbClr val="802017"/>
          </a:solidFill>
          <a:ln w="19050" cap="flat" cmpd="sng">
            <a:solidFill>
              <a:srgbClr val="FFFFFF"/>
            </a:solidFill>
            <a:prstDash val="solid"/>
            <a:round/>
            <a:headEnd type="none" w="sm" len="sm"/>
            <a:tailEnd type="none" w="sm" len="sm"/>
          </a:ln>
        </p:spPr>
        <p:txBody>
          <a:bodyPr spcFirstLastPara="1" wrap="square" lIns="162525" tIns="162525" rIns="162525" bIns="162525" anchor="ctr" anchorCtr="0">
            <a:noAutofit/>
          </a:bodyPr>
          <a:lstStyle/>
          <a:p>
            <a:pPr marL="0" lvl="0" indent="0" algn="ctr" rtl="0">
              <a:spcBef>
                <a:spcPts val="0"/>
              </a:spcBef>
              <a:spcAft>
                <a:spcPts val="0"/>
              </a:spcAft>
              <a:buNone/>
            </a:pPr>
            <a:r>
              <a:rPr lang="it-IT" sz="2500">
                <a:solidFill>
                  <a:srgbClr val="FFFFFF"/>
                </a:solidFill>
                <a:latin typeface="Roboto"/>
                <a:ea typeface="Roboto"/>
                <a:cs typeface="Roboto"/>
                <a:sym typeface="Roboto"/>
              </a:rPr>
              <a:t>Preparation and Submission</a:t>
            </a:r>
            <a:endParaRPr sz="2500">
              <a:solidFill>
                <a:srgbClr val="FFFFFF"/>
              </a:solidFill>
              <a:latin typeface="Roboto"/>
              <a:ea typeface="Roboto"/>
              <a:cs typeface="Roboto"/>
              <a:sym typeface="Roboto"/>
            </a:endParaRPr>
          </a:p>
        </p:txBody>
      </p:sp>
      <p:pic>
        <p:nvPicPr>
          <p:cNvPr id="1061" name="Google Shape;1061;gaff6d7fe3f_1_70"/>
          <p:cNvPicPr preferRelativeResize="0"/>
          <p:nvPr/>
        </p:nvPicPr>
        <p:blipFill>
          <a:blip r:embed="rId3">
            <a:alphaModFix/>
          </a:blip>
          <a:stretch>
            <a:fillRect/>
          </a:stretch>
        </p:blipFill>
        <p:spPr>
          <a:xfrm>
            <a:off x="800650" y="6592875"/>
            <a:ext cx="1314450" cy="1343025"/>
          </a:xfrm>
          <a:prstGeom prst="rect">
            <a:avLst/>
          </a:prstGeom>
          <a:noFill/>
          <a:ln>
            <a:noFill/>
          </a:ln>
        </p:spPr>
      </p:pic>
      <p:sp>
        <p:nvSpPr>
          <p:cNvPr id="1062" name="Google Shape;1062;gaff6d7fe3f_1_70"/>
          <p:cNvSpPr/>
          <p:nvPr/>
        </p:nvSpPr>
        <p:spPr>
          <a:xfrm>
            <a:off x="640000" y="7935900"/>
            <a:ext cx="1475100" cy="501000"/>
          </a:xfrm>
          <a:prstGeom prst="roundRect">
            <a:avLst>
              <a:gd name="adj" fmla="val 50000"/>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t-IT" sz="2400" b="1" dirty="0"/>
              <a:t>Autore</a:t>
            </a:r>
            <a:endParaRPr sz="2400" b="1" dirty="0"/>
          </a:p>
        </p:txBody>
      </p:sp>
      <p:grpSp>
        <p:nvGrpSpPr>
          <p:cNvPr id="1063" name="Google Shape;1063;gaff6d7fe3f_1_70"/>
          <p:cNvGrpSpPr/>
          <p:nvPr/>
        </p:nvGrpSpPr>
        <p:grpSpPr>
          <a:xfrm>
            <a:off x="2810975" y="5239375"/>
            <a:ext cx="2812800" cy="3197525"/>
            <a:chOff x="2810975" y="5239375"/>
            <a:chExt cx="2812800" cy="3197525"/>
          </a:xfrm>
        </p:grpSpPr>
        <p:sp>
          <p:nvSpPr>
            <p:cNvPr id="1064" name="Google Shape;1064;gaff6d7fe3f_1_70"/>
            <p:cNvSpPr/>
            <p:nvPr/>
          </p:nvSpPr>
          <p:spPr>
            <a:xfrm>
              <a:off x="2810975" y="5239375"/>
              <a:ext cx="2812800" cy="1189200"/>
            </a:xfrm>
            <a:prstGeom prst="chevron">
              <a:avLst>
                <a:gd name="adj" fmla="val 50000"/>
              </a:avLst>
            </a:prstGeom>
            <a:solidFill>
              <a:srgbClr val="A72A1E"/>
            </a:solidFill>
            <a:ln w="19050" cap="flat" cmpd="sng">
              <a:solidFill>
                <a:srgbClr val="FFFFFF"/>
              </a:solidFill>
              <a:prstDash val="solid"/>
              <a:round/>
              <a:headEnd type="none" w="sm" len="sm"/>
              <a:tailEnd type="none" w="sm" len="sm"/>
            </a:ln>
          </p:spPr>
          <p:txBody>
            <a:bodyPr spcFirstLastPara="1" wrap="square" lIns="162525" tIns="162525" rIns="162525" bIns="162525" anchor="ctr" anchorCtr="0">
              <a:noAutofit/>
            </a:bodyPr>
            <a:lstStyle/>
            <a:p>
              <a:pPr marL="0" lvl="0" indent="0" algn="ctr" rtl="0">
                <a:spcBef>
                  <a:spcPts val="0"/>
                </a:spcBef>
                <a:spcAft>
                  <a:spcPts val="0"/>
                </a:spcAft>
                <a:buNone/>
              </a:pPr>
              <a:r>
                <a:rPr lang="it-IT" sz="2500">
                  <a:solidFill>
                    <a:srgbClr val="FFFFFF"/>
                  </a:solidFill>
                  <a:latin typeface="Roboto"/>
                  <a:ea typeface="Roboto"/>
                  <a:cs typeface="Roboto"/>
                  <a:sym typeface="Roboto"/>
                </a:rPr>
                <a:t>Editorial Check</a:t>
              </a:r>
              <a:endParaRPr sz="2500">
                <a:solidFill>
                  <a:srgbClr val="FFFFFF"/>
                </a:solidFill>
                <a:latin typeface="Roboto"/>
                <a:ea typeface="Roboto"/>
                <a:cs typeface="Roboto"/>
                <a:sym typeface="Roboto"/>
              </a:endParaRPr>
            </a:p>
          </p:txBody>
        </p:sp>
        <p:pic>
          <p:nvPicPr>
            <p:cNvPr id="1065" name="Google Shape;1065;gaff6d7fe3f_1_70"/>
            <p:cNvPicPr preferRelativeResize="0"/>
            <p:nvPr/>
          </p:nvPicPr>
          <p:blipFill>
            <a:blip r:embed="rId4">
              <a:alphaModFix/>
            </a:blip>
            <a:stretch>
              <a:fillRect/>
            </a:stretch>
          </p:blipFill>
          <p:spPr>
            <a:xfrm>
              <a:off x="3396538" y="6592875"/>
              <a:ext cx="1104900" cy="1104900"/>
            </a:xfrm>
            <a:prstGeom prst="rect">
              <a:avLst/>
            </a:prstGeom>
            <a:noFill/>
            <a:ln>
              <a:noFill/>
            </a:ln>
          </p:spPr>
        </p:pic>
        <p:pic>
          <p:nvPicPr>
            <p:cNvPr id="1066" name="Google Shape;1066;gaff6d7fe3f_1_70"/>
            <p:cNvPicPr preferRelativeResize="0"/>
            <p:nvPr/>
          </p:nvPicPr>
          <p:blipFill>
            <a:blip r:embed="rId5">
              <a:alphaModFix/>
            </a:blip>
            <a:stretch>
              <a:fillRect/>
            </a:stretch>
          </p:blipFill>
          <p:spPr>
            <a:xfrm>
              <a:off x="3606100" y="6361400"/>
              <a:ext cx="685800" cy="685800"/>
            </a:xfrm>
            <a:prstGeom prst="rect">
              <a:avLst/>
            </a:prstGeom>
            <a:noFill/>
            <a:ln>
              <a:noFill/>
            </a:ln>
          </p:spPr>
        </p:pic>
        <p:sp>
          <p:nvSpPr>
            <p:cNvPr id="1067" name="Google Shape;1067;gaff6d7fe3f_1_70"/>
            <p:cNvSpPr/>
            <p:nvPr/>
          </p:nvSpPr>
          <p:spPr>
            <a:xfrm>
              <a:off x="3211450" y="7935900"/>
              <a:ext cx="1475100" cy="501000"/>
            </a:xfrm>
            <a:prstGeom prst="roundRect">
              <a:avLst>
                <a:gd name="adj" fmla="val 50000"/>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t-IT" sz="2400" b="1" dirty="0"/>
                <a:t>Editor</a:t>
              </a:r>
              <a:endParaRPr sz="2400" b="1" dirty="0"/>
            </a:p>
          </p:txBody>
        </p:sp>
      </p:grpSp>
      <p:grpSp>
        <p:nvGrpSpPr>
          <p:cNvPr id="1068" name="Google Shape;1068;gaff6d7fe3f_1_70"/>
          <p:cNvGrpSpPr/>
          <p:nvPr/>
        </p:nvGrpSpPr>
        <p:grpSpPr>
          <a:xfrm>
            <a:off x="4896175" y="5239375"/>
            <a:ext cx="6014100" cy="3197525"/>
            <a:chOff x="4896175" y="5239375"/>
            <a:chExt cx="6014100" cy="3197525"/>
          </a:xfrm>
        </p:grpSpPr>
        <p:sp>
          <p:nvSpPr>
            <p:cNvPr id="1069" name="Google Shape;1069;gaff6d7fe3f_1_70"/>
            <p:cNvSpPr/>
            <p:nvPr/>
          </p:nvSpPr>
          <p:spPr>
            <a:xfrm>
              <a:off x="4896175" y="5239375"/>
              <a:ext cx="6014100" cy="1189200"/>
            </a:xfrm>
            <a:prstGeom prst="chevron">
              <a:avLst>
                <a:gd name="adj" fmla="val 50000"/>
              </a:avLst>
            </a:prstGeom>
            <a:solidFill>
              <a:srgbClr val="B02C20"/>
            </a:solidFill>
            <a:ln w="19050" cap="flat" cmpd="sng">
              <a:solidFill>
                <a:srgbClr val="FFFFFF"/>
              </a:solidFill>
              <a:prstDash val="solid"/>
              <a:round/>
              <a:headEnd type="none" w="sm" len="sm"/>
              <a:tailEnd type="none" w="sm" len="sm"/>
            </a:ln>
          </p:spPr>
          <p:txBody>
            <a:bodyPr spcFirstLastPara="1" wrap="square" lIns="162525" tIns="162525" rIns="162525" bIns="162525" anchor="ctr" anchorCtr="0">
              <a:noAutofit/>
            </a:bodyPr>
            <a:lstStyle/>
            <a:p>
              <a:pPr marL="0" lvl="0" indent="0" algn="ctr" rtl="0">
                <a:spcBef>
                  <a:spcPts val="0"/>
                </a:spcBef>
                <a:spcAft>
                  <a:spcPts val="0"/>
                </a:spcAft>
                <a:buNone/>
              </a:pPr>
              <a:r>
                <a:rPr lang="it-IT" sz="2500">
                  <a:solidFill>
                    <a:srgbClr val="FFFFFF"/>
                  </a:solidFill>
                  <a:latin typeface="Roboto"/>
                  <a:ea typeface="Roboto"/>
                  <a:cs typeface="Roboto"/>
                  <a:sym typeface="Roboto"/>
                </a:rPr>
                <a:t>Peer-Review</a:t>
              </a:r>
              <a:endParaRPr sz="2500">
                <a:solidFill>
                  <a:srgbClr val="FFFFFF"/>
                </a:solidFill>
                <a:latin typeface="Roboto"/>
                <a:ea typeface="Roboto"/>
                <a:cs typeface="Roboto"/>
                <a:sym typeface="Roboto"/>
              </a:endParaRPr>
            </a:p>
          </p:txBody>
        </p:sp>
        <p:pic>
          <p:nvPicPr>
            <p:cNvPr id="1070" name="Google Shape;1070;gaff6d7fe3f_1_70"/>
            <p:cNvPicPr preferRelativeResize="0"/>
            <p:nvPr/>
          </p:nvPicPr>
          <p:blipFill>
            <a:blip r:embed="rId6">
              <a:alphaModFix/>
            </a:blip>
            <a:stretch>
              <a:fillRect/>
            </a:stretch>
          </p:blipFill>
          <p:spPr>
            <a:xfrm>
              <a:off x="6857825" y="6802425"/>
              <a:ext cx="2200275" cy="685800"/>
            </a:xfrm>
            <a:prstGeom prst="rect">
              <a:avLst/>
            </a:prstGeom>
            <a:noFill/>
            <a:ln>
              <a:noFill/>
            </a:ln>
          </p:spPr>
        </p:pic>
        <p:pic>
          <p:nvPicPr>
            <p:cNvPr id="1071" name="Google Shape;1071;gaff6d7fe3f_1_70"/>
            <p:cNvPicPr preferRelativeResize="0"/>
            <p:nvPr/>
          </p:nvPicPr>
          <p:blipFill>
            <a:blip r:embed="rId3">
              <a:alphaModFix/>
            </a:blip>
            <a:stretch>
              <a:fillRect/>
            </a:stretch>
          </p:blipFill>
          <p:spPr>
            <a:xfrm>
              <a:off x="5080700" y="6592875"/>
              <a:ext cx="1314450" cy="1343025"/>
            </a:xfrm>
            <a:prstGeom prst="rect">
              <a:avLst/>
            </a:prstGeom>
            <a:noFill/>
            <a:ln>
              <a:noFill/>
            </a:ln>
          </p:spPr>
        </p:pic>
        <p:pic>
          <p:nvPicPr>
            <p:cNvPr id="1072" name="Google Shape;1072;gaff6d7fe3f_1_70"/>
            <p:cNvPicPr preferRelativeResize="0"/>
            <p:nvPr/>
          </p:nvPicPr>
          <p:blipFill>
            <a:blip r:embed="rId4">
              <a:alphaModFix/>
            </a:blip>
            <a:stretch>
              <a:fillRect/>
            </a:stretch>
          </p:blipFill>
          <p:spPr>
            <a:xfrm>
              <a:off x="9490988" y="6592875"/>
              <a:ext cx="1104900" cy="1104900"/>
            </a:xfrm>
            <a:prstGeom prst="rect">
              <a:avLst/>
            </a:prstGeom>
            <a:noFill/>
            <a:ln>
              <a:noFill/>
            </a:ln>
          </p:spPr>
        </p:pic>
        <p:pic>
          <p:nvPicPr>
            <p:cNvPr id="1073" name="Google Shape;1073;gaff6d7fe3f_1_70"/>
            <p:cNvPicPr preferRelativeResize="0"/>
            <p:nvPr/>
          </p:nvPicPr>
          <p:blipFill>
            <a:blip r:embed="rId5">
              <a:alphaModFix/>
            </a:blip>
            <a:stretch>
              <a:fillRect/>
            </a:stretch>
          </p:blipFill>
          <p:spPr>
            <a:xfrm>
              <a:off x="9700550" y="6361400"/>
              <a:ext cx="685800" cy="685800"/>
            </a:xfrm>
            <a:prstGeom prst="rect">
              <a:avLst/>
            </a:prstGeom>
            <a:noFill/>
            <a:ln>
              <a:noFill/>
            </a:ln>
          </p:spPr>
        </p:pic>
        <p:pic>
          <p:nvPicPr>
            <p:cNvPr id="1074" name="Google Shape;1074;gaff6d7fe3f_1_70"/>
            <p:cNvPicPr preferRelativeResize="0"/>
            <p:nvPr/>
          </p:nvPicPr>
          <p:blipFill>
            <a:blip r:embed="rId7">
              <a:alphaModFix/>
            </a:blip>
            <a:stretch>
              <a:fillRect/>
            </a:stretch>
          </p:blipFill>
          <p:spPr>
            <a:xfrm>
              <a:off x="7229875" y="7282000"/>
              <a:ext cx="442560" cy="501024"/>
            </a:xfrm>
            <a:prstGeom prst="rect">
              <a:avLst/>
            </a:prstGeom>
            <a:noFill/>
            <a:ln>
              <a:noFill/>
            </a:ln>
          </p:spPr>
        </p:pic>
        <p:pic>
          <p:nvPicPr>
            <p:cNvPr id="1075" name="Google Shape;1075;gaff6d7fe3f_1_70"/>
            <p:cNvPicPr preferRelativeResize="0"/>
            <p:nvPr/>
          </p:nvPicPr>
          <p:blipFill>
            <a:blip r:embed="rId8">
              <a:alphaModFix/>
            </a:blip>
            <a:stretch>
              <a:fillRect/>
            </a:stretch>
          </p:blipFill>
          <p:spPr>
            <a:xfrm>
              <a:off x="8034400" y="7282025"/>
              <a:ext cx="442550" cy="501000"/>
            </a:xfrm>
            <a:prstGeom prst="rect">
              <a:avLst/>
            </a:prstGeom>
            <a:noFill/>
            <a:ln>
              <a:noFill/>
            </a:ln>
          </p:spPr>
        </p:pic>
        <p:pic>
          <p:nvPicPr>
            <p:cNvPr id="1076" name="Google Shape;1076;gaff6d7fe3f_1_70"/>
            <p:cNvPicPr preferRelativeResize="0"/>
            <p:nvPr/>
          </p:nvPicPr>
          <p:blipFill>
            <a:blip r:embed="rId9">
              <a:alphaModFix/>
            </a:blip>
            <a:stretch>
              <a:fillRect/>
            </a:stretch>
          </p:blipFill>
          <p:spPr>
            <a:xfrm>
              <a:off x="8762690" y="7205814"/>
              <a:ext cx="442560" cy="501024"/>
            </a:xfrm>
            <a:prstGeom prst="rect">
              <a:avLst/>
            </a:prstGeom>
            <a:noFill/>
            <a:ln>
              <a:noFill/>
            </a:ln>
          </p:spPr>
        </p:pic>
        <p:sp>
          <p:nvSpPr>
            <p:cNvPr id="1077" name="Google Shape;1077;gaff6d7fe3f_1_70"/>
            <p:cNvSpPr/>
            <p:nvPr/>
          </p:nvSpPr>
          <p:spPr>
            <a:xfrm>
              <a:off x="7026337" y="7935900"/>
              <a:ext cx="1906200" cy="501000"/>
            </a:xfrm>
            <a:prstGeom prst="roundRect">
              <a:avLst>
                <a:gd name="adj" fmla="val 50000"/>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t-IT" sz="2400" b="1" dirty="0" err="1"/>
                <a:t>Reviewers</a:t>
              </a:r>
              <a:endParaRPr sz="2400" b="1" dirty="0"/>
            </a:p>
          </p:txBody>
        </p:sp>
        <p:sp>
          <p:nvSpPr>
            <p:cNvPr id="1078" name="Google Shape;1078;gaff6d7fe3f_1_70"/>
            <p:cNvSpPr/>
            <p:nvPr/>
          </p:nvSpPr>
          <p:spPr>
            <a:xfrm>
              <a:off x="5158700" y="7935900"/>
              <a:ext cx="1475100" cy="501000"/>
            </a:xfrm>
            <a:prstGeom prst="roundRect">
              <a:avLst>
                <a:gd name="adj" fmla="val 50000"/>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t-IT" sz="2400" b="1" dirty="0"/>
                <a:t>Autore</a:t>
              </a:r>
              <a:endParaRPr sz="2400" b="1" dirty="0"/>
            </a:p>
          </p:txBody>
        </p:sp>
        <p:sp>
          <p:nvSpPr>
            <p:cNvPr id="1079" name="Google Shape;1079;gaff6d7fe3f_1_70"/>
            <p:cNvSpPr/>
            <p:nvPr/>
          </p:nvSpPr>
          <p:spPr>
            <a:xfrm>
              <a:off x="9325050" y="7935900"/>
              <a:ext cx="1475100" cy="501000"/>
            </a:xfrm>
            <a:prstGeom prst="roundRect">
              <a:avLst>
                <a:gd name="adj" fmla="val 50000"/>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t-IT" sz="2400" b="1" dirty="0"/>
                <a:t>Editor</a:t>
              </a:r>
              <a:endParaRPr sz="2400" b="1" dirty="0"/>
            </a:p>
          </p:txBody>
        </p:sp>
      </p:grpSp>
      <p:grpSp>
        <p:nvGrpSpPr>
          <p:cNvPr id="1080" name="Google Shape;1080;gaff6d7fe3f_1_70"/>
          <p:cNvGrpSpPr/>
          <p:nvPr/>
        </p:nvGrpSpPr>
        <p:grpSpPr>
          <a:xfrm>
            <a:off x="10015925" y="5239375"/>
            <a:ext cx="3813000" cy="3197525"/>
            <a:chOff x="10015925" y="5239375"/>
            <a:chExt cx="3813000" cy="3197525"/>
          </a:xfrm>
        </p:grpSpPr>
        <p:sp>
          <p:nvSpPr>
            <p:cNvPr id="1081" name="Google Shape;1081;gaff6d7fe3f_1_70"/>
            <p:cNvSpPr/>
            <p:nvPr/>
          </p:nvSpPr>
          <p:spPr>
            <a:xfrm>
              <a:off x="10015925" y="5239375"/>
              <a:ext cx="3813000" cy="1189200"/>
            </a:xfrm>
            <a:prstGeom prst="chevron">
              <a:avLst>
                <a:gd name="adj" fmla="val 50000"/>
              </a:avLst>
            </a:prstGeom>
            <a:solidFill>
              <a:srgbClr val="BE2F22"/>
            </a:solidFill>
            <a:ln w="19050" cap="flat" cmpd="sng">
              <a:solidFill>
                <a:srgbClr val="FFFFFF"/>
              </a:solidFill>
              <a:prstDash val="solid"/>
              <a:round/>
              <a:headEnd type="none" w="sm" len="sm"/>
              <a:tailEnd type="none" w="sm" len="sm"/>
            </a:ln>
          </p:spPr>
          <p:txBody>
            <a:bodyPr spcFirstLastPara="1" wrap="square" lIns="162525" tIns="162525" rIns="162525" bIns="162525" anchor="ctr" anchorCtr="0">
              <a:noAutofit/>
            </a:bodyPr>
            <a:lstStyle/>
            <a:p>
              <a:pPr marL="0" lvl="0" indent="0" algn="ctr" rtl="0">
                <a:spcBef>
                  <a:spcPts val="0"/>
                </a:spcBef>
                <a:spcAft>
                  <a:spcPts val="0"/>
                </a:spcAft>
                <a:buNone/>
              </a:pPr>
              <a:r>
                <a:rPr lang="it-IT" sz="2500">
                  <a:solidFill>
                    <a:srgbClr val="FFFFFF"/>
                  </a:solidFill>
                  <a:latin typeface="Roboto"/>
                  <a:ea typeface="Roboto"/>
                  <a:cs typeface="Roboto"/>
                  <a:sym typeface="Roboto"/>
                </a:rPr>
                <a:t>Copyright Signature and Editorial Layout</a:t>
              </a:r>
              <a:endParaRPr sz="2500">
                <a:solidFill>
                  <a:srgbClr val="FFFFFF"/>
                </a:solidFill>
                <a:latin typeface="Roboto"/>
                <a:ea typeface="Roboto"/>
                <a:cs typeface="Roboto"/>
                <a:sym typeface="Roboto"/>
              </a:endParaRPr>
            </a:p>
          </p:txBody>
        </p:sp>
        <p:pic>
          <p:nvPicPr>
            <p:cNvPr id="1082" name="Google Shape;1082;gaff6d7fe3f_1_70"/>
            <p:cNvPicPr preferRelativeResize="0"/>
            <p:nvPr/>
          </p:nvPicPr>
          <p:blipFill>
            <a:blip r:embed="rId10">
              <a:alphaModFix/>
            </a:blip>
            <a:stretch>
              <a:fillRect/>
            </a:stretch>
          </p:blipFill>
          <p:spPr>
            <a:xfrm>
              <a:off x="11308050" y="6530950"/>
              <a:ext cx="1228725" cy="1228725"/>
            </a:xfrm>
            <a:prstGeom prst="rect">
              <a:avLst/>
            </a:prstGeom>
            <a:noFill/>
            <a:ln>
              <a:noFill/>
            </a:ln>
          </p:spPr>
        </p:pic>
        <p:sp>
          <p:nvSpPr>
            <p:cNvPr id="1083" name="Google Shape;1083;gaff6d7fe3f_1_70"/>
            <p:cNvSpPr/>
            <p:nvPr/>
          </p:nvSpPr>
          <p:spPr>
            <a:xfrm>
              <a:off x="11040275" y="7935900"/>
              <a:ext cx="1729800" cy="501000"/>
            </a:xfrm>
            <a:prstGeom prst="roundRect">
              <a:avLst>
                <a:gd name="adj" fmla="val 50000"/>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t-IT" sz="2400" b="1"/>
                <a:t>Publisher</a:t>
              </a:r>
              <a:endParaRPr sz="2400" b="1"/>
            </a:p>
          </p:txBody>
        </p:sp>
      </p:grpSp>
      <p:grpSp>
        <p:nvGrpSpPr>
          <p:cNvPr id="1084" name="Google Shape;1084;gaff6d7fe3f_1_70"/>
          <p:cNvGrpSpPr/>
          <p:nvPr/>
        </p:nvGrpSpPr>
        <p:grpSpPr>
          <a:xfrm>
            <a:off x="12622689" y="1595920"/>
            <a:ext cx="3611061" cy="6840980"/>
            <a:chOff x="12622689" y="1595920"/>
            <a:chExt cx="3611061" cy="6840980"/>
          </a:xfrm>
        </p:grpSpPr>
        <p:grpSp>
          <p:nvGrpSpPr>
            <p:cNvPr id="1085" name="Google Shape;1085;gaff6d7fe3f_1_70"/>
            <p:cNvGrpSpPr/>
            <p:nvPr/>
          </p:nvGrpSpPr>
          <p:grpSpPr>
            <a:xfrm>
              <a:off x="12622689" y="1595920"/>
              <a:ext cx="3592617" cy="3187316"/>
              <a:chOff x="5123977" y="1258050"/>
              <a:chExt cx="2969596" cy="2547000"/>
            </a:xfrm>
          </p:grpSpPr>
          <p:sp>
            <p:nvSpPr>
              <p:cNvPr id="1086" name="Google Shape;1086;gaff6d7fe3f_1_70"/>
              <p:cNvSpPr/>
              <p:nvPr/>
            </p:nvSpPr>
            <p:spPr>
              <a:xfrm rot="2700000">
                <a:off x="6116614" y="1011412"/>
                <a:ext cx="561726" cy="3040276"/>
              </a:xfrm>
              <a:prstGeom prst="roundRect">
                <a:avLst>
                  <a:gd name="adj" fmla="val 50000"/>
                </a:avLst>
              </a:prstGeom>
              <a:solidFill>
                <a:srgbClr val="307BF3"/>
              </a:solidFill>
              <a:ln>
                <a:noFill/>
              </a:ln>
            </p:spPr>
            <p:txBody>
              <a:bodyPr spcFirstLastPara="1" wrap="square" lIns="162525" tIns="162525" rIns="162525" bIns="162525" anchor="ctr" anchorCtr="0">
                <a:noAutofit/>
              </a:bodyPr>
              <a:lstStyle/>
              <a:p>
                <a:pPr marL="0" lvl="0" indent="0" algn="l" rtl="0">
                  <a:spcBef>
                    <a:spcPts val="0"/>
                  </a:spcBef>
                  <a:spcAft>
                    <a:spcPts val="0"/>
                  </a:spcAft>
                  <a:buNone/>
                </a:pPr>
                <a:endParaRPr sz="1800"/>
              </a:p>
            </p:txBody>
          </p:sp>
          <p:sp>
            <p:nvSpPr>
              <p:cNvPr id="1087" name="Google Shape;1087;gaff6d7fe3f_1_70"/>
              <p:cNvSpPr/>
              <p:nvPr/>
            </p:nvSpPr>
            <p:spPr>
              <a:xfrm>
                <a:off x="5340992" y="3205393"/>
                <a:ext cx="374100" cy="374100"/>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62525" tIns="162525" rIns="162525" bIns="162525" anchor="ctr" anchorCtr="0">
                <a:noAutofit/>
              </a:bodyPr>
              <a:lstStyle/>
              <a:p>
                <a:pPr marL="0" lvl="0" indent="0" algn="ctr" rtl="0">
                  <a:spcBef>
                    <a:spcPts val="0"/>
                  </a:spcBef>
                  <a:spcAft>
                    <a:spcPts val="0"/>
                  </a:spcAft>
                  <a:buNone/>
                </a:pPr>
                <a:r>
                  <a:rPr lang="it-IT" sz="1800" b="1">
                    <a:solidFill>
                      <a:srgbClr val="307BF3"/>
                    </a:solidFill>
                    <a:latin typeface="Roboto"/>
                    <a:ea typeface="Roboto"/>
                    <a:cs typeface="Roboto"/>
                    <a:sym typeface="Roboto"/>
                  </a:rPr>
                  <a:t>3</a:t>
                </a:r>
                <a:endParaRPr sz="1800" b="1">
                  <a:solidFill>
                    <a:srgbClr val="307BF3"/>
                  </a:solidFill>
                  <a:latin typeface="Roboto"/>
                  <a:ea typeface="Roboto"/>
                  <a:cs typeface="Roboto"/>
                  <a:sym typeface="Roboto"/>
                </a:endParaRPr>
              </a:p>
            </p:txBody>
          </p:sp>
          <p:sp>
            <p:nvSpPr>
              <p:cNvPr id="1088" name="Google Shape;1088;gaff6d7fe3f_1_70"/>
              <p:cNvSpPr txBox="1"/>
              <p:nvPr/>
            </p:nvSpPr>
            <p:spPr>
              <a:xfrm rot="-2700000">
                <a:off x="5323969" y="2238203"/>
                <a:ext cx="2341513" cy="393293"/>
              </a:xfrm>
              <a:prstGeom prst="rect">
                <a:avLst/>
              </a:prstGeom>
              <a:noFill/>
              <a:ln>
                <a:noFill/>
              </a:ln>
            </p:spPr>
            <p:txBody>
              <a:bodyPr spcFirstLastPara="1" wrap="square" lIns="162525" tIns="162525" rIns="162525" bIns="162525" anchor="ctr" anchorCtr="0">
                <a:noAutofit/>
              </a:bodyPr>
              <a:lstStyle/>
              <a:p>
                <a:pPr marL="0" lvl="0" indent="0" algn="l" rtl="0">
                  <a:lnSpc>
                    <a:spcPct val="115000"/>
                  </a:lnSpc>
                  <a:spcBef>
                    <a:spcPts val="0"/>
                  </a:spcBef>
                  <a:spcAft>
                    <a:spcPts val="0"/>
                  </a:spcAft>
                  <a:buNone/>
                </a:pPr>
                <a:r>
                  <a:rPr lang="it-IT" sz="2400" b="1">
                    <a:solidFill>
                      <a:srgbClr val="FFFFFF"/>
                    </a:solidFill>
                    <a:latin typeface="Roboto"/>
                    <a:ea typeface="Roboto"/>
                    <a:cs typeface="Roboto"/>
                    <a:sym typeface="Roboto"/>
                  </a:rPr>
                  <a:t>Published Version</a:t>
                </a:r>
                <a:endParaRPr sz="2400" b="1">
                  <a:solidFill>
                    <a:srgbClr val="FFFFFF"/>
                  </a:solidFill>
                  <a:latin typeface="Roboto"/>
                  <a:ea typeface="Roboto"/>
                  <a:cs typeface="Roboto"/>
                  <a:sym typeface="Roboto"/>
                </a:endParaRPr>
              </a:p>
            </p:txBody>
          </p:sp>
          <p:sp>
            <p:nvSpPr>
              <p:cNvPr id="1089" name="Google Shape;1089;gaff6d7fe3f_1_70"/>
              <p:cNvSpPr txBox="1"/>
              <p:nvPr/>
            </p:nvSpPr>
            <p:spPr>
              <a:xfrm rot="-2700000">
                <a:off x="5739570" y="2429050"/>
                <a:ext cx="2547706" cy="507420"/>
              </a:xfrm>
              <a:prstGeom prst="rect">
                <a:avLst/>
              </a:prstGeom>
              <a:noFill/>
              <a:ln>
                <a:noFill/>
              </a:ln>
            </p:spPr>
            <p:txBody>
              <a:bodyPr spcFirstLastPara="1" wrap="square" lIns="162525" tIns="162525" rIns="162525" bIns="162525" anchor="t" anchorCtr="0">
                <a:noAutofit/>
              </a:bodyPr>
              <a:lstStyle/>
              <a:p>
                <a:pPr marL="0" lvl="0" indent="0" algn="l" rtl="0">
                  <a:spcBef>
                    <a:spcPts val="0"/>
                  </a:spcBef>
                  <a:spcAft>
                    <a:spcPts val="2800"/>
                  </a:spcAft>
                  <a:buNone/>
                </a:pPr>
                <a:r>
                  <a:rPr lang="it-IT" sz="1800" dirty="0">
                    <a:latin typeface="Roboto"/>
                    <a:ea typeface="Roboto"/>
                    <a:cs typeface="Roboto"/>
                    <a:sym typeface="Roboto"/>
                  </a:rPr>
                  <a:t>È la versione che potete scaricare dal sito della rivista. Ha il layout editoriale, il nome, numero e il </a:t>
                </a:r>
                <a:br>
                  <a:rPr lang="it-IT" sz="1800" dirty="0">
                    <a:latin typeface="Roboto"/>
                    <a:ea typeface="Roboto"/>
                    <a:cs typeface="Roboto"/>
                    <a:sym typeface="Roboto"/>
                  </a:rPr>
                </a:br>
                <a:r>
                  <a:rPr lang="it-IT" sz="1800" dirty="0">
                    <a:latin typeface="Roboto"/>
                    <a:ea typeface="Roboto"/>
                    <a:cs typeface="Roboto"/>
                    <a:sym typeface="Roboto"/>
                  </a:rPr>
                  <a:t>volume della rivista…</a:t>
                </a:r>
                <a:endParaRPr sz="1800" b="1" dirty="0">
                  <a:latin typeface="Roboto"/>
                  <a:ea typeface="Roboto"/>
                  <a:cs typeface="Roboto"/>
                  <a:sym typeface="Roboto"/>
                </a:endParaRPr>
              </a:p>
            </p:txBody>
          </p:sp>
        </p:grpSp>
        <p:sp>
          <p:nvSpPr>
            <p:cNvPr id="1090" name="Google Shape;1090;gaff6d7fe3f_1_70"/>
            <p:cNvSpPr/>
            <p:nvPr/>
          </p:nvSpPr>
          <p:spPr>
            <a:xfrm>
              <a:off x="13087950" y="5239375"/>
              <a:ext cx="3145800" cy="1189200"/>
            </a:xfrm>
            <a:prstGeom prst="chevron">
              <a:avLst>
                <a:gd name="adj" fmla="val 50000"/>
              </a:avLst>
            </a:prstGeom>
            <a:solidFill>
              <a:srgbClr val="D83829"/>
            </a:solidFill>
            <a:ln w="19050" cap="flat" cmpd="sng">
              <a:solidFill>
                <a:srgbClr val="FFFFFF"/>
              </a:solidFill>
              <a:prstDash val="solid"/>
              <a:round/>
              <a:headEnd type="none" w="sm" len="sm"/>
              <a:tailEnd type="none" w="sm" len="sm"/>
            </a:ln>
          </p:spPr>
          <p:txBody>
            <a:bodyPr spcFirstLastPara="1" wrap="square" lIns="162525" tIns="162525" rIns="162525" bIns="162525" anchor="ctr" anchorCtr="0">
              <a:noAutofit/>
            </a:bodyPr>
            <a:lstStyle/>
            <a:p>
              <a:pPr marL="0" lvl="0" indent="0" algn="ctr" rtl="0">
                <a:spcBef>
                  <a:spcPts val="0"/>
                </a:spcBef>
                <a:spcAft>
                  <a:spcPts val="0"/>
                </a:spcAft>
                <a:buNone/>
              </a:pPr>
              <a:r>
                <a:rPr lang="it-IT" sz="2500">
                  <a:solidFill>
                    <a:srgbClr val="FFFFFF"/>
                  </a:solidFill>
                  <a:latin typeface="Roboto"/>
                  <a:ea typeface="Roboto"/>
                  <a:cs typeface="Roboto"/>
                  <a:sym typeface="Roboto"/>
                </a:rPr>
                <a:t>Publication and Profit</a:t>
              </a:r>
              <a:endParaRPr sz="2500">
                <a:solidFill>
                  <a:srgbClr val="FFFFFF"/>
                </a:solidFill>
                <a:latin typeface="Roboto"/>
                <a:ea typeface="Roboto"/>
                <a:cs typeface="Roboto"/>
                <a:sym typeface="Roboto"/>
              </a:endParaRPr>
            </a:p>
          </p:txBody>
        </p:sp>
        <p:pic>
          <p:nvPicPr>
            <p:cNvPr id="1091" name="Google Shape;1091;gaff6d7fe3f_1_70"/>
            <p:cNvPicPr preferRelativeResize="0"/>
            <p:nvPr/>
          </p:nvPicPr>
          <p:blipFill>
            <a:blip r:embed="rId10">
              <a:alphaModFix/>
            </a:blip>
            <a:stretch>
              <a:fillRect/>
            </a:stretch>
          </p:blipFill>
          <p:spPr>
            <a:xfrm>
              <a:off x="13828925" y="6530938"/>
              <a:ext cx="1228725" cy="1228725"/>
            </a:xfrm>
            <a:prstGeom prst="rect">
              <a:avLst/>
            </a:prstGeom>
            <a:noFill/>
            <a:ln>
              <a:noFill/>
            </a:ln>
          </p:spPr>
        </p:pic>
        <p:sp>
          <p:nvSpPr>
            <p:cNvPr id="1092" name="Google Shape;1092;gaff6d7fe3f_1_70"/>
            <p:cNvSpPr/>
            <p:nvPr/>
          </p:nvSpPr>
          <p:spPr>
            <a:xfrm>
              <a:off x="13631075" y="7935900"/>
              <a:ext cx="1729800" cy="501000"/>
            </a:xfrm>
            <a:prstGeom prst="roundRect">
              <a:avLst>
                <a:gd name="adj" fmla="val 50000"/>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t-IT" sz="2400" b="1"/>
                <a:t>Publisher</a:t>
              </a:r>
              <a:endParaRPr sz="2400" b="1"/>
            </a:p>
          </p:txBody>
        </p:sp>
      </p:grpSp>
    </p:spTree>
    <p:extLst>
      <p:ext uri="{BB962C8B-B14F-4D97-AF65-F5344CB8AC3E}">
        <p14:creationId xmlns:p14="http://schemas.microsoft.com/office/powerpoint/2010/main" val="3500446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Elemento grafico 15" descr="Ombrello">
            <a:extLst>
              <a:ext uri="{FF2B5EF4-FFF2-40B4-BE49-F238E27FC236}">
                <a16:creationId xmlns:a16="http://schemas.microsoft.com/office/drawing/2014/main" id="{B517D0D0-3507-9442-8281-EDEFC178EA6F}"/>
              </a:ext>
            </a:extLst>
          </p:cNvPr>
          <p:cNvPicPr>
            <a:picLocks noChangeAspect="1"/>
          </p:cNvPicPr>
          <p:nvPr/>
        </p:nvPicPr>
        <p:blipFill>
          <a:blip r:embed="rId2"/>
          <a:stretch>
            <a:fillRect/>
          </a:stretch>
        </p:blipFill>
        <p:spPr>
          <a:xfrm>
            <a:off x="2986088" y="-485775"/>
            <a:ext cx="10283825" cy="10285413"/>
          </a:xfrm>
          <a:prstGeom prst="rect">
            <a:avLst/>
          </a:prstGeom>
        </p:spPr>
      </p:pic>
      <p:sp>
        <p:nvSpPr>
          <p:cNvPr id="20" name="CasellaDiTesto 19">
            <a:extLst>
              <a:ext uri="{FF2B5EF4-FFF2-40B4-BE49-F238E27FC236}">
                <a16:creationId xmlns:a16="http://schemas.microsoft.com/office/drawing/2014/main" id="{1E6682C7-5723-424A-9C41-2352620C1D77}"/>
              </a:ext>
            </a:extLst>
          </p:cNvPr>
          <p:cNvSpPr txBox="1"/>
          <p:nvPr/>
        </p:nvSpPr>
        <p:spPr>
          <a:xfrm>
            <a:off x="3763926" y="4571999"/>
            <a:ext cx="3508744"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Access Publications</a:t>
            </a:r>
          </a:p>
        </p:txBody>
      </p:sp>
      <p:sp>
        <p:nvSpPr>
          <p:cNvPr id="22" name="CasellaDiTesto 21">
            <a:extLst>
              <a:ext uri="{FF2B5EF4-FFF2-40B4-BE49-F238E27FC236}">
                <a16:creationId xmlns:a16="http://schemas.microsoft.com/office/drawing/2014/main" id="{C2455292-C8D6-8642-86E2-B7CB20D2A17A}"/>
              </a:ext>
            </a:extLst>
          </p:cNvPr>
          <p:cNvSpPr txBox="1"/>
          <p:nvPr/>
        </p:nvSpPr>
        <p:spPr>
          <a:xfrm>
            <a:off x="4216859" y="5814065"/>
            <a:ext cx="3508744"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Access to research Data</a:t>
            </a:r>
          </a:p>
        </p:txBody>
      </p:sp>
      <p:sp>
        <p:nvSpPr>
          <p:cNvPr id="23" name="CasellaDiTesto 22">
            <a:extLst>
              <a:ext uri="{FF2B5EF4-FFF2-40B4-BE49-F238E27FC236}">
                <a16:creationId xmlns:a16="http://schemas.microsoft.com/office/drawing/2014/main" id="{F8A6EEF9-0CAD-A547-9524-A4EEEE42F728}"/>
              </a:ext>
            </a:extLst>
          </p:cNvPr>
          <p:cNvSpPr txBox="1"/>
          <p:nvPr/>
        </p:nvSpPr>
        <p:spPr>
          <a:xfrm>
            <a:off x="9190076" y="4031466"/>
            <a:ext cx="3508744"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t>
            </a:r>
            <a:b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b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Software</a:t>
            </a:r>
          </a:p>
        </p:txBody>
      </p:sp>
      <p:sp>
        <p:nvSpPr>
          <p:cNvPr id="24" name="CasellaDiTesto 23">
            <a:extLst>
              <a:ext uri="{FF2B5EF4-FFF2-40B4-BE49-F238E27FC236}">
                <a16:creationId xmlns:a16="http://schemas.microsoft.com/office/drawing/2014/main" id="{C48DAE86-B2EB-F34B-BFC5-524868C37C27}"/>
              </a:ext>
            </a:extLst>
          </p:cNvPr>
          <p:cNvSpPr txBox="1"/>
          <p:nvPr/>
        </p:nvSpPr>
        <p:spPr>
          <a:xfrm>
            <a:off x="8213060" y="5249025"/>
            <a:ext cx="3508744"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t>
            </a:r>
            <a:r>
              <a:rPr kumimoji="0" lang="it-IT" sz="3200" b="1" i="0" u="none" strike="noStrike" kern="0" cap="none" spc="0" normalizeH="0" baseline="0" noProof="0" dirty="0" err="1">
                <a:ln>
                  <a:noFill/>
                </a:ln>
                <a:solidFill>
                  <a:srgbClr val="FEFFFF"/>
                </a:solidFill>
                <a:effectLst/>
                <a:uLnTx/>
                <a:uFillTx/>
                <a:latin typeface="Helvetica Light"/>
                <a:ea typeface="+mn-ea"/>
                <a:cs typeface="+mn-cs"/>
                <a:sym typeface="Helvetica Light"/>
              </a:rPr>
              <a:t>Metodologies</a:t>
            </a:r>
            <a:endPar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endParaRPr>
          </a:p>
        </p:txBody>
      </p:sp>
      <p:sp>
        <p:nvSpPr>
          <p:cNvPr id="25" name="CasellaDiTesto 24">
            <a:extLst>
              <a:ext uri="{FF2B5EF4-FFF2-40B4-BE49-F238E27FC236}">
                <a16:creationId xmlns:a16="http://schemas.microsoft.com/office/drawing/2014/main" id="{E8CDD197-28E5-2F44-B6A1-DDABC6360538}"/>
              </a:ext>
            </a:extLst>
          </p:cNvPr>
          <p:cNvSpPr txBox="1"/>
          <p:nvPr/>
        </p:nvSpPr>
        <p:spPr>
          <a:xfrm>
            <a:off x="8504574" y="6340075"/>
            <a:ext cx="4027230"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t>
            </a:r>
            <a:r>
              <a:rPr kumimoji="0" lang="it-IT" sz="3200" b="1" i="0" u="none" strike="noStrike" kern="0" cap="none" spc="0" normalizeH="0" baseline="0" noProof="0" dirty="0" err="1">
                <a:ln>
                  <a:noFill/>
                </a:ln>
                <a:solidFill>
                  <a:srgbClr val="FEFFFF"/>
                </a:solidFill>
                <a:effectLst/>
                <a:uLnTx/>
                <a:uFillTx/>
                <a:latin typeface="Helvetica Light"/>
                <a:ea typeface="+mn-ea"/>
                <a:cs typeface="+mn-cs"/>
                <a:sym typeface="Helvetica Light"/>
              </a:rPr>
              <a:t>Workflows</a:t>
            </a: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a:t>
            </a:r>
            <a:r>
              <a:rPr kumimoji="0" lang="it-IT" sz="3200" b="1" i="0" u="none" strike="noStrike" kern="0" cap="none" spc="0" normalizeH="0" baseline="0" noProof="0" dirty="0" err="1">
                <a:ln>
                  <a:noFill/>
                </a:ln>
                <a:solidFill>
                  <a:srgbClr val="FEFFFF"/>
                </a:solidFill>
                <a:effectLst/>
                <a:uLnTx/>
                <a:uFillTx/>
                <a:latin typeface="Helvetica Light"/>
                <a:ea typeface="+mn-ea"/>
                <a:cs typeface="+mn-cs"/>
                <a:sym typeface="Helvetica Light"/>
              </a:rPr>
              <a:t>Protocols</a:t>
            </a:r>
            <a:endPar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endParaRPr>
          </a:p>
        </p:txBody>
      </p:sp>
      <p:sp>
        <p:nvSpPr>
          <p:cNvPr id="26" name="CasellaDiTesto 25">
            <a:extLst>
              <a:ext uri="{FF2B5EF4-FFF2-40B4-BE49-F238E27FC236}">
                <a16:creationId xmlns:a16="http://schemas.microsoft.com/office/drawing/2014/main" id="{DA6B4E70-7084-444F-8A8A-118D144D1D09}"/>
              </a:ext>
            </a:extLst>
          </p:cNvPr>
          <p:cNvSpPr txBox="1"/>
          <p:nvPr/>
        </p:nvSpPr>
        <p:spPr>
          <a:xfrm>
            <a:off x="4018590" y="7008336"/>
            <a:ext cx="4027230"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t>
            </a:r>
            <a:r>
              <a:rPr kumimoji="0" lang="it-IT" sz="3200" b="1" i="0" u="none" strike="noStrike" kern="0" cap="none" spc="0" normalizeH="0" baseline="0" noProof="0" dirty="0" err="1">
                <a:ln>
                  <a:noFill/>
                </a:ln>
                <a:solidFill>
                  <a:srgbClr val="FEFFFF"/>
                </a:solidFill>
                <a:effectLst/>
                <a:uLnTx/>
                <a:uFillTx/>
                <a:latin typeface="Helvetica Light"/>
                <a:ea typeface="+mn-ea"/>
                <a:cs typeface="+mn-cs"/>
                <a:sym typeface="Helvetica Light"/>
              </a:rPr>
              <a:t>Education</a:t>
            </a:r>
            <a:endPar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endParaRPr>
          </a:p>
        </p:txBody>
      </p:sp>
      <p:sp>
        <p:nvSpPr>
          <p:cNvPr id="27" name="CasellaDiTesto 26">
            <a:extLst>
              <a:ext uri="{FF2B5EF4-FFF2-40B4-BE49-F238E27FC236}">
                <a16:creationId xmlns:a16="http://schemas.microsoft.com/office/drawing/2014/main" id="{440F3D05-7C2D-D84B-803B-D635C6A3DAFA}"/>
              </a:ext>
            </a:extLst>
          </p:cNvPr>
          <p:cNvSpPr txBox="1"/>
          <p:nvPr/>
        </p:nvSpPr>
        <p:spPr>
          <a:xfrm>
            <a:off x="8644454" y="7667167"/>
            <a:ext cx="4027230"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Peer-</a:t>
            </a:r>
            <a:r>
              <a:rPr kumimoji="0" lang="it-IT" sz="3200" b="1" i="0" u="none" strike="noStrike" kern="0" cap="none" spc="0" normalizeH="0" baseline="0" noProof="0" dirty="0" err="1">
                <a:ln>
                  <a:noFill/>
                </a:ln>
                <a:solidFill>
                  <a:srgbClr val="FEFFFF"/>
                </a:solidFill>
                <a:effectLst/>
                <a:uLnTx/>
                <a:uFillTx/>
                <a:latin typeface="Helvetica Light"/>
                <a:ea typeface="+mn-ea"/>
                <a:cs typeface="+mn-cs"/>
                <a:sym typeface="Helvetica Light"/>
              </a:rPr>
              <a:t>Review</a:t>
            </a:r>
            <a:endPar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endParaRPr>
          </a:p>
        </p:txBody>
      </p:sp>
      <p:sp>
        <p:nvSpPr>
          <p:cNvPr id="28" name="CasellaDiTesto 27">
            <a:extLst>
              <a:ext uri="{FF2B5EF4-FFF2-40B4-BE49-F238E27FC236}">
                <a16:creationId xmlns:a16="http://schemas.microsoft.com/office/drawing/2014/main" id="{461BB0DA-ACB9-7A41-B55F-E5293122BD5C}"/>
              </a:ext>
            </a:extLst>
          </p:cNvPr>
          <p:cNvSpPr txBox="1"/>
          <p:nvPr/>
        </p:nvSpPr>
        <p:spPr>
          <a:xfrm>
            <a:off x="3763926" y="7715257"/>
            <a:ext cx="4027230"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Citizen </a:t>
            </a:r>
            <a:b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b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Science</a:t>
            </a:r>
          </a:p>
        </p:txBody>
      </p:sp>
      <p:sp>
        <p:nvSpPr>
          <p:cNvPr id="30" name="Rounded Rectangle 8">
            <a:extLst>
              <a:ext uri="{FF2B5EF4-FFF2-40B4-BE49-F238E27FC236}">
                <a16:creationId xmlns:a16="http://schemas.microsoft.com/office/drawing/2014/main" id="{58D7BA64-6988-D24D-81BE-6D0BBB24AA76}"/>
              </a:ext>
            </a:extLst>
          </p:cNvPr>
          <p:cNvSpPr/>
          <p:nvPr/>
        </p:nvSpPr>
        <p:spPr>
          <a:xfrm>
            <a:off x="12021882" y="1162455"/>
            <a:ext cx="3781374" cy="2039533"/>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t>Research </a:t>
            </a:r>
            <a:b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br>
            <a: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t>Integrity</a:t>
            </a:r>
          </a:p>
        </p:txBody>
      </p:sp>
      <p:sp>
        <p:nvSpPr>
          <p:cNvPr id="31" name="Rounded Rectangle 8">
            <a:extLst>
              <a:ext uri="{FF2B5EF4-FFF2-40B4-BE49-F238E27FC236}">
                <a16:creationId xmlns:a16="http://schemas.microsoft.com/office/drawing/2014/main" id="{467F417A-B57E-6B4F-8B10-69EC2CDE4551}"/>
              </a:ext>
            </a:extLst>
          </p:cNvPr>
          <p:cNvSpPr/>
          <p:nvPr/>
        </p:nvSpPr>
        <p:spPr>
          <a:xfrm>
            <a:off x="237216" y="593309"/>
            <a:ext cx="4529712" cy="2039533"/>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t>Research </a:t>
            </a:r>
            <a:b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br>
            <a: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t>Infrastructures</a:t>
            </a:r>
          </a:p>
        </p:txBody>
      </p:sp>
      <p:sp>
        <p:nvSpPr>
          <p:cNvPr id="32" name="Rounded Rectangle 8">
            <a:extLst>
              <a:ext uri="{FF2B5EF4-FFF2-40B4-BE49-F238E27FC236}">
                <a16:creationId xmlns:a16="http://schemas.microsoft.com/office/drawing/2014/main" id="{AB70A7D7-A744-5F40-95EA-20A7D434370A}"/>
              </a:ext>
            </a:extLst>
          </p:cNvPr>
          <p:cNvSpPr/>
          <p:nvPr/>
        </p:nvSpPr>
        <p:spPr>
          <a:xfrm>
            <a:off x="343304" y="6511159"/>
            <a:ext cx="3781374" cy="2039533"/>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t>Evaluation:</a:t>
            </a:r>
            <a:b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br>
            <a:r>
              <a:rPr kumimoji="0" lang="en-US" sz="4400" b="0" i="0" u="none" strike="noStrike" kern="0" cap="none" spc="0" normalizeH="0" baseline="0" noProof="0" dirty="0" err="1">
                <a:ln>
                  <a:noFill/>
                </a:ln>
                <a:solidFill>
                  <a:srgbClr val="FFFFFF"/>
                </a:solidFill>
                <a:effectLst/>
                <a:uLnTx/>
                <a:uFillTx/>
                <a:latin typeface="Helvetica Light"/>
                <a:ea typeface="+mn-ea"/>
                <a:cs typeface="+mn-cs"/>
                <a:sym typeface="Helvetica Light"/>
              </a:rPr>
              <a:t>Altmetrics</a:t>
            </a:r>
            <a:endPar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endParaRPr>
          </a:p>
        </p:txBody>
      </p:sp>
      <p:sp>
        <p:nvSpPr>
          <p:cNvPr id="33" name="CasellaDiTesto 32">
            <a:extLst>
              <a:ext uri="{FF2B5EF4-FFF2-40B4-BE49-F238E27FC236}">
                <a16:creationId xmlns:a16="http://schemas.microsoft.com/office/drawing/2014/main" id="{90F0BB0F-8661-2748-8A48-22CBF79875E8}"/>
              </a:ext>
            </a:extLst>
          </p:cNvPr>
          <p:cNvSpPr txBox="1"/>
          <p:nvPr/>
        </p:nvSpPr>
        <p:spPr>
          <a:xfrm>
            <a:off x="6373628" y="1194070"/>
            <a:ext cx="3508744" cy="157350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spcFirstLastPara="1" lIns="47625" tIns="47625" rIns="47625" bIns="47625" spcCol="3810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4800" b="1" i="0" u="none" strike="noStrike" kern="0" cap="none" spc="0" normalizeH="0" baseline="0" noProof="0" dirty="0">
                <a:ln>
                  <a:noFill/>
                </a:ln>
                <a:solidFill>
                  <a:srgbClr val="FEFFFF"/>
                </a:solidFill>
                <a:effectLst/>
                <a:uLnTx/>
                <a:uFillTx/>
                <a:latin typeface="Helvetica Light"/>
                <a:ea typeface="+mn-ea"/>
                <a:cs typeface="+mn-cs"/>
                <a:sym typeface="Helvetica Light"/>
              </a:rPr>
              <a:t>Open Science</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07"/>
        <p:cNvGrpSpPr/>
        <p:nvPr/>
      </p:nvGrpSpPr>
      <p:grpSpPr>
        <a:xfrm>
          <a:off x="0" y="0"/>
          <a:ext cx="0" cy="0"/>
          <a:chOff x="0" y="0"/>
          <a:chExt cx="0" cy="0"/>
        </a:xfrm>
      </p:grpSpPr>
      <p:sp>
        <p:nvSpPr>
          <p:cNvPr id="1108" name="Google Shape;1108;p42"/>
          <p:cNvSpPr txBox="1">
            <a:spLocks noGrp="1"/>
          </p:cNvSpPr>
          <p:nvPr>
            <p:ph type="title"/>
          </p:nvPr>
        </p:nvSpPr>
        <p:spPr>
          <a:xfrm>
            <a:off x="1719290" y="3995937"/>
            <a:ext cx="12889433" cy="1668016"/>
          </a:xfrm>
          <a:prstGeom prst="rect">
            <a:avLst/>
          </a:prstGeom>
          <a:solidFill>
            <a:srgbClr val="28288C"/>
          </a:solidFill>
          <a:ln>
            <a:noFill/>
          </a:ln>
        </p:spPr>
        <p:txBody>
          <a:bodyPr spcFirstLastPara="1" wrap="square" lIns="81625" tIns="40825" rIns="81625" bIns="40825" anchor="ctr" anchorCtr="0">
            <a:noAutofit/>
          </a:bodyPr>
          <a:lstStyle/>
          <a:p>
            <a:pPr marL="0" lvl="0" indent="0" algn="ctr" rtl="0">
              <a:lnSpc>
                <a:spcPct val="100000"/>
              </a:lnSpc>
              <a:spcBef>
                <a:spcPts val="0"/>
              </a:spcBef>
              <a:spcAft>
                <a:spcPts val="0"/>
              </a:spcAft>
              <a:buClr>
                <a:schemeClr val="lt1"/>
              </a:buClr>
              <a:buSzPts val="8000"/>
              <a:buFont typeface="Arial"/>
              <a:buNone/>
            </a:pPr>
            <a:r>
              <a:rPr lang="it-IT"/>
              <a:t>OPEN ACCESS</a:t>
            </a:r>
            <a:endParaRPr/>
          </a:p>
        </p:txBody>
      </p:sp>
      <p:sp>
        <p:nvSpPr>
          <p:cNvPr id="1110" name="Google Shape;1110;p42"/>
          <p:cNvSpPr txBox="1">
            <a:spLocks noGrp="1"/>
          </p:cNvSpPr>
          <p:nvPr>
            <p:ph type="body" idx="2"/>
          </p:nvPr>
        </p:nvSpPr>
        <p:spPr>
          <a:xfrm>
            <a:off x="1719290" y="5652127"/>
            <a:ext cx="12889433" cy="2309459"/>
          </a:xfrm>
          <a:prstGeom prst="rect">
            <a:avLst/>
          </a:prstGeom>
          <a:noFill/>
          <a:ln>
            <a:noFill/>
          </a:ln>
        </p:spPr>
        <p:txBody>
          <a:bodyPr spcFirstLastPara="1" wrap="square" lIns="91425" tIns="45700" rIns="91425" bIns="45700" anchor="t" anchorCtr="0">
            <a:normAutofit fontScale="70000" lnSpcReduction="20000"/>
          </a:bodyPr>
          <a:lstStyle/>
          <a:p>
            <a:pPr lvl="0"/>
            <a:r>
              <a:rPr lang="it-IT" dirty="0"/>
              <a:t>Per i testi e i dati?</a:t>
            </a:r>
            <a:endParaRPr dirty="0"/>
          </a:p>
          <a:p>
            <a:pPr marL="238115" lvl="0" indent="0" algn="ctr" rtl="0">
              <a:lnSpc>
                <a:spcPct val="80000"/>
              </a:lnSpc>
              <a:spcBef>
                <a:spcPts val="4437"/>
              </a:spcBef>
              <a:spcAft>
                <a:spcPts val="0"/>
              </a:spcAft>
              <a:buClr>
                <a:srgbClr val="28288C"/>
              </a:buClr>
              <a:buSzPts val="3338"/>
              <a:buFont typeface="Arial"/>
              <a:buNone/>
            </a:pPr>
            <a:br>
              <a:rPr lang="it-IT" sz="4450" dirty="0"/>
            </a:br>
            <a:br>
              <a:rPr lang="it-IT" sz="1774" dirty="0"/>
            </a:br>
            <a:endParaRPr sz="1774" dirty="0"/>
          </a:p>
        </p:txBody>
      </p:sp>
      <p:sp>
        <p:nvSpPr>
          <p:cNvPr id="3" name="Segnaposto testo 2">
            <a:extLst>
              <a:ext uri="{FF2B5EF4-FFF2-40B4-BE49-F238E27FC236}">
                <a16:creationId xmlns:a16="http://schemas.microsoft.com/office/drawing/2014/main" id="{5E9BF633-3450-0C40-9EC0-8FBA61080410}"/>
              </a:ext>
            </a:extLst>
          </p:cNvPr>
          <p:cNvSpPr>
            <a:spLocks noGrp="1"/>
          </p:cNvSpPr>
          <p:nvPr>
            <p:ph type="body" idx="1"/>
          </p:nvPr>
        </p:nvSpPr>
        <p:spPr/>
        <p:txBody>
          <a:bodyPr/>
          <a:lstStyle/>
          <a:p>
            <a:r>
              <a:rPr lang="it-IT" dirty="0"/>
              <a:t>Che cosa vuol dire</a:t>
            </a:r>
          </a:p>
        </p:txBody>
      </p:sp>
    </p:spTree>
    <p:extLst>
      <p:ext uri="{BB962C8B-B14F-4D97-AF65-F5344CB8AC3E}">
        <p14:creationId xmlns:p14="http://schemas.microsoft.com/office/powerpoint/2010/main" val="116318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14"/>
        <p:cNvGrpSpPr/>
        <p:nvPr/>
      </p:nvGrpSpPr>
      <p:grpSpPr>
        <a:xfrm>
          <a:off x="0" y="0"/>
          <a:ext cx="0" cy="0"/>
          <a:chOff x="0" y="0"/>
          <a:chExt cx="0" cy="0"/>
        </a:xfrm>
      </p:grpSpPr>
      <p:sp>
        <p:nvSpPr>
          <p:cNvPr id="1115" name="Google Shape;1115;p43"/>
          <p:cNvSpPr txBox="1">
            <a:spLocks noGrp="1"/>
          </p:cNvSpPr>
          <p:nvPr>
            <p:ph type="body" idx="1"/>
          </p:nvPr>
        </p:nvSpPr>
        <p:spPr>
          <a:xfrm>
            <a:off x="508000" y="372533"/>
            <a:ext cx="14986000" cy="7653866"/>
          </a:xfrm>
          <a:prstGeom prst="rect">
            <a:avLst/>
          </a:prstGeom>
          <a:noFill/>
          <a:ln>
            <a:noFill/>
          </a:ln>
        </p:spPr>
        <p:txBody>
          <a:bodyPr spcFirstLastPara="1" wrap="square" lIns="0" tIns="0" rIns="0" bIns="0" anchor="ctr" anchorCtr="0">
            <a:normAutofit lnSpcReduction="10000"/>
          </a:bodyPr>
          <a:lstStyle/>
          <a:p>
            <a:pPr marL="228600" lvl="0" indent="0" algn="ctr" rtl="0">
              <a:lnSpc>
                <a:spcPct val="120000"/>
              </a:lnSpc>
              <a:spcBef>
                <a:spcPts val="0"/>
              </a:spcBef>
              <a:spcAft>
                <a:spcPts val="0"/>
              </a:spcAft>
              <a:buClr>
                <a:schemeClr val="lt1"/>
              </a:buClr>
              <a:buSzPts val="7978"/>
              <a:buFont typeface="Helvetica Neue"/>
              <a:buNone/>
            </a:pPr>
            <a:r>
              <a:rPr lang="it-IT" sz="10637" b="1" dirty="0"/>
              <a:t>Open Access</a:t>
            </a:r>
            <a:endParaRPr dirty="0"/>
          </a:p>
          <a:p>
            <a:pPr marL="228600" lvl="0" indent="0">
              <a:lnSpc>
                <a:spcPct val="120000"/>
              </a:lnSpc>
              <a:buSzPts val="6105"/>
            </a:pPr>
            <a:r>
              <a:rPr lang="it-IT" sz="8140" dirty="0"/>
              <a:t>Significa «accesso online </a:t>
            </a:r>
            <a:br>
              <a:rPr lang="it-IT" sz="8140" dirty="0"/>
            </a:br>
            <a:r>
              <a:rPr lang="it-IT" sz="8140" dirty="0"/>
              <a:t>libero e senza restrizioni ai risultati della ricerca»</a:t>
            </a:r>
            <a:br>
              <a:rPr lang="it-IT" sz="8140" dirty="0"/>
            </a:br>
            <a:r>
              <a:rPr lang="it-IT" sz="8140" dirty="0"/>
              <a:t>(testi e dati ma anche altro!)</a:t>
            </a:r>
            <a:endParaRPr sz="8880" dirty="0"/>
          </a:p>
        </p:txBody>
      </p:sp>
      <p:pic>
        <p:nvPicPr>
          <p:cNvPr id="1116" name="Google Shape;1116;p43"/>
          <p:cNvPicPr preferRelativeResize="0"/>
          <p:nvPr/>
        </p:nvPicPr>
        <p:blipFill>
          <a:blip r:embed="rId3">
            <a:alphaModFix/>
          </a:blip>
          <a:stretch>
            <a:fillRect/>
          </a:stretch>
        </p:blipFill>
        <p:spPr>
          <a:xfrm>
            <a:off x="14107277" y="176825"/>
            <a:ext cx="1930050" cy="2731200"/>
          </a:xfrm>
          <a:prstGeom prst="rect">
            <a:avLst/>
          </a:prstGeom>
          <a:noFill/>
          <a:ln>
            <a:noFill/>
          </a:ln>
        </p:spPr>
      </p:pic>
    </p:spTree>
    <p:extLst>
      <p:ext uri="{BB962C8B-B14F-4D97-AF65-F5344CB8AC3E}">
        <p14:creationId xmlns:p14="http://schemas.microsoft.com/office/powerpoint/2010/main" val="2571917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25"/>
        <p:cNvGrpSpPr/>
        <p:nvPr/>
      </p:nvGrpSpPr>
      <p:grpSpPr>
        <a:xfrm>
          <a:off x="0" y="0"/>
          <a:ext cx="0" cy="0"/>
          <a:chOff x="0" y="0"/>
          <a:chExt cx="0" cy="0"/>
        </a:xfrm>
      </p:grpSpPr>
      <p:sp>
        <p:nvSpPr>
          <p:cNvPr id="1126" name="Google Shape;1126;p45"/>
          <p:cNvSpPr txBox="1">
            <a:spLocks noGrp="1"/>
          </p:cNvSpPr>
          <p:nvPr>
            <p:ph type="body" idx="1"/>
          </p:nvPr>
        </p:nvSpPr>
        <p:spPr>
          <a:xfrm>
            <a:off x="3809999" y="1422985"/>
            <a:ext cx="8636001" cy="7058863"/>
          </a:xfrm>
          <a:prstGeom prst="rect">
            <a:avLst/>
          </a:prstGeom>
          <a:noFill/>
          <a:ln>
            <a:noFill/>
          </a:ln>
        </p:spPr>
        <p:txBody>
          <a:bodyPr spcFirstLastPara="1" wrap="square" lIns="0" tIns="0" rIns="0" bIns="0" anchor="ctr" anchorCtr="0">
            <a:normAutofit fontScale="92500" lnSpcReduction="20000"/>
          </a:bodyPr>
          <a:lstStyle/>
          <a:p>
            <a:pPr marL="0" lvl="0" indent="0" algn="ctr" rtl="0">
              <a:lnSpc>
                <a:spcPct val="100000"/>
              </a:lnSpc>
              <a:spcBef>
                <a:spcPts val="0"/>
              </a:spcBef>
              <a:spcAft>
                <a:spcPts val="0"/>
              </a:spcAft>
              <a:buClr>
                <a:schemeClr val="accent2"/>
              </a:buClr>
              <a:buSzPts val="6600"/>
              <a:buFont typeface="Helvetica Neue"/>
              <a:buNone/>
            </a:pPr>
            <a:r>
              <a:rPr lang="it-IT" dirty="0"/>
              <a:t>Come possiamo dare accesso aperto alla produzione scientifica? Attraverso un </a:t>
            </a:r>
            <a:r>
              <a:rPr lang="it-IT" dirty="0" err="1">
                <a:solidFill>
                  <a:srgbClr val="FF0000"/>
                </a:solidFill>
              </a:rPr>
              <a:t>Repository</a:t>
            </a:r>
            <a:endParaRPr dirty="0">
              <a:solidFill>
                <a:srgbClr val="FF0000"/>
              </a:solidFill>
            </a:endParaRPr>
          </a:p>
        </p:txBody>
      </p:sp>
    </p:spTree>
    <p:extLst>
      <p:ext uri="{BB962C8B-B14F-4D97-AF65-F5344CB8AC3E}">
        <p14:creationId xmlns:p14="http://schemas.microsoft.com/office/powerpoint/2010/main" val="623205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30"/>
        <p:cNvGrpSpPr/>
        <p:nvPr/>
      </p:nvGrpSpPr>
      <p:grpSpPr>
        <a:xfrm>
          <a:off x="0" y="0"/>
          <a:ext cx="0" cy="0"/>
          <a:chOff x="0" y="0"/>
          <a:chExt cx="0" cy="0"/>
        </a:xfrm>
      </p:grpSpPr>
      <p:sp>
        <p:nvSpPr>
          <p:cNvPr id="1131" name="Google Shape;1131;p46"/>
          <p:cNvSpPr txBox="1">
            <a:spLocks noGrp="1"/>
          </p:cNvSpPr>
          <p:nvPr>
            <p:ph type="body" idx="2"/>
          </p:nvPr>
        </p:nvSpPr>
        <p:spPr>
          <a:xfrm>
            <a:off x="412800" y="1427925"/>
            <a:ext cx="10036800" cy="4059000"/>
          </a:xfrm>
          <a:prstGeom prst="rect">
            <a:avLst/>
          </a:prstGeom>
          <a:noFill/>
          <a:ln>
            <a:noFill/>
          </a:ln>
        </p:spPr>
        <p:txBody>
          <a:bodyPr spcFirstLastPara="1" wrap="square" lIns="0" tIns="180000" rIns="0" bIns="180000" anchor="t" anchorCtr="0">
            <a:normAutofit fontScale="92500"/>
          </a:bodyPr>
          <a:lstStyle/>
          <a:p>
            <a:pPr defTabSz="547673">
              <a:defRPr/>
            </a:pPr>
            <a:r>
              <a:rPr lang="fr-LU" sz="4000" dirty="0">
                <a:solidFill>
                  <a:schemeClr val="accent2">
                    <a:lumMod val="75000"/>
                  </a:schemeClr>
                </a:solidFill>
                <a:sym typeface="Helvetica Light"/>
              </a:rPr>
              <a:t>Un </a:t>
            </a:r>
            <a:r>
              <a:rPr lang="fr-LU" sz="4000" dirty="0" err="1">
                <a:solidFill>
                  <a:schemeClr val="accent2">
                    <a:lumMod val="75000"/>
                  </a:schemeClr>
                </a:solidFill>
                <a:sym typeface="Helvetica Light"/>
              </a:rPr>
              <a:t>repository</a:t>
            </a:r>
            <a:r>
              <a:rPr lang="fr-LU" sz="4000" dirty="0">
                <a:solidFill>
                  <a:schemeClr val="accent2">
                    <a:lumMod val="75000"/>
                  </a:schemeClr>
                </a:solidFill>
                <a:sym typeface="Helvetica Light"/>
              </a:rPr>
              <a:t> </a:t>
            </a:r>
            <a:r>
              <a:rPr lang="fr-LU" sz="4000" dirty="0" err="1">
                <a:solidFill>
                  <a:schemeClr val="accent2">
                    <a:lumMod val="75000"/>
                  </a:schemeClr>
                </a:solidFill>
                <a:sym typeface="Helvetica Light"/>
              </a:rPr>
              <a:t>archivia</a:t>
            </a:r>
            <a:r>
              <a:rPr lang="fr-LU" sz="4000" dirty="0">
                <a:solidFill>
                  <a:schemeClr val="accent2">
                    <a:lumMod val="75000"/>
                  </a:schemeClr>
                </a:solidFill>
                <a:sym typeface="Helvetica Light"/>
              </a:rPr>
              <a:t> </a:t>
            </a:r>
            <a:r>
              <a:rPr lang="fr-LU" sz="4000" dirty="0" err="1">
                <a:solidFill>
                  <a:schemeClr val="accent2">
                    <a:lumMod val="75000"/>
                  </a:schemeClr>
                </a:solidFill>
                <a:sym typeface="Helvetica Light"/>
              </a:rPr>
              <a:t>oggetti</a:t>
            </a:r>
            <a:r>
              <a:rPr lang="fr-LU" sz="4000" dirty="0">
                <a:solidFill>
                  <a:schemeClr val="accent2">
                    <a:lumMod val="75000"/>
                  </a:schemeClr>
                </a:solidFill>
                <a:sym typeface="Helvetica Light"/>
              </a:rPr>
              <a:t> </a:t>
            </a:r>
            <a:r>
              <a:rPr lang="fr-LU" sz="4000" dirty="0" err="1">
                <a:solidFill>
                  <a:schemeClr val="accent2">
                    <a:lumMod val="75000"/>
                  </a:schemeClr>
                </a:solidFill>
                <a:sym typeface="Helvetica Light"/>
              </a:rPr>
              <a:t>digitali</a:t>
            </a:r>
            <a:r>
              <a:rPr lang="fr-LU" sz="4000" dirty="0">
                <a:solidFill>
                  <a:schemeClr val="accent2">
                    <a:lumMod val="75000"/>
                  </a:schemeClr>
                </a:solidFill>
                <a:sym typeface="Helvetica Light"/>
              </a:rPr>
              <a:t> Open Access </a:t>
            </a:r>
            <a:r>
              <a:rPr lang="fr-LU" sz="4000" dirty="0" err="1">
                <a:solidFill>
                  <a:schemeClr val="accent2">
                    <a:lumMod val="75000"/>
                  </a:schemeClr>
                </a:solidFill>
                <a:sym typeface="Helvetica Light"/>
              </a:rPr>
              <a:t>rendendoli</a:t>
            </a:r>
            <a:r>
              <a:rPr lang="fr-LU" sz="4000" dirty="0">
                <a:solidFill>
                  <a:schemeClr val="accent2">
                    <a:lumMod val="75000"/>
                  </a:schemeClr>
                </a:solidFill>
                <a:sym typeface="Helvetica Light"/>
              </a:rPr>
              <a:t> </a:t>
            </a:r>
            <a:r>
              <a:rPr lang="fr-LU" sz="4000" dirty="0" err="1">
                <a:solidFill>
                  <a:schemeClr val="accent2">
                    <a:lumMod val="75000"/>
                  </a:schemeClr>
                </a:solidFill>
                <a:sym typeface="Helvetica Light"/>
              </a:rPr>
              <a:t>disponibili</a:t>
            </a:r>
            <a:r>
              <a:rPr lang="fr-LU" sz="4000" dirty="0">
                <a:solidFill>
                  <a:schemeClr val="accent2">
                    <a:lumMod val="75000"/>
                  </a:schemeClr>
                </a:solidFill>
                <a:sym typeface="Helvetica Light"/>
              </a:rPr>
              <a:t> e </a:t>
            </a:r>
            <a:r>
              <a:rPr lang="fr-LU" sz="4000" dirty="0" err="1">
                <a:solidFill>
                  <a:schemeClr val="accent2">
                    <a:lumMod val="75000"/>
                  </a:schemeClr>
                </a:solidFill>
                <a:sym typeface="Helvetica Light"/>
              </a:rPr>
              <a:t>scaricabili</a:t>
            </a:r>
            <a:r>
              <a:rPr lang="fr-LU" sz="4000" dirty="0">
                <a:solidFill>
                  <a:schemeClr val="accent2">
                    <a:lumMod val="75000"/>
                  </a:schemeClr>
                </a:solidFill>
                <a:sym typeface="Helvetica Light"/>
              </a:rPr>
              <a:t>, </a:t>
            </a:r>
            <a:r>
              <a:rPr lang="fr-LU" sz="4000" dirty="0" err="1">
                <a:solidFill>
                  <a:schemeClr val="accent2">
                    <a:lumMod val="75000"/>
                  </a:schemeClr>
                </a:solidFill>
                <a:sym typeface="Helvetica Light"/>
              </a:rPr>
              <a:t>è</a:t>
            </a:r>
            <a:r>
              <a:rPr lang="fr-LU" sz="4000" dirty="0">
                <a:solidFill>
                  <a:schemeClr val="accent2">
                    <a:lumMod val="75000"/>
                  </a:schemeClr>
                </a:solidFill>
                <a:sym typeface="Helvetica Light"/>
              </a:rPr>
              <a:t> </a:t>
            </a:r>
            <a:r>
              <a:rPr lang="fr-LU" sz="4000" dirty="0" err="1">
                <a:solidFill>
                  <a:schemeClr val="accent2">
                    <a:lumMod val="75000"/>
                  </a:schemeClr>
                </a:solidFill>
                <a:sym typeface="Helvetica Light"/>
              </a:rPr>
              <a:t>accessibile</a:t>
            </a:r>
            <a:r>
              <a:rPr lang="fr-LU" sz="4000" dirty="0">
                <a:solidFill>
                  <a:schemeClr val="accent2">
                    <a:lumMod val="75000"/>
                  </a:schemeClr>
                </a:solidFill>
                <a:sym typeface="Helvetica Light"/>
              </a:rPr>
              <a:t> </a:t>
            </a:r>
            <a:r>
              <a:rPr lang="fr-LU" sz="4000" dirty="0" err="1">
                <a:solidFill>
                  <a:schemeClr val="accent2">
                    <a:lumMod val="75000"/>
                  </a:schemeClr>
                </a:solidFill>
                <a:sym typeface="Helvetica Light"/>
              </a:rPr>
              <a:t>ed</a:t>
            </a:r>
            <a:r>
              <a:rPr lang="fr-LU" sz="4000" dirty="0">
                <a:solidFill>
                  <a:schemeClr val="accent2">
                    <a:lumMod val="75000"/>
                  </a:schemeClr>
                </a:solidFill>
                <a:sym typeface="Helvetica Light"/>
              </a:rPr>
              <a:t> </a:t>
            </a:r>
            <a:r>
              <a:rPr lang="fr-LU" sz="4000" dirty="0" err="1">
                <a:solidFill>
                  <a:schemeClr val="accent2">
                    <a:lumMod val="75000"/>
                  </a:schemeClr>
                </a:solidFill>
                <a:sym typeface="Helvetica Light"/>
              </a:rPr>
              <a:t>interoperabile</a:t>
            </a:r>
            <a:r>
              <a:rPr lang="fr-LU" sz="4000" dirty="0">
                <a:solidFill>
                  <a:schemeClr val="accent2">
                    <a:lumMod val="75000"/>
                  </a:schemeClr>
                </a:solidFill>
                <a:sym typeface="Helvetica Light"/>
              </a:rPr>
              <a:t> </a:t>
            </a:r>
            <a:r>
              <a:rPr lang="fr-LU" sz="4000" dirty="0" err="1">
                <a:solidFill>
                  <a:schemeClr val="accent2">
                    <a:lumMod val="75000"/>
                  </a:schemeClr>
                </a:solidFill>
                <a:sym typeface="Helvetica Light"/>
              </a:rPr>
              <a:t>attraverso</a:t>
            </a:r>
            <a:r>
              <a:rPr lang="fr-LU" sz="4000" dirty="0">
                <a:solidFill>
                  <a:schemeClr val="accent2">
                    <a:lumMod val="75000"/>
                  </a:schemeClr>
                </a:solidFill>
                <a:sym typeface="Helvetica Light"/>
              </a:rPr>
              <a:t> un </a:t>
            </a:r>
            <a:r>
              <a:rPr lang="fr-LU" sz="4000" dirty="0" err="1">
                <a:solidFill>
                  <a:schemeClr val="accent2">
                    <a:lumMod val="75000"/>
                  </a:schemeClr>
                </a:solidFill>
                <a:sym typeface="Helvetica Light"/>
              </a:rPr>
              <a:t>protocollo</a:t>
            </a:r>
            <a:r>
              <a:rPr lang="fr-LU" sz="4000" dirty="0">
                <a:solidFill>
                  <a:schemeClr val="accent2">
                    <a:lumMod val="75000"/>
                  </a:schemeClr>
                </a:solidFill>
                <a:sym typeface="Helvetica Light"/>
              </a:rPr>
              <a:t> OAI-PMH e </a:t>
            </a:r>
            <a:r>
              <a:rPr lang="fr-LU" sz="4000" dirty="0" err="1">
                <a:solidFill>
                  <a:schemeClr val="accent2">
                    <a:lumMod val="75000"/>
                  </a:schemeClr>
                </a:solidFill>
                <a:sym typeface="Helvetica Light"/>
              </a:rPr>
              <a:t>implementa</a:t>
            </a:r>
            <a:r>
              <a:rPr lang="fr-LU" sz="4000" dirty="0">
                <a:solidFill>
                  <a:schemeClr val="accent2">
                    <a:lumMod val="75000"/>
                  </a:schemeClr>
                </a:solidFill>
                <a:sym typeface="Helvetica Light"/>
              </a:rPr>
              <a:t> </a:t>
            </a:r>
            <a:r>
              <a:rPr lang="fr-LU" sz="4000" dirty="0" err="1">
                <a:solidFill>
                  <a:schemeClr val="accent2">
                    <a:lumMod val="75000"/>
                  </a:schemeClr>
                </a:solidFill>
                <a:sym typeface="Helvetica Light"/>
              </a:rPr>
              <a:t>una</a:t>
            </a:r>
            <a:r>
              <a:rPr lang="fr-LU" sz="4000" dirty="0">
                <a:solidFill>
                  <a:schemeClr val="accent2">
                    <a:lumMod val="75000"/>
                  </a:schemeClr>
                </a:solidFill>
                <a:sym typeface="Helvetica Light"/>
              </a:rPr>
              <a:t> </a:t>
            </a:r>
            <a:r>
              <a:rPr lang="fr-LU" sz="4000" b="1" dirty="0" err="1">
                <a:solidFill>
                  <a:schemeClr val="accent2">
                    <a:lumMod val="75000"/>
                  </a:schemeClr>
                </a:solidFill>
                <a:sym typeface="Helvetica Light"/>
              </a:rPr>
              <a:t>politica</a:t>
            </a:r>
            <a:r>
              <a:rPr lang="fr-LU" sz="4000" b="1" dirty="0">
                <a:solidFill>
                  <a:schemeClr val="accent2">
                    <a:lumMod val="75000"/>
                  </a:schemeClr>
                </a:solidFill>
                <a:sym typeface="Helvetica Light"/>
              </a:rPr>
              <a:t> di </a:t>
            </a:r>
            <a:r>
              <a:rPr lang="fr-LU" sz="4000" b="1" dirty="0" err="1">
                <a:solidFill>
                  <a:schemeClr val="accent2">
                    <a:lumMod val="75000"/>
                  </a:schemeClr>
                </a:solidFill>
                <a:sym typeface="Helvetica Light"/>
              </a:rPr>
              <a:t>archiviazione</a:t>
            </a:r>
            <a:r>
              <a:rPr lang="fr-LU" sz="4000" b="1" dirty="0">
                <a:solidFill>
                  <a:schemeClr val="accent2">
                    <a:lumMod val="75000"/>
                  </a:schemeClr>
                </a:solidFill>
                <a:sym typeface="Helvetica Light"/>
              </a:rPr>
              <a:t> a </a:t>
            </a:r>
            <a:r>
              <a:rPr lang="fr-LU" sz="4000" b="1" dirty="0" err="1">
                <a:solidFill>
                  <a:schemeClr val="accent2">
                    <a:lumMod val="75000"/>
                  </a:schemeClr>
                </a:solidFill>
                <a:sym typeface="Helvetica Light"/>
              </a:rPr>
              <a:t>lungo</a:t>
            </a:r>
            <a:r>
              <a:rPr lang="fr-LU" sz="4000" b="1" dirty="0">
                <a:solidFill>
                  <a:schemeClr val="accent2">
                    <a:lumMod val="75000"/>
                  </a:schemeClr>
                </a:solidFill>
                <a:sym typeface="Helvetica Light"/>
              </a:rPr>
              <a:t> termine</a:t>
            </a:r>
          </a:p>
        </p:txBody>
      </p:sp>
      <p:sp>
        <p:nvSpPr>
          <p:cNvPr id="1132" name="Google Shape;1132;p46"/>
          <p:cNvSpPr txBox="1"/>
          <p:nvPr/>
        </p:nvSpPr>
        <p:spPr>
          <a:xfrm>
            <a:off x="711200" y="338668"/>
            <a:ext cx="13530416" cy="114535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4500"/>
              <a:buFont typeface="Helvetica Neue"/>
              <a:buNone/>
            </a:pPr>
            <a:r>
              <a:rPr lang="it-IT" sz="6000" b="1" i="0" u="none" strike="noStrike" cap="none">
                <a:solidFill>
                  <a:schemeClr val="accent1"/>
                </a:solidFill>
                <a:latin typeface="Helvetica Neue"/>
                <a:ea typeface="Helvetica Neue"/>
                <a:cs typeface="Helvetica Neue"/>
                <a:sym typeface="Helvetica Neue"/>
              </a:rPr>
              <a:t>Repository Open Access</a:t>
            </a:r>
            <a:endParaRPr/>
          </a:p>
        </p:txBody>
      </p:sp>
      <p:sp>
        <p:nvSpPr>
          <p:cNvPr id="1133" name="Google Shape;1133;p46"/>
          <p:cNvSpPr txBox="1"/>
          <p:nvPr/>
        </p:nvSpPr>
        <p:spPr>
          <a:xfrm>
            <a:off x="578196" y="5071685"/>
            <a:ext cx="11924145" cy="3087900"/>
          </a:xfrm>
          <a:prstGeom prst="rect">
            <a:avLst/>
          </a:prstGeom>
          <a:noFill/>
          <a:ln>
            <a:noFill/>
          </a:ln>
        </p:spPr>
        <p:txBody>
          <a:bodyPr spcFirstLastPara="1" wrap="square" lIns="0" tIns="180000" rIns="0" bIns="180000" anchor="t" anchorCtr="0">
            <a:noAutofit/>
          </a:bodyPr>
          <a:lstStyle/>
          <a:p>
            <a:pPr marL="0" marR="0" lvl="0" indent="0" algn="l" rtl="0">
              <a:lnSpc>
                <a:spcPct val="100000"/>
              </a:lnSpc>
              <a:spcBef>
                <a:spcPts val="0"/>
              </a:spcBef>
              <a:spcAft>
                <a:spcPts val="0"/>
              </a:spcAft>
              <a:buClr>
                <a:srgbClr val="2D3293"/>
              </a:buClr>
              <a:buSzPts val="3300"/>
              <a:buFont typeface="Open Sans SemiBold"/>
              <a:buNone/>
            </a:pPr>
            <a:r>
              <a:rPr lang="it-IT" sz="4400" b="1" i="0" u="none" strike="noStrike" cap="none" dirty="0">
                <a:solidFill>
                  <a:srgbClr val="2D3293"/>
                </a:solidFill>
                <a:latin typeface="Open Sans SemiBold"/>
                <a:ea typeface="Open Sans SemiBold"/>
                <a:cs typeface="Open Sans SemiBold"/>
                <a:sym typeface="Open Sans SemiBold"/>
              </a:rPr>
              <a:t>Come posso scegliere un giusto </a:t>
            </a:r>
            <a:r>
              <a:rPr lang="it-IT" sz="4400" b="1" i="0" u="none" strike="noStrike" cap="none" dirty="0" err="1">
                <a:solidFill>
                  <a:srgbClr val="2D3293"/>
                </a:solidFill>
                <a:latin typeface="Open Sans SemiBold"/>
                <a:ea typeface="Open Sans SemiBold"/>
                <a:cs typeface="Open Sans SemiBold"/>
                <a:sym typeface="Open Sans SemiBold"/>
              </a:rPr>
              <a:t>repository</a:t>
            </a:r>
            <a:r>
              <a:rPr lang="it-IT" sz="4400" b="1" i="0" u="none" strike="noStrike" cap="none" dirty="0">
                <a:solidFill>
                  <a:srgbClr val="2D3293"/>
                </a:solidFill>
                <a:latin typeface="Open Sans SemiBold"/>
                <a:ea typeface="Open Sans SemiBold"/>
                <a:cs typeface="Open Sans SemiBold"/>
                <a:sym typeface="Open Sans SemiBold"/>
              </a:rPr>
              <a:t>?</a:t>
            </a:r>
            <a:endParaRPr dirty="0"/>
          </a:p>
          <a:p>
            <a:pPr marL="0" marR="0" lvl="0" indent="0" algn="l" rtl="0">
              <a:lnSpc>
                <a:spcPct val="100000"/>
              </a:lnSpc>
              <a:spcBef>
                <a:spcPts val="0"/>
              </a:spcBef>
              <a:spcAft>
                <a:spcPts val="0"/>
              </a:spcAft>
              <a:buClr>
                <a:srgbClr val="1D66B2"/>
              </a:buClr>
              <a:buSzPts val="2400"/>
              <a:buFont typeface="Helvetica Neue"/>
              <a:buNone/>
            </a:pPr>
            <a:r>
              <a:rPr lang="it-IT" sz="3200" b="0" i="0" u="none" strike="noStrike" cap="none" dirty="0" err="1">
                <a:solidFill>
                  <a:srgbClr val="1D66B2"/>
                </a:solidFill>
                <a:latin typeface="Helvetica Neue"/>
                <a:ea typeface="Helvetica Neue"/>
                <a:cs typeface="Helvetica Neue"/>
                <a:sym typeface="Helvetica Neue"/>
              </a:rPr>
              <a:t>Repositories</a:t>
            </a:r>
            <a:r>
              <a:rPr lang="it-IT" sz="3200" b="0" i="0" u="none" strike="noStrike" cap="none" dirty="0">
                <a:solidFill>
                  <a:srgbClr val="1D66B2"/>
                </a:solidFill>
                <a:latin typeface="Helvetica Neue"/>
                <a:ea typeface="Helvetica Neue"/>
                <a:cs typeface="Helvetica Neue"/>
                <a:sym typeface="Helvetica Neue"/>
              </a:rPr>
              <a:t> di </a:t>
            </a:r>
            <a:r>
              <a:rPr lang="it-IT" sz="3200" b="1" i="0" u="none" strike="noStrike" cap="none" dirty="0">
                <a:solidFill>
                  <a:srgbClr val="1D66B2"/>
                </a:solidFill>
                <a:latin typeface="Helvetica Neue"/>
                <a:ea typeface="Helvetica Neue"/>
                <a:cs typeface="Helvetica Neue"/>
                <a:sym typeface="Helvetica Neue"/>
              </a:rPr>
              <a:t>letteratura</a:t>
            </a:r>
            <a:r>
              <a:rPr lang="it-IT" sz="3200" b="0" i="0" u="none" strike="noStrike" cap="none" dirty="0">
                <a:solidFill>
                  <a:srgbClr val="1D66B2"/>
                </a:solidFill>
                <a:latin typeface="Helvetica Neue"/>
                <a:ea typeface="Helvetica Neue"/>
                <a:cs typeface="Helvetica Neue"/>
                <a:sym typeface="Helvetica Neue"/>
              </a:rPr>
              <a:t>: Open Access </a:t>
            </a:r>
            <a:r>
              <a:rPr lang="it-IT" sz="3200" b="0" i="0" u="none" strike="noStrike" cap="none" dirty="0" err="1">
                <a:solidFill>
                  <a:srgbClr val="1D66B2"/>
                </a:solidFill>
                <a:latin typeface="Helvetica Neue"/>
                <a:ea typeface="Helvetica Neue"/>
                <a:cs typeface="Helvetica Neue"/>
                <a:sym typeface="Helvetica Neue"/>
              </a:rPr>
              <a:t>Repository</a:t>
            </a:r>
            <a:r>
              <a:rPr lang="it-IT" sz="3200" b="0" i="0" u="none" strike="noStrike" cap="none" dirty="0">
                <a:solidFill>
                  <a:srgbClr val="1D66B2"/>
                </a:solidFill>
                <a:latin typeface="Helvetica Neue"/>
                <a:ea typeface="Helvetica Neue"/>
                <a:cs typeface="Helvetica Neue"/>
                <a:sym typeface="Helvetica Neue"/>
              </a:rPr>
              <a:t> Directory</a:t>
            </a:r>
            <a:br>
              <a:rPr lang="it-IT" sz="3200" b="0" i="0" u="none" strike="noStrike" cap="none" dirty="0">
                <a:solidFill>
                  <a:srgbClr val="1D66B2"/>
                </a:solidFill>
                <a:latin typeface="Helvetica Neue"/>
                <a:ea typeface="Helvetica Neue"/>
                <a:cs typeface="Helvetica Neue"/>
                <a:sym typeface="Helvetica Neue"/>
              </a:rPr>
            </a:br>
            <a:r>
              <a:rPr lang="it-IT" sz="3200" u="sng" dirty="0">
                <a:solidFill>
                  <a:schemeClr val="hlink"/>
                </a:solidFill>
                <a:latin typeface="Helvetica Neue"/>
                <a:ea typeface="Helvetica Neue"/>
                <a:cs typeface="Helvetica Neue"/>
                <a:sym typeface="Helvetica Neue"/>
                <a:hlinkClick r:id="rId3"/>
              </a:rPr>
              <a:t>www.opendoar.org</a:t>
            </a:r>
            <a:r>
              <a:rPr lang="it-IT" sz="3200" dirty="0">
                <a:solidFill>
                  <a:srgbClr val="1D66B2"/>
                </a:solidFill>
                <a:latin typeface="Helvetica Neue"/>
                <a:ea typeface="Helvetica Neue"/>
                <a:cs typeface="Helvetica Neue"/>
                <a:sym typeface="Helvetica Neue"/>
              </a:rPr>
              <a:t> </a:t>
            </a:r>
            <a:endParaRPr sz="3200" b="0" i="0" u="none" strike="noStrike" cap="none" dirty="0">
              <a:solidFill>
                <a:srgbClr val="1D66B2"/>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1D66B2"/>
              </a:buClr>
              <a:buSzPts val="2400"/>
              <a:buFont typeface="Helvetica Neue"/>
              <a:buNone/>
            </a:pPr>
            <a:r>
              <a:rPr lang="it-IT" sz="3200" b="0" i="0" u="none" strike="noStrike" cap="none" dirty="0" err="1">
                <a:solidFill>
                  <a:srgbClr val="1D66B2"/>
                </a:solidFill>
                <a:latin typeface="Helvetica Neue"/>
                <a:ea typeface="Helvetica Neue"/>
                <a:cs typeface="Helvetica Neue"/>
                <a:sym typeface="Helvetica Neue"/>
              </a:rPr>
              <a:t>Repositories</a:t>
            </a:r>
            <a:r>
              <a:rPr lang="it-IT" sz="3200" b="0" i="0" u="none" strike="noStrike" cap="none" dirty="0">
                <a:solidFill>
                  <a:srgbClr val="1D66B2"/>
                </a:solidFill>
                <a:latin typeface="Helvetica Neue"/>
                <a:ea typeface="Helvetica Neue"/>
                <a:cs typeface="Helvetica Neue"/>
                <a:sym typeface="Helvetica Neue"/>
              </a:rPr>
              <a:t> di </a:t>
            </a:r>
            <a:r>
              <a:rPr lang="it-IT" sz="3200" b="1" i="0" u="none" strike="noStrike" cap="none" dirty="0">
                <a:solidFill>
                  <a:srgbClr val="1D66B2"/>
                </a:solidFill>
                <a:latin typeface="Helvetica Neue"/>
                <a:ea typeface="Helvetica Neue"/>
                <a:cs typeface="Helvetica Neue"/>
                <a:sym typeface="Helvetica Neue"/>
              </a:rPr>
              <a:t>dati</a:t>
            </a:r>
            <a:r>
              <a:rPr lang="it-IT" sz="3200" b="0" i="0" u="none" strike="noStrike" cap="none" dirty="0">
                <a:solidFill>
                  <a:srgbClr val="1D66B2"/>
                </a:solidFill>
                <a:latin typeface="Helvetica Neue"/>
                <a:ea typeface="Helvetica Neue"/>
                <a:cs typeface="Helvetica Neue"/>
                <a:sym typeface="Helvetica Neue"/>
              </a:rPr>
              <a:t>: </a:t>
            </a:r>
            <a:r>
              <a:rPr lang="it-IT" sz="3200" b="0" i="0" u="none" strike="noStrike" cap="none" dirty="0" err="1">
                <a:solidFill>
                  <a:srgbClr val="1D66B2"/>
                </a:solidFill>
                <a:latin typeface="Helvetica Neue"/>
                <a:ea typeface="Helvetica Neue"/>
                <a:cs typeface="Helvetica Neue"/>
                <a:sym typeface="Helvetica Neue"/>
              </a:rPr>
              <a:t>Registry</a:t>
            </a:r>
            <a:r>
              <a:rPr lang="it-IT" sz="3200" b="0" i="0" u="none" strike="noStrike" cap="none" dirty="0">
                <a:solidFill>
                  <a:srgbClr val="1D66B2"/>
                </a:solidFill>
                <a:latin typeface="Helvetica Neue"/>
                <a:ea typeface="Helvetica Neue"/>
                <a:cs typeface="Helvetica Neue"/>
                <a:sym typeface="Helvetica Neue"/>
              </a:rPr>
              <a:t> of </a:t>
            </a:r>
            <a:r>
              <a:rPr lang="it-IT" sz="3200" b="0" i="0" u="none" strike="noStrike" cap="none" dirty="0" err="1">
                <a:solidFill>
                  <a:srgbClr val="1D66B2"/>
                </a:solidFill>
                <a:latin typeface="Helvetica Neue"/>
                <a:ea typeface="Helvetica Neue"/>
                <a:cs typeface="Helvetica Neue"/>
                <a:sym typeface="Helvetica Neue"/>
              </a:rPr>
              <a:t>Research</a:t>
            </a:r>
            <a:r>
              <a:rPr lang="it-IT" sz="3200" b="0" i="0" u="none" strike="noStrike" cap="none" dirty="0">
                <a:solidFill>
                  <a:srgbClr val="1D66B2"/>
                </a:solidFill>
                <a:latin typeface="Helvetica Neue"/>
                <a:ea typeface="Helvetica Neue"/>
                <a:cs typeface="Helvetica Neue"/>
                <a:sym typeface="Helvetica Neue"/>
              </a:rPr>
              <a:t> Data </a:t>
            </a:r>
            <a:r>
              <a:rPr lang="it-IT" sz="3200" b="0" i="0" u="none" strike="noStrike" cap="none" dirty="0" err="1">
                <a:solidFill>
                  <a:srgbClr val="1D66B2"/>
                </a:solidFill>
                <a:latin typeface="Helvetica Neue"/>
                <a:ea typeface="Helvetica Neue"/>
                <a:cs typeface="Helvetica Neue"/>
                <a:sym typeface="Helvetica Neue"/>
              </a:rPr>
              <a:t>Repository</a:t>
            </a:r>
            <a:br>
              <a:rPr lang="it-IT" sz="3200" b="0" i="0" u="none" strike="noStrike" cap="none" dirty="0">
                <a:solidFill>
                  <a:srgbClr val="1D66B2"/>
                </a:solidFill>
                <a:latin typeface="Helvetica Neue"/>
                <a:ea typeface="Helvetica Neue"/>
                <a:cs typeface="Helvetica Neue"/>
                <a:sym typeface="Helvetica Neue"/>
              </a:rPr>
            </a:br>
            <a:r>
              <a:rPr lang="it-IT" sz="3200" u="sng" dirty="0">
                <a:solidFill>
                  <a:schemeClr val="hlink"/>
                </a:solidFill>
                <a:latin typeface="Helvetica Neue"/>
                <a:ea typeface="Helvetica Neue"/>
                <a:cs typeface="Helvetica Neue"/>
                <a:sym typeface="Helvetica Neue"/>
                <a:hlinkClick r:id="rId4"/>
              </a:rPr>
              <a:t>www.re3data.org</a:t>
            </a:r>
            <a:r>
              <a:rPr lang="it-IT" sz="3200" u="none" dirty="0">
                <a:solidFill>
                  <a:srgbClr val="1D66B2"/>
                </a:solidFill>
                <a:latin typeface="Helvetica Neue"/>
                <a:ea typeface="Helvetica Neue"/>
                <a:cs typeface="Helvetica Neue"/>
                <a:sym typeface="Helvetica Neue"/>
              </a:rPr>
              <a:t> </a:t>
            </a:r>
            <a:endParaRPr sz="3200" b="0" i="0" u="none" strike="noStrike" cap="none" dirty="0">
              <a:solidFill>
                <a:srgbClr val="1D66B2"/>
              </a:solidFill>
              <a:latin typeface="Helvetica Neue"/>
              <a:ea typeface="Helvetica Neue"/>
              <a:cs typeface="Helvetica Neue"/>
              <a:sym typeface="Helvetica Neue"/>
            </a:endParaRPr>
          </a:p>
        </p:txBody>
      </p:sp>
      <p:sp>
        <p:nvSpPr>
          <p:cNvPr id="1134" name="Google Shape;1134;p46"/>
          <p:cNvSpPr/>
          <p:nvPr/>
        </p:nvSpPr>
        <p:spPr>
          <a:xfrm>
            <a:off x="12707333" y="2507509"/>
            <a:ext cx="5630333" cy="1000832"/>
          </a:xfrm>
          <a:prstGeom prst="roundRect">
            <a:avLst>
              <a:gd name="adj" fmla="val 50000"/>
            </a:avLst>
          </a:prstGeom>
          <a:solidFill>
            <a:schemeClr val="accent2"/>
          </a:solidFill>
          <a:ln>
            <a:noFill/>
          </a:ln>
          <a:effectLst>
            <a:outerShdw blurRad="25400" dist="12700" dir="5400000" rotWithShape="0">
              <a:srgbClr val="000000">
                <a:alpha val="49803"/>
              </a:srgbClr>
            </a:outerShdw>
          </a:effectLst>
        </p:spPr>
        <p:txBody>
          <a:bodyPr spcFirstLastPara="1" wrap="square" lIns="324000" tIns="47625" rIns="47625" bIns="47625" anchor="ctr" anchorCtr="0">
            <a:spAutoFit/>
          </a:bodyPr>
          <a:lstStyle/>
          <a:p>
            <a:pPr marL="0" marR="0" lvl="0" indent="0" algn="l" rtl="0">
              <a:lnSpc>
                <a:spcPct val="100000"/>
              </a:lnSpc>
              <a:spcBef>
                <a:spcPts val="0"/>
              </a:spcBef>
              <a:spcAft>
                <a:spcPts val="0"/>
              </a:spcAft>
              <a:buClr>
                <a:srgbClr val="FFFFFF"/>
              </a:buClr>
              <a:buSzPts val="4000"/>
              <a:buFont typeface="Helvetica Neue Light"/>
              <a:buNone/>
            </a:pPr>
            <a:r>
              <a:rPr lang="it-IT" sz="4000" b="1" i="0" u="none" strike="noStrike" cap="none" dirty="0">
                <a:solidFill>
                  <a:srgbClr val="FFFFFF"/>
                </a:solidFill>
                <a:latin typeface="Helvetica Neue Light"/>
                <a:ea typeface="Helvetica Neue Light"/>
                <a:cs typeface="Helvetica Neue Light"/>
                <a:sym typeface="Helvetica Neue Light"/>
              </a:rPr>
              <a:t>Istituzionali</a:t>
            </a:r>
            <a:endParaRPr sz="4000" b="1" i="0" u="none" strike="noStrike" cap="none" dirty="0">
              <a:solidFill>
                <a:srgbClr val="FFFFFF"/>
              </a:solidFill>
              <a:latin typeface="Helvetica Neue Light"/>
              <a:ea typeface="Helvetica Neue Light"/>
              <a:cs typeface="Helvetica Neue Light"/>
              <a:sym typeface="Helvetica Neue Light"/>
            </a:endParaRPr>
          </a:p>
        </p:txBody>
      </p:sp>
      <p:sp>
        <p:nvSpPr>
          <p:cNvPr id="1135" name="Google Shape;1135;p46"/>
          <p:cNvSpPr/>
          <p:nvPr/>
        </p:nvSpPr>
        <p:spPr>
          <a:xfrm>
            <a:off x="10552952" y="3657727"/>
            <a:ext cx="6871447" cy="1000832"/>
          </a:xfrm>
          <a:prstGeom prst="roundRect">
            <a:avLst>
              <a:gd name="adj" fmla="val 50000"/>
            </a:avLst>
          </a:prstGeom>
          <a:solidFill>
            <a:schemeClr val="accent2"/>
          </a:solidFill>
          <a:ln>
            <a:noFill/>
          </a:ln>
          <a:effectLst>
            <a:outerShdw blurRad="25400" dist="12700" dir="5400000" rotWithShape="0">
              <a:srgbClr val="000000">
                <a:alpha val="49803"/>
              </a:srgbClr>
            </a:outerShdw>
          </a:effectLst>
        </p:spPr>
        <p:txBody>
          <a:bodyPr spcFirstLastPara="1" wrap="square" lIns="324000" tIns="47625" rIns="47625" bIns="47625" anchor="ctr" anchorCtr="0">
            <a:spAutoFit/>
          </a:bodyPr>
          <a:lstStyle/>
          <a:p>
            <a:pPr marL="0" marR="0" lvl="0" indent="0" algn="l" rtl="0">
              <a:lnSpc>
                <a:spcPct val="100000"/>
              </a:lnSpc>
              <a:spcBef>
                <a:spcPts val="0"/>
              </a:spcBef>
              <a:spcAft>
                <a:spcPts val="0"/>
              </a:spcAft>
              <a:buClr>
                <a:srgbClr val="FFFFFF"/>
              </a:buClr>
              <a:buSzPts val="4000"/>
              <a:buFont typeface="Helvetica Neue Light"/>
              <a:buNone/>
            </a:pPr>
            <a:r>
              <a:rPr lang="it-IT" sz="4000" b="1" i="0" u="none" strike="noStrike" cap="none" dirty="0">
                <a:solidFill>
                  <a:srgbClr val="FFFFFF"/>
                </a:solidFill>
                <a:latin typeface="Helvetica Neue Light"/>
                <a:ea typeface="Helvetica Neue Light"/>
                <a:cs typeface="Helvetica Neue Light"/>
                <a:sym typeface="Helvetica Neue Light"/>
              </a:rPr>
              <a:t>Tematici/Disciplinari</a:t>
            </a:r>
            <a:endParaRPr sz="4000" b="1" i="0" u="none" strike="noStrike" cap="none" dirty="0">
              <a:solidFill>
                <a:srgbClr val="FFFFFF"/>
              </a:solidFill>
              <a:latin typeface="Helvetica Neue Light"/>
              <a:ea typeface="Helvetica Neue Light"/>
              <a:cs typeface="Helvetica Neue Light"/>
              <a:sym typeface="Helvetica Neue Light"/>
            </a:endParaRPr>
          </a:p>
        </p:txBody>
      </p:sp>
      <p:sp>
        <p:nvSpPr>
          <p:cNvPr id="1136" name="Google Shape;1136;p46"/>
          <p:cNvSpPr/>
          <p:nvPr/>
        </p:nvSpPr>
        <p:spPr>
          <a:xfrm>
            <a:off x="12707333" y="4807946"/>
            <a:ext cx="6055510" cy="1000800"/>
          </a:xfrm>
          <a:prstGeom prst="roundRect">
            <a:avLst>
              <a:gd name="adj" fmla="val 50000"/>
            </a:avLst>
          </a:prstGeom>
          <a:solidFill>
            <a:schemeClr val="accent2"/>
          </a:solidFill>
          <a:ln>
            <a:noFill/>
          </a:ln>
          <a:effectLst>
            <a:outerShdw blurRad="25400" dist="12700" dir="5400000" rotWithShape="0">
              <a:srgbClr val="000000">
                <a:alpha val="49803"/>
              </a:srgbClr>
            </a:outerShdw>
          </a:effectLst>
        </p:spPr>
        <p:txBody>
          <a:bodyPr spcFirstLastPara="1" wrap="square" lIns="324000" tIns="47625" rIns="47625" bIns="47625" anchor="ctr" anchorCtr="0">
            <a:spAutoFit/>
          </a:bodyPr>
          <a:lstStyle/>
          <a:p>
            <a:pPr marL="0" marR="0" lvl="0" indent="0" algn="l" rtl="0">
              <a:lnSpc>
                <a:spcPct val="100000"/>
              </a:lnSpc>
              <a:spcBef>
                <a:spcPts val="0"/>
              </a:spcBef>
              <a:spcAft>
                <a:spcPts val="0"/>
              </a:spcAft>
              <a:buClr>
                <a:srgbClr val="FFFFFF"/>
              </a:buClr>
              <a:buSzPts val="4000"/>
              <a:buFont typeface="Helvetica Neue Light"/>
              <a:buNone/>
            </a:pPr>
            <a:r>
              <a:rPr lang="it-IT" sz="4000" b="1" i="0" u="none" strike="noStrike" cap="none" dirty="0">
                <a:solidFill>
                  <a:srgbClr val="FFFFFF"/>
                </a:solidFill>
                <a:latin typeface="Helvetica Neue Light"/>
                <a:ea typeface="Helvetica Neue Light"/>
                <a:cs typeface="Helvetica Neue Light"/>
                <a:sym typeface="Helvetica Neue Light"/>
              </a:rPr>
              <a:t>Letteratura</a:t>
            </a:r>
            <a:endParaRPr sz="4000" b="1" i="0" u="none" strike="noStrike" cap="none" dirty="0">
              <a:solidFill>
                <a:srgbClr val="FFFFFF"/>
              </a:solidFill>
              <a:latin typeface="Helvetica Neue Light"/>
              <a:ea typeface="Helvetica Neue Light"/>
              <a:cs typeface="Helvetica Neue Light"/>
              <a:sym typeface="Helvetica Neue Light"/>
            </a:endParaRPr>
          </a:p>
        </p:txBody>
      </p:sp>
      <p:sp>
        <p:nvSpPr>
          <p:cNvPr id="1137" name="Google Shape;1137;p46"/>
          <p:cNvSpPr/>
          <p:nvPr/>
        </p:nvSpPr>
        <p:spPr>
          <a:xfrm>
            <a:off x="14159138" y="5958165"/>
            <a:ext cx="5630400" cy="1000800"/>
          </a:xfrm>
          <a:prstGeom prst="roundRect">
            <a:avLst>
              <a:gd name="adj" fmla="val 50000"/>
            </a:avLst>
          </a:prstGeom>
          <a:solidFill>
            <a:schemeClr val="accent2"/>
          </a:solidFill>
          <a:ln>
            <a:noFill/>
          </a:ln>
          <a:effectLst>
            <a:outerShdw blurRad="25400" dist="12700" dir="5400000" rotWithShape="0">
              <a:srgbClr val="000000">
                <a:alpha val="49803"/>
              </a:srgbClr>
            </a:outerShdw>
          </a:effectLst>
        </p:spPr>
        <p:txBody>
          <a:bodyPr spcFirstLastPara="1" wrap="square" lIns="324000" tIns="47625" rIns="47625" bIns="47625" anchor="ctr" anchorCtr="0">
            <a:spAutoFit/>
          </a:bodyPr>
          <a:lstStyle/>
          <a:p>
            <a:pPr marL="0" marR="0" lvl="0" indent="0" algn="l" rtl="0">
              <a:lnSpc>
                <a:spcPct val="100000"/>
              </a:lnSpc>
              <a:spcBef>
                <a:spcPts val="0"/>
              </a:spcBef>
              <a:spcAft>
                <a:spcPts val="0"/>
              </a:spcAft>
              <a:buClr>
                <a:srgbClr val="FFFFFF"/>
              </a:buClr>
              <a:buSzPts val="4000"/>
              <a:buFont typeface="Helvetica Neue Light"/>
              <a:buNone/>
            </a:pPr>
            <a:r>
              <a:rPr lang="it-IT" sz="4000" b="1" i="0" u="none" strike="noStrike" cap="none" dirty="0">
                <a:solidFill>
                  <a:srgbClr val="FFFFFF"/>
                </a:solidFill>
                <a:latin typeface="Helvetica Neue Light"/>
                <a:ea typeface="Helvetica Neue Light"/>
                <a:cs typeface="Helvetica Neue Light"/>
                <a:sym typeface="Helvetica Neue Light"/>
              </a:rPr>
              <a:t>Dati</a:t>
            </a:r>
            <a:endParaRPr dirty="0"/>
          </a:p>
        </p:txBody>
      </p:sp>
      <p:sp>
        <p:nvSpPr>
          <p:cNvPr id="1138" name="Google Shape;1138;p46"/>
          <p:cNvSpPr/>
          <p:nvPr/>
        </p:nvSpPr>
        <p:spPr>
          <a:xfrm>
            <a:off x="12831637" y="7108384"/>
            <a:ext cx="6019437" cy="1000800"/>
          </a:xfrm>
          <a:prstGeom prst="roundRect">
            <a:avLst>
              <a:gd name="adj" fmla="val 50000"/>
            </a:avLst>
          </a:prstGeom>
          <a:solidFill>
            <a:schemeClr val="accent2"/>
          </a:solidFill>
          <a:ln>
            <a:noFill/>
          </a:ln>
          <a:effectLst>
            <a:outerShdw blurRad="25400" dist="12700" dir="5400000" rotWithShape="0">
              <a:srgbClr val="000000">
                <a:alpha val="49803"/>
              </a:srgbClr>
            </a:outerShdw>
          </a:effectLst>
        </p:spPr>
        <p:txBody>
          <a:bodyPr spcFirstLastPara="1" wrap="square" lIns="324000" tIns="47625" rIns="47625" bIns="47625" anchor="ctr" anchorCtr="0">
            <a:spAutoFit/>
          </a:bodyPr>
          <a:lstStyle/>
          <a:p>
            <a:pPr marL="0" marR="0" lvl="0" indent="0" algn="l" rtl="0">
              <a:lnSpc>
                <a:spcPct val="100000"/>
              </a:lnSpc>
              <a:spcBef>
                <a:spcPts val="0"/>
              </a:spcBef>
              <a:spcAft>
                <a:spcPts val="0"/>
              </a:spcAft>
              <a:buClr>
                <a:srgbClr val="FFFFFF"/>
              </a:buClr>
              <a:buSzPts val="4000"/>
              <a:buFont typeface="Helvetica Neue Light"/>
              <a:buNone/>
            </a:pPr>
            <a:r>
              <a:rPr lang="it-IT" sz="4000" b="1" i="0" u="none" strike="noStrike" cap="none" dirty="0">
                <a:solidFill>
                  <a:srgbClr val="FFFFFF"/>
                </a:solidFill>
                <a:latin typeface="Helvetica Neue Light"/>
                <a:ea typeface="Helvetica Neue Light"/>
                <a:cs typeface="Helvetica Neue Light"/>
                <a:sym typeface="Helvetica Neue Light"/>
              </a:rPr>
              <a:t>Generalisti</a:t>
            </a:r>
            <a:endParaRPr sz="4000" b="1" i="0" u="none" strike="noStrike" cap="none" dirty="0">
              <a:solidFill>
                <a:srgbClr val="FFFFFF"/>
              </a:solidFill>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3294357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9A6E207-DCB2-9B4F-8701-A8C605F7C1DE}"/>
              </a:ext>
            </a:extLst>
          </p:cNvPr>
          <p:cNvSpPr>
            <a:spLocks noGrp="1"/>
          </p:cNvSpPr>
          <p:nvPr>
            <p:ph type="body" sz="quarter" idx="11"/>
          </p:nvPr>
        </p:nvSpPr>
        <p:spPr/>
        <p:txBody>
          <a:bodyPr/>
          <a:lstStyle/>
          <a:p>
            <a:pPr marL="0" indent="0">
              <a:buNone/>
            </a:pPr>
            <a:r>
              <a:rPr lang="it-IT" dirty="0"/>
              <a:t>Nel contesto di questo corso: </a:t>
            </a:r>
            <a:r>
              <a:rPr lang="it-IT" b="0" dirty="0"/>
              <a:t>si riferisce a </a:t>
            </a:r>
            <a:r>
              <a:rPr lang="it-IT" b="0" dirty="0">
                <a:solidFill>
                  <a:schemeClr val="accent6"/>
                </a:solidFill>
              </a:rPr>
              <a:t>un qualsiasi risultato della ricerca nella sua forma digitale</a:t>
            </a:r>
            <a:r>
              <a:rPr lang="it-IT" b="0" dirty="0"/>
              <a:t>, che può essere caricato (ed eventualmente condiviso apertamente) in un </a:t>
            </a:r>
            <a:r>
              <a:rPr lang="it-IT" b="0" dirty="0" err="1"/>
              <a:t>repository</a:t>
            </a:r>
            <a:r>
              <a:rPr lang="it-IT" b="0" dirty="0"/>
              <a:t>.</a:t>
            </a:r>
          </a:p>
          <a:p>
            <a:pPr marL="0" indent="0">
              <a:buNone/>
            </a:pPr>
            <a:r>
              <a:rPr lang="it-IT" b="0" dirty="0"/>
              <a:t>Esempi: articoli (pdf), </a:t>
            </a:r>
            <a:r>
              <a:rPr lang="it-IT" b="0" dirty="0" err="1"/>
              <a:t>dataset</a:t>
            </a:r>
            <a:r>
              <a:rPr lang="it-IT" b="0" dirty="0"/>
              <a:t>, software, immagini, video, report, poster or presentazioni per conferenze, lezioni (</a:t>
            </a:r>
            <a:r>
              <a:rPr lang="it-IT" b="0" dirty="0" err="1"/>
              <a:t>ppt</a:t>
            </a:r>
            <a:r>
              <a:rPr lang="it-IT" b="0" dirty="0"/>
              <a:t>), </a:t>
            </a:r>
            <a:r>
              <a:rPr lang="it-IT" b="0" dirty="0" err="1"/>
              <a:t>etc</a:t>
            </a:r>
            <a:r>
              <a:rPr lang="it-IT" b="0" dirty="0"/>
              <a:t>…</a:t>
            </a:r>
          </a:p>
        </p:txBody>
      </p:sp>
      <p:sp>
        <p:nvSpPr>
          <p:cNvPr id="3" name="Segnaposto testo 2">
            <a:extLst>
              <a:ext uri="{FF2B5EF4-FFF2-40B4-BE49-F238E27FC236}">
                <a16:creationId xmlns:a16="http://schemas.microsoft.com/office/drawing/2014/main" id="{D1C8C00B-3E51-8C4E-ABD6-7E5F2688AE60}"/>
              </a:ext>
            </a:extLst>
          </p:cNvPr>
          <p:cNvSpPr>
            <a:spLocks noGrp="1"/>
          </p:cNvSpPr>
          <p:nvPr>
            <p:ph type="body" sz="quarter" idx="21"/>
          </p:nvPr>
        </p:nvSpPr>
        <p:spPr/>
        <p:txBody>
          <a:bodyPr/>
          <a:lstStyle/>
          <a:p>
            <a:r>
              <a:rPr lang="it-IT" dirty="0"/>
              <a:t>Oggetto digitale</a:t>
            </a:r>
          </a:p>
        </p:txBody>
      </p:sp>
    </p:spTree>
    <p:extLst>
      <p:ext uri="{BB962C8B-B14F-4D97-AF65-F5344CB8AC3E}">
        <p14:creationId xmlns:p14="http://schemas.microsoft.com/office/powerpoint/2010/main" val="262991206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A7EBB6DC-4F26-1B42-8095-1F7AF4A3DB89}"/>
              </a:ext>
            </a:extLst>
          </p:cNvPr>
          <p:cNvSpPr>
            <a:spLocks noGrp="1"/>
          </p:cNvSpPr>
          <p:nvPr>
            <p:ph type="body" sz="quarter" idx="10"/>
          </p:nvPr>
        </p:nvSpPr>
        <p:spPr/>
        <p:txBody>
          <a:bodyPr/>
          <a:lstStyle/>
          <a:p>
            <a:r>
              <a:rPr lang="it-IT" dirty="0"/>
              <a:t>Un record depositato in un </a:t>
            </a:r>
            <a:r>
              <a:rPr lang="it-IT" dirty="0" err="1"/>
              <a:t>Repository</a:t>
            </a:r>
            <a:endParaRPr lang="it-IT" dirty="0"/>
          </a:p>
        </p:txBody>
      </p:sp>
      <p:sp>
        <p:nvSpPr>
          <p:cNvPr id="3" name="Segnaposto testo 2">
            <a:extLst>
              <a:ext uri="{FF2B5EF4-FFF2-40B4-BE49-F238E27FC236}">
                <a16:creationId xmlns:a16="http://schemas.microsoft.com/office/drawing/2014/main" id="{41B10613-7D75-E94E-94A3-3B456DD58D30}"/>
              </a:ext>
            </a:extLst>
          </p:cNvPr>
          <p:cNvSpPr>
            <a:spLocks noGrp="1"/>
          </p:cNvSpPr>
          <p:nvPr>
            <p:ph type="body" sz="quarter" idx="29"/>
          </p:nvPr>
        </p:nvSpPr>
        <p:spPr>
          <a:xfrm>
            <a:off x="554182" y="3229337"/>
            <a:ext cx="4797502" cy="3538870"/>
          </a:xfrm>
        </p:spPr>
        <p:txBody>
          <a:bodyPr>
            <a:normAutofit/>
          </a:bodyPr>
          <a:lstStyle/>
          <a:p>
            <a:pPr algn="r"/>
            <a:r>
              <a:rPr lang="it-IT" sz="3200" dirty="0"/>
              <a:t>Un insieme di dati che descrive l’oggetto digitale (o gli oggetti digitali) che state depositando. È la scheda da compilare in fase di deposito (upload).</a:t>
            </a:r>
          </a:p>
        </p:txBody>
      </p:sp>
      <p:sp>
        <p:nvSpPr>
          <p:cNvPr id="4" name="Segnaposto testo 3">
            <a:extLst>
              <a:ext uri="{FF2B5EF4-FFF2-40B4-BE49-F238E27FC236}">
                <a16:creationId xmlns:a16="http://schemas.microsoft.com/office/drawing/2014/main" id="{026629D7-CC3E-5C42-9E77-19F05C4A9A56}"/>
              </a:ext>
            </a:extLst>
          </p:cNvPr>
          <p:cNvSpPr>
            <a:spLocks noGrp="1"/>
          </p:cNvSpPr>
          <p:nvPr>
            <p:ph type="body" sz="quarter" idx="30"/>
          </p:nvPr>
        </p:nvSpPr>
        <p:spPr>
          <a:xfrm>
            <a:off x="711200" y="2430865"/>
            <a:ext cx="4498110" cy="668336"/>
          </a:xfrm>
        </p:spPr>
        <p:txBody>
          <a:bodyPr/>
          <a:lstStyle/>
          <a:p>
            <a:pPr algn="r"/>
            <a:r>
              <a:rPr lang="it-IT" dirty="0"/>
              <a:t>Metadati</a:t>
            </a:r>
          </a:p>
        </p:txBody>
      </p:sp>
      <p:sp>
        <p:nvSpPr>
          <p:cNvPr id="5" name="Segnaposto testo 4">
            <a:extLst>
              <a:ext uri="{FF2B5EF4-FFF2-40B4-BE49-F238E27FC236}">
                <a16:creationId xmlns:a16="http://schemas.microsoft.com/office/drawing/2014/main" id="{E011F8D5-6CD4-BD4C-87BD-6DCBF3B43E3F}"/>
              </a:ext>
            </a:extLst>
          </p:cNvPr>
          <p:cNvSpPr>
            <a:spLocks noGrp="1"/>
          </p:cNvSpPr>
          <p:nvPr>
            <p:ph type="body" sz="quarter" idx="31"/>
          </p:nvPr>
        </p:nvSpPr>
        <p:spPr>
          <a:xfrm>
            <a:off x="10812460" y="3229338"/>
            <a:ext cx="4797502" cy="3538870"/>
          </a:xfrm>
        </p:spPr>
        <p:txBody>
          <a:bodyPr>
            <a:normAutofit fontScale="92500"/>
          </a:bodyPr>
          <a:lstStyle/>
          <a:p>
            <a:pPr algn="l"/>
            <a:r>
              <a:rPr lang="it-IT" sz="3200" dirty="0"/>
              <a:t>L’oggetto digitale (o gli oggetti digitali che state caricando per il deposito (e che potrete condividere). Include anche file di accompagnamento o descrizione (</a:t>
            </a:r>
            <a:r>
              <a:rPr lang="it-IT" sz="3200" dirty="0" err="1"/>
              <a:t>readmefile</a:t>
            </a:r>
            <a:r>
              <a:rPr lang="it-IT" sz="3200" dirty="0"/>
              <a:t>, </a:t>
            </a:r>
            <a:r>
              <a:rPr lang="it-IT" sz="3200" dirty="0" err="1"/>
              <a:t>etc</a:t>
            </a:r>
            <a:r>
              <a:rPr lang="it-IT" sz="3200" dirty="0"/>
              <a:t>…)</a:t>
            </a:r>
          </a:p>
        </p:txBody>
      </p:sp>
      <p:sp>
        <p:nvSpPr>
          <p:cNvPr id="6" name="Segnaposto testo 5">
            <a:extLst>
              <a:ext uri="{FF2B5EF4-FFF2-40B4-BE49-F238E27FC236}">
                <a16:creationId xmlns:a16="http://schemas.microsoft.com/office/drawing/2014/main" id="{BF354A8D-2043-E34F-9498-A35C7AC108ED}"/>
              </a:ext>
            </a:extLst>
          </p:cNvPr>
          <p:cNvSpPr>
            <a:spLocks noGrp="1"/>
          </p:cNvSpPr>
          <p:nvPr>
            <p:ph type="body" sz="quarter" idx="32"/>
          </p:nvPr>
        </p:nvSpPr>
        <p:spPr>
          <a:xfrm>
            <a:off x="10999611" y="2430866"/>
            <a:ext cx="4554931" cy="668336"/>
          </a:xfrm>
        </p:spPr>
        <p:txBody>
          <a:bodyPr/>
          <a:lstStyle/>
          <a:p>
            <a:pPr algn="l"/>
            <a:r>
              <a:rPr lang="it-IT" dirty="0" err="1"/>
              <a:t>Payload</a:t>
            </a:r>
            <a:endParaRPr lang="it-IT" dirty="0"/>
          </a:p>
        </p:txBody>
      </p:sp>
      <p:pic>
        <p:nvPicPr>
          <p:cNvPr id="9" name="Immagine 8">
            <a:extLst>
              <a:ext uri="{FF2B5EF4-FFF2-40B4-BE49-F238E27FC236}">
                <a16:creationId xmlns:a16="http://schemas.microsoft.com/office/drawing/2014/main" id="{422AB7B6-F0C6-6646-9BE8-D75C419F16AE}"/>
              </a:ext>
            </a:extLst>
          </p:cNvPr>
          <p:cNvPicPr>
            <a:picLocks noChangeAspect="1"/>
          </p:cNvPicPr>
          <p:nvPr/>
        </p:nvPicPr>
        <p:blipFill rotWithShape="1">
          <a:blip r:embed="rId2">
            <a:extLst>
              <a:ext uri="{28A0092B-C50C-407E-A947-70E740481C1C}">
                <a14:useLocalDpi xmlns:a14="http://schemas.microsoft.com/office/drawing/2010/main" val="0"/>
              </a:ext>
            </a:extLst>
          </a:blip>
          <a:srcRect l="18749" r="18719" b="11708"/>
          <a:stretch/>
        </p:blipFill>
        <p:spPr>
          <a:xfrm>
            <a:off x="5461622" y="2148686"/>
            <a:ext cx="5285678" cy="8073483"/>
          </a:xfrm>
          <a:prstGeom prst="rect">
            <a:avLst/>
          </a:prstGeom>
          <a:effectLst>
            <a:outerShdw blurRad="800100" dist="38100" dir="2700000" algn="tl" rotWithShape="0">
              <a:prstClr val="black">
                <a:alpha val="40000"/>
              </a:prstClr>
            </a:outerShdw>
          </a:effectLst>
        </p:spPr>
      </p:pic>
      <p:sp>
        <p:nvSpPr>
          <p:cNvPr id="10" name="Rettangolo con angoli arrotondati 9">
            <a:extLst>
              <a:ext uri="{FF2B5EF4-FFF2-40B4-BE49-F238E27FC236}">
                <a16:creationId xmlns:a16="http://schemas.microsoft.com/office/drawing/2014/main" id="{351659A5-C94A-6542-B5AD-B1864E7DD78A}"/>
              </a:ext>
            </a:extLst>
          </p:cNvPr>
          <p:cNvSpPr/>
          <p:nvPr/>
        </p:nvSpPr>
        <p:spPr>
          <a:xfrm>
            <a:off x="5461622" y="2609606"/>
            <a:ext cx="3573521" cy="1728000"/>
          </a:xfrm>
          <a:prstGeom prst="roundRect">
            <a:avLst>
              <a:gd name="adj" fmla="val 4397"/>
            </a:avLst>
          </a:prstGeom>
          <a:noFill/>
          <a:ln w="38100" cap="flat">
            <a:solidFill>
              <a:srgbClr val="3889DE"/>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endParaRPr kumimoji="0" lang="it-IT" sz="2200" b="0" i="0" u="none" strike="noStrike" kern="0" cap="none" spc="0" normalizeH="0" baseline="0" noProof="0">
              <a:ln>
                <a:noFill/>
              </a:ln>
              <a:solidFill>
                <a:srgbClr val="FFFFFF"/>
              </a:solidFill>
              <a:effectLst/>
              <a:uLnTx/>
              <a:uFillTx/>
              <a:latin typeface="Helvetica Light"/>
              <a:ea typeface="+mn-ea"/>
              <a:cs typeface="+mn-cs"/>
              <a:sym typeface="Helvetica Light"/>
            </a:endParaRPr>
          </a:p>
        </p:txBody>
      </p:sp>
      <p:sp>
        <p:nvSpPr>
          <p:cNvPr id="11" name="Rettangolo con angoli arrotondati 10">
            <a:extLst>
              <a:ext uri="{FF2B5EF4-FFF2-40B4-BE49-F238E27FC236}">
                <a16:creationId xmlns:a16="http://schemas.microsoft.com/office/drawing/2014/main" id="{3C1048ED-ABA8-144B-A052-AE627F1C381B}"/>
              </a:ext>
            </a:extLst>
          </p:cNvPr>
          <p:cNvSpPr/>
          <p:nvPr/>
        </p:nvSpPr>
        <p:spPr>
          <a:xfrm>
            <a:off x="9035142" y="5080661"/>
            <a:ext cx="1548000" cy="2664000"/>
          </a:xfrm>
          <a:prstGeom prst="roundRect">
            <a:avLst>
              <a:gd name="adj" fmla="val 4397"/>
            </a:avLst>
          </a:prstGeom>
          <a:noFill/>
          <a:ln w="38100" cap="flat">
            <a:solidFill>
              <a:srgbClr val="3889DE"/>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endParaRPr kumimoji="0" lang="it-IT" sz="2200" b="0" i="0" u="none" strike="noStrike" kern="0" cap="none" spc="0" normalizeH="0" baseline="0" noProof="0">
              <a:ln>
                <a:noFill/>
              </a:ln>
              <a:solidFill>
                <a:srgbClr val="FFFFFF"/>
              </a:solidFill>
              <a:effectLst/>
              <a:uLnTx/>
              <a:uFillTx/>
              <a:latin typeface="Helvetica Light"/>
              <a:ea typeface="+mn-ea"/>
              <a:cs typeface="+mn-cs"/>
              <a:sym typeface="Helvetica Light"/>
            </a:endParaRPr>
          </a:p>
        </p:txBody>
      </p:sp>
      <p:sp>
        <p:nvSpPr>
          <p:cNvPr id="13" name="Rettangolo con angoli arrotondati 12">
            <a:extLst>
              <a:ext uri="{FF2B5EF4-FFF2-40B4-BE49-F238E27FC236}">
                <a16:creationId xmlns:a16="http://schemas.microsoft.com/office/drawing/2014/main" id="{82AF710B-A965-7745-A42A-CB015ED861AA}"/>
              </a:ext>
            </a:extLst>
          </p:cNvPr>
          <p:cNvSpPr/>
          <p:nvPr/>
        </p:nvSpPr>
        <p:spPr>
          <a:xfrm>
            <a:off x="5467899" y="4421133"/>
            <a:ext cx="3573521" cy="576000"/>
          </a:xfrm>
          <a:prstGeom prst="roundRect">
            <a:avLst>
              <a:gd name="adj" fmla="val 4397"/>
            </a:avLst>
          </a:prstGeom>
          <a:noFill/>
          <a:ln w="38100" cap="flat">
            <a:solidFill>
              <a:srgbClr val="797DD5"/>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endParaRPr kumimoji="0" lang="it-IT" sz="2200" b="0" i="0" u="none" strike="noStrike" kern="0" cap="none" spc="0" normalizeH="0" baseline="0" noProof="0">
              <a:ln>
                <a:noFill/>
              </a:ln>
              <a:solidFill>
                <a:srgbClr val="FFFFFF"/>
              </a:solidFill>
              <a:effectLst/>
              <a:uLnTx/>
              <a:uFillTx/>
              <a:latin typeface="Helvetica Light"/>
              <a:ea typeface="+mn-ea"/>
              <a:cs typeface="+mn-cs"/>
              <a:sym typeface="Helvetica Light"/>
            </a:endParaRPr>
          </a:p>
        </p:txBody>
      </p:sp>
    </p:spTree>
    <p:extLst>
      <p:ext uri="{BB962C8B-B14F-4D97-AF65-F5344CB8AC3E}">
        <p14:creationId xmlns:p14="http://schemas.microsoft.com/office/powerpoint/2010/main" val="358428421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319520-6078-E346-B033-A55886D59EB9}"/>
              </a:ext>
            </a:extLst>
          </p:cNvPr>
          <p:cNvSpPr>
            <a:spLocks noGrp="1"/>
          </p:cNvSpPr>
          <p:nvPr>
            <p:ph type="body" sz="quarter" idx="11"/>
          </p:nvPr>
        </p:nvSpPr>
        <p:spPr>
          <a:xfrm>
            <a:off x="1941324" y="1286933"/>
            <a:ext cx="13978033" cy="7518399"/>
          </a:xfrm>
        </p:spPr>
        <p:txBody>
          <a:bodyPr>
            <a:noAutofit/>
          </a:bodyPr>
          <a:lstStyle/>
          <a:p>
            <a:r>
              <a:rPr lang="en-US" sz="2400" dirty="0" err="1"/>
              <a:t>Tematici</a:t>
            </a:r>
            <a:r>
              <a:rPr lang="en-US" sz="2400" dirty="0"/>
              <a:t> o </a:t>
            </a:r>
            <a:r>
              <a:rPr lang="en-US" sz="2400" dirty="0" err="1"/>
              <a:t>disciplinari</a:t>
            </a:r>
            <a:endParaRPr lang="en-US" sz="2400" dirty="0"/>
          </a:p>
          <a:p>
            <a:pPr marL="0" indent="0">
              <a:buNone/>
            </a:pPr>
            <a:r>
              <a:rPr lang="en-US" sz="2400" b="0" dirty="0" err="1"/>
              <a:t>Progettati</a:t>
            </a:r>
            <a:r>
              <a:rPr lang="en-US" sz="2400" b="0" dirty="0"/>
              <a:t> per </a:t>
            </a:r>
            <a:r>
              <a:rPr lang="en-US" sz="2400" b="0" dirty="0" err="1"/>
              <a:t>contenuti</a:t>
            </a:r>
            <a:r>
              <a:rPr lang="en-US" sz="2400" b="0" dirty="0"/>
              <a:t> </a:t>
            </a:r>
            <a:r>
              <a:rPr lang="en-US" sz="2400" b="0" dirty="0" err="1"/>
              <a:t>specifici</a:t>
            </a:r>
            <a:r>
              <a:rPr lang="en-US" sz="2400" b="0" dirty="0"/>
              <a:t>, </a:t>
            </a:r>
            <a:r>
              <a:rPr lang="en-US" sz="2400" b="0" dirty="0" err="1"/>
              <a:t>sono</a:t>
            </a:r>
            <a:r>
              <a:rPr lang="en-US" sz="2400" b="0" dirty="0"/>
              <a:t> </a:t>
            </a:r>
            <a:r>
              <a:rPr lang="en-US" sz="2400" b="0" dirty="0" err="1"/>
              <a:t>curati</a:t>
            </a:r>
            <a:r>
              <a:rPr lang="en-US" sz="2400" b="0" dirty="0"/>
              <a:t> </a:t>
            </a:r>
            <a:r>
              <a:rPr lang="en-US" sz="2400" b="0" dirty="0" err="1"/>
              <a:t>dalla</a:t>
            </a:r>
            <a:r>
              <a:rPr lang="en-US" sz="2400" b="0" dirty="0"/>
              <a:t> </a:t>
            </a:r>
            <a:r>
              <a:rPr lang="en-US" sz="2400" b="0" dirty="0" err="1"/>
              <a:t>comunità</a:t>
            </a:r>
            <a:r>
              <a:rPr lang="en-US" sz="2400" b="0" dirty="0"/>
              <a:t> di </a:t>
            </a:r>
            <a:r>
              <a:rPr lang="en-US" sz="2400" b="0" dirty="0" err="1"/>
              <a:t>riferimento</a:t>
            </a:r>
            <a:r>
              <a:rPr lang="en-US" sz="2400" b="0" dirty="0"/>
              <a:t>: </a:t>
            </a:r>
            <a:r>
              <a:rPr lang="en-US" sz="2400" b="0" dirty="0" err="1"/>
              <a:t>ArXiv</a:t>
            </a:r>
            <a:r>
              <a:rPr lang="en-US" sz="2400" b="0" dirty="0"/>
              <a:t>, </a:t>
            </a:r>
            <a:r>
              <a:rPr lang="en-US" sz="2400" b="0" dirty="0" err="1"/>
              <a:t>bioarXiv</a:t>
            </a:r>
            <a:r>
              <a:rPr lang="en-US" sz="2400" b="0" dirty="0"/>
              <a:t>, PMC…</a:t>
            </a:r>
          </a:p>
          <a:p>
            <a:pPr marL="0" indent="0">
              <a:buNone/>
            </a:pPr>
            <a:r>
              <a:rPr lang="en-US" sz="2400" b="0" dirty="0">
                <a:hlinkClick r:id="rId2"/>
              </a:rPr>
              <a:t>http://oad.simmons.edu/oadwiki/Disciplinary_repositories</a:t>
            </a:r>
            <a:endParaRPr lang="en-US" sz="2400" b="0" dirty="0"/>
          </a:p>
          <a:p>
            <a:r>
              <a:rPr lang="en-US" sz="2400" dirty="0" err="1"/>
              <a:t>Istituzionali</a:t>
            </a:r>
            <a:r>
              <a:rPr lang="en-US" sz="2400" dirty="0"/>
              <a:t> o </a:t>
            </a:r>
            <a:r>
              <a:rPr lang="en-US" sz="2400" dirty="0" err="1"/>
              <a:t>nazionali</a:t>
            </a:r>
            <a:endParaRPr lang="en-US" sz="2400" dirty="0"/>
          </a:p>
          <a:p>
            <a:pPr marL="0" indent="0">
              <a:buNone/>
            </a:pPr>
            <a:r>
              <a:rPr lang="en-US" sz="2400" b="0" dirty="0" err="1"/>
              <a:t>Mantenuti</a:t>
            </a:r>
            <a:r>
              <a:rPr lang="en-US" sz="2400" b="0" dirty="0"/>
              <a:t> e </a:t>
            </a:r>
            <a:r>
              <a:rPr lang="en-US" sz="2400" b="0" dirty="0" err="1"/>
              <a:t>curati</a:t>
            </a:r>
            <a:r>
              <a:rPr lang="en-US" sz="2400" b="0" dirty="0"/>
              <a:t> da </a:t>
            </a:r>
            <a:r>
              <a:rPr lang="en-US" sz="2400" b="0" dirty="0" err="1"/>
              <a:t>singole</a:t>
            </a:r>
            <a:r>
              <a:rPr lang="en-US" sz="2400" b="0" dirty="0"/>
              <a:t> </a:t>
            </a:r>
            <a:r>
              <a:rPr lang="en-US" sz="2400" b="0" dirty="0" err="1"/>
              <a:t>istituzioni</a:t>
            </a:r>
            <a:r>
              <a:rPr lang="en-US" sz="2400" b="0" dirty="0"/>
              <a:t>/</a:t>
            </a:r>
            <a:r>
              <a:rPr lang="en-US" sz="2400" b="0" dirty="0" err="1"/>
              <a:t>Paesi</a:t>
            </a:r>
            <a:r>
              <a:rPr lang="en-US" sz="2400" b="0" dirty="0"/>
              <a:t>. </a:t>
            </a:r>
            <a:r>
              <a:rPr lang="en-US" sz="2400" b="0" dirty="0" err="1"/>
              <a:t>Tipicamente</a:t>
            </a:r>
            <a:r>
              <a:rPr lang="en-US" sz="2400" b="0" dirty="0"/>
              <a:t> solo </a:t>
            </a:r>
            <a:r>
              <a:rPr lang="en-US" sz="2400" b="0" dirty="0" err="1"/>
              <a:t>gli</a:t>
            </a:r>
            <a:r>
              <a:rPr lang="en-US" sz="2400" b="0" dirty="0"/>
              <a:t> </a:t>
            </a:r>
            <a:r>
              <a:rPr lang="en-US" sz="2400" b="0" dirty="0" err="1"/>
              <a:t>autori</a:t>
            </a:r>
            <a:r>
              <a:rPr lang="en-US" sz="2400" b="0" dirty="0"/>
              <a:t> </a:t>
            </a:r>
            <a:r>
              <a:rPr lang="en-US" sz="2400" b="0" dirty="0" err="1"/>
              <a:t>affiliati</a:t>
            </a:r>
            <a:r>
              <a:rPr lang="en-US" sz="2400" b="0" dirty="0"/>
              <a:t> </a:t>
            </a:r>
            <a:r>
              <a:rPr lang="en-US" sz="2400" b="0" dirty="0" err="1"/>
              <a:t>all’istituzione</a:t>
            </a:r>
            <a:r>
              <a:rPr lang="en-US" sz="2400" b="0" dirty="0"/>
              <a:t> (o alle </a:t>
            </a:r>
            <a:r>
              <a:rPr lang="en-US" sz="2400" b="0" dirty="0" err="1"/>
              <a:t>istituzioni</a:t>
            </a:r>
            <a:r>
              <a:rPr lang="en-US" sz="2400" b="0" dirty="0"/>
              <a:t> </a:t>
            </a:r>
            <a:r>
              <a:rPr lang="en-US" sz="2400" b="0" dirty="0" err="1"/>
              <a:t>presenti</a:t>
            </a:r>
            <a:r>
              <a:rPr lang="en-US" sz="2400" b="0" dirty="0"/>
              <a:t> in un </a:t>
            </a:r>
            <a:r>
              <a:rPr lang="en-US" sz="2400" b="0" dirty="0" err="1"/>
              <a:t>Paese</a:t>
            </a:r>
            <a:r>
              <a:rPr lang="en-US" sz="2400" b="0" dirty="0"/>
              <a:t>) </a:t>
            </a:r>
            <a:r>
              <a:rPr lang="en-US" sz="2400" b="0" dirty="0" err="1"/>
              <a:t>possono</a:t>
            </a:r>
            <a:r>
              <a:rPr lang="en-US" sz="2400" b="0" dirty="0"/>
              <a:t> </a:t>
            </a:r>
            <a:r>
              <a:rPr lang="en-US" sz="2400" b="0" dirty="0" err="1"/>
              <a:t>depositare</a:t>
            </a:r>
            <a:r>
              <a:rPr lang="en-US" sz="2400" b="0" dirty="0"/>
              <a:t>. </a:t>
            </a:r>
            <a:r>
              <a:rPr lang="en-US" sz="2400" b="0" dirty="0" err="1"/>
              <a:t>Sono</a:t>
            </a:r>
            <a:r>
              <a:rPr lang="en-US" sz="2400" b="0" dirty="0"/>
              <a:t> </a:t>
            </a:r>
            <a:r>
              <a:rPr lang="en-US" sz="2400" b="0" dirty="0" err="1"/>
              <a:t>comunque</a:t>
            </a:r>
            <a:r>
              <a:rPr lang="en-US" sz="2400" b="0" dirty="0"/>
              <a:t> </a:t>
            </a:r>
            <a:r>
              <a:rPr lang="en-US" sz="2400" b="0" dirty="0" err="1"/>
              <a:t>aperti</a:t>
            </a:r>
            <a:r>
              <a:rPr lang="en-US" sz="2400" b="0" dirty="0"/>
              <a:t> </a:t>
            </a:r>
            <a:r>
              <a:rPr lang="en-US" sz="2400" b="0" dirty="0" err="1"/>
              <a:t>pubblicamente</a:t>
            </a:r>
            <a:r>
              <a:rPr lang="en-US" sz="2400" b="0" dirty="0"/>
              <a:t> per la </a:t>
            </a:r>
            <a:r>
              <a:rPr lang="en-US" sz="2400" b="0" dirty="0" err="1"/>
              <a:t>consultazione</a:t>
            </a:r>
            <a:r>
              <a:rPr lang="en-US" sz="2400" b="0" dirty="0"/>
              <a:t> e </a:t>
            </a:r>
            <a:r>
              <a:rPr lang="en-US" sz="2400" b="0" dirty="0" err="1"/>
              <a:t>l’accesso</a:t>
            </a:r>
            <a:r>
              <a:rPr lang="en-US" sz="2400" b="0" dirty="0"/>
              <a:t>. (IRIS, </a:t>
            </a:r>
            <a:r>
              <a:rPr lang="en-US" sz="2400" b="0" dirty="0">
                <a:hlinkClick r:id="rId3"/>
              </a:rPr>
              <a:t>HAL</a:t>
            </a:r>
            <a:r>
              <a:rPr lang="en-US" sz="2400" b="0" dirty="0"/>
              <a:t>, …)</a:t>
            </a:r>
          </a:p>
          <a:p>
            <a:r>
              <a:rPr lang="en-US" sz="2400" dirty="0" err="1"/>
              <a:t>Letteratura</a:t>
            </a:r>
            <a:endParaRPr lang="en-US" sz="2400" dirty="0"/>
          </a:p>
          <a:p>
            <a:pPr marL="0" indent="0">
              <a:buNone/>
            </a:pPr>
            <a:r>
              <a:rPr lang="en-US" sz="2400" b="0" dirty="0" err="1"/>
              <a:t>Accettano</a:t>
            </a:r>
            <a:r>
              <a:rPr lang="en-US" sz="2400" b="0" dirty="0"/>
              <a:t> solo il </a:t>
            </a:r>
            <a:r>
              <a:rPr lang="en-US" sz="2400" b="0" dirty="0" err="1"/>
              <a:t>deposito</a:t>
            </a:r>
            <a:r>
              <a:rPr lang="en-US" sz="2400" b="0" dirty="0"/>
              <a:t> di </a:t>
            </a:r>
            <a:r>
              <a:rPr lang="en-US" sz="2400" b="0" dirty="0" err="1"/>
              <a:t>testi</a:t>
            </a:r>
            <a:r>
              <a:rPr lang="en-US" sz="2400" b="0" dirty="0"/>
              <a:t> (</a:t>
            </a:r>
            <a:r>
              <a:rPr lang="en-US" sz="2400" b="0" dirty="0" err="1"/>
              <a:t>articoli</a:t>
            </a:r>
            <a:r>
              <a:rPr lang="en-US" sz="2400" b="0" dirty="0"/>
              <a:t>, report, libri, …). I </a:t>
            </a:r>
            <a:r>
              <a:rPr lang="en-US" sz="2400" b="0" dirty="0" err="1"/>
              <a:t>metadati</a:t>
            </a:r>
            <a:r>
              <a:rPr lang="en-US" sz="2400" b="0" dirty="0"/>
              <a:t> </a:t>
            </a:r>
            <a:r>
              <a:rPr lang="en-US" sz="2400" b="0" dirty="0" err="1"/>
              <a:t>riflettono</a:t>
            </a:r>
            <a:r>
              <a:rPr lang="en-US" sz="2400" b="0" dirty="0"/>
              <a:t> </a:t>
            </a:r>
            <a:r>
              <a:rPr lang="en-US" sz="2400" b="0" dirty="0" err="1"/>
              <a:t>i</a:t>
            </a:r>
            <a:r>
              <a:rPr lang="en-US" sz="2400" b="0" dirty="0"/>
              <a:t> </a:t>
            </a:r>
            <a:r>
              <a:rPr lang="en-US" sz="2400" b="0" dirty="0" err="1"/>
              <a:t>contenuti</a:t>
            </a:r>
            <a:r>
              <a:rPr lang="en-US" sz="2400" b="0" dirty="0"/>
              <a:t> del repository. </a:t>
            </a:r>
            <a:r>
              <a:rPr lang="en-US" sz="2400" b="0" dirty="0">
                <a:hlinkClick r:id="rId4"/>
              </a:rPr>
              <a:t>https://v2.sherpa.ac.uk/opendoar/</a:t>
            </a:r>
            <a:r>
              <a:rPr lang="en-US" sz="2400" b="0" dirty="0"/>
              <a:t> </a:t>
            </a:r>
          </a:p>
          <a:p>
            <a:r>
              <a:rPr lang="en-US" sz="2400" dirty="0" err="1"/>
              <a:t>Dati</a:t>
            </a:r>
            <a:endParaRPr lang="en-US" sz="2400" dirty="0"/>
          </a:p>
          <a:p>
            <a:pPr marL="0" indent="0">
              <a:buNone/>
            </a:pPr>
            <a:r>
              <a:rPr lang="en-US" sz="2400" b="0" dirty="0" err="1"/>
              <a:t>Progettati</a:t>
            </a:r>
            <a:r>
              <a:rPr lang="en-US" sz="2400" b="0" dirty="0"/>
              <a:t> per il </a:t>
            </a:r>
            <a:r>
              <a:rPr lang="en-US" sz="2400" b="0" dirty="0" err="1"/>
              <a:t>deposito</a:t>
            </a:r>
            <a:r>
              <a:rPr lang="en-US" sz="2400" b="0" dirty="0"/>
              <a:t> di </a:t>
            </a:r>
            <a:r>
              <a:rPr lang="en-US" sz="2400" b="0" dirty="0" err="1"/>
              <a:t>dati</a:t>
            </a:r>
            <a:r>
              <a:rPr lang="en-US" sz="2400" b="0" dirty="0"/>
              <a:t>. </a:t>
            </a:r>
            <a:r>
              <a:rPr lang="en-US" sz="2400" b="0" dirty="0" err="1"/>
              <a:t>Spesso</a:t>
            </a:r>
            <a:r>
              <a:rPr lang="en-US" sz="2400" b="0" dirty="0"/>
              <a:t> </a:t>
            </a:r>
            <a:r>
              <a:rPr lang="en-US" sz="2400" b="0" dirty="0" err="1"/>
              <a:t>sono</a:t>
            </a:r>
            <a:r>
              <a:rPr lang="en-US" sz="2400" b="0" dirty="0"/>
              <a:t> </a:t>
            </a:r>
            <a:r>
              <a:rPr lang="en-US" sz="2400" b="0" dirty="0" err="1"/>
              <a:t>disciplinari</a:t>
            </a:r>
            <a:r>
              <a:rPr lang="en-US" sz="2400" b="0" dirty="0"/>
              <a:t> e </a:t>
            </a:r>
            <a:r>
              <a:rPr lang="en-US" sz="2400" b="0" dirty="0" err="1"/>
              <a:t>hanno</a:t>
            </a:r>
            <a:r>
              <a:rPr lang="en-US" sz="2400" b="0" dirty="0"/>
              <a:t> </a:t>
            </a:r>
            <a:r>
              <a:rPr lang="en-US" sz="2400" b="0" dirty="0" err="1"/>
              <a:t>metadati</a:t>
            </a:r>
            <a:r>
              <a:rPr lang="en-US" sz="2400" b="0" dirty="0"/>
              <a:t> </a:t>
            </a:r>
            <a:r>
              <a:rPr lang="en-US" sz="2400" b="0" dirty="0" err="1"/>
              <a:t>specifici</a:t>
            </a:r>
            <a:r>
              <a:rPr lang="en-US" sz="2400" b="0" dirty="0"/>
              <a:t> per </a:t>
            </a:r>
            <a:r>
              <a:rPr lang="en-US" sz="2400" b="0" dirty="0" err="1"/>
              <a:t>descrivere</a:t>
            </a:r>
            <a:r>
              <a:rPr lang="en-US" sz="2400" b="0" dirty="0"/>
              <a:t> al </a:t>
            </a:r>
            <a:r>
              <a:rPr lang="en-US" sz="2400" b="0" dirty="0" err="1"/>
              <a:t>meglio</a:t>
            </a:r>
            <a:r>
              <a:rPr lang="en-US" sz="2400" b="0" dirty="0"/>
              <a:t> il </a:t>
            </a:r>
            <a:r>
              <a:rPr lang="en-US" sz="2400" b="0" dirty="0" err="1"/>
              <a:t>tipo</a:t>
            </a:r>
            <a:r>
              <a:rPr lang="en-US" sz="2400" b="0" dirty="0"/>
              <a:t> di </a:t>
            </a:r>
            <a:r>
              <a:rPr lang="en-US" sz="2400" b="0" dirty="0" err="1"/>
              <a:t>dati</a:t>
            </a:r>
            <a:r>
              <a:rPr lang="en-US" sz="2400" b="0" dirty="0"/>
              <a:t> </a:t>
            </a:r>
            <a:r>
              <a:rPr lang="en-US" sz="2400" b="0" dirty="0" err="1"/>
              <a:t>che</a:t>
            </a:r>
            <a:r>
              <a:rPr lang="en-US" sz="2400" b="0" dirty="0"/>
              <a:t> </a:t>
            </a:r>
            <a:r>
              <a:rPr lang="en-US" sz="2400" b="0" dirty="0" err="1"/>
              <a:t>conservano</a:t>
            </a:r>
            <a:r>
              <a:rPr lang="en-US" sz="2400" b="0" dirty="0"/>
              <a:t>. </a:t>
            </a:r>
            <a:r>
              <a:rPr lang="en-US" sz="2400" b="0" dirty="0">
                <a:hlinkClick r:id="rId5"/>
              </a:rPr>
              <a:t>https://www.re3data.org/</a:t>
            </a:r>
            <a:r>
              <a:rPr lang="en-US" sz="2400" b="0" dirty="0"/>
              <a:t> </a:t>
            </a:r>
          </a:p>
          <a:p>
            <a:r>
              <a:rPr lang="en-US" sz="2400" dirty="0" err="1"/>
              <a:t>Generalisti</a:t>
            </a:r>
            <a:r>
              <a:rPr lang="en-US" sz="2400" dirty="0"/>
              <a:t> (catch all)</a:t>
            </a:r>
          </a:p>
          <a:p>
            <a:pPr marL="0" indent="0">
              <a:buNone/>
            </a:pPr>
            <a:r>
              <a:rPr lang="en-US" sz="2400" b="0" dirty="0"/>
              <a:t>Si </a:t>
            </a:r>
            <a:r>
              <a:rPr lang="en-US" sz="2400" b="0" dirty="0" err="1"/>
              <a:t>può</a:t>
            </a:r>
            <a:r>
              <a:rPr lang="en-US" sz="2400" b="0" dirty="0"/>
              <a:t> </a:t>
            </a:r>
            <a:r>
              <a:rPr lang="en-US" sz="2400" b="0" dirty="0" err="1"/>
              <a:t>depositare</a:t>
            </a:r>
            <a:r>
              <a:rPr lang="en-US" sz="2400" b="0" dirty="0"/>
              <a:t> </a:t>
            </a:r>
            <a:r>
              <a:rPr lang="en-US" sz="2400" b="0" dirty="0" err="1"/>
              <a:t>qualsiasi</a:t>
            </a:r>
            <a:r>
              <a:rPr lang="en-US" sz="2400" b="0" dirty="0"/>
              <a:t> </a:t>
            </a:r>
            <a:r>
              <a:rPr lang="en-US" sz="2400" b="0" dirty="0" err="1"/>
              <a:t>tipo</a:t>
            </a:r>
            <a:r>
              <a:rPr lang="en-US" sz="2400" b="0" dirty="0"/>
              <a:t> di </a:t>
            </a:r>
            <a:r>
              <a:rPr lang="en-US" sz="2400" b="0" dirty="0" err="1"/>
              <a:t>risultato</a:t>
            </a:r>
            <a:r>
              <a:rPr lang="en-US" sz="2400" b="0" dirty="0"/>
              <a:t> (</a:t>
            </a:r>
            <a:r>
              <a:rPr lang="en-US" sz="2400" b="0" dirty="0" err="1"/>
              <a:t>dati</a:t>
            </a:r>
            <a:r>
              <a:rPr lang="en-US" sz="2400" b="0" dirty="0"/>
              <a:t>, </a:t>
            </a:r>
            <a:r>
              <a:rPr lang="en-US" sz="2400" b="0" dirty="0" err="1"/>
              <a:t>letteratura</a:t>
            </a:r>
            <a:r>
              <a:rPr lang="en-US" sz="2400" b="0" dirty="0"/>
              <a:t>, </a:t>
            </a:r>
            <a:r>
              <a:rPr lang="en-US" sz="2400" b="0" dirty="0" err="1"/>
              <a:t>presentazioni</a:t>
            </a:r>
            <a:r>
              <a:rPr lang="en-US" sz="2400" b="0" dirty="0"/>
              <a:t>, poster, software, …). </a:t>
            </a:r>
            <a:r>
              <a:rPr lang="en-US" sz="2400" b="0" dirty="0" err="1"/>
              <a:t>Esempio</a:t>
            </a:r>
            <a:r>
              <a:rPr lang="en-US" sz="2400" b="0" dirty="0"/>
              <a:t>: </a:t>
            </a:r>
            <a:r>
              <a:rPr lang="en-US" sz="2400" b="0" dirty="0">
                <a:hlinkClick r:id="rId6"/>
              </a:rPr>
              <a:t>Zenodo</a:t>
            </a:r>
            <a:endParaRPr lang="en-US" sz="2400" dirty="0"/>
          </a:p>
        </p:txBody>
      </p:sp>
      <p:sp>
        <p:nvSpPr>
          <p:cNvPr id="3" name="Text Placeholder 2">
            <a:extLst>
              <a:ext uri="{FF2B5EF4-FFF2-40B4-BE49-F238E27FC236}">
                <a16:creationId xmlns:a16="http://schemas.microsoft.com/office/drawing/2014/main" id="{D07E897B-E523-DE4E-BF67-5936BA370C93}"/>
              </a:ext>
            </a:extLst>
          </p:cNvPr>
          <p:cNvSpPr>
            <a:spLocks noGrp="1"/>
          </p:cNvSpPr>
          <p:nvPr>
            <p:ph type="body" sz="quarter" idx="21"/>
          </p:nvPr>
        </p:nvSpPr>
        <p:spPr/>
        <p:txBody>
          <a:bodyPr>
            <a:normAutofit fontScale="85000" lnSpcReduction="20000"/>
          </a:bodyPr>
          <a:lstStyle/>
          <a:p>
            <a:r>
              <a:rPr lang="en-US" dirty="0"/>
              <a:t>Tipi di repository</a:t>
            </a:r>
          </a:p>
        </p:txBody>
      </p:sp>
      <p:sp>
        <p:nvSpPr>
          <p:cNvPr id="4" name="Rettangolo con angoli arrotondati 3">
            <a:extLst>
              <a:ext uri="{FF2B5EF4-FFF2-40B4-BE49-F238E27FC236}">
                <a16:creationId xmlns:a16="http://schemas.microsoft.com/office/drawing/2014/main" id="{BED311B0-9482-CB46-B583-1460E7AAFF94}"/>
              </a:ext>
            </a:extLst>
          </p:cNvPr>
          <p:cNvSpPr/>
          <p:nvPr/>
        </p:nvSpPr>
        <p:spPr>
          <a:xfrm>
            <a:off x="711213" y="1679171"/>
            <a:ext cx="855553" cy="2709949"/>
          </a:xfrm>
          <a:prstGeom prst="roundRect">
            <a:avLst/>
          </a:prstGeom>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vert270"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kumimoji="0" lang="it-IT" sz="2200" i="0" u="none" strike="noStrike" cap="none" spc="0" normalizeH="0" baseline="0" dirty="0">
                <a:ln>
                  <a:noFill/>
                </a:ln>
                <a:solidFill>
                  <a:schemeClr val="accent1"/>
                </a:solidFill>
                <a:effectLst/>
                <a:uFillTx/>
                <a:latin typeface="+mn-lt"/>
                <a:ea typeface="+mn-ea"/>
                <a:cs typeface="+mn-cs"/>
                <a:sym typeface="Helvetica Light"/>
              </a:rPr>
              <a:t>Chi cura/utilizza il </a:t>
            </a:r>
            <a:r>
              <a:rPr kumimoji="0" lang="it-IT" sz="2200" i="0" u="none" strike="noStrike" cap="none" spc="0" normalizeH="0" baseline="0" dirty="0" err="1">
                <a:ln>
                  <a:noFill/>
                </a:ln>
                <a:solidFill>
                  <a:schemeClr val="accent1"/>
                </a:solidFill>
                <a:effectLst/>
                <a:uFillTx/>
                <a:latin typeface="+mn-lt"/>
                <a:ea typeface="+mn-ea"/>
                <a:cs typeface="+mn-cs"/>
                <a:sym typeface="Helvetica Light"/>
              </a:rPr>
              <a:t>repository</a:t>
            </a:r>
            <a:r>
              <a:rPr kumimoji="0" lang="it-IT" sz="2200" i="0" u="none" strike="noStrike" cap="none" spc="0" normalizeH="0" baseline="0" dirty="0">
                <a:ln>
                  <a:noFill/>
                </a:ln>
                <a:solidFill>
                  <a:schemeClr val="accent1"/>
                </a:solidFill>
                <a:effectLst/>
                <a:uFillTx/>
                <a:latin typeface="+mn-lt"/>
                <a:ea typeface="+mn-ea"/>
                <a:cs typeface="+mn-cs"/>
                <a:sym typeface="Helvetica Light"/>
              </a:rPr>
              <a:t>?</a:t>
            </a:r>
          </a:p>
        </p:txBody>
      </p:sp>
      <p:sp>
        <p:nvSpPr>
          <p:cNvPr id="5" name="Rettangolo con angoli arrotondati 4">
            <a:extLst>
              <a:ext uri="{FF2B5EF4-FFF2-40B4-BE49-F238E27FC236}">
                <a16:creationId xmlns:a16="http://schemas.microsoft.com/office/drawing/2014/main" id="{F08A2BB9-1CC0-0947-8498-9E5BE668F9CC}"/>
              </a:ext>
            </a:extLst>
          </p:cNvPr>
          <p:cNvSpPr/>
          <p:nvPr/>
        </p:nvSpPr>
        <p:spPr>
          <a:xfrm>
            <a:off x="523928" y="4572001"/>
            <a:ext cx="1230124" cy="3470744"/>
          </a:xfrm>
          <a:prstGeom prst="roundRect">
            <a:avLst/>
          </a:prstGeom>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vert270" wrap="square" lIns="0" tIns="0" rIns="0" bIns="0" numCol="1" spcCol="38100" rtlCol="0" fromWordArt="0" anchor="ctr" anchorCtr="0" forceAA="0" compatLnSpc="1">
            <a:prstTxWarp prst="textNoShape">
              <a:avLst/>
            </a:prstTxWarp>
            <a:noAutofit/>
          </a:bodyPr>
          <a:lstStyle/>
          <a:p>
            <a:pPr algn="ctr"/>
            <a:r>
              <a:rPr lang="it-IT" sz="2200" dirty="0">
                <a:solidFill>
                  <a:schemeClr val="accent1"/>
                </a:solidFill>
              </a:rPr>
              <a:t>Quali contenuti possono essere depositati nel </a:t>
            </a:r>
            <a:r>
              <a:rPr lang="it-IT" sz="2200" dirty="0" err="1">
                <a:solidFill>
                  <a:schemeClr val="accent1"/>
                </a:solidFill>
              </a:rPr>
              <a:t>repository</a:t>
            </a:r>
            <a:r>
              <a:rPr lang="it-IT" sz="2200" dirty="0">
                <a:solidFill>
                  <a:schemeClr val="accent1"/>
                </a:solidFill>
              </a:rPr>
              <a:t>?</a:t>
            </a:r>
          </a:p>
        </p:txBody>
      </p:sp>
    </p:spTree>
    <p:extLst>
      <p:ext uri="{BB962C8B-B14F-4D97-AF65-F5344CB8AC3E}">
        <p14:creationId xmlns:p14="http://schemas.microsoft.com/office/powerpoint/2010/main" val="246674865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7781E58-9000-CE43-B666-E5E99D34B59B}"/>
              </a:ext>
            </a:extLst>
          </p:cNvPr>
          <p:cNvSpPr>
            <a:spLocks noGrp="1"/>
          </p:cNvSpPr>
          <p:nvPr>
            <p:ph type="body" sz="quarter" idx="22"/>
          </p:nvPr>
        </p:nvSpPr>
        <p:spPr>
          <a:xfrm>
            <a:off x="9683645" y="1789014"/>
            <a:ext cx="5726243" cy="2420976"/>
          </a:xfrm>
        </p:spPr>
        <p:txBody>
          <a:bodyPr>
            <a:normAutofit/>
          </a:bodyPr>
          <a:lstStyle/>
          <a:p>
            <a:pPr>
              <a:lnSpc>
                <a:spcPct val="90000"/>
              </a:lnSpc>
              <a:spcBef>
                <a:spcPts val="600"/>
              </a:spcBef>
            </a:pPr>
            <a:r>
              <a:rPr lang="it-IT" sz="2700" dirty="0"/>
              <a:t>I </a:t>
            </a:r>
            <a:r>
              <a:rPr lang="it-IT" sz="2700" dirty="0" err="1"/>
              <a:t>repository</a:t>
            </a:r>
            <a:r>
              <a:rPr lang="it-IT" sz="2700" dirty="0"/>
              <a:t> sono gestiti da Istituzioni, Paesi, Infrastrutture transnazionali o comunità scientifiche solide che implementano la cura e la conservazione a lungo termine dei contenuti</a:t>
            </a:r>
          </a:p>
        </p:txBody>
      </p:sp>
      <p:sp>
        <p:nvSpPr>
          <p:cNvPr id="3" name="Segnaposto testo 2">
            <a:extLst>
              <a:ext uri="{FF2B5EF4-FFF2-40B4-BE49-F238E27FC236}">
                <a16:creationId xmlns:a16="http://schemas.microsoft.com/office/drawing/2014/main" id="{39E605E6-033E-1143-8D5F-3153D18AFA75}"/>
              </a:ext>
            </a:extLst>
          </p:cNvPr>
          <p:cNvSpPr>
            <a:spLocks noGrp="1"/>
          </p:cNvSpPr>
          <p:nvPr>
            <p:ph type="body" sz="quarter" idx="23"/>
          </p:nvPr>
        </p:nvSpPr>
        <p:spPr>
          <a:xfrm>
            <a:off x="711199" y="2055122"/>
            <a:ext cx="7417597" cy="1888760"/>
          </a:xfrm>
        </p:spPr>
        <p:txBody>
          <a:bodyPr/>
          <a:lstStyle/>
          <a:p>
            <a:r>
              <a:rPr lang="it-IT" dirty="0"/>
              <a:t>Conservare</a:t>
            </a:r>
          </a:p>
        </p:txBody>
      </p:sp>
      <p:sp>
        <p:nvSpPr>
          <p:cNvPr id="4" name="Segnaposto testo 3">
            <a:extLst>
              <a:ext uri="{FF2B5EF4-FFF2-40B4-BE49-F238E27FC236}">
                <a16:creationId xmlns:a16="http://schemas.microsoft.com/office/drawing/2014/main" id="{EF22F980-6741-7A44-8F1A-AED4984425A1}"/>
              </a:ext>
            </a:extLst>
          </p:cNvPr>
          <p:cNvSpPr>
            <a:spLocks noGrp="1"/>
          </p:cNvSpPr>
          <p:nvPr>
            <p:ph type="body" sz="quarter" idx="24"/>
          </p:nvPr>
        </p:nvSpPr>
        <p:spPr>
          <a:xfrm>
            <a:off x="8128000" y="4884543"/>
            <a:ext cx="7281889" cy="1888760"/>
          </a:xfrm>
        </p:spPr>
        <p:txBody>
          <a:bodyPr/>
          <a:lstStyle/>
          <a:p>
            <a:r>
              <a:rPr lang="it-IT" dirty="0"/>
              <a:t>Condividere </a:t>
            </a:r>
          </a:p>
        </p:txBody>
      </p:sp>
      <p:sp>
        <p:nvSpPr>
          <p:cNvPr id="5" name="Segnaposto testo 4">
            <a:extLst>
              <a:ext uri="{FF2B5EF4-FFF2-40B4-BE49-F238E27FC236}">
                <a16:creationId xmlns:a16="http://schemas.microsoft.com/office/drawing/2014/main" id="{87224FB9-C5E7-044F-921E-82BE9BEF0295}"/>
              </a:ext>
            </a:extLst>
          </p:cNvPr>
          <p:cNvSpPr>
            <a:spLocks noGrp="1"/>
          </p:cNvSpPr>
          <p:nvPr>
            <p:ph type="body" sz="quarter" idx="25"/>
          </p:nvPr>
        </p:nvSpPr>
        <p:spPr>
          <a:xfrm>
            <a:off x="723899" y="4607160"/>
            <a:ext cx="5931733" cy="2420976"/>
          </a:xfrm>
        </p:spPr>
        <p:txBody>
          <a:bodyPr>
            <a:normAutofit fontScale="85000" lnSpcReduction="20000"/>
          </a:bodyPr>
          <a:lstStyle/>
          <a:p>
            <a:pPr>
              <a:spcBef>
                <a:spcPts val="600"/>
              </a:spcBef>
            </a:pPr>
            <a:r>
              <a:rPr lang="it-IT" dirty="0"/>
              <a:t>Il </a:t>
            </a:r>
            <a:r>
              <a:rPr lang="it-IT" dirty="0" err="1"/>
              <a:t>repository</a:t>
            </a:r>
            <a:r>
              <a:rPr lang="it-IT" dirty="0"/>
              <a:t> ha una interfaccia pubblica che consente a chiunque di accedere ai metadati degli oggetti digitali. L’autore può assegnare diversi diritti di accesso per gli allegati (aperto, ristretto, chiuso, a embargo,…)</a:t>
            </a:r>
          </a:p>
        </p:txBody>
      </p:sp>
      <p:sp>
        <p:nvSpPr>
          <p:cNvPr id="7" name="Segnaposto testo 2">
            <a:extLst>
              <a:ext uri="{FF2B5EF4-FFF2-40B4-BE49-F238E27FC236}">
                <a16:creationId xmlns:a16="http://schemas.microsoft.com/office/drawing/2014/main" id="{5E28272C-410F-3844-8AF2-82D4BA46EC8B}"/>
              </a:ext>
            </a:extLst>
          </p:cNvPr>
          <p:cNvSpPr txBox="1">
            <a:spLocks/>
          </p:cNvSpPr>
          <p:nvPr/>
        </p:nvSpPr>
        <p:spPr>
          <a:xfrm>
            <a:off x="711200" y="338668"/>
            <a:ext cx="13530416" cy="1145358"/>
          </a:xfrm>
          <a:prstGeom prst="rect">
            <a:avLst/>
          </a:prstGeom>
        </p:spPr>
        <p:txBody>
          <a:bodyPr/>
          <a:lstStyle>
            <a:lvl1pPr marL="395101"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buNone/>
            </a:pPr>
            <a:r>
              <a:rPr lang="it-IT" sz="6000" b="1" spc="-151" dirty="0">
                <a:solidFill>
                  <a:schemeClr val="accent1"/>
                </a:solidFill>
              </a:rPr>
              <a:t>A cosa serve un </a:t>
            </a:r>
            <a:r>
              <a:rPr lang="it-IT" sz="6000" b="1" spc="-151" dirty="0" err="1">
                <a:solidFill>
                  <a:schemeClr val="accent1"/>
                </a:solidFill>
              </a:rPr>
              <a:t>repository</a:t>
            </a:r>
            <a:r>
              <a:rPr lang="it-IT" sz="6000" b="1" spc="-151" dirty="0">
                <a:solidFill>
                  <a:schemeClr val="accent1"/>
                </a:solidFill>
              </a:rPr>
              <a:t>?</a:t>
            </a:r>
          </a:p>
        </p:txBody>
      </p:sp>
    </p:spTree>
    <p:extLst>
      <p:ext uri="{BB962C8B-B14F-4D97-AF65-F5344CB8AC3E}">
        <p14:creationId xmlns:p14="http://schemas.microsoft.com/office/powerpoint/2010/main" val="251121060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A78F0CC-45EE-D049-974B-71C0AA55449F}"/>
              </a:ext>
            </a:extLst>
          </p:cNvPr>
          <p:cNvSpPr>
            <a:spLocks noGrp="1"/>
          </p:cNvSpPr>
          <p:nvPr>
            <p:ph type="body" sz="quarter" idx="10"/>
          </p:nvPr>
        </p:nvSpPr>
        <p:spPr/>
        <p:txBody>
          <a:bodyPr>
            <a:normAutofit/>
          </a:bodyPr>
          <a:lstStyle/>
          <a:p>
            <a:r>
              <a:rPr lang="it-IT" dirty="0"/>
              <a:t>Open Access alla </a:t>
            </a:r>
            <a:br>
              <a:rPr lang="it-IT" dirty="0"/>
            </a:br>
            <a:r>
              <a:rPr lang="it-IT" dirty="0"/>
              <a:t>Letteratura Scientifica</a:t>
            </a:r>
          </a:p>
          <a:p>
            <a:r>
              <a:rPr lang="it-IT" sz="6000" dirty="0"/>
              <a:t>(in generale, per Horizon Europe vedremo più avanti)</a:t>
            </a:r>
          </a:p>
        </p:txBody>
      </p:sp>
    </p:spTree>
    <p:extLst>
      <p:ext uri="{BB962C8B-B14F-4D97-AF65-F5344CB8AC3E}">
        <p14:creationId xmlns:p14="http://schemas.microsoft.com/office/powerpoint/2010/main" val="163192337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8023237-E912-C543-AC42-58D18B18114C}"/>
              </a:ext>
            </a:extLst>
          </p:cNvPr>
          <p:cNvSpPr>
            <a:spLocks noGrp="1"/>
          </p:cNvSpPr>
          <p:nvPr>
            <p:ph type="body" sz="quarter" idx="11"/>
          </p:nvPr>
        </p:nvSpPr>
        <p:spPr>
          <a:xfrm>
            <a:off x="723899" y="1484025"/>
            <a:ext cx="14820901" cy="6112925"/>
          </a:xfrm>
        </p:spPr>
        <p:txBody>
          <a:bodyPr>
            <a:normAutofit fontScale="70000" lnSpcReduction="20000"/>
          </a:bodyPr>
          <a:lstStyle/>
          <a:p>
            <a:pPr marL="0" indent="0" fontAlgn="base">
              <a:lnSpc>
                <a:spcPct val="120000"/>
              </a:lnSpc>
              <a:buNone/>
            </a:pPr>
            <a:r>
              <a:rPr lang="it-IT" sz="4400" b="0" dirty="0"/>
              <a:t>Ci sono due modi per implementare l’Open Access alla </a:t>
            </a:r>
            <a:r>
              <a:rPr lang="it-IT" sz="4400" dirty="0">
                <a:solidFill>
                  <a:srgbClr val="FF0000"/>
                </a:solidFill>
              </a:rPr>
              <a:t>Letteratura scientifica</a:t>
            </a:r>
            <a:r>
              <a:rPr lang="it-IT" sz="4400" b="0" dirty="0"/>
              <a:t>:</a:t>
            </a:r>
          </a:p>
          <a:p>
            <a:pPr marL="839590" lvl="2" fontAlgn="base">
              <a:lnSpc>
                <a:spcPct val="120000"/>
              </a:lnSpc>
              <a:spcBef>
                <a:spcPts val="1200"/>
              </a:spcBef>
              <a:buClr>
                <a:schemeClr val="tx2"/>
              </a:buClr>
              <a:buFont typeface="Arial" panose="020B0604020202020204" pitchFamily="34" charset="0"/>
              <a:buChar char="•"/>
            </a:pPr>
            <a:r>
              <a:rPr lang="it-IT" sz="4000" b="1" dirty="0">
                <a:solidFill>
                  <a:srgbClr val="FF0000"/>
                </a:solidFill>
              </a:rPr>
              <a:t>Green Open Access</a:t>
            </a:r>
            <a:r>
              <a:rPr lang="it-IT" sz="4000" dirty="0">
                <a:solidFill>
                  <a:schemeClr val="tx1">
                    <a:lumMod val="65000"/>
                    <a:lumOff val="35000"/>
                  </a:schemeClr>
                </a:solidFill>
              </a:rPr>
              <a:t>: si deposita in archivi aperti (</a:t>
            </a:r>
            <a:r>
              <a:rPr lang="it-IT" sz="4000" b="1" dirty="0" err="1">
                <a:solidFill>
                  <a:srgbClr val="FF0000"/>
                </a:solidFill>
              </a:rPr>
              <a:t>repository</a:t>
            </a:r>
            <a:r>
              <a:rPr lang="it-IT" sz="4000" dirty="0">
                <a:solidFill>
                  <a:schemeClr val="tx1">
                    <a:lumMod val="65000"/>
                    <a:lumOff val="35000"/>
                  </a:schemeClr>
                </a:solidFill>
              </a:rPr>
              <a:t>), nel rispetto delle norme di copyright, la versione consentita per l’Open Access di articoli, </a:t>
            </a:r>
            <a:r>
              <a:rPr lang="it-IT" sz="4000" dirty="0">
                <a:solidFill>
                  <a:srgbClr val="FF0000"/>
                </a:solidFill>
              </a:rPr>
              <a:t>ovunque essi siano stati pubblicati</a:t>
            </a:r>
            <a:r>
              <a:rPr lang="it-IT" sz="4000" dirty="0">
                <a:solidFill>
                  <a:schemeClr val="tx1">
                    <a:lumMod val="65000"/>
                    <a:lumOff val="35000"/>
                  </a:schemeClr>
                </a:solidFill>
              </a:rPr>
              <a:t>; gli editori cui sono stati ceduti i diritti possono prevedere </a:t>
            </a:r>
            <a:r>
              <a:rPr lang="it-IT" sz="4000" b="1" dirty="0">
                <a:solidFill>
                  <a:schemeClr val="tx1">
                    <a:lumMod val="65000"/>
                    <a:lumOff val="35000"/>
                  </a:schemeClr>
                </a:solidFill>
              </a:rPr>
              <a:t>periodi di embargo </a:t>
            </a:r>
            <a:br>
              <a:rPr lang="it-IT" sz="4000" dirty="0">
                <a:solidFill>
                  <a:schemeClr val="tx1">
                    <a:lumMod val="65000"/>
                    <a:lumOff val="35000"/>
                  </a:schemeClr>
                </a:solidFill>
              </a:rPr>
            </a:br>
            <a:r>
              <a:rPr lang="it-IT" sz="4000" dirty="0">
                <a:solidFill>
                  <a:schemeClr val="tx1">
                    <a:lumMod val="65000"/>
                    <a:lumOff val="35000"/>
                  </a:schemeClr>
                </a:solidFill>
              </a:rPr>
              <a:t>(mesi in cui l’articolo pur depositato resta ad accesso chiuso)</a:t>
            </a:r>
          </a:p>
          <a:p>
            <a:pPr marL="839590" lvl="2" fontAlgn="base">
              <a:lnSpc>
                <a:spcPct val="120000"/>
              </a:lnSpc>
              <a:spcBef>
                <a:spcPts val="1200"/>
              </a:spcBef>
              <a:buClr>
                <a:schemeClr val="tx2"/>
              </a:buClr>
              <a:buFont typeface="Arial" panose="020B0604020202020204" pitchFamily="34" charset="0"/>
              <a:buChar char="•"/>
            </a:pPr>
            <a:r>
              <a:rPr lang="it-IT" sz="4000" b="1" dirty="0">
                <a:solidFill>
                  <a:srgbClr val="FF0000"/>
                </a:solidFill>
              </a:rPr>
              <a:t>Gold Open Access</a:t>
            </a:r>
            <a:r>
              <a:rPr lang="it-IT" sz="4000" dirty="0">
                <a:solidFill>
                  <a:schemeClr val="tx1">
                    <a:lumMod val="65000"/>
                    <a:lumOff val="35000"/>
                  </a:schemeClr>
                </a:solidFill>
              </a:rPr>
              <a:t>: è la pubblicazione in riviste Open Access; sono riviste senza abbonamento per il lettore, </a:t>
            </a:r>
            <a:r>
              <a:rPr lang="it-IT" sz="4000" dirty="0" err="1">
                <a:solidFill>
                  <a:schemeClr val="tx1">
                    <a:lumMod val="65000"/>
                    <a:lumOff val="35000"/>
                  </a:schemeClr>
                </a:solidFill>
              </a:rPr>
              <a:t>peer</a:t>
            </a:r>
            <a:r>
              <a:rPr lang="it-IT" sz="4000" dirty="0">
                <a:solidFill>
                  <a:schemeClr val="tx1">
                    <a:lumMod val="65000"/>
                    <a:lumOff val="35000"/>
                  </a:schemeClr>
                </a:solidFill>
              </a:rPr>
              <a:t> </a:t>
            </a:r>
            <a:r>
              <a:rPr lang="it-IT" sz="4000" dirty="0" err="1">
                <a:solidFill>
                  <a:schemeClr val="tx1">
                    <a:lumMod val="65000"/>
                    <a:lumOff val="35000"/>
                  </a:schemeClr>
                </a:solidFill>
              </a:rPr>
              <a:t>reviewed</a:t>
            </a:r>
            <a:r>
              <a:rPr lang="it-IT" sz="4000" dirty="0">
                <a:solidFill>
                  <a:schemeClr val="tx1">
                    <a:lumMod val="65000"/>
                    <a:lumOff val="35000"/>
                  </a:schemeClr>
                </a:solidFill>
              </a:rPr>
              <a:t>, lasciano i diritti all’autore, conducono </a:t>
            </a:r>
            <a:r>
              <a:rPr lang="it-IT" sz="4000" dirty="0" err="1">
                <a:solidFill>
                  <a:schemeClr val="tx1">
                    <a:lumMod val="65000"/>
                    <a:lumOff val="35000"/>
                  </a:schemeClr>
                </a:solidFill>
              </a:rPr>
              <a:t>peer</a:t>
            </a:r>
            <a:r>
              <a:rPr lang="it-IT" sz="4000" dirty="0">
                <a:solidFill>
                  <a:schemeClr val="tx1">
                    <a:lumMod val="65000"/>
                    <a:lumOff val="35000"/>
                  </a:schemeClr>
                </a:solidFill>
              </a:rPr>
              <a:t> </a:t>
            </a:r>
            <a:r>
              <a:rPr lang="it-IT" sz="4000" dirty="0" err="1">
                <a:solidFill>
                  <a:schemeClr val="tx1">
                    <a:lumMod val="65000"/>
                    <a:lumOff val="35000"/>
                  </a:schemeClr>
                </a:solidFill>
              </a:rPr>
              <a:t>review</a:t>
            </a:r>
            <a:r>
              <a:rPr lang="it-IT" sz="4000" dirty="0">
                <a:solidFill>
                  <a:schemeClr val="tx1">
                    <a:lumMod val="65000"/>
                    <a:lumOff val="35000"/>
                  </a:schemeClr>
                </a:solidFill>
              </a:rPr>
              <a:t> in modo trasparente; nel 26% dei casi fanno pagare APC, </a:t>
            </a:r>
            <a:r>
              <a:rPr lang="it-IT" sz="4000" dirty="0" err="1">
                <a:solidFill>
                  <a:schemeClr val="tx1">
                    <a:lumMod val="65000"/>
                    <a:lumOff val="35000"/>
                  </a:schemeClr>
                </a:solidFill>
              </a:rPr>
              <a:t>Article</a:t>
            </a:r>
            <a:r>
              <a:rPr lang="it-IT" sz="4000" dirty="0">
                <a:solidFill>
                  <a:schemeClr val="tx1">
                    <a:lumMod val="65000"/>
                    <a:lumOff val="35000"/>
                  </a:schemeClr>
                </a:solidFill>
              </a:rPr>
              <a:t> Processing </a:t>
            </a:r>
            <a:r>
              <a:rPr lang="it-IT" sz="4000" dirty="0" err="1">
                <a:solidFill>
                  <a:schemeClr val="tx1">
                    <a:lumMod val="65000"/>
                    <a:lumOff val="35000"/>
                  </a:schemeClr>
                </a:solidFill>
              </a:rPr>
              <a:t>Charges</a:t>
            </a:r>
            <a:r>
              <a:rPr lang="it-IT" sz="4000" dirty="0">
                <a:solidFill>
                  <a:schemeClr val="tx1">
                    <a:lumMod val="65000"/>
                    <a:lumOff val="35000"/>
                  </a:schemeClr>
                </a:solidFill>
              </a:rPr>
              <a:t>, per sostenere le spese editoriali</a:t>
            </a:r>
          </a:p>
          <a:p>
            <a:pPr marL="0" indent="0" fontAlgn="base">
              <a:lnSpc>
                <a:spcPct val="120000"/>
              </a:lnSpc>
              <a:buNone/>
            </a:pPr>
            <a:r>
              <a:rPr lang="it-IT" sz="4400" b="0" dirty="0"/>
              <a:t>Per garantire il riuso, l’autore dovrebbe associare Licenze aperte (es. </a:t>
            </a:r>
            <a:r>
              <a:rPr lang="it-IT" sz="4400" b="0" dirty="0">
                <a:solidFill>
                  <a:srgbClr val="FF0000"/>
                </a:solidFill>
                <a:hlinkClick r:id="rId2">
                  <a:extLst>
                    <a:ext uri="{A12FA001-AC4F-418D-AE19-62706E023703}">
                      <ahyp:hlinkClr xmlns:ahyp="http://schemas.microsoft.com/office/drawing/2018/hyperlinkcolor" val="tx"/>
                    </a:ext>
                  </a:extLst>
                </a:hlinkClick>
              </a:rPr>
              <a:t>Creative Commons</a:t>
            </a:r>
            <a:r>
              <a:rPr lang="it-IT" sz="4400" b="0" dirty="0"/>
              <a:t>, che hanno 4 criteri: BY, SA, NC, ND)</a:t>
            </a:r>
          </a:p>
        </p:txBody>
      </p:sp>
      <p:sp>
        <p:nvSpPr>
          <p:cNvPr id="3" name="Segnaposto testo 2">
            <a:extLst>
              <a:ext uri="{FF2B5EF4-FFF2-40B4-BE49-F238E27FC236}">
                <a16:creationId xmlns:a16="http://schemas.microsoft.com/office/drawing/2014/main" id="{8C8171E6-E44C-1B49-8776-F5D661E2DF3B}"/>
              </a:ext>
            </a:extLst>
          </p:cNvPr>
          <p:cNvSpPr>
            <a:spLocks noGrp="1"/>
          </p:cNvSpPr>
          <p:nvPr>
            <p:ph type="body" sz="quarter" idx="21"/>
          </p:nvPr>
        </p:nvSpPr>
        <p:spPr/>
        <p:txBody>
          <a:bodyPr>
            <a:normAutofit fontScale="85000" lnSpcReduction="20000"/>
          </a:bodyPr>
          <a:lstStyle/>
          <a:p>
            <a:r>
              <a:rPr lang="it-IT" dirty="0"/>
              <a:t>Open Access alla Letteratura Scientifica</a:t>
            </a:r>
          </a:p>
        </p:txBody>
      </p:sp>
      <p:sp>
        <p:nvSpPr>
          <p:cNvPr id="4" name="Ovale 3">
            <a:extLst>
              <a:ext uri="{FF2B5EF4-FFF2-40B4-BE49-F238E27FC236}">
                <a16:creationId xmlns:a16="http://schemas.microsoft.com/office/drawing/2014/main" id="{DF28EC46-5F7D-6541-902D-CC7029923557}"/>
              </a:ext>
            </a:extLst>
          </p:cNvPr>
          <p:cNvSpPr/>
          <p:nvPr/>
        </p:nvSpPr>
        <p:spPr>
          <a:xfrm>
            <a:off x="1103147" y="2463305"/>
            <a:ext cx="358588" cy="358588"/>
          </a:xfrm>
          <a:prstGeom prst="ellipse">
            <a:avLst/>
          </a:prstGeom>
          <a:solidFill>
            <a:srgbClr val="00B050"/>
          </a:solidFill>
          <a:ln w="3175" cap="flat">
            <a:noFill/>
            <a:miter lim="400000"/>
          </a:ln>
          <a:effectLst>
            <a:outerShdw blurRad="889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sp>
        <p:nvSpPr>
          <p:cNvPr id="7" name="Ovale 6">
            <a:extLst>
              <a:ext uri="{FF2B5EF4-FFF2-40B4-BE49-F238E27FC236}">
                <a16:creationId xmlns:a16="http://schemas.microsoft.com/office/drawing/2014/main" id="{FF2939E6-D760-7643-9133-704A96C93C85}"/>
              </a:ext>
            </a:extLst>
          </p:cNvPr>
          <p:cNvSpPr/>
          <p:nvPr/>
        </p:nvSpPr>
        <p:spPr>
          <a:xfrm>
            <a:off x="1103147" y="4280674"/>
            <a:ext cx="358588" cy="358588"/>
          </a:xfrm>
          <a:prstGeom prst="ellipse">
            <a:avLst/>
          </a:prstGeom>
          <a:solidFill>
            <a:srgbClr val="FFFF00"/>
          </a:solidFill>
          <a:ln w="3175" cap="flat">
            <a:noFill/>
            <a:miter lim="400000"/>
          </a:ln>
          <a:effectLst>
            <a:outerShdw blurRad="889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617382836"/>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8023237-E912-C543-AC42-58D18B18114C}"/>
              </a:ext>
            </a:extLst>
          </p:cNvPr>
          <p:cNvSpPr>
            <a:spLocks noGrp="1"/>
          </p:cNvSpPr>
          <p:nvPr>
            <p:ph type="body" sz="quarter" idx="11"/>
          </p:nvPr>
        </p:nvSpPr>
        <p:spPr>
          <a:xfrm>
            <a:off x="723899" y="1484025"/>
            <a:ext cx="14820901" cy="6112925"/>
          </a:xfrm>
        </p:spPr>
        <p:txBody>
          <a:bodyPr>
            <a:normAutofit fontScale="92500" lnSpcReduction="20000"/>
          </a:bodyPr>
          <a:lstStyle/>
          <a:p>
            <a:pPr fontAlgn="base">
              <a:lnSpc>
                <a:spcPct val="120000"/>
              </a:lnSpc>
              <a:buFont typeface="Arial" panose="020B0604020202020204" pitchFamily="34" charset="0"/>
              <a:buChar char="•"/>
            </a:pPr>
            <a:r>
              <a:rPr lang="it-IT" sz="3100" b="0" dirty="0"/>
              <a:t>Le versioni possibili sono:</a:t>
            </a:r>
          </a:p>
          <a:p>
            <a:pPr lvl="1" fontAlgn="base">
              <a:lnSpc>
                <a:spcPct val="120000"/>
              </a:lnSpc>
              <a:buFont typeface="Arial" panose="020B0604020202020204" pitchFamily="34" charset="0"/>
              <a:buChar char="•"/>
            </a:pPr>
            <a:r>
              <a:rPr lang="it-IT" sz="2700" b="1" dirty="0"/>
              <a:t>PRE-PRINT</a:t>
            </a:r>
            <a:r>
              <a:rPr lang="it-IT" sz="2700" b="0" dirty="0"/>
              <a:t>: la vostra bozza finale, così come inviata in </a:t>
            </a:r>
            <a:r>
              <a:rPr lang="it-IT" sz="2700" b="0" dirty="0" err="1"/>
              <a:t>submission</a:t>
            </a:r>
            <a:r>
              <a:rPr lang="it-IT" sz="2700" b="0" dirty="0"/>
              <a:t> alla rivista (non ha ancora i commenti dei revisori)</a:t>
            </a:r>
          </a:p>
          <a:p>
            <a:pPr lvl="1" fontAlgn="base">
              <a:lnSpc>
                <a:spcPct val="120000"/>
              </a:lnSpc>
              <a:buFont typeface="Arial" panose="020B0604020202020204" pitchFamily="34" charset="0"/>
              <a:buChar char="•"/>
            </a:pPr>
            <a:r>
              <a:rPr lang="it-IT" sz="2700" b="1" dirty="0"/>
              <a:t>POST-PRINT o AUTHOR ACCEPTED MANUSCRIPT</a:t>
            </a:r>
            <a:r>
              <a:rPr lang="it-IT" sz="2700" b="0" dirty="0"/>
              <a:t>: la versione finale, con i commenti dei revisori, identica in tutto a quella pubblicata fuorché nell’impaginazione editoriale</a:t>
            </a:r>
          </a:p>
          <a:p>
            <a:pPr lvl="1" fontAlgn="base">
              <a:lnSpc>
                <a:spcPct val="120000"/>
              </a:lnSpc>
              <a:buFont typeface="Arial" panose="020B0604020202020204" pitchFamily="34" charset="0"/>
              <a:buChar char="•"/>
            </a:pPr>
            <a:r>
              <a:rPr lang="it-IT" sz="2700" b="1" dirty="0"/>
              <a:t>PDF EDITORIALE o VERSION OF RECORDS o PUBLISHED VERSION</a:t>
            </a:r>
            <a:r>
              <a:rPr lang="it-IT" sz="2700" b="0" dirty="0"/>
              <a:t>: la versione pubblicata sulla rivista, con impaginazione e grafica</a:t>
            </a:r>
          </a:p>
          <a:p>
            <a:pPr fontAlgn="base">
              <a:lnSpc>
                <a:spcPct val="120000"/>
              </a:lnSpc>
              <a:buFont typeface="Arial" panose="020B0604020202020204" pitchFamily="34" charset="0"/>
              <a:buChar char="•"/>
            </a:pPr>
            <a:r>
              <a:rPr lang="it-IT" sz="3100" b="0" dirty="0"/>
              <a:t>Per sapere quale versione è possibile depositare e conoscere l’eventuale </a:t>
            </a:r>
            <a:r>
              <a:rPr lang="it-IT" sz="3100" dirty="0"/>
              <a:t>periodo di embargo</a:t>
            </a:r>
            <a:r>
              <a:rPr lang="it-IT" sz="3100" b="0" dirty="0"/>
              <a:t>, si consulta la banca dati </a:t>
            </a:r>
            <a:r>
              <a:rPr lang="it-IT" sz="3100" b="0" dirty="0">
                <a:solidFill>
                  <a:srgbClr val="FF0000"/>
                </a:solidFill>
                <a:hlinkClick r:id="rId2"/>
              </a:rPr>
              <a:t>SHERPA-</a:t>
            </a:r>
            <a:r>
              <a:rPr lang="it-IT" sz="3100" b="0" dirty="0" err="1">
                <a:solidFill>
                  <a:srgbClr val="FF0000"/>
                </a:solidFill>
                <a:hlinkClick r:id="rId2"/>
              </a:rPr>
              <a:t>RoMEO</a:t>
            </a:r>
            <a:endParaRPr lang="it-IT" sz="3100" b="0" dirty="0">
              <a:solidFill>
                <a:srgbClr val="FF0000"/>
              </a:solidFill>
            </a:endParaRPr>
          </a:p>
          <a:p>
            <a:pPr fontAlgn="base">
              <a:lnSpc>
                <a:spcPct val="120000"/>
              </a:lnSpc>
              <a:buFont typeface="Arial" panose="020B0604020202020204" pitchFamily="34" charset="0"/>
              <a:buChar char="•"/>
            </a:pPr>
            <a:r>
              <a:rPr lang="it-IT" sz="3100" b="0" dirty="0"/>
              <a:t>Per trovare una rivista Open Access e sapere se fa pagare APC (</a:t>
            </a:r>
            <a:r>
              <a:rPr lang="it-IT" sz="3100" b="0" dirty="0" err="1"/>
              <a:t>Article</a:t>
            </a:r>
            <a:r>
              <a:rPr lang="it-IT" sz="3100" b="0" dirty="0"/>
              <a:t> Processing </a:t>
            </a:r>
            <a:r>
              <a:rPr lang="it-IT" sz="3100" b="0" dirty="0" err="1"/>
              <a:t>Charges</a:t>
            </a:r>
            <a:r>
              <a:rPr lang="it-IT" sz="3100" b="0" dirty="0"/>
              <a:t>) si consulta DOAJ, </a:t>
            </a:r>
            <a:r>
              <a:rPr lang="it-IT" sz="3100" b="0" dirty="0">
                <a:solidFill>
                  <a:srgbClr val="FF0000"/>
                </a:solidFill>
                <a:hlinkClick r:id="rId3"/>
              </a:rPr>
              <a:t>Directory of Open Access Journals</a:t>
            </a:r>
            <a:endParaRPr lang="it-IT" sz="3100" b="0" dirty="0">
              <a:solidFill>
                <a:srgbClr val="FF0000"/>
              </a:solidFill>
            </a:endParaRPr>
          </a:p>
          <a:p>
            <a:pPr fontAlgn="base">
              <a:lnSpc>
                <a:spcPct val="120000"/>
              </a:lnSpc>
              <a:buFont typeface="Arial" panose="020B0604020202020204" pitchFamily="34" charset="0"/>
              <a:buChar char="•"/>
            </a:pPr>
            <a:r>
              <a:rPr lang="it-IT" sz="3100" b="0" dirty="0">
                <a:latin typeface="Arial"/>
                <a:ea typeface="Arial"/>
                <a:cs typeface="Arial"/>
                <a:sym typeface="Arial"/>
              </a:rPr>
              <a:t>To </a:t>
            </a:r>
            <a:r>
              <a:rPr lang="it-IT" sz="3100" b="0" dirty="0" err="1">
                <a:latin typeface="Arial"/>
                <a:ea typeface="Arial"/>
                <a:cs typeface="Arial"/>
                <a:sym typeface="Arial"/>
              </a:rPr>
              <a:t>choose</a:t>
            </a:r>
            <a:r>
              <a:rPr lang="it-IT" sz="3100" b="0" dirty="0">
                <a:latin typeface="Arial"/>
                <a:ea typeface="Arial"/>
                <a:cs typeface="Arial"/>
                <a:sym typeface="Arial"/>
              </a:rPr>
              <a:t> </a:t>
            </a:r>
            <a:r>
              <a:rPr lang="it-IT" sz="3100" b="0" dirty="0" err="1">
                <a:latin typeface="Arial"/>
                <a:ea typeface="Arial"/>
                <a:cs typeface="Arial"/>
                <a:sym typeface="Arial"/>
              </a:rPr>
              <a:t>your</a:t>
            </a:r>
            <a:r>
              <a:rPr lang="it-IT" sz="3100" b="0" dirty="0">
                <a:latin typeface="Arial"/>
                <a:ea typeface="Arial"/>
                <a:cs typeface="Arial"/>
                <a:sym typeface="Arial"/>
              </a:rPr>
              <a:t> journal use </a:t>
            </a:r>
            <a:r>
              <a:rPr lang="it-IT" sz="3100" dirty="0" err="1">
                <a:latin typeface="Arial"/>
                <a:ea typeface="Arial"/>
                <a:cs typeface="Arial"/>
                <a:sym typeface="Arial"/>
              </a:rPr>
              <a:t>Think</a:t>
            </a:r>
            <a:r>
              <a:rPr lang="it-IT" sz="3100" dirty="0">
                <a:latin typeface="Arial"/>
                <a:ea typeface="Arial"/>
                <a:cs typeface="Arial"/>
                <a:sym typeface="Arial"/>
              </a:rPr>
              <a:t>. </a:t>
            </a:r>
            <a:r>
              <a:rPr lang="it-IT" sz="3100" dirty="0" err="1">
                <a:latin typeface="Arial"/>
                <a:ea typeface="Arial"/>
                <a:cs typeface="Arial"/>
                <a:sym typeface="Arial"/>
              </a:rPr>
              <a:t>Check</a:t>
            </a:r>
            <a:r>
              <a:rPr lang="it-IT" sz="3100" dirty="0">
                <a:latin typeface="Arial"/>
                <a:ea typeface="Arial"/>
                <a:cs typeface="Arial"/>
                <a:sym typeface="Arial"/>
              </a:rPr>
              <a:t>. </a:t>
            </a:r>
            <a:r>
              <a:rPr lang="it-IT" sz="3100" dirty="0" err="1">
                <a:latin typeface="Arial"/>
                <a:ea typeface="Arial"/>
                <a:cs typeface="Arial"/>
                <a:sym typeface="Arial"/>
              </a:rPr>
              <a:t>Submit</a:t>
            </a:r>
            <a:r>
              <a:rPr lang="it-IT" sz="3100" dirty="0">
                <a:latin typeface="Arial"/>
                <a:ea typeface="Arial"/>
                <a:cs typeface="Arial"/>
                <a:sym typeface="Arial"/>
              </a:rPr>
              <a:t>.</a:t>
            </a:r>
            <a:r>
              <a:rPr lang="it-IT" sz="3100" b="0" dirty="0">
                <a:uFill>
                  <a:noFill/>
                </a:uFill>
                <a:latin typeface="Arial"/>
                <a:ea typeface="Arial"/>
                <a:cs typeface="Arial"/>
                <a:sym typeface="Arial"/>
                <a:hlinkClick r:id="rId4"/>
              </a:rPr>
              <a:t> </a:t>
            </a:r>
            <a:r>
              <a:rPr lang="it-IT" sz="3100" b="0" u="sng" dirty="0">
                <a:solidFill>
                  <a:schemeClr val="hlink"/>
                </a:solidFill>
                <a:latin typeface="Arial"/>
                <a:ea typeface="Arial"/>
                <a:cs typeface="Arial"/>
                <a:sym typeface="Arial"/>
                <a:hlinkClick r:id="rId4"/>
              </a:rPr>
              <a:t>https://thinkchecksubmit.org/journals</a:t>
            </a:r>
            <a:endParaRPr lang="it-IT" sz="3100" b="0" dirty="0"/>
          </a:p>
        </p:txBody>
      </p:sp>
      <p:sp>
        <p:nvSpPr>
          <p:cNvPr id="3" name="Segnaposto testo 2">
            <a:extLst>
              <a:ext uri="{FF2B5EF4-FFF2-40B4-BE49-F238E27FC236}">
                <a16:creationId xmlns:a16="http://schemas.microsoft.com/office/drawing/2014/main" id="{8C8171E6-E44C-1B49-8776-F5D661E2DF3B}"/>
              </a:ext>
            </a:extLst>
          </p:cNvPr>
          <p:cNvSpPr>
            <a:spLocks noGrp="1"/>
          </p:cNvSpPr>
          <p:nvPr>
            <p:ph type="body" sz="quarter" idx="21"/>
          </p:nvPr>
        </p:nvSpPr>
        <p:spPr/>
        <p:txBody>
          <a:bodyPr>
            <a:normAutofit fontScale="85000" lnSpcReduction="20000"/>
          </a:bodyPr>
          <a:lstStyle/>
          <a:p>
            <a:r>
              <a:rPr lang="it-IT" dirty="0"/>
              <a:t>Il Deposito nel </a:t>
            </a:r>
            <a:r>
              <a:rPr lang="it-IT" dirty="0" err="1"/>
              <a:t>Repository</a:t>
            </a:r>
            <a:endParaRPr lang="it-IT" dirty="0"/>
          </a:p>
        </p:txBody>
      </p:sp>
    </p:spTree>
    <p:extLst>
      <p:ext uri="{BB962C8B-B14F-4D97-AF65-F5344CB8AC3E}">
        <p14:creationId xmlns:p14="http://schemas.microsoft.com/office/powerpoint/2010/main" val="3300830857"/>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A78F0CC-45EE-D049-974B-71C0AA55449F}"/>
              </a:ext>
            </a:extLst>
          </p:cNvPr>
          <p:cNvSpPr>
            <a:spLocks noGrp="1"/>
          </p:cNvSpPr>
          <p:nvPr>
            <p:ph type="body" sz="quarter" idx="10"/>
          </p:nvPr>
        </p:nvSpPr>
        <p:spPr/>
        <p:txBody>
          <a:bodyPr/>
          <a:lstStyle/>
          <a:p>
            <a:r>
              <a:rPr lang="it-IT" dirty="0"/>
              <a:t>Open Access ai Dati della Ricerca</a:t>
            </a:r>
          </a:p>
          <a:p>
            <a:r>
              <a:rPr lang="it-IT" sz="6000" dirty="0"/>
              <a:t>(in generale, per Horizon Europe vedremo più avanti)</a:t>
            </a:r>
          </a:p>
        </p:txBody>
      </p:sp>
    </p:spTree>
    <p:extLst>
      <p:ext uri="{BB962C8B-B14F-4D97-AF65-F5344CB8AC3E}">
        <p14:creationId xmlns:p14="http://schemas.microsoft.com/office/powerpoint/2010/main" val="165526411"/>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8023237-E912-C543-AC42-58D18B18114C}"/>
              </a:ext>
            </a:extLst>
          </p:cNvPr>
          <p:cNvSpPr>
            <a:spLocks noGrp="1"/>
          </p:cNvSpPr>
          <p:nvPr>
            <p:ph type="body" sz="quarter" idx="11"/>
          </p:nvPr>
        </p:nvSpPr>
        <p:spPr>
          <a:xfrm>
            <a:off x="345527" y="1484026"/>
            <a:ext cx="15309632" cy="6512493"/>
          </a:xfrm>
        </p:spPr>
        <p:txBody>
          <a:bodyPr>
            <a:normAutofit fontScale="92500" lnSpcReduction="10000"/>
          </a:bodyPr>
          <a:lstStyle/>
          <a:p>
            <a:pPr fontAlgn="base">
              <a:lnSpc>
                <a:spcPct val="140000"/>
              </a:lnSpc>
              <a:buFont typeface="Arial" panose="020B0604020202020204" pitchFamily="34" charset="0"/>
              <a:buChar char="•"/>
            </a:pPr>
            <a:r>
              <a:rPr lang="it-IT" sz="3100" b="0" dirty="0"/>
              <a:t>DEPOSITO: i dati vanno depositati in un </a:t>
            </a:r>
            <a:r>
              <a:rPr lang="it-IT" sz="3100" b="0" dirty="0" err="1"/>
              <a:t>repository</a:t>
            </a:r>
            <a:r>
              <a:rPr lang="it-IT" sz="3100" b="0" dirty="0"/>
              <a:t> “</a:t>
            </a:r>
            <a:r>
              <a:rPr lang="it-IT" sz="3100" b="0" dirty="0" err="1"/>
              <a:t>trusted</a:t>
            </a:r>
            <a:r>
              <a:rPr lang="it-IT" sz="3100" b="0" dirty="0"/>
              <a:t>”</a:t>
            </a:r>
          </a:p>
          <a:p>
            <a:pPr lvl="1" fontAlgn="base">
              <a:lnSpc>
                <a:spcPct val="140000"/>
              </a:lnSpc>
              <a:buFont typeface="Arial" panose="020B0604020202020204" pitchFamily="34" charset="0"/>
              <a:buChar char="•"/>
            </a:pPr>
            <a:r>
              <a:rPr lang="it-IT" sz="2700" dirty="0"/>
              <a:t>Se ci sono </a:t>
            </a:r>
            <a:r>
              <a:rPr lang="it-IT" sz="2700" dirty="0">
                <a:solidFill>
                  <a:srgbClr val="FF0000"/>
                </a:solidFill>
              </a:rPr>
              <a:t>repositories disciplinari </a:t>
            </a:r>
            <a:r>
              <a:rPr lang="it-IT" sz="2700" dirty="0"/>
              <a:t>già utilizzati è meglio depositare lì</a:t>
            </a:r>
            <a:endParaRPr lang="it-IT" sz="2700" b="0" dirty="0">
              <a:solidFill>
                <a:srgbClr val="FF0000"/>
              </a:solidFill>
            </a:endParaRPr>
          </a:p>
          <a:p>
            <a:pPr lvl="1" fontAlgn="base">
              <a:lnSpc>
                <a:spcPct val="140000"/>
              </a:lnSpc>
              <a:buFont typeface="Arial" panose="020B0604020202020204" pitchFamily="34" charset="0"/>
              <a:buChar char="•"/>
            </a:pPr>
            <a:r>
              <a:rPr lang="it-IT" sz="2700" dirty="0"/>
              <a:t>In alternativa, </a:t>
            </a:r>
            <a:r>
              <a:rPr lang="it-IT" sz="2700" b="0" dirty="0" err="1">
                <a:solidFill>
                  <a:srgbClr val="FF0000"/>
                </a:solidFill>
              </a:rPr>
              <a:t>Zenodo</a:t>
            </a:r>
            <a:r>
              <a:rPr lang="it-IT" sz="2700" b="0" dirty="0"/>
              <a:t> è perfetto perché è già connesso con OpenAIRE</a:t>
            </a:r>
          </a:p>
          <a:p>
            <a:pPr lvl="1" fontAlgn="base">
              <a:lnSpc>
                <a:spcPct val="140000"/>
              </a:lnSpc>
              <a:buFont typeface="Arial" panose="020B0604020202020204" pitchFamily="34" charset="0"/>
              <a:buChar char="•"/>
            </a:pPr>
            <a:r>
              <a:rPr lang="it-IT" sz="2700" dirty="0"/>
              <a:t>S</a:t>
            </a:r>
            <a:r>
              <a:rPr lang="it-IT" sz="2700" b="0" dirty="0"/>
              <a:t>u </a:t>
            </a:r>
            <a:r>
              <a:rPr lang="it-IT" sz="2700" b="0" dirty="0">
                <a:solidFill>
                  <a:srgbClr val="FF0000"/>
                </a:solidFill>
              </a:rPr>
              <a:t>Re3data</a:t>
            </a:r>
            <a:r>
              <a:rPr lang="it-IT" sz="2700" b="0" dirty="0"/>
              <a:t> </a:t>
            </a:r>
            <a:r>
              <a:rPr lang="it-IT" sz="2700" dirty="0"/>
              <a:t>(</a:t>
            </a:r>
            <a:r>
              <a:rPr lang="it-IT" sz="2700" dirty="0">
                <a:hlinkClick r:id="rId2"/>
              </a:rPr>
              <a:t>www.re3data.org</a:t>
            </a:r>
            <a:r>
              <a:rPr lang="it-IT" sz="2700" dirty="0"/>
              <a:t>) si </a:t>
            </a:r>
            <a:r>
              <a:rPr lang="it-IT" sz="2700" b="0" dirty="0"/>
              <a:t>trovano data repositories per ogni disciplina</a:t>
            </a:r>
          </a:p>
          <a:p>
            <a:pPr lvl="1" fontAlgn="base">
              <a:lnSpc>
                <a:spcPct val="140000"/>
              </a:lnSpc>
              <a:buFont typeface="Arial" panose="020B0604020202020204" pitchFamily="34" charset="0"/>
              <a:buChar char="•"/>
            </a:pPr>
            <a:r>
              <a:rPr lang="it-IT" sz="2700" b="0" dirty="0"/>
              <a:t>Fornite una </a:t>
            </a:r>
            <a:r>
              <a:rPr lang="it-IT" sz="2700" dirty="0">
                <a:solidFill>
                  <a:srgbClr val="FF0000"/>
                </a:solidFill>
              </a:rPr>
              <a:t>ricca scheda di metadati </a:t>
            </a:r>
            <a:r>
              <a:rPr lang="it-IT" sz="2700" b="0" dirty="0"/>
              <a:t>affidandovi agli standard della disciplina</a:t>
            </a:r>
          </a:p>
          <a:p>
            <a:pPr fontAlgn="base">
              <a:lnSpc>
                <a:spcPct val="140000"/>
              </a:lnSpc>
              <a:buFont typeface="Arial" panose="020B0604020202020204" pitchFamily="34" charset="0"/>
              <a:buChar char="•"/>
            </a:pPr>
            <a:r>
              <a:rPr lang="it-IT" sz="3100" b="0" dirty="0"/>
              <a:t>OPEN ACCESS: i dati vanno resi aperti</a:t>
            </a:r>
          </a:p>
          <a:p>
            <a:pPr lvl="1" fontAlgn="base">
              <a:lnSpc>
                <a:spcPct val="140000"/>
              </a:lnSpc>
              <a:buFont typeface="Arial" panose="020B0604020202020204" pitchFamily="34" charset="0"/>
              <a:buChar char="•"/>
            </a:pPr>
            <a:r>
              <a:rPr lang="it-IT" sz="2700" b="0" dirty="0"/>
              <a:t>si può imporre </a:t>
            </a:r>
            <a:r>
              <a:rPr lang="it-IT" sz="2700" b="0" dirty="0">
                <a:solidFill>
                  <a:srgbClr val="FF0000"/>
                </a:solidFill>
              </a:rPr>
              <a:t>embargo</a:t>
            </a:r>
            <a:endParaRPr lang="it-IT" sz="2700" b="0" dirty="0"/>
          </a:p>
          <a:p>
            <a:pPr lvl="1" fontAlgn="base">
              <a:lnSpc>
                <a:spcPct val="140000"/>
              </a:lnSpc>
              <a:buFont typeface="Arial" panose="020B0604020202020204" pitchFamily="34" charset="0"/>
              <a:buChar char="•"/>
            </a:pPr>
            <a:r>
              <a:rPr lang="it-IT" sz="2700" b="0" dirty="0"/>
              <a:t>occorre associare una </a:t>
            </a:r>
            <a:r>
              <a:rPr lang="it-IT" sz="2700" b="0" dirty="0">
                <a:solidFill>
                  <a:srgbClr val="FF0000"/>
                </a:solidFill>
              </a:rPr>
              <a:t>licenza</a:t>
            </a:r>
            <a:r>
              <a:rPr lang="it-IT" sz="2700" b="0" dirty="0"/>
              <a:t> CC più aperta possibile: CC0 o CC-BY</a:t>
            </a:r>
          </a:p>
          <a:p>
            <a:pPr fontAlgn="base">
              <a:lnSpc>
                <a:spcPct val="140000"/>
              </a:lnSpc>
              <a:buFont typeface="Arial" panose="020B0604020202020204" pitchFamily="34" charset="0"/>
              <a:buChar char="•"/>
            </a:pPr>
            <a:r>
              <a:rPr lang="it-IT" sz="3100" b="0" dirty="0"/>
              <a:t>DOCUMENTAZIONE: occorre fornire ogni informazione utile su come è stato costituito il dataset e possibilmente depositare la documentazione di supporto con il dataset o collegarla ad esso (vedremo nell’esercitazione come fare)</a:t>
            </a:r>
          </a:p>
        </p:txBody>
      </p:sp>
      <p:sp>
        <p:nvSpPr>
          <p:cNvPr id="3" name="Segnaposto testo 2">
            <a:extLst>
              <a:ext uri="{FF2B5EF4-FFF2-40B4-BE49-F238E27FC236}">
                <a16:creationId xmlns:a16="http://schemas.microsoft.com/office/drawing/2014/main" id="{8C8171E6-E44C-1B49-8776-F5D661E2DF3B}"/>
              </a:ext>
            </a:extLst>
          </p:cNvPr>
          <p:cNvSpPr>
            <a:spLocks noGrp="1"/>
          </p:cNvSpPr>
          <p:nvPr>
            <p:ph type="body" sz="quarter" idx="21"/>
          </p:nvPr>
        </p:nvSpPr>
        <p:spPr/>
        <p:txBody>
          <a:bodyPr>
            <a:normAutofit fontScale="85000" lnSpcReduction="20000"/>
          </a:bodyPr>
          <a:lstStyle/>
          <a:p>
            <a:r>
              <a:rPr lang="it-IT" dirty="0"/>
              <a:t>Open Access ai Dati della Ricerca</a:t>
            </a:r>
          </a:p>
        </p:txBody>
      </p:sp>
    </p:spTree>
    <p:extLst>
      <p:ext uri="{BB962C8B-B14F-4D97-AF65-F5344CB8AC3E}">
        <p14:creationId xmlns:p14="http://schemas.microsoft.com/office/powerpoint/2010/main" val="2325274810"/>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BBB553F-F30A-084C-AB0D-75D097E705B7}"/>
              </a:ext>
            </a:extLst>
          </p:cNvPr>
          <p:cNvSpPr>
            <a:spLocks noGrp="1"/>
          </p:cNvSpPr>
          <p:nvPr>
            <p:ph type="body" idx="1"/>
          </p:nvPr>
        </p:nvSpPr>
        <p:spPr>
          <a:xfrm>
            <a:off x="723899" y="3299791"/>
            <a:ext cx="13517717" cy="4297159"/>
          </a:xfrm>
        </p:spPr>
        <p:txBody>
          <a:bodyPr/>
          <a:lstStyle/>
          <a:p>
            <a:pPr marL="0" indent="0">
              <a:buNone/>
            </a:pPr>
            <a:r>
              <a:rPr lang="it-IT" dirty="0"/>
              <a:t>Tutto quanto detto ora vale sempre, non è specifico per i beneficiari di progetti europei!</a:t>
            </a:r>
          </a:p>
        </p:txBody>
      </p:sp>
      <p:sp>
        <p:nvSpPr>
          <p:cNvPr id="3" name="Segnaposto testo 2">
            <a:extLst>
              <a:ext uri="{FF2B5EF4-FFF2-40B4-BE49-F238E27FC236}">
                <a16:creationId xmlns:a16="http://schemas.microsoft.com/office/drawing/2014/main" id="{C47CF109-49E5-BA48-8772-B9B4613162FB}"/>
              </a:ext>
            </a:extLst>
          </p:cNvPr>
          <p:cNvSpPr>
            <a:spLocks noGrp="1"/>
          </p:cNvSpPr>
          <p:nvPr>
            <p:ph type="body" idx="2"/>
          </p:nvPr>
        </p:nvSpPr>
        <p:spPr>
          <a:xfrm>
            <a:off x="711200" y="338667"/>
            <a:ext cx="13530416" cy="2185871"/>
          </a:xfrm>
        </p:spPr>
        <p:txBody>
          <a:bodyPr>
            <a:normAutofit/>
          </a:bodyPr>
          <a:lstStyle/>
          <a:p>
            <a:r>
              <a:rPr lang="it-IT" sz="8800" dirty="0"/>
              <a:t>Attenzione!</a:t>
            </a:r>
          </a:p>
        </p:txBody>
      </p:sp>
    </p:spTree>
    <p:extLst>
      <p:ext uri="{BB962C8B-B14F-4D97-AF65-F5344CB8AC3E}">
        <p14:creationId xmlns:p14="http://schemas.microsoft.com/office/powerpoint/2010/main" val="1999141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1424565B-E771-B64C-A361-5ECE56752E6F}"/>
              </a:ext>
            </a:extLst>
          </p:cNvPr>
          <p:cNvSpPr>
            <a:spLocks noGrp="1"/>
          </p:cNvSpPr>
          <p:nvPr>
            <p:ph type="body" sz="quarter" idx="10"/>
          </p:nvPr>
        </p:nvSpPr>
        <p:spPr/>
        <p:txBody>
          <a:bodyPr>
            <a:normAutofit fontScale="92500" lnSpcReduction="10000"/>
          </a:bodyPr>
          <a:lstStyle/>
          <a:p>
            <a:r>
              <a:rPr lang="it-IT" dirty="0"/>
              <a:t>La Commissione Europea e l’Open Science</a:t>
            </a:r>
          </a:p>
        </p:txBody>
      </p:sp>
      <p:sp>
        <p:nvSpPr>
          <p:cNvPr id="4" name="Segnaposto testo 3">
            <a:extLst>
              <a:ext uri="{FF2B5EF4-FFF2-40B4-BE49-F238E27FC236}">
                <a16:creationId xmlns:a16="http://schemas.microsoft.com/office/drawing/2014/main" id="{322B9006-8EAF-A64A-B5F9-CF4FAFDBD086}"/>
              </a:ext>
            </a:extLst>
          </p:cNvPr>
          <p:cNvSpPr>
            <a:spLocks noGrp="1"/>
          </p:cNvSpPr>
          <p:nvPr>
            <p:ph type="body" sz="quarter" idx="11"/>
          </p:nvPr>
        </p:nvSpPr>
        <p:spPr/>
        <p:txBody>
          <a:bodyPr/>
          <a:lstStyle/>
          <a:p>
            <a:r>
              <a:rPr lang="it-IT" dirty="0"/>
              <a:t>Per tutti i progetti del programma quadro </a:t>
            </a:r>
            <a:r>
              <a:rPr lang="it-IT" b="1" dirty="0"/>
              <a:t>Horizon Europe</a:t>
            </a:r>
          </a:p>
        </p:txBody>
      </p:sp>
      <p:pic>
        <p:nvPicPr>
          <p:cNvPr id="2" name="Picture 1">
            <a:extLst>
              <a:ext uri="{FF2B5EF4-FFF2-40B4-BE49-F238E27FC236}">
                <a16:creationId xmlns:a16="http://schemas.microsoft.com/office/drawing/2014/main" id="{939A7AE9-67C9-C046-8FF8-C5F6C0B92213}"/>
              </a:ext>
            </a:extLst>
          </p:cNvPr>
          <p:cNvPicPr>
            <a:picLocks noChangeAspect="1"/>
          </p:cNvPicPr>
          <p:nvPr/>
        </p:nvPicPr>
        <p:blipFill>
          <a:blip r:embed="rId2"/>
          <a:stretch>
            <a:fillRect/>
          </a:stretch>
        </p:blipFill>
        <p:spPr>
          <a:xfrm>
            <a:off x="13780822" y="1"/>
            <a:ext cx="2745474" cy="1727200"/>
          </a:xfrm>
          <a:prstGeom prst="rect">
            <a:avLst/>
          </a:prstGeom>
        </p:spPr>
      </p:pic>
      <p:pic>
        <p:nvPicPr>
          <p:cNvPr id="8" name="Picture 7">
            <a:extLst>
              <a:ext uri="{FF2B5EF4-FFF2-40B4-BE49-F238E27FC236}">
                <a16:creationId xmlns:a16="http://schemas.microsoft.com/office/drawing/2014/main" id="{539DAD6B-8C77-394D-8EDE-6319EE0617E8}"/>
              </a:ext>
            </a:extLst>
          </p:cNvPr>
          <p:cNvPicPr>
            <a:picLocks noChangeAspect="1"/>
          </p:cNvPicPr>
          <p:nvPr/>
        </p:nvPicPr>
        <p:blipFill>
          <a:blip r:embed="rId3"/>
          <a:stretch>
            <a:fillRect/>
          </a:stretch>
        </p:blipFill>
        <p:spPr>
          <a:xfrm>
            <a:off x="11842078" y="8116993"/>
            <a:ext cx="4169119" cy="1005954"/>
          </a:xfrm>
          <a:prstGeom prst="rect">
            <a:avLst/>
          </a:prstGeom>
        </p:spPr>
      </p:pic>
    </p:spTree>
    <p:extLst>
      <p:ext uri="{BB962C8B-B14F-4D97-AF65-F5344CB8AC3E}">
        <p14:creationId xmlns:p14="http://schemas.microsoft.com/office/powerpoint/2010/main" val="1600047516"/>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02C49352-7FA2-5743-AB96-BDA8BFC1E6DD}"/>
              </a:ext>
            </a:extLst>
          </p:cNvPr>
          <p:cNvSpPr>
            <a:spLocks noGrp="1"/>
          </p:cNvSpPr>
          <p:nvPr>
            <p:ph type="body" sz="quarter" idx="21"/>
          </p:nvPr>
        </p:nvSpPr>
        <p:spPr/>
        <p:txBody>
          <a:bodyPr>
            <a:normAutofit fontScale="70000" lnSpcReduction="20000"/>
          </a:bodyPr>
          <a:lstStyle/>
          <a:p>
            <a:r>
              <a:rPr lang="it-IT" dirty="0"/>
              <a:t>Evoluzione delle politiche europee su Open Science</a:t>
            </a:r>
          </a:p>
        </p:txBody>
      </p:sp>
      <p:sp>
        <p:nvSpPr>
          <p:cNvPr id="4" name="Segnaposto piè di pagina 3">
            <a:extLst>
              <a:ext uri="{FF2B5EF4-FFF2-40B4-BE49-F238E27FC236}">
                <a16:creationId xmlns:a16="http://schemas.microsoft.com/office/drawing/2014/main" id="{99B90A3B-EDFD-3B4A-AC67-C4F28B0BBA52}"/>
              </a:ext>
            </a:extLst>
          </p:cNvPr>
          <p:cNvSpPr>
            <a:spLocks noGrp="1"/>
          </p:cNvSpPr>
          <p:nvPr>
            <p:ph type="ftr" sz="quarter" idx="18"/>
          </p:nvPr>
        </p:nvSpPr>
        <p:spPr/>
        <p:txBody>
          <a:bodyPr>
            <a:normAutofit fontScale="92500"/>
          </a:bodyPr>
          <a:lstStyle/>
          <a:p>
            <a:r>
              <a:rPr lang="it-IT" spc="-80" dirty="0" err="1">
                <a:solidFill>
                  <a:srgbClr val="000000"/>
                </a:solidFill>
                <a:latin typeface="Helvetica" charset="0"/>
              </a:rPr>
              <a:t>Courtesy</a:t>
            </a:r>
            <a:r>
              <a:rPr lang="it-IT" spc="-80" dirty="0">
                <a:solidFill>
                  <a:srgbClr val="000000"/>
                </a:solidFill>
                <a:latin typeface="Helvetica" charset="0"/>
              </a:rPr>
              <a:t> of  Victoria </a:t>
            </a:r>
            <a:r>
              <a:rPr lang="it-IT" spc="-80" dirty="0" err="1">
                <a:solidFill>
                  <a:srgbClr val="000000"/>
                </a:solidFill>
                <a:latin typeface="Helvetica" charset="0"/>
              </a:rPr>
              <a:t>Tsoukala</a:t>
            </a:r>
            <a:r>
              <a:rPr lang="it-IT" spc="-80" dirty="0">
                <a:solidFill>
                  <a:srgbClr val="000000"/>
                </a:solidFill>
                <a:latin typeface="Helvetica" charset="0"/>
              </a:rPr>
              <a:t>, </a:t>
            </a:r>
            <a:r>
              <a:rPr lang="it-IT" spc="-80" dirty="0" err="1">
                <a:solidFill>
                  <a:srgbClr val="000000"/>
                </a:solidFill>
                <a:latin typeface="Helvetica" charset="0"/>
              </a:rPr>
              <a:t>PhD</a:t>
            </a:r>
            <a:r>
              <a:rPr lang="it-IT" spc="-80" dirty="0">
                <a:solidFill>
                  <a:srgbClr val="000000"/>
                </a:solidFill>
                <a:latin typeface="Helvetica" charset="0"/>
              </a:rPr>
              <a:t> - DG RTD Open Science (Unit G4) - PUBMET 2019, Zadar, </a:t>
            </a:r>
            <a:r>
              <a:rPr lang="it-IT" spc="-80" dirty="0" err="1">
                <a:solidFill>
                  <a:srgbClr val="000000"/>
                </a:solidFill>
                <a:latin typeface="Helvetica" charset="0"/>
              </a:rPr>
              <a:t>September</a:t>
            </a:r>
            <a:r>
              <a:rPr lang="it-IT" spc="-80" dirty="0">
                <a:solidFill>
                  <a:srgbClr val="000000"/>
                </a:solidFill>
                <a:latin typeface="Helvetica" charset="0"/>
              </a:rPr>
              <a:t> 19th, 2019</a:t>
            </a:r>
          </a:p>
        </p:txBody>
      </p:sp>
      <p:graphicFrame>
        <p:nvGraphicFramePr>
          <p:cNvPr id="22" name="Content Placeholder 3">
            <a:extLst>
              <a:ext uri="{FF2B5EF4-FFF2-40B4-BE49-F238E27FC236}">
                <a16:creationId xmlns:a16="http://schemas.microsoft.com/office/drawing/2014/main" id="{A339F4A4-7AC1-8043-8E9D-4F5A62DF2FC4}"/>
              </a:ext>
            </a:extLst>
          </p:cNvPr>
          <p:cNvGraphicFramePr>
            <a:graphicFrameLocks/>
          </p:cNvGraphicFramePr>
          <p:nvPr/>
        </p:nvGraphicFramePr>
        <p:xfrm>
          <a:off x="3132116" y="3569593"/>
          <a:ext cx="8229600" cy="3687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Rectangle 4">
            <a:extLst>
              <a:ext uri="{FF2B5EF4-FFF2-40B4-BE49-F238E27FC236}">
                <a16:creationId xmlns:a16="http://schemas.microsoft.com/office/drawing/2014/main" id="{F60435FF-9D4B-9447-B0F1-878C425556EF}"/>
              </a:ext>
            </a:extLst>
          </p:cNvPr>
          <p:cNvSpPr/>
          <p:nvPr/>
        </p:nvSpPr>
        <p:spPr>
          <a:xfrm>
            <a:off x="3132116" y="4662483"/>
            <a:ext cx="1440160" cy="461665"/>
          </a:xfrm>
          <a:prstGeom prst="rect">
            <a:avLst/>
          </a:prstGeom>
          <a:solidFill>
            <a:srgbClr val="BBE0E3"/>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91440" tIns="45720" rIns="91440" bIns="4572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Verdana"/>
                <a:ea typeface="+mn-ea"/>
                <a:cs typeface="+mn-cs"/>
              </a:rPr>
              <a:t>2008</a:t>
            </a:r>
          </a:p>
        </p:txBody>
      </p:sp>
      <p:sp>
        <p:nvSpPr>
          <p:cNvPr id="24" name="Rectangle 5">
            <a:extLst>
              <a:ext uri="{FF2B5EF4-FFF2-40B4-BE49-F238E27FC236}">
                <a16:creationId xmlns:a16="http://schemas.microsoft.com/office/drawing/2014/main" id="{4CD49479-A84B-5C48-ADFE-01C313FB5D74}"/>
              </a:ext>
            </a:extLst>
          </p:cNvPr>
          <p:cNvSpPr/>
          <p:nvPr/>
        </p:nvSpPr>
        <p:spPr>
          <a:xfrm>
            <a:off x="5292356" y="4180328"/>
            <a:ext cx="1368152" cy="461665"/>
          </a:xfrm>
          <a:prstGeom prst="rect">
            <a:avLst/>
          </a:prstGeom>
          <a:solidFill>
            <a:srgbClr val="BBE0E3"/>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91440" tIns="45720" rIns="91440" bIns="4572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Verdana"/>
                <a:ea typeface="+mn-ea"/>
                <a:cs typeface="+mn-cs"/>
              </a:rPr>
              <a:t>2014</a:t>
            </a:r>
          </a:p>
        </p:txBody>
      </p:sp>
      <p:sp>
        <p:nvSpPr>
          <p:cNvPr id="25" name="Rectangle 6">
            <a:extLst>
              <a:ext uri="{FF2B5EF4-FFF2-40B4-BE49-F238E27FC236}">
                <a16:creationId xmlns:a16="http://schemas.microsoft.com/office/drawing/2014/main" id="{0958C671-27A2-504E-895D-60801D53FD60}"/>
              </a:ext>
            </a:extLst>
          </p:cNvPr>
          <p:cNvSpPr/>
          <p:nvPr/>
        </p:nvSpPr>
        <p:spPr>
          <a:xfrm>
            <a:off x="7380588" y="3658503"/>
            <a:ext cx="1405152" cy="461665"/>
          </a:xfrm>
          <a:prstGeom prst="rect">
            <a:avLst/>
          </a:prstGeom>
          <a:solidFill>
            <a:srgbClr val="BBE0E3"/>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91440" tIns="45720" rIns="91440" bIns="4572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Verdana"/>
                <a:ea typeface="+mn-ea"/>
                <a:cs typeface="+mn-cs"/>
              </a:rPr>
              <a:t>2017</a:t>
            </a:r>
          </a:p>
        </p:txBody>
      </p:sp>
      <p:sp>
        <p:nvSpPr>
          <p:cNvPr id="26" name="TextBox 8">
            <a:extLst>
              <a:ext uri="{FF2B5EF4-FFF2-40B4-BE49-F238E27FC236}">
                <a16:creationId xmlns:a16="http://schemas.microsoft.com/office/drawing/2014/main" id="{53E660FF-8417-DE48-8FE9-7A731F95B2BF}"/>
              </a:ext>
            </a:extLst>
          </p:cNvPr>
          <p:cNvSpPr txBox="1"/>
          <p:nvPr/>
        </p:nvSpPr>
        <p:spPr>
          <a:xfrm>
            <a:off x="9684844" y="3969985"/>
            <a:ext cx="1800200" cy="3139321"/>
          </a:xfrm>
          <a:prstGeom prst="rect">
            <a:avLst/>
          </a:prstGeom>
          <a:noFill/>
        </p:spPr>
        <p:txBody>
          <a:bodyPr wrap="square" rtlCol="0">
            <a:spAutoFit/>
          </a:bodyPr>
          <a:lstStyle/>
          <a:p>
            <a:pPr algn="l" defTabSz="914400" fontAlgn="base" hangingPunct="1">
              <a:spcBef>
                <a:spcPct val="0"/>
              </a:spcBef>
              <a:spcAft>
                <a:spcPct val="0"/>
              </a:spcAft>
            </a:pPr>
            <a:r>
              <a:rPr lang="fr-BE" sz="1400" b="1" kern="1200" dirty="0">
                <a:solidFill>
                  <a:srgbClr val="0F5494"/>
                </a:solidFill>
                <a:latin typeface="Verdana" pitchFamily="34" charset="0"/>
              </a:rPr>
              <a:t>Horizon Europe</a:t>
            </a:r>
            <a:endParaRPr lang="en-GB" sz="1400" b="1" kern="1200" dirty="0">
              <a:solidFill>
                <a:srgbClr val="0F5494"/>
              </a:solidFill>
              <a:latin typeface="Verdana" pitchFamily="34" charset="0"/>
            </a:endParaRPr>
          </a:p>
          <a:p>
            <a:pPr algn="l" defTabSz="914400" fontAlgn="base" hangingPunct="1">
              <a:spcBef>
                <a:spcPct val="0"/>
              </a:spcBef>
              <a:spcAft>
                <a:spcPct val="0"/>
              </a:spcAft>
            </a:pPr>
            <a:endParaRPr lang="fr-BE" sz="400" kern="1200" dirty="0">
              <a:solidFill>
                <a:srgbClr val="0F5494"/>
              </a:solidFill>
              <a:latin typeface="Verdana" pitchFamily="34" charset="0"/>
            </a:endParaRPr>
          </a:p>
          <a:p>
            <a:pPr algn="l" defTabSz="914400" fontAlgn="base" hangingPunct="1">
              <a:spcBef>
                <a:spcPct val="0"/>
              </a:spcBef>
              <a:spcAft>
                <a:spcPct val="0"/>
              </a:spcAft>
            </a:pPr>
            <a:r>
              <a:rPr lang="fr-BE" sz="1400" kern="1200" dirty="0">
                <a:solidFill>
                  <a:srgbClr val="0F5494"/>
                </a:solidFill>
                <a:latin typeface="Verdana" pitchFamily="34" charset="0"/>
              </a:rPr>
              <a:t>OA </a:t>
            </a:r>
            <a:r>
              <a:rPr lang="fr-BE" sz="1400" b="1" kern="1200" dirty="0">
                <a:solidFill>
                  <a:srgbClr val="00B0F0"/>
                </a:solidFill>
                <a:latin typeface="Verdana" pitchFamily="34" charset="0"/>
              </a:rPr>
              <a:t>Mandatory</a:t>
            </a:r>
            <a:endParaRPr lang="fr-BE" sz="1400" b="1" kern="1200" dirty="0">
              <a:solidFill>
                <a:srgbClr val="BDDEFF"/>
              </a:solidFill>
              <a:latin typeface="Verdana" pitchFamily="34" charset="0"/>
            </a:endParaRPr>
          </a:p>
          <a:p>
            <a:pPr algn="l" defTabSz="914400" fontAlgn="base" hangingPunct="1">
              <a:spcBef>
                <a:spcPct val="0"/>
              </a:spcBef>
              <a:spcAft>
                <a:spcPct val="0"/>
              </a:spcAft>
            </a:pPr>
            <a:r>
              <a:rPr lang="fr-BE" sz="1400" kern="1200" dirty="0">
                <a:solidFill>
                  <a:srgbClr val="0F5494"/>
                </a:solidFill>
                <a:latin typeface="Verdana" pitchFamily="34" charset="0"/>
              </a:rPr>
              <a:t>Deposit and open access</a:t>
            </a:r>
          </a:p>
          <a:p>
            <a:pPr algn="l" defTabSz="914400" fontAlgn="base" hangingPunct="1">
              <a:spcBef>
                <a:spcPct val="0"/>
              </a:spcBef>
              <a:spcAft>
                <a:spcPct val="0"/>
              </a:spcAft>
            </a:pPr>
            <a:endParaRPr lang="fr-BE" sz="1400" b="1" kern="1200" dirty="0">
              <a:solidFill>
                <a:srgbClr val="FFC000"/>
              </a:solidFill>
              <a:latin typeface="Verdana" pitchFamily="34" charset="0"/>
            </a:endParaRPr>
          </a:p>
          <a:p>
            <a:pPr algn="l" defTabSz="914400" fontAlgn="base" hangingPunct="1">
              <a:spcBef>
                <a:spcPct val="0"/>
              </a:spcBef>
              <a:spcAft>
                <a:spcPct val="0"/>
              </a:spcAft>
            </a:pPr>
            <a:endParaRPr lang="fr-BE" sz="400" b="1" kern="1200" dirty="0">
              <a:solidFill>
                <a:srgbClr val="7030A0"/>
              </a:solidFill>
              <a:latin typeface="Verdana" pitchFamily="34" charset="0"/>
            </a:endParaRPr>
          </a:p>
          <a:p>
            <a:pPr algn="l" defTabSz="914400" fontAlgn="base" hangingPunct="1">
              <a:spcBef>
                <a:spcPct val="0"/>
              </a:spcBef>
              <a:spcAft>
                <a:spcPct val="0"/>
              </a:spcAft>
            </a:pPr>
            <a:r>
              <a:rPr lang="fr-BE" sz="1400" kern="1200" dirty="0">
                <a:solidFill>
                  <a:srgbClr val="0F5494"/>
                </a:solidFill>
                <a:latin typeface="Verdana" pitchFamily="34" charset="0"/>
              </a:rPr>
              <a:t>DMP in line </a:t>
            </a:r>
            <a:r>
              <a:rPr lang="fr-BE" sz="1400" kern="1200" dirty="0" err="1">
                <a:solidFill>
                  <a:srgbClr val="0F5494"/>
                </a:solidFill>
                <a:latin typeface="Verdana" pitchFamily="34" charset="0"/>
              </a:rPr>
              <a:t>with</a:t>
            </a:r>
            <a:r>
              <a:rPr lang="fr-BE" sz="1400" kern="1200" dirty="0">
                <a:solidFill>
                  <a:srgbClr val="0F5494"/>
                </a:solidFill>
                <a:latin typeface="Verdana" pitchFamily="34" charset="0"/>
              </a:rPr>
              <a:t> FAIR </a:t>
            </a:r>
            <a:r>
              <a:rPr lang="fr-BE" sz="1400" b="1" kern="1200" dirty="0" err="1">
                <a:solidFill>
                  <a:srgbClr val="00B0F0"/>
                </a:solidFill>
                <a:latin typeface="Verdana" pitchFamily="34" charset="0"/>
              </a:rPr>
              <a:t>Mandatory</a:t>
            </a:r>
            <a:endParaRPr lang="fr-BE" sz="1400" b="1" kern="1200" dirty="0">
              <a:solidFill>
                <a:srgbClr val="BDDEFF"/>
              </a:solidFill>
              <a:latin typeface="Verdana" pitchFamily="34" charset="0"/>
            </a:endParaRPr>
          </a:p>
          <a:p>
            <a:pPr algn="l" defTabSz="914400" fontAlgn="base" hangingPunct="1">
              <a:spcBef>
                <a:spcPct val="0"/>
              </a:spcBef>
              <a:spcAft>
                <a:spcPct val="0"/>
              </a:spcAft>
            </a:pPr>
            <a:endParaRPr lang="fr-BE" sz="400" b="1" kern="1200" dirty="0">
              <a:solidFill>
                <a:srgbClr val="7030A0"/>
              </a:solidFill>
              <a:latin typeface="Verdana" pitchFamily="34" charset="0"/>
            </a:endParaRPr>
          </a:p>
          <a:p>
            <a:pPr algn="l" defTabSz="914400" fontAlgn="base" hangingPunct="1">
              <a:spcBef>
                <a:spcPct val="0"/>
              </a:spcBef>
              <a:spcAft>
                <a:spcPct val="0"/>
              </a:spcAft>
            </a:pPr>
            <a:endParaRPr lang="fr-BE" sz="1400" kern="1200" dirty="0">
              <a:solidFill>
                <a:srgbClr val="0F5494"/>
              </a:solidFill>
              <a:latin typeface="Verdana" pitchFamily="34" charset="0"/>
            </a:endParaRPr>
          </a:p>
          <a:p>
            <a:pPr algn="l" defTabSz="914400" fontAlgn="base" hangingPunct="1">
              <a:spcBef>
                <a:spcPct val="0"/>
              </a:spcBef>
              <a:spcAft>
                <a:spcPct val="0"/>
              </a:spcAft>
            </a:pPr>
            <a:r>
              <a:rPr lang="fr-BE" sz="1400" kern="1200" dirty="0">
                <a:solidFill>
                  <a:srgbClr val="0F5494"/>
                </a:solidFill>
                <a:latin typeface="Verdana" pitchFamily="34" charset="0"/>
              </a:rPr>
              <a:t>OD </a:t>
            </a:r>
            <a:r>
              <a:rPr lang="fr-BE" sz="1400" b="1" kern="1200" dirty="0">
                <a:solidFill>
                  <a:srgbClr val="2D2D8A">
                    <a:lumMod val="60000"/>
                    <a:lumOff val="40000"/>
                  </a:srgbClr>
                </a:solidFill>
                <a:latin typeface="Verdana" pitchFamily="34" charset="0"/>
              </a:rPr>
              <a:t>by default (exceptions)</a:t>
            </a:r>
          </a:p>
          <a:p>
            <a:pPr algn="l" defTabSz="914400" fontAlgn="base" hangingPunct="1">
              <a:spcBef>
                <a:spcPct val="0"/>
              </a:spcBef>
              <a:spcAft>
                <a:spcPct val="0"/>
              </a:spcAft>
            </a:pPr>
            <a:endParaRPr lang="fr-BE" sz="1400" b="1" kern="1200" dirty="0">
              <a:solidFill>
                <a:srgbClr val="2D2D8A">
                  <a:lumMod val="60000"/>
                  <a:lumOff val="40000"/>
                </a:srgbClr>
              </a:solidFill>
              <a:latin typeface="Verdana" pitchFamily="34" charset="0"/>
            </a:endParaRPr>
          </a:p>
          <a:p>
            <a:pPr algn="l" defTabSz="914400" fontAlgn="base" hangingPunct="1">
              <a:spcBef>
                <a:spcPct val="0"/>
              </a:spcBef>
              <a:spcAft>
                <a:spcPct val="0"/>
              </a:spcAft>
            </a:pPr>
            <a:endParaRPr lang="en-GB" sz="400" kern="1200" dirty="0">
              <a:solidFill>
                <a:srgbClr val="0F5494"/>
              </a:solidFill>
              <a:latin typeface="Verdana" pitchFamily="34" charset="0"/>
            </a:endParaRPr>
          </a:p>
          <a:p>
            <a:pPr algn="l" defTabSz="914400" fontAlgn="base" hangingPunct="1">
              <a:spcBef>
                <a:spcPct val="0"/>
              </a:spcBef>
              <a:spcAft>
                <a:spcPct val="0"/>
              </a:spcAft>
            </a:pPr>
            <a:r>
              <a:rPr lang="en-GB" sz="1400" kern="1200" dirty="0">
                <a:solidFill>
                  <a:srgbClr val="0F5494"/>
                </a:solidFill>
                <a:latin typeface="Verdana" pitchFamily="34" charset="0"/>
              </a:rPr>
              <a:t>&amp; Open Science </a:t>
            </a:r>
            <a:r>
              <a:rPr lang="en-GB" sz="1400" b="1" kern="1200" dirty="0">
                <a:solidFill>
                  <a:srgbClr val="00B0F0"/>
                </a:solidFill>
                <a:latin typeface="Verdana" pitchFamily="34" charset="0"/>
              </a:rPr>
              <a:t>embedded</a:t>
            </a:r>
            <a:r>
              <a:rPr lang="en-GB" sz="1400" kern="1200" dirty="0">
                <a:solidFill>
                  <a:srgbClr val="0F5494"/>
                </a:solidFill>
                <a:latin typeface="Verdana" pitchFamily="34" charset="0"/>
              </a:rPr>
              <a:t> </a:t>
            </a:r>
          </a:p>
        </p:txBody>
      </p:sp>
      <p:sp>
        <p:nvSpPr>
          <p:cNvPr id="27" name="Rectangle 7">
            <a:extLst>
              <a:ext uri="{FF2B5EF4-FFF2-40B4-BE49-F238E27FC236}">
                <a16:creationId xmlns:a16="http://schemas.microsoft.com/office/drawing/2014/main" id="{7A3B253D-11C4-504E-8D42-74FB2658FC9A}"/>
              </a:ext>
            </a:extLst>
          </p:cNvPr>
          <p:cNvSpPr/>
          <p:nvPr/>
        </p:nvSpPr>
        <p:spPr>
          <a:xfrm>
            <a:off x="9468820" y="3179936"/>
            <a:ext cx="1584176" cy="461665"/>
          </a:xfrm>
          <a:prstGeom prst="rect">
            <a:avLst/>
          </a:prstGeom>
          <a:solidFill>
            <a:srgbClr val="BBE0E3"/>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91440" tIns="45720" rIns="91440" bIns="4572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Verdana"/>
                <a:ea typeface="+mn-ea"/>
                <a:cs typeface="+mn-cs"/>
              </a:rPr>
              <a:t>2021</a:t>
            </a:r>
          </a:p>
        </p:txBody>
      </p:sp>
      <p:sp>
        <p:nvSpPr>
          <p:cNvPr id="28" name="Down Arrow 9">
            <a:extLst>
              <a:ext uri="{FF2B5EF4-FFF2-40B4-BE49-F238E27FC236}">
                <a16:creationId xmlns:a16="http://schemas.microsoft.com/office/drawing/2014/main" id="{CCED2DF2-BEBE-4048-B698-0A8A2C4B955C}"/>
              </a:ext>
            </a:extLst>
          </p:cNvPr>
          <p:cNvSpPr/>
          <p:nvPr/>
        </p:nvSpPr>
        <p:spPr>
          <a:xfrm>
            <a:off x="9286277" y="1641710"/>
            <a:ext cx="1234827" cy="1390723"/>
          </a:xfrm>
          <a:prstGeom prst="downArrow">
            <a:avLst/>
          </a:prstGeom>
          <a:noFill/>
          <a:ln w="5715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42466284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23"/>
                                        </p:tgtEl>
                                      </p:cBhvr>
                                    </p:animEffect>
                                    <p:animScale>
                                      <p:cBhvr>
                                        <p:cTn id="7" dur="250" autoRev="1" fill="hold"/>
                                        <p:tgtEl>
                                          <p:spTgt spid="23"/>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24"/>
                                        </p:tgtEl>
                                      </p:cBhvr>
                                    </p:animEffect>
                                    <p:animScale>
                                      <p:cBhvr>
                                        <p:cTn id="11" dur="250" autoRev="1" fill="hold"/>
                                        <p:tgtEl>
                                          <p:spTgt spid="24"/>
                                        </p:tgtEl>
                                      </p:cBhvr>
                                      <p:by x="105000" y="105000"/>
                                    </p:animScale>
                                  </p:childTnLst>
                                </p:cTn>
                              </p:par>
                            </p:childTnLst>
                          </p:cTn>
                        </p:par>
                        <p:par>
                          <p:cTn id="12" fill="hold">
                            <p:stCondLst>
                              <p:cond delay="1000"/>
                            </p:stCondLst>
                            <p:childTnLst>
                              <p:par>
                                <p:cTn id="13" presetID="26" presetClass="emph" presetSubtype="0" fill="hold" grpId="0" nodeType="afterEffect">
                                  <p:stCondLst>
                                    <p:cond delay="0"/>
                                  </p:stCondLst>
                                  <p:childTnLst>
                                    <p:animEffect transition="out" filter="fade">
                                      <p:cBhvr>
                                        <p:cTn id="14" dur="500" tmFilter="0, 0; .2, .5; .8, .5; 1, 0"/>
                                        <p:tgtEl>
                                          <p:spTgt spid="25"/>
                                        </p:tgtEl>
                                      </p:cBhvr>
                                    </p:animEffect>
                                    <p:animScale>
                                      <p:cBhvr>
                                        <p:cTn id="15" dur="250" autoRev="1" fill="hold"/>
                                        <p:tgtEl>
                                          <p:spTgt spid="25"/>
                                        </p:tgtEl>
                                      </p:cBhvr>
                                      <p:by x="105000" y="105000"/>
                                    </p:animScale>
                                  </p:childTnLst>
                                </p:cTn>
                              </p:par>
                            </p:childTnLst>
                          </p:cTn>
                        </p:par>
                        <p:par>
                          <p:cTn id="16" fill="hold">
                            <p:stCondLst>
                              <p:cond delay="1500"/>
                            </p:stCondLst>
                            <p:childTnLst>
                              <p:par>
                                <p:cTn id="17" presetID="26" presetClass="emph" presetSubtype="0" fill="hold" grpId="0" nodeType="afterEffect">
                                  <p:stCondLst>
                                    <p:cond delay="0"/>
                                  </p:stCondLst>
                                  <p:childTnLst>
                                    <p:animEffect transition="out" filter="fade">
                                      <p:cBhvr>
                                        <p:cTn id="18" dur="500" tmFilter="0, 0; .2, .5; .8, .5; 1, 0"/>
                                        <p:tgtEl>
                                          <p:spTgt spid="27"/>
                                        </p:tgtEl>
                                      </p:cBhvr>
                                    </p:animEffect>
                                    <p:animScale>
                                      <p:cBhvr>
                                        <p:cTn id="19"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84"/>
        <p:cNvGrpSpPr/>
        <p:nvPr/>
      </p:nvGrpSpPr>
      <p:grpSpPr>
        <a:xfrm>
          <a:off x="0" y="0"/>
          <a:ext cx="0" cy="0"/>
          <a:chOff x="0" y="0"/>
          <a:chExt cx="0" cy="0"/>
        </a:xfrm>
      </p:grpSpPr>
      <p:pic>
        <p:nvPicPr>
          <p:cNvPr id="1185" name="Google Shape;1185;p76"/>
          <p:cNvPicPr preferRelativeResize="0"/>
          <p:nvPr/>
        </p:nvPicPr>
        <p:blipFill rotWithShape="1">
          <a:blip r:embed="rId3">
            <a:alphaModFix/>
          </a:blip>
          <a:srcRect/>
          <a:stretch/>
        </p:blipFill>
        <p:spPr>
          <a:xfrm>
            <a:off x="12093158" y="894229"/>
            <a:ext cx="4664658" cy="4423384"/>
          </a:xfrm>
          <a:prstGeom prst="rect">
            <a:avLst/>
          </a:prstGeom>
          <a:noFill/>
          <a:ln>
            <a:noFill/>
          </a:ln>
        </p:spPr>
      </p:pic>
      <p:grpSp>
        <p:nvGrpSpPr>
          <p:cNvPr id="1186" name="Google Shape;1186;p76"/>
          <p:cNvGrpSpPr/>
          <p:nvPr/>
        </p:nvGrpSpPr>
        <p:grpSpPr>
          <a:xfrm>
            <a:off x="8376420" y="1075901"/>
            <a:ext cx="6806395" cy="3796787"/>
            <a:chOff x="2443583" y="2790419"/>
            <a:chExt cx="7286334" cy="4181926"/>
          </a:xfrm>
        </p:grpSpPr>
        <p:pic>
          <p:nvPicPr>
            <p:cNvPr id="1187" name="Google Shape;1187;p76"/>
            <p:cNvPicPr preferRelativeResize="0"/>
            <p:nvPr/>
          </p:nvPicPr>
          <p:blipFill rotWithShape="1">
            <a:blip r:embed="rId4">
              <a:alphaModFix/>
            </a:blip>
            <a:srcRect l="27982" t="12771" r="26606" b="5922"/>
            <a:stretch/>
          </p:blipFill>
          <p:spPr>
            <a:xfrm>
              <a:off x="2443583" y="2790419"/>
              <a:ext cx="4152551" cy="4181926"/>
            </a:xfrm>
            <a:prstGeom prst="rect">
              <a:avLst/>
            </a:prstGeom>
            <a:noFill/>
            <a:ln>
              <a:noFill/>
            </a:ln>
            <a:effectLst>
              <a:outerShdw blurRad="292100" dist="139700" dir="2700000" algn="tl" rotWithShape="0">
                <a:srgbClr val="333333">
                  <a:alpha val="64705"/>
                </a:srgbClr>
              </a:outerShdw>
            </a:effectLst>
          </p:spPr>
        </p:pic>
        <p:sp>
          <p:nvSpPr>
            <p:cNvPr id="1188" name="Google Shape;1188;p76"/>
            <p:cNvSpPr/>
            <p:nvPr/>
          </p:nvSpPr>
          <p:spPr>
            <a:xfrm>
              <a:off x="5157917" y="3824053"/>
              <a:ext cx="4572000" cy="24622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Calibri"/>
                <a:buNone/>
                <a:tabLst/>
                <a:defRPr/>
              </a:pPr>
              <a:r>
                <a:rPr kumimoji="0" lang="it-IT" sz="1000" b="0" i="0" u="sng" strike="noStrike" kern="0" cap="none" spc="0" normalizeH="0" baseline="0" noProof="0">
                  <a:ln>
                    <a:noFill/>
                  </a:ln>
                  <a:solidFill>
                    <a:srgbClr val="000000"/>
                  </a:solidFill>
                  <a:effectLst/>
                  <a:uLnTx/>
                  <a:uFillTx/>
                  <a:latin typeface="Calibri"/>
                  <a:ea typeface="Calibri"/>
                  <a:cs typeface="Calibri"/>
                  <a:sym typeface="Calibri"/>
                  <a:hlinkClick r:id="rId5">
                    <a:extLst>
                      <a:ext uri="{A12FA001-AC4F-418D-AE19-62706E023703}">
                        <ahyp:hlinkClr xmlns:ahyp="http://schemas.microsoft.com/office/drawing/2018/hyperlinkcolor" val="tx"/>
                      </a:ext>
                    </a:extLst>
                  </a:hlinkClick>
                </a:rPr>
                <a:t>Report</a:t>
              </a:r>
              <a:r>
                <a:rPr kumimoji="0" lang="it-IT" sz="1000" b="0" i="0" u="none" strike="noStrike" kern="0" cap="none" spc="0" normalizeH="0" baseline="0" noProof="0">
                  <a:ln>
                    <a:noFill/>
                  </a:ln>
                  <a:solidFill>
                    <a:srgbClr val="000000"/>
                  </a:solidFill>
                  <a:effectLst/>
                  <a:uLnTx/>
                  <a:uFillTx/>
                  <a:latin typeface="Calibri"/>
                  <a:ea typeface="Calibri"/>
                  <a:cs typeface="Calibri"/>
                  <a:sym typeface="Calibri"/>
                </a:rPr>
                <a:t>, Sept.2017</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9" name="Google Shape;1189;p76"/>
          <p:cNvGrpSpPr/>
          <p:nvPr/>
        </p:nvGrpSpPr>
        <p:grpSpPr>
          <a:xfrm>
            <a:off x="54325" y="3818385"/>
            <a:ext cx="7504227" cy="5257287"/>
            <a:chOff x="492611" y="1103184"/>
            <a:chExt cx="4247261" cy="3187582"/>
          </a:xfrm>
        </p:grpSpPr>
        <p:grpSp>
          <p:nvGrpSpPr>
            <p:cNvPr id="1190" name="Google Shape;1190;p76"/>
            <p:cNvGrpSpPr/>
            <p:nvPr/>
          </p:nvGrpSpPr>
          <p:grpSpPr>
            <a:xfrm>
              <a:off x="492611" y="1103184"/>
              <a:ext cx="4247261" cy="3187582"/>
              <a:chOff x="188006" y="1044461"/>
              <a:chExt cx="4247261" cy="3187582"/>
            </a:xfrm>
          </p:grpSpPr>
          <p:pic>
            <p:nvPicPr>
              <p:cNvPr id="1191" name="Google Shape;1191;p76"/>
              <p:cNvPicPr preferRelativeResize="0"/>
              <p:nvPr/>
            </p:nvPicPr>
            <p:blipFill rotWithShape="1">
              <a:blip r:embed="rId6">
                <a:alphaModFix/>
              </a:blip>
              <a:srcRect l="25795" t="24206" r="31682" b="13821"/>
              <a:stretch/>
            </p:blipFill>
            <p:spPr>
              <a:xfrm>
                <a:off x="188006" y="1044461"/>
                <a:ext cx="3888337" cy="3187582"/>
              </a:xfrm>
              <a:prstGeom prst="rect">
                <a:avLst/>
              </a:prstGeom>
              <a:noFill/>
              <a:ln>
                <a:noFill/>
              </a:ln>
              <a:effectLst>
                <a:outerShdw blurRad="292100" dist="139700" dir="2700000" algn="tl" rotWithShape="0">
                  <a:srgbClr val="333333">
                    <a:alpha val="64705"/>
                  </a:srgbClr>
                </a:outerShdw>
              </a:effectLst>
            </p:spPr>
          </p:pic>
          <p:sp>
            <p:nvSpPr>
              <p:cNvPr id="1192" name="Google Shape;1192;p76"/>
              <p:cNvSpPr/>
              <p:nvPr/>
            </p:nvSpPr>
            <p:spPr>
              <a:xfrm>
                <a:off x="3038030" y="1140639"/>
                <a:ext cx="1397237" cy="27699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it-IT" sz="1200" b="0" i="0" u="sng" strike="noStrike" kern="0" cap="none" spc="0" normalizeH="0" baseline="0" noProof="0">
                    <a:ln>
                      <a:noFill/>
                    </a:ln>
                    <a:solidFill>
                      <a:srgbClr val="000000"/>
                    </a:solidFill>
                    <a:effectLst/>
                    <a:uLnTx/>
                    <a:uFillTx/>
                    <a:latin typeface="Calibri"/>
                    <a:ea typeface="Calibri"/>
                    <a:cs typeface="Calibri"/>
                    <a:sym typeface="Calibri"/>
                    <a:hlinkClick r:id="rId7">
                      <a:extLst>
                        <a:ext uri="{A12FA001-AC4F-418D-AE19-62706E023703}">
                          <ahyp:hlinkClr xmlns:ahyp="http://schemas.microsoft.com/office/drawing/2018/hyperlinkcolor" val="tx"/>
                        </a:ext>
                      </a:extLst>
                    </a:hlinkClick>
                  </a:rPr>
                  <a:t>25 Apr. 2018</a:t>
                </a:r>
                <a:r>
                  <a:rPr kumimoji="0" lang="it-IT" sz="12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193" name="Google Shape;1193;p76"/>
            <p:cNvSpPr/>
            <p:nvPr/>
          </p:nvSpPr>
          <p:spPr>
            <a:xfrm>
              <a:off x="583982" y="1929468"/>
              <a:ext cx="2159218" cy="1090568"/>
            </a:xfrm>
            <a:prstGeom prst="rect">
              <a:avLst/>
            </a:prstGeom>
            <a:solidFill>
              <a:srgbClr val="00449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it-IT" sz="1800" b="0" i="0" u="none" strike="noStrike" kern="0" cap="none" spc="0" normalizeH="0" baseline="0" noProof="0">
                  <a:ln>
                    <a:noFill/>
                  </a:ln>
                  <a:solidFill>
                    <a:srgbClr val="FFFFFF"/>
                  </a:solidFill>
                  <a:effectLst/>
                  <a:uLnTx/>
                  <a:uFillTx/>
                  <a:latin typeface="Calibri"/>
                  <a:ea typeface="Calibri"/>
                  <a:cs typeface="Calibri"/>
                  <a:sym typeface="Calibri"/>
                </a:rPr>
                <a:t>Politiche nazionali e di ogni ateneo su Open Access e Open Data</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1194" name="Google Shape;1194;p76"/>
          <p:cNvPicPr preferRelativeResize="0"/>
          <p:nvPr/>
        </p:nvPicPr>
        <p:blipFill rotWithShape="1">
          <a:blip r:embed="rId8">
            <a:alphaModFix/>
          </a:blip>
          <a:srcRect l="12753" t="59337" r="60091" b="13751"/>
          <a:stretch/>
        </p:blipFill>
        <p:spPr>
          <a:xfrm>
            <a:off x="322729" y="371585"/>
            <a:ext cx="6042003" cy="3022253"/>
          </a:xfrm>
          <a:prstGeom prst="rect">
            <a:avLst/>
          </a:prstGeom>
          <a:noFill/>
          <a:ln>
            <a:noFill/>
          </a:ln>
          <a:effectLst>
            <a:outerShdw blurRad="292100" dist="139700" dir="2700000" algn="tl" rotWithShape="0">
              <a:srgbClr val="333333">
                <a:alpha val="64705"/>
              </a:srgbClr>
            </a:outerShdw>
          </a:effectLst>
        </p:spPr>
      </p:pic>
      <p:pic>
        <p:nvPicPr>
          <p:cNvPr id="1195" name="Google Shape;1195;p76"/>
          <p:cNvPicPr preferRelativeResize="0"/>
          <p:nvPr/>
        </p:nvPicPr>
        <p:blipFill rotWithShape="1">
          <a:blip r:embed="rId8">
            <a:alphaModFix/>
          </a:blip>
          <a:srcRect l="12018" t="20846" r="42570" b="68389"/>
          <a:stretch/>
        </p:blipFill>
        <p:spPr>
          <a:xfrm>
            <a:off x="3154957" y="1879761"/>
            <a:ext cx="6828120" cy="816954"/>
          </a:xfrm>
          <a:prstGeom prst="rect">
            <a:avLst/>
          </a:prstGeom>
          <a:noFill/>
          <a:ln>
            <a:noFill/>
          </a:ln>
          <a:effectLst>
            <a:outerShdw blurRad="292100" dist="139700" dir="2700000" algn="tl" rotWithShape="0">
              <a:srgbClr val="333333">
                <a:alpha val="64705"/>
              </a:srgbClr>
            </a:outerShdw>
          </a:effectLst>
        </p:spPr>
      </p:pic>
      <p:sp>
        <p:nvSpPr>
          <p:cNvPr id="1196" name="Google Shape;1196;p76"/>
          <p:cNvSpPr/>
          <p:nvPr/>
        </p:nvSpPr>
        <p:spPr>
          <a:xfrm>
            <a:off x="5081517" y="2901563"/>
            <a:ext cx="1691785" cy="40871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it-IT" sz="1200" b="0" i="0" u="sng" strike="noStrike" kern="0" cap="none" spc="0" normalizeH="0" baseline="0" noProof="0">
                <a:ln>
                  <a:noFill/>
                </a:ln>
                <a:solidFill>
                  <a:srgbClr val="000000"/>
                </a:solidFill>
                <a:effectLst/>
                <a:uLnTx/>
                <a:uFillTx/>
                <a:latin typeface="Calibri"/>
                <a:ea typeface="Calibri"/>
                <a:cs typeface="Calibri"/>
                <a:sym typeface="Calibri"/>
                <a:hlinkClick r:id="rId9">
                  <a:extLst>
                    <a:ext uri="{A12FA001-AC4F-418D-AE19-62706E023703}">
                      <ahyp:hlinkClr xmlns:ahyp="http://schemas.microsoft.com/office/drawing/2018/hyperlinkcolor" val="tx"/>
                    </a:ext>
                  </a:extLst>
                </a:hlinkClick>
              </a:rPr>
              <a:t>May 29, 2018</a:t>
            </a:r>
            <a:r>
              <a:rPr kumimoji="0" lang="it-IT" sz="12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97" name="Google Shape;1197;p76"/>
          <p:cNvSpPr txBox="1"/>
          <p:nvPr/>
        </p:nvSpPr>
        <p:spPr>
          <a:xfrm>
            <a:off x="6569017" y="-279580"/>
            <a:ext cx="9142594" cy="1367769"/>
          </a:xfrm>
          <a:prstGeom prst="rect">
            <a:avLst/>
          </a:prstGeom>
          <a:noFill/>
          <a:ln>
            <a:noFill/>
          </a:ln>
        </p:spPr>
        <p:txBody>
          <a:bodyPr spcFirstLastPara="1" wrap="square" lIns="0" tIns="0" rIns="0" bIns="72000" anchor="b" anchorCtr="0">
            <a:noAutofit/>
          </a:bodyPr>
          <a:lstStyle/>
          <a:p>
            <a:pPr marL="0" marR="0" lvl="0" indent="0" algn="l" defTabSz="914400" rtl="0" eaLnBrk="1" fontAlgn="auto" latinLnBrk="0" hangingPunct="1">
              <a:lnSpc>
                <a:spcPct val="100000"/>
              </a:lnSpc>
              <a:spcBef>
                <a:spcPts val="0"/>
              </a:spcBef>
              <a:spcAft>
                <a:spcPts val="0"/>
              </a:spcAft>
              <a:buClr>
                <a:srgbClr val="FEFFFF"/>
              </a:buClr>
              <a:buSzPts val="6600"/>
              <a:buFont typeface="Helvetica Neue"/>
              <a:buNone/>
              <a:tabLst/>
              <a:defRPr/>
            </a:pPr>
            <a:r>
              <a:rPr kumimoji="0" lang="it-IT" sz="6000" b="1" i="0" u="none" strike="noStrike" kern="0" cap="none" spc="0" normalizeH="0" baseline="0" noProof="0">
                <a:ln>
                  <a:noFill/>
                </a:ln>
                <a:solidFill>
                  <a:srgbClr val="FEFFFF"/>
                </a:solidFill>
                <a:effectLst/>
                <a:uLnTx/>
                <a:uFillTx/>
                <a:latin typeface="Helvetica Neue"/>
                <a:ea typeface="Helvetica Neue"/>
                <a:cs typeface="Helvetica Neue"/>
                <a:sym typeface="Helvetica Neue"/>
              </a:rPr>
              <a:t>Open Science in Europe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98" name="Google Shape;1198;p76"/>
          <p:cNvPicPr preferRelativeResize="0"/>
          <p:nvPr/>
        </p:nvPicPr>
        <p:blipFill rotWithShape="1">
          <a:blip r:embed="rId10">
            <a:alphaModFix/>
          </a:blip>
          <a:srcRect l="24221" t="13967" r="23262" b="13124"/>
          <a:stretch/>
        </p:blipFill>
        <p:spPr>
          <a:xfrm>
            <a:off x="7413441" y="4700061"/>
            <a:ext cx="5139272" cy="4021312"/>
          </a:xfrm>
          <a:prstGeom prst="rect">
            <a:avLst/>
          </a:prstGeom>
          <a:noFill/>
          <a:ln>
            <a:noFill/>
          </a:ln>
          <a:effectLst>
            <a:outerShdw blurRad="292100" dist="139700" dir="2700000" algn="tl" rotWithShape="0">
              <a:srgbClr val="333333">
                <a:alpha val="64705"/>
              </a:srgbClr>
            </a:outerShdw>
          </a:effectLst>
        </p:spPr>
      </p:pic>
      <p:sp>
        <p:nvSpPr>
          <p:cNvPr id="1199" name="Google Shape;1199;p76"/>
          <p:cNvSpPr/>
          <p:nvPr/>
        </p:nvSpPr>
        <p:spPr>
          <a:xfrm>
            <a:off x="7676164" y="5505029"/>
            <a:ext cx="1400512"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it-IT" sz="1800" b="0" i="0" u="none" strike="noStrike" kern="0" cap="none" spc="0" normalizeH="0" baseline="0" noProof="0" dirty="0">
                <a:ln>
                  <a:noFill/>
                </a:ln>
                <a:solidFill>
                  <a:srgbClr val="000000"/>
                </a:solidFill>
                <a:effectLst/>
                <a:uLnTx/>
                <a:uFillTx/>
                <a:latin typeface="Calibri"/>
                <a:ea typeface="Calibri"/>
                <a:cs typeface="Calibri"/>
                <a:sym typeface="Calibri"/>
              </a:rPr>
              <a:t>Report, 2016</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3" name="Immagine 2">
            <a:extLst>
              <a:ext uri="{FF2B5EF4-FFF2-40B4-BE49-F238E27FC236}">
                <a16:creationId xmlns:a16="http://schemas.microsoft.com/office/drawing/2014/main" id="{BE4D5824-DCF3-423C-8B37-1FE564D46ABE}"/>
              </a:ext>
            </a:extLst>
          </p:cNvPr>
          <p:cNvPicPr>
            <a:picLocks noChangeAspect="1"/>
          </p:cNvPicPr>
          <p:nvPr/>
        </p:nvPicPr>
        <p:blipFill rotWithShape="1">
          <a:blip r:embed="rId11"/>
          <a:srcRect t="1238"/>
          <a:stretch/>
        </p:blipFill>
        <p:spPr>
          <a:xfrm>
            <a:off x="13247125" y="5091381"/>
            <a:ext cx="2707384" cy="385622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sp>
        <p:nvSpPr>
          <p:cNvPr id="1204" name="Google Shape;1204;gaff6d7fe3f_1_586"/>
          <p:cNvSpPr txBox="1">
            <a:spLocks noGrp="1"/>
          </p:cNvSpPr>
          <p:nvPr>
            <p:ph type="body" idx="1"/>
          </p:nvPr>
        </p:nvSpPr>
        <p:spPr>
          <a:xfrm>
            <a:off x="420675" y="467625"/>
            <a:ext cx="15649800" cy="1137600"/>
          </a:xfrm>
          <a:prstGeom prst="rect">
            <a:avLst/>
          </a:prstGeom>
          <a:noFill/>
          <a:ln>
            <a:noFill/>
          </a:ln>
        </p:spPr>
        <p:txBody>
          <a:bodyPr spcFirstLastPara="1" wrap="square" lIns="0" tIns="0" rIns="0" bIns="0" anchor="b" anchorCtr="0">
            <a:noAutofit/>
          </a:bodyPr>
          <a:lstStyle/>
          <a:p>
            <a:pPr marL="0" lvl="0" indent="0" algn="l" rtl="0">
              <a:lnSpc>
                <a:spcPct val="85000"/>
              </a:lnSpc>
              <a:spcBef>
                <a:spcPts val="0"/>
              </a:spcBef>
              <a:spcAft>
                <a:spcPts val="0"/>
              </a:spcAft>
              <a:buClr>
                <a:srgbClr val="2D3293"/>
              </a:buClr>
              <a:buSzPts val="4950"/>
              <a:buFont typeface="Open Sans SemiBold"/>
              <a:buNone/>
            </a:pPr>
            <a:r>
              <a:rPr lang="it-IT" dirty="0" err="1"/>
              <a:t>European</a:t>
            </a:r>
            <a:r>
              <a:rPr lang="it-IT" dirty="0"/>
              <a:t> Open Science Cloud - EOSC</a:t>
            </a:r>
            <a:endParaRPr dirty="0"/>
          </a:p>
        </p:txBody>
      </p:sp>
      <p:sp>
        <p:nvSpPr>
          <p:cNvPr id="1205" name="Google Shape;1205;gaff6d7fe3f_1_586"/>
          <p:cNvSpPr txBox="1">
            <a:spLocks noGrp="1"/>
          </p:cNvSpPr>
          <p:nvPr>
            <p:ph type="body" idx="2"/>
          </p:nvPr>
        </p:nvSpPr>
        <p:spPr>
          <a:xfrm>
            <a:off x="711199" y="2567098"/>
            <a:ext cx="6126600" cy="3621051"/>
          </a:xfrm>
          <a:prstGeom prst="rect">
            <a:avLst/>
          </a:prstGeom>
          <a:noFill/>
          <a:ln>
            <a:noFill/>
          </a:ln>
        </p:spPr>
        <p:txBody>
          <a:bodyPr spcFirstLastPara="1" wrap="square" lIns="0" tIns="180000" rIns="0" bIns="180000" anchor="t" anchorCtr="0">
            <a:noAutofit/>
          </a:bodyPr>
          <a:lstStyle/>
          <a:p>
            <a:pPr marL="0" lvl="0" indent="0" algn="l" rtl="0">
              <a:lnSpc>
                <a:spcPct val="100000"/>
              </a:lnSpc>
              <a:spcBef>
                <a:spcPts val="0"/>
              </a:spcBef>
              <a:spcAft>
                <a:spcPts val="0"/>
              </a:spcAft>
              <a:buClr>
                <a:schemeClr val="dk2"/>
              </a:buClr>
              <a:buSzPts val="3000"/>
              <a:buFont typeface="Open Sans Light"/>
              <a:buNone/>
            </a:pPr>
            <a:r>
              <a:rPr lang="it-IT" sz="3600" dirty="0"/>
              <a:t>EOSC </a:t>
            </a:r>
            <a:r>
              <a:rPr lang="it-IT" sz="3600" dirty="0" err="1"/>
              <a:t>aims</a:t>
            </a:r>
            <a:r>
              <a:rPr lang="it-IT" sz="3600" dirty="0"/>
              <a:t> </a:t>
            </a:r>
            <a:r>
              <a:rPr lang="it-IT" sz="3600" dirty="0" err="1"/>
              <a:t>at</a:t>
            </a:r>
            <a:r>
              <a:rPr lang="it-IT" sz="3600" dirty="0"/>
              <a:t> </a:t>
            </a:r>
            <a:r>
              <a:rPr lang="it-IT" sz="3600" dirty="0" err="1"/>
              <a:t>creating</a:t>
            </a:r>
            <a:r>
              <a:rPr lang="it-IT" sz="3600" dirty="0"/>
              <a:t> a </a:t>
            </a:r>
            <a:r>
              <a:rPr lang="it-IT" sz="3600" b="1" dirty="0" err="1"/>
              <a:t>virtual</a:t>
            </a:r>
            <a:r>
              <a:rPr lang="it-IT" sz="3600" b="1" dirty="0"/>
              <a:t> research </a:t>
            </a:r>
            <a:r>
              <a:rPr lang="it-IT" sz="3600" b="1" dirty="0" err="1"/>
              <a:t>environment</a:t>
            </a:r>
            <a:r>
              <a:rPr lang="it-IT" sz="3600" dirty="0"/>
              <a:t> to access and </a:t>
            </a:r>
            <a:r>
              <a:rPr lang="it-IT" sz="3600" dirty="0" err="1"/>
              <a:t>interoperate</a:t>
            </a:r>
            <a:r>
              <a:rPr lang="it-IT" sz="3600" dirty="0"/>
              <a:t> </a:t>
            </a:r>
            <a:r>
              <a:rPr lang="it-IT" sz="3600" b="1" dirty="0"/>
              <a:t>research data</a:t>
            </a:r>
            <a:r>
              <a:rPr lang="it-IT" sz="3600" dirty="0"/>
              <a:t> and other research </a:t>
            </a:r>
            <a:r>
              <a:rPr lang="it-IT" sz="3600" dirty="0" err="1"/>
              <a:t>outputs</a:t>
            </a:r>
            <a:r>
              <a:rPr lang="it-IT" sz="3600" dirty="0"/>
              <a:t> in Europe </a:t>
            </a:r>
            <a:r>
              <a:rPr lang="it-IT" sz="3600" dirty="0" err="1"/>
              <a:t>across</a:t>
            </a:r>
            <a:r>
              <a:rPr lang="it-IT" sz="3600" dirty="0"/>
              <a:t> the </a:t>
            </a:r>
            <a:r>
              <a:rPr lang="it-IT" sz="3600" dirty="0" err="1"/>
              <a:t>different</a:t>
            </a:r>
            <a:r>
              <a:rPr lang="it-IT" sz="3600" dirty="0"/>
              <a:t> </a:t>
            </a:r>
            <a:r>
              <a:rPr lang="it-IT" sz="3600" dirty="0" err="1"/>
              <a:t>disciplines</a:t>
            </a:r>
            <a:r>
              <a:rPr lang="it-IT" sz="3600" dirty="0"/>
              <a:t>.</a:t>
            </a:r>
            <a:endParaRPr sz="2800" dirty="0"/>
          </a:p>
        </p:txBody>
      </p:sp>
      <p:sp>
        <p:nvSpPr>
          <p:cNvPr id="1206" name="Google Shape;1206;gaff6d7fe3f_1_586"/>
          <p:cNvSpPr txBox="1">
            <a:spLocks noGrp="1"/>
          </p:cNvSpPr>
          <p:nvPr>
            <p:ph type="ftr" idx="11"/>
          </p:nvPr>
        </p:nvSpPr>
        <p:spPr>
          <a:xfrm>
            <a:off x="7246916" y="8551495"/>
            <a:ext cx="8290500" cy="376200"/>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400"/>
              <a:buFont typeface="Open Sans Light"/>
              <a:buNone/>
              <a:tabLst/>
              <a:defRPr/>
            </a:pPr>
            <a:r>
              <a:rPr kumimoji="0" lang="it-IT" sz="1400" b="0" i="0" u="none" strike="noStrike" kern="0" cap="none" spc="0" normalizeH="0" baseline="0" noProof="0">
                <a:ln>
                  <a:noFill/>
                </a:ln>
                <a:solidFill>
                  <a:srgbClr val="FFFFFF"/>
                </a:solidFill>
                <a:effectLst/>
                <a:uLnTx/>
                <a:uFillTx/>
                <a:latin typeface="Open Sans Light"/>
                <a:ea typeface="Open Sans Light"/>
                <a:cs typeface="Open Sans Light"/>
                <a:sym typeface="Open Sans Light"/>
              </a:rPr>
              <a:t>rd-alliance.org</a:t>
            </a:r>
            <a:endParaRPr kumimoji="0" sz="1400" b="0" i="0" u="none" strike="noStrike" kern="0" cap="none" spc="0" normalizeH="0" baseline="0" noProof="0">
              <a:ln>
                <a:noFill/>
              </a:ln>
              <a:solidFill>
                <a:srgbClr val="6A6A6A"/>
              </a:solidFill>
              <a:effectLst/>
              <a:uLnTx/>
              <a:uFillTx/>
              <a:latin typeface="Open Sans Light"/>
              <a:ea typeface="Open Sans Light"/>
              <a:cs typeface="Open Sans Light"/>
              <a:sym typeface="Open Sans Light"/>
            </a:endParaRPr>
          </a:p>
        </p:txBody>
      </p:sp>
      <p:sp>
        <p:nvSpPr>
          <p:cNvPr id="1207" name="Google Shape;1207;gaff6d7fe3f_1_586"/>
          <p:cNvSpPr txBox="1">
            <a:spLocks noGrp="1"/>
          </p:cNvSpPr>
          <p:nvPr>
            <p:ph type="sldNum" idx="12"/>
          </p:nvPr>
        </p:nvSpPr>
        <p:spPr>
          <a:xfrm>
            <a:off x="15571303" y="8551494"/>
            <a:ext cx="507900" cy="3762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600"/>
              <a:buFont typeface="Open Sans Light"/>
              <a:buNone/>
              <a:tabLst/>
              <a:defRPr/>
            </a:pPr>
            <a:fld id="{00000000-1234-1234-1234-123412341234}" type="slidenum">
              <a:rPr kumimoji="0" lang="it-IT" sz="1600" b="0" i="0" u="none" strike="noStrike" kern="0" cap="none" spc="0" normalizeH="0" baseline="0" noProof="0">
                <a:ln>
                  <a:noFill/>
                </a:ln>
                <a:solidFill>
                  <a:srgbClr val="888888"/>
                </a:solidFill>
                <a:effectLst/>
                <a:uLnTx/>
                <a:uFillTx/>
                <a:latin typeface="Open Sans Light"/>
                <a:ea typeface="Open Sans Light"/>
                <a:cs typeface="Open Sans Light"/>
                <a:sym typeface="Open Sans Light"/>
              </a:rPr>
              <a:pPr marL="0" marR="0" lvl="0" indent="0" algn="r" defTabSz="914400" rtl="0" eaLnBrk="1" fontAlgn="auto" latinLnBrk="0" hangingPunct="1">
                <a:lnSpc>
                  <a:spcPct val="100000"/>
                </a:lnSpc>
                <a:spcBef>
                  <a:spcPts val="0"/>
                </a:spcBef>
                <a:spcAft>
                  <a:spcPts val="0"/>
                </a:spcAft>
                <a:buClr>
                  <a:srgbClr val="888888"/>
                </a:buClr>
                <a:buSzPts val="1600"/>
                <a:buFont typeface="Open Sans Light"/>
                <a:buNone/>
                <a:tabLst/>
                <a:defRPr/>
              </a:pPr>
              <a:t>42</a:t>
            </a:fld>
            <a:endParaRPr kumimoji="0" sz="1600" b="0" i="0" u="none" strike="noStrike" kern="0" cap="none" spc="0" normalizeH="0" baseline="0" noProof="0">
              <a:ln>
                <a:noFill/>
              </a:ln>
              <a:solidFill>
                <a:srgbClr val="888888"/>
              </a:solidFill>
              <a:effectLst/>
              <a:uLnTx/>
              <a:uFillTx/>
              <a:latin typeface="Open Sans Light"/>
              <a:ea typeface="Open Sans Light"/>
              <a:cs typeface="Open Sans Light"/>
              <a:sym typeface="Open Sans Light"/>
            </a:endParaRPr>
          </a:p>
        </p:txBody>
      </p:sp>
      <p:sp>
        <p:nvSpPr>
          <p:cNvPr id="1208" name="Google Shape;1208;gaff6d7fe3f_1_586"/>
          <p:cNvSpPr txBox="1"/>
          <p:nvPr/>
        </p:nvSpPr>
        <p:spPr>
          <a:xfrm>
            <a:off x="420675" y="7518975"/>
            <a:ext cx="9103500" cy="16017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70000"/>
              </a:lnSpc>
              <a:spcBef>
                <a:spcPts val="0"/>
              </a:spcBef>
              <a:spcAft>
                <a:spcPts val="0"/>
              </a:spcAft>
              <a:buClr>
                <a:srgbClr val="000000"/>
              </a:buClr>
              <a:buSzPts val="1665"/>
              <a:buFont typeface="Helvetica Neue Light"/>
              <a:buNone/>
              <a:tabLst/>
              <a:defRPr/>
            </a:pPr>
            <a:r>
              <a:rPr kumimoji="0" lang="it-IT" sz="1665" b="0" i="0" u="none" strike="noStrike" kern="0" cap="none" spc="0" normalizeH="0" baseline="0" noProof="0">
                <a:ln>
                  <a:noFill/>
                </a:ln>
                <a:solidFill>
                  <a:srgbClr val="000000"/>
                </a:solidFill>
                <a:effectLst/>
                <a:uLnTx/>
                <a:uFillTx/>
                <a:latin typeface="Helvetica Neue Light"/>
                <a:ea typeface="Helvetica Neue Light"/>
                <a:cs typeface="Helvetica Neue Light"/>
                <a:sym typeface="Helvetica Neue Light"/>
              </a:rPr>
              <a:t>More information at:</a:t>
            </a:r>
            <a:endParaRPr kumimoji="0" sz="1665" b="0" i="0" u="sng" strike="noStrike" kern="0" cap="none" spc="0" normalizeH="0" baseline="0" noProof="0">
              <a:ln>
                <a:noFill/>
              </a:ln>
              <a:solidFill>
                <a:srgbClr val="000000"/>
              </a:solidFill>
              <a:effectLst/>
              <a:uLnTx/>
              <a:uFillTx/>
              <a:latin typeface="Helvetica Neue Light"/>
              <a:ea typeface="Helvetica Neue Light"/>
              <a:cs typeface="Helvetica Neue Light"/>
              <a:sym typeface="Helvetica Neue Light"/>
              <a:hlinkClick r:id="rId3">
                <a:extLst>
                  <a:ext uri="{A12FA001-AC4F-418D-AE19-62706E023703}">
                    <ahyp:hlinkClr xmlns:ahyp="http://schemas.microsoft.com/office/drawing/2018/hyperlinkcolor" val="tx"/>
                  </a:ext>
                </a:extLst>
              </a:hlinkClick>
            </a:endParaRPr>
          </a:p>
          <a:p>
            <a:pPr marL="304792" marR="0" lvl="0" indent="-304792" algn="l" defTabSz="914400" rtl="0" eaLnBrk="1" fontAlgn="auto" latinLnBrk="0" hangingPunct="1">
              <a:lnSpc>
                <a:spcPct val="70000"/>
              </a:lnSpc>
              <a:spcBef>
                <a:spcPts val="1333"/>
              </a:spcBef>
              <a:spcAft>
                <a:spcPts val="0"/>
              </a:spcAft>
              <a:buClr>
                <a:srgbClr val="000000"/>
              </a:buClr>
              <a:buSzPts val="1850"/>
              <a:buFont typeface="Helvetica Neue Light"/>
              <a:buChar char="•"/>
              <a:tabLst/>
              <a:defRPr/>
            </a:pPr>
            <a:r>
              <a:rPr kumimoji="0" lang="it-IT" sz="1400" b="0" i="0" u="sng" strike="noStrike" kern="0" cap="none" spc="0" normalizeH="0" baseline="0" noProof="0">
                <a:ln>
                  <a:noFill/>
                </a:ln>
                <a:solidFill>
                  <a:srgbClr val="FF7C00"/>
                </a:solidFill>
                <a:effectLst/>
                <a:uLnTx/>
                <a:uFillTx/>
                <a:latin typeface="Arial"/>
                <a:cs typeface="Arial"/>
                <a:sym typeface="Arial"/>
                <a:hlinkClick r:id="rId4"/>
              </a:rPr>
              <a:t>https://ec.europa.eu/research/openscience/index.cfm?pg=open-science-cloud</a:t>
            </a:r>
            <a:r>
              <a:rPr kumimoji="0" lang="it-IT"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04792" marR="0" lvl="0" indent="-304792" algn="l" defTabSz="914400" rtl="0" eaLnBrk="1" fontAlgn="auto" latinLnBrk="0" hangingPunct="1">
              <a:lnSpc>
                <a:spcPct val="70000"/>
              </a:lnSpc>
              <a:spcBef>
                <a:spcPts val="1333"/>
              </a:spcBef>
              <a:spcAft>
                <a:spcPts val="0"/>
              </a:spcAft>
              <a:buClr>
                <a:srgbClr val="000000"/>
              </a:buClr>
              <a:buSzPts val="1850"/>
              <a:buFont typeface="Helvetica Neue Light"/>
              <a:buChar char="•"/>
              <a:tabLst/>
              <a:defRPr/>
            </a:pPr>
            <a:r>
              <a:rPr kumimoji="0" lang="it-IT" sz="1400" b="0" i="0" u="sng" strike="noStrike" kern="0" cap="none" spc="0" normalizeH="0" baseline="0" noProof="0">
                <a:ln>
                  <a:noFill/>
                </a:ln>
                <a:solidFill>
                  <a:srgbClr val="FF7C00"/>
                </a:solidFill>
                <a:effectLst/>
                <a:uLnTx/>
                <a:uFillTx/>
                <a:latin typeface="Arial"/>
                <a:cs typeface="Arial"/>
                <a:sym typeface="Arial"/>
                <a:hlinkClick r:id="rId3"/>
              </a:rPr>
              <a:t>www.eoscsecretariat.eu</a:t>
            </a:r>
            <a:r>
              <a:rPr kumimoji="0" lang="it-IT"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04792" marR="0" lvl="0" indent="-304792" algn="l" defTabSz="914400" rtl="0" eaLnBrk="1" fontAlgn="auto" latinLnBrk="0" hangingPunct="1">
              <a:lnSpc>
                <a:spcPct val="70000"/>
              </a:lnSpc>
              <a:spcBef>
                <a:spcPts val="1333"/>
              </a:spcBef>
              <a:spcAft>
                <a:spcPts val="0"/>
              </a:spcAft>
              <a:buClr>
                <a:srgbClr val="000000"/>
              </a:buClr>
              <a:buSzPts val="1850"/>
              <a:buFont typeface="Helvetica Neue Light"/>
              <a:buChar char="•"/>
              <a:tabLst/>
              <a:defRPr/>
            </a:pPr>
            <a:r>
              <a:rPr kumimoji="0" lang="it-IT" sz="1400" b="0" i="0" u="sng" strike="noStrike" kern="0" cap="none" spc="0" normalizeH="0" baseline="0" noProof="0">
                <a:ln>
                  <a:noFill/>
                </a:ln>
                <a:solidFill>
                  <a:srgbClr val="FF7C00"/>
                </a:solidFill>
                <a:effectLst/>
                <a:uLnTx/>
                <a:uFillTx/>
                <a:latin typeface="Arial"/>
                <a:cs typeface="Arial"/>
                <a:sym typeface="Arial"/>
                <a:hlinkClick r:id="rId5"/>
              </a:rPr>
              <a:t>https://www.eosc-portal.eu/</a:t>
            </a:r>
            <a:r>
              <a:rPr kumimoji="0" lang="it-IT"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209" name="Google Shape;1209;gaff6d7fe3f_1_586"/>
          <p:cNvPicPr preferRelativeResize="0"/>
          <p:nvPr/>
        </p:nvPicPr>
        <p:blipFill rotWithShape="1">
          <a:blip r:embed="rId6">
            <a:alphaModFix/>
          </a:blip>
          <a:srcRect/>
          <a:stretch/>
        </p:blipFill>
        <p:spPr>
          <a:xfrm>
            <a:off x="6911311" y="2508185"/>
            <a:ext cx="9344694" cy="4717447"/>
          </a:xfrm>
          <a:prstGeom prst="rect">
            <a:avLst/>
          </a:prstGeom>
          <a:noFill/>
          <a:ln>
            <a:noFill/>
          </a:ln>
        </p:spPr>
      </p:pic>
      <p:sp>
        <p:nvSpPr>
          <p:cNvPr id="2" name="Rettangolo con angoli arrotondati 1">
            <a:extLst>
              <a:ext uri="{FF2B5EF4-FFF2-40B4-BE49-F238E27FC236}">
                <a16:creationId xmlns:a16="http://schemas.microsoft.com/office/drawing/2014/main" id="{F1855A5C-7369-415C-B50D-FE8A0D72CA53}"/>
              </a:ext>
            </a:extLst>
          </p:cNvPr>
          <p:cNvSpPr/>
          <p:nvPr/>
        </p:nvSpPr>
        <p:spPr>
          <a:xfrm>
            <a:off x="9207500" y="7785100"/>
            <a:ext cx="8128000" cy="1142595"/>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3200" dirty="0"/>
              <a:t>Vedremo i dettagli nell’ultimo modulo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08BA72CB-A14B-A34F-93DB-87A6A9470401}"/>
              </a:ext>
            </a:extLst>
          </p:cNvPr>
          <p:cNvSpPr>
            <a:spLocks noGrp="1"/>
          </p:cNvSpPr>
          <p:nvPr>
            <p:ph type="body" sz="quarter" idx="11"/>
          </p:nvPr>
        </p:nvSpPr>
        <p:spPr>
          <a:xfrm>
            <a:off x="7246915" y="1484026"/>
            <a:ext cx="8669843" cy="5439968"/>
          </a:xfrm>
        </p:spPr>
        <p:txBody>
          <a:bodyPr>
            <a:normAutofit fontScale="92500"/>
          </a:bodyPr>
          <a:lstStyle/>
          <a:p>
            <a:pPr marL="0" indent="0">
              <a:buNone/>
            </a:pPr>
            <a:r>
              <a:rPr lang="it-IT" b="0" dirty="0">
                <a:hlinkClick r:id="rId2"/>
              </a:rPr>
              <a:t>Plan S</a:t>
            </a:r>
            <a:r>
              <a:rPr lang="it-IT" b="0" dirty="0"/>
              <a:t> è una iniziativa per la pubblicazione scientifica Open Access lanciata a settembre 2018. Il piano è supportato dalla </a:t>
            </a:r>
            <a:r>
              <a:rPr lang="it-IT" b="0" dirty="0" err="1"/>
              <a:t>cOAlition</a:t>
            </a:r>
            <a:r>
              <a:rPr lang="it-IT" b="0" dirty="0"/>
              <a:t> </a:t>
            </a:r>
            <a:r>
              <a:rPr lang="it-IT" b="0" dirty="0" err="1"/>
              <a:t>S</a:t>
            </a:r>
            <a:r>
              <a:rPr lang="it-IT" b="0" dirty="0"/>
              <a:t>, un consorzio internazionale di enti finanziatori della ricerca. Plan </a:t>
            </a:r>
            <a:r>
              <a:rPr lang="it-IT" b="0" dirty="0" err="1"/>
              <a:t>S</a:t>
            </a:r>
            <a:r>
              <a:rPr lang="it-IT" b="0" dirty="0"/>
              <a:t> richiede che, a partire </a:t>
            </a:r>
            <a:r>
              <a:rPr lang="it-IT" dirty="0"/>
              <a:t>dal 2021 tutte le pubblicazioni scientifiche risultanti da finanziamenti pubblici siano pubblicate in piattaforme o riviste che rispettino i principi del Plan S.</a:t>
            </a:r>
          </a:p>
        </p:txBody>
      </p:sp>
      <p:sp>
        <p:nvSpPr>
          <p:cNvPr id="3" name="Segnaposto testo 2">
            <a:extLst>
              <a:ext uri="{FF2B5EF4-FFF2-40B4-BE49-F238E27FC236}">
                <a16:creationId xmlns:a16="http://schemas.microsoft.com/office/drawing/2014/main" id="{98D2F4B1-154A-7641-9C07-75BD7478B182}"/>
              </a:ext>
            </a:extLst>
          </p:cNvPr>
          <p:cNvSpPr>
            <a:spLocks noGrp="1"/>
          </p:cNvSpPr>
          <p:nvPr>
            <p:ph type="body" sz="quarter" idx="21"/>
          </p:nvPr>
        </p:nvSpPr>
        <p:spPr/>
        <p:txBody>
          <a:bodyPr>
            <a:normAutofit fontScale="85000" lnSpcReduction="20000"/>
          </a:bodyPr>
          <a:lstStyle/>
          <a:p>
            <a:r>
              <a:rPr lang="it-IT" dirty="0"/>
              <a:t>Plan-</a:t>
            </a:r>
            <a:r>
              <a:rPr lang="it-IT" dirty="0" err="1"/>
              <a:t>S</a:t>
            </a:r>
            <a:endParaRPr lang="it-IT" dirty="0"/>
          </a:p>
        </p:txBody>
      </p:sp>
      <p:pic>
        <p:nvPicPr>
          <p:cNvPr id="5" name="Immagine 4">
            <a:extLst>
              <a:ext uri="{FF2B5EF4-FFF2-40B4-BE49-F238E27FC236}">
                <a16:creationId xmlns:a16="http://schemas.microsoft.com/office/drawing/2014/main" id="{286EF7FA-46B5-7A41-B4E7-BE2404B40569}"/>
              </a:ext>
            </a:extLst>
          </p:cNvPr>
          <p:cNvPicPr>
            <a:picLocks noChangeAspect="1"/>
          </p:cNvPicPr>
          <p:nvPr/>
        </p:nvPicPr>
        <p:blipFill rotWithShape="1">
          <a:blip r:embed="rId3">
            <a:extLst>
              <a:ext uri="{28A0092B-C50C-407E-A947-70E740481C1C}">
                <a14:useLocalDpi xmlns:a14="http://schemas.microsoft.com/office/drawing/2010/main" val="0"/>
              </a:ext>
            </a:extLst>
          </a:blip>
          <a:srcRect r="53781"/>
          <a:stretch/>
        </p:blipFill>
        <p:spPr>
          <a:xfrm>
            <a:off x="139485" y="2350365"/>
            <a:ext cx="6431796" cy="4573629"/>
          </a:xfrm>
          <a:prstGeom prst="rect">
            <a:avLst/>
          </a:prstGeom>
        </p:spPr>
      </p:pic>
    </p:spTree>
    <p:extLst>
      <p:ext uri="{BB962C8B-B14F-4D97-AF65-F5344CB8AC3E}">
        <p14:creationId xmlns:p14="http://schemas.microsoft.com/office/powerpoint/2010/main" val="3119330882"/>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220"/>
        <p:cNvGrpSpPr/>
        <p:nvPr/>
      </p:nvGrpSpPr>
      <p:grpSpPr>
        <a:xfrm>
          <a:off x="0" y="0"/>
          <a:ext cx="0" cy="0"/>
          <a:chOff x="0" y="0"/>
          <a:chExt cx="0" cy="0"/>
        </a:xfrm>
      </p:grpSpPr>
      <p:sp>
        <p:nvSpPr>
          <p:cNvPr id="1221" name="Google Shape;1221;p78"/>
          <p:cNvSpPr txBox="1">
            <a:spLocks noGrp="1"/>
          </p:cNvSpPr>
          <p:nvPr>
            <p:ph type="body" idx="1"/>
          </p:nvPr>
        </p:nvSpPr>
        <p:spPr>
          <a:xfrm>
            <a:off x="723900" y="1484025"/>
            <a:ext cx="5321400" cy="6112800"/>
          </a:xfrm>
          <a:prstGeom prst="rect">
            <a:avLst/>
          </a:prstGeom>
          <a:noFill/>
          <a:ln>
            <a:noFill/>
          </a:ln>
        </p:spPr>
        <p:txBody>
          <a:bodyPr spcFirstLastPara="1" wrap="square" lIns="0" tIns="180000" rIns="0" bIns="0" anchor="t" anchorCtr="0">
            <a:normAutofit/>
          </a:bodyPr>
          <a:lstStyle/>
          <a:p>
            <a:pPr marL="0" indent="0">
              <a:buNone/>
            </a:pPr>
            <a:r>
              <a:rPr lang="it-IT" b="0" dirty="0"/>
              <a:t>Enti finanziatori che sostengono il Plan </a:t>
            </a:r>
            <a:r>
              <a:rPr lang="it-IT" b="0" dirty="0" err="1"/>
              <a:t>S</a:t>
            </a:r>
            <a:r>
              <a:rPr lang="it-IT" b="0" dirty="0"/>
              <a:t> e la sua implementazione</a:t>
            </a:r>
          </a:p>
        </p:txBody>
      </p:sp>
      <p:sp>
        <p:nvSpPr>
          <p:cNvPr id="1222" name="Google Shape;1222;p78"/>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p>
            <a:pPr marL="0" lvl="0" indent="0" algn="l" rtl="0">
              <a:lnSpc>
                <a:spcPct val="100000"/>
              </a:lnSpc>
              <a:spcBef>
                <a:spcPts val="0"/>
              </a:spcBef>
              <a:spcAft>
                <a:spcPts val="0"/>
              </a:spcAft>
              <a:buClr>
                <a:schemeClr val="accent1"/>
              </a:buClr>
              <a:buSzPts val="4050"/>
              <a:buFont typeface="Helvetica Neue"/>
              <a:buNone/>
            </a:pPr>
            <a:r>
              <a:rPr lang="it-IT"/>
              <a:t>cOAlition S</a:t>
            </a:r>
            <a:endParaRPr/>
          </a:p>
        </p:txBody>
      </p:sp>
      <p:pic>
        <p:nvPicPr>
          <p:cNvPr id="1223" name="Google Shape;1223;p78"/>
          <p:cNvPicPr preferRelativeResize="0"/>
          <p:nvPr/>
        </p:nvPicPr>
        <p:blipFill>
          <a:blip r:embed="rId3">
            <a:alphaModFix/>
          </a:blip>
          <a:stretch>
            <a:fillRect/>
          </a:stretch>
        </p:blipFill>
        <p:spPr>
          <a:xfrm>
            <a:off x="6756375" y="0"/>
            <a:ext cx="9499621" cy="9144000"/>
          </a:xfrm>
          <a:prstGeom prst="rect">
            <a:avLst/>
          </a:prstGeom>
          <a:noFill/>
          <a:ln>
            <a:noFill/>
          </a:ln>
        </p:spPr>
      </p:pic>
    </p:spTree>
    <p:extLst>
      <p:ext uri="{BB962C8B-B14F-4D97-AF65-F5344CB8AC3E}">
        <p14:creationId xmlns:p14="http://schemas.microsoft.com/office/powerpoint/2010/main" val="12036618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3183025-752E-7142-8BB8-A62BA43D2FBA}"/>
              </a:ext>
            </a:extLst>
          </p:cNvPr>
          <p:cNvSpPr>
            <a:spLocks noGrp="1"/>
          </p:cNvSpPr>
          <p:nvPr>
            <p:ph type="body" sz="quarter" idx="11"/>
          </p:nvPr>
        </p:nvSpPr>
        <p:spPr>
          <a:xfrm>
            <a:off x="736598" y="7496882"/>
            <a:ext cx="13517717" cy="622713"/>
          </a:xfrm>
        </p:spPr>
        <p:txBody>
          <a:bodyPr>
            <a:normAutofit fontScale="55000" lnSpcReduction="20000"/>
          </a:bodyPr>
          <a:lstStyle/>
          <a:p>
            <a:pPr marL="0" indent="0">
              <a:buNone/>
            </a:pPr>
            <a:r>
              <a:rPr lang="it-IT" b="0" dirty="0"/>
              <a:t>Lista completa degli accordi trasformativi: </a:t>
            </a:r>
            <a:r>
              <a:rPr lang="it-IT" b="0" dirty="0">
                <a:hlinkClick r:id="rId2"/>
              </a:rPr>
              <a:t>https://esac-initiative.org/about/transformative-agreements/agreement-registry/</a:t>
            </a:r>
            <a:endParaRPr lang="it-IT" b="0" dirty="0"/>
          </a:p>
        </p:txBody>
      </p:sp>
      <p:sp>
        <p:nvSpPr>
          <p:cNvPr id="3" name="Segnaposto testo 2">
            <a:extLst>
              <a:ext uri="{FF2B5EF4-FFF2-40B4-BE49-F238E27FC236}">
                <a16:creationId xmlns:a16="http://schemas.microsoft.com/office/drawing/2014/main" id="{4DEA22E3-1992-C545-8907-F000E243E79C}"/>
              </a:ext>
            </a:extLst>
          </p:cNvPr>
          <p:cNvSpPr>
            <a:spLocks noGrp="1"/>
          </p:cNvSpPr>
          <p:nvPr>
            <p:ph type="body" sz="quarter" idx="21"/>
          </p:nvPr>
        </p:nvSpPr>
        <p:spPr/>
        <p:txBody>
          <a:bodyPr>
            <a:normAutofit fontScale="85000" lnSpcReduction="20000"/>
          </a:bodyPr>
          <a:lstStyle/>
          <a:p>
            <a:r>
              <a:rPr lang="it-IT" dirty="0"/>
              <a:t>Conseguenze del Plan-</a:t>
            </a:r>
            <a:r>
              <a:rPr lang="it-IT" dirty="0" err="1"/>
              <a:t>S</a:t>
            </a:r>
            <a:endParaRPr lang="it-IT" dirty="0"/>
          </a:p>
        </p:txBody>
      </p:sp>
      <p:pic>
        <p:nvPicPr>
          <p:cNvPr id="6" name="Immagine 5">
            <a:extLst>
              <a:ext uri="{FF2B5EF4-FFF2-40B4-BE49-F238E27FC236}">
                <a16:creationId xmlns:a16="http://schemas.microsoft.com/office/drawing/2014/main" id="{04D5322F-EEBC-924E-BADB-B3CD76D649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6408" y="1484026"/>
            <a:ext cx="3787962" cy="1706074"/>
          </a:xfrm>
          <a:prstGeom prst="rect">
            <a:avLst/>
          </a:prstGeom>
        </p:spPr>
      </p:pic>
      <p:sp>
        <p:nvSpPr>
          <p:cNvPr id="7" name="Segnaposto testo 1">
            <a:extLst>
              <a:ext uri="{FF2B5EF4-FFF2-40B4-BE49-F238E27FC236}">
                <a16:creationId xmlns:a16="http://schemas.microsoft.com/office/drawing/2014/main" id="{94DE40C2-478E-914B-AE8D-650719D3D595}"/>
              </a:ext>
            </a:extLst>
          </p:cNvPr>
          <p:cNvSpPr txBox="1">
            <a:spLocks/>
          </p:cNvSpPr>
          <p:nvPr/>
        </p:nvSpPr>
        <p:spPr>
          <a:xfrm>
            <a:off x="723899" y="1484025"/>
            <a:ext cx="6095355" cy="6112925"/>
          </a:xfrm>
          <a:prstGeom prst="rect">
            <a:avLst/>
          </a:prstGeom>
        </p:spPr>
        <p:txBody>
          <a:bodyPr vert="horz" lIns="0" tIns="180000" rIns="0" bIns="0" rtlCol="0">
            <a:normAutofit fontScale="85000" lnSpcReduction="20000"/>
          </a:bodyPr>
          <a:lstStyle>
            <a:lvl1pPr marL="395101" marR="0" indent="-395101" algn="l" defTabSz="547673" rtl="0" eaLnBrk="1" latinLnBrk="0" hangingPunct="1">
              <a:lnSpc>
                <a:spcPct val="100000"/>
              </a:lnSpc>
              <a:spcBef>
                <a:spcPts val="1200"/>
              </a:spcBef>
              <a:spcAft>
                <a:spcPts val="0"/>
              </a:spcAft>
              <a:buClr>
                <a:schemeClr val="tx2"/>
              </a:buClr>
              <a:buSzPct val="85000"/>
              <a:buFont typeface="Arial" charset="0"/>
              <a:buChar char="•"/>
              <a:tabLst/>
              <a:defRPr sz="4400" b="1" i="0" u="none" strike="noStrike" cap="none" spc="-151" baseline="0">
                <a:ln>
                  <a:noFill/>
                </a:ln>
                <a:solidFill>
                  <a:schemeClr val="tx2"/>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0"/>
              </a:spcBef>
              <a:spcAft>
                <a:spcPts val="0"/>
              </a:spcAft>
              <a:buClr>
                <a:srgbClr val="4687E6"/>
              </a:buClr>
              <a:buSzPct val="85000"/>
              <a:buFontTx/>
              <a:buBlip>
                <a:blip r:embed="rId4"/>
              </a:buBlip>
              <a:tabLst/>
              <a:defRPr sz="3200" b="0" i="0" u="none" strike="noStrike" cap="none" spc="-151" baseline="0">
                <a:ln>
                  <a:noFill/>
                </a:ln>
                <a:solidFill>
                  <a:schemeClr val="tx1">
                    <a:lumMod val="75000"/>
                    <a:lumOff val="25000"/>
                  </a:schemeClr>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600"/>
              </a:spcBef>
              <a:spcAft>
                <a:spcPts val="0"/>
              </a:spcAft>
              <a:buClr>
                <a:schemeClr val="accent6"/>
              </a:buClr>
              <a:buSzPct val="85000"/>
              <a:buFontTx/>
              <a:buBlip>
                <a:blip r:embed="rId5"/>
              </a:buBlip>
              <a:tabLst/>
              <a:defRPr sz="3000" b="0" i="0" u="none" strike="noStrike" cap="none" spc="-51" baseline="0">
                <a:ln>
                  <a:noFill/>
                </a:ln>
                <a:solidFill>
                  <a:srgbClr val="0070C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marR="0" lvl="0" indent="0" algn="l" defTabSz="547673" rtl="0" eaLnBrk="1" fontAlgn="auto" latinLnBrk="0" hangingPunct="1">
              <a:lnSpc>
                <a:spcPct val="100000"/>
              </a:lnSpc>
              <a:spcBef>
                <a:spcPts val="1200"/>
              </a:spcBef>
              <a:spcAft>
                <a:spcPts val="0"/>
              </a:spcAft>
              <a:buClr>
                <a:srgbClr val="424242"/>
              </a:buClr>
              <a:buSzPct val="85000"/>
              <a:buFont typeface="Arial" charset="0"/>
              <a:buNone/>
              <a:tabLst/>
              <a:defRPr/>
            </a:pPr>
            <a:r>
              <a:rPr kumimoji="0" lang="it-IT" sz="4400" b="1" i="0" u="none" strike="noStrike" kern="0" cap="none" spc="-151" normalizeH="0" baseline="0" noProof="0" dirty="0" err="1">
                <a:ln>
                  <a:noFill/>
                </a:ln>
                <a:solidFill>
                  <a:srgbClr val="424242"/>
                </a:solidFill>
                <a:effectLst/>
                <a:uLnTx/>
                <a:uFillTx/>
                <a:latin typeface="Helvetica" charset="0"/>
                <a:sym typeface="Helvetica Light"/>
              </a:rPr>
              <a:t>Transformative</a:t>
            </a:r>
            <a:r>
              <a:rPr kumimoji="0" lang="it-IT" sz="4400" b="1" i="0" u="none" strike="noStrike" kern="0" cap="none" spc="-151" normalizeH="0" baseline="0" noProof="0" dirty="0">
                <a:ln>
                  <a:noFill/>
                </a:ln>
                <a:solidFill>
                  <a:srgbClr val="424242"/>
                </a:solidFill>
                <a:effectLst/>
                <a:uLnTx/>
                <a:uFillTx/>
                <a:latin typeface="Helvetica" charset="0"/>
                <a:sym typeface="Helvetica Light"/>
              </a:rPr>
              <a:t> </a:t>
            </a:r>
            <a:r>
              <a:rPr kumimoji="0" lang="it-IT" sz="4400" b="1" i="0" u="none" strike="noStrike" kern="0" cap="none" spc="-151" normalizeH="0" baseline="0" noProof="0" dirty="0" err="1">
                <a:ln>
                  <a:noFill/>
                </a:ln>
                <a:solidFill>
                  <a:srgbClr val="424242"/>
                </a:solidFill>
                <a:effectLst/>
                <a:uLnTx/>
                <a:uFillTx/>
                <a:latin typeface="Helvetica" charset="0"/>
                <a:sym typeface="Helvetica Light"/>
              </a:rPr>
              <a:t>agreements</a:t>
            </a:r>
            <a:r>
              <a:rPr kumimoji="0" lang="it-IT" sz="4400" b="1" i="0" u="none" strike="noStrike" kern="0" cap="none" spc="-151" normalizeH="0" baseline="0" noProof="0" dirty="0">
                <a:ln>
                  <a:noFill/>
                </a:ln>
                <a:solidFill>
                  <a:srgbClr val="424242"/>
                </a:solidFill>
                <a:effectLst/>
                <a:uLnTx/>
                <a:uFillTx/>
                <a:latin typeface="Helvetica" charset="0"/>
                <a:sym typeface="Helvetica Light"/>
              </a:rPr>
              <a:t>:</a:t>
            </a:r>
          </a:p>
          <a:p>
            <a:pPr marL="395101" marR="0" lvl="0" indent="-395101" algn="l" defTabSz="547673" rtl="0" eaLnBrk="1" fontAlgn="auto" latinLnBrk="0" hangingPunct="1">
              <a:lnSpc>
                <a:spcPct val="100000"/>
              </a:lnSpc>
              <a:spcBef>
                <a:spcPts val="1200"/>
              </a:spcBef>
              <a:spcAft>
                <a:spcPts val="0"/>
              </a:spcAft>
              <a:buClr>
                <a:srgbClr val="424242"/>
              </a:buClr>
              <a:buSzPct val="85000"/>
              <a:buFont typeface="Arial" charset="0"/>
              <a:buChar char="•"/>
              <a:tabLst/>
              <a:defRPr/>
            </a:pPr>
            <a:r>
              <a:rPr kumimoji="0" lang="it-IT" sz="4400" b="0" i="0" u="none" strike="noStrike" kern="0" cap="none" spc="-151" normalizeH="0" baseline="0" noProof="0" dirty="0">
                <a:ln>
                  <a:noFill/>
                </a:ln>
                <a:solidFill>
                  <a:srgbClr val="424242"/>
                </a:solidFill>
                <a:effectLst/>
                <a:uLnTx/>
                <a:uFillTx/>
                <a:latin typeface="Helvetica" charset="0"/>
                <a:sym typeface="Helvetica Light"/>
              </a:rPr>
              <a:t>Grandi istituzioni o Paesi hanno contrattato modelli di pubblicazione diversi per permettere ai propri ricercatori di pubblicare articoli in OA su tutte le riviste coperte dal contratto. </a:t>
            </a:r>
          </a:p>
          <a:p>
            <a:pPr marL="395101" marR="0" lvl="0" indent="-395101" algn="l" defTabSz="547673" rtl="0" eaLnBrk="1" fontAlgn="auto" latinLnBrk="0" hangingPunct="1">
              <a:lnSpc>
                <a:spcPct val="100000"/>
              </a:lnSpc>
              <a:spcBef>
                <a:spcPts val="1200"/>
              </a:spcBef>
              <a:spcAft>
                <a:spcPts val="0"/>
              </a:spcAft>
              <a:buClr>
                <a:srgbClr val="424242"/>
              </a:buClr>
              <a:buSzPct val="85000"/>
              <a:buFont typeface="Arial" charset="0"/>
              <a:buChar char="•"/>
              <a:tabLst/>
              <a:defRPr/>
            </a:pPr>
            <a:r>
              <a:rPr kumimoji="0" lang="it-IT" sz="4400" b="0" i="0" u="none" strike="noStrike" kern="0" cap="none" spc="-151" normalizeH="0" baseline="0" noProof="0" dirty="0">
                <a:ln>
                  <a:noFill/>
                </a:ln>
                <a:solidFill>
                  <a:srgbClr val="424242"/>
                </a:solidFill>
                <a:effectLst/>
                <a:uLnTx/>
                <a:uFillTx/>
                <a:latin typeface="Helvetica" charset="0"/>
                <a:sym typeface="Helvetica Light"/>
              </a:rPr>
              <a:t>Contratti di tipo </a:t>
            </a:r>
            <a:r>
              <a:rPr kumimoji="0" lang="it-IT" sz="4400" b="1" i="0" u="none" strike="noStrike" kern="0" cap="none" spc="-151" normalizeH="0" baseline="0" noProof="0" dirty="0" err="1">
                <a:ln>
                  <a:noFill/>
                </a:ln>
                <a:solidFill>
                  <a:srgbClr val="424242"/>
                </a:solidFill>
                <a:effectLst/>
                <a:uLnTx/>
                <a:uFillTx/>
                <a:latin typeface="Helvetica" charset="0"/>
                <a:sym typeface="Helvetica Light"/>
              </a:rPr>
              <a:t>Publish</a:t>
            </a:r>
            <a:r>
              <a:rPr kumimoji="0" lang="it-IT" sz="4400" b="1" i="0" u="none" strike="noStrike" kern="0" cap="none" spc="-151" normalizeH="0" baseline="0" noProof="0" dirty="0">
                <a:ln>
                  <a:noFill/>
                </a:ln>
                <a:solidFill>
                  <a:srgbClr val="424242"/>
                </a:solidFill>
                <a:effectLst/>
                <a:uLnTx/>
                <a:uFillTx/>
                <a:latin typeface="Helvetica" charset="0"/>
                <a:sym typeface="Helvetica Light"/>
              </a:rPr>
              <a:t> and Read</a:t>
            </a:r>
          </a:p>
          <a:p>
            <a:pPr marL="395101" marR="0" lvl="0" indent="-395101" algn="l" defTabSz="547673" rtl="0" eaLnBrk="1" fontAlgn="auto" latinLnBrk="0" hangingPunct="1">
              <a:lnSpc>
                <a:spcPct val="100000"/>
              </a:lnSpc>
              <a:spcBef>
                <a:spcPts val="1200"/>
              </a:spcBef>
              <a:spcAft>
                <a:spcPts val="0"/>
              </a:spcAft>
              <a:buClr>
                <a:srgbClr val="424242"/>
              </a:buClr>
              <a:buSzPct val="85000"/>
              <a:buFont typeface="Arial" charset="0"/>
              <a:buChar char="•"/>
              <a:tabLst/>
              <a:defRPr/>
            </a:pPr>
            <a:r>
              <a:rPr kumimoji="0" lang="it-IT" sz="4400" b="0" i="0" u="none" strike="noStrike" kern="0" cap="none" spc="-151" normalizeH="0" baseline="0" noProof="0" dirty="0">
                <a:ln>
                  <a:noFill/>
                </a:ln>
                <a:solidFill>
                  <a:srgbClr val="424242"/>
                </a:solidFill>
                <a:effectLst/>
                <a:uLnTx/>
                <a:uFillTx/>
                <a:latin typeface="Helvetica" charset="0"/>
                <a:sym typeface="Helvetica Light"/>
              </a:rPr>
              <a:t>Trasparenza sui contenuti dei contratti</a:t>
            </a:r>
          </a:p>
        </p:txBody>
      </p:sp>
      <p:pic>
        <p:nvPicPr>
          <p:cNvPr id="9" name="Immagine 8">
            <a:extLst>
              <a:ext uri="{FF2B5EF4-FFF2-40B4-BE49-F238E27FC236}">
                <a16:creationId xmlns:a16="http://schemas.microsoft.com/office/drawing/2014/main" id="{723BFEDF-F59F-C545-910C-BB92B8007E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52594" y="982044"/>
            <a:ext cx="4039543" cy="1330148"/>
          </a:xfrm>
          <a:prstGeom prst="rect">
            <a:avLst/>
          </a:prstGeom>
        </p:spPr>
      </p:pic>
      <p:pic>
        <p:nvPicPr>
          <p:cNvPr id="11" name="Immagine 10">
            <a:extLst>
              <a:ext uri="{FF2B5EF4-FFF2-40B4-BE49-F238E27FC236}">
                <a16:creationId xmlns:a16="http://schemas.microsoft.com/office/drawing/2014/main" id="{A723B9FD-6F8B-154F-B3F7-8D5DCF94FC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46916" y="3457550"/>
            <a:ext cx="4844619" cy="1238537"/>
          </a:xfrm>
          <a:prstGeom prst="rect">
            <a:avLst/>
          </a:prstGeom>
        </p:spPr>
      </p:pic>
      <p:pic>
        <p:nvPicPr>
          <p:cNvPr id="13" name="Immagine 12">
            <a:extLst>
              <a:ext uri="{FF2B5EF4-FFF2-40B4-BE49-F238E27FC236}">
                <a16:creationId xmlns:a16="http://schemas.microsoft.com/office/drawing/2014/main" id="{E04B69D8-40BB-E44E-9C6C-1C8CDFB6D0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90222" y="5187926"/>
            <a:ext cx="5401915" cy="2098413"/>
          </a:xfrm>
          <a:prstGeom prst="rect">
            <a:avLst/>
          </a:prstGeom>
        </p:spPr>
      </p:pic>
      <p:pic>
        <p:nvPicPr>
          <p:cNvPr id="15" name="Immagine 14">
            <a:extLst>
              <a:ext uri="{FF2B5EF4-FFF2-40B4-BE49-F238E27FC236}">
                <a16:creationId xmlns:a16="http://schemas.microsoft.com/office/drawing/2014/main" id="{798DFA6F-C17C-2844-A9A4-33A56EFAD2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873759" y="2613163"/>
            <a:ext cx="2761112" cy="2142863"/>
          </a:xfrm>
          <a:prstGeom prst="rect">
            <a:avLst/>
          </a:prstGeom>
        </p:spPr>
      </p:pic>
    </p:spTree>
    <p:extLst>
      <p:ext uri="{BB962C8B-B14F-4D97-AF65-F5344CB8AC3E}">
        <p14:creationId xmlns:p14="http://schemas.microsoft.com/office/powerpoint/2010/main" val="1897203185"/>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240"/>
        <p:cNvGrpSpPr/>
        <p:nvPr/>
      </p:nvGrpSpPr>
      <p:grpSpPr>
        <a:xfrm>
          <a:off x="0" y="0"/>
          <a:ext cx="0" cy="0"/>
          <a:chOff x="0" y="0"/>
          <a:chExt cx="0" cy="0"/>
        </a:xfrm>
      </p:grpSpPr>
      <p:pic>
        <p:nvPicPr>
          <p:cNvPr id="1241" name="Google Shape;1241;gaff6d7fe3f_1_578"/>
          <p:cNvPicPr preferRelativeResize="0"/>
          <p:nvPr/>
        </p:nvPicPr>
        <p:blipFill>
          <a:blip r:embed="rId3">
            <a:alphaModFix/>
          </a:blip>
          <a:stretch>
            <a:fillRect/>
          </a:stretch>
        </p:blipFill>
        <p:spPr>
          <a:xfrm>
            <a:off x="0" y="1149005"/>
            <a:ext cx="16256000" cy="6845995"/>
          </a:xfrm>
          <a:prstGeom prst="rect">
            <a:avLst/>
          </a:prstGeom>
          <a:noFill/>
          <a:ln>
            <a:noFill/>
          </a:ln>
        </p:spPr>
      </p:pic>
      <p:sp>
        <p:nvSpPr>
          <p:cNvPr id="1242" name="Google Shape;1242;gaff6d7fe3f_1_578"/>
          <p:cNvSpPr txBox="1">
            <a:spLocks noGrp="1"/>
          </p:cNvSpPr>
          <p:nvPr>
            <p:ph type="body" idx="1"/>
          </p:nvPr>
        </p:nvSpPr>
        <p:spPr>
          <a:xfrm>
            <a:off x="723900" y="1484025"/>
            <a:ext cx="7404000" cy="6112800"/>
          </a:xfrm>
          <a:prstGeom prst="rect">
            <a:avLst/>
          </a:prstGeom>
        </p:spPr>
        <p:txBody>
          <a:bodyPr spcFirstLastPara="1" wrap="square" lIns="0" tIns="18000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it-IT" sz="4600" dirty="0">
                <a:solidFill>
                  <a:schemeClr val="dk1"/>
                </a:solidFill>
                <a:latin typeface="Arial"/>
                <a:ea typeface="Arial"/>
                <a:cs typeface="Arial"/>
                <a:sym typeface="Arial"/>
              </a:rPr>
              <a:t>Journal </a:t>
            </a:r>
            <a:r>
              <a:rPr lang="it-IT" sz="4600" dirty="0" err="1">
                <a:solidFill>
                  <a:schemeClr val="dk1"/>
                </a:solidFill>
                <a:latin typeface="Arial"/>
                <a:ea typeface="Arial"/>
                <a:cs typeface="Arial"/>
                <a:sym typeface="Arial"/>
              </a:rPr>
              <a:t>Checker</a:t>
            </a:r>
            <a:r>
              <a:rPr lang="it-IT" sz="4600" dirty="0">
                <a:solidFill>
                  <a:schemeClr val="dk1"/>
                </a:solidFill>
                <a:latin typeface="Arial"/>
                <a:ea typeface="Arial"/>
                <a:cs typeface="Arial"/>
                <a:sym typeface="Arial"/>
              </a:rPr>
              <a:t> </a:t>
            </a:r>
            <a:r>
              <a:rPr lang="it-IT" sz="4600" dirty="0" err="1">
                <a:solidFill>
                  <a:schemeClr val="dk1"/>
                </a:solidFill>
                <a:latin typeface="Arial"/>
                <a:ea typeface="Arial"/>
                <a:cs typeface="Arial"/>
                <a:sym typeface="Arial"/>
              </a:rPr>
              <a:t>Tool</a:t>
            </a:r>
            <a:endParaRPr sz="4600" dirty="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it-IT" sz="4200" b="0" dirty="0">
                <a:solidFill>
                  <a:schemeClr val="dk1"/>
                </a:solidFill>
                <a:latin typeface="Arial"/>
                <a:ea typeface="Arial"/>
                <a:cs typeface="Arial"/>
                <a:sym typeface="Arial"/>
              </a:rPr>
              <a:t>La vostra combinazione di rivista, ente finanziatore, istituzione di appartenenza è compatibile con il Plan </a:t>
            </a:r>
            <a:r>
              <a:rPr lang="it-IT" sz="4200" b="0" dirty="0" err="1">
                <a:solidFill>
                  <a:schemeClr val="dk1"/>
                </a:solidFill>
                <a:latin typeface="Arial"/>
                <a:ea typeface="Arial"/>
                <a:cs typeface="Arial"/>
                <a:sym typeface="Arial"/>
              </a:rPr>
              <a:t>S</a:t>
            </a:r>
            <a:r>
              <a:rPr lang="it-IT" sz="4200" b="0" dirty="0">
                <a:solidFill>
                  <a:schemeClr val="dk1"/>
                </a:solidFill>
                <a:latin typeface="Arial"/>
                <a:ea typeface="Arial"/>
                <a:cs typeface="Arial"/>
                <a:sym typeface="Arial"/>
              </a:rPr>
              <a:t>?</a:t>
            </a:r>
            <a:endParaRPr sz="4200" b="0" dirty="0">
              <a:solidFill>
                <a:schemeClr val="dk1"/>
              </a:solidFill>
              <a:latin typeface="Arial"/>
              <a:ea typeface="Arial"/>
              <a:cs typeface="Arial"/>
              <a:sym typeface="Arial"/>
            </a:endParaRPr>
          </a:p>
          <a:p>
            <a:pPr marL="0" lvl="0" indent="0" algn="l" rtl="0">
              <a:spcBef>
                <a:spcPts val="1200"/>
              </a:spcBef>
              <a:spcAft>
                <a:spcPts val="0"/>
              </a:spcAft>
              <a:buNone/>
            </a:pPr>
            <a:endParaRPr dirty="0"/>
          </a:p>
        </p:txBody>
      </p:sp>
      <p:sp>
        <p:nvSpPr>
          <p:cNvPr id="1243" name="Google Shape;1243;gaff6d7fe3f_1_578"/>
          <p:cNvSpPr txBox="1">
            <a:spLocks noGrp="1"/>
          </p:cNvSpPr>
          <p:nvPr>
            <p:ph type="body" idx="2"/>
          </p:nvPr>
        </p:nvSpPr>
        <p:spPr>
          <a:xfrm>
            <a:off x="375850" y="-7"/>
            <a:ext cx="13530300" cy="1145400"/>
          </a:xfrm>
          <a:prstGeom prst="rect">
            <a:avLst/>
          </a:prstGeom>
        </p:spPr>
        <p:txBody>
          <a:bodyPr spcFirstLastPara="1" wrap="square" lIns="0" tIns="0" rIns="0" bIns="0" anchor="ctr" anchorCtr="0">
            <a:noAutofit/>
          </a:bodyPr>
          <a:lstStyle/>
          <a:p>
            <a:pPr marL="0" lvl="0" indent="0" algn="l" rtl="0">
              <a:spcBef>
                <a:spcPts val="3900"/>
              </a:spcBef>
              <a:spcAft>
                <a:spcPts val="0"/>
              </a:spcAft>
              <a:buNone/>
            </a:pPr>
            <a:r>
              <a:rPr lang="it-IT"/>
              <a:t>Plan-S compliance tool</a:t>
            </a:r>
            <a:endParaRPr/>
          </a:p>
        </p:txBody>
      </p:sp>
      <p:sp>
        <p:nvSpPr>
          <p:cNvPr id="1244" name="Google Shape;1244;gaff6d7fe3f_1_578"/>
          <p:cNvSpPr txBox="1"/>
          <p:nvPr/>
        </p:nvSpPr>
        <p:spPr>
          <a:xfrm>
            <a:off x="1433525" y="8383800"/>
            <a:ext cx="3000000" cy="41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it-IT" u="sng">
                <a:solidFill>
                  <a:schemeClr val="hlink"/>
                </a:solidFill>
                <a:hlinkClick r:id="rId4"/>
              </a:rPr>
              <a:t>https://journalcheckertool.org/</a:t>
            </a:r>
            <a:r>
              <a:rPr lang="it-IT"/>
              <a:t> </a:t>
            </a:r>
            <a:endParaRPr/>
          </a:p>
        </p:txBody>
      </p:sp>
    </p:spTree>
    <p:extLst>
      <p:ext uri="{BB962C8B-B14F-4D97-AF65-F5344CB8AC3E}">
        <p14:creationId xmlns:p14="http://schemas.microsoft.com/office/powerpoint/2010/main" val="29940110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14A268C7-901A-684B-AE94-41FB65A7CB86}"/>
              </a:ext>
            </a:extLst>
          </p:cNvPr>
          <p:cNvSpPr>
            <a:spLocks noGrp="1"/>
          </p:cNvSpPr>
          <p:nvPr>
            <p:ph type="body" sz="quarter" idx="11"/>
          </p:nvPr>
        </p:nvSpPr>
        <p:spPr>
          <a:xfrm>
            <a:off x="723899" y="1484026"/>
            <a:ext cx="14014077" cy="1653622"/>
          </a:xfrm>
        </p:spPr>
        <p:txBody>
          <a:bodyPr>
            <a:normAutofit/>
          </a:bodyPr>
          <a:lstStyle/>
          <a:p>
            <a:pPr marL="0" indent="0">
              <a:buNone/>
            </a:pPr>
            <a:r>
              <a:rPr lang="it-IT" sz="3600" dirty="0"/>
              <a:t>Deve decidere se Pubblicare o </a:t>
            </a:r>
            <a:br>
              <a:rPr lang="it-IT" sz="3600" dirty="0"/>
            </a:br>
            <a:r>
              <a:rPr lang="it-IT" sz="3600" dirty="0"/>
              <a:t>Sfruttare Commercialmente i Risultati della Ricerca (Brevettare)</a:t>
            </a:r>
          </a:p>
        </p:txBody>
      </p:sp>
      <p:sp>
        <p:nvSpPr>
          <p:cNvPr id="3" name="Segnaposto testo 2">
            <a:extLst>
              <a:ext uri="{FF2B5EF4-FFF2-40B4-BE49-F238E27FC236}">
                <a16:creationId xmlns:a16="http://schemas.microsoft.com/office/drawing/2014/main" id="{6A35494F-2483-E343-ACD3-C666DBA4CD16}"/>
              </a:ext>
            </a:extLst>
          </p:cNvPr>
          <p:cNvSpPr>
            <a:spLocks noGrp="1"/>
          </p:cNvSpPr>
          <p:nvPr>
            <p:ph type="body" sz="quarter" idx="21"/>
          </p:nvPr>
        </p:nvSpPr>
        <p:spPr/>
        <p:txBody>
          <a:bodyPr>
            <a:normAutofit/>
          </a:bodyPr>
          <a:lstStyle/>
          <a:p>
            <a:r>
              <a:rPr lang="it-IT" dirty="0"/>
              <a:t>Chiunque sia finanziato da Horizon Europe</a:t>
            </a:r>
          </a:p>
        </p:txBody>
      </p:sp>
      <p:pic>
        <p:nvPicPr>
          <p:cNvPr id="5" name="Picture 4">
            <a:extLst>
              <a:ext uri="{FF2B5EF4-FFF2-40B4-BE49-F238E27FC236}">
                <a16:creationId xmlns:a16="http://schemas.microsoft.com/office/drawing/2014/main" id="{7E2E28E4-A30E-D04C-B8AD-7C9B160F4DC6}"/>
              </a:ext>
            </a:extLst>
          </p:cNvPr>
          <p:cNvPicPr>
            <a:picLocks noChangeAspect="1" noChangeArrowheads="1"/>
          </p:cNvPicPr>
          <p:nvPr/>
        </p:nvPicPr>
        <p:blipFill>
          <a:blip r:embed="rId2" cstate="print"/>
          <a:srcRect/>
          <a:stretch>
            <a:fillRect/>
          </a:stretch>
        </p:blipFill>
        <p:spPr bwMode="auto">
          <a:xfrm>
            <a:off x="3555999" y="3008784"/>
            <a:ext cx="9371107" cy="5130677"/>
          </a:xfrm>
          <a:prstGeom prst="rect">
            <a:avLst/>
          </a:prstGeom>
          <a:ln>
            <a:noFill/>
          </a:ln>
          <a:effectLst>
            <a:outerShdw blurRad="190500" algn="tl" rotWithShape="0">
              <a:srgbClr val="000000">
                <a:alpha val="70000"/>
              </a:srgbClr>
            </a:outerShdw>
          </a:effectLst>
        </p:spPr>
      </p:pic>
      <p:sp>
        <p:nvSpPr>
          <p:cNvPr id="7" name="Footer Placeholder 1">
            <a:extLst>
              <a:ext uri="{FF2B5EF4-FFF2-40B4-BE49-F238E27FC236}">
                <a16:creationId xmlns:a16="http://schemas.microsoft.com/office/drawing/2014/main" id="{49EDF109-76A1-284B-A608-E199EBAC70B4}"/>
              </a:ext>
            </a:extLst>
          </p:cNvPr>
          <p:cNvSpPr txBox="1">
            <a:spLocks/>
          </p:cNvSpPr>
          <p:nvPr/>
        </p:nvSpPr>
        <p:spPr>
          <a:xfrm>
            <a:off x="4070131" y="8291210"/>
            <a:ext cx="8116328" cy="745987"/>
          </a:xfrm>
          <a:prstGeom prst="rect">
            <a:avLst/>
          </a:prstGeom>
        </p:spPr>
        <p:txBody>
          <a:bodyPr>
            <a:norm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9pPr>
          </a:lstStyle>
          <a:p>
            <a:r>
              <a:rPr lang="en" sz="1400" dirty="0"/>
              <a:t>Guidelines to the Rules on Open Access to Scientific Publications and </a:t>
            </a:r>
            <a:br>
              <a:rPr lang="en" sz="1400" dirty="0"/>
            </a:br>
            <a:r>
              <a:rPr lang="en" sz="1400" dirty="0"/>
              <a:t>Open Access to Research Data in Horizon 2020</a:t>
            </a:r>
            <a:endParaRPr lang="en-US" sz="1400" dirty="0"/>
          </a:p>
        </p:txBody>
      </p:sp>
    </p:spTree>
    <p:extLst>
      <p:ext uri="{BB962C8B-B14F-4D97-AF65-F5344CB8AC3E}">
        <p14:creationId xmlns:p14="http://schemas.microsoft.com/office/powerpoint/2010/main" val="1362028874"/>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52"/>
        <p:cNvGrpSpPr/>
        <p:nvPr/>
      </p:nvGrpSpPr>
      <p:grpSpPr>
        <a:xfrm>
          <a:off x="0" y="0"/>
          <a:ext cx="0" cy="0"/>
          <a:chOff x="0" y="0"/>
          <a:chExt cx="0" cy="0"/>
        </a:xfrm>
      </p:grpSpPr>
      <p:sp>
        <p:nvSpPr>
          <p:cNvPr id="2154" name="Google Shape;2154;p227"/>
          <p:cNvSpPr txBox="1">
            <a:spLocks noGrp="1"/>
          </p:cNvSpPr>
          <p:nvPr>
            <p:ph type="body" idx="1"/>
          </p:nvPr>
        </p:nvSpPr>
        <p:spPr>
          <a:xfrm>
            <a:off x="792250" y="-289823"/>
            <a:ext cx="14671500" cy="2425200"/>
          </a:xfrm>
          <a:prstGeom prst="rect">
            <a:avLst/>
          </a:prstGeom>
          <a:noFill/>
          <a:ln>
            <a:noFill/>
          </a:ln>
        </p:spPr>
        <p:txBody>
          <a:bodyPr spcFirstLastPara="1" wrap="square" lIns="0" tIns="0" rIns="0" bIns="72000" anchor="b" anchorCtr="0">
            <a:noAutofit/>
          </a:bodyPr>
          <a:lstStyle/>
          <a:p>
            <a:pPr marL="0" marR="0" lvl="0" indent="0" algn="l" rtl="0">
              <a:lnSpc>
                <a:spcPct val="100000"/>
              </a:lnSpc>
              <a:spcBef>
                <a:spcPts val="0"/>
              </a:spcBef>
              <a:spcAft>
                <a:spcPts val="0"/>
              </a:spcAft>
              <a:buClr>
                <a:schemeClr val="lt1"/>
              </a:buClr>
              <a:buSzPts val="6600"/>
              <a:buFont typeface="Helvetica Neue"/>
              <a:buNone/>
            </a:pPr>
            <a:r>
              <a:rPr lang="en-GB" sz="5400" dirty="0"/>
              <a:t>Il </a:t>
            </a:r>
            <a:r>
              <a:rPr lang="en-GB" sz="5400" dirty="0" err="1"/>
              <a:t>mandato</a:t>
            </a:r>
            <a:r>
              <a:rPr lang="en-GB" sz="5400" dirty="0"/>
              <a:t> </a:t>
            </a:r>
            <a:r>
              <a:rPr lang="en-GB" sz="5400" dirty="0" err="1"/>
              <a:t>della</a:t>
            </a:r>
            <a:r>
              <a:rPr lang="en-GB" sz="5400" dirty="0"/>
              <a:t> CE </a:t>
            </a:r>
            <a:r>
              <a:rPr lang="en-GB" sz="5400" dirty="0" err="1"/>
              <a:t>sull’Open</a:t>
            </a:r>
            <a:r>
              <a:rPr lang="en-GB" sz="5400" dirty="0"/>
              <a:t> Access </a:t>
            </a:r>
            <a:r>
              <a:rPr lang="en-GB" sz="5400" dirty="0" err="1"/>
              <a:t>alla</a:t>
            </a:r>
            <a:r>
              <a:rPr lang="en-GB" sz="5400" dirty="0"/>
              <a:t> </a:t>
            </a:r>
            <a:r>
              <a:rPr lang="en-GB" sz="5400" dirty="0" err="1"/>
              <a:t>letteratura</a:t>
            </a:r>
            <a:r>
              <a:rPr lang="en-GB" sz="5400" dirty="0"/>
              <a:t> </a:t>
            </a:r>
            <a:r>
              <a:rPr lang="en-GB" sz="5400" dirty="0" err="1"/>
              <a:t>scientifica</a:t>
            </a:r>
            <a:r>
              <a:rPr lang="en-GB" sz="5400" dirty="0"/>
              <a:t> in Horizon Europe</a:t>
            </a:r>
            <a:endParaRPr sz="5400" dirty="0"/>
          </a:p>
        </p:txBody>
      </p:sp>
      <p:sp>
        <p:nvSpPr>
          <p:cNvPr id="2155" name="Google Shape;2155;p227"/>
          <p:cNvSpPr txBox="1">
            <a:spLocks noGrp="1"/>
          </p:cNvSpPr>
          <p:nvPr>
            <p:ph type="body" idx="2"/>
          </p:nvPr>
        </p:nvSpPr>
        <p:spPr>
          <a:xfrm>
            <a:off x="670441" y="3950208"/>
            <a:ext cx="14698500" cy="2844900"/>
          </a:xfrm>
          <a:prstGeom prst="rect">
            <a:avLst/>
          </a:prstGeom>
          <a:noFill/>
          <a:ln>
            <a:noFill/>
          </a:ln>
        </p:spPr>
        <p:txBody>
          <a:bodyPr spcFirstLastPara="1" wrap="square" lIns="0" tIns="72000" rIns="0" bIns="0" anchor="t" anchorCtr="0">
            <a:noAutofit/>
          </a:bodyPr>
          <a:lstStyle/>
          <a:p>
            <a:pPr marL="0" marR="0" lvl="0" indent="0" algn="l" rtl="0">
              <a:lnSpc>
                <a:spcPct val="100000"/>
              </a:lnSpc>
              <a:spcBef>
                <a:spcPts val="0"/>
              </a:spcBef>
              <a:spcAft>
                <a:spcPts val="0"/>
              </a:spcAft>
              <a:buClr>
                <a:schemeClr val="lt1"/>
              </a:buClr>
              <a:buSzPts val="5400"/>
              <a:buFont typeface="Helvetica Neue"/>
              <a:buNone/>
            </a:pPr>
            <a:endParaRPr/>
          </a:p>
          <a:p>
            <a:pPr marL="0" marR="0" lvl="0" indent="0" algn="l" rtl="0">
              <a:lnSpc>
                <a:spcPct val="100000"/>
              </a:lnSpc>
              <a:spcBef>
                <a:spcPts val="300"/>
              </a:spcBef>
              <a:spcAft>
                <a:spcPts val="0"/>
              </a:spcAft>
              <a:buClr>
                <a:schemeClr val="lt1"/>
              </a:buClr>
              <a:buSzPts val="5400"/>
              <a:buFont typeface="Helvetica Neue"/>
              <a:buNone/>
            </a:pPr>
            <a:endParaRPr sz="7200" b="0" i="0" u="none" strike="noStrike" cap="none">
              <a:solidFill>
                <a:schemeClr val="lt1"/>
              </a:solidFill>
              <a:latin typeface="Helvetica Neue"/>
              <a:ea typeface="Helvetica Neue"/>
              <a:cs typeface="Helvetica Neue"/>
              <a:sym typeface="Helvetica Neue"/>
            </a:endParaRPr>
          </a:p>
        </p:txBody>
      </p:sp>
      <p:sp>
        <p:nvSpPr>
          <p:cNvPr id="2156" name="Google Shape;2156;p227"/>
          <p:cNvSpPr txBox="1">
            <a:spLocks noGrp="1"/>
          </p:cNvSpPr>
          <p:nvPr>
            <p:ph type="body" idx="2"/>
          </p:nvPr>
        </p:nvSpPr>
        <p:spPr>
          <a:xfrm>
            <a:off x="197114" y="2277362"/>
            <a:ext cx="14698500" cy="2844900"/>
          </a:xfrm>
          <a:prstGeom prst="rect">
            <a:avLst/>
          </a:prstGeom>
          <a:noFill/>
          <a:ln>
            <a:noFill/>
          </a:ln>
        </p:spPr>
        <p:txBody>
          <a:bodyPr spcFirstLastPara="1" wrap="square" lIns="0" tIns="72000" rIns="0" bIns="0" anchor="t" anchorCtr="0">
            <a:noAutofit/>
          </a:bodyPr>
          <a:lstStyle/>
          <a:p>
            <a:pPr marL="1028700" lvl="2" indent="-571500">
              <a:spcBef>
                <a:spcPts val="0"/>
              </a:spcBef>
              <a:buClr>
                <a:schemeClr val="lt1"/>
              </a:buClr>
              <a:buSzPts val="3600"/>
              <a:buFont typeface="Arial" panose="020B0604020202020204" pitchFamily="34" charset="0"/>
              <a:buChar char="•"/>
            </a:pPr>
            <a:r>
              <a:rPr lang="en-GB" sz="4000" b="1" dirty="0">
                <a:solidFill>
                  <a:schemeClr val="lt1"/>
                </a:solidFill>
              </a:rPr>
              <a:t>Open by mandate</a:t>
            </a:r>
            <a:r>
              <a:rPr lang="en-GB" sz="4000" dirty="0">
                <a:solidFill>
                  <a:schemeClr val="lt1"/>
                </a:solidFill>
              </a:rPr>
              <a:t>: </a:t>
            </a:r>
            <a:r>
              <a:rPr lang="en-GB" sz="4000" b="1" dirty="0" err="1">
                <a:solidFill>
                  <a:schemeClr val="bg1"/>
                </a:solidFill>
              </a:rPr>
              <a:t>obbligo</a:t>
            </a:r>
            <a:r>
              <a:rPr lang="en-GB" sz="4000" dirty="0">
                <a:solidFill>
                  <a:schemeClr val="lt1"/>
                </a:solidFill>
              </a:rPr>
              <a:t> di accesso </a:t>
            </a:r>
            <a:r>
              <a:rPr lang="en-GB" sz="4000" dirty="0" err="1">
                <a:solidFill>
                  <a:schemeClr val="lt1"/>
                </a:solidFill>
              </a:rPr>
              <a:t>aperto</a:t>
            </a:r>
            <a:r>
              <a:rPr lang="en-GB" sz="4000" dirty="0">
                <a:solidFill>
                  <a:schemeClr val="lt1"/>
                </a:solidFill>
              </a:rPr>
              <a:t> a </a:t>
            </a:r>
            <a:r>
              <a:rPr lang="en-GB" sz="4000" dirty="0" err="1">
                <a:solidFill>
                  <a:schemeClr val="lt1"/>
                </a:solidFill>
              </a:rPr>
              <a:t>tutte</a:t>
            </a:r>
            <a:r>
              <a:rPr lang="en-GB" sz="4000" dirty="0">
                <a:solidFill>
                  <a:schemeClr val="lt1"/>
                </a:solidFill>
              </a:rPr>
              <a:t> le </a:t>
            </a:r>
            <a:r>
              <a:rPr lang="en-GB" sz="4000" dirty="0" err="1">
                <a:solidFill>
                  <a:schemeClr val="lt1"/>
                </a:solidFill>
              </a:rPr>
              <a:t>pubblicazioni</a:t>
            </a:r>
            <a:r>
              <a:rPr lang="en-GB" sz="4000" dirty="0">
                <a:solidFill>
                  <a:schemeClr val="lt1"/>
                </a:solidFill>
              </a:rPr>
              <a:t> </a:t>
            </a:r>
            <a:r>
              <a:rPr lang="en-GB" sz="4000" dirty="0" err="1">
                <a:solidFill>
                  <a:schemeClr val="lt1"/>
                </a:solidFill>
              </a:rPr>
              <a:t>scientifiche</a:t>
            </a:r>
            <a:r>
              <a:rPr lang="en-GB" sz="4000" dirty="0">
                <a:solidFill>
                  <a:schemeClr val="lt1"/>
                </a:solidFill>
              </a:rPr>
              <a:t> peer-reviewed dal </a:t>
            </a:r>
            <a:r>
              <a:rPr lang="en-GB" sz="4000" dirty="0" err="1">
                <a:solidFill>
                  <a:schemeClr val="lt1"/>
                </a:solidFill>
              </a:rPr>
              <a:t>momento</a:t>
            </a:r>
            <a:r>
              <a:rPr lang="en-GB" sz="4000" dirty="0">
                <a:solidFill>
                  <a:schemeClr val="lt1"/>
                </a:solidFill>
              </a:rPr>
              <a:t> </a:t>
            </a:r>
            <a:r>
              <a:rPr lang="en-GB" sz="4000" dirty="0" err="1">
                <a:solidFill>
                  <a:schemeClr val="lt1"/>
                </a:solidFill>
              </a:rPr>
              <a:t>della</a:t>
            </a:r>
            <a:r>
              <a:rPr lang="en-GB" sz="4000" dirty="0">
                <a:solidFill>
                  <a:schemeClr val="lt1"/>
                </a:solidFill>
              </a:rPr>
              <a:t> </a:t>
            </a:r>
            <a:r>
              <a:rPr lang="en-GB" sz="4000" dirty="0" err="1">
                <a:solidFill>
                  <a:schemeClr val="lt1"/>
                </a:solidFill>
              </a:rPr>
              <a:t>pubblicazione</a:t>
            </a:r>
            <a:endParaRPr lang="en-GB" sz="4000" dirty="0">
              <a:solidFill>
                <a:schemeClr val="lt1"/>
              </a:solidFill>
            </a:endParaRPr>
          </a:p>
          <a:p>
            <a:pPr marL="1485900" lvl="3" indent="-571500">
              <a:spcBef>
                <a:spcPts val="0"/>
              </a:spcBef>
              <a:buClr>
                <a:schemeClr val="lt1"/>
              </a:buClr>
              <a:buSzPts val="3600"/>
              <a:buFont typeface="Arial" panose="020B0604020202020204" pitchFamily="34" charset="0"/>
              <a:buChar char="•"/>
            </a:pPr>
            <a:r>
              <a:rPr lang="en-GB" sz="4000" dirty="0" err="1">
                <a:solidFill>
                  <a:schemeClr val="lt1"/>
                </a:solidFill>
              </a:rPr>
              <a:t>Obbligo</a:t>
            </a:r>
            <a:r>
              <a:rPr lang="en-GB" sz="4000" dirty="0">
                <a:solidFill>
                  <a:schemeClr val="lt1"/>
                </a:solidFill>
              </a:rPr>
              <a:t> di </a:t>
            </a:r>
            <a:r>
              <a:rPr lang="en-GB" sz="4000" b="1" dirty="0" err="1">
                <a:solidFill>
                  <a:schemeClr val="lt1"/>
                </a:solidFill>
              </a:rPr>
              <a:t>mantenere</a:t>
            </a:r>
            <a:r>
              <a:rPr lang="en-GB" sz="4000" b="1" dirty="0">
                <a:solidFill>
                  <a:schemeClr val="lt1"/>
                </a:solidFill>
              </a:rPr>
              <a:t> </a:t>
            </a:r>
            <a:r>
              <a:rPr lang="en-GB" sz="4000" b="1" dirty="0" err="1">
                <a:solidFill>
                  <a:schemeClr val="lt1"/>
                </a:solidFill>
              </a:rPr>
              <a:t>i</a:t>
            </a:r>
            <a:r>
              <a:rPr lang="en-GB" sz="4000" b="1" dirty="0">
                <a:solidFill>
                  <a:schemeClr val="lt1"/>
                </a:solidFill>
              </a:rPr>
              <a:t> </a:t>
            </a:r>
            <a:r>
              <a:rPr lang="en-GB" sz="4000" b="1" dirty="0" err="1">
                <a:solidFill>
                  <a:schemeClr val="lt1"/>
                </a:solidFill>
              </a:rPr>
              <a:t>diritti</a:t>
            </a:r>
            <a:r>
              <a:rPr lang="en-GB" sz="4000" b="1" dirty="0">
                <a:solidFill>
                  <a:schemeClr val="lt1"/>
                </a:solidFill>
              </a:rPr>
              <a:t> per la </a:t>
            </a:r>
            <a:r>
              <a:rPr lang="en-GB" sz="4000" b="1" dirty="0" err="1">
                <a:solidFill>
                  <a:schemeClr val="lt1"/>
                </a:solidFill>
              </a:rPr>
              <a:t>ripubblicazione</a:t>
            </a:r>
            <a:endParaRPr lang="en-GB" sz="4000" b="1" dirty="0">
              <a:solidFill>
                <a:schemeClr val="lt1"/>
              </a:solidFill>
            </a:endParaRPr>
          </a:p>
          <a:p>
            <a:pPr marL="1028700" lvl="2" indent="-571500">
              <a:spcBef>
                <a:spcPts val="0"/>
              </a:spcBef>
              <a:buClr>
                <a:schemeClr val="lt1"/>
              </a:buClr>
              <a:buSzPts val="3600"/>
              <a:buFont typeface="Arial" panose="020B0604020202020204" pitchFamily="34" charset="0"/>
              <a:buChar char="•"/>
            </a:pPr>
            <a:r>
              <a:rPr lang="en-GB" sz="4000" b="1" dirty="0">
                <a:solidFill>
                  <a:schemeClr val="lt1"/>
                </a:solidFill>
              </a:rPr>
              <a:t>Cosa </a:t>
            </a:r>
            <a:r>
              <a:rPr lang="en-GB" sz="4000" b="1" dirty="0" err="1">
                <a:solidFill>
                  <a:schemeClr val="lt1"/>
                </a:solidFill>
              </a:rPr>
              <a:t>depositare</a:t>
            </a:r>
            <a:endParaRPr lang="en-GB" sz="4000" dirty="0">
              <a:solidFill>
                <a:schemeClr val="lt1"/>
              </a:solidFill>
            </a:endParaRPr>
          </a:p>
          <a:p>
            <a:pPr marL="1485900" lvl="3" indent="-571500">
              <a:spcBef>
                <a:spcPts val="0"/>
              </a:spcBef>
              <a:buClr>
                <a:schemeClr val="lt1"/>
              </a:buClr>
              <a:buSzPts val="3600"/>
              <a:buFont typeface="Arial" panose="020B0604020202020204" pitchFamily="34" charset="0"/>
              <a:buChar char="•"/>
            </a:pPr>
            <a:r>
              <a:rPr lang="en-GB" dirty="0">
                <a:solidFill>
                  <a:schemeClr val="lt1"/>
                </a:solidFill>
              </a:rPr>
              <a:t>Post Print o </a:t>
            </a:r>
            <a:r>
              <a:rPr lang="en-GB" dirty="0" err="1">
                <a:solidFill>
                  <a:schemeClr val="lt1"/>
                </a:solidFill>
              </a:rPr>
              <a:t>Versione</a:t>
            </a:r>
            <a:r>
              <a:rPr lang="en-GB" dirty="0">
                <a:solidFill>
                  <a:schemeClr val="lt1"/>
                </a:solidFill>
              </a:rPr>
              <a:t> </a:t>
            </a:r>
            <a:r>
              <a:rPr lang="en-GB" dirty="0" err="1">
                <a:solidFill>
                  <a:schemeClr val="lt1"/>
                </a:solidFill>
              </a:rPr>
              <a:t>dell’Editore</a:t>
            </a:r>
            <a:r>
              <a:rPr lang="en-GB" dirty="0">
                <a:solidFill>
                  <a:schemeClr val="lt1"/>
                </a:solidFill>
              </a:rPr>
              <a:t> (machine-readable electronic copy)</a:t>
            </a:r>
          </a:p>
          <a:p>
            <a:pPr marL="1485900" lvl="3" indent="-571500">
              <a:spcBef>
                <a:spcPts val="0"/>
              </a:spcBef>
              <a:buClr>
                <a:schemeClr val="lt1"/>
              </a:buClr>
              <a:buSzPts val="3600"/>
              <a:buFont typeface="Arial" panose="020B0604020202020204" pitchFamily="34" charset="0"/>
              <a:buChar char="•"/>
            </a:pPr>
            <a:r>
              <a:rPr lang="en-GB" dirty="0" err="1">
                <a:solidFill>
                  <a:schemeClr val="lt1"/>
                </a:solidFill>
              </a:rPr>
              <a:t>Dovete</a:t>
            </a:r>
            <a:r>
              <a:rPr lang="en-GB" dirty="0">
                <a:solidFill>
                  <a:schemeClr val="lt1"/>
                </a:solidFill>
              </a:rPr>
              <a:t> </a:t>
            </a:r>
            <a:r>
              <a:rPr lang="en-GB" dirty="0" err="1">
                <a:solidFill>
                  <a:schemeClr val="lt1"/>
                </a:solidFill>
              </a:rPr>
              <a:t>inserire</a:t>
            </a:r>
            <a:r>
              <a:rPr lang="en-GB" dirty="0">
                <a:solidFill>
                  <a:schemeClr val="lt1"/>
                </a:solidFill>
              </a:rPr>
              <a:t> </a:t>
            </a:r>
            <a:r>
              <a:rPr lang="en-GB" dirty="0" err="1">
                <a:solidFill>
                  <a:schemeClr val="lt1"/>
                </a:solidFill>
              </a:rPr>
              <a:t>l’acknowledgment</a:t>
            </a:r>
            <a:r>
              <a:rPr lang="en-GB" dirty="0">
                <a:solidFill>
                  <a:schemeClr val="lt1"/>
                </a:solidFill>
              </a:rPr>
              <a:t> al grant </a:t>
            </a:r>
            <a:r>
              <a:rPr lang="en-GB" dirty="0" err="1">
                <a:solidFill>
                  <a:schemeClr val="lt1"/>
                </a:solidFill>
              </a:rPr>
              <a:t>nel</a:t>
            </a:r>
            <a:r>
              <a:rPr lang="en-GB" dirty="0">
                <a:solidFill>
                  <a:schemeClr val="lt1"/>
                </a:solidFill>
              </a:rPr>
              <a:t> testo </a:t>
            </a:r>
            <a:r>
              <a:rPr lang="en-GB" dirty="0" err="1">
                <a:solidFill>
                  <a:schemeClr val="lt1"/>
                </a:solidFill>
              </a:rPr>
              <a:t>dell’articolo</a:t>
            </a:r>
            <a:endParaRPr lang="en-GB" dirty="0">
              <a:solidFill>
                <a:schemeClr val="lt1"/>
              </a:solidFill>
            </a:endParaRPr>
          </a:p>
          <a:p>
            <a:pPr marL="1485900" lvl="3" indent="-571500">
              <a:spcBef>
                <a:spcPts val="0"/>
              </a:spcBef>
              <a:buClr>
                <a:schemeClr val="lt1"/>
              </a:buClr>
              <a:buSzPts val="3600"/>
              <a:buFont typeface="Arial" panose="020B0604020202020204" pitchFamily="34" charset="0"/>
              <a:buChar char="•"/>
            </a:pPr>
            <a:r>
              <a:rPr lang="it-IT" dirty="0">
                <a:solidFill>
                  <a:schemeClr val="lt1"/>
                </a:solidFill>
              </a:rPr>
              <a:t>Metadati con riferimento al progetto (numero del </a:t>
            </a:r>
            <a:r>
              <a:rPr lang="it-IT" dirty="0" err="1">
                <a:solidFill>
                  <a:schemeClr val="lt1"/>
                </a:solidFill>
              </a:rPr>
              <a:t>grant</a:t>
            </a:r>
            <a:r>
              <a:rPr lang="it-IT" dirty="0">
                <a:solidFill>
                  <a:schemeClr val="lt1"/>
                </a:solidFill>
              </a:rPr>
              <a:t>/acronimo,…)</a:t>
            </a:r>
            <a:endParaRPr dirty="0">
              <a:solidFill>
                <a:schemeClr val="lt1"/>
              </a:solidFill>
            </a:endParaRPr>
          </a:p>
          <a:p>
            <a:pPr marL="1028700" lvl="2" indent="-571500">
              <a:spcBef>
                <a:spcPts val="0"/>
              </a:spcBef>
              <a:buClr>
                <a:schemeClr val="lt1"/>
              </a:buClr>
              <a:buSzPts val="3600"/>
              <a:buFont typeface="Arial" panose="020B0604020202020204" pitchFamily="34" charset="0"/>
              <a:buChar char="•"/>
            </a:pPr>
            <a:r>
              <a:rPr lang="en-GB" sz="4000" b="1" dirty="0">
                <a:solidFill>
                  <a:schemeClr val="lt1"/>
                </a:solidFill>
              </a:rPr>
              <a:t>Dove </a:t>
            </a:r>
            <a:r>
              <a:rPr lang="en-GB" sz="4000" b="1" dirty="0" err="1">
                <a:solidFill>
                  <a:schemeClr val="lt1"/>
                </a:solidFill>
              </a:rPr>
              <a:t>depositare</a:t>
            </a:r>
            <a:endParaRPr lang="en-GB" sz="4000" b="1" dirty="0">
              <a:solidFill>
                <a:schemeClr val="lt1"/>
              </a:solidFill>
            </a:endParaRPr>
          </a:p>
          <a:p>
            <a:pPr marL="1485900" lvl="3" indent="-571500">
              <a:spcBef>
                <a:spcPts val="0"/>
              </a:spcBef>
              <a:buClr>
                <a:schemeClr val="lt1"/>
              </a:buClr>
              <a:buSzPts val="3600"/>
              <a:buFont typeface="Arial" panose="020B0604020202020204" pitchFamily="34" charset="0"/>
              <a:buChar char="•"/>
            </a:pPr>
            <a:r>
              <a:rPr lang="en-GB" dirty="0">
                <a:solidFill>
                  <a:schemeClr val="lt1"/>
                </a:solidFill>
              </a:rPr>
              <a:t>In un repository trusted</a:t>
            </a:r>
            <a:endParaRPr dirty="0">
              <a:solidFill>
                <a:schemeClr val="lt1"/>
              </a:solidFill>
            </a:endParaRPr>
          </a:p>
          <a:p>
            <a:pPr marL="571500" marR="0" lvl="0" indent="-571500" algn="l" rtl="0">
              <a:lnSpc>
                <a:spcPct val="100000"/>
              </a:lnSpc>
              <a:spcBef>
                <a:spcPts val="0"/>
              </a:spcBef>
              <a:spcAft>
                <a:spcPts val="0"/>
              </a:spcAft>
              <a:buSzPts val="3600"/>
              <a:buFont typeface="Arial" panose="020B0604020202020204" pitchFamily="34" charset="0"/>
              <a:buChar char="•"/>
            </a:pPr>
            <a:endParaRPr sz="3600" dirty="0"/>
          </a:p>
        </p:txBody>
      </p:sp>
      <p:pic>
        <p:nvPicPr>
          <p:cNvPr id="2157" name="Google Shape;2157;p227"/>
          <p:cNvPicPr preferRelativeResize="0"/>
          <p:nvPr/>
        </p:nvPicPr>
        <p:blipFill rotWithShape="1">
          <a:blip r:embed="rId3">
            <a:alphaModFix/>
          </a:blip>
          <a:srcRect/>
          <a:stretch/>
        </p:blipFill>
        <p:spPr>
          <a:xfrm>
            <a:off x="14718350" y="8467954"/>
            <a:ext cx="1162050" cy="407880"/>
          </a:xfrm>
          <a:prstGeom prst="rect">
            <a:avLst/>
          </a:prstGeom>
          <a:noFill/>
          <a:ln>
            <a:noFill/>
          </a:ln>
        </p:spPr>
      </p:pic>
      <p:grpSp>
        <p:nvGrpSpPr>
          <p:cNvPr id="7" name="Google Shape;2168;p228">
            <a:extLst>
              <a:ext uri="{FF2B5EF4-FFF2-40B4-BE49-F238E27FC236}">
                <a16:creationId xmlns:a16="http://schemas.microsoft.com/office/drawing/2014/main" id="{F6309F62-43D0-6440-8CF7-1581ED0D8D40}"/>
              </a:ext>
            </a:extLst>
          </p:cNvPr>
          <p:cNvGrpSpPr/>
          <p:nvPr/>
        </p:nvGrpSpPr>
        <p:grpSpPr>
          <a:xfrm>
            <a:off x="13636194" y="6316479"/>
            <a:ext cx="6779732" cy="1659180"/>
            <a:chOff x="10326480" y="3416688"/>
            <a:chExt cx="5864370" cy="1854300"/>
          </a:xfrm>
        </p:grpSpPr>
        <p:sp>
          <p:nvSpPr>
            <p:cNvPr id="8" name="Google Shape;2169;p228">
              <a:extLst>
                <a:ext uri="{FF2B5EF4-FFF2-40B4-BE49-F238E27FC236}">
                  <a16:creationId xmlns:a16="http://schemas.microsoft.com/office/drawing/2014/main" id="{DEB6BC5A-F195-8043-8B23-7CDB1DFF835D}"/>
                </a:ext>
              </a:extLst>
            </p:cNvPr>
            <p:cNvSpPr/>
            <p:nvPr/>
          </p:nvSpPr>
          <p:spPr>
            <a:xfrm>
              <a:off x="10326480" y="3474887"/>
              <a:ext cx="5864370" cy="1796100"/>
            </a:xfrm>
            <a:prstGeom prst="roundRect">
              <a:avLst>
                <a:gd name="adj" fmla="val 50000"/>
              </a:avLst>
            </a:prstGeom>
            <a:solidFill>
              <a:srgbClr val="FF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l"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10" name="Google Shape;2170;p228">
              <a:extLst>
                <a:ext uri="{FF2B5EF4-FFF2-40B4-BE49-F238E27FC236}">
                  <a16:creationId xmlns:a16="http://schemas.microsoft.com/office/drawing/2014/main" id="{80170BAA-8EE1-0543-AE66-52E0E3AF4687}"/>
                </a:ext>
              </a:extLst>
            </p:cNvPr>
            <p:cNvSpPr txBox="1"/>
            <p:nvPr/>
          </p:nvSpPr>
          <p:spPr>
            <a:xfrm>
              <a:off x="10729731" y="3416688"/>
              <a:ext cx="2783968" cy="1854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2700"/>
                <a:buFont typeface="Open Sans"/>
                <a:buNone/>
              </a:pPr>
              <a:r>
                <a:rPr lang="en-US" sz="3600" b="1" i="1" dirty="0">
                  <a:solidFill>
                    <a:schemeClr val="lt1"/>
                  </a:solidFill>
                  <a:latin typeface="Open Sans"/>
                  <a:ea typeface="Open Sans"/>
                  <a:cs typeface="Open Sans"/>
                  <a:sym typeface="Open Sans"/>
                </a:rPr>
                <a:t>Open by mandate</a:t>
              </a:r>
              <a:endParaRPr dirty="0"/>
            </a:p>
          </p:txBody>
        </p:sp>
      </p:grpSp>
      <p:pic>
        <p:nvPicPr>
          <p:cNvPr id="11" name="Picture 10">
            <a:extLst>
              <a:ext uri="{FF2B5EF4-FFF2-40B4-BE49-F238E27FC236}">
                <a16:creationId xmlns:a16="http://schemas.microsoft.com/office/drawing/2014/main" id="{1E00FFD2-C891-004C-BDC3-848ADAD8E400}"/>
              </a:ext>
            </a:extLst>
          </p:cNvPr>
          <p:cNvPicPr>
            <a:picLocks noChangeAspect="1"/>
          </p:cNvPicPr>
          <p:nvPr/>
        </p:nvPicPr>
        <p:blipFill>
          <a:blip r:embed="rId4"/>
          <a:stretch>
            <a:fillRect/>
          </a:stretch>
        </p:blipFill>
        <p:spPr>
          <a:xfrm>
            <a:off x="13926638" y="1377317"/>
            <a:ext cx="2745474" cy="1727200"/>
          </a:xfrm>
          <a:prstGeom prst="rect">
            <a:avLst/>
          </a:prstGeom>
        </p:spPr>
      </p:pic>
      <p:pic>
        <p:nvPicPr>
          <p:cNvPr id="12" name="Picture 11">
            <a:extLst>
              <a:ext uri="{FF2B5EF4-FFF2-40B4-BE49-F238E27FC236}">
                <a16:creationId xmlns:a16="http://schemas.microsoft.com/office/drawing/2014/main" id="{2392D567-E3CD-F74A-BE46-24B1034CF5A6}"/>
              </a:ext>
            </a:extLst>
          </p:cNvPr>
          <p:cNvPicPr>
            <a:picLocks noChangeAspect="1"/>
          </p:cNvPicPr>
          <p:nvPr/>
        </p:nvPicPr>
        <p:blipFill>
          <a:blip r:embed="rId5"/>
          <a:stretch>
            <a:fillRect/>
          </a:stretch>
        </p:blipFill>
        <p:spPr>
          <a:xfrm>
            <a:off x="11842078" y="8116993"/>
            <a:ext cx="4169119" cy="1005954"/>
          </a:xfrm>
          <a:prstGeom prst="rect">
            <a:avLst/>
          </a:prstGeom>
        </p:spPr>
      </p:pic>
    </p:spTree>
    <p:extLst>
      <p:ext uri="{BB962C8B-B14F-4D97-AF65-F5344CB8AC3E}">
        <p14:creationId xmlns:p14="http://schemas.microsoft.com/office/powerpoint/2010/main" val="33915759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DC0DDB5-8ECF-CE48-8BA4-0EB5A880FB4E}"/>
              </a:ext>
            </a:extLst>
          </p:cNvPr>
          <p:cNvSpPr>
            <a:spLocks noGrp="1"/>
          </p:cNvSpPr>
          <p:nvPr>
            <p:ph type="body" idx="1"/>
          </p:nvPr>
        </p:nvSpPr>
        <p:spPr/>
        <p:txBody>
          <a:bodyPr/>
          <a:lstStyle/>
          <a:p>
            <a:r>
              <a:rPr lang="it-IT" dirty="0"/>
              <a:t>Come si fa in pratica?</a:t>
            </a:r>
          </a:p>
        </p:txBody>
      </p:sp>
    </p:spTree>
    <p:extLst>
      <p:ext uri="{BB962C8B-B14F-4D97-AF65-F5344CB8AC3E}">
        <p14:creationId xmlns:p14="http://schemas.microsoft.com/office/powerpoint/2010/main" val="19308906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0AFC5BC6-5800-734E-84CC-B041BA50ADC8}"/>
              </a:ext>
            </a:extLst>
          </p:cNvPr>
          <p:cNvSpPr>
            <a:spLocks noGrp="1"/>
          </p:cNvSpPr>
          <p:nvPr>
            <p:ph type="body" idx="1"/>
          </p:nvPr>
        </p:nvSpPr>
        <p:spPr/>
        <p:txBody>
          <a:bodyPr/>
          <a:lstStyle/>
          <a:p>
            <a:pPr marL="0" indent="0">
              <a:buNone/>
            </a:pPr>
            <a:r>
              <a:rPr lang="it-IT" b="0" dirty="0"/>
              <a:t>Gli autori possono scegliere due vie principali</a:t>
            </a:r>
          </a:p>
        </p:txBody>
      </p:sp>
      <p:sp>
        <p:nvSpPr>
          <p:cNvPr id="3" name="Segnaposto testo 2">
            <a:extLst>
              <a:ext uri="{FF2B5EF4-FFF2-40B4-BE49-F238E27FC236}">
                <a16:creationId xmlns:a16="http://schemas.microsoft.com/office/drawing/2014/main" id="{8FC4DDD9-E353-0A46-B513-6CA5DA39E636}"/>
              </a:ext>
            </a:extLst>
          </p:cNvPr>
          <p:cNvSpPr>
            <a:spLocks noGrp="1"/>
          </p:cNvSpPr>
          <p:nvPr>
            <p:ph type="body" idx="2"/>
          </p:nvPr>
        </p:nvSpPr>
        <p:spPr/>
        <p:txBody>
          <a:bodyPr>
            <a:normAutofit fontScale="70000" lnSpcReduction="20000"/>
          </a:bodyPr>
          <a:lstStyle/>
          <a:p>
            <a:r>
              <a:rPr lang="it-IT" dirty="0"/>
              <a:t>Open Access alle pubblicazioni per Horizon Europe</a:t>
            </a:r>
          </a:p>
        </p:txBody>
      </p:sp>
      <p:pic>
        <p:nvPicPr>
          <p:cNvPr id="5" name="Immagine 4">
            <a:extLst>
              <a:ext uri="{FF2B5EF4-FFF2-40B4-BE49-F238E27FC236}">
                <a16:creationId xmlns:a16="http://schemas.microsoft.com/office/drawing/2014/main" id="{0F0AB2DB-32A2-B345-AA77-BD64693F4548}"/>
              </a:ext>
            </a:extLst>
          </p:cNvPr>
          <p:cNvPicPr>
            <a:picLocks noChangeAspect="1"/>
          </p:cNvPicPr>
          <p:nvPr/>
        </p:nvPicPr>
        <p:blipFill>
          <a:blip r:embed="rId2"/>
          <a:stretch>
            <a:fillRect/>
          </a:stretch>
        </p:blipFill>
        <p:spPr>
          <a:xfrm>
            <a:off x="723899" y="2603224"/>
            <a:ext cx="4216400" cy="2705100"/>
          </a:xfrm>
          <a:prstGeom prst="rect">
            <a:avLst/>
          </a:prstGeom>
        </p:spPr>
      </p:pic>
      <p:pic>
        <p:nvPicPr>
          <p:cNvPr id="7" name="Immagine 6">
            <a:extLst>
              <a:ext uri="{FF2B5EF4-FFF2-40B4-BE49-F238E27FC236}">
                <a16:creationId xmlns:a16="http://schemas.microsoft.com/office/drawing/2014/main" id="{32C75D10-1CE3-D64F-912F-E0689D2A2C43}"/>
              </a:ext>
            </a:extLst>
          </p:cNvPr>
          <p:cNvPicPr>
            <a:picLocks noChangeAspect="1"/>
          </p:cNvPicPr>
          <p:nvPr/>
        </p:nvPicPr>
        <p:blipFill>
          <a:blip r:embed="rId3"/>
          <a:stretch>
            <a:fillRect/>
          </a:stretch>
        </p:blipFill>
        <p:spPr>
          <a:xfrm>
            <a:off x="711200" y="5452993"/>
            <a:ext cx="4216400" cy="2730500"/>
          </a:xfrm>
          <a:prstGeom prst="rect">
            <a:avLst/>
          </a:prstGeom>
        </p:spPr>
      </p:pic>
      <p:sp>
        <p:nvSpPr>
          <p:cNvPr id="8" name="CasellaDiTesto 7">
            <a:extLst>
              <a:ext uri="{FF2B5EF4-FFF2-40B4-BE49-F238E27FC236}">
                <a16:creationId xmlns:a16="http://schemas.microsoft.com/office/drawing/2014/main" id="{5F1B8F6C-DF87-AE4B-9BCB-AF4348144859}"/>
              </a:ext>
            </a:extLst>
          </p:cNvPr>
          <p:cNvSpPr txBox="1"/>
          <p:nvPr/>
        </p:nvSpPr>
        <p:spPr>
          <a:xfrm>
            <a:off x="5088836" y="2603224"/>
            <a:ext cx="9885322" cy="5386090"/>
          </a:xfrm>
          <a:prstGeom prst="rect">
            <a:avLst/>
          </a:prstGeom>
          <a:noFill/>
        </p:spPr>
        <p:txBody>
          <a:bodyPr wrap="square" rtlCol="0">
            <a:spAutoFit/>
          </a:bodyPr>
          <a:lstStyle/>
          <a:p>
            <a:pPr>
              <a:spcBef>
                <a:spcPts val="1200"/>
              </a:spcBef>
              <a:buClr>
                <a:srgbClr val="6A6A6A"/>
              </a:buClr>
              <a:buSzPts val="3740"/>
            </a:pPr>
            <a:r>
              <a:rPr lang="it-IT" sz="3600" dirty="0">
                <a:solidFill>
                  <a:srgbClr val="FF0000"/>
                </a:solidFill>
                <a:latin typeface="Helvetica Neue"/>
                <a:ea typeface="Helvetica Neue"/>
                <a:cs typeface="Helvetica Neue"/>
                <a:sym typeface="Helvetica Neue"/>
              </a:rPr>
              <a:t>Self-</a:t>
            </a:r>
            <a:r>
              <a:rPr lang="it-IT" sz="3600" dirty="0" err="1">
                <a:solidFill>
                  <a:srgbClr val="FF0000"/>
                </a:solidFill>
                <a:latin typeface="Helvetica Neue"/>
                <a:ea typeface="Helvetica Neue"/>
                <a:cs typeface="Helvetica Neue"/>
                <a:sym typeface="Helvetica Neue"/>
              </a:rPr>
              <a:t>archiving</a:t>
            </a:r>
            <a:r>
              <a:rPr lang="it-IT" sz="3600" dirty="0">
                <a:solidFill>
                  <a:srgbClr val="FF0000"/>
                </a:solidFill>
                <a:latin typeface="Helvetica Neue"/>
                <a:ea typeface="Helvetica Neue"/>
                <a:cs typeface="Helvetica Neue"/>
                <a:sym typeface="Helvetica Neue"/>
              </a:rPr>
              <a:t> (via verde): </a:t>
            </a:r>
            <a:r>
              <a:rPr lang="it-IT" sz="3600" dirty="0">
                <a:solidFill>
                  <a:srgbClr val="595959"/>
                </a:solidFill>
                <a:latin typeface="Helvetica Neue"/>
                <a:ea typeface="Helvetica Neue"/>
                <a:cs typeface="Helvetica Neue"/>
                <a:sym typeface="Helvetica Neue"/>
              </a:rPr>
              <a:t>la </a:t>
            </a:r>
            <a:r>
              <a:rPr lang="it-IT" sz="3600" b="1" dirty="0">
                <a:solidFill>
                  <a:srgbClr val="595959"/>
                </a:solidFill>
                <a:latin typeface="Helvetica Neue"/>
                <a:ea typeface="Helvetica Neue"/>
                <a:cs typeface="Helvetica Neue"/>
                <a:sym typeface="Helvetica Neue"/>
              </a:rPr>
              <a:t>versione editoriale </a:t>
            </a:r>
            <a:r>
              <a:rPr lang="it-IT" sz="3600" dirty="0">
                <a:solidFill>
                  <a:srgbClr val="595959"/>
                </a:solidFill>
                <a:latin typeface="Helvetica Neue"/>
                <a:ea typeface="Helvetica Neue"/>
                <a:cs typeface="Helvetica Neue"/>
                <a:sym typeface="Helvetica Neue"/>
              </a:rPr>
              <a:t>o il </a:t>
            </a:r>
            <a:r>
              <a:rPr lang="it-IT" sz="3600" b="1" dirty="0">
                <a:solidFill>
                  <a:srgbClr val="595959"/>
                </a:solidFill>
                <a:latin typeface="Helvetica Neue"/>
                <a:ea typeface="Helvetica Neue"/>
                <a:cs typeface="Helvetica Neue"/>
                <a:sym typeface="Helvetica Neue"/>
              </a:rPr>
              <a:t>post-</a:t>
            </a:r>
            <a:r>
              <a:rPr lang="it-IT" sz="3600" b="1" dirty="0" err="1">
                <a:solidFill>
                  <a:srgbClr val="595959"/>
                </a:solidFill>
                <a:latin typeface="Helvetica Neue"/>
                <a:ea typeface="Helvetica Neue"/>
                <a:cs typeface="Helvetica Neue"/>
                <a:sym typeface="Helvetica Neue"/>
              </a:rPr>
              <a:t>print</a:t>
            </a:r>
            <a:r>
              <a:rPr lang="it-IT" sz="3600" b="1" dirty="0">
                <a:solidFill>
                  <a:srgbClr val="595959"/>
                </a:solidFill>
                <a:latin typeface="Helvetica Neue"/>
                <a:ea typeface="Helvetica Neue"/>
                <a:cs typeface="Helvetica Neue"/>
                <a:sym typeface="Helvetica Neue"/>
              </a:rPr>
              <a:t> </a:t>
            </a:r>
            <a:r>
              <a:rPr lang="it-IT" sz="3600" dirty="0">
                <a:solidFill>
                  <a:srgbClr val="595959"/>
                </a:solidFill>
                <a:latin typeface="Helvetica Neue"/>
                <a:ea typeface="Helvetica Neue"/>
                <a:cs typeface="Helvetica Neue"/>
                <a:sym typeface="Helvetica Neue"/>
              </a:rPr>
              <a:t>vengono depositati in un repository (controllate la policy editoriale su </a:t>
            </a:r>
            <a:r>
              <a:rPr lang="it-IT" sz="3600" dirty="0">
                <a:solidFill>
                  <a:srgbClr val="595959"/>
                </a:solidFill>
                <a:latin typeface="Helvetica Neue"/>
                <a:ea typeface="Helvetica Neue"/>
                <a:cs typeface="Helvetica Neue"/>
                <a:sym typeface="Helvetica Neue"/>
                <a:hlinkClick r:id="rId4"/>
              </a:rPr>
              <a:t>Sherpa Romeo</a:t>
            </a:r>
            <a:r>
              <a:rPr lang="it-IT" sz="3600" dirty="0">
                <a:solidFill>
                  <a:srgbClr val="595959"/>
                </a:solidFill>
                <a:latin typeface="Helvetica Neue"/>
                <a:ea typeface="Helvetica Neue"/>
                <a:cs typeface="Helvetica Neue"/>
                <a:sym typeface="Helvetica Neue"/>
              </a:rPr>
              <a:t>)</a:t>
            </a:r>
          </a:p>
          <a:p>
            <a:pPr>
              <a:spcBef>
                <a:spcPts val="1200"/>
              </a:spcBef>
              <a:buClr>
                <a:srgbClr val="6A6A6A"/>
              </a:buClr>
              <a:buSzPts val="3740"/>
            </a:pPr>
            <a:endParaRPr lang="it-IT" sz="3600" dirty="0">
              <a:solidFill>
                <a:srgbClr val="595959"/>
              </a:solidFill>
              <a:latin typeface="Helvetica Neue"/>
              <a:ea typeface="Helvetica Neue"/>
              <a:cs typeface="Helvetica Neue"/>
              <a:sym typeface="Helvetica Neue"/>
            </a:endParaRPr>
          </a:p>
          <a:p>
            <a:pPr>
              <a:spcBef>
                <a:spcPts val="1200"/>
              </a:spcBef>
              <a:buClr>
                <a:srgbClr val="6A6A6A"/>
              </a:buClr>
              <a:buSzPts val="3740"/>
            </a:pPr>
            <a:r>
              <a:rPr lang="it-IT" sz="3600" dirty="0">
                <a:solidFill>
                  <a:srgbClr val="FF0000"/>
                </a:solidFill>
                <a:latin typeface="Helvetica Neue"/>
                <a:ea typeface="Helvetica Neue"/>
                <a:cs typeface="Helvetica Neue"/>
                <a:sym typeface="Helvetica Neue"/>
              </a:rPr>
              <a:t>Gold Open Access (via oro): </a:t>
            </a:r>
            <a:r>
              <a:rPr lang="it-IT" sz="3600" dirty="0">
                <a:solidFill>
                  <a:srgbClr val="595959"/>
                </a:solidFill>
                <a:latin typeface="Helvetica Neue"/>
                <a:ea typeface="Helvetica Neue"/>
                <a:cs typeface="Helvetica Neue"/>
                <a:sym typeface="Helvetica Neue"/>
              </a:rPr>
              <a:t>l’articolo viene pubblicato direttamente in OA sul sito dell’editore. Se ci sono APC, potete chiederne il rimborso (se avete previsto i costi nel budget)</a:t>
            </a:r>
          </a:p>
        </p:txBody>
      </p:sp>
      <p:grpSp>
        <p:nvGrpSpPr>
          <p:cNvPr id="9" name="Google Shape;2168;p228">
            <a:extLst>
              <a:ext uri="{FF2B5EF4-FFF2-40B4-BE49-F238E27FC236}">
                <a16:creationId xmlns:a16="http://schemas.microsoft.com/office/drawing/2014/main" id="{21A6ADBE-C0FE-F647-943A-A66747821070}"/>
              </a:ext>
            </a:extLst>
          </p:cNvPr>
          <p:cNvGrpSpPr/>
          <p:nvPr/>
        </p:nvGrpSpPr>
        <p:grpSpPr>
          <a:xfrm>
            <a:off x="1292087" y="8223248"/>
            <a:ext cx="16618226" cy="778300"/>
            <a:chOff x="10326480" y="3437908"/>
            <a:chExt cx="5864370" cy="1854300"/>
          </a:xfrm>
        </p:grpSpPr>
        <p:sp>
          <p:nvSpPr>
            <p:cNvPr id="10" name="Google Shape;2169;p228">
              <a:extLst>
                <a:ext uri="{FF2B5EF4-FFF2-40B4-BE49-F238E27FC236}">
                  <a16:creationId xmlns:a16="http://schemas.microsoft.com/office/drawing/2014/main" id="{07348A64-C310-8B4E-8E44-8CCAE3F185B4}"/>
                </a:ext>
              </a:extLst>
            </p:cNvPr>
            <p:cNvSpPr/>
            <p:nvPr/>
          </p:nvSpPr>
          <p:spPr>
            <a:xfrm>
              <a:off x="10326480" y="3474887"/>
              <a:ext cx="5864370" cy="1796100"/>
            </a:xfrm>
            <a:prstGeom prst="roundRect">
              <a:avLst>
                <a:gd name="adj" fmla="val 50000"/>
              </a:avLst>
            </a:prstGeom>
            <a:solidFill>
              <a:srgbClr val="FF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l"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11" name="Google Shape;2170;p228">
              <a:extLst>
                <a:ext uri="{FF2B5EF4-FFF2-40B4-BE49-F238E27FC236}">
                  <a16:creationId xmlns:a16="http://schemas.microsoft.com/office/drawing/2014/main" id="{0BA9BAFC-CB57-5947-99AB-73CB2C93EA61}"/>
                </a:ext>
              </a:extLst>
            </p:cNvPr>
            <p:cNvSpPr txBox="1"/>
            <p:nvPr/>
          </p:nvSpPr>
          <p:spPr>
            <a:xfrm>
              <a:off x="10744515" y="3437908"/>
              <a:ext cx="5028300" cy="1854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2700"/>
                <a:buFont typeface="Open Sans"/>
                <a:buNone/>
              </a:pPr>
              <a:r>
                <a:rPr lang="en-GB" sz="3600" b="1" i="1" dirty="0">
                  <a:solidFill>
                    <a:schemeClr val="lt1"/>
                  </a:solidFill>
                  <a:latin typeface="Open Sans"/>
                  <a:ea typeface="Open Sans"/>
                  <a:cs typeface="Open Sans"/>
                  <a:sym typeface="Open Sans"/>
                </a:rPr>
                <a:t>Il </a:t>
              </a:r>
              <a:r>
                <a:rPr lang="en-GB" sz="3600" b="1" i="1" dirty="0" err="1">
                  <a:solidFill>
                    <a:schemeClr val="lt1"/>
                  </a:solidFill>
                  <a:latin typeface="Open Sans"/>
                  <a:ea typeface="Open Sans"/>
                  <a:cs typeface="Open Sans"/>
                  <a:sym typeface="Open Sans"/>
                </a:rPr>
                <a:t>deposito</a:t>
              </a:r>
              <a:r>
                <a:rPr lang="en-GB" sz="3600" b="1" i="1" dirty="0">
                  <a:solidFill>
                    <a:schemeClr val="lt1"/>
                  </a:solidFill>
                  <a:latin typeface="Open Sans"/>
                  <a:ea typeface="Open Sans"/>
                  <a:cs typeface="Open Sans"/>
                  <a:sym typeface="Open Sans"/>
                </a:rPr>
                <a:t> in un repository </a:t>
              </a:r>
              <a:r>
                <a:rPr lang="en-GB" sz="3600" b="1" i="1" dirty="0" err="1">
                  <a:solidFill>
                    <a:schemeClr val="lt1"/>
                  </a:solidFill>
                  <a:latin typeface="Open Sans"/>
                  <a:ea typeface="Open Sans"/>
                  <a:cs typeface="Open Sans"/>
                  <a:sym typeface="Open Sans"/>
                </a:rPr>
                <a:t>è</a:t>
              </a:r>
              <a:r>
                <a:rPr lang="en-GB" sz="3600" b="1" i="1" dirty="0">
                  <a:solidFill>
                    <a:schemeClr val="lt1"/>
                  </a:solidFill>
                  <a:latin typeface="Open Sans"/>
                  <a:ea typeface="Open Sans"/>
                  <a:cs typeface="Open Sans"/>
                  <a:sym typeface="Open Sans"/>
                </a:rPr>
                <a:t> </a:t>
              </a:r>
              <a:r>
                <a:rPr lang="en-GB" sz="3600" b="1" i="1" dirty="0" err="1">
                  <a:solidFill>
                    <a:schemeClr val="lt1"/>
                  </a:solidFill>
                  <a:latin typeface="Open Sans"/>
                  <a:ea typeface="Open Sans"/>
                  <a:cs typeface="Open Sans"/>
                  <a:sym typeface="Open Sans"/>
                </a:rPr>
                <a:t>obbligatorio</a:t>
              </a:r>
              <a:r>
                <a:rPr lang="en-GB" sz="3600" b="1" i="1" dirty="0">
                  <a:solidFill>
                    <a:schemeClr val="lt1"/>
                  </a:solidFill>
                  <a:latin typeface="Open Sans"/>
                  <a:ea typeface="Open Sans"/>
                  <a:cs typeface="Open Sans"/>
                  <a:sym typeface="Open Sans"/>
                </a:rPr>
                <a:t> </a:t>
              </a:r>
              <a:r>
                <a:rPr lang="en-GB" sz="3600" b="1" i="1" dirty="0" err="1">
                  <a:solidFill>
                    <a:schemeClr val="lt1"/>
                  </a:solidFill>
                  <a:latin typeface="Open Sans"/>
                  <a:ea typeface="Open Sans"/>
                  <a:cs typeface="Open Sans"/>
                  <a:sym typeface="Open Sans"/>
                </a:rPr>
                <a:t>anche</a:t>
              </a:r>
              <a:r>
                <a:rPr lang="en-GB" sz="3600" b="1" i="1" dirty="0">
                  <a:solidFill>
                    <a:schemeClr val="lt1"/>
                  </a:solidFill>
                  <a:latin typeface="Open Sans"/>
                  <a:ea typeface="Open Sans"/>
                  <a:cs typeface="Open Sans"/>
                  <a:sym typeface="Open Sans"/>
                </a:rPr>
                <a:t> con la via </a:t>
              </a:r>
              <a:r>
                <a:rPr lang="en-GB" sz="3600" b="1" i="1" dirty="0" err="1">
                  <a:solidFill>
                    <a:schemeClr val="lt1"/>
                  </a:solidFill>
                  <a:latin typeface="Open Sans"/>
                  <a:ea typeface="Open Sans"/>
                  <a:cs typeface="Open Sans"/>
                  <a:sym typeface="Open Sans"/>
                </a:rPr>
                <a:t>oro</a:t>
              </a:r>
              <a:r>
                <a:rPr lang="en-GB" sz="3600" b="1" i="1" dirty="0">
                  <a:solidFill>
                    <a:schemeClr val="lt1"/>
                  </a:solidFill>
                  <a:latin typeface="Open Sans"/>
                  <a:ea typeface="Open Sans"/>
                  <a:cs typeface="Open Sans"/>
                  <a:sym typeface="Open Sans"/>
                </a:rPr>
                <a:t>!</a:t>
              </a:r>
              <a:endParaRPr sz="3600" b="1" i="1" dirty="0">
                <a:solidFill>
                  <a:schemeClr val="lt1"/>
                </a:solidFill>
                <a:latin typeface="Open Sans"/>
                <a:ea typeface="Open Sans"/>
                <a:cs typeface="Open Sans"/>
                <a:sym typeface="Open Sans"/>
              </a:endParaRPr>
            </a:p>
          </p:txBody>
        </p:sp>
      </p:grpSp>
    </p:spTree>
    <p:extLst>
      <p:ext uri="{BB962C8B-B14F-4D97-AF65-F5344CB8AC3E}">
        <p14:creationId xmlns:p14="http://schemas.microsoft.com/office/powerpoint/2010/main" val="38726624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29BF8E3-EC86-1741-91A1-A0593EF13DD3}"/>
              </a:ext>
            </a:extLst>
          </p:cNvPr>
          <p:cNvSpPr>
            <a:spLocks noGrp="1"/>
          </p:cNvSpPr>
          <p:nvPr>
            <p:ph type="body" idx="1"/>
          </p:nvPr>
        </p:nvSpPr>
        <p:spPr/>
        <p:txBody>
          <a:bodyPr/>
          <a:lstStyle/>
          <a:p>
            <a:pPr marL="0" indent="0">
              <a:buNone/>
            </a:pPr>
            <a:r>
              <a:rPr lang="it-IT" dirty="0"/>
              <a:t>Appena possibile </a:t>
            </a:r>
            <a:r>
              <a:rPr lang="it-IT" b="0" dirty="0"/>
              <a:t>(ad esempio quando arriva la notifica di accettazione), al più tardi alla data della pubblicazione.</a:t>
            </a:r>
          </a:p>
          <a:p>
            <a:pPr marL="0" indent="0">
              <a:buNone/>
            </a:pPr>
            <a:r>
              <a:rPr lang="it-IT" b="0" dirty="0"/>
              <a:t>Depositate la copia consentita per l’OA e compilate i metadati</a:t>
            </a:r>
          </a:p>
        </p:txBody>
      </p:sp>
      <p:sp>
        <p:nvSpPr>
          <p:cNvPr id="3" name="Segnaposto testo 2">
            <a:extLst>
              <a:ext uri="{FF2B5EF4-FFF2-40B4-BE49-F238E27FC236}">
                <a16:creationId xmlns:a16="http://schemas.microsoft.com/office/drawing/2014/main" id="{1919C1CD-F9E1-4B4E-A9EB-F4F391FC860F}"/>
              </a:ext>
            </a:extLst>
          </p:cNvPr>
          <p:cNvSpPr>
            <a:spLocks noGrp="1"/>
          </p:cNvSpPr>
          <p:nvPr>
            <p:ph type="body" idx="2"/>
          </p:nvPr>
        </p:nvSpPr>
        <p:spPr/>
        <p:txBody>
          <a:bodyPr>
            <a:normAutofit fontScale="85000" lnSpcReduction="20000"/>
          </a:bodyPr>
          <a:lstStyle/>
          <a:p>
            <a:r>
              <a:rPr lang="it-IT" dirty="0"/>
              <a:t>Quando deve avvenire il deposito?</a:t>
            </a:r>
          </a:p>
        </p:txBody>
      </p:sp>
    </p:spTree>
    <p:extLst>
      <p:ext uri="{BB962C8B-B14F-4D97-AF65-F5344CB8AC3E}">
        <p14:creationId xmlns:p14="http://schemas.microsoft.com/office/powerpoint/2010/main" val="13576447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EABCD39B-BA4C-FA49-A446-4757FA8F9C2B}"/>
              </a:ext>
            </a:extLst>
          </p:cNvPr>
          <p:cNvSpPr>
            <a:spLocks noGrp="1"/>
          </p:cNvSpPr>
          <p:nvPr>
            <p:ph type="body" idx="2"/>
          </p:nvPr>
        </p:nvSpPr>
        <p:spPr/>
        <p:txBody>
          <a:bodyPr>
            <a:normAutofit fontScale="85000" lnSpcReduction="20000"/>
          </a:bodyPr>
          <a:lstStyle/>
          <a:p>
            <a:r>
              <a:rPr lang="it-IT" dirty="0"/>
              <a:t>Lo schema che vi salverà la vita</a:t>
            </a:r>
          </a:p>
        </p:txBody>
      </p:sp>
      <p:pic>
        <p:nvPicPr>
          <p:cNvPr id="5" name="Immagine 4">
            <a:extLst>
              <a:ext uri="{FF2B5EF4-FFF2-40B4-BE49-F238E27FC236}">
                <a16:creationId xmlns:a16="http://schemas.microsoft.com/office/drawing/2014/main" id="{3E0820E8-0EC4-E64D-8EE9-5C6AF46F5823}"/>
              </a:ext>
            </a:extLst>
          </p:cNvPr>
          <p:cNvPicPr>
            <a:picLocks noChangeAspect="1"/>
          </p:cNvPicPr>
          <p:nvPr/>
        </p:nvPicPr>
        <p:blipFill rotWithShape="1">
          <a:blip r:embed="rId2">
            <a:clrChange>
              <a:clrFrom>
                <a:srgbClr val="F2F2F2"/>
              </a:clrFrom>
              <a:clrTo>
                <a:srgbClr val="F2F2F2">
                  <a:alpha val="0"/>
                </a:srgbClr>
              </a:clrTo>
            </a:clrChange>
          </a:blip>
          <a:srcRect r="923" b="11904"/>
          <a:stretch/>
        </p:blipFill>
        <p:spPr>
          <a:xfrm>
            <a:off x="457201" y="1564143"/>
            <a:ext cx="14237362" cy="6943753"/>
          </a:xfrm>
          <a:prstGeom prst="rect">
            <a:avLst/>
          </a:prstGeom>
        </p:spPr>
      </p:pic>
      <p:sp>
        <p:nvSpPr>
          <p:cNvPr id="6" name="Rettangolo 5">
            <a:extLst>
              <a:ext uri="{FF2B5EF4-FFF2-40B4-BE49-F238E27FC236}">
                <a16:creationId xmlns:a16="http://schemas.microsoft.com/office/drawing/2014/main" id="{2133CD6E-EC84-8E4B-9D8D-2AA973118409}"/>
              </a:ext>
            </a:extLst>
          </p:cNvPr>
          <p:cNvSpPr/>
          <p:nvPr/>
        </p:nvSpPr>
        <p:spPr>
          <a:xfrm>
            <a:off x="233031" y="8508500"/>
            <a:ext cx="3956532" cy="400110"/>
          </a:xfrm>
          <a:prstGeom prst="rect">
            <a:avLst/>
          </a:prstGeom>
        </p:spPr>
        <p:txBody>
          <a:bodyPr wrap="none">
            <a:spAutoFit/>
          </a:bodyPr>
          <a:lstStyle/>
          <a:p>
            <a:r>
              <a:rPr lang="it-IT" sz="2000" b="1" dirty="0">
                <a:solidFill>
                  <a:srgbClr val="FF0000"/>
                </a:solidFill>
                <a:hlinkClick r:id="rId3"/>
              </a:rPr>
              <a:t>https://v2.sherpa.ac.uk/romeo/</a:t>
            </a:r>
            <a:r>
              <a:rPr lang="it-IT" sz="2000" b="1" dirty="0">
                <a:solidFill>
                  <a:srgbClr val="FF0000"/>
                </a:solidFill>
              </a:rPr>
              <a:t> </a:t>
            </a:r>
          </a:p>
        </p:txBody>
      </p:sp>
      <p:sp>
        <p:nvSpPr>
          <p:cNvPr id="2" name="Rettangolo 1">
            <a:extLst>
              <a:ext uri="{FF2B5EF4-FFF2-40B4-BE49-F238E27FC236}">
                <a16:creationId xmlns:a16="http://schemas.microsoft.com/office/drawing/2014/main" id="{003BAB76-342A-4301-B409-83CAA3ED42FD}"/>
              </a:ext>
            </a:extLst>
          </p:cNvPr>
          <p:cNvSpPr/>
          <p:nvPr/>
        </p:nvSpPr>
        <p:spPr>
          <a:xfrm>
            <a:off x="11137900" y="6400800"/>
            <a:ext cx="3556663" cy="10033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a:extLst>
              <a:ext uri="{FF2B5EF4-FFF2-40B4-BE49-F238E27FC236}">
                <a16:creationId xmlns:a16="http://schemas.microsoft.com/office/drawing/2014/main" id="{C2D2CFBC-C918-413A-A768-C4163807E8C4}"/>
              </a:ext>
            </a:extLst>
          </p:cNvPr>
          <p:cNvSpPr/>
          <p:nvPr/>
        </p:nvSpPr>
        <p:spPr>
          <a:xfrm>
            <a:off x="12103100" y="4787900"/>
            <a:ext cx="1981200" cy="1689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Immagine 6">
            <a:extLst>
              <a:ext uri="{FF2B5EF4-FFF2-40B4-BE49-F238E27FC236}">
                <a16:creationId xmlns:a16="http://schemas.microsoft.com/office/drawing/2014/main" id="{6BEFE355-9D07-47E8-B522-93D6B238B97A}"/>
              </a:ext>
            </a:extLst>
          </p:cNvPr>
          <p:cNvPicPr>
            <a:picLocks noChangeAspect="1"/>
          </p:cNvPicPr>
          <p:nvPr/>
        </p:nvPicPr>
        <p:blipFill rotWithShape="1">
          <a:blip r:embed="rId2">
            <a:clrChange>
              <a:clrFrom>
                <a:srgbClr val="F2F2F2"/>
              </a:clrFrom>
              <a:clrTo>
                <a:srgbClr val="F2F2F2">
                  <a:alpha val="0"/>
                </a:srgbClr>
              </a:clrTo>
            </a:clrChange>
          </a:blip>
          <a:srcRect l="80866" t="1" r="924" b="63772"/>
          <a:stretch/>
        </p:blipFill>
        <p:spPr>
          <a:xfrm>
            <a:off x="12103100" y="4749800"/>
            <a:ext cx="2616863" cy="2855457"/>
          </a:xfrm>
          <a:prstGeom prst="rect">
            <a:avLst/>
          </a:prstGeom>
        </p:spPr>
      </p:pic>
      <p:sp>
        <p:nvSpPr>
          <p:cNvPr id="4" name="Ovale 3">
            <a:extLst>
              <a:ext uri="{FF2B5EF4-FFF2-40B4-BE49-F238E27FC236}">
                <a16:creationId xmlns:a16="http://schemas.microsoft.com/office/drawing/2014/main" id="{E65655FE-7789-4193-ADBA-54E1D60F095F}"/>
              </a:ext>
            </a:extLst>
          </p:cNvPr>
          <p:cNvSpPr/>
          <p:nvPr/>
        </p:nvSpPr>
        <p:spPr>
          <a:xfrm>
            <a:off x="7339014" y="5155841"/>
            <a:ext cx="558800" cy="546100"/>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4" name="CasellaDiTesto 13">
            <a:extLst>
              <a:ext uri="{FF2B5EF4-FFF2-40B4-BE49-F238E27FC236}">
                <a16:creationId xmlns:a16="http://schemas.microsoft.com/office/drawing/2014/main" id="{EDB0F8DF-3979-49F9-ADA6-E77A6931D4E7}"/>
              </a:ext>
            </a:extLst>
          </p:cNvPr>
          <p:cNvSpPr txBox="1"/>
          <p:nvPr/>
        </p:nvSpPr>
        <p:spPr>
          <a:xfrm>
            <a:off x="7339014" y="4011226"/>
            <a:ext cx="1828800" cy="954107"/>
          </a:xfrm>
          <a:prstGeom prst="rect">
            <a:avLst/>
          </a:prstGeom>
          <a:noFill/>
        </p:spPr>
        <p:txBody>
          <a:bodyPr wrap="square" rtlCol="0">
            <a:spAutoFit/>
          </a:bodyPr>
          <a:lstStyle/>
          <a:p>
            <a:r>
              <a:rPr lang="it-IT" dirty="0">
                <a:solidFill>
                  <a:schemeClr val="accent6"/>
                </a:solidFill>
              </a:rPr>
              <a:t>APC non Rimborsabile in Horizon Europe per riviste ibride</a:t>
            </a:r>
          </a:p>
        </p:txBody>
      </p:sp>
      <p:sp>
        <p:nvSpPr>
          <p:cNvPr id="15" name="Ovale 14">
            <a:extLst>
              <a:ext uri="{FF2B5EF4-FFF2-40B4-BE49-F238E27FC236}">
                <a16:creationId xmlns:a16="http://schemas.microsoft.com/office/drawing/2014/main" id="{14920708-D8B4-4A29-B1CC-B9367A82595E}"/>
              </a:ext>
            </a:extLst>
          </p:cNvPr>
          <p:cNvSpPr/>
          <p:nvPr/>
        </p:nvSpPr>
        <p:spPr>
          <a:xfrm>
            <a:off x="7137400" y="2165581"/>
            <a:ext cx="558800" cy="546100"/>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6" name="CasellaDiTesto 15">
            <a:extLst>
              <a:ext uri="{FF2B5EF4-FFF2-40B4-BE49-F238E27FC236}">
                <a16:creationId xmlns:a16="http://schemas.microsoft.com/office/drawing/2014/main" id="{A6117179-4AA5-4212-A530-13FD5D9E3C3C}"/>
              </a:ext>
            </a:extLst>
          </p:cNvPr>
          <p:cNvSpPr txBox="1"/>
          <p:nvPr/>
        </p:nvSpPr>
        <p:spPr>
          <a:xfrm>
            <a:off x="6781800" y="2770004"/>
            <a:ext cx="1828800" cy="523220"/>
          </a:xfrm>
          <a:prstGeom prst="rect">
            <a:avLst/>
          </a:prstGeom>
          <a:noFill/>
        </p:spPr>
        <p:txBody>
          <a:bodyPr wrap="square" rtlCol="0">
            <a:spAutoFit/>
          </a:bodyPr>
          <a:lstStyle/>
          <a:p>
            <a:r>
              <a:rPr lang="it-IT" dirty="0">
                <a:solidFill>
                  <a:schemeClr val="accent6"/>
                </a:solidFill>
              </a:rPr>
              <a:t>Rimborsabile in Horizon Europe</a:t>
            </a:r>
          </a:p>
        </p:txBody>
      </p:sp>
    </p:spTree>
    <p:extLst>
      <p:ext uri="{BB962C8B-B14F-4D97-AF65-F5344CB8AC3E}">
        <p14:creationId xmlns:p14="http://schemas.microsoft.com/office/powerpoint/2010/main" val="319040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5" grpId="0" animBg="1"/>
      <p:bldP spid="1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49ECFAA1-7239-D549-B65F-4E25C2065B3E}"/>
              </a:ext>
            </a:extLst>
          </p:cNvPr>
          <p:cNvSpPr>
            <a:spLocks noGrp="1"/>
          </p:cNvSpPr>
          <p:nvPr>
            <p:ph type="body" idx="1"/>
          </p:nvPr>
        </p:nvSpPr>
        <p:spPr>
          <a:xfrm>
            <a:off x="723899" y="2521527"/>
            <a:ext cx="13517717" cy="5541818"/>
          </a:xfrm>
        </p:spPr>
        <p:txBody>
          <a:bodyPr>
            <a:normAutofit fontScale="85000" lnSpcReduction="20000"/>
          </a:bodyPr>
          <a:lstStyle/>
          <a:p>
            <a:pPr marL="571500" indent="-571500"/>
            <a:r>
              <a:rPr lang="it-IT" b="0" dirty="0"/>
              <a:t>Nel contratto di copyright </a:t>
            </a:r>
            <a:r>
              <a:rPr lang="it-IT" dirty="0"/>
              <a:t>siete VOI che cedete i diritti all’editore </a:t>
            </a:r>
            <a:r>
              <a:rPr lang="it-IT" b="0" dirty="0"/>
              <a:t>(i diritti d’autore nascono con l’opera e sono detenuti dall’autore per legge, in modo automatico).</a:t>
            </a:r>
          </a:p>
          <a:p>
            <a:pPr marL="571500" indent="-571500"/>
            <a:r>
              <a:rPr lang="it-IT" dirty="0"/>
              <a:t>Se</a:t>
            </a:r>
            <a:r>
              <a:rPr lang="it-IT" b="0" dirty="0"/>
              <a:t> il copyright proposto dall’editore </a:t>
            </a:r>
            <a:r>
              <a:rPr lang="it-IT" dirty="0"/>
              <a:t>viola il contratto che avete firmato con la Commissione Europea che vi finanzia</a:t>
            </a:r>
            <a:r>
              <a:rPr lang="it-IT" b="0" dirty="0"/>
              <a:t>, potete richiedere una modifica del contratto attraverso questo </a:t>
            </a:r>
            <a:r>
              <a:rPr lang="it-IT" dirty="0"/>
              <a:t>model </a:t>
            </a:r>
            <a:r>
              <a:rPr lang="it-IT" dirty="0" err="1"/>
              <a:t>amendment</a:t>
            </a:r>
            <a:r>
              <a:rPr lang="it-IT" dirty="0"/>
              <a:t> to publishing agreements</a:t>
            </a:r>
            <a:r>
              <a:rPr lang="it-IT" b="0" dirty="0"/>
              <a:t>:</a:t>
            </a:r>
          </a:p>
          <a:p>
            <a:pPr marL="0" indent="0">
              <a:buNone/>
            </a:pPr>
            <a:r>
              <a:rPr lang="it-IT" b="0" dirty="0">
                <a:hlinkClick r:id="rId2"/>
              </a:rPr>
              <a:t>https://ec.europa.eu/research/participants/data/ref/h2020/other/hi/oa-pilot/h2020-oa-guide-model-for-publishing-a_en.pdf</a:t>
            </a:r>
            <a:r>
              <a:rPr lang="it-IT" b="0" dirty="0"/>
              <a:t> </a:t>
            </a:r>
          </a:p>
        </p:txBody>
      </p:sp>
      <p:sp>
        <p:nvSpPr>
          <p:cNvPr id="5" name="Segnaposto testo 4">
            <a:extLst>
              <a:ext uri="{FF2B5EF4-FFF2-40B4-BE49-F238E27FC236}">
                <a16:creationId xmlns:a16="http://schemas.microsoft.com/office/drawing/2014/main" id="{ED043A22-26C2-8541-87E1-6239B3D70BEE}"/>
              </a:ext>
            </a:extLst>
          </p:cNvPr>
          <p:cNvSpPr>
            <a:spLocks noGrp="1"/>
          </p:cNvSpPr>
          <p:nvPr>
            <p:ph type="body" idx="2"/>
          </p:nvPr>
        </p:nvSpPr>
        <p:spPr/>
        <p:txBody>
          <a:bodyPr>
            <a:noAutofit/>
          </a:bodyPr>
          <a:lstStyle/>
          <a:p>
            <a:r>
              <a:rPr lang="it-IT" sz="4400" dirty="0"/>
              <a:t>Come faccio se la rivista mi impone un embargo?</a:t>
            </a:r>
          </a:p>
        </p:txBody>
      </p:sp>
    </p:spTree>
    <p:extLst>
      <p:ext uri="{BB962C8B-B14F-4D97-AF65-F5344CB8AC3E}">
        <p14:creationId xmlns:p14="http://schemas.microsoft.com/office/powerpoint/2010/main" val="19557389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testo 13">
            <a:extLst>
              <a:ext uri="{FF2B5EF4-FFF2-40B4-BE49-F238E27FC236}">
                <a16:creationId xmlns:a16="http://schemas.microsoft.com/office/drawing/2014/main" id="{3522FB1D-9A5C-4739-B821-F5DF57B69404}"/>
              </a:ext>
            </a:extLst>
          </p:cNvPr>
          <p:cNvSpPr>
            <a:spLocks noGrp="1"/>
          </p:cNvSpPr>
          <p:nvPr>
            <p:ph type="body" sz="quarter" idx="11"/>
          </p:nvPr>
        </p:nvSpPr>
        <p:spPr>
          <a:xfrm>
            <a:off x="723900" y="1484025"/>
            <a:ext cx="6523016" cy="6112925"/>
          </a:xfrm>
        </p:spPr>
        <p:txBody>
          <a:bodyPr>
            <a:normAutofit/>
          </a:bodyPr>
          <a:lstStyle/>
          <a:p>
            <a:pPr marL="0" indent="0">
              <a:buNone/>
            </a:pPr>
            <a:r>
              <a:rPr lang="it-IT" sz="4800" dirty="0"/>
              <a:t>Cambio di prospettiva:</a:t>
            </a:r>
          </a:p>
          <a:p>
            <a:pPr marL="0" indent="0">
              <a:buNone/>
            </a:pPr>
            <a:r>
              <a:rPr lang="it-IT" sz="3600" b="0" dirty="0"/>
              <a:t>Poiché il diritto è dell’autore che può decidere come disporne, in fase di </a:t>
            </a:r>
            <a:r>
              <a:rPr lang="it-IT" sz="3600" dirty="0"/>
              <a:t>submission</a:t>
            </a:r>
            <a:r>
              <a:rPr lang="it-IT" sz="3600" b="0" dirty="0"/>
              <a:t> si rende noto all’editore che il la versione accettata per la pubblicazione verrà rilasciato con licenza </a:t>
            </a:r>
            <a:r>
              <a:rPr lang="it-IT" sz="3600" dirty="0"/>
              <a:t>CC-BY</a:t>
            </a:r>
            <a:r>
              <a:rPr lang="it-IT" sz="3600" b="0" dirty="0"/>
              <a:t>.</a:t>
            </a:r>
          </a:p>
        </p:txBody>
      </p:sp>
      <p:sp>
        <p:nvSpPr>
          <p:cNvPr id="15" name="Segnaposto testo 14">
            <a:extLst>
              <a:ext uri="{FF2B5EF4-FFF2-40B4-BE49-F238E27FC236}">
                <a16:creationId xmlns:a16="http://schemas.microsoft.com/office/drawing/2014/main" id="{353F40FE-35BE-499F-98DB-4661F58D582A}"/>
              </a:ext>
            </a:extLst>
          </p:cNvPr>
          <p:cNvSpPr>
            <a:spLocks noGrp="1"/>
          </p:cNvSpPr>
          <p:nvPr>
            <p:ph type="body" sz="quarter" idx="21"/>
          </p:nvPr>
        </p:nvSpPr>
        <p:spPr/>
        <p:txBody>
          <a:bodyPr>
            <a:normAutofit fontScale="85000" lnSpcReduction="20000"/>
          </a:bodyPr>
          <a:lstStyle/>
          <a:p>
            <a:r>
              <a:rPr lang="it-IT" dirty="0"/>
              <a:t>Plan-S rights </a:t>
            </a:r>
            <a:r>
              <a:rPr lang="it-IT" dirty="0" err="1"/>
              <a:t>retention</a:t>
            </a:r>
            <a:r>
              <a:rPr lang="it-IT" dirty="0"/>
              <a:t> </a:t>
            </a:r>
            <a:r>
              <a:rPr lang="it-IT" dirty="0" err="1"/>
              <a:t>strategy</a:t>
            </a:r>
            <a:endParaRPr lang="it-IT" dirty="0"/>
          </a:p>
        </p:txBody>
      </p:sp>
      <p:sp>
        <p:nvSpPr>
          <p:cNvPr id="11" name="Segnaposto piè di pagina 10">
            <a:extLst>
              <a:ext uri="{FF2B5EF4-FFF2-40B4-BE49-F238E27FC236}">
                <a16:creationId xmlns:a16="http://schemas.microsoft.com/office/drawing/2014/main" id="{FBEE614E-A994-4C5F-848A-617D385FF287}"/>
              </a:ext>
            </a:extLst>
          </p:cNvPr>
          <p:cNvSpPr>
            <a:spLocks noGrp="1"/>
          </p:cNvSpPr>
          <p:nvPr>
            <p:ph type="ftr" sz="quarter" idx="18"/>
          </p:nvPr>
        </p:nvSpPr>
        <p:spPr/>
        <p:txBody>
          <a:bodyPr/>
          <a:lstStyle/>
          <a:p>
            <a:endParaRPr lang="it-IT" sz="1000" dirty="0"/>
          </a:p>
        </p:txBody>
      </p:sp>
      <p:sp>
        <p:nvSpPr>
          <p:cNvPr id="16" name="Rettangolo con angoli arrotondati 15">
            <a:extLst>
              <a:ext uri="{FF2B5EF4-FFF2-40B4-BE49-F238E27FC236}">
                <a16:creationId xmlns:a16="http://schemas.microsoft.com/office/drawing/2014/main" id="{53EFAA7A-4FE8-4355-A111-454B3B386693}"/>
              </a:ext>
            </a:extLst>
          </p:cNvPr>
          <p:cNvSpPr/>
          <p:nvPr/>
        </p:nvSpPr>
        <p:spPr>
          <a:xfrm>
            <a:off x="-3744192" y="6380923"/>
            <a:ext cx="18670772" cy="1693299"/>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algn="r" defTabSz="547687" hangingPunct="0">
              <a:buClrTx/>
            </a:pPr>
            <a:r>
              <a:rPr lang="en-US" sz="3600" spc="-151" dirty="0">
                <a:solidFill>
                  <a:schemeClr val="bg1"/>
                </a:solidFill>
                <a:latin typeface="Helvetica" charset="0"/>
                <a:cs typeface="Helvetica" charset="0"/>
                <a:sym typeface="Helvetica Light"/>
              </a:rPr>
              <a:t>all research articles which arise from funding from a </a:t>
            </a:r>
            <a:r>
              <a:rPr lang="en-US" sz="3600" spc="-151" dirty="0" err="1">
                <a:solidFill>
                  <a:schemeClr val="bg1"/>
                </a:solidFill>
                <a:latin typeface="Helvetica" charset="0"/>
                <a:cs typeface="Helvetica" charset="0"/>
                <a:sym typeface="Helvetica Light"/>
              </a:rPr>
              <a:t>cOAlition</a:t>
            </a:r>
            <a:r>
              <a:rPr lang="en-US" sz="3600" spc="-151" dirty="0">
                <a:solidFill>
                  <a:schemeClr val="bg1"/>
                </a:solidFill>
                <a:latin typeface="Helvetica" charset="0"/>
                <a:cs typeface="Helvetica" charset="0"/>
                <a:sym typeface="Helvetica Light"/>
              </a:rPr>
              <a:t> S </a:t>
            </a:r>
            <a:r>
              <a:rPr lang="en-US" sz="3600" spc="-151" dirty="0" err="1">
                <a:solidFill>
                  <a:schemeClr val="bg1"/>
                </a:solidFill>
                <a:latin typeface="Helvetica" charset="0"/>
                <a:cs typeface="Helvetica" charset="0"/>
                <a:sym typeface="Helvetica Light"/>
              </a:rPr>
              <a:t>Organisation</a:t>
            </a:r>
            <a:r>
              <a:rPr lang="en-US" sz="3600" spc="-151" dirty="0">
                <a:solidFill>
                  <a:schemeClr val="bg1"/>
                </a:solidFill>
                <a:latin typeface="Helvetica" charset="0"/>
                <a:cs typeface="Helvetica" charset="0"/>
                <a:sym typeface="Helvetica Light"/>
              </a:rPr>
              <a:t> </a:t>
            </a:r>
            <a:br>
              <a:rPr lang="en-US" sz="3600" spc="-151" dirty="0">
                <a:solidFill>
                  <a:schemeClr val="bg1"/>
                </a:solidFill>
                <a:latin typeface="Helvetica" charset="0"/>
                <a:cs typeface="Helvetica" charset="0"/>
                <a:sym typeface="Helvetica Light"/>
              </a:rPr>
            </a:br>
            <a:r>
              <a:rPr lang="en-US" sz="3600" spc="-151" dirty="0">
                <a:solidFill>
                  <a:schemeClr val="bg1"/>
                </a:solidFill>
                <a:latin typeface="Helvetica" charset="0"/>
                <a:cs typeface="Helvetica" charset="0"/>
                <a:sym typeface="Helvetica Light"/>
              </a:rPr>
              <a:t>must be licensed CC BY before they are submitted to a journal for publication.</a:t>
            </a:r>
            <a:endParaRPr lang="it-IT" sz="3600" spc="-151" dirty="0">
              <a:solidFill>
                <a:schemeClr val="bg1"/>
              </a:solidFill>
              <a:latin typeface="Helvetica" charset="0"/>
              <a:cs typeface="Helvetica" charset="0"/>
              <a:sym typeface="Helvetica Light"/>
            </a:endParaRPr>
          </a:p>
        </p:txBody>
      </p:sp>
      <p:pic>
        <p:nvPicPr>
          <p:cNvPr id="19" name="Immagine 18">
            <a:extLst>
              <a:ext uri="{FF2B5EF4-FFF2-40B4-BE49-F238E27FC236}">
                <a16:creationId xmlns:a16="http://schemas.microsoft.com/office/drawing/2014/main" id="{6744E92E-E849-4554-8471-D388B472C0D7}"/>
              </a:ext>
            </a:extLst>
          </p:cNvPr>
          <p:cNvPicPr>
            <a:picLocks noChangeAspect="1"/>
          </p:cNvPicPr>
          <p:nvPr/>
        </p:nvPicPr>
        <p:blipFill rotWithShape="1">
          <a:blip r:embed="rId2"/>
          <a:srcRect l="1636" t="149" b="-1"/>
          <a:stretch/>
        </p:blipFill>
        <p:spPr>
          <a:xfrm>
            <a:off x="8616207" y="1637892"/>
            <a:ext cx="5823091" cy="4449978"/>
          </a:xfrm>
          <a:prstGeom prst="rect">
            <a:avLst/>
          </a:prstGeom>
          <a:ln>
            <a:noFill/>
          </a:ln>
          <a:effectLst>
            <a:outerShdw blurRad="292100" dist="139700" dir="2700000" algn="tl" rotWithShape="0">
              <a:srgbClr val="333333">
                <a:alpha val="65000"/>
              </a:srgbClr>
            </a:outerShdw>
          </a:effectLst>
        </p:spPr>
      </p:pic>
      <p:sp>
        <p:nvSpPr>
          <p:cNvPr id="2" name="Rettangolo 1">
            <a:extLst>
              <a:ext uri="{FF2B5EF4-FFF2-40B4-BE49-F238E27FC236}">
                <a16:creationId xmlns:a16="http://schemas.microsoft.com/office/drawing/2014/main" id="{A7F12E34-4A60-44D6-A58B-C03998D5DDAF}"/>
              </a:ext>
            </a:extLst>
          </p:cNvPr>
          <p:cNvSpPr/>
          <p:nvPr/>
        </p:nvSpPr>
        <p:spPr>
          <a:xfrm>
            <a:off x="5057400" y="8444012"/>
            <a:ext cx="4312399" cy="307777"/>
          </a:xfrm>
          <a:prstGeom prst="rect">
            <a:avLst/>
          </a:prstGeom>
        </p:spPr>
        <p:txBody>
          <a:bodyPr wrap="none">
            <a:spAutoFit/>
          </a:bodyPr>
          <a:lstStyle/>
          <a:p>
            <a:r>
              <a:rPr lang="it-IT" dirty="0">
                <a:hlinkClick r:id="rId3"/>
              </a:rPr>
              <a:t>https://www.coalition-s.org/rights-retention-strategy/</a:t>
            </a:r>
            <a:r>
              <a:rPr lang="it-IT" dirty="0"/>
              <a:t> </a:t>
            </a:r>
          </a:p>
        </p:txBody>
      </p:sp>
    </p:spTree>
    <p:extLst>
      <p:ext uri="{BB962C8B-B14F-4D97-AF65-F5344CB8AC3E}">
        <p14:creationId xmlns:p14="http://schemas.microsoft.com/office/powerpoint/2010/main" val="2786436022"/>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2FCDE6C5-F464-42BD-B3F1-FE13B3FE5F1F}"/>
              </a:ext>
            </a:extLst>
          </p:cNvPr>
          <p:cNvSpPr>
            <a:spLocks noGrp="1"/>
          </p:cNvSpPr>
          <p:nvPr>
            <p:ph type="body" sz="quarter" idx="11"/>
          </p:nvPr>
        </p:nvSpPr>
        <p:spPr/>
        <p:txBody>
          <a:bodyPr>
            <a:normAutofit fontScale="85000" lnSpcReduction="10000"/>
          </a:bodyPr>
          <a:lstStyle/>
          <a:p>
            <a:r>
              <a:rPr lang="it-IT" b="0" dirty="0"/>
              <a:t>La licenza CC-BY con cui rilasciate il </a:t>
            </a:r>
            <a:r>
              <a:rPr lang="it-IT" b="0" dirty="0" err="1"/>
              <a:t>pre-print</a:t>
            </a:r>
            <a:r>
              <a:rPr lang="it-IT" b="0" dirty="0"/>
              <a:t> e il post-</a:t>
            </a:r>
            <a:r>
              <a:rPr lang="it-IT" b="0" dirty="0" err="1"/>
              <a:t>print</a:t>
            </a:r>
            <a:r>
              <a:rPr lang="it-IT" b="0" dirty="0"/>
              <a:t> assume una </a:t>
            </a:r>
            <a:r>
              <a:rPr lang="it-IT" dirty="0"/>
              <a:t>precedenza legale </a:t>
            </a:r>
            <a:r>
              <a:rPr lang="it-IT" b="0" dirty="0"/>
              <a:t>su qualsiasi copyright transfer agreement che viene firmato successivamente.</a:t>
            </a:r>
          </a:p>
          <a:p>
            <a:r>
              <a:rPr lang="it-IT" b="0" dirty="0"/>
              <a:t>Questo può essere fatto perché </a:t>
            </a:r>
            <a:r>
              <a:rPr lang="it-IT" dirty="0"/>
              <a:t>i finanziatori </a:t>
            </a:r>
            <a:r>
              <a:rPr lang="it-IT" b="0" dirty="0"/>
              <a:t>che sostengono Plan-S </a:t>
            </a:r>
            <a:r>
              <a:rPr lang="it-IT" dirty="0"/>
              <a:t>hanno modificano i propri contratti </a:t>
            </a:r>
            <a:r>
              <a:rPr lang="it-IT" b="0" dirty="0"/>
              <a:t>(grant conditions) per indicare che a tutti i risultati ottenuti (anche in parte) dai progetti vengono rilasciati con una specifica licenza (</a:t>
            </a:r>
            <a:r>
              <a:rPr lang="it-IT" dirty="0"/>
              <a:t>CC-BY</a:t>
            </a:r>
            <a:r>
              <a:rPr lang="it-IT" b="0" dirty="0"/>
              <a:t>, o CC-BY-ND in alcuni casi specifici)</a:t>
            </a:r>
          </a:p>
          <a:p>
            <a:r>
              <a:rPr lang="it-IT" b="0" dirty="0"/>
              <a:t>I </a:t>
            </a:r>
            <a:r>
              <a:rPr lang="it-IT" dirty="0"/>
              <a:t>beneficiari </a:t>
            </a:r>
            <a:r>
              <a:rPr lang="it-IT" b="0" dirty="0"/>
              <a:t>devono specificare in fase di submission che l’articolo viene rilasciato con la licenza indicata dall’ente finanziatore</a:t>
            </a:r>
          </a:p>
        </p:txBody>
      </p:sp>
      <p:sp>
        <p:nvSpPr>
          <p:cNvPr id="3" name="Segnaposto testo 2">
            <a:extLst>
              <a:ext uri="{FF2B5EF4-FFF2-40B4-BE49-F238E27FC236}">
                <a16:creationId xmlns:a16="http://schemas.microsoft.com/office/drawing/2014/main" id="{3DFB51CA-DE87-4C4B-8B29-988E7607E300}"/>
              </a:ext>
            </a:extLst>
          </p:cNvPr>
          <p:cNvSpPr>
            <a:spLocks noGrp="1"/>
          </p:cNvSpPr>
          <p:nvPr>
            <p:ph type="body" sz="quarter" idx="21"/>
          </p:nvPr>
        </p:nvSpPr>
        <p:spPr/>
        <p:txBody>
          <a:bodyPr>
            <a:normAutofit fontScale="85000" lnSpcReduction="20000"/>
          </a:bodyPr>
          <a:lstStyle/>
          <a:p>
            <a:r>
              <a:rPr lang="it-IT" dirty="0"/>
              <a:t>Plan-S right </a:t>
            </a:r>
            <a:r>
              <a:rPr lang="it-IT" dirty="0" err="1"/>
              <a:t>retention</a:t>
            </a:r>
            <a:r>
              <a:rPr lang="it-IT" dirty="0"/>
              <a:t> </a:t>
            </a:r>
            <a:r>
              <a:rPr lang="it-IT" dirty="0" err="1"/>
              <a:t>strategy</a:t>
            </a:r>
            <a:endParaRPr lang="it-IT" dirty="0"/>
          </a:p>
        </p:txBody>
      </p:sp>
      <p:sp>
        <p:nvSpPr>
          <p:cNvPr id="5" name="Rettangolo 4">
            <a:extLst>
              <a:ext uri="{FF2B5EF4-FFF2-40B4-BE49-F238E27FC236}">
                <a16:creationId xmlns:a16="http://schemas.microsoft.com/office/drawing/2014/main" id="{82F5739D-B64B-4D1F-8F8B-A024485BDCE4}"/>
              </a:ext>
            </a:extLst>
          </p:cNvPr>
          <p:cNvSpPr/>
          <p:nvPr/>
        </p:nvSpPr>
        <p:spPr>
          <a:xfrm>
            <a:off x="4981832" y="8149432"/>
            <a:ext cx="10281982" cy="523220"/>
          </a:xfrm>
          <a:prstGeom prst="rect">
            <a:avLst/>
          </a:prstGeom>
        </p:spPr>
        <p:txBody>
          <a:bodyPr wrap="none">
            <a:spAutoFit/>
          </a:bodyPr>
          <a:lstStyle/>
          <a:p>
            <a:r>
              <a:rPr lang="it-IT" dirty="0" err="1"/>
              <a:t>Rooryck</a:t>
            </a:r>
            <a:r>
              <a:rPr lang="it-IT" dirty="0"/>
              <a:t>, Johan, </a:t>
            </a:r>
            <a:r>
              <a:rPr lang="it-IT" dirty="0" err="1"/>
              <a:t>Rumsey</a:t>
            </a:r>
            <a:r>
              <a:rPr lang="it-IT" dirty="0"/>
              <a:t>, Sally, Lopez de San Roman, Alea, </a:t>
            </a:r>
            <a:r>
              <a:rPr lang="it-IT" dirty="0" err="1"/>
              <a:t>Brennan</a:t>
            </a:r>
            <a:r>
              <a:rPr lang="it-IT" dirty="0"/>
              <a:t>, </a:t>
            </a:r>
            <a:r>
              <a:rPr lang="it-IT" dirty="0" err="1"/>
              <a:t>Niam</a:t>
            </a:r>
            <a:r>
              <a:rPr lang="it-IT" dirty="0"/>
              <a:t>, </a:t>
            </a:r>
            <a:r>
              <a:rPr lang="it-IT" dirty="0" err="1"/>
              <a:t>Reilly</a:t>
            </a:r>
            <a:r>
              <a:rPr lang="it-IT" dirty="0"/>
              <a:t>, Susan, </a:t>
            </a:r>
            <a:r>
              <a:rPr lang="it-IT" dirty="0" err="1"/>
              <a:t>Schalken</a:t>
            </a:r>
            <a:r>
              <a:rPr lang="it-IT" dirty="0"/>
              <a:t>, </a:t>
            </a:r>
            <a:r>
              <a:rPr lang="it-IT" dirty="0" err="1"/>
              <a:t>Arjan</a:t>
            </a:r>
            <a:r>
              <a:rPr lang="it-IT" dirty="0"/>
              <a:t>, &amp; </a:t>
            </a:r>
            <a:r>
              <a:rPr lang="it-IT" dirty="0" err="1"/>
              <a:t>Vezina</a:t>
            </a:r>
            <a:r>
              <a:rPr lang="it-IT" dirty="0"/>
              <a:t>, Brigitte.</a:t>
            </a:r>
            <a:br>
              <a:rPr lang="it-IT" dirty="0"/>
            </a:br>
            <a:r>
              <a:rPr lang="it-IT" dirty="0"/>
              <a:t> (2021, March). International and </a:t>
            </a:r>
            <a:r>
              <a:rPr lang="it-IT" dirty="0" err="1"/>
              <a:t>national</a:t>
            </a:r>
            <a:r>
              <a:rPr lang="it-IT" dirty="0"/>
              <a:t> copyright policy action for OA. </a:t>
            </a:r>
            <a:r>
              <a:rPr lang="it-IT" dirty="0" err="1"/>
              <a:t>Zenodo</a:t>
            </a:r>
            <a:r>
              <a:rPr lang="it-IT" dirty="0"/>
              <a:t>. </a:t>
            </a:r>
            <a:r>
              <a:rPr lang="it-IT" dirty="0">
                <a:hlinkClick r:id="rId2"/>
              </a:rPr>
              <a:t>http://doi.org/10.5281/zenodo.4600688</a:t>
            </a:r>
            <a:r>
              <a:rPr lang="it-IT" dirty="0"/>
              <a:t> </a:t>
            </a:r>
          </a:p>
        </p:txBody>
      </p:sp>
    </p:spTree>
    <p:extLst>
      <p:ext uri="{BB962C8B-B14F-4D97-AF65-F5344CB8AC3E}">
        <p14:creationId xmlns:p14="http://schemas.microsoft.com/office/powerpoint/2010/main" val="3524720608"/>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A55040D-C774-48E8-9F5F-003705D56BC8}"/>
              </a:ext>
            </a:extLst>
          </p:cNvPr>
          <p:cNvSpPr>
            <a:spLocks noGrp="1"/>
          </p:cNvSpPr>
          <p:nvPr>
            <p:ph type="body" sz="quarter" idx="11"/>
          </p:nvPr>
        </p:nvSpPr>
        <p:spPr/>
        <p:txBody>
          <a:bodyPr>
            <a:normAutofit fontScale="85000" lnSpcReduction="10000"/>
          </a:bodyPr>
          <a:lstStyle/>
          <a:p>
            <a:r>
              <a:rPr lang="en-US" b="0" dirty="0" err="1"/>
              <a:t>Inserire</a:t>
            </a:r>
            <a:r>
              <a:rPr lang="en-US" b="0" dirty="0"/>
              <a:t> </a:t>
            </a:r>
            <a:r>
              <a:rPr lang="en-US" b="0" dirty="0" err="1"/>
              <a:t>nella</a:t>
            </a:r>
            <a:r>
              <a:rPr lang="en-US" b="0" dirty="0"/>
              <a:t> </a:t>
            </a:r>
            <a:r>
              <a:rPr lang="en-US" b="0" dirty="0" err="1"/>
              <a:t>lettera</a:t>
            </a:r>
            <a:r>
              <a:rPr lang="en-US" b="0" dirty="0"/>
              <a:t> di submission (cover letter) o </a:t>
            </a:r>
            <a:r>
              <a:rPr lang="en-US" b="0" dirty="0" err="1"/>
              <a:t>nell’acknowledgement</a:t>
            </a:r>
            <a:r>
              <a:rPr lang="en-US" b="0" dirty="0"/>
              <a:t> </a:t>
            </a:r>
            <a:r>
              <a:rPr lang="en-US" b="0" dirty="0" err="1"/>
              <a:t>all’interno</a:t>
            </a:r>
            <a:r>
              <a:rPr lang="en-US" b="0" dirty="0"/>
              <a:t> </a:t>
            </a:r>
            <a:r>
              <a:rPr lang="en-US" b="0" dirty="0" err="1"/>
              <a:t>dell’articolo</a:t>
            </a:r>
            <a:r>
              <a:rPr lang="en-US" b="0" dirty="0"/>
              <a:t> la </a:t>
            </a:r>
            <a:r>
              <a:rPr lang="en-US" b="0" dirty="0" err="1"/>
              <a:t>seguente</a:t>
            </a:r>
            <a:r>
              <a:rPr lang="en-US" b="0" dirty="0"/>
              <a:t> </a:t>
            </a:r>
            <a:r>
              <a:rPr lang="en-US" b="0" dirty="0" err="1"/>
              <a:t>frase</a:t>
            </a:r>
            <a:r>
              <a:rPr lang="en-US" b="0" dirty="0"/>
              <a:t> o una </a:t>
            </a:r>
            <a:r>
              <a:rPr lang="en-US" b="0" dirty="0" err="1"/>
              <a:t>sua</a:t>
            </a:r>
            <a:r>
              <a:rPr lang="en-US" b="0" dirty="0"/>
              <a:t> </a:t>
            </a:r>
            <a:r>
              <a:rPr lang="en-US" b="0" dirty="0" err="1"/>
              <a:t>variante</a:t>
            </a:r>
            <a:r>
              <a:rPr lang="en-US" b="0" dirty="0"/>
              <a:t> in </a:t>
            </a:r>
            <a:r>
              <a:rPr lang="en-US" b="0" dirty="0" err="1"/>
              <a:t>altra</a:t>
            </a:r>
            <a:r>
              <a:rPr lang="en-US" b="0" dirty="0"/>
              <a:t> lingua: </a:t>
            </a:r>
          </a:p>
          <a:p>
            <a:pPr marL="0" indent="0">
              <a:buNone/>
            </a:pPr>
            <a:r>
              <a:rPr lang="en-US" b="0" i="1" dirty="0"/>
              <a:t>“This research was funded in whole or in part by the [</a:t>
            </a:r>
            <a:r>
              <a:rPr lang="en-US" b="0" i="1" dirty="0" err="1"/>
              <a:t>Organisation</a:t>
            </a:r>
            <a:r>
              <a:rPr lang="en-US" b="0" i="1" dirty="0"/>
              <a:t> name] [Grant number]. A CC BY or equivalent </a:t>
            </a:r>
            <a:r>
              <a:rPr lang="en-US" b="0" i="1" dirty="0" err="1"/>
              <a:t>licence</a:t>
            </a:r>
            <a:r>
              <a:rPr lang="en-US" b="0" i="1" dirty="0"/>
              <a:t> is applied to [the AAM / the </a:t>
            </a:r>
            <a:r>
              <a:rPr lang="en-US" b="0" i="1" dirty="0" err="1"/>
              <a:t>VoR</a:t>
            </a:r>
            <a:r>
              <a:rPr lang="en-US" b="0" i="1" dirty="0"/>
              <a:t>] arising from this submission, in accordance with the grant’s open access conditions” </a:t>
            </a:r>
          </a:p>
          <a:p>
            <a:r>
              <a:rPr lang="en-US" b="0" dirty="0"/>
              <a:t>Al </a:t>
            </a:r>
            <a:r>
              <a:rPr lang="en-US" b="0" dirty="0" err="1"/>
              <a:t>momento</a:t>
            </a:r>
            <a:r>
              <a:rPr lang="en-US" b="0" dirty="0"/>
              <a:t> </a:t>
            </a:r>
            <a:r>
              <a:rPr lang="en-US" b="0" dirty="0" err="1"/>
              <a:t>della</a:t>
            </a:r>
            <a:r>
              <a:rPr lang="en-US" b="0" dirty="0"/>
              <a:t> </a:t>
            </a:r>
            <a:r>
              <a:rPr lang="en-US" b="0" dirty="0" err="1"/>
              <a:t>pubblicazione</a:t>
            </a:r>
            <a:r>
              <a:rPr lang="en-US" b="0" dirty="0"/>
              <a:t>, </a:t>
            </a:r>
            <a:r>
              <a:rPr lang="en-US" b="0" dirty="0" err="1"/>
              <a:t>l’autore</a:t>
            </a:r>
            <a:r>
              <a:rPr lang="en-US" b="0" dirty="0"/>
              <a:t> </a:t>
            </a:r>
            <a:r>
              <a:rPr lang="en-US" b="0" dirty="0" err="1"/>
              <a:t>può</a:t>
            </a:r>
            <a:r>
              <a:rPr lang="en-US" b="0" dirty="0"/>
              <a:t> </a:t>
            </a:r>
            <a:r>
              <a:rPr lang="en-US" b="0" dirty="0" err="1"/>
              <a:t>depositare</a:t>
            </a:r>
            <a:r>
              <a:rPr lang="en-US" b="0" dirty="0"/>
              <a:t> la </a:t>
            </a:r>
            <a:r>
              <a:rPr lang="en-US" b="0" dirty="0" err="1"/>
              <a:t>versione</a:t>
            </a:r>
            <a:r>
              <a:rPr lang="en-US" b="0" dirty="0"/>
              <a:t> </a:t>
            </a:r>
            <a:r>
              <a:rPr lang="en-US" b="0" dirty="0" err="1"/>
              <a:t>consentita</a:t>
            </a:r>
            <a:r>
              <a:rPr lang="en-US" b="0" dirty="0"/>
              <a:t> [post-print o </a:t>
            </a:r>
            <a:r>
              <a:rPr lang="en-US" b="0" dirty="0" err="1"/>
              <a:t>VoR</a:t>
            </a:r>
            <a:r>
              <a:rPr lang="en-US" b="0" dirty="0"/>
              <a:t>] </a:t>
            </a:r>
            <a:r>
              <a:rPr lang="en-US" b="0" dirty="0" err="1"/>
              <a:t>nel</a:t>
            </a:r>
            <a:r>
              <a:rPr lang="en-US" b="0" dirty="0"/>
              <a:t> repository </a:t>
            </a:r>
            <a:r>
              <a:rPr lang="en-US" b="0" dirty="0" err="1"/>
              <a:t>scelto</a:t>
            </a:r>
            <a:r>
              <a:rPr lang="en-US" b="0" dirty="0"/>
              <a:t>, senza embargo, e con la </a:t>
            </a:r>
            <a:r>
              <a:rPr lang="en-US" b="0" dirty="0" err="1"/>
              <a:t>licenza</a:t>
            </a:r>
            <a:r>
              <a:rPr lang="en-US" b="0" dirty="0"/>
              <a:t> CC-BY </a:t>
            </a:r>
            <a:endParaRPr lang="it-IT" b="0" dirty="0"/>
          </a:p>
        </p:txBody>
      </p:sp>
      <p:sp>
        <p:nvSpPr>
          <p:cNvPr id="3" name="Segnaposto testo 2">
            <a:extLst>
              <a:ext uri="{FF2B5EF4-FFF2-40B4-BE49-F238E27FC236}">
                <a16:creationId xmlns:a16="http://schemas.microsoft.com/office/drawing/2014/main" id="{92BB3A90-DD72-4AED-90B5-9559E1481824}"/>
              </a:ext>
            </a:extLst>
          </p:cNvPr>
          <p:cNvSpPr>
            <a:spLocks noGrp="1"/>
          </p:cNvSpPr>
          <p:nvPr>
            <p:ph type="body" sz="quarter" idx="21"/>
          </p:nvPr>
        </p:nvSpPr>
        <p:spPr>
          <a:xfrm>
            <a:off x="711200" y="338669"/>
            <a:ext cx="14820900" cy="1145359"/>
          </a:xfrm>
        </p:spPr>
        <p:txBody>
          <a:bodyPr>
            <a:normAutofit/>
          </a:bodyPr>
          <a:lstStyle/>
          <a:p>
            <a:r>
              <a:rPr lang="it-IT" sz="4000" dirty="0"/>
              <a:t>Passaggi da parte del beneficiario di un finanziatore di </a:t>
            </a:r>
            <a:r>
              <a:rPr lang="it-IT" sz="4000" dirty="0" err="1"/>
              <a:t>cOAlition</a:t>
            </a:r>
            <a:r>
              <a:rPr lang="it-IT" sz="4000" dirty="0"/>
              <a:t> S</a:t>
            </a:r>
          </a:p>
        </p:txBody>
      </p:sp>
      <p:sp>
        <p:nvSpPr>
          <p:cNvPr id="5" name="Rettangolo 4">
            <a:extLst>
              <a:ext uri="{FF2B5EF4-FFF2-40B4-BE49-F238E27FC236}">
                <a16:creationId xmlns:a16="http://schemas.microsoft.com/office/drawing/2014/main" id="{455C8DAA-6C12-4F23-866C-E7608CA70056}"/>
              </a:ext>
            </a:extLst>
          </p:cNvPr>
          <p:cNvSpPr/>
          <p:nvPr/>
        </p:nvSpPr>
        <p:spPr>
          <a:xfrm>
            <a:off x="4981832" y="8149432"/>
            <a:ext cx="10281982" cy="523220"/>
          </a:xfrm>
          <a:prstGeom prst="rect">
            <a:avLst/>
          </a:prstGeom>
        </p:spPr>
        <p:txBody>
          <a:bodyPr wrap="none">
            <a:spAutoFit/>
          </a:bodyPr>
          <a:lstStyle/>
          <a:p>
            <a:r>
              <a:rPr lang="it-IT" dirty="0" err="1"/>
              <a:t>Rooryck</a:t>
            </a:r>
            <a:r>
              <a:rPr lang="it-IT" dirty="0"/>
              <a:t>, Johan, </a:t>
            </a:r>
            <a:r>
              <a:rPr lang="it-IT" dirty="0" err="1"/>
              <a:t>Rumsey</a:t>
            </a:r>
            <a:r>
              <a:rPr lang="it-IT" dirty="0"/>
              <a:t>, Sally, Lopez de San Roman, Alea, </a:t>
            </a:r>
            <a:r>
              <a:rPr lang="it-IT" dirty="0" err="1"/>
              <a:t>Brennan</a:t>
            </a:r>
            <a:r>
              <a:rPr lang="it-IT" dirty="0"/>
              <a:t>, </a:t>
            </a:r>
            <a:r>
              <a:rPr lang="it-IT" dirty="0" err="1"/>
              <a:t>Niam</a:t>
            </a:r>
            <a:r>
              <a:rPr lang="it-IT" dirty="0"/>
              <a:t>, </a:t>
            </a:r>
            <a:r>
              <a:rPr lang="it-IT" dirty="0" err="1"/>
              <a:t>Reilly</a:t>
            </a:r>
            <a:r>
              <a:rPr lang="it-IT" dirty="0"/>
              <a:t>, Susan, </a:t>
            </a:r>
            <a:r>
              <a:rPr lang="it-IT" dirty="0" err="1"/>
              <a:t>Schalken</a:t>
            </a:r>
            <a:r>
              <a:rPr lang="it-IT" dirty="0"/>
              <a:t>, </a:t>
            </a:r>
            <a:r>
              <a:rPr lang="it-IT" dirty="0" err="1"/>
              <a:t>Arjan</a:t>
            </a:r>
            <a:r>
              <a:rPr lang="it-IT" dirty="0"/>
              <a:t>, &amp; </a:t>
            </a:r>
            <a:r>
              <a:rPr lang="it-IT" dirty="0" err="1"/>
              <a:t>Vezina</a:t>
            </a:r>
            <a:r>
              <a:rPr lang="it-IT" dirty="0"/>
              <a:t>, Brigitte.</a:t>
            </a:r>
            <a:br>
              <a:rPr lang="it-IT" dirty="0"/>
            </a:br>
            <a:r>
              <a:rPr lang="it-IT" dirty="0"/>
              <a:t> (2021, March). International and </a:t>
            </a:r>
            <a:r>
              <a:rPr lang="it-IT" dirty="0" err="1"/>
              <a:t>national</a:t>
            </a:r>
            <a:r>
              <a:rPr lang="it-IT" dirty="0"/>
              <a:t> copyright policy action for OA. </a:t>
            </a:r>
            <a:r>
              <a:rPr lang="it-IT" dirty="0" err="1"/>
              <a:t>Zenodo</a:t>
            </a:r>
            <a:r>
              <a:rPr lang="it-IT" dirty="0"/>
              <a:t>. </a:t>
            </a:r>
            <a:r>
              <a:rPr lang="it-IT" dirty="0">
                <a:hlinkClick r:id="rId2"/>
              </a:rPr>
              <a:t>http://doi.org/10.5281/zenodo.4600688</a:t>
            </a:r>
            <a:r>
              <a:rPr lang="it-IT" dirty="0"/>
              <a:t> </a:t>
            </a:r>
          </a:p>
        </p:txBody>
      </p:sp>
    </p:spTree>
    <p:extLst>
      <p:ext uri="{BB962C8B-B14F-4D97-AF65-F5344CB8AC3E}">
        <p14:creationId xmlns:p14="http://schemas.microsoft.com/office/powerpoint/2010/main" val="226507853"/>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253D16F2-3923-8E42-96D4-969659EF7406}"/>
              </a:ext>
            </a:extLst>
          </p:cNvPr>
          <p:cNvSpPr>
            <a:spLocks noGrp="1"/>
          </p:cNvSpPr>
          <p:nvPr>
            <p:ph type="body" idx="1"/>
          </p:nvPr>
        </p:nvSpPr>
        <p:spPr>
          <a:xfrm>
            <a:off x="711200" y="2000860"/>
            <a:ext cx="13517717" cy="6112925"/>
          </a:xfrm>
        </p:spPr>
        <p:txBody>
          <a:bodyPr>
            <a:normAutofit fontScale="85000" lnSpcReduction="10000"/>
          </a:bodyPr>
          <a:lstStyle/>
          <a:p>
            <a:pPr marL="0" indent="0">
              <a:buNone/>
            </a:pPr>
            <a:endParaRPr lang="it-IT" dirty="0"/>
          </a:p>
          <a:p>
            <a:pPr marL="571500" indent="-571500"/>
            <a:r>
              <a:rPr lang="it-IT" dirty="0"/>
              <a:t>No </a:t>
            </a:r>
            <a:r>
              <a:rPr lang="it-IT" b="0" dirty="0"/>
              <a:t>se la rivista è di tipo </a:t>
            </a:r>
            <a:r>
              <a:rPr lang="it-IT" dirty="0"/>
              <a:t>ibrido</a:t>
            </a:r>
            <a:r>
              <a:rPr lang="it-IT" b="0" dirty="0"/>
              <a:t> (rivista ad abbonamento che chiede una APC per aprire in OA un determinato articolo)</a:t>
            </a:r>
          </a:p>
          <a:p>
            <a:pPr marL="571500" indent="-571500"/>
            <a:endParaRPr lang="it-IT" dirty="0"/>
          </a:p>
          <a:p>
            <a:pPr marL="571500" indent="-571500"/>
            <a:r>
              <a:rPr lang="it-IT" dirty="0"/>
              <a:t>Sì </a:t>
            </a:r>
            <a:r>
              <a:rPr lang="it-IT" b="0" dirty="0"/>
              <a:t>se le APC derivanti dalla scelta di una rivista di tipo </a:t>
            </a:r>
            <a:r>
              <a:rPr lang="it-IT" dirty="0"/>
              <a:t>Gold Open Access. </a:t>
            </a:r>
            <a:r>
              <a:rPr lang="it-IT" b="0" dirty="0"/>
              <a:t>Il rimborso può essere chiesto </a:t>
            </a:r>
            <a:r>
              <a:rPr lang="it-IT" dirty="0"/>
              <a:t>solo se </a:t>
            </a:r>
          </a:p>
          <a:p>
            <a:pPr marL="1028700" lvl="1" indent="-571500"/>
            <a:r>
              <a:rPr lang="it-IT" b="0" dirty="0"/>
              <a:t>la fattura è precedente alla fine del progetto </a:t>
            </a:r>
            <a:endParaRPr lang="it-IT" dirty="0"/>
          </a:p>
          <a:p>
            <a:pPr marL="1028700" lvl="1" indent="-571500"/>
            <a:r>
              <a:rPr lang="it-IT" b="0" dirty="0"/>
              <a:t>l’articolo contiene l’</a:t>
            </a:r>
            <a:r>
              <a:rPr lang="it-IT" b="0" dirty="0" err="1"/>
              <a:t>acknowledgement</a:t>
            </a:r>
            <a:r>
              <a:rPr lang="it-IT" b="0" dirty="0"/>
              <a:t> al </a:t>
            </a:r>
            <a:r>
              <a:rPr lang="it-IT" b="0" dirty="0" err="1"/>
              <a:t>grant</a:t>
            </a:r>
            <a:r>
              <a:rPr lang="it-IT" b="0" dirty="0"/>
              <a:t> </a:t>
            </a:r>
          </a:p>
          <a:p>
            <a:pPr marL="1028700" lvl="1" indent="-571500"/>
            <a:r>
              <a:rPr lang="it-IT" dirty="0"/>
              <a:t>avete indicato i costi nel budget del progetto</a:t>
            </a:r>
            <a:endParaRPr lang="it-IT" b="0" dirty="0"/>
          </a:p>
        </p:txBody>
      </p:sp>
      <p:sp>
        <p:nvSpPr>
          <p:cNvPr id="3" name="Segnaposto testo 2">
            <a:extLst>
              <a:ext uri="{FF2B5EF4-FFF2-40B4-BE49-F238E27FC236}">
                <a16:creationId xmlns:a16="http://schemas.microsoft.com/office/drawing/2014/main" id="{37650E90-011B-8545-BF07-0EC1A55E9403}"/>
              </a:ext>
            </a:extLst>
          </p:cNvPr>
          <p:cNvSpPr>
            <a:spLocks noGrp="1"/>
          </p:cNvSpPr>
          <p:nvPr>
            <p:ph type="body" idx="2"/>
          </p:nvPr>
        </p:nvSpPr>
        <p:spPr>
          <a:xfrm>
            <a:off x="711200" y="338668"/>
            <a:ext cx="14197496" cy="1145358"/>
          </a:xfrm>
        </p:spPr>
        <p:txBody>
          <a:bodyPr>
            <a:normAutofit fontScale="85000" lnSpcReduction="20000"/>
          </a:bodyPr>
          <a:lstStyle/>
          <a:p>
            <a:r>
              <a:rPr lang="it-IT" dirty="0"/>
              <a:t>Posso chiedere il rimborso delle APC?</a:t>
            </a:r>
          </a:p>
        </p:txBody>
      </p:sp>
    </p:spTree>
    <p:extLst>
      <p:ext uri="{BB962C8B-B14F-4D97-AF65-F5344CB8AC3E}">
        <p14:creationId xmlns:p14="http://schemas.microsoft.com/office/powerpoint/2010/main" val="420014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CAB173E-9B32-994D-A86F-89DC6A8E17B4}"/>
              </a:ext>
            </a:extLst>
          </p:cNvPr>
          <p:cNvSpPr>
            <a:spLocks noGrp="1"/>
          </p:cNvSpPr>
          <p:nvPr>
            <p:ph type="body" idx="1"/>
          </p:nvPr>
        </p:nvSpPr>
        <p:spPr>
          <a:xfrm>
            <a:off x="723899" y="2405268"/>
            <a:ext cx="15119075" cy="6062132"/>
          </a:xfrm>
        </p:spPr>
        <p:txBody>
          <a:bodyPr>
            <a:normAutofit fontScale="92500" lnSpcReduction="20000"/>
          </a:bodyPr>
          <a:lstStyle/>
          <a:p>
            <a:pPr marL="0" indent="0">
              <a:buNone/>
            </a:pPr>
            <a:r>
              <a:rPr lang="it-IT" b="0" dirty="0"/>
              <a:t>I costi per le APC vanno inseriti alla voce </a:t>
            </a:r>
            <a:r>
              <a:rPr lang="it-IT" dirty="0" err="1"/>
              <a:t>Dissemination</a:t>
            </a:r>
            <a:r>
              <a:rPr lang="it-IT" dirty="0"/>
              <a:t> </a:t>
            </a:r>
            <a:r>
              <a:rPr lang="it-IT" dirty="0" err="1"/>
              <a:t>Costs</a:t>
            </a:r>
            <a:endParaRPr lang="it-IT" dirty="0"/>
          </a:p>
          <a:p>
            <a:pPr marL="0" indent="0">
              <a:buNone/>
            </a:pPr>
            <a:r>
              <a:rPr lang="it-IT" b="0" dirty="0"/>
              <a:t>Ai costi di disseminazione ordinari, aggiungete il budget per le pubblicazioni:</a:t>
            </a:r>
          </a:p>
          <a:p>
            <a:pPr marL="0" indent="0">
              <a:buNone/>
            </a:pPr>
            <a:endParaRPr lang="it-IT" b="0" dirty="0"/>
          </a:p>
          <a:p>
            <a:pPr marL="0" indent="0">
              <a:buNone/>
            </a:pPr>
            <a:r>
              <a:rPr lang="it-IT" sz="3600" dirty="0">
                <a:solidFill>
                  <a:srgbClr val="FF0000"/>
                </a:solidFill>
              </a:rPr>
              <a:t>Budget per pubblicazioni = APC medio x Numero di pubblicazioni</a:t>
            </a:r>
          </a:p>
          <a:p>
            <a:pPr marL="0" indent="0">
              <a:buNone/>
            </a:pPr>
            <a:endParaRPr lang="it-IT" sz="3600" dirty="0">
              <a:solidFill>
                <a:srgbClr val="FF0000"/>
              </a:solidFill>
            </a:endParaRPr>
          </a:p>
          <a:p>
            <a:pPr marL="0" indent="0">
              <a:buNone/>
            </a:pPr>
            <a:r>
              <a:rPr lang="it-IT" b="0" dirty="0"/>
              <a:t>Se non avete allocato abbastanza budget, chiedete un </a:t>
            </a:r>
            <a:r>
              <a:rPr lang="it-IT" b="0" dirty="0" err="1"/>
              <a:t>amendment</a:t>
            </a:r>
            <a:r>
              <a:rPr lang="it-IT" b="0" dirty="0"/>
              <a:t>. </a:t>
            </a:r>
          </a:p>
          <a:p>
            <a:pPr marL="0" indent="0">
              <a:buNone/>
            </a:pPr>
            <a:r>
              <a:rPr lang="it-IT" b="0" dirty="0"/>
              <a:t>Quando scriverete la prossima proposta, ricordatevi di aggiungere il budget per le APC</a:t>
            </a:r>
          </a:p>
        </p:txBody>
      </p:sp>
      <p:sp>
        <p:nvSpPr>
          <p:cNvPr id="3" name="Segnaposto testo 2">
            <a:extLst>
              <a:ext uri="{FF2B5EF4-FFF2-40B4-BE49-F238E27FC236}">
                <a16:creationId xmlns:a16="http://schemas.microsoft.com/office/drawing/2014/main" id="{1BF40A66-84FF-1C48-A248-DE26D7C803F9}"/>
              </a:ext>
            </a:extLst>
          </p:cNvPr>
          <p:cNvSpPr>
            <a:spLocks noGrp="1"/>
          </p:cNvSpPr>
          <p:nvPr>
            <p:ph type="body" idx="2"/>
          </p:nvPr>
        </p:nvSpPr>
        <p:spPr/>
        <p:txBody>
          <a:bodyPr>
            <a:noAutofit/>
          </a:bodyPr>
          <a:lstStyle/>
          <a:p>
            <a:r>
              <a:rPr lang="it-IT" sz="5400" dirty="0"/>
              <a:t>Come faccio a indicare i costi per APC </a:t>
            </a:r>
            <a:br>
              <a:rPr lang="it-IT" sz="5400" dirty="0"/>
            </a:br>
            <a:r>
              <a:rPr lang="it-IT" sz="5400" dirty="0"/>
              <a:t>nel budget del progetto?</a:t>
            </a:r>
          </a:p>
        </p:txBody>
      </p:sp>
    </p:spTree>
    <p:extLst>
      <p:ext uri="{BB962C8B-B14F-4D97-AF65-F5344CB8AC3E}">
        <p14:creationId xmlns:p14="http://schemas.microsoft.com/office/powerpoint/2010/main" val="42480516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3AD16A42-608C-A046-907F-15057A8BF72D}"/>
              </a:ext>
            </a:extLst>
          </p:cNvPr>
          <p:cNvSpPr>
            <a:spLocks noGrp="1"/>
          </p:cNvSpPr>
          <p:nvPr>
            <p:ph type="body" idx="1"/>
          </p:nvPr>
        </p:nvSpPr>
        <p:spPr>
          <a:xfrm>
            <a:off x="723899" y="2325757"/>
            <a:ext cx="13517717" cy="5271193"/>
          </a:xfrm>
        </p:spPr>
        <p:txBody>
          <a:bodyPr/>
          <a:lstStyle/>
          <a:p>
            <a:pPr marL="742950" indent="-742950">
              <a:buAutoNum type="arabicParenR"/>
            </a:pPr>
            <a:r>
              <a:rPr lang="it-IT" b="0" dirty="0"/>
              <a:t>Fate un sondaggio interno al consorzio e ricavate la lista delle riviste su cui pubblicano solitamente i vostri colleghi; controllate il costo eventuale delle APC (</a:t>
            </a:r>
            <a:r>
              <a:rPr lang="it-IT" b="0" dirty="0" err="1"/>
              <a:t>gold</a:t>
            </a:r>
            <a:r>
              <a:rPr lang="it-IT" b="0" dirty="0"/>
              <a:t> OA e ibrido) sul sito/policy dell’editore</a:t>
            </a:r>
          </a:p>
          <a:p>
            <a:pPr marL="742950" indent="-742950">
              <a:buAutoNum type="arabicParenR"/>
            </a:pPr>
            <a:r>
              <a:rPr lang="it-IT" b="0" dirty="0"/>
              <a:t>Considerate la media fornita da fonti autorevoli (es: </a:t>
            </a:r>
            <a:r>
              <a:rPr lang="it-IT" b="0" dirty="0" err="1">
                <a:hlinkClick r:id="rId2"/>
              </a:rPr>
              <a:t>OpenAPC</a:t>
            </a:r>
            <a:r>
              <a:rPr lang="it-IT" b="0" dirty="0"/>
              <a:t>)</a:t>
            </a:r>
          </a:p>
        </p:txBody>
      </p:sp>
      <p:sp>
        <p:nvSpPr>
          <p:cNvPr id="3" name="Segnaposto testo 2">
            <a:extLst>
              <a:ext uri="{FF2B5EF4-FFF2-40B4-BE49-F238E27FC236}">
                <a16:creationId xmlns:a16="http://schemas.microsoft.com/office/drawing/2014/main" id="{FA0117D2-0319-4C40-BBEC-CF79AD1A03E3}"/>
              </a:ext>
            </a:extLst>
          </p:cNvPr>
          <p:cNvSpPr>
            <a:spLocks noGrp="1"/>
          </p:cNvSpPr>
          <p:nvPr>
            <p:ph type="body" idx="2"/>
          </p:nvPr>
        </p:nvSpPr>
        <p:spPr/>
        <p:txBody>
          <a:bodyPr>
            <a:normAutofit fontScale="85000" lnSpcReduction="20000"/>
          </a:bodyPr>
          <a:lstStyle/>
          <a:p>
            <a:r>
              <a:rPr lang="it-IT" dirty="0"/>
              <a:t>Come calcolo l’APC medio?</a:t>
            </a:r>
          </a:p>
        </p:txBody>
      </p:sp>
    </p:spTree>
    <p:extLst>
      <p:ext uri="{BB962C8B-B14F-4D97-AF65-F5344CB8AC3E}">
        <p14:creationId xmlns:p14="http://schemas.microsoft.com/office/powerpoint/2010/main" val="2733651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6696C25-6B83-2344-8345-FF0F1F66A6BF}"/>
              </a:ext>
            </a:extLst>
          </p:cNvPr>
          <p:cNvSpPr>
            <a:spLocks noGrp="1"/>
          </p:cNvSpPr>
          <p:nvPr>
            <p:ph type="body" idx="1"/>
          </p:nvPr>
        </p:nvSpPr>
        <p:spPr/>
        <p:txBody>
          <a:bodyPr/>
          <a:lstStyle/>
          <a:p>
            <a:pPr marL="0" indent="0">
              <a:buNone/>
            </a:pPr>
            <a:r>
              <a:rPr lang="it-IT" b="0" dirty="0"/>
              <a:t>Un esempio da inserire nel testo dell’articolo:</a:t>
            </a:r>
          </a:p>
          <a:p>
            <a:pPr marL="0" indent="0">
              <a:buNone/>
            </a:pPr>
            <a:endParaRPr lang="it-IT" b="0" dirty="0"/>
          </a:p>
          <a:p>
            <a:pPr marL="0" indent="0">
              <a:buNone/>
            </a:pPr>
            <a:r>
              <a:rPr lang="it-IT" b="0" i="1" dirty="0" err="1"/>
              <a:t>This</a:t>
            </a:r>
            <a:r>
              <a:rPr lang="it-IT" b="0" i="1" dirty="0"/>
              <a:t> paper </a:t>
            </a:r>
            <a:r>
              <a:rPr lang="it-IT" b="0" i="1" dirty="0" err="1"/>
              <a:t>is</a:t>
            </a:r>
            <a:r>
              <a:rPr lang="it-IT" b="0" i="1" dirty="0"/>
              <a:t> </a:t>
            </a:r>
            <a:r>
              <a:rPr lang="it-IT" b="0" i="1" dirty="0" err="1"/>
              <a:t>supported</a:t>
            </a:r>
            <a:r>
              <a:rPr lang="it-IT" b="0" i="1" dirty="0"/>
              <a:t> by </a:t>
            </a:r>
            <a:r>
              <a:rPr lang="it-IT" b="0" i="1" dirty="0" err="1"/>
              <a:t>European</a:t>
            </a:r>
            <a:r>
              <a:rPr lang="it-IT" b="0" i="1" dirty="0"/>
              <a:t> </a:t>
            </a:r>
            <a:r>
              <a:rPr lang="it-IT" b="0" i="1" dirty="0" err="1"/>
              <a:t>Union’s</a:t>
            </a:r>
            <a:r>
              <a:rPr lang="it-IT" b="0" i="1" dirty="0"/>
              <a:t> Horizon Europe research and innovation </a:t>
            </a:r>
            <a:r>
              <a:rPr lang="it-IT" b="0" i="1" dirty="0" err="1"/>
              <a:t>programme</a:t>
            </a:r>
            <a:r>
              <a:rPr lang="it-IT" b="0" i="1" dirty="0"/>
              <a:t> under grant agreement No [grant no], project [project </a:t>
            </a:r>
            <a:r>
              <a:rPr lang="it-IT" b="0" i="1" dirty="0" err="1"/>
              <a:t>acronym</a:t>
            </a:r>
            <a:r>
              <a:rPr lang="it-IT" b="0" i="1" dirty="0"/>
              <a:t>] ([project full name]).</a:t>
            </a:r>
          </a:p>
        </p:txBody>
      </p:sp>
      <p:sp>
        <p:nvSpPr>
          <p:cNvPr id="3" name="Segnaposto testo 2">
            <a:extLst>
              <a:ext uri="{FF2B5EF4-FFF2-40B4-BE49-F238E27FC236}">
                <a16:creationId xmlns:a16="http://schemas.microsoft.com/office/drawing/2014/main" id="{53AEB830-3778-D04B-B64D-F9DF5EB7ADFC}"/>
              </a:ext>
            </a:extLst>
          </p:cNvPr>
          <p:cNvSpPr>
            <a:spLocks noGrp="1"/>
          </p:cNvSpPr>
          <p:nvPr>
            <p:ph type="body" idx="2"/>
          </p:nvPr>
        </p:nvSpPr>
        <p:spPr/>
        <p:txBody>
          <a:bodyPr>
            <a:normAutofit fontScale="85000" lnSpcReduction="20000"/>
          </a:bodyPr>
          <a:lstStyle/>
          <a:p>
            <a:r>
              <a:rPr lang="it-IT" dirty="0"/>
              <a:t>Come inserisco l’</a:t>
            </a:r>
            <a:r>
              <a:rPr lang="it-IT" dirty="0" err="1"/>
              <a:t>acknowledgement</a:t>
            </a:r>
            <a:r>
              <a:rPr lang="it-IT" dirty="0"/>
              <a:t>?</a:t>
            </a:r>
          </a:p>
        </p:txBody>
      </p:sp>
    </p:spTree>
    <p:extLst>
      <p:ext uri="{BB962C8B-B14F-4D97-AF65-F5344CB8AC3E}">
        <p14:creationId xmlns:p14="http://schemas.microsoft.com/office/powerpoint/2010/main" val="17375940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2B6BE3EE-4D12-6443-8865-92B5B50CFE00}"/>
              </a:ext>
            </a:extLst>
          </p:cNvPr>
          <p:cNvSpPr>
            <a:spLocks noGrp="1"/>
          </p:cNvSpPr>
          <p:nvPr>
            <p:ph type="body" idx="1"/>
          </p:nvPr>
        </p:nvSpPr>
        <p:spPr/>
        <p:txBody>
          <a:bodyPr/>
          <a:lstStyle/>
          <a:p>
            <a:pPr marL="0" indent="0">
              <a:buNone/>
            </a:pPr>
            <a:r>
              <a:rPr lang="it-IT" b="0" dirty="0"/>
              <a:t>L’</a:t>
            </a:r>
            <a:r>
              <a:rPr lang="it-IT" dirty="0"/>
              <a:t>obbligo</a:t>
            </a:r>
            <a:r>
              <a:rPr lang="it-IT" b="0" dirty="0"/>
              <a:t> sussiste solo per le </a:t>
            </a:r>
            <a:r>
              <a:rPr lang="it-IT" dirty="0"/>
              <a:t>pubblicazioni su riviste scientifiche </a:t>
            </a:r>
            <a:r>
              <a:rPr lang="it-IT" dirty="0" err="1"/>
              <a:t>peer-reviewed</a:t>
            </a:r>
            <a:r>
              <a:rPr lang="it-IT" dirty="0"/>
              <a:t>.</a:t>
            </a:r>
          </a:p>
          <a:p>
            <a:pPr marL="0" indent="0">
              <a:buNone/>
            </a:pPr>
            <a:r>
              <a:rPr lang="it-IT" b="0" dirty="0"/>
              <a:t>Per tutto il resto c’è una </a:t>
            </a:r>
            <a:r>
              <a:rPr lang="it-IT" dirty="0"/>
              <a:t>forte raccomandazione </a:t>
            </a:r>
            <a:r>
              <a:rPr lang="it-IT" b="0" dirty="0"/>
              <a:t>a perseguire la strada dell’Open Access:</a:t>
            </a:r>
          </a:p>
          <a:p>
            <a:pPr marL="0" indent="0">
              <a:buNone/>
            </a:pPr>
            <a:r>
              <a:rPr lang="it-IT" b="0" dirty="0"/>
              <a:t>Conference </a:t>
            </a:r>
            <a:r>
              <a:rPr lang="it-IT" b="0" dirty="0" err="1"/>
              <a:t>proceedings</a:t>
            </a:r>
            <a:r>
              <a:rPr lang="it-IT" b="0" dirty="0"/>
              <a:t>, libri, monografie, report, slide, poster, </a:t>
            </a:r>
            <a:r>
              <a:rPr lang="it-IT" b="0" dirty="0" err="1"/>
              <a:t>ecc</a:t>
            </a:r>
            <a:endParaRPr lang="it-IT" b="0" dirty="0"/>
          </a:p>
          <a:p>
            <a:pPr marL="0" indent="0">
              <a:buNone/>
            </a:pPr>
            <a:endParaRPr lang="it-IT" dirty="0"/>
          </a:p>
        </p:txBody>
      </p:sp>
      <p:sp>
        <p:nvSpPr>
          <p:cNvPr id="3" name="Segnaposto testo 2">
            <a:extLst>
              <a:ext uri="{FF2B5EF4-FFF2-40B4-BE49-F238E27FC236}">
                <a16:creationId xmlns:a16="http://schemas.microsoft.com/office/drawing/2014/main" id="{3D4639F3-396D-7A4E-B32D-02B535C4AB8A}"/>
              </a:ext>
            </a:extLst>
          </p:cNvPr>
          <p:cNvSpPr>
            <a:spLocks noGrp="1"/>
          </p:cNvSpPr>
          <p:nvPr>
            <p:ph type="body" idx="2"/>
          </p:nvPr>
        </p:nvSpPr>
        <p:spPr/>
        <p:txBody>
          <a:bodyPr>
            <a:normAutofit fontScale="85000" lnSpcReduction="20000"/>
          </a:bodyPr>
          <a:lstStyle/>
          <a:p>
            <a:r>
              <a:rPr lang="it-IT" dirty="0"/>
              <a:t>E per il resto della letteratura?</a:t>
            </a:r>
          </a:p>
        </p:txBody>
      </p:sp>
    </p:spTree>
    <p:extLst>
      <p:ext uri="{BB962C8B-B14F-4D97-AF65-F5344CB8AC3E}">
        <p14:creationId xmlns:p14="http://schemas.microsoft.com/office/powerpoint/2010/main" val="26204631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161"/>
        <p:cNvGrpSpPr/>
        <p:nvPr/>
      </p:nvGrpSpPr>
      <p:grpSpPr>
        <a:xfrm>
          <a:off x="0" y="0"/>
          <a:ext cx="0" cy="0"/>
          <a:chOff x="0" y="0"/>
          <a:chExt cx="0" cy="0"/>
        </a:xfrm>
      </p:grpSpPr>
      <p:sp>
        <p:nvSpPr>
          <p:cNvPr id="2165" name="Google Shape;2165;p228"/>
          <p:cNvSpPr txBox="1">
            <a:spLocks noGrp="1"/>
          </p:cNvSpPr>
          <p:nvPr>
            <p:ph type="body" idx="1"/>
          </p:nvPr>
        </p:nvSpPr>
        <p:spPr>
          <a:xfrm>
            <a:off x="627875" y="-475548"/>
            <a:ext cx="14671500" cy="2425200"/>
          </a:xfrm>
          <a:prstGeom prst="rect">
            <a:avLst/>
          </a:prstGeom>
          <a:noFill/>
          <a:ln>
            <a:noFill/>
          </a:ln>
        </p:spPr>
        <p:txBody>
          <a:bodyPr spcFirstLastPara="1" wrap="square" lIns="0" tIns="0" rIns="0" bIns="72000" anchor="b" anchorCtr="0">
            <a:noAutofit/>
          </a:bodyPr>
          <a:lstStyle/>
          <a:p>
            <a:pPr marL="0" lvl="0" indent="0"/>
            <a:r>
              <a:rPr lang="it-IT" sz="6000" dirty="0"/>
              <a:t>Il mandato della CE sull’Open Access ai dati della ricerca in Horizon Europe</a:t>
            </a:r>
          </a:p>
        </p:txBody>
      </p:sp>
      <p:sp>
        <p:nvSpPr>
          <p:cNvPr id="2166" name="Google Shape;2166;p228"/>
          <p:cNvSpPr txBox="1">
            <a:spLocks noGrp="1"/>
          </p:cNvSpPr>
          <p:nvPr>
            <p:ph type="body" idx="2"/>
          </p:nvPr>
        </p:nvSpPr>
        <p:spPr>
          <a:xfrm>
            <a:off x="670441" y="3950208"/>
            <a:ext cx="14698500" cy="2844900"/>
          </a:xfrm>
          <a:prstGeom prst="rect">
            <a:avLst/>
          </a:prstGeom>
          <a:noFill/>
          <a:ln>
            <a:noFill/>
          </a:ln>
        </p:spPr>
        <p:txBody>
          <a:bodyPr spcFirstLastPara="1" wrap="square" lIns="0" tIns="72000" rIns="0" bIns="0" anchor="t" anchorCtr="0">
            <a:noAutofit/>
          </a:bodyPr>
          <a:lstStyle/>
          <a:p>
            <a:pPr marL="0" marR="0" lvl="0" indent="0" algn="l" rtl="0">
              <a:lnSpc>
                <a:spcPct val="100000"/>
              </a:lnSpc>
              <a:spcBef>
                <a:spcPts val="0"/>
              </a:spcBef>
              <a:spcAft>
                <a:spcPts val="0"/>
              </a:spcAft>
              <a:buClr>
                <a:schemeClr val="lt1"/>
              </a:buClr>
              <a:buSzPts val="5400"/>
              <a:buFont typeface="Helvetica Neue"/>
              <a:buNone/>
            </a:pPr>
            <a:endParaRPr/>
          </a:p>
          <a:p>
            <a:pPr marL="0" marR="0" lvl="0" indent="0" algn="l" rtl="0">
              <a:lnSpc>
                <a:spcPct val="100000"/>
              </a:lnSpc>
              <a:spcBef>
                <a:spcPts val="300"/>
              </a:spcBef>
              <a:spcAft>
                <a:spcPts val="0"/>
              </a:spcAft>
              <a:buClr>
                <a:schemeClr val="lt1"/>
              </a:buClr>
              <a:buSzPts val="5400"/>
              <a:buFont typeface="Helvetica Neue"/>
              <a:buNone/>
            </a:pPr>
            <a:endParaRPr sz="7200" b="0" i="0" u="none" strike="noStrike" cap="none">
              <a:solidFill>
                <a:schemeClr val="lt1"/>
              </a:solidFill>
              <a:latin typeface="Helvetica Neue"/>
              <a:ea typeface="Helvetica Neue"/>
              <a:cs typeface="Helvetica Neue"/>
              <a:sym typeface="Helvetica Neue"/>
            </a:endParaRPr>
          </a:p>
        </p:txBody>
      </p:sp>
      <p:sp>
        <p:nvSpPr>
          <p:cNvPr id="2167" name="Google Shape;2167;p228"/>
          <p:cNvSpPr txBox="1">
            <a:spLocks noGrp="1"/>
          </p:cNvSpPr>
          <p:nvPr>
            <p:ph type="body" idx="2"/>
          </p:nvPr>
        </p:nvSpPr>
        <p:spPr>
          <a:xfrm>
            <a:off x="670441" y="1942357"/>
            <a:ext cx="14698500" cy="2844900"/>
          </a:xfrm>
          <a:prstGeom prst="rect">
            <a:avLst/>
          </a:prstGeom>
          <a:noFill/>
          <a:ln>
            <a:noFill/>
          </a:ln>
        </p:spPr>
        <p:txBody>
          <a:bodyPr spcFirstLastPara="1" wrap="square" lIns="0" tIns="72000" rIns="0" bIns="0" anchor="t" anchorCtr="0">
            <a:noAutofit/>
          </a:bodyPr>
          <a:lstStyle/>
          <a:p>
            <a:pPr marL="571500" indent="-571500">
              <a:spcBef>
                <a:spcPts val="0"/>
              </a:spcBef>
              <a:buSzPts val="3600"/>
              <a:buFont typeface="Arial" panose="020B0604020202020204" pitchFamily="34" charset="0"/>
              <a:buChar char="•"/>
            </a:pPr>
            <a:r>
              <a:rPr lang="en-GB" sz="4000" b="1" dirty="0"/>
              <a:t>Open di default </a:t>
            </a:r>
            <a:r>
              <a:rPr lang="en-GB" sz="4000" dirty="0"/>
              <a:t>(“</a:t>
            </a:r>
            <a:r>
              <a:rPr lang="en-GB" sz="4000" dirty="0" err="1"/>
              <a:t>Opt</a:t>
            </a:r>
            <a:r>
              <a:rPr lang="en-GB" sz="4000" dirty="0"/>
              <a:t> Out” sempre possible se </a:t>
            </a:r>
            <a:r>
              <a:rPr lang="en-GB" sz="4000" dirty="0" err="1"/>
              <a:t>motivato</a:t>
            </a:r>
            <a:r>
              <a:rPr lang="en-GB" sz="4000" dirty="0"/>
              <a:t> </a:t>
            </a:r>
            <a:br>
              <a:rPr lang="en-GB" sz="4000" dirty="0"/>
            </a:br>
            <a:r>
              <a:rPr lang="en-GB" sz="4000" dirty="0"/>
              <a:t>per il </a:t>
            </a:r>
            <a:r>
              <a:rPr lang="en-GB" sz="4000" dirty="0" err="1"/>
              <a:t>singolo</a:t>
            </a:r>
            <a:r>
              <a:rPr lang="en-GB" sz="4000" dirty="0"/>
              <a:t> dataset)</a:t>
            </a:r>
            <a:endParaRPr sz="4000" dirty="0"/>
          </a:p>
          <a:p>
            <a:pPr marL="571500" indent="-571500">
              <a:spcBef>
                <a:spcPts val="0"/>
              </a:spcBef>
              <a:buSzPts val="3600"/>
              <a:buFont typeface="Arial" panose="020B0604020202020204" pitchFamily="34" charset="0"/>
              <a:buChar char="•"/>
            </a:pPr>
            <a:r>
              <a:rPr lang="en-GB" sz="4000" b="1" dirty="0"/>
              <a:t>Cosa </a:t>
            </a:r>
            <a:r>
              <a:rPr lang="en-GB" sz="4000" b="1" dirty="0" err="1"/>
              <a:t>depositare</a:t>
            </a:r>
            <a:endParaRPr lang="en-GB" sz="4000" dirty="0"/>
          </a:p>
          <a:p>
            <a:pPr marL="1028700" lvl="2" indent="-571500">
              <a:spcBef>
                <a:spcPts val="0"/>
              </a:spcBef>
              <a:buClr>
                <a:schemeClr val="lt1"/>
              </a:buClr>
              <a:buSzPts val="3600"/>
              <a:buFont typeface="Arial" panose="020B0604020202020204" pitchFamily="34" charset="0"/>
              <a:buChar char="•"/>
            </a:pPr>
            <a:r>
              <a:rPr lang="en-GB" dirty="0" err="1">
                <a:solidFill>
                  <a:schemeClr val="lt1"/>
                </a:solidFill>
              </a:rPr>
              <a:t>Dati</a:t>
            </a:r>
            <a:r>
              <a:rPr lang="en-GB" dirty="0">
                <a:solidFill>
                  <a:schemeClr val="lt1"/>
                </a:solidFill>
              </a:rPr>
              <a:t> </a:t>
            </a:r>
            <a:r>
              <a:rPr lang="en-GB" dirty="0" err="1">
                <a:solidFill>
                  <a:schemeClr val="lt1"/>
                </a:solidFill>
              </a:rPr>
              <a:t>prodotti</a:t>
            </a:r>
            <a:r>
              <a:rPr lang="en-GB" dirty="0">
                <a:solidFill>
                  <a:schemeClr val="lt1"/>
                </a:solidFill>
              </a:rPr>
              <a:t> </a:t>
            </a:r>
            <a:r>
              <a:rPr lang="en-GB" dirty="0" err="1">
                <a:solidFill>
                  <a:schemeClr val="lt1"/>
                </a:solidFill>
              </a:rPr>
              <a:t>dalla</a:t>
            </a:r>
            <a:r>
              <a:rPr lang="en-GB" dirty="0">
                <a:solidFill>
                  <a:schemeClr val="lt1"/>
                </a:solidFill>
              </a:rPr>
              <a:t> </a:t>
            </a:r>
            <a:r>
              <a:rPr lang="en-GB" dirty="0" err="1">
                <a:solidFill>
                  <a:schemeClr val="lt1"/>
                </a:solidFill>
              </a:rPr>
              <a:t>ricerca</a:t>
            </a:r>
            <a:r>
              <a:rPr lang="en-GB" dirty="0">
                <a:solidFill>
                  <a:schemeClr val="lt1"/>
                </a:solidFill>
              </a:rPr>
              <a:t> </a:t>
            </a:r>
            <a:r>
              <a:rPr lang="en-GB" dirty="0" err="1">
                <a:solidFill>
                  <a:schemeClr val="lt1"/>
                </a:solidFill>
              </a:rPr>
              <a:t>finanziata</a:t>
            </a:r>
            <a:r>
              <a:rPr lang="en-GB" dirty="0">
                <a:solidFill>
                  <a:schemeClr val="lt1"/>
                </a:solidFill>
              </a:rPr>
              <a:t> </a:t>
            </a:r>
            <a:r>
              <a:rPr lang="en-GB" dirty="0" err="1">
                <a:solidFill>
                  <a:schemeClr val="lt1"/>
                </a:solidFill>
              </a:rPr>
              <a:t>che</a:t>
            </a:r>
            <a:r>
              <a:rPr lang="en-GB" dirty="0">
                <a:solidFill>
                  <a:schemeClr val="lt1"/>
                </a:solidFill>
              </a:rPr>
              <a:t> </a:t>
            </a:r>
            <a:r>
              <a:rPr lang="en-GB" dirty="0" err="1">
                <a:solidFill>
                  <a:schemeClr val="lt1"/>
                </a:solidFill>
              </a:rPr>
              <a:t>hanno</a:t>
            </a:r>
            <a:r>
              <a:rPr lang="en-GB" dirty="0">
                <a:solidFill>
                  <a:schemeClr val="lt1"/>
                </a:solidFill>
              </a:rPr>
              <a:t> </a:t>
            </a:r>
            <a:r>
              <a:rPr lang="en-GB" dirty="0" err="1">
                <a:solidFill>
                  <a:schemeClr val="lt1"/>
                </a:solidFill>
              </a:rPr>
              <a:t>portato</a:t>
            </a:r>
            <a:r>
              <a:rPr lang="en-GB" dirty="0">
                <a:solidFill>
                  <a:schemeClr val="lt1"/>
                </a:solidFill>
              </a:rPr>
              <a:t> a </a:t>
            </a:r>
            <a:r>
              <a:rPr lang="en-GB" dirty="0" err="1">
                <a:solidFill>
                  <a:schemeClr val="lt1"/>
                </a:solidFill>
              </a:rPr>
              <a:t>una</a:t>
            </a:r>
            <a:r>
              <a:rPr lang="en-GB" dirty="0">
                <a:solidFill>
                  <a:schemeClr val="lt1"/>
                </a:solidFill>
              </a:rPr>
              <a:t> </a:t>
            </a:r>
            <a:r>
              <a:rPr lang="en-GB" dirty="0" err="1">
                <a:solidFill>
                  <a:schemeClr val="lt1"/>
                </a:solidFill>
              </a:rPr>
              <a:t>pubblicazione</a:t>
            </a:r>
            <a:r>
              <a:rPr lang="en-GB" dirty="0">
                <a:solidFill>
                  <a:schemeClr val="lt1"/>
                </a:solidFill>
              </a:rPr>
              <a:t> </a:t>
            </a:r>
            <a:r>
              <a:rPr lang="en-GB" dirty="0" err="1">
                <a:solidFill>
                  <a:schemeClr val="lt1"/>
                </a:solidFill>
              </a:rPr>
              <a:t>scientifica</a:t>
            </a:r>
            <a:r>
              <a:rPr lang="en-GB" dirty="0">
                <a:solidFill>
                  <a:schemeClr val="lt1"/>
                </a:solidFill>
              </a:rPr>
              <a:t>, ma in </a:t>
            </a:r>
            <a:r>
              <a:rPr lang="en-GB" dirty="0" err="1">
                <a:solidFill>
                  <a:schemeClr val="lt1"/>
                </a:solidFill>
              </a:rPr>
              <a:t>generale</a:t>
            </a:r>
            <a:r>
              <a:rPr lang="en-GB" dirty="0">
                <a:solidFill>
                  <a:schemeClr val="lt1"/>
                </a:solidFill>
              </a:rPr>
              <a:t> </a:t>
            </a:r>
            <a:r>
              <a:rPr lang="en-GB" dirty="0" err="1">
                <a:solidFill>
                  <a:schemeClr val="lt1"/>
                </a:solidFill>
              </a:rPr>
              <a:t>ogni</a:t>
            </a:r>
            <a:r>
              <a:rPr lang="en-GB" dirty="0">
                <a:solidFill>
                  <a:schemeClr val="lt1"/>
                </a:solidFill>
              </a:rPr>
              <a:t> </a:t>
            </a:r>
            <a:r>
              <a:rPr lang="en-GB" dirty="0" err="1">
                <a:solidFill>
                  <a:schemeClr val="lt1"/>
                </a:solidFill>
              </a:rPr>
              <a:t>tipo</a:t>
            </a:r>
            <a:r>
              <a:rPr lang="en-GB" dirty="0">
                <a:solidFill>
                  <a:schemeClr val="lt1"/>
                </a:solidFill>
              </a:rPr>
              <a:t> di </a:t>
            </a:r>
            <a:r>
              <a:rPr lang="en-GB" dirty="0" err="1">
                <a:solidFill>
                  <a:schemeClr val="lt1"/>
                </a:solidFill>
              </a:rPr>
              <a:t>dato</a:t>
            </a:r>
            <a:endParaRPr lang="en-GB" dirty="0">
              <a:solidFill>
                <a:schemeClr val="lt1"/>
              </a:solidFill>
            </a:endParaRPr>
          </a:p>
          <a:p>
            <a:pPr marL="1028700" lvl="2" indent="-571500">
              <a:spcBef>
                <a:spcPts val="0"/>
              </a:spcBef>
              <a:buClr>
                <a:schemeClr val="lt1"/>
              </a:buClr>
              <a:buSzPts val="3600"/>
              <a:buFont typeface="Arial" panose="020B0604020202020204" pitchFamily="34" charset="0"/>
              <a:buChar char="•"/>
            </a:pPr>
            <a:r>
              <a:rPr lang="it-IT" dirty="0">
                <a:solidFill>
                  <a:schemeClr val="lt1"/>
                </a:solidFill>
              </a:rPr>
              <a:t>Metadati con riferimento al progetto (numero del </a:t>
            </a:r>
            <a:r>
              <a:rPr lang="it-IT" dirty="0" err="1">
                <a:solidFill>
                  <a:schemeClr val="lt1"/>
                </a:solidFill>
              </a:rPr>
              <a:t>grant</a:t>
            </a:r>
            <a:r>
              <a:rPr lang="it-IT" dirty="0">
                <a:solidFill>
                  <a:schemeClr val="lt1"/>
                </a:solidFill>
              </a:rPr>
              <a:t>/acronimo,…)</a:t>
            </a:r>
            <a:endParaRPr dirty="0">
              <a:solidFill>
                <a:schemeClr val="lt1"/>
              </a:solidFill>
            </a:endParaRPr>
          </a:p>
          <a:p>
            <a:pPr marL="571500" marR="0" lvl="0" indent="-571500" rtl="0">
              <a:lnSpc>
                <a:spcPct val="100000"/>
              </a:lnSpc>
              <a:spcBef>
                <a:spcPts val="0"/>
              </a:spcBef>
              <a:spcAft>
                <a:spcPts val="0"/>
              </a:spcAft>
              <a:buSzPts val="3600"/>
              <a:buFont typeface="Arial" panose="020B0604020202020204" pitchFamily="34" charset="0"/>
              <a:buChar char="•"/>
            </a:pPr>
            <a:r>
              <a:rPr lang="en-GB" sz="4000" b="1" dirty="0"/>
              <a:t>Dove </a:t>
            </a:r>
            <a:r>
              <a:rPr lang="en-GB" sz="4000" b="1" dirty="0" err="1"/>
              <a:t>depositare</a:t>
            </a:r>
            <a:endParaRPr lang="en-GB" sz="4000" dirty="0"/>
          </a:p>
          <a:p>
            <a:pPr marL="1028700" lvl="2" indent="-571500">
              <a:spcBef>
                <a:spcPts val="0"/>
              </a:spcBef>
              <a:buClr>
                <a:schemeClr val="lt1"/>
              </a:buClr>
              <a:buSzPts val="3600"/>
              <a:buFont typeface="Arial" panose="020B0604020202020204" pitchFamily="34" charset="0"/>
              <a:buChar char="•"/>
            </a:pPr>
            <a:r>
              <a:rPr lang="en-GB" dirty="0">
                <a:solidFill>
                  <a:schemeClr val="lt1"/>
                </a:solidFill>
              </a:rPr>
              <a:t>In un repository Trusted</a:t>
            </a:r>
          </a:p>
          <a:p>
            <a:pPr marL="571500" indent="-571500">
              <a:spcBef>
                <a:spcPts val="0"/>
              </a:spcBef>
              <a:buSzPts val="3600"/>
              <a:buFont typeface="Arial" panose="020B0604020202020204" pitchFamily="34" charset="0"/>
              <a:buChar char="•"/>
            </a:pPr>
            <a:r>
              <a:rPr lang="it-IT" sz="4000" b="1" dirty="0"/>
              <a:t>Cosa produrre</a:t>
            </a:r>
            <a:endParaRPr lang="it-IT" sz="4000" dirty="0"/>
          </a:p>
          <a:p>
            <a:pPr marL="1028700" lvl="2" indent="-571500">
              <a:spcBef>
                <a:spcPts val="0"/>
              </a:spcBef>
              <a:buClr>
                <a:schemeClr val="lt1"/>
              </a:buClr>
              <a:buSzPts val="3600"/>
              <a:buFont typeface="Arial" panose="020B0604020202020204" pitchFamily="34" charset="0"/>
              <a:buChar char="•"/>
            </a:pPr>
            <a:r>
              <a:rPr lang="it-IT" dirty="0">
                <a:solidFill>
                  <a:schemeClr val="lt1"/>
                </a:solidFill>
              </a:rPr>
              <a:t>Data Management Plan prima del </a:t>
            </a:r>
            <a:br>
              <a:rPr lang="it-IT" dirty="0">
                <a:solidFill>
                  <a:schemeClr val="lt1"/>
                </a:solidFill>
              </a:rPr>
            </a:br>
            <a:r>
              <a:rPr lang="it-IT" dirty="0">
                <a:solidFill>
                  <a:schemeClr val="lt1"/>
                </a:solidFill>
              </a:rPr>
              <a:t>mese 6 e aggiornarlo quando necessario</a:t>
            </a:r>
          </a:p>
          <a:p>
            <a:pPr marL="0" marR="0" lvl="0" indent="0" rtl="0">
              <a:lnSpc>
                <a:spcPct val="100000"/>
              </a:lnSpc>
              <a:spcBef>
                <a:spcPts val="0"/>
              </a:spcBef>
              <a:spcAft>
                <a:spcPts val="0"/>
              </a:spcAft>
              <a:buSzPts val="3600"/>
            </a:pPr>
            <a:endParaRPr sz="4000" dirty="0"/>
          </a:p>
        </p:txBody>
      </p:sp>
      <p:grpSp>
        <p:nvGrpSpPr>
          <p:cNvPr id="2168" name="Google Shape;2168;p228"/>
          <p:cNvGrpSpPr/>
          <p:nvPr/>
        </p:nvGrpSpPr>
        <p:grpSpPr>
          <a:xfrm>
            <a:off x="10536771" y="6480375"/>
            <a:ext cx="6779732" cy="1509512"/>
            <a:chOff x="10326480" y="3437909"/>
            <a:chExt cx="5864370" cy="1854300"/>
          </a:xfrm>
        </p:grpSpPr>
        <p:sp>
          <p:nvSpPr>
            <p:cNvPr id="2169" name="Google Shape;2169;p228"/>
            <p:cNvSpPr/>
            <p:nvPr/>
          </p:nvSpPr>
          <p:spPr>
            <a:xfrm>
              <a:off x="10326480" y="3474887"/>
              <a:ext cx="5864370" cy="1796100"/>
            </a:xfrm>
            <a:prstGeom prst="roundRect">
              <a:avLst>
                <a:gd name="adj" fmla="val 50000"/>
              </a:avLst>
            </a:prstGeom>
            <a:solidFill>
              <a:srgbClr val="FF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l"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170" name="Google Shape;2170;p228"/>
            <p:cNvSpPr txBox="1"/>
            <p:nvPr/>
          </p:nvSpPr>
          <p:spPr>
            <a:xfrm>
              <a:off x="10744515" y="3437909"/>
              <a:ext cx="5028300" cy="1854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2700"/>
                <a:buFont typeface="Open Sans"/>
                <a:buNone/>
              </a:pPr>
              <a:r>
                <a:rPr lang="en-GB" sz="3600" b="1" i="1" dirty="0">
                  <a:solidFill>
                    <a:schemeClr val="lt1"/>
                  </a:solidFill>
                  <a:latin typeface="Open Sans"/>
                  <a:ea typeface="Open Sans"/>
                  <a:cs typeface="Open Sans"/>
                  <a:sym typeface="Open Sans"/>
                </a:rPr>
                <a:t>As Open As Possible</a:t>
              </a:r>
              <a:endParaRPr sz="3600" b="1" i="1" dirty="0">
                <a:solidFill>
                  <a:schemeClr val="lt1"/>
                </a:solidFill>
                <a:latin typeface="Open Sans"/>
                <a:ea typeface="Open Sans"/>
                <a:cs typeface="Open Sans"/>
                <a:sym typeface="Open Sans"/>
              </a:endParaRPr>
            </a:p>
            <a:p>
              <a:pPr marL="0" marR="0" lvl="0" indent="0" algn="l" rtl="0">
                <a:lnSpc>
                  <a:spcPct val="100000"/>
                </a:lnSpc>
                <a:spcBef>
                  <a:spcPts val="0"/>
                </a:spcBef>
                <a:spcAft>
                  <a:spcPts val="0"/>
                </a:spcAft>
                <a:buClr>
                  <a:schemeClr val="lt1"/>
                </a:buClr>
                <a:buSzPts val="2700"/>
                <a:buFont typeface="Open Sans"/>
                <a:buNone/>
              </a:pPr>
              <a:r>
                <a:rPr lang="en-GB" sz="3600" b="1" i="1" dirty="0">
                  <a:solidFill>
                    <a:schemeClr val="lt1"/>
                  </a:solidFill>
                  <a:latin typeface="Open Sans"/>
                  <a:ea typeface="Open Sans"/>
                  <a:cs typeface="Open Sans"/>
                  <a:sym typeface="Open Sans"/>
                </a:rPr>
                <a:t>As Closed As Necessary</a:t>
              </a:r>
              <a:endParaRPr dirty="0"/>
            </a:p>
          </p:txBody>
        </p:sp>
      </p:grpSp>
      <p:pic>
        <p:nvPicPr>
          <p:cNvPr id="2171" name="Google Shape;2171;p228"/>
          <p:cNvPicPr preferRelativeResize="0"/>
          <p:nvPr/>
        </p:nvPicPr>
        <p:blipFill rotWithShape="1">
          <a:blip r:embed="rId3">
            <a:alphaModFix/>
          </a:blip>
          <a:srcRect/>
          <a:stretch/>
        </p:blipFill>
        <p:spPr>
          <a:xfrm>
            <a:off x="14718350" y="8467954"/>
            <a:ext cx="1162050" cy="407880"/>
          </a:xfrm>
          <a:prstGeom prst="rect">
            <a:avLst/>
          </a:prstGeom>
          <a:noFill/>
          <a:ln>
            <a:noFill/>
          </a:ln>
        </p:spPr>
      </p:pic>
      <p:pic>
        <p:nvPicPr>
          <p:cNvPr id="12" name="Picture 11">
            <a:extLst>
              <a:ext uri="{FF2B5EF4-FFF2-40B4-BE49-F238E27FC236}">
                <a16:creationId xmlns:a16="http://schemas.microsoft.com/office/drawing/2014/main" id="{0E973819-D37B-D841-840B-E9E4BD532488}"/>
              </a:ext>
            </a:extLst>
          </p:cNvPr>
          <p:cNvPicPr>
            <a:picLocks noChangeAspect="1"/>
          </p:cNvPicPr>
          <p:nvPr/>
        </p:nvPicPr>
        <p:blipFill>
          <a:blip r:embed="rId4"/>
          <a:stretch>
            <a:fillRect/>
          </a:stretch>
        </p:blipFill>
        <p:spPr>
          <a:xfrm>
            <a:off x="13926638" y="1377317"/>
            <a:ext cx="2745474" cy="1727200"/>
          </a:xfrm>
          <a:prstGeom prst="rect">
            <a:avLst/>
          </a:prstGeom>
        </p:spPr>
      </p:pic>
      <p:pic>
        <p:nvPicPr>
          <p:cNvPr id="4" name="Picture 3">
            <a:extLst>
              <a:ext uri="{FF2B5EF4-FFF2-40B4-BE49-F238E27FC236}">
                <a16:creationId xmlns:a16="http://schemas.microsoft.com/office/drawing/2014/main" id="{B43FA9C3-27C7-9A4C-AAB7-0C448EE4CC1A}"/>
              </a:ext>
            </a:extLst>
          </p:cNvPr>
          <p:cNvPicPr>
            <a:picLocks noChangeAspect="1"/>
          </p:cNvPicPr>
          <p:nvPr/>
        </p:nvPicPr>
        <p:blipFill>
          <a:blip r:embed="rId5"/>
          <a:stretch>
            <a:fillRect/>
          </a:stretch>
        </p:blipFill>
        <p:spPr>
          <a:xfrm>
            <a:off x="11842078" y="8116993"/>
            <a:ext cx="4169119" cy="1005954"/>
          </a:xfrm>
          <a:prstGeom prst="rect">
            <a:avLst/>
          </a:prstGeom>
        </p:spPr>
      </p:pic>
    </p:spTree>
    <p:extLst>
      <p:ext uri="{BB962C8B-B14F-4D97-AF65-F5344CB8AC3E}">
        <p14:creationId xmlns:p14="http://schemas.microsoft.com/office/powerpoint/2010/main" val="29269468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Segnaposto immagine 22" descr="Fabbrica">
            <a:extLst>
              <a:ext uri="{FF2B5EF4-FFF2-40B4-BE49-F238E27FC236}">
                <a16:creationId xmlns:a16="http://schemas.microsoft.com/office/drawing/2014/main" id="{F57D47F8-8F30-9549-97D0-75A682E66988}"/>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8" r="58"/>
          <a:stretch>
            <a:fillRect/>
          </a:stretch>
        </p:blipFill>
        <p:spPr/>
      </p:pic>
      <p:sp>
        <p:nvSpPr>
          <p:cNvPr id="3" name="Segnaposto testo 2">
            <a:extLst>
              <a:ext uri="{FF2B5EF4-FFF2-40B4-BE49-F238E27FC236}">
                <a16:creationId xmlns:a16="http://schemas.microsoft.com/office/drawing/2014/main" id="{E9125E89-CAEC-334B-8D91-6A2D4E57D24F}"/>
              </a:ext>
            </a:extLst>
          </p:cNvPr>
          <p:cNvSpPr>
            <a:spLocks noGrp="1"/>
          </p:cNvSpPr>
          <p:nvPr>
            <p:ph type="body" sz="quarter" idx="24"/>
          </p:nvPr>
        </p:nvSpPr>
        <p:spPr>
          <a:xfrm>
            <a:off x="2314936" y="1912398"/>
            <a:ext cx="6110607" cy="415239"/>
          </a:xfrm>
        </p:spPr>
        <p:txBody>
          <a:bodyPr/>
          <a:lstStyle/>
          <a:p>
            <a:r>
              <a:rPr lang="it-IT" sz="2400" dirty="0"/>
              <a:t>Sfruttamento Commerciale o Industriale</a:t>
            </a:r>
          </a:p>
        </p:txBody>
      </p:sp>
      <p:sp>
        <p:nvSpPr>
          <p:cNvPr id="4" name="Segnaposto testo 3">
            <a:extLst>
              <a:ext uri="{FF2B5EF4-FFF2-40B4-BE49-F238E27FC236}">
                <a16:creationId xmlns:a16="http://schemas.microsoft.com/office/drawing/2014/main" id="{572250D1-A8A2-8C43-992E-8D2CE33934AA}"/>
              </a:ext>
            </a:extLst>
          </p:cNvPr>
          <p:cNvSpPr>
            <a:spLocks noGrp="1"/>
          </p:cNvSpPr>
          <p:nvPr>
            <p:ph type="body" sz="quarter" idx="25"/>
          </p:nvPr>
        </p:nvSpPr>
        <p:spPr/>
        <p:txBody>
          <a:bodyPr>
            <a:normAutofit fontScale="85000" lnSpcReduction="20000"/>
          </a:bodyPr>
          <a:lstStyle/>
          <a:p>
            <a:r>
              <a:rPr lang="en" dirty="0"/>
              <a:t>L’</a:t>
            </a:r>
            <a:r>
              <a:rPr lang="it-IT" dirty="0"/>
              <a:t>apertura (OA) dei dati è</a:t>
            </a:r>
            <a:r>
              <a:rPr lang="en" dirty="0"/>
              <a:t> incompatibile con l’obbligo di proteggere </a:t>
            </a:r>
            <a:r>
              <a:rPr lang="it-IT" dirty="0"/>
              <a:t>i </a:t>
            </a:r>
            <a:r>
              <a:rPr lang="en" dirty="0" err="1"/>
              <a:t>risultati</a:t>
            </a:r>
            <a:r>
              <a:rPr lang="en" dirty="0"/>
              <a:t> </a:t>
            </a:r>
            <a:r>
              <a:rPr lang="en" dirty="0" err="1"/>
              <a:t>che</a:t>
            </a:r>
            <a:r>
              <a:rPr lang="en" dirty="0"/>
              <a:t> </a:t>
            </a:r>
            <a:r>
              <a:rPr lang="en" dirty="0" err="1"/>
              <a:t>possono</a:t>
            </a:r>
            <a:r>
              <a:rPr lang="en" dirty="0"/>
              <a:t> </a:t>
            </a:r>
            <a:r>
              <a:rPr lang="en" dirty="0" err="1"/>
              <a:t>ragionevolmente</a:t>
            </a:r>
            <a:r>
              <a:rPr lang="en" dirty="0"/>
              <a:t> venire </a:t>
            </a:r>
            <a:r>
              <a:rPr lang="en" dirty="0" err="1"/>
              <a:t>sfruttati</a:t>
            </a:r>
            <a:r>
              <a:rPr lang="en" dirty="0"/>
              <a:t> </a:t>
            </a:r>
            <a:r>
              <a:rPr lang="en" dirty="0" err="1"/>
              <a:t>attraverso</a:t>
            </a:r>
            <a:r>
              <a:rPr lang="en" dirty="0"/>
              <a:t> vie </a:t>
            </a:r>
            <a:r>
              <a:rPr lang="en" dirty="0" err="1"/>
              <a:t>commerciali</a:t>
            </a:r>
            <a:r>
              <a:rPr lang="en" dirty="0"/>
              <a:t> o </a:t>
            </a:r>
            <a:r>
              <a:rPr lang="en" dirty="0" err="1"/>
              <a:t>industriali</a:t>
            </a:r>
            <a:endParaRPr lang="en" dirty="0"/>
          </a:p>
          <a:p>
            <a:endParaRPr lang="it-IT" dirty="0"/>
          </a:p>
        </p:txBody>
      </p:sp>
      <p:sp>
        <p:nvSpPr>
          <p:cNvPr id="5" name="Segnaposto testo 4">
            <a:extLst>
              <a:ext uri="{FF2B5EF4-FFF2-40B4-BE49-F238E27FC236}">
                <a16:creationId xmlns:a16="http://schemas.microsoft.com/office/drawing/2014/main" id="{64A79D63-BF87-CA4D-99C9-7F48A69F4F9B}"/>
              </a:ext>
            </a:extLst>
          </p:cNvPr>
          <p:cNvSpPr>
            <a:spLocks noGrp="1"/>
          </p:cNvSpPr>
          <p:nvPr>
            <p:ph type="body" sz="quarter" idx="10"/>
          </p:nvPr>
        </p:nvSpPr>
        <p:spPr/>
        <p:txBody>
          <a:bodyPr>
            <a:normAutofit/>
          </a:bodyPr>
          <a:lstStyle/>
          <a:p>
            <a:r>
              <a:rPr lang="it-IT" sz="5400" dirty="0"/>
              <a:t>Opzione di «</a:t>
            </a:r>
            <a:r>
              <a:rPr lang="it-IT" sz="5400" dirty="0" err="1"/>
              <a:t>Opt</a:t>
            </a:r>
            <a:r>
              <a:rPr lang="it-IT" sz="5400" dirty="0"/>
              <a:t> Out» per l’apertura dei dati</a:t>
            </a:r>
          </a:p>
        </p:txBody>
      </p:sp>
      <p:pic>
        <p:nvPicPr>
          <p:cNvPr id="25" name="Segnaposto immagine 24" descr="Polizia">
            <a:extLst>
              <a:ext uri="{FF2B5EF4-FFF2-40B4-BE49-F238E27FC236}">
                <a16:creationId xmlns:a16="http://schemas.microsoft.com/office/drawing/2014/main" id="{B9D4C0A7-F168-3C44-8231-8363ACCF6720}"/>
              </a:ext>
            </a:extLst>
          </p:cNvPr>
          <p:cNvPicPr>
            <a:picLocks noGrp="1" noChangeAspect="1"/>
          </p:cNvPicPr>
          <p:nvPr>
            <p:ph type="pic" sz="quarter" idx="26"/>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16" r="116"/>
          <a:stretch>
            <a:fillRect/>
          </a:stretch>
        </p:blipFill>
        <p:spPr/>
      </p:pic>
      <p:sp>
        <p:nvSpPr>
          <p:cNvPr id="7" name="Segnaposto testo 6">
            <a:extLst>
              <a:ext uri="{FF2B5EF4-FFF2-40B4-BE49-F238E27FC236}">
                <a16:creationId xmlns:a16="http://schemas.microsoft.com/office/drawing/2014/main" id="{AD7F4A24-541B-BC46-ACD5-26156E0DF622}"/>
              </a:ext>
            </a:extLst>
          </p:cNvPr>
          <p:cNvSpPr>
            <a:spLocks noGrp="1"/>
          </p:cNvSpPr>
          <p:nvPr>
            <p:ph type="body" sz="quarter" idx="27"/>
          </p:nvPr>
        </p:nvSpPr>
        <p:spPr/>
        <p:txBody>
          <a:bodyPr/>
          <a:lstStyle/>
          <a:p>
            <a:r>
              <a:rPr lang="it-IT" dirty="0"/>
              <a:t>Sicurezza</a:t>
            </a:r>
          </a:p>
        </p:txBody>
      </p:sp>
      <p:sp>
        <p:nvSpPr>
          <p:cNvPr id="8" name="Segnaposto testo 7">
            <a:extLst>
              <a:ext uri="{FF2B5EF4-FFF2-40B4-BE49-F238E27FC236}">
                <a16:creationId xmlns:a16="http://schemas.microsoft.com/office/drawing/2014/main" id="{E86AC00C-C5A3-3F47-AB15-B5B723072AB0}"/>
              </a:ext>
            </a:extLst>
          </p:cNvPr>
          <p:cNvSpPr>
            <a:spLocks noGrp="1"/>
          </p:cNvSpPr>
          <p:nvPr>
            <p:ph type="body" sz="quarter" idx="28"/>
          </p:nvPr>
        </p:nvSpPr>
        <p:spPr/>
        <p:txBody>
          <a:bodyPr>
            <a:normAutofit fontScale="92500" lnSpcReduction="10000"/>
          </a:bodyPr>
          <a:lstStyle/>
          <a:p>
            <a:r>
              <a:rPr lang="en" dirty="0"/>
              <a:t>L’</a:t>
            </a:r>
            <a:r>
              <a:rPr lang="it-IT" dirty="0"/>
              <a:t>apertura (OA) dei dati </a:t>
            </a:r>
            <a:r>
              <a:rPr lang="en" dirty="0"/>
              <a:t>è incompatibile con la necessità di riservatezza connessa a questioni di sicurezza</a:t>
            </a:r>
            <a:endParaRPr lang="it-IT" dirty="0"/>
          </a:p>
        </p:txBody>
      </p:sp>
      <p:pic>
        <p:nvPicPr>
          <p:cNvPr id="27" name="Segnaposto immagine 26" descr="Chiudi">
            <a:extLst>
              <a:ext uri="{FF2B5EF4-FFF2-40B4-BE49-F238E27FC236}">
                <a16:creationId xmlns:a16="http://schemas.microsoft.com/office/drawing/2014/main" id="{FB5A95F6-35EE-DD4F-94A0-23ED1BBD454D}"/>
              </a:ext>
            </a:extLst>
          </p:cNvPr>
          <p:cNvPicPr>
            <a:picLocks noGrp="1" noChangeAspect="1"/>
          </p:cNvPicPr>
          <p:nvPr>
            <p:ph type="pic" sz="quarter" idx="29"/>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58" r="58"/>
          <a:stretch>
            <a:fillRect/>
          </a:stretch>
        </p:blipFill>
        <p:spPr/>
      </p:pic>
      <p:sp>
        <p:nvSpPr>
          <p:cNvPr id="10" name="Segnaposto testo 9">
            <a:extLst>
              <a:ext uri="{FF2B5EF4-FFF2-40B4-BE49-F238E27FC236}">
                <a16:creationId xmlns:a16="http://schemas.microsoft.com/office/drawing/2014/main" id="{8A7987F1-2677-5F43-AEF3-73D246DD2748}"/>
              </a:ext>
            </a:extLst>
          </p:cNvPr>
          <p:cNvSpPr>
            <a:spLocks noGrp="1"/>
          </p:cNvSpPr>
          <p:nvPr>
            <p:ph type="body" sz="quarter" idx="30"/>
          </p:nvPr>
        </p:nvSpPr>
        <p:spPr/>
        <p:txBody>
          <a:bodyPr/>
          <a:lstStyle/>
          <a:p>
            <a:r>
              <a:rPr lang="it-IT" sz="2800" dirty="0"/>
              <a:t>Protezione dei Dati Personali</a:t>
            </a:r>
          </a:p>
        </p:txBody>
      </p:sp>
      <p:sp>
        <p:nvSpPr>
          <p:cNvPr id="11" name="Segnaposto testo 10">
            <a:extLst>
              <a:ext uri="{FF2B5EF4-FFF2-40B4-BE49-F238E27FC236}">
                <a16:creationId xmlns:a16="http://schemas.microsoft.com/office/drawing/2014/main" id="{DA1C1915-2C16-FD42-841A-DBC284CAEB24}"/>
              </a:ext>
            </a:extLst>
          </p:cNvPr>
          <p:cNvSpPr>
            <a:spLocks noGrp="1"/>
          </p:cNvSpPr>
          <p:nvPr>
            <p:ph type="body" sz="quarter" idx="31"/>
          </p:nvPr>
        </p:nvSpPr>
        <p:spPr/>
        <p:txBody>
          <a:bodyPr>
            <a:normAutofit lnSpcReduction="10000"/>
          </a:bodyPr>
          <a:lstStyle/>
          <a:p>
            <a:r>
              <a:rPr lang="en" dirty="0"/>
              <a:t>L’</a:t>
            </a:r>
            <a:r>
              <a:rPr lang="it-IT" dirty="0"/>
              <a:t>apertura (OA) dei dati </a:t>
            </a:r>
            <a:r>
              <a:rPr lang="en" dirty="0"/>
              <a:t>è incompatibile con le regole relative alla protezione dei dati personali</a:t>
            </a:r>
            <a:endParaRPr lang="it-IT" dirty="0"/>
          </a:p>
        </p:txBody>
      </p:sp>
      <p:pic>
        <p:nvPicPr>
          <p:cNvPr id="29" name="Segnaposto immagine 28" descr="Centro del bersaglio">
            <a:extLst>
              <a:ext uri="{FF2B5EF4-FFF2-40B4-BE49-F238E27FC236}">
                <a16:creationId xmlns:a16="http://schemas.microsoft.com/office/drawing/2014/main" id="{FB3B69B8-A643-694E-9BD4-4EB103DBDFDB}"/>
              </a:ext>
            </a:extLst>
          </p:cNvPr>
          <p:cNvPicPr>
            <a:picLocks noGrp="1" noChangeAspect="1"/>
          </p:cNvPicPr>
          <p:nvPr>
            <p:ph type="pic" sz="quarter" idx="32"/>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58" r="58"/>
          <a:stretch>
            <a:fillRect/>
          </a:stretch>
        </p:blipFill>
        <p:spPr/>
      </p:pic>
      <p:sp>
        <p:nvSpPr>
          <p:cNvPr id="13" name="Segnaposto testo 12">
            <a:extLst>
              <a:ext uri="{FF2B5EF4-FFF2-40B4-BE49-F238E27FC236}">
                <a16:creationId xmlns:a16="http://schemas.microsoft.com/office/drawing/2014/main" id="{EDD841EA-DAF9-BB45-9FB8-2A4851748B99}"/>
              </a:ext>
            </a:extLst>
          </p:cNvPr>
          <p:cNvSpPr>
            <a:spLocks noGrp="1"/>
          </p:cNvSpPr>
          <p:nvPr>
            <p:ph type="body" sz="quarter" idx="33"/>
          </p:nvPr>
        </p:nvSpPr>
        <p:spPr/>
        <p:txBody>
          <a:bodyPr>
            <a:normAutofit fontScale="85000" lnSpcReduction="10000"/>
          </a:bodyPr>
          <a:lstStyle/>
          <a:p>
            <a:r>
              <a:rPr lang="it-IT" dirty="0"/>
              <a:t>Raggiungimento Obiettivi del Progetto</a:t>
            </a:r>
          </a:p>
        </p:txBody>
      </p:sp>
      <p:sp>
        <p:nvSpPr>
          <p:cNvPr id="14" name="Segnaposto testo 13">
            <a:extLst>
              <a:ext uri="{FF2B5EF4-FFF2-40B4-BE49-F238E27FC236}">
                <a16:creationId xmlns:a16="http://schemas.microsoft.com/office/drawing/2014/main" id="{D2520C25-DB39-B04A-A753-0EC65F8F41AC}"/>
              </a:ext>
            </a:extLst>
          </p:cNvPr>
          <p:cNvSpPr>
            <a:spLocks noGrp="1"/>
          </p:cNvSpPr>
          <p:nvPr>
            <p:ph type="body" sz="quarter" idx="34"/>
          </p:nvPr>
        </p:nvSpPr>
        <p:spPr/>
        <p:txBody>
          <a:bodyPr>
            <a:normAutofit lnSpcReduction="10000"/>
          </a:bodyPr>
          <a:lstStyle/>
          <a:p>
            <a:r>
              <a:rPr lang="en" dirty="0"/>
              <a:t>L’</a:t>
            </a:r>
            <a:r>
              <a:rPr lang="it-IT" dirty="0"/>
              <a:t>apertura (OA) dei dati </a:t>
            </a:r>
            <a:r>
              <a:rPr lang="en" dirty="0"/>
              <a:t>è incompatibile con il raggiungimento degli obiettivi del progetto</a:t>
            </a:r>
            <a:endParaRPr lang="it-IT" dirty="0"/>
          </a:p>
        </p:txBody>
      </p:sp>
      <p:pic>
        <p:nvPicPr>
          <p:cNvPr id="31" name="Segnaposto immagine 30" descr="Calendario giornaliero">
            <a:extLst>
              <a:ext uri="{FF2B5EF4-FFF2-40B4-BE49-F238E27FC236}">
                <a16:creationId xmlns:a16="http://schemas.microsoft.com/office/drawing/2014/main" id="{08919590-ABFE-FF48-80FA-370C9BB206FE}"/>
              </a:ext>
            </a:extLst>
          </p:cNvPr>
          <p:cNvPicPr>
            <a:picLocks noGrp="1" noChangeAspect="1"/>
          </p:cNvPicPr>
          <p:nvPr>
            <p:ph type="pic" sz="quarter" idx="35"/>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116" r="116"/>
          <a:stretch>
            <a:fillRect/>
          </a:stretch>
        </p:blipFill>
        <p:spPr/>
      </p:pic>
      <p:sp>
        <p:nvSpPr>
          <p:cNvPr id="16" name="Segnaposto testo 15">
            <a:extLst>
              <a:ext uri="{FF2B5EF4-FFF2-40B4-BE49-F238E27FC236}">
                <a16:creationId xmlns:a16="http://schemas.microsoft.com/office/drawing/2014/main" id="{132B2AF1-DC55-4A40-99D6-E363845A9F6C}"/>
              </a:ext>
            </a:extLst>
          </p:cNvPr>
          <p:cNvSpPr>
            <a:spLocks noGrp="1"/>
          </p:cNvSpPr>
          <p:nvPr>
            <p:ph type="body" sz="quarter" idx="36"/>
          </p:nvPr>
        </p:nvSpPr>
        <p:spPr/>
        <p:txBody>
          <a:bodyPr/>
          <a:lstStyle/>
          <a:p>
            <a:r>
              <a:rPr lang="it-IT" sz="2800" dirty="0"/>
              <a:t>Nessun Dato Prodotto/Raccolto</a:t>
            </a:r>
          </a:p>
        </p:txBody>
      </p:sp>
      <p:sp>
        <p:nvSpPr>
          <p:cNvPr id="17" name="Segnaposto testo 16">
            <a:extLst>
              <a:ext uri="{FF2B5EF4-FFF2-40B4-BE49-F238E27FC236}">
                <a16:creationId xmlns:a16="http://schemas.microsoft.com/office/drawing/2014/main" id="{ADFFF05B-DDEA-9042-9FCE-D8ABDC9805F1}"/>
              </a:ext>
            </a:extLst>
          </p:cNvPr>
          <p:cNvSpPr>
            <a:spLocks noGrp="1"/>
          </p:cNvSpPr>
          <p:nvPr>
            <p:ph type="body" sz="quarter" idx="37"/>
          </p:nvPr>
        </p:nvSpPr>
        <p:spPr/>
        <p:txBody>
          <a:bodyPr>
            <a:normAutofit/>
          </a:bodyPr>
          <a:lstStyle/>
          <a:p>
            <a:r>
              <a:rPr lang="en" dirty="0"/>
              <a:t>Il </a:t>
            </a:r>
            <a:r>
              <a:rPr lang="en" dirty="0" err="1"/>
              <a:t>progetto</a:t>
            </a:r>
            <a:r>
              <a:rPr lang="en" dirty="0"/>
              <a:t> non </a:t>
            </a:r>
            <a:r>
              <a:rPr lang="en" dirty="0" err="1"/>
              <a:t>prevede</a:t>
            </a:r>
            <a:r>
              <a:rPr lang="en" dirty="0"/>
              <a:t> la </a:t>
            </a:r>
            <a:r>
              <a:rPr lang="en" dirty="0" err="1"/>
              <a:t>creazione</a:t>
            </a:r>
            <a:r>
              <a:rPr lang="en" dirty="0"/>
              <a:t> o la </a:t>
            </a:r>
            <a:r>
              <a:rPr lang="en" dirty="0" err="1"/>
              <a:t>raccolta</a:t>
            </a:r>
            <a:r>
              <a:rPr lang="en" dirty="0"/>
              <a:t> di </a:t>
            </a:r>
            <a:r>
              <a:rPr lang="en" dirty="0" err="1"/>
              <a:t>dati</a:t>
            </a:r>
            <a:r>
              <a:rPr lang="en" dirty="0"/>
              <a:t> </a:t>
            </a:r>
            <a:r>
              <a:rPr lang="en" dirty="0" err="1"/>
              <a:t>della</a:t>
            </a:r>
            <a:r>
              <a:rPr lang="en" dirty="0"/>
              <a:t> </a:t>
            </a:r>
            <a:r>
              <a:rPr lang="en" dirty="0" err="1"/>
              <a:t>ricerca</a:t>
            </a:r>
            <a:endParaRPr lang="it-IT" dirty="0"/>
          </a:p>
        </p:txBody>
      </p:sp>
      <p:sp>
        <p:nvSpPr>
          <p:cNvPr id="19" name="Segnaposto testo 18">
            <a:extLst>
              <a:ext uri="{FF2B5EF4-FFF2-40B4-BE49-F238E27FC236}">
                <a16:creationId xmlns:a16="http://schemas.microsoft.com/office/drawing/2014/main" id="{33BE907C-5B17-E64E-9B61-D23697D6235F}"/>
              </a:ext>
            </a:extLst>
          </p:cNvPr>
          <p:cNvSpPr>
            <a:spLocks noGrp="1"/>
          </p:cNvSpPr>
          <p:nvPr>
            <p:ph type="body" sz="quarter" idx="39"/>
          </p:nvPr>
        </p:nvSpPr>
        <p:spPr/>
        <p:txBody>
          <a:bodyPr/>
          <a:lstStyle/>
          <a:p>
            <a:r>
              <a:rPr lang="it-IT" dirty="0"/>
              <a:t>Altre Legittime Ragioni</a:t>
            </a:r>
          </a:p>
        </p:txBody>
      </p:sp>
      <p:sp>
        <p:nvSpPr>
          <p:cNvPr id="20" name="Segnaposto testo 19">
            <a:extLst>
              <a:ext uri="{FF2B5EF4-FFF2-40B4-BE49-F238E27FC236}">
                <a16:creationId xmlns:a16="http://schemas.microsoft.com/office/drawing/2014/main" id="{2AFA758D-BCB0-4E40-9D44-74C0CFC7143F}"/>
              </a:ext>
            </a:extLst>
          </p:cNvPr>
          <p:cNvSpPr>
            <a:spLocks noGrp="1"/>
          </p:cNvSpPr>
          <p:nvPr>
            <p:ph type="body" sz="quarter" idx="40"/>
          </p:nvPr>
        </p:nvSpPr>
        <p:spPr/>
        <p:txBody>
          <a:bodyPr>
            <a:normAutofit/>
          </a:bodyPr>
          <a:lstStyle/>
          <a:p>
            <a:r>
              <a:rPr lang="en" dirty="0"/>
              <a:t>Esistono a</a:t>
            </a:r>
            <a:r>
              <a:rPr lang="it-IT" dirty="0"/>
              <a:t>l</a:t>
            </a:r>
            <a:r>
              <a:rPr lang="en" dirty="0"/>
              <a:t>tre ragioni legittime</a:t>
            </a:r>
            <a:endParaRPr lang="it-IT" dirty="0"/>
          </a:p>
        </p:txBody>
      </p:sp>
      <p:pic>
        <p:nvPicPr>
          <p:cNvPr id="44" name="Elemento grafico 43" descr="Chiudi">
            <a:extLst>
              <a:ext uri="{FF2B5EF4-FFF2-40B4-BE49-F238E27FC236}">
                <a16:creationId xmlns:a16="http://schemas.microsoft.com/office/drawing/2014/main" id="{35C5DE54-412A-F64A-87A5-671E09E349F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236856" y="4161570"/>
            <a:ext cx="1138046" cy="1138046"/>
          </a:xfrm>
          <a:prstGeom prst="rect">
            <a:avLst/>
          </a:prstGeom>
        </p:spPr>
      </p:pic>
      <p:sp>
        <p:nvSpPr>
          <p:cNvPr id="52" name="Segnaposto immagine 51">
            <a:extLst>
              <a:ext uri="{FF2B5EF4-FFF2-40B4-BE49-F238E27FC236}">
                <a16:creationId xmlns:a16="http://schemas.microsoft.com/office/drawing/2014/main" id="{A8FEE569-823B-2540-8831-F7B04EC0B161}"/>
              </a:ext>
            </a:extLst>
          </p:cNvPr>
          <p:cNvSpPr>
            <a:spLocks noGrp="1"/>
          </p:cNvSpPr>
          <p:nvPr>
            <p:ph type="pic" sz="quarter" idx="38"/>
          </p:nvPr>
        </p:nvSpPr>
        <p:spPr/>
      </p:sp>
      <p:pic>
        <p:nvPicPr>
          <p:cNvPr id="50" name="Elemento grafico 49" descr="Matita">
            <a:extLst>
              <a:ext uri="{FF2B5EF4-FFF2-40B4-BE49-F238E27FC236}">
                <a16:creationId xmlns:a16="http://schemas.microsoft.com/office/drawing/2014/main" id="{2BBDED32-6D1C-7340-8115-0B1B4142D9C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348679" y="6115199"/>
            <a:ext cx="914400" cy="914400"/>
          </a:xfrm>
          <a:prstGeom prst="rect">
            <a:avLst/>
          </a:prstGeom>
        </p:spPr>
      </p:pic>
    </p:spTree>
    <p:extLst>
      <p:ext uri="{BB962C8B-B14F-4D97-AF65-F5344CB8AC3E}">
        <p14:creationId xmlns:p14="http://schemas.microsoft.com/office/powerpoint/2010/main" val="4047781498"/>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egnaposto testo 21">
            <a:extLst>
              <a:ext uri="{FF2B5EF4-FFF2-40B4-BE49-F238E27FC236}">
                <a16:creationId xmlns:a16="http://schemas.microsoft.com/office/drawing/2014/main" id="{8E57DC78-10F3-0F42-8DBE-9ABF5A099965}"/>
              </a:ext>
            </a:extLst>
          </p:cNvPr>
          <p:cNvSpPr>
            <a:spLocks noGrp="1"/>
          </p:cNvSpPr>
          <p:nvPr>
            <p:ph type="body" sz="quarter" idx="11"/>
          </p:nvPr>
        </p:nvSpPr>
        <p:spPr>
          <a:xfrm>
            <a:off x="711200" y="1484027"/>
            <a:ext cx="9366032" cy="6609004"/>
          </a:xfrm>
        </p:spPr>
        <p:txBody>
          <a:bodyPr>
            <a:normAutofit/>
          </a:bodyPr>
          <a:lstStyle/>
          <a:p>
            <a:r>
              <a:rPr lang="it-IT" b="0" dirty="0"/>
              <a:t>Le politiche della Commissione Europea mirano a diffondere le pratiche della corretta </a:t>
            </a:r>
            <a:r>
              <a:rPr lang="it-IT" b="0" dirty="0">
                <a:solidFill>
                  <a:srgbClr val="FF0000"/>
                </a:solidFill>
              </a:rPr>
              <a:t>gestione dei dati della ricerca</a:t>
            </a:r>
          </a:p>
          <a:p>
            <a:r>
              <a:rPr lang="it-IT" b="0" dirty="0"/>
              <a:t>Per questo è richiesto il </a:t>
            </a:r>
            <a:r>
              <a:rPr lang="it-IT" b="0" dirty="0">
                <a:solidFill>
                  <a:srgbClr val="FF0000"/>
                </a:solidFill>
              </a:rPr>
              <a:t>Data Management Plan</a:t>
            </a:r>
            <a:r>
              <a:rPr lang="it-IT" b="0" dirty="0"/>
              <a:t> (</a:t>
            </a:r>
            <a:r>
              <a:rPr lang="it-IT" b="0" dirty="0" err="1"/>
              <a:t>deliverable</a:t>
            </a:r>
            <a:r>
              <a:rPr lang="it-IT" b="0" dirty="0"/>
              <a:t> obbligatorio entro il mese 6)</a:t>
            </a:r>
          </a:p>
          <a:p>
            <a:r>
              <a:rPr lang="it-IT" b="0" dirty="0"/>
              <a:t>La gestione dei dati deve rispettare i principi FAIR</a:t>
            </a:r>
            <a:endParaRPr lang="it-IT" dirty="0"/>
          </a:p>
          <a:p>
            <a:endParaRPr lang="it-IT" dirty="0"/>
          </a:p>
        </p:txBody>
      </p:sp>
      <p:sp>
        <p:nvSpPr>
          <p:cNvPr id="23" name="Segnaposto testo 22">
            <a:extLst>
              <a:ext uri="{FF2B5EF4-FFF2-40B4-BE49-F238E27FC236}">
                <a16:creationId xmlns:a16="http://schemas.microsoft.com/office/drawing/2014/main" id="{EC59B9BF-4FF3-4044-BC7B-00377CDFF8EB}"/>
              </a:ext>
            </a:extLst>
          </p:cNvPr>
          <p:cNvSpPr>
            <a:spLocks noGrp="1"/>
          </p:cNvSpPr>
          <p:nvPr>
            <p:ph type="body" sz="quarter" idx="21"/>
          </p:nvPr>
        </p:nvSpPr>
        <p:spPr/>
        <p:txBody>
          <a:bodyPr/>
          <a:lstStyle/>
          <a:p>
            <a:r>
              <a:rPr lang="it-IT" dirty="0" err="1"/>
              <a:t>Research</a:t>
            </a:r>
            <a:r>
              <a:rPr lang="it-IT" dirty="0"/>
              <a:t> Data Management</a:t>
            </a:r>
          </a:p>
        </p:txBody>
      </p:sp>
      <p:pic>
        <p:nvPicPr>
          <p:cNvPr id="24" name="Immagine 23">
            <a:extLst>
              <a:ext uri="{FF2B5EF4-FFF2-40B4-BE49-F238E27FC236}">
                <a16:creationId xmlns:a16="http://schemas.microsoft.com/office/drawing/2014/main" id="{38406C0C-1279-9F46-8312-9DDEDB18E2B2}"/>
              </a:ext>
            </a:extLst>
          </p:cNvPr>
          <p:cNvPicPr>
            <a:picLocks noChangeAspect="1"/>
          </p:cNvPicPr>
          <p:nvPr/>
        </p:nvPicPr>
        <p:blipFill rotWithShape="1">
          <a:blip r:embed="rId2">
            <a:extLst>
              <a:ext uri="{28A0092B-C50C-407E-A947-70E740481C1C}">
                <a14:useLocalDpi xmlns:a14="http://schemas.microsoft.com/office/drawing/2010/main" val="0"/>
              </a:ext>
            </a:extLst>
          </a:blip>
          <a:srcRect l="1530" t="652" r="1773" b="652"/>
          <a:stretch/>
        </p:blipFill>
        <p:spPr>
          <a:xfrm>
            <a:off x="10294882" y="1856143"/>
            <a:ext cx="5786575" cy="5864772"/>
          </a:xfrm>
          <a:prstGeom prst="rect">
            <a:avLst/>
          </a:prstGeom>
        </p:spPr>
      </p:pic>
    </p:spTree>
    <p:extLst>
      <p:ext uri="{BB962C8B-B14F-4D97-AF65-F5344CB8AC3E}">
        <p14:creationId xmlns:p14="http://schemas.microsoft.com/office/powerpoint/2010/main" val="266791334"/>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BF09AD7-D176-944E-B1D8-B9719C0154D8}"/>
              </a:ext>
            </a:extLst>
          </p:cNvPr>
          <p:cNvSpPr>
            <a:spLocks noGrp="1"/>
          </p:cNvSpPr>
          <p:nvPr>
            <p:ph type="body" sz="quarter" idx="27"/>
          </p:nvPr>
        </p:nvSpPr>
        <p:spPr>
          <a:xfrm>
            <a:off x="170165" y="5880844"/>
            <a:ext cx="4703971" cy="2654827"/>
          </a:xfrm>
        </p:spPr>
        <p:txBody>
          <a:bodyPr>
            <a:noAutofit/>
          </a:bodyPr>
          <a:lstStyle/>
          <a:p>
            <a:r>
              <a:rPr lang="it-IT" dirty="0"/>
              <a:t>Data </a:t>
            </a:r>
            <a:r>
              <a:rPr lang="it-IT" dirty="0" err="1"/>
              <a:t>should</a:t>
            </a:r>
            <a:r>
              <a:rPr lang="it-IT" dirty="0"/>
              <a:t> be </a:t>
            </a:r>
            <a:r>
              <a:rPr lang="it-IT" dirty="0" err="1"/>
              <a:t>easily</a:t>
            </a:r>
            <a:r>
              <a:rPr lang="it-IT" dirty="0"/>
              <a:t> </a:t>
            </a:r>
            <a:r>
              <a:rPr lang="it-IT" dirty="0" err="1"/>
              <a:t>integrated</a:t>
            </a:r>
            <a:r>
              <a:rPr lang="it-IT" dirty="0"/>
              <a:t> with </a:t>
            </a:r>
            <a:r>
              <a:rPr lang="it-IT" dirty="0" err="1"/>
              <a:t>other</a:t>
            </a:r>
            <a:r>
              <a:rPr lang="it-IT" dirty="0"/>
              <a:t> data, machine </a:t>
            </a:r>
            <a:r>
              <a:rPr lang="it-IT" dirty="0" err="1"/>
              <a:t>readeable</a:t>
            </a:r>
            <a:r>
              <a:rPr lang="it-IT" dirty="0"/>
              <a:t>, and </a:t>
            </a:r>
            <a:r>
              <a:rPr lang="it-IT" dirty="0" err="1"/>
              <a:t>linked</a:t>
            </a:r>
            <a:r>
              <a:rPr lang="it-IT" dirty="0"/>
              <a:t> to </a:t>
            </a:r>
            <a:r>
              <a:rPr lang="it-IT" dirty="0" err="1"/>
              <a:t>other</a:t>
            </a:r>
            <a:r>
              <a:rPr lang="it-IT" dirty="0"/>
              <a:t> </a:t>
            </a:r>
            <a:r>
              <a:rPr lang="it-IT" dirty="0" err="1"/>
              <a:t>research</a:t>
            </a:r>
            <a:r>
              <a:rPr lang="it-IT" dirty="0"/>
              <a:t> </a:t>
            </a:r>
            <a:r>
              <a:rPr lang="it-IT" dirty="0" err="1"/>
              <a:t>results</a:t>
            </a:r>
            <a:endParaRPr lang="it-IT" sz="2100" dirty="0"/>
          </a:p>
        </p:txBody>
      </p:sp>
      <p:sp>
        <p:nvSpPr>
          <p:cNvPr id="3" name="Segnaposto testo 2">
            <a:extLst>
              <a:ext uri="{FF2B5EF4-FFF2-40B4-BE49-F238E27FC236}">
                <a16:creationId xmlns:a16="http://schemas.microsoft.com/office/drawing/2014/main" id="{F8BE3DF1-5842-114B-9B39-C461A604CE80}"/>
              </a:ext>
            </a:extLst>
          </p:cNvPr>
          <p:cNvSpPr>
            <a:spLocks noGrp="1"/>
          </p:cNvSpPr>
          <p:nvPr>
            <p:ph type="body" sz="quarter" idx="28"/>
          </p:nvPr>
        </p:nvSpPr>
        <p:spPr>
          <a:xfrm>
            <a:off x="11238371" y="6153906"/>
            <a:ext cx="4515603" cy="2031863"/>
          </a:xfrm>
        </p:spPr>
        <p:txBody>
          <a:bodyPr>
            <a:noAutofit/>
          </a:bodyPr>
          <a:lstStyle/>
          <a:p>
            <a:r>
              <a:rPr lang="en" sz="2800" dirty="0"/>
              <a:t>usable for re-analysis or new research</a:t>
            </a:r>
            <a:r>
              <a:rPr lang="it-IT" sz="2400" dirty="0"/>
              <a:t> </a:t>
            </a:r>
            <a:r>
              <a:rPr lang="en" sz="2800" dirty="0"/>
              <a:t>(transparency, </a:t>
            </a:r>
            <a:r>
              <a:rPr lang="it-IT" sz="2800" dirty="0" err="1"/>
              <a:t>integrity</a:t>
            </a:r>
            <a:r>
              <a:rPr lang="en" sz="2800" dirty="0"/>
              <a:t>)</a:t>
            </a:r>
            <a:endParaRPr lang="it-IT" sz="2400" dirty="0"/>
          </a:p>
        </p:txBody>
      </p:sp>
      <p:sp>
        <p:nvSpPr>
          <p:cNvPr id="4" name="Segnaposto testo 3">
            <a:extLst>
              <a:ext uri="{FF2B5EF4-FFF2-40B4-BE49-F238E27FC236}">
                <a16:creationId xmlns:a16="http://schemas.microsoft.com/office/drawing/2014/main" id="{A1F32929-EC96-CD47-A985-6B1CD3783356}"/>
              </a:ext>
            </a:extLst>
          </p:cNvPr>
          <p:cNvSpPr>
            <a:spLocks noGrp="1"/>
          </p:cNvSpPr>
          <p:nvPr>
            <p:ph type="body" sz="quarter" idx="29"/>
          </p:nvPr>
        </p:nvSpPr>
        <p:spPr>
          <a:xfrm>
            <a:off x="11220445" y="3031202"/>
            <a:ext cx="4515603" cy="1892663"/>
          </a:xfrm>
        </p:spPr>
        <p:txBody>
          <a:bodyPr>
            <a:noAutofit/>
          </a:bodyPr>
          <a:lstStyle/>
          <a:p>
            <a:r>
              <a:rPr lang="it-IT" dirty="0"/>
              <a:t>For </a:t>
            </a:r>
            <a:r>
              <a:rPr lang="it-IT" dirty="0" err="1"/>
              <a:t>at</a:t>
            </a:r>
            <a:r>
              <a:rPr lang="it-IT" dirty="0"/>
              <a:t> </a:t>
            </a:r>
            <a:r>
              <a:rPr lang="it-IT" dirty="0" err="1"/>
              <a:t>least</a:t>
            </a:r>
            <a:r>
              <a:rPr lang="it-IT" dirty="0"/>
              <a:t> 10 </a:t>
            </a:r>
            <a:r>
              <a:rPr lang="it-IT" dirty="0" err="1"/>
              <a:t>years</a:t>
            </a:r>
            <a:r>
              <a:rPr lang="en" dirty="0"/>
              <a:t>! It does not mean that data is open, but it must be clear who and how can access the data. </a:t>
            </a:r>
            <a:endParaRPr lang="it-IT" sz="2100" dirty="0"/>
          </a:p>
        </p:txBody>
      </p:sp>
      <p:sp>
        <p:nvSpPr>
          <p:cNvPr id="5" name="Segnaposto testo 4">
            <a:extLst>
              <a:ext uri="{FF2B5EF4-FFF2-40B4-BE49-F238E27FC236}">
                <a16:creationId xmlns:a16="http://schemas.microsoft.com/office/drawing/2014/main" id="{6006031D-2DE2-9641-885E-C510AE240F8D}"/>
              </a:ext>
            </a:extLst>
          </p:cNvPr>
          <p:cNvSpPr>
            <a:spLocks noGrp="1"/>
          </p:cNvSpPr>
          <p:nvPr>
            <p:ph type="body" sz="quarter" idx="30"/>
          </p:nvPr>
        </p:nvSpPr>
        <p:spPr>
          <a:xfrm>
            <a:off x="863435" y="2744329"/>
            <a:ext cx="4010703" cy="609600"/>
          </a:xfrm>
        </p:spPr>
        <p:txBody>
          <a:bodyPr>
            <a:normAutofit/>
          </a:bodyPr>
          <a:lstStyle/>
          <a:p>
            <a:r>
              <a:rPr lang="it-IT" sz="3600" dirty="0" err="1"/>
              <a:t>Findable</a:t>
            </a:r>
            <a:endParaRPr lang="it-IT" sz="3600" dirty="0"/>
          </a:p>
        </p:txBody>
      </p:sp>
      <p:sp>
        <p:nvSpPr>
          <p:cNvPr id="6" name="Segnaposto testo 5">
            <a:extLst>
              <a:ext uri="{FF2B5EF4-FFF2-40B4-BE49-F238E27FC236}">
                <a16:creationId xmlns:a16="http://schemas.microsoft.com/office/drawing/2014/main" id="{6D6E253F-5869-7F47-AC2F-9DF0FCC445D9}"/>
              </a:ext>
            </a:extLst>
          </p:cNvPr>
          <p:cNvSpPr>
            <a:spLocks noGrp="1"/>
          </p:cNvSpPr>
          <p:nvPr>
            <p:ph type="body" sz="quarter" idx="31"/>
          </p:nvPr>
        </p:nvSpPr>
        <p:spPr>
          <a:xfrm>
            <a:off x="161365" y="3353929"/>
            <a:ext cx="4703971" cy="2654827"/>
          </a:xfrm>
        </p:spPr>
        <p:txBody>
          <a:bodyPr>
            <a:noAutofit/>
          </a:bodyPr>
          <a:lstStyle/>
          <a:p>
            <a:r>
              <a:rPr lang="en" dirty="0"/>
              <a:t>it should be clear where data are located and can be cited!</a:t>
            </a:r>
            <a:endParaRPr lang="it-IT" sz="2100" dirty="0"/>
          </a:p>
        </p:txBody>
      </p:sp>
      <p:sp>
        <p:nvSpPr>
          <p:cNvPr id="7" name="Segnaposto testo 6">
            <a:extLst>
              <a:ext uri="{FF2B5EF4-FFF2-40B4-BE49-F238E27FC236}">
                <a16:creationId xmlns:a16="http://schemas.microsoft.com/office/drawing/2014/main" id="{C9D36976-A93B-8547-B731-D396776B2E91}"/>
              </a:ext>
            </a:extLst>
          </p:cNvPr>
          <p:cNvSpPr>
            <a:spLocks noGrp="1"/>
          </p:cNvSpPr>
          <p:nvPr>
            <p:ph type="body" sz="quarter" idx="32"/>
          </p:nvPr>
        </p:nvSpPr>
        <p:spPr>
          <a:xfrm>
            <a:off x="872235" y="5271244"/>
            <a:ext cx="4010703" cy="609600"/>
          </a:xfrm>
        </p:spPr>
        <p:txBody>
          <a:bodyPr>
            <a:normAutofit/>
          </a:bodyPr>
          <a:lstStyle/>
          <a:p>
            <a:r>
              <a:rPr lang="it-IT" sz="3600" dirty="0" err="1"/>
              <a:t>Interoperable</a:t>
            </a:r>
            <a:endParaRPr lang="it-IT" sz="3600" dirty="0"/>
          </a:p>
        </p:txBody>
      </p:sp>
      <p:sp>
        <p:nvSpPr>
          <p:cNvPr id="8" name="Segnaposto testo 7">
            <a:extLst>
              <a:ext uri="{FF2B5EF4-FFF2-40B4-BE49-F238E27FC236}">
                <a16:creationId xmlns:a16="http://schemas.microsoft.com/office/drawing/2014/main" id="{955083AE-0006-3F4D-AC2F-BBFE7F16C55F}"/>
              </a:ext>
            </a:extLst>
          </p:cNvPr>
          <p:cNvSpPr>
            <a:spLocks noGrp="1"/>
          </p:cNvSpPr>
          <p:nvPr>
            <p:ph type="body" sz="quarter" idx="33"/>
          </p:nvPr>
        </p:nvSpPr>
        <p:spPr>
          <a:xfrm>
            <a:off x="11220446" y="2421601"/>
            <a:ext cx="4010703" cy="609600"/>
          </a:xfrm>
        </p:spPr>
        <p:txBody>
          <a:bodyPr>
            <a:normAutofit/>
          </a:bodyPr>
          <a:lstStyle/>
          <a:p>
            <a:r>
              <a:rPr lang="it-IT" sz="3600" dirty="0" err="1"/>
              <a:t>Accessible</a:t>
            </a:r>
            <a:endParaRPr lang="it-IT" sz="3600" dirty="0"/>
          </a:p>
        </p:txBody>
      </p:sp>
      <p:sp>
        <p:nvSpPr>
          <p:cNvPr id="9" name="Segnaposto testo 8">
            <a:extLst>
              <a:ext uri="{FF2B5EF4-FFF2-40B4-BE49-F238E27FC236}">
                <a16:creationId xmlns:a16="http://schemas.microsoft.com/office/drawing/2014/main" id="{452A52FC-AAC9-3E40-8F1C-D92BC156754E}"/>
              </a:ext>
            </a:extLst>
          </p:cNvPr>
          <p:cNvSpPr>
            <a:spLocks noGrp="1"/>
          </p:cNvSpPr>
          <p:nvPr>
            <p:ph type="body" sz="quarter" idx="34"/>
          </p:nvPr>
        </p:nvSpPr>
        <p:spPr>
          <a:xfrm>
            <a:off x="11238371" y="5544305"/>
            <a:ext cx="4010703" cy="609600"/>
          </a:xfrm>
        </p:spPr>
        <p:txBody>
          <a:bodyPr>
            <a:normAutofit/>
          </a:bodyPr>
          <a:lstStyle/>
          <a:p>
            <a:r>
              <a:rPr lang="it-IT" sz="3600" dirty="0" err="1"/>
              <a:t>Reusable</a:t>
            </a:r>
            <a:endParaRPr lang="it-IT" sz="3600" dirty="0"/>
          </a:p>
        </p:txBody>
      </p:sp>
      <p:sp>
        <p:nvSpPr>
          <p:cNvPr id="10" name="Segnaposto testo 9">
            <a:extLst>
              <a:ext uri="{FF2B5EF4-FFF2-40B4-BE49-F238E27FC236}">
                <a16:creationId xmlns:a16="http://schemas.microsoft.com/office/drawing/2014/main" id="{70EEE63F-130E-2047-8DFE-C212E9D2B212}"/>
              </a:ext>
            </a:extLst>
          </p:cNvPr>
          <p:cNvSpPr>
            <a:spLocks noGrp="1"/>
          </p:cNvSpPr>
          <p:nvPr>
            <p:ph type="body" sz="quarter" idx="10"/>
          </p:nvPr>
        </p:nvSpPr>
        <p:spPr>
          <a:xfrm>
            <a:off x="0" y="1077485"/>
            <a:ext cx="16256000" cy="1051824"/>
          </a:xfrm>
        </p:spPr>
        <p:txBody>
          <a:bodyPr>
            <a:normAutofit fontScale="92500" lnSpcReduction="20000"/>
          </a:bodyPr>
          <a:lstStyle/>
          <a:p>
            <a:r>
              <a:rPr lang="it-IT" dirty="0"/>
              <a:t>I dati vanno comunque resi FAIR </a:t>
            </a:r>
            <a:br>
              <a:rPr lang="it-IT" dirty="0"/>
            </a:br>
            <a:r>
              <a:rPr lang="it-IT" dirty="0"/>
              <a:t>anche se non li aprirete!</a:t>
            </a:r>
          </a:p>
        </p:txBody>
      </p:sp>
      <p:sp>
        <p:nvSpPr>
          <p:cNvPr id="14" name="Google Shape;2169;p228">
            <a:extLst>
              <a:ext uri="{FF2B5EF4-FFF2-40B4-BE49-F238E27FC236}">
                <a16:creationId xmlns:a16="http://schemas.microsoft.com/office/drawing/2014/main" id="{31531587-CF1D-6448-B7FA-0D0E1BF20359}"/>
              </a:ext>
            </a:extLst>
          </p:cNvPr>
          <p:cNvSpPr/>
          <p:nvPr/>
        </p:nvSpPr>
        <p:spPr>
          <a:xfrm>
            <a:off x="5205725" y="6838899"/>
            <a:ext cx="5697068" cy="1039932"/>
          </a:xfrm>
          <a:prstGeom prst="roundRect">
            <a:avLst>
              <a:gd name="adj" fmla="val 50000"/>
            </a:avLst>
          </a:prstGeom>
          <a:solidFill>
            <a:schemeClr val="accent6"/>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a:buClr>
                <a:srgbClr val="000000"/>
              </a:buClr>
              <a:buSzPts val="2200"/>
            </a:pPr>
            <a:endParaRPr sz="2200">
              <a:solidFill>
                <a:srgbClr val="FFFFFF"/>
              </a:solidFill>
              <a:latin typeface="Helvetica Neue"/>
              <a:ea typeface="Helvetica Neue"/>
              <a:cs typeface="Helvetica Neue"/>
              <a:sym typeface="Helvetica Neue"/>
            </a:endParaRPr>
          </a:p>
        </p:txBody>
      </p:sp>
      <p:sp>
        <p:nvSpPr>
          <p:cNvPr id="15" name="Google Shape;2170;p228">
            <a:extLst>
              <a:ext uri="{FF2B5EF4-FFF2-40B4-BE49-F238E27FC236}">
                <a16:creationId xmlns:a16="http://schemas.microsoft.com/office/drawing/2014/main" id="{0E43CCD1-C7D6-A74C-A586-CC0A0F2FA54A}"/>
              </a:ext>
            </a:extLst>
          </p:cNvPr>
          <p:cNvSpPr txBox="1"/>
          <p:nvPr/>
        </p:nvSpPr>
        <p:spPr>
          <a:xfrm>
            <a:off x="5205723" y="6805207"/>
            <a:ext cx="5697068" cy="1073631"/>
          </a:xfrm>
          <a:prstGeom prst="rect">
            <a:avLst/>
          </a:prstGeom>
          <a:noFill/>
          <a:ln>
            <a:noFill/>
          </a:ln>
        </p:spPr>
        <p:txBody>
          <a:bodyPr spcFirstLastPara="1" wrap="square" lIns="0" tIns="0" rIns="0" bIns="0" anchor="ctr" anchorCtr="0">
            <a:noAutofit/>
          </a:bodyPr>
          <a:lstStyle/>
          <a:p>
            <a:pPr algn="ctr">
              <a:buClr>
                <a:schemeClr val="lt1"/>
              </a:buClr>
              <a:buSzPts val="2700"/>
            </a:pPr>
            <a:r>
              <a:rPr lang="en-GB" sz="3600" b="1" i="1" dirty="0">
                <a:solidFill>
                  <a:schemeClr val="lt1"/>
                </a:solidFill>
                <a:latin typeface="Open Sans"/>
                <a:sym typeface="Open Sans"/>
              </a:rPr>
              <a:t>FAIR non </a:t>
            </a:r>
            <a:r>
              <a:rPr lang="en-GB" sz="3600" b="1" i="1" dirty="0" err="1">
                <a:solidFill>
                  <a:schemeClr val="lt1"/>
                </a:solidFill>
                <a:latin typeface="Open Sans"/>
                <a:sym typeface="Open Sans"/>
              </a:rPr>
              <a:t>vuol</a:t>
            </a:r>
            <a:r>
              <a:rPr lang="en-GB" sz="3600" b="1" i="1" dirty="0">
                <a:solidFill>
                  <a:schemeClr val="lt1"/>
                </a:solidFill>
                <a:latin typeface="Open Sans"/>
                <a:sym typeface="Open Sans"/>
              </a:rPr>
              <a:t> dire Open</a:t>
            </a:r>
            <a:endParaRPr sz="1800" dirty="0"/>
          </a:p>
        </p:txBody>
      </p:sp>
    </p:spTree>
    <p:extLst>
      <p:ext uri="{BB962C8B-B14F-4D97-AF65-F5344CB8AC3E}">
        <p14:creationId xmlns:p14="http://schemas.microsoft.com/office/powerpoint/2010/main" val="54150450"/>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8D27900-0B19-A041-B6B9-6FF12A13756D}"/>
              </a:ext>
            </a:extLst>
          </p:cNvPr>
          <p:cNvSpPr>
            <a:spLocks noGrp="1"/>
          </p:cNvSpPr>
          <p:nvPr>
            <p:ph type="body" sz="quarter" idx="4294967295"/>
          </p:nvPr>
        </p:nvSpPr>
        <p:spPr>
          <a:xfrm>
            <a:off x="3596244" y="1489075"/>
            <a:ext cx="8636000" cy="7654925"/>
          </a:xfrm>
        </p:spPr>
        <p:txBody>
          <a:bodyPr>
            <a:normAutofit/>
          </a:bodyPr>
          <a:lstStyle/>
          <a:p>
            <a:pPr marL="0" indent="0" algn="ctr">
              <a:buNone/>
            </a:pPr>
            <a:r>
              <a:rPr lang="it-IT" sz="6600" dirty="0"/>
              <a:t>Attenzione alle </a:t>
            </a:r>
            <a:r>
              <a:rPr lang="it-IT" sz="6600" b="1" dirty="0">
                <a:solidFill>
                  <a:srgbClr val="FF0000"/>
                </a:solidFill>
              </a:rPr>
              <a:t>Sanzioni</a:t>
            </a:r>
            <a:r>
              <a:rPr lang="it-IT" sz="6600" dirty="0"/>
              <a:t>!</a:t>
            </a:r>
          </a:p>
          <a:p>
            <a:pPr marL="0" indent="0" algn="ctr">
              <a:buNone/>
            </a:pPr>
            <a:r>
              <a:rPr lang="it-IT" sz="4000" i="1" dirty="0"/>
              <a:t>Riduzione o sospensione dei pagamenti del Grant </a:t>
            </a:r>
            <a:br>
              <a:rPr lang="it-IT" sz="4000" i="1" dirty="0"/>
            </a:br>
            <a:r>
              <a:rPr lang="it-IT" sz="4000" i="1" dirty="0"/>
              <a:t>[Come previsto dal Grant Agreement]</a:t>
            </a:r>
          </a:p>
        </p:txBody>
      </p:sp>
      <p:pic>
        <p:nvPicPr>
          <p:cNvPr id="4" name="Picture 3">
            <a:extLst>
              <a:ext uri="{FF2B5EF4-FFF2-40B4-BE49-F238E27FC236}">
                <a16:creationId xmlns:a16="http://schemas.microsoft.com/office/drawing/2014/main" id="{5BB7D686-A95E-1440-92F6-C4C7F51D7AFE}"/>
              </a:ext>
            </a:extLst>
          </p:cNvPr>
          <p:cNvPicPr>
            <a:picLocks noChangeAspect="1"/>
          </p:cNvPicPr>
          <p:nvPr/>
        </p:nvPicPr>
        <p:blipFill>
          <a:blip r:embed="rId2"/>
          <a:stretch>
            <a:fillRect/>
          </a:stretch>
        </p:blipFill>
        <p:spPr>
          <a:xfrm>
            <a:off x="6619833" y="6056414"/>
            <a:ext cx="2303813" cy="2303813"/>
          </a:xfrm>
          <a:prstGeom prst="rect">
            <a:avLst/>
          </a:prstGeom>
        </p:spPr>
      </p:pic>
    </p:spTree>
    <p:extLst>
      <p:ext uri="{BB962C8B-B14F-4D97-AF65-F5344CB8AC3E}">
        <p14:creationId xmlns:p14="http://schemas.microsoft.com/office/powerpoint/2010/main" val="2690970876"/>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664"/>
        <p:cNvGrpSpPr/>
        <p:nvPr/>
      </p:nvGrpSpPr>
      <p:grpSpPr>
        <a:xfrm>
          <a:off x="0" y="0"/>
          <a:ext cx="0" cy="0"/>
          <a:chOff x="0" y="0"/>
          <a:chExt cx="0" cy="0"/>
        </a:xfrm>
      </p:grpSpPr>
      <p:pic>
        <p:nvPicPr>
          <p:cNvPr id="2665" name="Google Shape;2665;gb0bc97b2fb_1_1729"/>
          <p:cNvPicPr preferRelativeResize="0"/>
          <p:nvPr/>
        </p:nvPicPr>
        <p:blipFill rotWithShape="1">
          <a:blip r:embed="rId3">
            <a:alphaModFix/>
          </a:blip>
          <a:srcRect l="1876" t="29085" r="1867" b="30275"/>
          <a:stretch/>
        </p:blipFill>
        <p:spPr>
          <a:xfrm>
            <a:off x="0" y="0"/>
            <a:ext cx="16256002" cy="9143996"/>
          </a:xfrm>
          <a:prstGeom prst="rect">
            <a:avLst/>
          </a:prstGeom>
          <a:noFill/>
          <a:ln>
            <a:noFill/>
          </a:ln>
        </p:spPr>
      </p:pic>
      <p:sp>
        <p:nvSpPr>
          <p:cNvPr id="2666" name="Google Shape;2666;gb0bc97b2fb_1_1729"/>
          <p:cNvSpPr txBox="1">
            <a:spLocks noGrp="1"/>
          </p:cNvSpPr>
          <p:nvPr>
            <p:ph type="body" idx="4294967295"/>
          </p:nvPr>
        </p:nvSpPr>
        <p:spPr>
          <a:xfrm>
            <a:off x="2940034" y="650592"/>
            <a:ext cx="10375916" cy="7653900"/>
          </a:xfrm>
          <a:prstGeom prst="rect">
            <a:avLst/>
          </a:prstGeom>
        </p:spPr>
        <p:txBody>
          <a:bodyPr spcFirstLastPara="1" wrap="square" lIns="91425" tIns="45700" rIns="91425" bIns="45700" anchor="t" anchorCtr="0">
            <a:noAutofit/>
          </a:bodyPr>
          <a:lstStyle/>
          <a:p>
            <a:pPr marL="0" lvl="0" indent="0" algn="ctr" rtl="0">
              <a:spcBef>
                <a:spcPts val="3900"/>
              </a:spcBef>
              <a:spcAft>
                <a:spcPts val="0"/>
              </a:spcAft>
              <a:buNone/>
            </a:pPr>
            <a:r>
              <a:rPr lang="it-IT" sz="5000" dirty="0">
                <a:solidFill>
                  <a:srgbClr val="000000"/>
                </a:solidFill>
              </a:rPr>
              <a:t>Pausa!</a:t>
            </a:r>
            <a:endParaRPr sz="5000" dirty="0">
              <a:solidFill>
                <a:srgbClr val="000000"/>
              </a:solidFill>
            </a:endParaRPr>
          </a:p>
          <a:p>
            <a:pPr marL="0" lvl="0" indent="0" algn="ctr" rtl="0">
              <a:spcBef>
                <a:spcPts val="3900"/>
              </a:spcBef>
              <a:spcAft>
                <a:spcPts val="0"/>
              </a:spcAft>
              <a:buNone/>
            </a:pPr>
            <a:endParaRPr sz="5000" dirty="0"/>
          </a:p>
          <a:p>
            <a:pPr marL="0" lvl="0" indent="0" algn="ctr" rtl="0">
              <a:spcBef>
                <a:spcPts val="3900"/>
              </a:spcBef>
              <a:spcAft>
                <a:spcPts val="0"/>
              </a:spcAft>
              <a:buNone/>
            </a:pPr>
            <a:endParaRPr sz="5000" dirty="0"/>
          </a:p>
          <a:p>
            <a:pPr marL="0" lvl="0" indent="0" algn="ctr" rtl="0">
              <a:spcBef>
                <a:spcPts val="3900"/>
              </a:spcBef>
              <a:spcAft>
                <a:spcPts val="0"/>
              </a:spcAft>
              <a:buNone/>
            </a:pPr>
            <a:endParaRPr sz="5000" dirty="0"/>
          </a:p>
          <a:p>
            <a:pPr marL="0" lvl="0" indent="0" algn="ctr" rtl="0">
              <a:spcBef>
                <a:spcPts val="3900"/>
              </a:spcBef>
              <a:spcAft>
                <a:spcPts val="0"/>
              </a:spcAft>
              <a:buNone/>
            </a:pPr>
            <a:r>
              <a:rPr lang="it-IT" sz="5000" dirty="0"/>
              <a:t> </a:t>
            </a:r>
            <a:endParaRPr sz="5000" dirty="0"/>
          </a:p>
          <a:p>
            <a:pPr marL="0" lvl="0" indent="0" algn="ctr">
              <a:buNone/>
            </a:pPr>
            <a:endParaRPr lang="it-IT" sz="5000" dirty="0">
              <a:solidFill>
                <a:srgbClr val="FFFFFF"/>
              </a:solidFill>
            </a:endParaRPr>
          </a:p>
          <a:p>
            <a:pPr marL="0" lvl="0" indent="0" algn="ctr" rtl="0">
              <a:spcBef>
                <a:spcPts val="3900"/>
              </a:spcBef>
              <a:spcAft>
                <a:spcPts val="0"/>
              </a:spcAft>
              <a:buNone/>
            </a:pPr>
            <a:r>
              <a:rPr lang="it-IT" sz="5000" dirty="0">
                <a:solidFill>
                  <a:srgbClr val="FFFFFF"/>
                </a:solidFill>
              </a:rPr>
              <a:t> </a:t>
            </a:r>
          </a:p>
        </p:txBody>
      </p:sp>
      <p:sp>
        <p:nvSpPr>
          <p:cNvPr id="2667" name="Google Shape;2667;gb0bc97b2fb_1_1729"/>
          <p:cNvSpPr txBox="1"/>
          <p:nvPr/>
        </p:nvSpPr>
        <p:spPr>
          <a:xfrm>
            <a:off x="12631684" y="136388"/>
            <a:ext cx="3624300" cy="51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it-IT" sz="1400" dirty="0">
                <a:solidFill>
                  <a:schemeClr val="tx2"/>
                </a:solidFill>
              </a:rPr>
              <a:t>Photo by</a:t>
            </a:r>
            <a:r>
              <a:rPr lang="it-IT" sz="1400" dirty="0">
                <a:solidFill>
                  <a:schemeClr val="tx2"/>
                </a:solidFill>
                <a:uFill>
                  <a:noFill/>
                </a:uFill>
                <a:hlinkClick r:id="rId4">
                  <a:extLst>
                    <a:ext uri="{A12FA001-AC4F-418D-AE19-62706E023703}">
                      <ahyp:hlinkClr xmlns:ahyp="http://schemas.microsoft.com/office/drawing/2018/hyperlinkcolor" val="tx"/>
                    </a:ext>
                  </a:extLst>
                </a:hlinkClick>
              </a:rPr>
              <a:t> </a:t>
            </a:r>
            <a:r>
              <a:rPr lang="it-IT" sz="1400" u="sng" dirty="0">
                <a:solidFill>
                  <a:schemeClr val="tx2"/>
                </a:solidFill>
                <a:hlinkClick r:id="rId4">
                  <a:extLst>
                    <a:ext uri="{A12FA001-AC4F-418D-AE19-62706E023703}">
                      <ahyp:hlinkClr xmlns:ahyp="http://schemas.microsoft.com/office/drawing/2018/hyperlinkcolor" val="tx"/>
                    </a:ext>
                  </a:extLst>
                </a:hlinkClick>
              </a:rPr>
              <a:t>Mukul Wadhwa</a:t>
            </a:r>
            <a:r>
              <a:rPr lang="it-IT" sz="1400" dirty="0">
                <a:solidFill>
                  <a:schemeClr val="tx2"/>
                </a:solidFill>
              </a:rPr>
              <a:t> on</a:t>
            </a:r>
            <a:r>
              <a:rPr lang="it-IT" sz="1400" dirty="0">
                <a:solidFill>
                  <a:schemeClr val="tx2"/>
                </a:solidFill>
                <a:uFill>
                  <a:noFill/>
                </a:uFill>
                <a:hlinkClick r:id="rId5">
                  <a:extLst>
                    <a:ext uri="{A12FA001-AC4F-418D-AE19-62706E023703}">
                      <ahyp:hlinkClr xmlns:ahyp="http://schemas.microsoft.com/office/drawing/2018/hyperlinkcolor" val="tx"/>
                    </a:ext>
                  </a:extLst>
                </a:hlinkClick>
              </a:rPr>
              <a:t> </a:t>
            </a:r>
            <a:r>
              <a:rPr lang="it-IT" sz="1400" u="sng" dirty="0">
                <a:solidFill>
                  <a:schemeClr val="tx2"/>
                </a:solidFill>
                <a:hlinkClick r:id="rId5">
                  <a:extLst>
                    <a:ext uri="{A12FA001-AC4F-418D-AE19-62706E023703}">
                      <ahyp:hlinkClr xmlns:ahyp="http://schemas.microsoft.com/office/drawing/2018/hyperlinkcolor" val="tx"/>
                    </a:ext>
                  </a:extLst>
                </a:hlinkClick>
              </a:rPr>
              <a:t>Unsplash</a:t>
            </a:r>
            <a:endParaRPr sz="1000" dirty="0">
              <a:solidFill>
                <a:schemeClr val="tx2"/>
              </a:solidFill>
            </a:endParaRPr>
          </a:p>
        </p:txBody>
      </p:sp>
    </p:spTree>
    <p:extLst>
      <p:ext uri="{BB962C8B-B14F-4D97-AF65-F5344CB8AC3E}">
        <p14:creationId xmlns:p14="http://schemas.microsoft.com/office/powerpoint/2010/main" val="3425318422"/>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79823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BB241A-3B65-47DF-B9D9-BD9F5B6C56EE}"/>
              </a:ext>
            </a:extLst>
          </p:cNvPr>
          <p:cNvPicPr>
            <a:picLocks noChangeAspect="1"/>
          </p:cNvPicPr>
          <p:nvPr/>
        </p:nvPicPr>
        <p:blipFill rotWithShape="1">
          <a:blip r:embed="rId3"/>
          <a:srcRect l="17349" t="14160" r="18409"/>
          <a:stretch/>
        </p:blipFill>
        <p:spPr>
          <a:xfrm>
            <a:off x="2906375" y="477952"/>
            <a:ext cx="10443251" cy="7558425"/>
          </a:xfrm>
          <a:prstGeom prst="rect">
            <a:avLst/>
          </a:prstGeom>
        </p:spPr>
      </p:pic>
      <p:sp>
        <p:nvSpPr>
          <p:cNvPr id="2" name="TextBox 1">
            <a:extLst>
              <a:ext uri="{FF2B5EF4-FFF2-40B4-BE49-F238E27FC236}">
                <a16:creationId xmlns:a16="http://schemas.microsoft.com/office/drawing/2014/main" id="{158EF64A-0A48-4589-AC71-B28B00A2F05E}"/>
              </a:ext>
            </a:extLst>
          </p:cNvPr>
          <p:cNvSpPr txBox="1"/>
          <p:nvPr/>
        </p:nvSpPr>
        <p:spPr>
          <a:xfrm>
            <a:off x="7508560" y="4264223"/>
            <a:ext cx="8955337" cy="584775"/>
          </a:xfrm>
          <a:prstGeom prst="rect">
            <a:avLst/>
          </a:prstGeom>
          <a:noFill/>
        </p:spPr>
        <p:txBody>
          <a:bodyPr wrap="square" rtlCol="0">
            <a:spAutoFit/>
          </a:bodyPr>
          <a:lstStyle/>
          <a:p>
            <a:pPr defTabSz="1219170">
              <a:buClrTx/>
            </a:pPr>
            <a:r>
              <a:rPr lang="en-GB" sz="3200" b="1" kern="1200" dirty="0">
                <a:solidFill>
                  <a:srgbClr val="004493"/>
                </a:solidFill>
                <a:ea typeface="+mn-ea"/>
                <a:cs typeface="+mn-cs"/>
                <a:hlinkClick r:id="rId4"/>
              </a:rPr>
              <a:t>https://open-research-europe.ec.europa.eu</a:t>
            </a:r>
            <a:r>
              <a:rPr lang="en-GB" sz="3200" b="1" kern="1200" dirty="0">
                <a:solidFill>
                  <a:srgbClr val="004493"/>
                </a:solidFill>
                <a:ea typeface="+mn-ea"/>
                <a:cs typeface="+mn-cs"/>
              </a:rPr>
              <a:t> </a:t>
            </a:r>
          </a:p>
        </p:txBody>
      </p:sp>
    </p:spTree>
    <p:extLst>
      <p:ext uri="{BB962C8B-B14F-4D97-AF65-F5344CB8AC3E}">
        <p14:creationId xmlns:p14="http://schemas.microsoft.com/office/powerpoint/2010/main" val="2773766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4BB800-A4BA-415E-A9D7-D58D95C147A1}"/>
              </a:ext>
            </a:extLst>
          </p:cNvPr>
          <p:cNvSpPr>
            <a:spLocks noGrp="1"/>
          </p:cNvSpPr>
          <p:nvPr>
            <p:ph type="body" sz="quarter" idx="13"/>
          </p:nvPr>
        </p:nvSpPr>
        <p:spPr>
          <a:xfrm>
            <a:off x="687917" y="1337609"/>
            <a:ext cx="14880167" cy="6904518"/>
          </a:xfrm>
        </p:spPr>
        <p:txBody>
          <a:bodyPr>
            <a:normAutofit fontScale="92500" lnSpcReduction="10000"/>
          </a:bodyPr>
          <a:lstStyle/>
          <a:p>
            <a:pPr marL="457189" indent="-457189">
              <a:buFont typeface="Wingdings" panose="05000000000000000000" pitchFamily="2" charset="2"/>
              <a:buChar char="ü"/>
            </a:pPr>
            <a:r>
              <a:rPr lang="en-GB" b="1" dirty="0"/>
              <a:t>Non è una </a:t>
            </a:r>
            <a:r>
              <a:rPr lang="en-GB" b="1" dirty="0" err="1"/>
              <a:t>rivista</a:t>
            </a:r>
            <a:endParaRPr lang="en-GB" b="1" dirty="0"/>
          </a:p>
          <a:p>
            <a:pPr marL="457189" indent="-457189">
              <a:buFont typeface="Wingdings" panose="05000000000000000000" pitchFamily="2" charset="2"/>
              <a:buChar char="ü"/>
            </a:pPr>
            <a:r>
              <a:rPr lang="en-GB" b="1" dirty="0"/>
              <a:t>È una </a:t>
            </a:r>
            <a:r>
              <a:rPr lang="en-GB" b="1" dirty="0" err="1"/>
              <a:t>piattaforma</a:t>
            </a:r>
            <a:r>
              <a:rPr lang="en-GB" b="1" dirty="0"/>
              <a:t> di </a:t>
            </a:r>
            <a:r>
              <a:rPr lang="en-GB" b="1" dirty="0" err="1"/>
              <a:t>pubblicazione</a:t>
            </a:r>
            <a:endParaRPr lang="en-GB" dirty="0"/>
          </a:p>
          <a:p>
            <a:pPr marL="457189" indent="-457189">
              <a:buFont typeface="Wingdings" panose="05000000000000000000" pitchFamily="2" charset="2"/>
              <a:buChar char="ü"/>
            </a:pPr>
            <a:r>
              <a:rPr lang="en-GB" dirty="0"/>
              <a:t>Lo </a:t>
            </a:r>
            <a:r>
              <a:rPr lang="en-GB" dirty="0" err="1"/>
              <a:t>scopo</a:t>
            </a:r>
            <a:r>
              <a:rPr lang="en-GB" dirty="0"/>
              <a:t> è </a:t>
            </a:r>
            <a:r>
              <a:rPr lang="en-GB" dirty="0" err="1"/>
              <a:t>pubblicare</a:t>
            </a:r>
            <a:r>
              <a:rPr lang="en-GB" dirty="0"/>
              <a:t> </a:t>
            </a:r>
            <a:r>
              <a:rPr lang="en-GB" dirty="0" err="1"/>
              <a:t>i</a:t>
            </a:r>
            <a:r>
              <a:rPr lang="en-GB" dirty="0"/>
              <a:t> </a:t>
            </a:r>
            <a:r>
              <a:rPr lang="en-GB" dirty="0" err="1"/>
              <a:t>risultati</a:t>
            </a:r>
            <a:r>
              <a:rPr lang="en-GB" dirty="0"/>
              <a:t> </a:t>
            </a:r>
            <a:r>
              <a:rPr lang="en-GB" dirty="0" err="1"/>
              <a:t>delle</a:t>
            </a:r>
            <a:r>
              <a:rPr lang="en-GB" dirty="0"/>
              <a:t> </a:t>
            </a:r>
            <a:r>
              <a:rPr lang="en-GB" dirty="0" err="1"/>
              <a:t>ricerche</a:t>
            </a:r>
            <a:r>
              <a:rPr lang="en-GB" dirty="0"/>
              <a:t>, </a:t>
            </a:r>
            <a:r>
              <a:rPr lang="en-GB" dirty="0" err="1"/>
              <a:t>qualunque</a:t>
            </a:r>
            <a:r>
              <a:rPr lang="en-GB" dirty="0"/>
              <a:t> </a:t>
            </a:r>
            <a:r>
              <a:rPr lang="en-GB" dirty="0" err="1"/>
              <a:t>essi</a:t>
            </a:r>
            <a:r>
              <a:rPr lang="en-GB" dirty="0"/>
              <a:t> </a:t>
            </a:r>
            <a:r>
              <a:rPr lang="en-GB" dirty="0" err="1"/>
              <a:t>siano</a:t>
            </a:r>
            <a:r>
              <a:rPr lang="en-GB" dirty="0"/>
              <a:t> (</a:t>
            </a:r>
            <a:r>
              <a:rPr lang="en-GB" dirty="0" err="1"/>
              <a:t>risultati</a:t>
            </a:r>
            <a:r>
              <a:rPr lang="en-GB" dirty="0"/>
              <a:t> </a:t>
            </a:r>
            <a:r>
              <a:rPr lang="en-GB" dirty="0" err="1"/>
              <a:t>negativi</a:t>
            </a:r>
            <a:r>
              <a:rPr lang="en-GB" dirty="0"/>
              <a:t>, </a:t>
            </a:r>
            <a:r>
              <a:rPr lang="en-GB" dirty="0" err="1"/>
              <a:t>risultati</a:t>
            </a:r>
            <a:r>
              <a:rPr lang="en-GB" dirty="0"/>
              <a:t> </a:t>
            </a:r>
            <a:r>
              <a:rPr lang="en-GB" dirty="0" err="1"/>
              <a:t>che</a:t>
            </a:r>
            <a:r>
              <a:rPr lang="en-GB" dirty="0"/>
              <a:t> non </a:t>
            </a:r>
            <a:r>
              <a:rPr lang="en-GB" dirty="0" err="1"/>
              <a:t>supportano</a:t>
            </a:r>
            <a:r>
              <a:rPr lang="en-GB" dirty="0"/>
              <a:t> </a:t>
            </a:r>
            <a:r>
              <a:rPr lang="en-GB" dirty="0" err="1"/>
              <a:t>l’ipotesi</a:t>
            </a:r>
            <a:r>
              <a:rPr lang="en-GB" dirty="0"/>
              <a:t> </a:t>
            </a:r>
            <a:r>
              <a:rPr lang="en-GB" dirty="0" err="1"/>
              <a:t>iniziale</a:t>
            </a:r>
            <a:r>
              <a:rPr lang="en-GB" dirty="0"/>
              <a:t>, </a:t>
            </a:r>
            <a:r>
              <a:rPr lang="en-GB" dirty="0" err="1"/>
              <a:t>ecc</a:t>
            </a:r>
            <a:r>
              <a:rPr lang="en-GB" dirty="0"/>
              <a:t>…) </a:t>
            </a:r>
          </a:p>
          <a:p>
            <a:pPr marL="457189" indent="-457189">
              <a:buFont typeface="Wingdings" panose="05000000000000000000" pitchFamily="2" charset="2"/>
              <a:buChar char="ü"/>
            </a:pPr>
            <a:r>
              <a:rPr lang="en-GB" dirty="0"/>
              <a:t>Lo </a:t>
            </a:r>
            <a:r>
              <a:rPr lang="en-GB" dirty="0" err="1"/>
              <a:t>scopo</a:t>
            </a:r>
            <a:r>
              <a:rPr lang="en-GB" dirty="0"/>
              <a:t> </a:t>
            </a:r>
            <a:r>
              <a:rPr lang="en-GB" dirty="0" err="1"/>
              <a:t>della</a:t>
            </a:r>
            <a:r>
              <a:rPr lang="en-GB" dirty="0"/>
              <a:t> Peer Review non è </a:t>
            </a:r>
            <a:r>
              <a:rPr lang="en-GB" dirty="0" err="1"/>
              <a:t>decidere</a:t>
            </a:r>
            <a:r>
              <a:rPr lang="en-GB" dirty="0"/>
              <a:t> se un </a:t>
            </a:r>
            <a:r>
              <a:rPr lang="en-GB" dirty="0" err="1"/>
              <a:t>risultato</a:t>
            </a:r>
            <a:r>
              <a:rPr lang="en-GB" dirty="0"/>
              <a:t> </a:t>
            </a:r>
            <a:r>
              <a:rPr lang="en-GB" dirty="0" err="1"/>
              <a:t>può</a:t>
            </a:r>
            <a:r>
              <a:rPr lang="en-GB" dirty="0"/>
              <a:t> </a:t>
            </a:r>
            <a:r>
              <a:rPr lang="en-GB" dirty="0" err="1"/>
              <a:t>essere</a:t>
            </a:r>
            <a:r>
              <a:rPr lang="en-GB" dirty="0"/>
              <a:t> </a:t>
            </a:r>
            <a:r>
              <a:rPr lang="en-GB" dirty="0" err="1"/>
              <a:t>pubblicato</a:t>
            </a:r>
            <a:r>
              <a:rPr lang="en-GB" dirty="0"/>
              <a:t> ma </a:t>
            </a:r>
            <a:r>
              <a:rPr lang="en-GB" dirty="0" err="1"/>
              <a:t>migliorare</a:t>
            </a:r>
            <a:r>
              <a:rPr lang="en-GB" dirty="0"/>
              <a:t> la </a:t>
            </a:r>
            <a:r>
              <a:rPr lang="en-GB" dirty="0" err="1"/>
              <a:t>pubblicazione</a:t>
            </a:r>
            <a:r>
              <a:rPr lang="en-GB" dirty="0"/>
              <a:t> del </a:t>
            </a:r>
            <a:r>
              <a:rPr lang="en-GB" dirty="0" err="1"/>
              <a:t>risultato</a:t>
            </a:r>
            <a:r>
              <a:rPr lang="en-GB" dirty="0"/>
              <a:t>, in </a:t>
            </a:r>
            <a:r>
              <a:rPr lang="en-GB" dirty="0" err="1"/>
              <a:t>uno</a:t>
            </a:r>
            <a:r>
              <a:rPr lang="en-GB" dirty="0"/>
              <a:t> </a:t>
            </a:r>
            <a:r>
              <a:rPr lang="en-GB" dirty="0" err="1"/>
              <a:t>sforzo</a:t>
            </a:r>
            <a:r>
              <a:rPr lang="en-GB" dirty="0"/>
              <a:t> di </a:t>
            </a:r>
            <a:r>
              <a:rPr lang="en-GB" dirty="0" err="1"/>
              <a:t>collaborazione</a:t>
            </a:r>
            <a:r>
              <a:rPr lang="en-GB" dirty="0"/>
              <a:t> </a:t>
            </a:r>
            <a:r>
              <a:rPr lang="en-GB" dirty="0" err="1"/>
              <a:t>tra</a:t>
            </a:r>
            <a:r>
              <a:rPr lang="en-GB" dirty="0"/>
              <a:t> </a:t>
            </a:r>
            <a:r>
              <a:rPr lang="en-GB" dirty="0" err="1"/>
              <a:t>esperti</a:t>
            </a:r>
            <a:endParaRPr lang="en-GB" dirty="0"/>
          </a:p>
          <a:p>
            <a:pPr marL="457189" indent="-457189">
              <a:buFont typeface="Wingdings" panose="05000000000000000000" pitchFamily="2" charset="2"/>
              <a:buChar char="ü"/>
            </a:pPr>
            <a:r>
              <a:rPr lang="en-GB" dirty="0"/>
              <a:t>Il </a:t>
            </a:r>
            <a:r>
              <a:rPr lang="en-GB" dirty="0" err="1"/>
              <a:t>ruolo</a:t>
            </a:r>
            <a:r>
              <a:rPr lang="en-GB" dirty="0"/>
              <a:t> </a:t>
            </a:r>
            <a:r>
              <a:rPr lang="en-GB" dirty="0" err="1"/>
              <a:t>dei</a:t>
            </a:r>
            <a:r>
              <a:rPr lang="en-GB" dirty="0"/>
              <a:t> </a:t>
            </a:r>
            <a:r>
              <a:rPr lang="en-GB" dirty="0" err="1"/>
              <a:t>revisori</a:t>
            </a:r>
            <a:r>
              <a:rPr lang="en-GB" dirty="0"/>
              <a:t> è </a:t>
            </a:r>
            <a:r>
              <a:rPr lang="en-GB" dirty="0" err="1"/>
              <a:t>quello</a:t>
            </a:r>
            <a:r>
              <a:rPr lang="en-GB" dirty="0"/>
              <a:t> di </a:t>
            </a:r>
            <a:r>
              <a:rPr lang="en-GB" dirty="0" err="1"/>
              <a:t>capire</a:t>
            </a:r>
            <a:r>
              <a:rPr lang="en-GB" dirty="0"/>
              <a:t> se la </a:t>
            </a:r>
            <a:r>
              <a:rPr lang="en-GB" dirty="0" err="1"/>
              <a:t>ricerca</a:t>
            </a:r>
            <a:r>
              <a:rPr lang="en-GB" dirty="0"/>
              <a:t> </a:t>
            </a:r>
            <a:r>
              <a:rPr lang="en-GB" dirty="0" err="1"/>
              <a:t>presentata</a:t>
            </a:r>
            <a:r>
              <a:rPr lang="en-GB" dirty="0"/>
              <a:t> è </a:t>
            </a:r>
            <a:r>
              <a:rPr lang="en-GB" dirty="0" err="1"/>
              <a:t>solida</a:t>
            </a:r>
            <a:r>
              <a:rPr lang="en-GB" dirty="0"/>
              <a:t> dal punto di vista </a:t>
            </a:r>
            <a:r>
              <a:rPr lang="en-GB" dirty="0" err="1"/>
              <a:t>tecnico</a:t>
            </a:r>
            <a:r>
              <a:rPr lang="en-GB" dirty="0"/>
              <a:t>, </a:t>
            </a:r>
            <a:r>
              <a:rPr lang="en-GB" dirty="0" err="1"/>
              <a:t>metodologico</a:t>
            </a:r>
            <a:r>
              <a:rPr lang="en-GB" dirty="0"/>
              <a:t>, se è </a:t>
            </a:r>
            <a:r>
              <a:rPr lang="en-GB" dirty="0" err="1"/>
              <a:t>discussa</a:t>
            </a:r>
            <a:r>
              <a:rPr lang="en-GB" dirty="0"/>
              <a:t> in modo </a:t>
            </a:r>
            <a:r>
              <a:rPr lang="en-GB" dirty="0" err="1"/>
              <a:t>appropriato</a:t>
            </a:r>
            <a:r>
              <a:rPr lang="en-GB" dirty="0"/>
              <a:t> </a:t>
            </a:r>
            <a:r>
              <a:rPr lang="en-GB" dirty="0" err="1"/>
              <a:t>nel</a:t>
            </a:r>
            <a:r>
              <a:rPr lang="en-GB" dirty="0"/>
              <a:t> </a:t>
            </a:r>
            <a:r>
              <a:rPr lang="en-GB" dirty="0" err="1"/>
              <a:t>contesto</a:t>
            </a:r>
            <a:r>
              <a:rPr lang="en-GB" dirty="0"/>
              <a:t> </a:t>
            </a:r>
            <a:r>
              <a:rPr lang="en-GB" dirty="0" err="1"/>
              <a:t>della</a:t>
            </a:r>
            <a:r>
              <a:rPr lang="en-GB" dirty="0"/>
              <a:t> </a:t>
            </a:r>
            <a:r>
              <a:rPr lang="en-GB" dirty="0" err="1"/>
              <a:t>letteratura</a:t>
            </a:r>
            <a:r>
              <a:rPr lang="en-GB" dirty="0"/>
              <a:t> </a:t>
            </a:r>
            <a:r>
              <a:rPr lang="en-GB" dirty="0" err="1"/>
              <a:t>della</a:t>
            </a:r>
            <a:r>
              <a:rPr lang="en-GB" dirty="0"/>
              <a:t> </a:t>
            </a:r>
            <a:r>
              <a:rPr lang="en-GB" dirty="0" err="1"/>
              <a:t>disciplina</a:t>
            </a:r>
            <a:endParaRPr lang="en-GB" dirty="0"/>
          </a:p>
          <a:p>
            <a:pPr marL="457189" indent="-457189">
              <a:buFont typeface="Wingdings" panose="05000000000000000000" pitchFamily="2" charset="2"/>
              <a:buChar char="ü"/>
            </a:pPr>
            <a:endParaRPr lang="en-GB" dirty="0"/>
          </a:p>
          <a:p>
            <a:pPr marL="457189" indent="-457189">
              <a:buFont typeface="Wingdings" panose="05000000000000000000" pitchFamily="2" charset="2"/>
              <a:buChar char="ü"/>
            </a:pPr>
            <a:endParaRPr lang="en-GB" dirty="0"/>
          </a:p>
        </p:txBody>
      </p:sp>
      <p:sp>
        <p:nvSpPr>
          <p:cNvPr id="4" name="Title 3">
            <a:extLst>
              <a:ext uri="{FF2B5EF4-FFF2-40B4-BE49-F238E27FC236}">
                <a16:creationId xmlns:a16="http://schemas.microsoft.com/office/drawing/2014/main" id="{BECF7E76-5E4F-4A58-AA81-8E488F337827}"/>
              </a:ext>
            </a:extLst>
          </p:cNvPr>
          <p:cNvSpPr>
            <a:spLocks noGrp="1"/>
          </p:cNvSpPr>
          <p:nvPr>
            <p:ph type="title"/>
          </p:nvPr>
        </p:nvSpPr>
        <p:spPr/>
        <p:txBody>
          <a:bodyPr/>
          <a:lstStyle/>
          <a:p>
            <a:r>
              <a:rPr lang="en-GB" dirty="0"/>
              <a:t>Che </a:t>
            </a:r>
            <a:r>
              <a:rPr lang="en-GB" dirty="0" err="1"/>
              <a:t>cos’è</a:t>
            </a:r>
            <a:r>
              <a:rPr lang="en-GB" dirty="0"/>
              <a:t> e </a:t>
            </a:r>
            <a:r>
              <a:rPr lang="en-GB" dirty="0" err="1"/>
              <a:t>cosa</a:t>
            </a:r>
            <a:r>
              <a:rPr lang="en-GB" dirty="0"/>
              <a:t> non è</a:t>
            </a:r>
          </a:p>
        </p:txBody>
      </p:sp>
    </p:spTree>
    <p:extLst>
      <p:ext uri="{BB962C8B-B14F-4D97-AF65-F5344CB8AC3E}">
        <p14:creationId xmlns:p14="http://schemas.microsoft.com/office/powerpoint/2010/main" val="7896659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4BB800-A4BA-415E-A9D7-D58D95C147A1}"/>
              </a:ext>
            </a:extLst>
          </p:cNvPr>
          <p:cNvSpPr>
            <a:spLocks noGrp="1"/>
          </p:cNvSpPr>
          <p:nvPr>
            <p:ph type="body" sz="quarter" idx="13"/>
          </p:nvPr>
        </p:nvSpPr>
        <p:spPr>
          <a:xfrm>
            <a:off x="687917" y="2155153"/>
            <a:ext cx="14880167" cy="5302673"/>
          </a:xfrm>
        </p:spPr>
        <p:txBody>
          <a:bodyPr>
            <a:normAutofit fontScale="85000" lnSpcReduction="10000"/>
          </a:bodyPr>
          <a:lstStyle/>
          <a:p>
            <a:pPr marL="457189" indent="-457189">
              <a:buFont typeface="Wingdings" panose="05000000000000000000" pitchFamily="2" charset="2"/>
              <a:buChar char="ü"/>
            </a:pPr>
            <a:r>
              <a:rPr lang="en-GB" dirty="0"/>
              <a:t>Una </a:t>
            </a:r>
            <a:r>
              <a:rPr lang="en-GB" dirty="0" err="1"/>
              <a:t>piattaforma</a:t>
            </a:r>
            <a:r>
              <a:rPr lang="en-GB" dirty="0"/>
              <a:t> di </a:t>
            </a:r>
            <a:r>
              <a:rPr lang="en-GB" dirty="0" err="1"/>
              <a:t>pubblicazione</a:t>
            </a:r>
            <a:r>
              <a:rPr lang="en-GB" dirty="0"/>
              <a:t> per la </a:t>
            </a:r>
            <a:r>
              <a:rPr lang="en-GB" dirty="0" err="1"/>
              <a:t>ricerca</a:t>
            </a:r>
            <a:r>
              <a:rPr lang="en-GB" dirty="0"/>
              <a:t> </a:t>
            </a:r>
            <a:r>
              <a:rPr lang="en-GB" dirty="0" err="1"/>
              <a:t>europea</a:t>
            </a:r>
            <a:r>
              <a:rPr lang="en-GB" dirty="0"/>
              <a:t> </a:t>
            </a:r>
            <a:r>
              <a:rPr lang="en-GB" b="1" dirty="0"/>
              <a:t>di </a:t>
            </a:r>
            <a:r>
              <a:rPr lang="en-GB" b="1" dirty="0" err="1"/>
              <a:t>alta</a:t>
            </a:r>
            <a:r>
              <a:rPr lang="en-GB" b="1" dirty="0"/>
              <a:t> </a:t>
            </a:r>
            <a:r>
              <a:rPr lang="en-GB" b="1" dirty="0" err="1"/>
              <a:t>qualità</a:t>
            </a:r>
            <a:r>
              <a:rPr lang="en-GB" b="1" dirty="0"/>
              <a:t>, </a:t>
            </a:r>
            <a:r>
              <a:rPr lang="en-GB" b="1" dirty="0" err="1"/>
              <a:t>affidabile</a:t>
            </a:r>
            <a:r>
              <a:rPr lang="en-GB" b="1" dirty="0"/>
              <a:t> e </a:t>
            </a:r>
            <a:r>
              <a:rPr lang="en-GB" b="1" dirty="0" err="1"/>
              <a:t>efficiente</a:t>
            </a:r>
            <a:r>
              <a:rPr lang="en-GB" b="1" dirty="0"/>
              <a:t>. </a:t>
            </a:r>
          </a:p>
          <a:p>
            <a:pPr marL="457189" indent="-457189">
              <a:buFont typeface="Wingdings" panose="05000000000000000000" pitchFamily="2" charset="2"/>
              <a:buChar char="ü"/>
            </a:pPr>
            <a:r>
              <a:rPr lang="en-GB" b="1" dirty="0"/>
              <a:t>Alto standard </a:t>
            </a:r>
            <a:r>
              <a:rPr lang="en-GB" b="1" dirty="0" err="1"/>
              <a:t>scientifico</a:t>
            </a:r>
            <a:r>
              <a:rPr lang="en-GB" dirty="0"/>
              <a:t>, e </a:t>
            </a:r>
            <a:r>
              <a:rPr lang="en-GB" dirty="0" err="1"/>
              <a:t>processi</a:t>
            </a:r>
            <a:r>
              <a:rPr lang="en-GB" dirty="0"/>
              <a:t> di </a:t>
            </a:r>
            <a:r>
              <a:rPr lang="en-GB" dirty="0" err="1"/>
              <a:t>pubblicazione</a:t>
            </a:r>
            <a:r>
              <a:rPr lang="en-GB" dirty="0"/>
              <a:t> </a:t>
            </a:r>
            <a:r>
              <a:rPr lang="en-GB" dirty="0" err="1"/>
              <a:t>rapidi</a:t>
            </a:r>
            <a:r>
              <a:rPr lang="en-GB" dirty="0"/>
              <a:t> e </a:t>
            </a:r>
            <a:r>
              <a:rPr lang="en-GB" dirty="0" err="1"/>
              <a:t>trasparenti</a:t>
            </a:r>
            <a:endParaRPr lang="en-GB" dirty="0"/>
          </a:p>
          <a:p>
            <a:pPr marL="457189" indent="-457189">
              <a:buFont typeface="Wingdings" panose="05000000000000000000" pitchFamily="2" charset="2"/>
              <a:buChar char="ü"/>
            </a:pPr>
            <a:r>
              <a:rPr lang="en-GB" dirty="0"/>
              <a:t>Expert Scientific Advisory Board</a:t>
            </a:r>
          </a:p>
          <a:p>
            <a:pPr marL="457189" indent="-457189">
              <a:buFont typeface="Wingdings" panose="05000000000000000000" pitchFamily="2" charset="2"/>
              <a:buChar char="ü"/>
            </a:pPr>
            <a:r>
              <a:rPr lang="en-GB" dirty="0" err="1"/>
              <a:t>Nessun</a:t>
            </a:r>
            <a:r>
              <a:rPr lang="en-GB" dirty="0"/>
              <a:t> </a:t>
            </a:r>
            <a:r>
              <a:rPr lang="en-GB" dirty="0" err="1"/>
              <a:t>costo</a:t>
            </a:r>
            <a:r>
              <a:rPr lang="en-GB" dirty="0"/>
              <a:t> per </a:t>
            </a:r>
            <a:r>
              <a:rPr lang="en-GB" b="1" dirty="0" err="1"/>
              <a:t>autori</a:t>
            </a:r>
            <a:r>
              <a:rPr lang="en-GB" b="1" dirty="0"/>
              <a:t>/</a:t>
            </a:r>
            <a:r>
              <a:rPr lang="en-GB" b="1" dirty="0" err="1"/>
              <a:t>beneficiari</a:t>
            </a:r>
            <a:r>
              <a:rPr lang="en-GB" b="1" dirty="0"/>
              <a:t>: </a:t>
            </a:r>
            <a:r>
              <a:rPr lang="en-GB" dirty="0"/>
              <a:t>non è una </a:t>
            </a:r>
            <a:r>
              <a:rPr lang="en-GB" dirty="0" err="1"/>
              <a:t>piattaforma</a:t>
            </a:r>
            <a:r>
              <a:rPr lang="en-GB" dirty="0"/>
              <a:t> </a:t>
            </a:r>
            <a:r>
              <a:rPr lang="en-GB" dirty="0" err="1"/>
              <a:t>basata</a:t>
            </a:r>
            <a:r>
              <a:rPr lang="en-GB" dirty="0"/>
              <a:t> </a:t>
            </a:r>
            <a:r>
              <a:rPr lang="en-GB" dirty="0" err="1"/>
              <a:t>sulle</a:t>
            </a:r>
            <a:r>
              <a:rPr lang="en-GB" dirty="0"/>
              <a:t> APC</a:t>
            </a:r>
          </a:p>
          <a:p>
            <a:pPr marL="457189" indent="-457189">
              <a:buFont typeface="Wingdings" panose="05000000000000000000" pitchFamily="2" charset="2"/>
              <a:buChar char="ü"/>
            </a:pPr>
            <a:r>
              <a:rPr lang="en-GB" dirty="0"/>
              <a:t>Un </a:t>
            </a:r>
            <a:r>
              <a:rPr lang="en-GB" dirty="0" err="1"/>
              <a:t>luogo</a:t>
            </a:r>
            <a:r>
              <a:rPr lang="en-GB" dirty="0"/>
              <a:t> dove </a:t>
            </a:r>
            <a:r>
              <a:rPr lang="en-GB" dirty="0" err="1"/>
              <a:t>i</a:t>
            </a:r>
            <a:r>
              <a:rPr lang="en-GB" dirty="0"/>
              <a:t> </a:t>
            </a:r>
            <a:r>
              <a:rPr lang="en-GB" dirty="0" err="1"/>
              <a:t>beneficiari</a:t>
            </a:r>
            <a:r>
              <a:rPr lang="en-GB" dirty="0"/>
              <a:t> di </a:t>
            </a:r>
            <a:r>
              <a:rPr lang="en-GB" dirty="0" err="1"/>
              <a:t>finanziamenti</a:t>
            </a:r>
            <a:r>
              <a:rPr lang="en-GB" dirty="0"/>
              <a:t> </a:t>
            </a:r>
            <a:r>
              <a:rPr lang="en-GB" dirty="0" err="1"/>
              <a:t>europei</a:t>
            </a:r>
            <a:r>
              <a:rPr lang="en-GB" dirty="0"/>
              <a:t> </a:t>
            </a:r>
            <a:r>
              <a:rPr lang="en-GB" dirty="0" err="1"/>
              <a:t>possono</a:t>
            </a:r>
            <a:r>
              <a:rPr lang="en-GB" dirty="0"/>
              <a:t> </a:t>
            </a:r>
            <a:r>
              <a:rPr lang="en-GB" dirty="0" err="1"/>
              <a:t>pubblicare</a:t>
            </a:r>
            <a:r>
              <a:rPr lang="en-GB" dirty="0"/>
              <a:t> </a:t>
            </a:r>
            <a:r>
              <a:rPr lang="en-GB" dirty="0" err="1"/>
              <a:t>i</a:t>
            </a:r>
            <a:r>
              <a:rPr lang="en-GB" dirty="0"/>
              <a:t> </a:t>
            </a:r>
            <a:r>
              <a:rPr lang="en-GB" dirty="0" err="1"/>
              <a:t>risultati</a:t>
            </a:r>
            <a:r>
              <a:rPr lang="en-GB" dirty="0"/>
              <a:t> </a:t>
            </a:r>
            <a:r>
              <a:rPr lang="en-GB" dirty="0" err="1"/>
              <a:t>anche</a:t>
            </a:r>
            <a:r>
              <a:rPr lang="en-GB" dirty="0"/>
              <a:t> dopo la fine del Progetto, </a:t>
            </a:r>
            <a:r>
              <a:rPr lang="en-GB" dirty="0" err="1"/>
              <a:t>rispettando</a:t>
            </a:r>
            <a:r>
              <a:rPr lang="en-GB" dirty="0"/>
              <a:t> </a:t>
            </a:r>
            <a:r>
              <a:rPr lang="en-GB" dirty="0" err="1"/>
              <a:t>gli</a:t>
            </a:r>
            <a:r>
              <a:rPr lang="en-GB" dirty="0"/>
              <a:t> </a:t>
            </a:r>
            <a:r>
              <a:rPr lang="en-GB" dirty="0" err="1"/>
              <a:t>obblighi</a:t>
            </a:r>
            <a:r>
              <a:rPr lang="en-GB" dirty="0"/>
              <a:t> </a:t>
            </a:r>
            <a:r>
              <a:rPr lang="en-GB" dirty="0" err="1"/>
              <a:t>sull’open</a:t>
            </a:r>
            <a:r>
              <a:rPr lang="en-GB" dirty="0"/>
              <a:t> access </a:t>
            </a:r>
            <a:r>
              <a:rPr lang="en-GB" dirty="0" err="1"/>
              <a:t>alla</a:t>
            </a:r>
            <a:r>
              <a:rPr lang="en-GB" dirty="0"/>
              <a:t> </a:t>
            </a:r>
            <a:r>
              <a:rPr lang="en-GB" dirty="0" err="1"/>
              <a:t>letteratura</a:t>
            </a:r>
            <a:r>
              <a:rPr lang="en-GB" dirty="0"/>
              <a:t> </a:t>
            </a:r>
            <a:r>
              <a:rPr lang="en-GB" dirty="0" err="1"/>
              <a:t>scientifica</a:t>
            </a:r>
            <a:r>
              <a:rPr lang="en-GB" dirty="0"/>
              <a:t> e ai </a:t>
            </a:r>
            <a:r>
              <a:rPr lang="en-GB" dirty="0" err="1"/>
              <a:t>dati</a:t>
            </a:r>
            <a:r>
              <a:rPr lang="en-GB" dirty="0"/>
              <a:t> </a:t>
            </a:r>
            <a:r>
              <a:rPr lang="en-GB" dirty="0" err="1"/>
              <a:t>della</a:t>
            </a:r>
            <a:r>
              <a:rPr lang="en-GB" dirty="0"/>
              <a:t> </a:t>
            </a:r>
            <a:r>
              <a:rPr lang="en-GB" dirty="0" err="1"/>
              <a:t>ricerca</a:t>
            </a:r>
            <a:r>
              <a:rPr lang="en-GB" dirty="0"/>
              <a:t> di H2020 e Horizon Europe.</a:t>
            </a:r>
          </a:p>
        </p:txBody>
      </p:sp>
      <p:sp>
        <p:nvSpPr>
          <p:cNvPr id="4" name="Title 3">
            <a:extLst>
              <a:ext uri="{FF2B5EF4-FFF2-40B4-BE49-F238E27FC236}">
                <a16:creationId xmlns:a16="http://schemas.microsoft.com/office/drawing/2014/main" id="{BECF7E76-5E4F-4A58-AA81-8E488F337827}"/>
              </a:ext>
            </a:extLst>
          </p:cNvPr>
          <p:cNvSpPr>
            <a:spLocks noGrp="1"/>
          </p:cNvSpPr>
          <p:nvPr>
            <p:ph type="title"/>
          </p:nvPr>
        </p:nvSpPr>
        <p:spPr/>
        <p:txBody>
          <a:bodyPr/>
          <a:lstStyle/>
          <a:p>
            <a:r>
              <a:rPr lang="en-GB" dirty="0" err="1"/>
              <a:t>Perché</a:t>
            </a:r>
            <a:r>
              <a:rPr lang="en-GB" dirty="0"/>
              <a:t>?</a:t>
            </a:r>
          </a:p>
        </p:txBody>
      </p:sp>
    </p:spTree>
    <p:extLst>
      <p:ext uri="{BB962C8B-B14F-4D97-AF65-F5344CB8AC3E}">
        <p14:creationId xmlns:p14="http://schemas.microsoft.com/office/powerpoint/2010/main" val="24682567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FC396C-CE18-465A-8F96-A9644BF36F5F}"/>
              </a:ext>
            </a:extLst>
          </p:cNvPr>
          <p:cNvSpPr>
            <a:spLocks noGrp="1"/>
          </p:cNvSpPr>
          <p:nvPr>
            <p:ph type="body" sz="quarter" idx="11"/>
          </p:nvPr>
        </p:nvSpPr>
        <p:spPr/>
        <p:txBody>
          <a:bodyPr/>
          <a:lstStyle/>
          <a:p>
            <a:r>
              <a:rPr lang="en-GB" dirty="0"/>
              <a:t>Open Research Europe (ORE) lo </a:t>
            </a:r>
            <a:r>
              <a:rPr lang="en-GB" dirty="0" err="1"/>
              <a:t>sviluppo</a:t>
            </a:r>
            <a:r>
              <a:rPr lang="en-GB" dirty="0"/>
              <a:t> </a:t>
            </a:r>
            <a:r>
              <a:rPr lang="en-GB" dirty="0" err="1"/>
              <a:t>condiviso</a:t>
            </a:r>
            <a:endParaRPr lang="en-GB" dirty="0"/>
          </a:p>
        </p:txBody>
      </p:sp>
      <p:sp>
        <p:nvSpPr>
          <p:cNvPr id="3" name="Content Placeholder 2">
            <a:extLst>
              <a:ext uri="{FF2B5EF4-FFF2-40B4-BE49-F238E27FC236}">
                <a16:creationId xmlns:a16="http://schemas.microsoft.com/office/drawing/2014/main" id="{90880AA0-2FC8-4193-94A0-B7F4BCC2CBFD}"/>
              </a:ext>
            </a:extLst>
          </p:cNvPr>
          <p:cNvSpPr>
            <a:spLocks noGrp="1"/>
          </p:cNvSpPr>
          <p:nvPr>
            <p:ph sz="quarter" idx="14"/>
          </p:nvPr>
        </p:nvSpPr>
        <p:spPr>
          <a:xfrm>
            <a:off x="687918" y="1591156"/>
            <a:ext cx="14880165" cy="5961688"/>
          </a:xfrm>
        </p:spPr>
        <p:txBody>
          <a:bodyPr>
            <a:normAutofit fontScale="92500" lnSpcReduction="20000"/>
          </a:bodyPr>
          <a:lstStyle/>
          <a:p>
            <a:r>
              <a:rPr lang="en-GB" b="1" dirty="0"/>
              <a:t>Public Procurement</a:t>
            </a:r>
            <a:r>
              <a:rPr lang="en-GB" dirty="0"/>
              <a:t> – il </a:t>
            </a:r>
            <a:r>
              <a:rPr lang="en-GB" dirty="0" err="1"/>
              <a:t>contratto</a:t>
            </a:r>
            <a:r>
              <a:rPr lang="en-GB" dirty="0"/>
              <a:t> da 5.8 </a:t>
            </a:r>
            <a:r>
              <a:rPr lang="en-GB" dirty="0" err="1"/>
              <a:t>Millioni</a:t>
            </a:r>
            <a:r>
              <a:rPr lang="en-GB" dirty="0"/>
              <a:t> di euro è </a:t>
            </a:r>
            <a:r>
              <a:rPr lang="en-GB" dirty="0" err="1"/>
              <a:t>stato</a:t>
            </a:r>
            <a:r>
              <a:rPr lang="en-GB" dirty="0"/>
              <a:t> </a:t>
            </a:r>
            <a:r>
              <a:rPr lang="en-GB" dirty="0" err="1"/>
              <a:t>firmato</a:t>
            </a:r>
            <a:r>
              <a:rPr lang="en-GB" dirty="0"/>
              <a:t> a </a:t>
            </a:r>
            <a:r>
              <a:rPr lang="en-GB" dirty="0" err="1"/>
              <a:t>marzo</a:t>
            </a:r>
            <a:r>
              <a:rPr lang="en-GB" dirty="0"/>
              <a:t> 2020 con F1000 Research per 4 </a:t>
            </a:r>
            <a:r>
              <a:rPr lang="en-GB" dirty="0" err="1"/>
              <a:t>anni</a:t>
            </a:r>
            <a:endParaRPr lang="en-GB" dirty="0"/>
          </a:p>
          <a:p>
            <a:r>
              <a:rPr lang="en-GB" b="1" dirty="0"/>
              <a:t>GYA, LIBER </a:t>
            </a:r>
            <a:r>
              <a:rPr lang="en-GB" dirty="0"/>
              <a:t>e </a:t>
            </a:r>
            <a:r>
              <a:rPr lang="en-GB" b="1" dirty="0" err="1"/>
              <a:t>Eurodoc</a:t>
            </a:r>
            <a:r>
              <a:rPr lang="en-GB" dirty="0"/>
              <a:t> </a:t>
            </a:r>
            <a:r>
              <a:rPr lang="en-GB" dirty="0" err="1"/>
              <a:t>sono</a:t>
            </a:r>
            <a:r>
              <a:rPr lang="en-GB" dirty="0"/>
              <a:t> </a:t>
            </a:r>
            <a:r>
              <a:rPr lang="en-GB" dirty="0" err="1"/>
              <a:t>collaboratori</a:t>
            </a:r>
            <a:r>
              <a:rPr lang="en-GB" dirty="0"/>
              <a:t>/subcontractor per </a:t>
            </a:r>
            <a:r>
              <a:rPr lang="en-GB" dirty="0" err="1"/>
              <a:t>alcuni</a:t>
            </a:r>
            <a:r>
              <a:rPr lang="en-GB" dirty="0"/>
              <a:t> task (2 e 3)</a:t>
            </a:r>
          </a:p>
          <a:p>
            <a:r>
              <a:rPr lang="en-GB" b="1" dirty="0" err="1"/>
              <a:t>OpenAIRE</a:t>
            </a:r>
            <a:r>
              <a:rPr lang="en-GB" dirty="0"/>
              <a:t> </a:t>
            </a:r>
            <a:r>
              <a:rPr lang="en-GB" dirty="0" err="1"/>
              <a:t>assite</a:t>
            </a:r>
            <a:r>
              <a:rPr lang="en-GB" dirty="0"/>
              <a:t> </a:t>
            </a:r>
            <a:r>
              <a:rPr lang="en-GB" dirty="0" err="1"/>
              <a:t>nella</a:t>
            </a:r>
            <a:r>
              <a:rPr lang="en-GB" dirty="0"/>
              <a:t> </a:t>
            </a:r>
            <a:r>
              <a:rPr lang="en-GB" dirty="0" err="1"/>
              <a:t>comunicazione</a:t>
            </a:r>
            <a:r>
              <a:rPr lang="en-GB" dirty="0"/>
              <a:t> e </a:t>
            </a:r>
            <a:r>
              <a:rPr lang="en-GB" dirty="0" err="1"/>
              <a:t>nello</a:t>
            </a:r>
            <a:r>
              <a:rPr lang="en-GB" dirty="0"/>
              <a:t> </a:t>
            </a:r>
            <a:r>
              <a:rPr lang="en-GB" dirty="0" err="1"/>
              <a:t>sviluppo</a:t>
            </a:r>
            <a:r>
              <a:rPr lang="en-GB" dirty="0"/>
              <a:t> </a:t>
            </a:r>
            <a:r>
              <a:rPr lang="en-GB" dirty="0" err="1"/>
              <a:t>dell’interoperabilità</a:t>
            </a:r>
            <a:r>
              <a:rPr lang="en-GB" dirty="0"/>
              <a:t> e </a:t>
            </a:r>
            <a:r>
              <a:rPr lang="en-GB" dirty="0" err="1"/>
              <a:t>interconnessione</a:t>
            </a:r>
            <a:r>
              <a:rPr lang="en-GB" dirty="0"/>
              <a:t>. </a:t>
            </a:r>
          </a:p>
          <a:p>
            <a:endParaRPr lang="en-GB" b="1" dirty="0"/>
          </a:p>
          <a:p>
            <a:r>
              <a:rPr lang="en-GB" b="1" dirty="0"/>
              <a:t>Tasks:</a:t>
            </a:r>
          </a:p>
          <a:p>
            <a:pPr marL="609585" indent="-609585">
              <a:buAutoNum type="arabicPeriod"/>
            </a:pPr>
            <a:r>
              <a:rPr lang="en-GB" dirty="0"/>
              <a:t>Technical infrastructure</a:t>
            </a:r>
          </a:p>
          <a:p>
            <a:pPr marL="609585" indent="-609585">
              <a:buAutoNum type="arabicPeriod"/>
            </a:pPr>
            <a:r>
              <a:rPr lang="en-GB" dirty="0"/>
              <a:t>Business process and sustainability</a:t>
            </a:r>
          </a:p>
          <a:p>
            <a:pPr marL="609585" indent="-609585">
              <a:buAutoNum type="arabicPeriod"/>
            </a:pPr>
            <a:r>
              <a:rPr lang="en-GB" dirty="0"/>
              <a:t>Communication</a:t>
            </a:r>
          </a:p>
        </p:txBody>
      </p:sp>
    </p:spTree>
    <p:extLst>
      <p:ext uri="{BB962C8B-B14F-4D97-AF65-F5344CB8AC3E}">
        <p14:creationId xmlns:p14="http://schemas.microsoft.com/office/powerpoint/2010/main" val="7649961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C4C7AF-286F-45FA-BFA5-C4DEBE19A97B}"/>
              </a:ext>
            </a:extLst>
          </p:cNvPr>
          <p:cNvSpPr>
            <a:spLocks noGrp="1"/>
          </p:cNvSpPr>
          <p:nvPr>
            <p:ph type="title"/>
          </p:nvPr>
        </p:nvSpPr>
        <p:spPr/>
        <p:txBody>
          <a:bodyPr/>
          <a:lstStyle/>
          <a:p>
            <a:r>
              <a:rPr lang="en-US" dirty="0"/>
              <a:t>Price Transparency </a:t>
            </a:r>
          </a:p>
        </p:txBody>
      </p:sp>
      <p:pic>
        <p:nvPicPr>
          <p:cNvPr id="7" name="Picture 6">
            <a:extLst>
              <a:ext uri="{FF2B5EF4-FFF2-40B4-BE49-F238E27FC236}">
                <a16:creationId xmlns:a16="http://schemas.microsoft.com/office/drawing/2014/main" id="{2CCEFF62-4973-411A-B3CA-BFEBF8A25B3E}"/>
              </a:ext>
            </a:extLst>
          </p:cNvPr>
          <p:cNvPicPr>
            <a:picLocks noChangeAspect="1"/>
          </p:cNvPicPr>
          <p:nvPr/>
        </p:nvPicPr>
        <p:blipFill rotWithShape="1">
          <a:blip r:embed="rId2"/>
          <a:srcRect l="64241" t="34579" r="17046" b="35522"/>
          <a:stretch/>
        </p:blipFill>
        <p:spPr>
          <a:xfrm>
            <a:off x="2855384" y="2902748"/>
            <a:ext cx="8977747" cy="4034536"/>
          </a:xfrm>
          <a:prstGeom prst="rect">
            <a:avLst/>
          </a:prstGeom>
        </p:spPr>
      </p:pic>
      <p:sp>
        <p:nvSpPr>
          <p:cNvPr id="8" name="Rectangle 7">
            <a:extLst>
              <a:ext uri="{FF2B5EF4-FFF2-40B4-BE49-F238E27FC236}">
                <a16:creationId xmlns:a16="http://schemas.microsoft.com/office/drawing/2014/main" id="{5A1BFC99-5FDA-4A51-B470-16EBE9199850}"/>
              </a:ext>
            </a:extLst>
          </p:cNvPr>
          <p:cNvSpPr/>
          <p:nvPr/>
        </p:nvSpPr>
        <p:spPr>
          <a:xfrm>
            <a:off x="363450" y="7413535"/>
            <a:ext cx="14980383" cy="584775"/>
          </a:xfrm>
          <a:prstGeom prst="rect">
            <a:avLst/>
          </a:prstGeom>
        </p:spPr>
        <p:txBody>
          <a:bodyPr wrap="none">
            <a:spAutoFit/>
          </a:bodyPr>
          <a:lstStyle/>
          <a:p>
            <a:pPr defTabSz="1219170">
              <a:buClrTx/>
            </a:pPr>
            <a:r>
              <a:rPr lang="en-US" sz="3200" kern="1200" dirty="0">
                <a:solidFill>
                  <a:srgbClr val="004493"/>
                </a:solidFill>
                <a:ea typeface="+mn-ea"/>
                <a:cs typeface="+mn-cs"/>
              </a:rPr>
              <a:t>https://open-research-europe.ec.europa.eu/for-authors/article-processing-charges</a:t>
            </a:r>
          </a:p>
        </p:txBody>
      </p:sp>
      <p:sp>
        <p:nvSpPr>
          <p:cNvPr id="9" name="Rectangle 8">
            <a:extLst>
              <a:ext uri="{FF2B5EF4-FFF2-40B4-BE49-F238E27FC236}">
                <a16:creationId xmlns:a16="http://schemas.microsoft.com/office/drawing/2014/main" id="{80EED75E-996E-46EE-98A0-E747C9F0545F}"/>
              </a:ext>
            </a:extLst>
          </p:cNvPr>
          <p:cNvSpPr/>
          <p:nvPr/>
        </p:nvSpPr>
        <p:spPr>
          <a:xfrm>
            <a:off x="585122" y="1225993"/>
            <a:ext cx="14982961" cy="1077218"/>
          </a:xfrm>
          <a:prstGeom prst="rect">
            <a:avLst/>
          </a:prstGeom>
        </p:spPr>
        <p:txBody>
          <a:bodyPr wrap="square">
            <a:spAutoFit/>
          </a:bodyPr>
          <a:lstStyle/>
          <a:p>
            <a:pPr defTabSz="1219170">
              <a:buClrTx/>
            </a:pPr>
            <a:r>
              <a:rPr lang="en-GB" sz="3200" kern="1200" dirty="0">
                <a:solidFill>
                  <a:srgbClr val="404040"/>
                </a:solidFill>
                <a:latin typeface="Arial" charset="0"/>
                <a:ea typeface="+mn-ea"/>
                <a:cs typeface="Arial" charset="0"/>
              </a:rPr>
              <a:t>Transparent about the costs and importantly the breakdown for the price that the Commission pays per article.</a:t>
            </a:r>
          </a:p>
        </p:txBody>
      </p:sp>
    </p:spTree>
    <p:extLst>
      <p:ext uri="{BB962C8B-B14F-4D97-AF65-F5344CB8AC3E}">
        <p14:creationId xmlns:p14="http://schemas.microsoft.com/office/powerpoint/2010/main" val="9927671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CE1BBC-3F41-9749-9BFD-61B15CB8DCFC}"/>
              </a:ext>
            </a:extLst>
          </p:cNvPr>
          <p:cNvSpPr>
            <a:spLocks noGrp="1"/>
          </p:cNvSpPr>
          <p:nvPr>
            <p:ph type="body" sz="quarter" idx="10"/>
          </p:nvPr>
        </p:nvSpPr>
        <p:spPr/>
        <p:txBody>
          <a:bodyPr/>
          <a:lstStyle/>
          <a:p>
            <a:r>
              <a:rPr lang="en-US" dirty="0"/>
              <a:t>ORE: Come </a:t>
            </a:r>
            <a:r>
              <a:rPr lang="en-US" dirty="0" err="1"/>
              <a:t>funziona</a:t>
            </a:r>
            <a:r>
              <a:rPr lang="en-US" dirty="0"/>
              <a:t> in </a:t>
            </a:r>
            <a:r>
              <a:rPr lang="en-US" dirty="0" err="1"/>
              <a:t>pratica</a:t>
            </a:r>
            <a:r>
              <a:rPr lang="en-US" dirty="0"/>
              <a:t>?</a:t>
            </a:r>
          </a:p>
        </p:txBody>
      </p:sp>
      <p:sp>
        <p:nvSpPr>
          <p:cNvPr id="3" name="Text Placeholder 2">
            <a:extLst>
              <a:ext uri="{FF2B5EF4-FFF2-40B4-BE49-F238E27FC236}">
                <a16:creationId xmlns:a16="http://schemas.microsoft.com/office/drawing/2014/main" id="{8305FFD2-47B5-9A4F-8158-14E6ADF01741}"/>
              </a:ext>
            </a:extLst>
          </p:cNvPr>
          <p:cNvSpPr>
            <a:spLocks noGrp="1"/>
          </p:cNvSpPr>
          <p:nvPr>
            <p:ph type="body" sz="quarter" idx="11"/>
          </p:nvPr>
        </p:nvSpPr>
        <p:spPr/>
        <p:txBody>
          <a:bodyPr/>
          <a:lstStyle/>
          <a:p>
            <a:r>
              <a:rPr lang="en-US" dirty="0"/>
              <a:t>Il </a:t>
            </a:r>
            <a:r>
              <a:rPr lang="en-US" dirty="0" err="1"/>
              <a:t>modello</a:t>
            </a:r>
            <a:r>
              <a:rPr lang="en-US" dirty="0"/>
              <a:t> di </a:t>
            </a:r>
            <a:r>
              <a:rPr lang="en-US" dirty="0" err="1"/>
              <a:t>pubblicazione</a:t>
            </a:r>
            <a:endParaRPr lang="en-US" dirty="0"/>
          </a:p>
        </p:txBody>
      </p:sp>
    </p:spTree>
    <p:extLst>
      <p:ext uri="{BB962C8B-B14F-4D97-AF65-F5344CB8AC3E}">
        <p14:creationId xmlns:p14="http://schemas.microsoft.com/office/powerpoint/2010/main" val="38040014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795CD-70FE-46AC-8B4B-B9DE598C497C}"/>
              </a:ext>
            </a:extLst>
          </p:cNvPr>
          <p:cNvSpPr>
            <a:spLocks noGrp="1"/>
          </p:cNvSpPr>
          <p:nvPr>
            <p:ph type="title"/>
          </p:nvPr>
        </p:nvSpPr>
        <p:spPr/>
        <p:txBody>
          <a:bodyPr/>
          <a:lstStyle/>
          <a:p>
            <a:r>
              <a:rPr lang="en-GB" dirty="0"/>
              <a:t>Open Research Publishing Model</a:t>
            </a:r>
          </a:p>
        </p:txBody>
      </p:sp>
      <p:pic>
        <p:nvPicPr>
          <p:cNvPr id="5" name="Immagine 4">
            <a:extLst>
              <a:ext uri="{FF2B5EF4-FFF2-40B4-BE49-F238E27FC236}">
                <a16:creationId xmlns:a16="http://schemas.microsoft.com/office/drawing/2014/main" id="{0E710C41-F083-4F44-BDB9-1EDFE7E313D0}"/>
              </a:ext>
            </a:extLst>
          </p:cNvPr>
          <p:cNvPicPr>
            <a:picLocks noChangeAspect="1"/>
          </p:cNvPicPr>
          <p:nvPr/>
        </p:nvPicPr>
        <p:blipFill rotWithShape="1">
          <a:blip r:embed="rId2"/>
          <a:srcRect t="11815"/>
          <a:stretch/>
        </p:blipFill>
        <p:spPr>
          <a:xfrm>
            <a:off x="1435260" y="1347940"/>
            <a:ext cx="12330896" cy="6729560"/>
          </a:xfrm>
          <a:prstGeom prst="rect">
            <a:avLst/>
          </a:prstGeom>
        </p:spPr>
      </p:pic>
    </p:spTree>
    <p:extLst>
      <p:ext uri="{BB962C8B-B14F-4D97-AF65-F5344CB8AC3E}">
        <p14:creationId xmlns:p14="http://schemas.microsoft.com/office/powerpoint/2010/main" val="5129871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A23431D7-B386-4A46-830D-CD7489153AD8}"/>
              </a:ext>
            </a:extLst>
          </p:cNvPr>
          <p:cNvSpPr>
            <a:spLocks noGrp="1"/>
          </p:cNvSpPr>
          <p:nvPr>
            <p:ph type="body" sz="quarter" idx="13"/>
          </p:nvPr>
        </p:nvSpPr>
        <p:spPr>
          <a:xfrm>
            <a:off x="687917" y="2381813"/>
            <a:ext cx="13139971" cy="5302673"/>
          </a:xfrm>
        </p:spPr>
        <p:txBody>
          <a:bodyPr>
            <a:normAutofit fontScale="85000" lnSpcReduction="10000"/>
          </a:bodyPr>
          <a:lstStyle/>
          <a:p>
            <a:pPr marL="457189" indent="-457189">
              <a:buFont typeface="Arial" panose="020B0604020202020204" pitchFamily="34" charset="0"/>
              <a:buChar char="•"/>
            </a:pPr>
            <a:r>
              <a:rPr lang="it-IT" dirty="0"/>
              <a:t>Gli autori sono </a:t>
            </a:r>
            <a:r>
              <a:rPr lang="it-IT" b="1" dirty="0"/>
              <a:t>responsabili</a:t>
            </a:r>
            <a:r>
              <a:rPr lang="it-IT" dirty="0"/>
              <a:t> dell'identificazione di revisori idonei, esperti nel campo e in grado di fornire recensioni imparziali sul loro articolo. </a:t>
            </a:r>
          </a:p>
          <a:p>
            <a:pPr marL="457189" indent="-457189">
              <a:buFont typeface="Arial" panose="020B0604020202020204" pitchFamily="34" charset="0"/>
              <a:buChar char="•"/>
            </a:pPr>
            <a:r>
              <a:rPr lang="it-IT" dirty="0"/>
              <a:t>Prima della pubblicazione, agli autori viene chiesto di </a:t>
            </a:r>
            <a:r>
              <a:rPr lang="it-IT" b="1" dirty="0"/>
              <a:t>suggerire almeno cinque potenziali revisori</a:t>
            </a:r>
            <a:r>
              <a:rPr lang="it-IT" dirty="0"/>
              <a:t>, che devono soddisfare i </a:t>
            </a:r>
            <a:r>
              <a:rPr lang="it-IT" dirty="0">
                <a:hlinkClick r:id="rId2"/>
              </a:rPr>
              <a:t>nostri criteri di base per i revisori</a:t>
            </a:r>
            <a:r>
              <a:rPr lang="it-IT" dirty="0"/>
              <a:t>. </a:t>
            </a:r>
          </a:p>
          <a:p>
            <a:pPr marL="457189" indent="-457189">
              <a:buFont typeface="Arial" panose="020B0604020202020204" pitchFamily="34" charset="0"/>
              <a:buChar char="•"/>
            </a:pPr>
            <a:r>
              <a:rPr lang="it-IT" dirty="0"/>
              <a:t>Gli autori possono suggerire revisori che sanno essere esperti nel loro campo; la piattaforma fornisce anche uno strumento che </a:t>
            </a:r>
            <a:r>
              <a:rPr lang="it-IT" b="1" dirty="0"/>
              <a:t>suggerisce algoritmicamente i potenziali revisori </a:t>
            </a:r>
            <a:r>
              <a:rPr lang="it-IT" dirty="0"/>
              <a:t>che hanno pubblicato sull'argomento presentato nell'articolo. </a:t>
            </a:r>
          </a:p>
          <a:p>
            <a:pPr marL="457189" indent="-457189">
              <a:buFont typeface="Arial" panose="020B0604020202020204" pitchFamily="34" charset="0"/>
              <a:buChar char="•"/>
            </a:pPr>
            <a:r>
              <a:rPr lang="it-IT" dirty="0"/>
              <a:t>La redazione continuerà a chiedere agli autori di suggerire più revisori fino a quando non saranno state pubblicate </a:t>
            </a:r>
            <a:r>
              <a:rPr lang="it-IT" b="1" dirty="0"/>
              <a:t>almeno due revisioni tra pari.</a:t>
            </a:r>
          </a:p>
        </p:txBody>
      </p:sp>
      <p:sp>
        <p:nvSpPr>
          <p:cNvPr id="2" name="Titolo 1">
            <a:extLst>
              <a:ext uri="{FF2B5EF4-FFF2-40B4-BE49-F238E27FC236}">
                <a16:creationId xmlns:a16="http://schemas.microsoft.com/office/drawing/2014/main" id="{7EA03930-EDF6-BE4E-9DD2-6B5969D78872}"/>
              </a:ext>
            </a:extLst>
          </p:cNvPr>
          <p:cNvSpPr>
            <a:spLocks noGrp="1"/>
          </p:cNvSpPr>
          <p:nvPr>
            <p:ph type="title"/>
          </p:nvPr>
        </p:nvSpPr>
        <p:spPr/>
        <p:txBody>
          <a:bodyPr/>
          <a:lstStyle/>
          <a:p>
            <a:r>
              <a:rPr lang="it-IT" dirty="0"/>
              <a:t>Il ruolo degli autori nel processo di </a:t>
            </a:r>
            <a:r>
              <a:rPr lang="it-IT" dirty="0" err="1"/>
              <a:t>peer</a:t>
            </a:r>
            <a:r>
              <a:rPr lang="it-IT" dirty="0"/>
              <a:t> </a:t>
            </a:r>
            <a:r>
              <a:rPr lang="it-IT" dirty="0" err="1"/>
              <a:t>review</a:t>
            </a:r>
            <a:endParaRPr lang="it-IT" dirty="0"/>
          </a:p>
        </p:txBody>
      </p:sp>
    </p:spTree>
    <p:extLst>
      <p:ext uri="{BB962C8B-B14F-4D97-AF65-F5344CB8AC3E}">
        <p14:creationId xmlns:p14="http://schemas.microsoft.com/office/powerpoint/2010/main" val="20387521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A2-C2BD-41AC-BDB5-4996C3E3E39E}"/>
              </a:ext>
            </a:extLst>
          </p:cNvPr>
          <p:cNvSpPr>
            <a:spLocks noGrp="1"/>
          </p:cNvSpPr>
          <p:nvPr>
            <p:ph type="title"/>
          </p:nvPr>
        </p:nvSpPr>
        <p:spPr/>
        <p:txBody>
          <a:bodyPr/>
          <a:lstStyle/>
          <a:p>
            <a:r>
              <a:rPr lang="en-GB" dirty="0" err="1"/>
              <a:t>Esempio</a:t>
            </a:r>
            <a:r>
              <a:rPr lang="en-GB" dirty="0"/>
              <a:t> di preprint</a:t>
            </a:r>
          </a:p>
        </p:txBody>
      </p:sp>
      <p:sp>
        <p:nvSpPr>
          <p:cNvPr id="3" name="Rectangle 2">
            <a:extLst>
              <a:ext uri="{FF2B5EF4-FFF2-40B4-BE49-F238E27FC236}">
                <a16:creationId xmlns:a16="http://schemas.microsoft.com/office/drawing/2014/main" id="{942ABFB8-E0C1-48B0-8597-03F7662EE673}"/>
              </a:ext>
            </a:extLst>
          </p:cNvPr>
          <p:cNvSpPr/>
          <p:nvPr/>
        </p:nvSpPr>
        <p:spPr>
          <a:xfrm>
            <a:off x="7966418" y="749148"/>
            <a:ext cx="5826701" cy="461665"/>
          </a:xfrm>
          <a:prstGeom prst="rect">
            <a:avLst/>
          </a:prstGeom>
        </p:spPr>
        <p:txBody>
          <a:bodyPr wrap="square">
            <a:spAutoFit/>
          </a:bodyPr>
          <a:lstStyle/>
          <a:p>
            <a:pPr defTabSz="1219170">
              <a:buClrTx/>
            </a:pPr>
            <a:r>
              <a:rPr lang="en-GB" sz="2400" kern="1200" dirty="0">
                <a:latin typeface="Times New Roman" panose="02020603050405020304" pitchFamily="18" charset="0"/>
                <a:ea typeface="+mn-ea"/>
                <a:cs typeface="+mn-cs"/>
              </a:rPr>
              <a:t> </a:t>
            </a:r>
            <a:endParaRPr lang="en-GB" sz="2400" kern="1200" dirty="0">
              <a:solidFill>
                <a:srgbClr val="004493"/>
              </a:solidFill>
              <a:ea typeface="+mn-ea"/>
              <a:cs typeface="+mn-cs"/>
            </a:endParaRPr>
          </a:p>
        </p:txBody>
      </p:sp>
      <p:pic>
        <p:nvPicPr>
          <p:cNvPr id="4" name="Picture 3">
            <a:extLst>
              <a:ext uri="{FF2B5EF4-FFF2-40B4-BE49-F238E27FC236}">
                <a16:creationId xmlns:a16="http://schemas.microsoft.com/office/drawing/2014/main" id="{222BE1A5-FB49-4BA1-9E69-ACD35864AA4A}"/>
              </a:ext>
            </a:extLst>
          </p:cNvPr>
          <p:cNvPicPr>
            <a:picLocks noChangeAspect="1"/>
          </p:cNvPicPr>
          <p:nvPr/>
        </p:nvPicPr>
        <p:blipFill rotWithShape="1">
          <a:blip r:embed="rId3"/>
          <a:srcRect l="34066" t="33467" r="21115" b="12853"/>
          <a:stretch/>
        </p:blipFill>
        <p:spPr>
          <a:xfrm>
            <a:off x="1605145" y="979679"/>
            <a:ext cx="10630924" cy="6837224"/>
          </a:xfrm>
          <a:prstGeom prst="rect">
            <a:avLst/>
          </a:prstGeom>
        </p:spPr>
      </p:pic>
      <p:sp>
        <p:nvSpPr>
          <p:cNvPr id="5" name="Rectangle 4">
            <a:extLst>
              <a:ext uri="{FF2B5EF4-FFF2-40B4-BE49-F238E27FC236}">
                <a16:creationId xmlns:a16="http://schemas.microsoft.com/office/drawing/2014/main" id="{C3E3A107-4DF9-4009-B4AE-408EB2344A9C}"/>
              </a:ext>
            </a:extLst>
          </p:cNvPr>
          <p:cNvSpPr/>
          <p:nvPr/>
        </p:nvSpPr>
        <p:spPr>
          <a:xfrm>
            <a:off x="3130209" y="7675425"/>
            <a:ext cx="6535764" cy="461665"/>
          </a:xfrm>
          <a:prstGeom prst="rect">
            <a:avLst/>
          </a:prstGeom>
          <a:ln>
            <a:noFill/>
          </a:ln>
        </p:spPr>
        <p:txBody>
          <a:bodyPr wrap="none">
            <a:spAutoFit/>
          </a:bodyPr>
          <a:lstStyle/>
          <a:p>
            <a:pPr defTabSz="1219170">
              <a:buClrTx/>
            </a:pPr>
            <a:r>
              <a:rPr lang="en-US" sz="2400" kern="1200" dirty="0">
                <a:solidFill>
                  <a:srgbClr val="024EA2"/>
                </a:solidFill>
                <a:ea typeface="+mn-ea"/>
                <a:cs typeface="+mn-cs"/>
              </a:rPr>
              <a:t>https://emeraldopenresearch.com/articles/2-57</a:t>
            </a:r>
          </a:p>
        </p:txBody>
      </p:sp>
    </p:spTree>
    <p:extLst>
      <p:ext uri="{BB962C8B-B14F-4D97-AF65-F5344CB8AC3E}">
        <p14:creationId xmlns:p14="http://schemas.microsoft.com/office/powerpoint/2010/main" val="5211282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A2-C2BD-41AC-BDB5-4996C3E3E39E}"/>
              </a:ext>
            </a:extLst>
          </p:cNvPr>
          <p:cNvSpPr>
            <a:spLocks noGrp="1"/>
          </p:cNvSpPr>
          <p:nvPr>
            <p:ph type="title"/>
          </p:nvPr>
        </p:nvSpPr>
        <p:spPr/>
        <p:txBody>
          <a:bodyPr/>
          <a:lstStyle/>
          <a:p>
            <a:r>
              <a:rPr lang="en-GB" dirty="0" err="1"/>
              <a:t>Esempio</a:t>
            </a:r>
            <a:r>
              <a:rPr lang="en-GB" dirty="0"/>
              <a:t> di open peer review 1/2</a:t>
            </a:r>
          </a:p>
        </p:txBody>
      </p:sp>
      <p:sp>
        <p:nvSpPr>
          <p:cNvPr id="3" name="Rectangle 2">
            <a:extLst>
              <a:ext uri="{FF2B5EF4-FFF2-40B4-BE49-F238E27FC236}">
                <a16:creationId xmlns:a16="http://schemas.microsoft.com/office/drawing/2014/main" id="{942ABFB8-E0C1-48B0-8597-03F7662EE673}"/>
              </a:ext>
            </a:extLst>
          </p:cNvPr>
          <p:cNvSpPr/>
          <p:nvPr/>
        </p:nvSpPr>
        <p:spPr>
          <a:xfrm>
            <a:off x="7966418" y="749148"/>
            <a:ext cx="5826701" cy="461665"/>
          </a:xfrm>
          <a:prstGeom prst="rect">
            <a:avLst/>
          </a:prstGeom>
        </p:spPr>
        <p:txBody>
          <a:bodyPr wrap="square">
            <a:spAutoFit/>
          </a:bodyPr>
          <a:lstStyle/>
          <a:p>
            <a:pPr defTabSz="1219170">
              <a:buClrTx/>
            </a:pPr>
            <a:r>
              <a:rPr lang="en-GB" sz="2400" kern="1200" dirty="0">
                <a:latin typeface="Times New Roman" panose="02020603050405020304" pitchFamily="18" charset="0"/>
                <a:ea typeface="+mn-ea"/>
                <a:cs typeface="+mn-cs"/>
              </a:rPr>
              <a:t> </a:t>
            </a:r>
            <a:endParaRPr lang="en-GB" sz="2400" kern="1200" dirty="0">
              <a:solidFill>
                <a:srgbClr val="004493"/>
              </a:solidFill>
              <a:ea typeface="+mn-ea"/>
              <a:cs typeface="+mn-cs"/>
            </a:endParaRPr>
          </a:p>
        </p:txBody>
      </p:sp>
      <p:pic>
        <p:nvPicPr>
          <p:cNvPr id="7" name="Picture 6">
            <a:extLst>
              <a:ext uri="{FF2B5EF4-FFF2-40B4-BE49-F238E27FC236}">
                <a16:creationId xmlns:a16="http://schemas.microsoft.com/office/drawing/2014/main" id="{184233A5-CA67-44D1-8A2A-110835DA1AB6}"/>
              </a:ext>
            </a:extLst>
          </p:cNvPr>
          <p:cNvPicPr>
            <a:picLocks noChangeAspect="1"/>
          </p:cNvPicPr>
          <p:nvPr/>
        </p:nvPicPr>
        <p:blipFill rotWithShape="1">
          <a:blip r:embed="rId3"/>
          <a:srcRect l="61771" t="22874" r="13228" b="21746"/>
          <a:stretch/>
        </p:blipFill>
        <p:spPr>
          <a:xfrm>
            <a:off x="662384" y="1188093"/>
            <a:ext cx="10359997" cy="6232665"/>
          </a:xfrm>
          <a:prstGeom prst="rect">
            <a:avLst/>
          </a:prstGeom>
          <a:ln>
            <a:solidFill>
              <a:schemeClr val="tx1"/>
            </a:solidFill>
          </a:ln>
        </p:spPr>
      </p:pic>
      <p:sp>
        <p:nvSpPr>
          <p:cNvPr id="8" name="Rectangle: Rounded Corners 7">
            <a:extLst>
              <a:ext uri="{FF2B5EF4-FFF2-40B4-BE49-F238E27FC236}">
                <a16:creationId xmlns:a16="http://schemas.microsoft.com/office/drawing/2014/main" id="{D4158487-DA34-400C-84E9-66A774912D0F}"/>
              </a:ext>
            </a:extLst>
          </p:cNvPr>
          <p:cNvSpPr/>
          <p:nvPr/>
        </p:nvSpPr>
        <p:spPr bwMode="auto">
          <a:xfrm>
            <a:off x="8035938" y="1142523"/>
            <a:ext cx="2772751" cy="619932"/>
          </a:xfrm>
          <a:prstGeom prst="roundRect">
            <a:avLst/>
          </a:prstGeom>
          <a:noFill/>
          <a:ln w="25400" cap="flat" cmpd="sng" algn="ctr">
            <a:solidFill>
              <a:srgbClr val="C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algn="ctr" defTabSz="1828754" fontAlgn="base">
              <a:spcBef>
                <a:spcPct val="0"/>
              </a:spcBef>
              <a:spcAft>
                <a:spcPct val="0"/>
              </a:spcAft>
              <a:buClrTx/>
            </a:pPr>
            <a:endParaRPr lang="en-GB" sz="8400" kern="1200">
              <a:latin typeface="GillSans" pitchFamily="-110" charset="0"/>
              <a:ea typeface="ヒラギノ角ゴ Pro W3" pitchFamily="-110" charset="-128"/>
              <a:cs typeface="ヒラギノ角ゴ Pro W3" pitchFamily="-110" charset="-128"/>
              <a:sym typeface="GillSans" pitchFamily="-110" charset="0"/>
            </a:endParaRPr>
          </a:p>
        </p:txBody>
      </p:sp>
      <p:sp>
        <p:nvSpPr>
          <p:cNvPr id="9" name="Rectangle: Rounded Corners 8">
            <a:extLst>
              <a:ext uri="{FF2B5EF4-FFF2-40B4-BE49-F238E27FC236}">
                <a16:creationId xmlns:a16="http://schemas.microsoft.com/office/drawing/2014/main" id="{14A08CE3-A36D-4FF5-9A1A-D0143E462FC8}"/>
              </a:ext>
            </a:extLst>
          </p:cNvPr>
          <p:cNvSpPr/>
          <p:nvPr/>
        </p:nvSpPr>
        <p:spPr bwMode="auto">
          <a:xfrm>
            <a:off x="7860832" y="5039919"/>
            <a:ext cx="3436153" cy="2253035"/>
          </a:xfrm>
          <a:prstGeom prst="roundRect">
            <a:avLst/>
          </a:prstGeom>
          <a:noFill/>
          <a:ln w="25400" cap="flat" cmpd="sng" algn="ctr">
            <a:solidFill>
              <a:srgbClr val="C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algn="ctr" defTabSz="1828754" fontAlgn="base">
              <a:spcBef>
                <a:spcPct val="0"/>
              </a:spcBef>
              <a:spcAft>
                <a:spcPct val="0"/>
              </a:spcAft>
              <a:buClrTx/>
            </a:pPr>
            <a:endParaRPr lang="en-GB" sz="8400" kern="1200">
              <a:latin typeface="GillSans" pitchFamily="-110" charset="0"/>
              <a:ea typeface="ヒラギノ角ゴ Pro W3" pitchFamily="-110" charset="-128"/>
              <a:cs typeface="ヒラギノ角ゴ Pro W3" pitchFamily="-110" charset="-128"/>
              <a:sym typeface="GillSans" pitchFamily="-110" charset="0"/>
            </a:endParaRPr>
          </a:p>
        </p:txBody>
      </p:sp>
      <p:cxnSp>
        <p:nvCxnSpPr>
          <p:cNvPr id="10" name="Straight Connector 9">
            <a:extLst>
              <a:ext uri="{FF2B5EF4-FFF2-40B4-BE49-F238E27FC236}">
                <a16:creationId xmlns:a16="http://schemas.microsoft.com/office/drawing/2014/main" id="{2D3AB828-2FDD-4D26-BD63-6A85A5B3749D}"/>
              </a:ext>
            </a:extLst>
          </p:cNvPr>
          <p:cNvCxnSpPr>
            <a:cxnSpLocks/>
          </p:cNvCxnSpPr>
          <p:nvPr/>
        </p:nvCxnSpPr>
        <p:spPr>
          <a:xfrm>
            <a:off x="1640472" y="2487885"/>
            <a:ext cx="4656429"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4202145-E9CF-4C3C-902E-08488A260BD6}"/>
              </a:ext>
            </a:extLst>
          </p:cNvPr>
          <p:cNvCxnSpPr>
            <a:cxnSpLocks/>
          </p:cNvCxnSpPr>
          <p:nvPr/>
        </p:nvCxnSpPr>
        <p:spPr>
          <a:xfrm>
            <a:off x="757644" y="2769101"/>
            <a:ext cx="17656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pic>
        <p:nvPicPr>
          <p:cNvPr id="12" name="Picture 4">
            <a:extLst>
              <a:ext uri="{FF2B5EF4-FFF2-40B4-BE49-F238E27FC236}">
                <a16:creationId xmlns:a16="http://schemas.microsoft.com/office/drawing/2014/main" id="{D43D3E73-9B6A-4EDA-8EF9-90E4D75A94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0469" y="1142523"/>
            <a:ext cx="3327400" cy="4635500"/>
          </a:xfrm>
          <a:prstGeom prst="rect">
            <a:avLst/>
          </a:prstGeom>
          <a:noFill/>
          <a:extLst>
            <a:ext uri="{909E8E84-426E-40DD-AFC4-6F175D3DCCD1}">
              <a14:hiddenFill xmlns:a14="http://schemas.microsoft.com/office/drawing/2010/main">
                <a:solidFill>
                  <a:srgbClr val="FFFFFF"/>
                </a:solidFill>
              </a14:hiddenFill>
            </a:ext>
          </a:extLst>
        </p:spPr>
      </p:pic>
      <p:sp>
        <p:nvSpPr>
          <p:cNvPr id="13" name="Speech Bubble: Rectangle 12">
            <a:extLst>
              <a:ext uri="{FF2B5EF4-FFF2-40B4-BE49-F238E27FC236}">
                <a16:creationId xmlns:a16="http://schemas.microsoft.com/office/drawing/2014/main" id="{77AAB144-946A-40DD-9204-AFCADFA9871F}"/>
              </a:ext>
            </a:extLst>
          </p:cNvPr>
          <p:cNvSpPr/>
          <p:nvPr/>
        </p:nvSpPr>
        <p:spPr>
          <a:xfrm rot="16200000" flipV="1">
            <a:off x="11393256" y="1750549"/>
            <a:ext cx="4635499" cy="3417683"/>
          </a:xfrm>
          <a:prstGeom prst="wedgeRectCallou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1219170">
              <a:buClrTx/>
            </a:pPr>
            <a:endParaRPr lang="en-GB" sz="2400" kern="1200">
              <a:solidFill>
                <a:srgbClr val="004493"/>
              </a:solidFill>
              <a:latin typeface="Arial" panose="020B0604020202020204"/>
            </a:endParaRPr>
          </a:p>
        </p:txBody>
      </p:sp>
      <p:sp>
        <p:nvSpPr>
          <p:cNvPr id="14" name="Text Placeholder 1">
            <a:extLst>
              <a:ext uri="{FF2B5EF4-FFF2-40B4-BE49-F238E27FC236}">
                <a16:creationId xmlns:a16="http://schemas.microsoft.com/office/drawing/2014/main" id="{9740A438-6809-4D9B-9721-74175A06B3C6}"/>
              </a:ext>
            </a:extLst>
          </p:cNvPr>
          <p:cNvSpPr txBox="1">
            <a:spLocks/>
          </p:cNvSpPr>
          <p:nvPr/>
        </p:nvSpPr>
        <p:spPr>
          <a:xfrm>
            <a:off x="12040029" y="5995170"/>
            <a:ext cx="3436153" cy="128838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800"/>
              </a:spcAft>
              <a:buFont typeface="Arial"/>
              <a:buNone/>
              <a:defRPr sz="2400" kern="1200">
                <a:solidFill>
                  <a:schemeClr val="tx2"/>
                </a:solidFill>
                <a:latin typeface="Arial" charset="0"/>
                <a:ea typeface="Arial" charset="0"/>
                <a:cs typeface="Arial" charset="0"/>
              </a:defRPr>
            </a:lvl1pPr>
            <a:lvl2pPr marL="230400" indent="-228600" algn="l" defTabSz="914400" rtl="0" eaLnBrk="1" latinLnBrk="0" hangingPunct="1">
              <a:lnSpc>
                <a:spcPct val="100000"/>
              </a:lnSpc>
              <a:spcBef>
                <a:spcPts val="0"/>
              </a:spcBef>
              <a:spcAft>
                <a:spcPts val="1800"/>
              </a:spcAft>
              <a:buFontTx/>
              <a:buBlip>
                <a:blip r:embed="rId5"/>
              </a:buBlip>
              <a:defRPr sz="2400" kern="1200">
                <a:solidFill>
                  <a:schemeClr val="tx2"/>
                </a:solidFill>
                <a:latin typeface="Arial" charset="0"/>
                <a:ea typeface="Arial" charset="0"/>
                <a:cs typeface="Arial" charset="0"/>
              </a:defRPr>
            </a:lvl2pPr>
            <a:lvl3pPr marL="684000" indent="-228600" algn="l" defTabSz="914400" rtl="0" eaLnBrk="1" latinLnBrk="0" hangingPunct="1">
              <a:lnSpc>
                <a:spcPct val="100000"/>
              </a:lnSpc>
              <a:spcBef>
                <a:spcPts val="0"/>
              </a:spcBef>
              <a:spcAft>
                <a:spcPts val="1800"/>
              </a:spcAft>
              <a:buFont typeface="Wingdings" pitchFamily="2" charset="2"/>
              <a:buChar char="§"/>
              <a:defRPr sz="2400" kern="1200">
                <a:solidFill>
                  <a:schemeClr val="accent5"/>
                </a:solidFill>
                <a:latin typeface="Arial" charset="0"/>
                <a:ea typeface="Arial" charset="0"/>
                <a:cs typeface="Arial" charset="0"/>
              </a:defRPr>
            </a:lvl3pPr>
            <a:lvl4pPr marL="1152000" indent="-228600" algn="l" defTabSz="914400" rtl="0" eaLnBrk="1" latinLnBrk="0" hangingPunct="1">
              <a:lnSpc>
                <a:spcPct val="100000"/>
              </a:lnSpc>
              <a:spcBef>
                <a:spcPts val="0"/>
              </a:spcBef>
              <a:spcAft>
                <a:spcPts val="1800"/>
              </a:spcAft>
              <a:buFont typeface="Wingdings" pitchFamily="2" charset="2"/>
              <a:buChar char="§"/>
              <a:defRPr sz="2000" kern="1200">
                <a:solidFill>
                  <a:schemeClr val="tx2"/>
                </a:solidFill>
                <a:latin typeface="Arial" charset="0"/>
                <a:ea typeface="Arial" charset="0"/>
                <a:cs typeface="Arial" charset="0"/>
              </a:defRPr>
            </a:lvl4pPr>
            <a:lvl5pPr marL="2057400" indent="-228600" algn="l" defTabSz="914400" rtl="0" eaLnBrk="1" latinLnBrk="0" hangingPunct="1">
              <a:lnSpc>
                <a:spcPct val="100000"/>
              </a:lnSpc>
              <a:spcBef>
                <a:spcPts val="500"/>
              </a:spcBef>
              <a:spcAft>
                <a:spcPts val="1800"/>
              </a:spcAft>
              <a:buFont typeface="Wingdings" pitchFamily="2" charset="2"/>
              <a:buChar char="§"/>
              <a:defRPr sz="2000" kern="1200">
                <a:solidFill>
                  <a:schemeClr val="accent5"/>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1219170">
              <a:spcAft>
                <a:spcPts val="0"/>
              </a:spcAft>
              <a:buClrTx/>
            </a:pPr>
            <a:r>
              <a:rPr lang="en-GB" b="1" dirty="0">
                <a:solidFill>
                  <a:srgbClr val="004493"/>
                </a:solidFill>
              </a:rPr>
              <a:t>Visibility &amp; credit for reviewers: </a:t>
            </a:r>
          </a:p>
          <a:p>
            <a:pPr marL="380990" indent="-380990" defTabSz="1219170">
              <a:spcAft>
                <a:spcPts val="0"/>
              </a:spcAft>
              <a:buClrTx/>
              <a:buFont typeface="Wingdings" panose="05000000000000000000" pitchFamily="2" charset="2"/>
              <a:buChar char="§"/>
            </a:pPr>
            <a:r>
              <a:rPr lang="en-GB" dirty="0">
                <a:solidFill>
                  <a:srgbClr val="004493"/>
                </a:solidFill>
              </a:rPr>
              <a:t>Co-reviewing </a:t>
            </a:r>
          </a:p>
          <a:p>
            <a:pPr marL="380990" indent="-380990" defTabSz="1219170">
              <a:spcAft>
                <a:spcPts val="0"/>
              </a:spcAft>
              <a:buClrTx/>
              <a:buFont typeface="Wingdings" panose="05000000000000000000" pitchFamily="2" charset="2"/>
              <a:buChar char="§"/>
            </a:pPr>
            <a:r>
              <a:rPr lang="en-GB" dirty="0">
                <a:solidFill>
                  <a:srgbClr val="004493"/>
                </a:solidFill>
              </a:rPr>
              <a:t>ORCID ids</a:t>
            </a:r>
          </a:p>
          <a:p>
            <a:pPr marL="380990" indent="-380990" defTabSz="1219170">
              <a:spcAft>
                <a:spcPts val="0"/>
              </a:spcAft>
              <a:buClrTx/>
              <a:buFont typeface="Wingdings" panose="05000000000000000000" pitchFamily="2" charset="2"/>
              <a:buChar char="§"/>
            </a:pPr>
            <a:r>
              <a:rPr lang="en-GB" dirty="0">
                <a:solidFill>
                  <a:srgbClr val="004493"/>
                </a:solidFill>
              </a:rPr>
              <a:t>DOIs for reports</a:t>
            </a:r>
          </a:p>
        </p:txBody>
      </p:sp>
      <p:sp>
        <p:nvSpPr>
          <p:cNvPr id="15" name="Rectangle 14">
            <a:extLst>
              <a:ext uri="{FF2B5EF4-FFF2-40B4-BE49-F238E27FC236}">
                <a16:creationId xmlns:a16="http://schemas.microsoft.com/office/drawing/2014/main" id="{C175EFC7-9F90-44FA-9DE6-1EB53EB6C2E4}"/>
              </a:ext>
            </a:extLst>
          </p:cNvPr>
          <p:cNvSpPr/>
          <p:nvPr/>
        </p:nvSpPr>
        <p:spPr>
          <a:xfrm>
            <a:off x="1360717" y="7616306"/>
            <a:ext cx="8569152" cy="461665"/>
          </a:xfrm>
          <a:prstGeom prst="rect">
            <a:avLst/>
          </a:prstGeom>
          <a:ln>
            <a:noFill/>
          </a:ln>
        </p:spPr>
        <p:txBody>
          <a:bodyPr wrap="square">
            <a:spAutoFit/>
          </a:bodyPr>
          <a:lstStyle/>
          <a:p>
            <a:pPr defTabSz="1219170">
              <a:buClrTx/>
            </a:pPr>
            <a:r>
              <a:rPr lang="en-US" sz="2400" kern="1200" dirty="0">
                <a:solidFill>
                  <a:srgbClr val="024EA2"/>
                </a:solidFill>
                <a:ea typeface="+mn-ea"/>
                <a:cs typeface="+mn-cs"/>
              </a:rPr>
              <a:t>https://wellcomeopenresearch.org/articles/5-74</a:t>
            </a:r>
          </a:p>
        </p:txBody>
      </p:sp>
    </p:spTree>
    <p:extLst>
      <p:ext uri="{BB962C8B-B14F-4D97-AF65-F5344CB8AC3E}">
        <p14:creationId xmlns:p14="http://schemas.microsoft.com/office/powerpoint/2010/main" val="155020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A2-C2BD-41AC-BDB5-4996C3E3E39E}"/>
              </a:ext>
            </a:extLst>
          </p:cNvPr>
          <p:cNvSpPr>
            <a:spLocks noGrp="1"/>
          </p:cNvSpPr>
          <p:nvPr>
            <p:ph type="title"/>
          </p:nvPr>
        </p:nvSpPr>
        <p:spPr/>
        <p:txBody>
          <a:bodyPr/>
          <a:lstStyle/>
          <a:p>
            <a:r>
              <a:rPr lang="en-GB" dirty="0" err="1"/>
              <a:t>Esempio</a:t>
            </a:r>
            <a:r>
              <a:rPr lang="en-GB" dirty="0"/>
              <a:t> di open peer review 2/2</a:t>
            </a:r>
          </a:p>
        </p:txBody>
      </p:sp>
      <p:sp>
        <p:nvSpPr>
          <p:cNvPr id="3" name="Rectangle 2">
            <a:extLst>
              <a:ext uri="{FF2B5EF4-FFF2-40B4-BE49-F238E27FC236}">
                <a16:creationId xmlns:a16="http://schemas.microsoft.com/office/drawing/2014/main" id="{942ABFB8-E0C1-48B0-8597-03F7662EE673}"/>
              </a:ext>
            </a:extLst>
          </p:cNvPr>
          <p:cNvSpPr/>
          <p:nvPr/>
        </p:nvSpPr>
        <p:spPr>
          <a:xfrm>
            <a:off x="7966418" y="749148"/>
            <a:ext cx="5826701" cy="461665"/>
          </a:xfrm>
          <a:prstGeom prst="rect">
            <a:avLst/>
          </a:prstGeom>
        </p:spPr>
        <p:txBody>
          <a:bodyPr wrap="square">
            <a:spAutoFit/>
          </a:bodyPr>
          <a:lstStyle/>
          <a:p>
            <a:pPr defTabSz="1219170">
              <a:buClrTx/>
            </a:pPr>
            <a:r>
              <a:rPr lang="en-GB" sz="2400" kern="1200" dirty="0">
                <a:latin typeface="Times New Roman" panose="02020603050405020304" pitchFamily="18" charset="0"/>
                <a:ea typeface="+mn-ea"/>
                <a:cs typeface="+mn-cs"/>
              </a:rPr>
              <a:t> </a:t>
            </a:r>
            <a:endParaRPr lang="en-GB" sz="2400" kern="1200" dirty="0">
              <a:solidFill>
                <a:srgbClr val="004493"/>
              </a:solidFill>
              <a:ea typeface="+mn-ea"/>
              <a:cs typeface="+mn-cs"/>
            </a:endParaRPr>
          </a:p>
        </p:txBody>
      </p:sp>
      <p:pic>
        <p:nvPicPr>
          <p:cNvPr id="16" name="Picture 15">
            <a:extLst>
              <a:ext uri="{FF2B5EF4-FFF2-40B4-BE49-F238E27FC236}">
                <a16:creationId xmlns:a16="http://schemas.microsoft.com/office/drawing/2014/main" id="{630263D1-71D5-4255-845B-68EAEBF76A4A}"/>
              </a:ext>
            </a:extLst>
          </p:cNvPr>
          <p:cNvPicPr>
            <a:picLocks noChangeAspect="1"/>
          </p:cNvPicPr>
          <p:nvPr/>
        </p:nvPicPr>
        <p:blipFill rotWithShape="1">
          <a:blip r:embed="rId3"/>
          <a:srcRect l="75417" t="12476" r="8072" b="8286"/>
          <a:stretch/>
        </p:blipFill>
        <p:spPr>
          <a:xfrm>
            <a:off x="687917" y="1349972"/>
            <a:ext cx="5070232" cy="6843416"/>
          </a:xfrm>
          <a:prstGeom prst="rect">
            <a:avLst/>
          </a:prstGeom>
          <a:ln>
            <a:solidFill>
              <a:schemeClr val="tx1"/>
            </a:solidFill>
          </a:ln>
        </p:spPr>
      </p:pic>
      <p:pic>
        <p:nvPicPr>
          <p:cNvPr id="17" name="Picture 16">
            <a:extLst>
              <a:ext uri="{FF2B5EF4-FFF2-40B4-BE49-F238E27FC236}">
                <a16:creationId xmlns:a16="http://schemas.microsoft.com/office/drawing/2014/main" id="{137A2B4A-CD62-404B-B08A-F96E614C40D5}"/>
              </a:ext>
            </a:extLst>
          </p:cNvPr>
          <p:cNvPicPr>
            <a:picLocks noChangeAspect="1"/>
          </p:cNvPicPr>
          <p:nvPr/>
        </p:nvPicPr>
        <p:blipFill rotWithShape="1">
          <a:blip r:embed="rId4"/>
          <a:srcRect l="75428" t="15523" r="8143" b="8285"/>
          <a:stretch/>
        </p:blipFill>
        <p:spPr>
          <a:xfrm>
            <a:off x="5885501" y="1349972"/>
            <a:ext cx="5070232" cy="6838739"/>
          </a:xfrm>
          <a:prstGeom prst="rect">
            <a:avLst/>
          </a:prstGeom>
          <a:ln>
            <a:solidFill>
              <a:schemeClr val="tx1"/>
            </a:solidFill>
          </a:ln>
        </p:spPr>
      </p:pic>
      <p:pic>
        <p:nvPicPr>
          <p:cNvPr id="18" name="Picture 17">
            <a:extLst>
              <a:ext uri="{FF2B5EF4-FFF2-40B4-BE49-F238E27FC236}">
                <a16:creationId xmlns:a16="http://schemas.microsoft.com/office/drawing/2014/main" id="{264C1F16-D9E0-45F9-AFF8-C9C74DCE6191}"/>
              </a:ext>
            </a:extLst>
          </p:cNvPr>
          <p:cNvPicPr>
            <a:picLocks noChangeAspect="1"/>
          </p:cNvPicPr>
          <p:nvPr/>
        </p:nvPicPr>
        <p:blipFill rotWithShape="1">
          <a:blip r:embed="rId5"/>
          <a:srcRect l="57357" t="14762" r="25643" b="55270"/>
          <a:stretch/>
        </p:blipFill>
        <p:spPr>
          <a:xfrm>
            <a:off x="11083085" y="1349973"/>
            <a:ext cx="4869339" cy="2751268"/>
          </a:xfrm>
          <a:prstGeom prst="rect">
            <a:avLst/>
          </a:prstGeom>
          <a:ln>
            <a:solidFill>
              <a:schemeClr val="tx1"/>
            </a:solidFill>
          </a:ln>
        </p:spPr>
      </p:pic>
    </p:spTree>
    <p:extLst>
      <p:ext uri="{BB962C8B-B14F-4D97-AF65-F5344CB8AC3E}">
        <p14:creationId xmlns:p14="http://schemas.microsoft.com/office/powerpoint/2010/main" val="46693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A2-C2BD-41AC-BDB5-4996C3E3E39E}"/>
              </a:ext>
            </a:extLst>
          </p:cNvPr>
          <p:cNvSpPr>
            <a:spLocks noGrp="1"/>
          </p:cNvSpPr>
          <p:nvPr>
            <p:ph type="title"/>
          </p:nvPr>
        </p:nvSpPr>
        <p:spPr/>
        <p:txBody>
          <a:bodyPr/>
          <a:lstStyle/>
          <a:p>
            <a:r>
              <a:rPr lang="en-GB" dirty="0" err="1"/>
              <a:t>Esempio</a:t>
            </a:r>
            <a:r>
              <a:rPr lang="en-GB" dirty="0"/>
              <a:t> di </a:t>
            </a:r>
            <a:r>
              <a:rPr lang="en-GB" dirty="0" err="1"/>
              <a:t>dati</a:t>
            </a:r>
            <a:r>
              <a:rPr lang="en-GB" dirty="0"/>
              <a:t> </a:t>
            </a:r>
            <a:r>
              <a:rPr lang="en-GB" dirty="0" err="1"/>
              <a:t>aperti</a:t>
            </a:r>
            <a:endParaRPr lang="en-GB" dirty="0"/>
          </a:p>
        </p:txBody>
      </p:sp>
      <p:sp>
        <p:nvSpPr>
          <p:cNvPr id="3" name="Rectangle 2">
            <a:extLst>
              <a:ext uri="{FF2B5EF4-FFF2-40B4-BE49-F238E27FC236}">
                <a16:creationId xmlns:a16="http://schemas.microsoft.com/office/drawing/2014/main" id="{942ABFB8-E0C1-48B0-8597-03F7662EE673}"/>
              </a:ext>
            </a:extLst>
          </p:cNvPr>
          <p:cNvSpPr/>
          <p:nvPr/>
        </p:nvSpPr>
        <p:spPr>
          <a:xfrm>
            <a:off x="7966418" y="749148"/>
            <a:ext cx="5826701" cy="461665"/>
          </a:xfrm>
          <a:prstGeom prst="rect">
            <a:avLst/>
          </a:prstGeom>
        </p:spPr>
        <p:txBody>
          <a:bodyPr wrap="square">
            <a:spAutoFit/>
          </a:bodyPr>
          <a:lstStyle/>
          <a:p>
            <a:pPr defTabSz="1219170">
              <a:buClrTx/>
            </a:pPr>
            <a:r>
              <a:rPr lang="en-GB" sz="2400" kern="1200" dirty="0">
                <a:latin typeface="Times New Roman" panose="02020603050405020304" pitchFamily="18" charset="0"/>
                <a:ea typeface="+mn-ea"/>
                <a:cs typeface="+mn-cs"/>
              </a:rPr>
              <a:t> </a:t>
            </a:r>
            <a:endParaRPr lang="en-GB" sz="2400" kern="1200" dirty="0">
              <a:solidFill>
                <a:srgbClr val="004493"/>
              </a:solidFill>
              <a:ea typeface="+mn-ea"/>
              <a:cs typeface="+mn-cs"/>
            </a:endParaRPr>
          </a:p>
        </p:txBody>
      </p:sp>
      <p:pic>
        <p:nvPicPr>
          <p:cNvPr id="7" name="Picture 6">
            <a:extLst>
              <a:ext uri="{FF2B5EF4-FFF2-40B4-BE49-F238E27FC236}">
                <a16:creationId xmlns:a16="http://schemas.microsoft.com/office/drawing/2014/main" id="{84EFF0CA-20D6-4F0F-8749-8BD4024C0D25}"/>
              </a:ext>
            </a:extLst>
          </p:cNvPr>
          <p:cNvPicPr>
            <a:picLocks noChangeAspect="1"/>
          </p:cNvPicPr>
          <p:nvPr/>
        </p:nvPicPr>
        <p:blipFill rotWithShape="1">
          <a:blip r:embed="rId3"/>
          <a:srcRect l="61899" t="11334" r="20604" b="45364"/>
          <a:stretch/>
        </p:blipFill>
        <p:spPr>
          <a:xfrm>
            <a:off x="687917" y="1570516"/>
            <a:ext cx="6894520" cy="5486072"/>
          </a:xfrm>
          <a:prstGeom prst="rect">
            <a:avLst/>
          </a:prstGeom>
          <a:ln>
            <a:solidFill>
              <a:schemeClr val="tx1"/>
            </a:solidFill>
          </a:ln>
        </p:spPr>
      </p:pic>
      <p:pic>
        <p:nvPicPr>
          <p:cNvPr id="8" name="Picture 7">
            <a:extLst>
              <a:ext uri="{FF2B5EF4-FFF2-40B4-BE49-F238E27FC236}">
                <a16:creationId xmlns:a16="http://schemas.microsoft.com/office/drawing/2014/main" id="{0E5DD22E-ACAC-42A2-87B6-0D94D5793063}"/>
              </a:ext>
            </a:extLst>
          </p:cNvPr>
          <p:cNvPicPr>
            <a:picLocks noChangeAspect="1"/>
          </p:cNvPicPr>
          <p:nvPr/>
        </p:nvPicPr>
        <p:blipFill rotWithShape="1">
          <a:blip r:embed="rId4"/>
          <a:srcRect l="61829" t="17810" r="20928" b="17174"/>
          <a:stretch/>
        </p:blipFill>
        <p:spPr>
          <a:xfrm>
            <a:off x="8128001" y="1241590"/>
            <a:ext cx="5939049" cy="6426927"/>
          </a:xfrm>
          <a:prstGeom prst="rect">
            <a:avLst/>
          </a:prstGeom>
          <a:ln>
            <a:solidFill>
              <a:schemeClr val="tx1"/>
            </a:solidFill>
          </a:ln>
        </p:spPr>
      </p:pic>
      <p:sp>
        <p:nvSpPr>
          <p:cNvPr id="9" name="Rectangle 8">
            <a:extLst>
              <a:ext uri="{FF2B5EF4-FFF2-40B4-BE49-F238E27FC236}">
                <a16:creationId xmlns:a16="http://schemas.microsoft.com/office/drawing/2014/main" id="{CFF9ACCD-CD79-45D9-8F24-45B4AAD6E53A}"/>
              </a:ext>
            </a:extLst>
          </p:cNvPr>
          <p:cNvSpPr/>
          <p:nvPr/>
        </p:nvSpPr>
        <p:spPr>
          <a:xfrm>
            <a:off x="687918" y="7542042"/>
            <a:ext cx="5678157" cy="461665"/>
          </a:xfrm>
          <a:prstGeom prst="rect">
            <a:avLst/>
          </a:prstGeom>
        </p:spPr>
        <p:txBody>
          <a:bodyPr wrap="none">
            <a:spAutoFit/>
          </a:bodyPr>
          <a:lstStyle/>
          <a:p>
            <a:pPr defTabSz="1219170">
              <a:buClrTx/>
            </a:pPr>
            <a:r>
              <a:rPr lang="en-US" sz="2400" kern="1200" dirty="0">
                <a:solidFill>
                  <a:srgbClr val="024EA2"/>
                </a:solidFill>
                <a:ea typeface="+mn-ea"/>
                <a:cs typeface="+mn-cs"/>
              </a:rPr>
              <a:t>https://f1000research.com/articles/9-449</a:t>
            </a:r>
          </a:p>
        </p:txBody>
      </p:sp>
    </p:spTree>
    <p:extLst>
      <p:ext uri="{BB962C8B-B14F-4D97-AF65-F5344CB8AC3E}">
        <p14:creationId xmlns:p14="http://schemas.microsoft.com/office/powerpoint/2010/main" val="41485489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63541C-8607-491C-9DC5-D38652CC6C83}"/>
              </a:ext>
            </a:extLst>
          </p:cNvPr>
          <p:cNvSpPr>
            <a:spLocks noGrp="1"/>
          </p:cNvSpPr>
          <p:nvPr>
            <p:ph type="title"/>
          </p:nvPr>
        </p:nvSpPr>
        <p:spPr/>
        <p:txBody>
          <a:bodyPr/>
          <a:lstStyle/>
          <a:p>
            <a:r>
              <a:rPr lang="it-IT" dirty="0"/>
              <a:t>I primi articoli sono già stati pubblicati</a:t>
            </a:r>
          </a:p>
        </p:txBody>
      </p:sp>
      <p:pic>
        <p:nvPicPr>
          <p:cNvPr id="4" name="Immagine 3">
            <a:extLst>
              <a:ext uri="{FF2B5EF4-FFF2-40B4-BE49-F238E27FC236}">
                <a16:creationId xmlns:a16="http://schemas.microsoft.com/office/drawing/2014/main" id="{E3458F99-149D-4BA1-AFCB-B6890F54E852}"/>
              </a:ext>
            </a:extLst>
          </p:cNvPr>
          <p:cNvPicPr>
            <a:picLocks noChangeAspect="1"/>
          </p:cNvPicPr>
          <p:nvPr/>
        </p:nvPicPr>
        <p:blipFill>
          <a:blip r:embed="rId2"/>
          <a:stretch>
            <a:fillRect/>
          </a:stretch>
        </p:blipFill>
        <p:spPr>
          <a:xfrm>
            <a:off x="7633401" y="1347940"/>
            <a:ext cx="6724393" cy="8524568"/>
          </a:xfrm>
          <a:prstGeom prst="rect">
            <a:avLst/>
          </a:prstGeom>
        </p:spPr>
      </p:pic>
      <p:pic>
        <p:nvPicPr>
          <p:cNvPr id="6" name="Immagine 5">
            <a:extLst>
              <a:ext uri="{FF2B5EF4-FFF2-40B4-BE49-F238E27FC236}">
                <a16:creationId xmlns:a16="http://schemas.microsoft.com/office/drawing/2014/main" id="{F74A7A82-17D1-4DEC-B640-B7D81BB010AE}"/>
              </a:ext>
            </a:extLst>
          </p:cNvPr>
          <p:cNvPicPr>
            <a:picLocks noChangeAspect="1"/>
          </p:cNvPicPr>
          <p:nvPr/>
        </p:nvPicPr>
        <p:blipFill>
          <a:blip r:embed="rId3"/>
          <a:stretch>
            <a:fillRect/>
          </a:stretch>
        </p:blipFill>
        <p:spPr>
          <a:xfrm>
            <a:off x="1107768" y="1347940"/>
            <a:ext cx="5472718" cy="9144000"/>
          </a:xfrm>
          <a:prstGeom prst="rect">
            <a:avLst/>
          </a:prstGeom>
        </p:spPr>
      </p:pic>
    </p:spTree>
    <p:extLst>
      <p:ext uri="{BB962C8B-B14F-4D97-AF65-F5344CB8AC3E}">
        <p14:creationId xmlns:p14="http://schemas.microsoft.com/office/powerpoint/2010/main" val="26787142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testo 5">
            <a:extLst>
              <a:ext uri="{FF2B5EF4-FFF2-40B4-BE49-F238E27FC236}">
                <a16:creationId xmlns:a16="http://schemas.microsoft.com/office/drawing/2014/main" id="{EF57DE4B-35A4-F244-AFCE-D56C421A8F5A}"/>
              </a:ext>
            </a:extLst>
          </p:cNvPr>
          <p:cNvSpPr>
            <a:spLocks noGrp="1"/>
          </p:cNvSpPr>
          <p:nvPr>
            <p:ph type="body" sz="quarter" idx="10"/>
          </p:nvPr>
        </p:nvSpPr>
        <p:spPr>
          <a:xfrm>
            <a:off x="3810000" y="2782957"/>
            <a:ext cx="8636001" cy="5615976"/>
          </a:xfrm>
        </p:spPr>
        <p:txBody>
          <a:bodyPr>
            <a:normAutofit fontScale="92500" lnSpcReduction="10000"/>
          </a:bodyPr>
          <a:lstStyle/>
          <a:p>
            <a:r>
              <a:rPr lang="it-IT" dirty="0" err="1"/>
              <a:t>OpenAIRE</a:t>
            </a:r>
            <a:endParaRPr lang="it-IT" dirty="0"/>
          </a:p>
          <a:p>
            <a:r>
              <a:rPr lang="it-IT" dirty="0"/>
              <a:t>La grande infrastruttura Europea per l’Open Access</a:t>
            </a:r>
          </a:p>
        </p:txBody>
      </p:sp>
      <p:pic>
        <p:nvPicPr>
          <p:cNvPr id="7" name="Immagine 6">
            <a:extLst>
              <a:ext uri="{FF2B5EF4-FFF2-40B4-BE49-F238E27FC236}">
                <a16:creationId xmlns:a16="http://schemas.microsoft.com/office/drawing/2014/main" id="{F43929EE-5A24-8C49-AA8A-528169C55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3649" y="215900"/>
            <a:ext cx="2608702" cy="2608702"/>
          </a:xfrm>
          <a:prstGeom prst="rect">
            <a:avLst/>
          </a:prstGeom>
        </p:spPr>
      </p:pic>
    </p:spTree>
    <p:extLst>
      <p:ext uri="{BB962C8B-B14F-4D97-AF65-F5344CB8AC3E}">
        <p14:creationId xmlns:p14="http://schemas.microsoft.com/office/powerpoint/2010/main" val="193130105"/>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4C8B8E34-D932-4443-9A0B-C10F2BF1507B}"/>
              </a:ext>
            </a:extLst>
          </p:cNvPr>
          <p:cNvPicPr>
            <a:picLocks noChangeAspect="1"/>
          </p:cNvPicPr>
          <p:nvPr/>
        </p:nvPicPr>
        <p:blipFill rotWithShape="1">
          <a:blip r:embed="rId2">
            <a:extLst>
              <a:ext uri="{28A0092B-C50C-407E-A947-70E740481C1C}">
                <a14:useLocalDpi xmlns:a14="http://schemas.microsoft.com/office/drawing/2010/main" val="0"/>
              </a:ext>
            </a:extLst>
          </a:blip>
          <a:srcRect l="24017" t="23002" r="12328" b="27545"/>
          <a:stretch/>
        </p:blipFill>
        <p:spPr>
          <a:xfrm>
            <a:off x="-24342" y="439396"/>
            <a:ext cx="16455938" cy="9131974"/>
          </a:xfrm>
          <a:prstGeom prst="rect">
            <a:avLst/>
          </a:prstGeom>
        </p:spPr>
      </p:pic>
      <p:grpSp>
        <p:nvGrpSpPr>
          <p:cNvPr id="48" name="Gruppo 47">
            <a:extLst>
              <a:ext uri="{FF2B5EF4-FFF2-40B4-BE49-F238E27FC236}">
                <a16:creationId xmlns:a16="http://schemas.microsoft.com/office/drawing/2014/main" id="{D8844293-CD66-9F4B-AC6D-26A11DDAE9E4}"/>
              </a:ext>
            </a:extLst>
          </p:cNvPr>
          <p:cNvGrpSpPr>
            <a:grpSpLocks noChangeAspect="1"/>
          </p:cNvGrpSpPr>
          <p:nvPr/>
        </p:nvGrpSpPr>
        <p:grpSpPr>
          <a:xfrm>
            <a:off x="6747021" y="3217947"/>
            <a:ext cx="682886" cy="590325"/>
            <a:chOff x="11536221" y="2368250"/>
            <a:chExt cx="3725719" cy="3220719"/>
          </a:xfrm>
        </p:grpSpPr>
        <p:grpSp>
          <p:nvGrpSpPr>
            <p:cNvPr id="49" name="Gruppo 48">
              <a:extLst>
                <a:ext uri="{FF2B5EF4-FFF2-40B4-BE49-F238E27FC236}">
                  <a16:creationId xmlns:a16="http://schemas.microsoft.com/office/drawing/2014/main" id="{1DBA842A-2B4C-0641-9731-D100E6971DE8}"/>
                </a:ext>
              </a:extLst>
            </p:cNvPr>
            <p:cNvGrpSpPr/>
            <p:nvPr/>
          </p:nvGrpSpPr>
          <p:grpSpPr>
            <a:xfrm>
              <a:off x="12572528" y="2368250"/>
              <a:ext cx="2689412" cy="2232212"/>
              <a:chOff x="12446502" y="2594614"/>
              <a:chExt cx="2689412" cy="2232212"/>
            </a:xfrm>
          </p:grpSpPr>
          <p:pic>
            <p:nvPicPr>
              <p:cNvPr id="57" name="Elemento grafico 56" descr="Banca">
                <a:extLst>
                  <a:ext uri="{FF2B5EF4-FFF2-40B4-BE49-F238E27FC236}">
                    <a16:creationId xmlns:a16="http://schemas.microsoft.com/office/drawing/2014/main" id="{175858D7-85C0-7043-A10E-769FD160EE4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58" name="Elemento grafico 57" descr="Aprire">
                <a:extLst>
                  <a:ext uri="{FF2B5EF4-FFF2-40B4-BE49-F238E27FC236}">
                    <a16:creationId xmlns:a16="http://schemas.microsoft.com/office/drawing/2014/main" id="{FD89A211-98D9-CF40-8095-CFB3E27FDAE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50" name="Elemento grafico 49" descr="Libri">
              <a:extLst>
                <a:ext uri="{FF2B5EF4-FFF2-40B4-BE49-F238E27FC236}">
                  <a16:creationId xmlns:a16="http://schemas.microsoft.com/office/drawing/2014/main" id="{3DC5CCFF-113C-0B41-B6DD-3809144A277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51" name="Elemento grafico 50" descr="Matita">
              <a:extLst>
                <a:ext uri="{FF2B5EF4-FFF2-40B4-BE49-F238E27FC236}">
                  <a16:creationId xmlns:a16="http://schemas.microsoft.com/office/drawing/2014/main" id="{5C5FACB0-B588-7849-BC1D-66426AB3737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54" name="Elemento grafico 53" descr="Utente">
              <a:extLst>
                <a:ext uri="{FF2B5EF4-FFF2-40B4-BE49-F238E27FC236}">
                  <a16:creationId xmlns:a16="http://schemas.microsoft.com/office/drawing/2014/main" id="{243B4E69-3AC1-2944-90C5-FCB12BB6F6B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59" name="Gruppo 58">
            <a:extLst>
              <a:ext uri="{FF2B5EF4-FFF2-40B4-BE49-F238E27FC236}">
                <a16:creationId xmlns:a16="http://schemas.microsoft.com/office/drawing/2014/main" id="{B133E3AD-A075-D145-9A9B-E84DCA43DAF2}"/>
              </a:ext>
            </a:extLst>
          </p:cNvPr>
          <p:cNvGrpSpPr>
            <a:grpSpLocks noChangeAspect="1"/>
          </p:cNvGrpSpPr>
          <p:nvPr/>
        </p:nvGrpSpPr>
        <p:grpSpPr>
          <a:xfrm>
            <a:off x="6262463" y="967991"/>
            <a:ext cx="682886" cy="590325"/>
            <a:chOff x="11536221" y="2368250"/>
            <a:chExt cx="3725719" cy="3220719"/>
          </a:xfrm>
        </p:grpSpPr>
        <p:grpSp>
          <p:nvGrpSpPr>
            <p:cNvPr id="60" name="Gruppo 59">
              <a:extLst>
                <a:ext uri="{FF2B5EF4-FFF2-40B4-BE49-F238E27FC236}">
                  <a16:creationId xmlns:a16="http://schemas.microsoft.com/office/drawing/2014/main" id="{85189198-34DC-504C-8712-C43FB6290119}"/>
                </a:ext>
              </a:extLst>
            </p:cNvPr>
            <p:cNvGrpSpPr/>
            <p:nvPr/>
          </p:nvGrpSpPr>
          <p:grpSpPr>
            <a:xfrm>
              <a:off x="12572528" y="2368250"/>
              <a:ext cx="2689412" cy="2232212"/>
              <a:chOff x="12446502" y="2594614"/>
              <a:chExt cx="2689412" cy="2232212"/>
            </a:xfrm>
          </p:grpSpPr>
          <p:pic>
            <p:nvPicPr>
              <p:cNvPr id="64" name="Elemento grafico 63" descr="Banca">
                <a:extLst>
                  <a:ext uri="{FF2B5EF4-FFF2-40B4-BE49-F238E27FC236}">
                    <a16:creationId xmlns:a16="http://schemas.microsoft.com/office/drawing/2014/main" id="{6BAC34A8-1E05-7C45-90BE-FA0AF68E71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65" name="Elemento grafico 64" descr="Aprire">
                <a:extLst>
                  <a:ext uri="{FF2B5EF4-FFF2-40B4-BE49-F238E27FC236}">
                    <a16:creationId xmlns:a16="http://schemas.microsoft.com/office/drawing/2014/main" id="{62E518B8-095B-C34E-B139-23972F2BC9E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61" name="Elemento grafico 60" descr="Libri">
              <a:extLst>
                <a:ext uri="{FF2B5EF4-FFF2-40B4-BE49-F238E27FC236}">
                  <a16:creationId xmlns:a16="http://schemas.microsoft.com/office/drawing/2014/main" id="{1329F468-E43F-C444-97DC-079CC070489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62" name="Elemento grafico 61" descr="Matita">
              <a:extLst>
                <a:ext uri="{FF2B5EF4-FFF2-40B4-BE49-F238E27FC236}">
                  <a16:creationId xmlns:a16="http://schemas.microsoft.com/office/drawing/2014/main" id="{F587A5B3-BD3B-9542-B42A-4ADEFB9B9B8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63" name="Elemento grafico 62" descr="Utente">
              <a:extLst>
                <a:ext uri="{FF2B5EF4-FFF2-40B4-BE49-F238E27FC236}">
                  <a16:creationId xmlns:a16="http://schemas.microsoft.com/office/drawing/2014/main" id="{F04D67C7-4C92-E748-9C50-FA02003DE5F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25" name="Gruppo 24">
            <a:extLst>
              <a:ext uri="{FF2B5EF4-FFF2-40B4-BE49-F238E27FC236}">
                <a16:creationId xmlns:a16="http://schemas.microsoft.com/office/drawing/2014/main" id="{0BE56702-39CB-A146-813E-B58A6DED1B71}"/>
              </a:ext>
            </a:extLst>
          </p:cNvPr>
          <p:cNvGrpSpPr>
            <a:grpSpLocks noChangeAspect="1"/>
          </p:cNvGrpSpPr>
          <p:nvPr/>
        </p:nvGrpSpPr>
        <p:grpSpPr>
          <a:xfrm>
            <a:off x="7209061" y="8114279"/>
            <a:ext cx="682886" cy="590325"/>
            <a:chOff x="11536221" y="2368250"/>
            <a:chExt cx="3725719" cy="3220719"/>
          </a:xfrm>
        </p:grpSpPr>
        <p:grpSp>
          <p:nvGrpSpPr>
            <p:cNvPr id="26" name="Gruppo 25">
              <a:extLst>
                <a:ext uri="{FF2B5EF4-FFF2-40B4-BE49-F238E27FC236}">
                  <a16:creationId xmlns:a16="http://schemas.microsoft.com/office/drawing/2014/main" id="{A19061F9-46C2-4043-A752-E7E257DB1615}"/>
                </a:ext>
              </a:extLst>
            </p:cNvPr>
            <p:cNvGrpSpPr/>
            <p:nvPr/>
          </p:nvGrpSpPr>
          <p:grpSpPr>
            <a:xfrm>
              <a:off x="12572528" y="2368250"/>
              <a:ext cx="2689412" cy="2232212"/>
              <a:chOff x="12446502" y="2594614"/>
              <a:chExt cx="2689412" cy="2232212"/>
            </a:xfrm>
          </p:grpSpPr>
          <p:pic>
            <p:nvPicPr>
              <p:cNvPr id="30" name="Elemento grafico 29" descr="Banca">
                <a:extLst>
                  <a:ext uri="{FF2B5EF4-FFF2-40B4-BE49-F238E27FC236}">
                    <a16:creationId xmlns:a16="http://schemas.microsoft.com/office/drawing/2014/main" id="{B86A5F5D-BE8A-8E46-A517-27468D60DD3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31" name="Elemento grafico 30" descr="Aprire">
                <a:extLst>
                  <a:ext uri="{FF2B5EF4-FFF2-40B4-BE49-F238E27FC236}">
                    <a16:creationId xmlns:a16="http://schemas.microsoft.com/office/drawing/2014/main" id="{D63328E5-CF13-C44E-AE54-D690FE2DC9B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27" name="Elemento grafico 26" descr="Libri">
              <a:extLst>
                <a:ext uri="{FF2B5EF4-FFF2-40B4-BE49-F238E27FC236}">
                  <a16:creationId xmlns:a16="http://schemas.microsoft.com/office/drawing/2014/main" id="{1A9BF276-A22A-D84D-9ACA-A3C9C6B9B9B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28" name="Elemento grafico 27" descr="Matita">
              <a:extLst>
                <a:ext uri="{FF2B5EF4-FFF2-40B4-BE49-F238E27FC236}">
                  <a16:creationId xmlns:a16="http://schemas.microsoft.com/office/drawing/2014/main" id="{89534D33-2D66-C64C-BC0E-5172471CCB3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29" name="Elemento grafico 28" descr="Utente">
              <a:extLst>
                <a:ext uri="{FF2B5EF4-FFF2-40B4-BE49-F238E27FC236}">
                  <a16:creationId xmlns:a16="http://schemas.microsoft.com/office/drawing/2014/main" id="{9903D88E-BA1D-514B-BE5B-921312B45BE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32" name="Gruppo 31">
            <a:extLst>
              <a:ext uri="{FF2B5EF4-FFF2-40B4-BE49-F238E27FC236}">
                <a16:creationId xmlns:a16="http://schemas.microsoft.com/office/drawing/2014/main" id="{98FE856B-12E0-464C-8D54-D1634D3FF735}"/>
              </a:ext>
            </a:extLst>
          </p:cNvPr>
          <p:cNvGrpSpPr>
            <a:grpSpLocks noChangeAspect="1"/>
          </p:cNvGrpSpPr>
          <p:nvPr/>
        </p:nvGrpSpPr>
        <p:grpSpPr>
          <a:xfrm>
            <a:off x="5356950" y="3102405"/>
            <a:ext cx="682886" cy="590325"/>
            <a:chOff x="11536221" y="2368250"/>
            <a:chExt cx="3725719" cy="3220719"/>
          </a:xfrm>
        </p:grpSpPr>
        <p:grpSp>
          <p:nvGrpSpPr>
            <p:cNvPr id="33" name="Gruppo 32">
              <a:extLst>
                <a:ext uri="{FF2B5EF4-FFF2-40B4-BE49-F238E27FC236}">
                  <a16:creationId xmlns:a16="http://schemas.microsoft.com/office/drawing/2014/main" id="{CCBC2F32-53F8-9941-AA2F-0575A7B8118D}"/>
                </a:ext>
              </a:extLst>
            </p:cNvPr>
            <p:cNvGrpSpPr/>
            <p:nvPr/>
          </p:nvGrpSpPr>
          <p:grpSpPr>
            <a:xfrm>
              <a:off x="12572528" y="2368250"/>
              <a:ext cx="2689412" cy="2232212"/>
              <a:chOff x="12446502" y="2594614"/>
              <a:chExt cx="2689412" cy="2232212"/>
            </a:xfrm>
          </p:grpSpPr>
          <p:pic>
            <p:nvPicPr>
              <p:cNvPr id="37" name="Elemento grafico 36" descr="Banca">
                <a:extLst>
                  <a:ext uri="{FF2B5EF4-FFF2-40B4-BE49-F238E27FC236}">
                    <a16:creationId xmlns:a16="http://schemas.microsoft.com/office/drawing/2014/main" id="{BC547462-78F1-C640-9E28-6D026BEF02C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38" name="Elemento grafico 37" descr="Aprire">
                <a:extLst>
                  <a:ext uri="{FF2B5EF4-FFF2-40B4-BE49-F238E27FC236}">
                    <a16:creationId xmlns:a16="http://schemas.microsoft.com/office/drawing/2014/main" id="{56C4C1D0-1659-854F-9621-ADFCC11D6DA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34" name="Elemento grafico 33" descr="Libri">
              <a:extLst>
                <a:ext uri="{FF2B5EF4-FFF2-40B4-BE49-F238E27FC236}">
                  <a16:creationId xmlns:a16="http://schemas.microsoft.com/office/drawing/2014/main" id="{1C2764CD-9275-3441-9635-1E91C7BA3C3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35" name="Elemento grafico 34" descr="Matita">
              <a:extLst>
                <a:ext uri="{FF2B5EF4-FFF2-40B4-BE49-F238E27FC236}">
                  <a16:creationId xmlns:a16="http://schemas.microsoft.com/office/drawing/2014/main" id="{B4310971-4D66-9748-A817-0450B2FA438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36" name="Elemento grafico 35" descr="Utente">
              <a:extLst>
                <a:ext uri="{FF2B5EF4-FFF2-40B4-BE49-F238E27FC236}">
                  <a16:creationId xmlns:a16="http://schemas.microsoft.com/office/drawing/2014/main" id="{7A5BF9FD-99A5-634B-B65A-60B7665ADC9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39" name="Gruppo 38">
            <a:extLst>
              <a:ext uri="{FF2B5EF4-FFF2-40B4-BE49-F238E27FC236}">
                <a16:creationId xmlns:a16="http://schemas.microsoft.com/office/drawing/2014/main" id="{8BC1C8FA-E6CE-6B4A-9FD0-9136AEB5F802}"/>
              </a:ext>
            </a:extLst>
          </p:cNvPr>
          <p:cNvGrpSpPr>
            <a:grpSpLocks noChangeAspect="1"/>
          </p:cNvGrpSpPr>
          <p:nvPr/>
        </p:nvGrpSpPr>
        <p:grpSpPr>
          <a:xfrm>
            <a:off x="5526505" y="1860779"/>
            <a:ext cx="682886" cy="590325"/>
            <a:chOff x="11536221" y="2368250"/>
            <a:chExt cx="3725719" cy="3220719"/>
          </a:xfrm>
        </p:grpSpPr>
        <p:grpSp>
          <p:nvGrpSpPr>
            <p:cNvPr id="40" name="Gruppo 39">
              <a:extLst>
                <a:ext uri="{FF2B5EF4-FFF2-40B4-BE49-F238E27FC236}">
                  <a16:creationId xmlns:a16="http://schemas.microsoft.com/office/drawing/2014/main" id="{E5F8AE18-7816-314C-B4E5-56C90ECA036F}"/>
                </a:ext>
              </a:extLst>
            </p:cNvPr>
            <p:cNvGrpSpPr/>
            <p:nvPr/>
          </p:nvGrpSpPr>
          <p:grpSpPr>
            <a:xfrm>
              <a:off x="12572528" y="2368250"/>
              <a:ext cx="2689412" cy="2232212"/>
              <a:chOff x="12446502" y="2594614"/>
              <a:chExt cx="2689412" cy="2232212"/>
            </a:xfrm>
          </p:grpSpPr>
          <p:pic>
            <p:nvPicPr>
              <p:cNvPr id="45" name="Elemento grafico 44" descr="Banca">
                <a:extLst>
                  <a:ext uri="{FF2B5EF4-FFF2-40B4-BE49-F238E27FC236}">
                    <a16:creationId xmlns:a16="http://schemas.microsoft.com/office/drawing/2014/main" id="{9D6F3C7E-DB68-484C-A532-0634EA20533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46" name="Elemento grafico 45" descr="Aprire">
                <a:extLst>
                  <a:ext uri="{FF2B5EF4-FFF2-40B4-BE49-F238E27FC236}">
                    <a16:creationId xmlns:a16="http://schemas.microsoft.com/office/drawing/2014/main" id="{47CF1CCD-15CC-0543-AB80-40B4C16DA94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41" name="Elemento grafico 40" descr="Libri">
              <a:extLst>
                <a:ext uri="{FF2B5EF4-FFF2-40B4-BE49-F238E27FC236}">
                  <a16:creationId xmlns:a16="http://schemas.microsoft.com/office/drawing/2014/main" id="{3A715A34-7AC0-E747-B778-FA2CA890EF1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43" name="Elemento grafico 42" descr="Matita">
              <a:extLst>
                <a:ext uri="{FF2B5EF4-FFF2-40B4-BE49-F238E27FC236}">
                  <a16:creationId xmlns:a16="http://schemas.microsoft.com/office/drawing/2014/main" id="{AC22E750-F664-5440-B4EB-EB50239A6365}"/>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44" name="Elemento grafico 43" descr="Utente">
              <a:extLst>
                <a:ext uri="{FF2B5EF4-FFF2-40B4-BE49-F238E27FC236}">
                  <a16:creationId xmlns:a16="http://schemas.microsoft.com/office/drawing/2014/main" id="{22E5C91C-64B6-3C4D-9C08-2F970063A31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75" name="Gruppo 74">
            <a:extLst>
              <a:ext uri="{FF2B5EF4-FFF2-40B4-BE49-F238E27FC236}">
                <a16:creationId xmlns:a16="http://schemas.microsoft.com/office/drawing/2014/main" id="{5DEED5C8-56E9-9641-89F7-CFE21B101439}"/>
              </a:ext>
            </a:extLst>
          </p:cNvPr>
          <p:cNvGrpSpPr>
            <a:grpSpLocks noChangeAspect="1"/>
          </p:cNvGrpSpPr>
          <p:nvPr/>
        </p:nvGrpSpPr>
        <p:grpSpPr>
          <a:xfrm>
            <a:off x="7429513" y="3031859"/>
            <a:ext cx="682886" cy="590325"/>
            <a:chOff x="11536221" y="2368250"/>
            <a:chExt cx="3725719" cy="3220719"/>
          </a:xfrm>
        </p:grpSpPr>
        <p:grpSp>
          <p:nvGrpSpPr>
            <p:cNvPr id="76" name="Gruppo 75">
              <a:extLst>
                <a:ext uri="{FF2B5EF4-FFF2-40B4-BE49-F238E27FC236}">
                  <a16:creationId xmlns:a16="http://schemas.microsoft.com/office/drawing/2014/main" id="{FE9DCD2A-ACD6-0B4D-A2BB-FE85C3982E41}"/>
                </a:ext>
              </a:extLst>
            </p:cNvPr>
            <p:cNvGrpSpPr/>
            <p:nvPr/>
          </p:nvGrpSpPr>
          <p:grpSpPr>
            <a:xfrm>
              <a:off x="12572528" y="2368250"/>
              <a:ext cx="2689412" cy="2232212"/>
              <a:chOff x="12446502" y="2594614"/>
              <a:chExt cx="2689412" cy="2232212"/>
            </a:xfrm>
          </p:grpSpPr>
          <p:pic>
            <p:nvPicPr>
              <p:cNvPr id="80" name="Elemento grafico 79" descr="Banca">
                <a:extLst>
                  <a:ext uri="{FF2B5EF4-FFF2-40B4-BE49-F238E27FC236}">
                    <a16:creationId xmlns:a16="http://schemas.microsoft.com/office/drawing/2014/main" id="{E0CBDECA-3A91-C04C-9A66-7373F1A0EF6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81" name="Elemento grafico 80" descr="Aprire">
                <a:extLst>
                  <a:ext uri="{FF2B5EF4-FFF2-40B4-BE49-F238E27FC236}">
                    <a16:creationId xmlns:a16="http://schemas.microsoft.com/office/drawing/2014/main" id="{F59A1AB3-202C-E84C-A2A1-0B7E2FE8DBE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77" name="Elemento grafico 76" descr="Libri">
              <a:extLst>
                <a:ext uri="{FF2B5EF4-FFF2-40B4-BE49-F238E27FC236}">
                  <a16:creationId xmlns:a16="http://schemas.microsoft.com/office/drawing/2014/main" id="{2E1629A0-D6C0-9B48-8ECF-464EA84DC52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78" name="Elemento grafico 77" descr="Matita">
              <a:extLst>
                <a:ext uri="{FF2B5EF4-FFF2-40B4-BE49-F238E27FC236}">
                  <a16:creationId xmlns:a16="http://schemas.microsoft.com/office/drawing/2014/main" id="{58B152E9-FE5E-F048-9455-E4AF20635F1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79" name="Elemento grafico 78" descr="Utente">
              <a:extLst>
                <a:ext uri="{FF2B5EF4-FFF2-40B4-BE49-F238E27FC236}">
                  <a16:creationId xmlns:a16="http://schemas.microsoft.com/office/drawing/2014/main" id="{52850F32-2593-7B41-A014-57C4306EC5A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82" name="Gruppo 81">
            <a:extLst>
              <a:ext uri="{FF2B5EF4-FFF2-40B4-BE49-F238E27FC236}">
                <a16:creationId xmlns:a16="http://schemas.microsoft.com/office/drawing/2014/main" id="{90CB272E-36DB-004B-A731-D90B850BBA0E}"/>
              </a:ext>
            </a:extLst>
          </p:cNvPr>
          <p:cNvGrpSpPr>
            <a:grpSpLocks noChangeAspect="1"/>
          </p:cNvGrpSpPr>
          <p:nvPr/>
        </p:nvGrpSpPr>
        <p:grpSpPr>
          <a:xfrm>
            <a:off x="9114234" y="813810"/>
            <a:ext cx="682886" cy="590325"/>
            <a:chOff x="11536221" y="2368250"/>
            <a:chExt cx="3725719" cy="3220719"/>
          </a:xfrm>
        </p:grpSpPr>
        <p:grpSp>
          <p:nvGrpSpPr>
            <p:cNvPr id="83" name="Gruppo 82">
              <a:extLst>
                <a:ext uri="{FF2B5EF4-FFF2-40B4-BE49-F238E27FC236}">
                  <a16:creationId xmlns:a16="http://schemas.microsoft.com/office/drawing/2014/main" id="{6ED6BD40-52DF-6B48-B5AB-023ED763409B}"/>
                </a:ext>
              </a:extLst>
            </p:cNvPr>
            <p:cNvGrpSpPr/>
            <p:nvPr/>
          </p:nvGrpSpPr>
          <p:grpSpPr>
            <a:xfrm>
              <a:off x="12572528" y="2368250"/>
              <a:ext cx="2689412" cy="2232212"/>
              <a:chOff x="12446502" y="2594614"/>
              <a:chExt cx="2689412" cy="2232212"/>
            </a:xfrm>
          </p:grpSpPr>
          <p:pic>
            <p:nvPicPr>
              <p:cNvPr id="87" name="Elemento grafico 86" descr="Banca">
                <a:extLst>
                  <a:ext uri="{FF2B5EF4-FFF2-40B4-BE49-F238E27FC236}">
                    <a16:creationId xmlns:a16="http://schemas.microsoft.com/office/drawing/2014/main" id="{45F5AF94-BB65-8C43-9D69-C0F0CC9EA0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88" name="Elemento grafico 87" descr="Aprire">
                <a:extLst>
                  <a:ext uri="{FF2B5EF4-FFF2-40B4-BE49-F238E27FC236}">
                    <a16:creationId xmlns:a16="http://schemas.microsoft.com/office/drawing/2014/main" id="{EEEA1C9B-6594-4A46-ADF9-7288F263C0D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84" name="Elemento grafico 83" descr="Libri">
              <a:extLst>
                <a:ext uri="{FF2B5EF4-FFF2-40B4-BE49-F238E27FC236}">
                  <a16:creationId xmlns:a16="http://schemas.microsoft.com/office/drawing/2014/main" id="{94F8AD2D-1CF6-6046-BC8A-FE44AA640B7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85" name="Elemento grafico 84" descr="Matita">
              <a:extLst>
                <a:ext uri="{FF2B5EF4-FFF2-40B4-BE49-F238E27FC236}">
                  <a16:creationId xmlns:a16="http://schemas.microsoft.com/office/drawing/2014/main" id="{ED0C4515-8EB3-7D4B-A788-1CAA36578DE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86" name="Elemento grafico 85" descr="Utente">
              <a:extLst>
                <a:ext uri="{FF2B5EF4-FFF2-40B4-BE49-F238E27FC236}">
                  <a16:creationId xmlns:a16="http://schemas.microsoft.com/office/drawing/2014/main" id="{D5319E5D-A21C-7742-8451-84C4CCFBF02A}"/>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89" name="Gruppo 88">
            <a:extLst>
              <a:ext uri="{FF2B5EF4-FFF2-40B4-BE49-F238E27FC236}">
                <a16:creationId xmlns:a16="http://schemas.microsoft.com/office/drawing/2014/main" id="{6B09AEBC-29EB-9946-8D87-C26825E08885}"/>
              </a:ext>
            </a:extLst>
          </p:cNvPr>
          <p:cNvGrpSpPr>
            <a:grpSpLocks noChangeAspect="1"/>
          </p:cNvGrpSpPr>
          <p:nvPr/>
        </p:nvGrpSpPr>
        <p:grpSpPr>
          <a:xfrm>
            <a:off x="14858088" y="3506642"/>
            <a:ext cx="682886" cy="590325"/>
            <a:chOff x="11536221" y="2368250"/>
            <a:chExt cx="3725719" cy="3220719"/>
          </a:xfrm>
        </p:grpSpPr>
        <p:grpSp>
          <p:nvGrpSpPr>
            <p:cNvPr id="90" name="Gruppo 89">
              <a:extLst>
                <a:ext uri="{FF2B5EF4-FFF2-40B4-BE49-F238E27FC236}">
                  <a16:creationId xmlns:a16="http://schemas.microsoft.com/office/drawing/2014/main" id="{FAE10F9D-0C30-5A40-ABB6-A3BABFCB468A}"/>
                </a:ext>
              </a:extLst>
            </p:cNvPr>
            <p:cNvGrpSpPr/>
            <p:nvPr/>
          </p:nvGrpSpPr>
          <p:grpSpPr>
            <a:xfrm>
              <a:off x="12572528" y="2368250"/>
              <a:ext cx="2689412" cy="2232212"/>
              <a:chOff x="12446502" y="2594614"/>
              <a:chExt cx="2689412" cy="2232212"/>
            </a:xfrm>
          </p:grpSpPr>
          <p:pic>
            <p:nvPicPr>
              <p:cNvPr id="94" name="Elemento grafico 93" descr="Banca">
                <a:extLst>
                  <a:ext uri="{FF2B5EF4-FFF2-40B4-BE49-F238E27FC236}">
                    <a16:creationId xmlns:a16="http://schemas.microsoft.com/office/drawing/2014/main" id="{0F058510-080F-CD48-A6E1-1793E9C3CB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95" name="Elemento grafico 94" descr="Aprire">
                <a:extLst>
                  <a:ext uri="{FF2B5EF4-FFF2-40B4-BE49-F238E27FC236}">
                    <a16:creationId xmlns:a16="http://schemas.microsoft.com/office/drawing/2014/main" id="{B42BDDB4-AFD5-1F43-93D3-4E38E1B3439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91" name="Elemento grafico 90" descr="Libri">
              <a:extLst>
                <a:ext uri="{FF2B5EF4-FFF2-40B4-BE49-F238E27FC236}">
                  <a16:creationId xmlns:a16="http://schemas.microsoft.com/office/drawing/2014/main" id="{1F852209-9024-C243-AD42-A842271614F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92" name="Elemento grafico 91" descr="Matita">
              <a:extLst>
                <a:ext uri="{FF2B5EF4-FFF2-40B4-BE49-F238E27FC236}">
                  <a16:creationId xmlns:a16="http://schemas.microsoft.com/office/drawing/2014/main" id="{5F2CB8BC-E54F-904E-A8FB-6A6FE3F1D6E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93" name="Elemento grafico 92" descr="Utente">
              <a:extLst>
                <a:ext uri="{FF2B5EF4-FFF2-40B4-BE49-F238E27FC236}">
                  <a16:creationId xmlns:a16="http://schemas.microsoft.com/office/drawing/2014/main" id="{3FD2AEFF-D16A-B147-8D1D-BCC2A8267F58}"/>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96" name="Gruppo 95">
            <a:extLst>
              <a:ext uri="{FF2B5EF4-FFF2-40B4-BE49-F238E27FC236}">
                <a16:creationId xmlns:a16="http://schemas.microsoft.com/office/drawing/2014/main" id="{58BB4F2D-2364-A94D-B490-91C67F8161D6}"/>
              </a:ext>
            </a:extLst>
          </p:cNvPr>
          <p:cNvGrpSpPr>
            <a:grpSpLocks noChangeAspect="1"/>
          </p:cNvGrpSpPr>
          <p:nvPr/>
        </p:nvGrpSpPr>
        <p:grpSpPr>
          <a:xfrm>
            <a:off x="15755588" y="8247147"/>
            <a:ext cx="682886" cy="590325"/>
            <a:chOff x="11536221" y="2368250"/>
            <a:chExt cx="3725719" cy="3220719"/>
          </a:xfrm>
        </p:grpSpPr>
        <p:grpSp>
          <p:nvGrpSpPr>
            <p:cNvPr id="97" name="Gruppo 96">
              <a:extLst>
                <a:ext uri="{FF2B5EF4-FFF2-40B4-BE49-F238E27FC236}">
                  <a16:creationId xmlns:a16="http://schemas.microsoft.com/office/drawing/2014/main" id="{81E2D91F-481F-4944-A9F3-C98FE2EE50D7}"/>
                </a:ext>
              </a:extLst>
            </p:cNvPr>
            <p:cNvGrpSpPr/>
            <p:nvPr/>
          </p:nvGrpSpPr>
          <p:grpSpPr>
            <a:xfrm>
              <a:off x="12572528" y="2368250"/>
              <a:ext cx="2689412" cy="2232212"/>
              <a:chOff x="12446502" y="2594614"/>
              <a:chExt cx="2689412" cy="2232212"/>
            </a:xfrm>
          </p:grpSpPr>
          <p:pic>
            <p:nvPicPr>
              <p:cNvPr id="101" name="Elemento grafico 100" descr="Banca">
                <a:extLst>
                  <a:ext uri="{FF2B5EF4-FFF2-40B4-BE49-F238E27FC236}">
                    <a16:creationId xmlns:a16="http://schemas.microsoft.com/office/drawing/2014/main" id="{00529438-947F-8845-BA8A-43908F6898D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02" name="Elemento grafico 101" descr="Aprire">
                <a:extLst>
                  <a:ext uri="{FF2B5EF4-FFF2-40B4-BE49-F238E27FC236}">
                    <a16:creationId xmlns:a16="http://schemas.microsoft.com/office/drawing/2014/main" id="{735F52C5-85E3-324A-81E5-D35312979A4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98" name="Elemento grafico 97" descr="Libri">
              <a:extLst>
                <a:ext uri="{FF2B5EF4-FFF2-40B4-BE49-F238E27FC236}">
                  <a16:creationId xmlns:a16="http://schemas.microsoft.com/office/drawing/2014/main" id="{56DCE5BE-7221-B342-ABC1-9F82913B2FB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99" name="Elemento grafico 98" descr="Matita">
              <a:extLst>
                <a:ext uri="{FF2B5EF4-FFF2-40B4-BE49-F238E27FC236}">
                  <a16:creationId xmlns:a16="http://schemas.microsoft.com/office/drawing/2014/main" id="{03A184EE-3C00-114C-AE5E-5EB1E049809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00" name="Elemento grafico 99" descr="Utente">
              <a:extLst>
                <a:ext uri="{FF2B5EF4-FFF2-40B4-BE49-F238E27FC236}">
                  <a16:creationId xmlns:a16="http://schemas.microsoft.com/office/drawing/2014/main" id="{B8CD1B4A-FF0D-F641-935E-86A631B4102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03" name="Gruppo 102">
            <a:extLst>
              <a:ext uri="{FF2B5EF4-FFF2-40B4-BE49-F238E27FC236}">
                <a16:creationId xmlns:a16="http://schemas.microsoft.com/office/drawing/2014/main" id="{4D3F110A-1B3F-0F40-AAC0-67589C9E2C25}"/>
              </a:ext>
            </a:extLst>
          </p:cNvPr>
          <p:cNvGrpSpPr>
            <a:grpSpLocks noChangeAspect="1"/>
          </p:cNvGrpSpPr>
          <p:nvPr/>
        </p:nvGrpSpPr>
        <p:grpSpPr>
          <a:xfrm>
            <a:off x="13774354" y="8213856"/>
            <a:ext cx="682886" cy="590325"/>
            <a:chOff x="11536221" y="2368250"/>
            <a:chExt cx="3725719" cy="3220719"/>
          </a:xfrm>
        </p:grpSpPr>
        <p:grpSp>
          <p:nvGrpSpPr>
            <p:cNvPr id="104" name="Gruppo 103">
              <a:extLst>
                <a:ext uri="{FF2B5EF4-FFF2-40B4-BE49-F238E27FC236}">
                  <a16:creationId xmlns:a16="http://schemas.microsoft.com/office/drawing/2014/main" id="{C747C09C-9318-6B4E-9ACD-A0D5E48F1FA2}"/>
                </a:ext>
              </a:extLst>
            </p:cNvPr>
            <p:cNvGrpSpPr/>
            <p:nvPr/>
          </p:nvGrpSpPr>
          <p:grpSpPr>
            <a:xfrm>
              <a:off x="12572528" y="2368250"/>
              <a:ext cx="2689412" cy="2232212"/>
              <a:chOff x="12446502" y="2594614"/>
              <a:chExt cx="2689412" cy="2232212"/>
            </a:xfrm>
          </p:grpSpPr>
          <p:pic>
            <p:nvPicPr>
              <p:cNvPr id="108" name="Elemento grafico 107" descr="Banca">
                <a:extLst>
                  <a:ext uri="{FF2B5EF4-FFF2-40B4-BE49-F238E27FC236}">
                    <a16:creationId xmlns:a16="http://schemas.microsoft.com/office/drawing/2014/main" id="{B4F5D49C-9076-7049-BD78-6F3C73FB08D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09" name="Elemento grafico 108" descr="Aprire">
                <a:extLst>
                  <a:ext uri="{FF2B5EF4-FFF2-40B4-BE49-F238E27FC236}">
                    <a16:creationId xmlns:a16="http://schemas.microsoft.com/office/drawing/2014/main" id="{EF2CAD1E-81FA-C64F-845D-5FB2B2C1778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05" name="Elemento grafico 104" descr="Libri">
              <a:extLst>
                <a:ext uri="{FF2B5EF4-FFF2-40B4-BE49-F238E27FC236}">
                  <a16:creationId xmlns:a16="http://schemas.microsoft.com/office/drawing/2014/main" id="{0D384533-3518-B441-957D-34E405CD0BC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06" name="Elemento grafico 105" descr="Matita">
              <a:extLst>
                <a:ext uri="{FF2B5EF4-FFF2-40B4-BE49-F238E27FC236}">
                  <a16:creationId xmlns:a16="http://schemas.microsoft.com/office/drawing/2014/main" id="{B27DDDAB-C821-7145-A791-8ED3058D76E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07" name="Elemento grafico 106" descr="Utente">
              <a:extLst>
                <a:ext uri="{FF2B5EF4-FFF2-40B4-BE49-F238E27FC236}">
                  <a16:creationId xmlns:a16="http://schemas.microsoft.com/office/drawing/2014/main" id="{62A624F3-4BC6-314F-8750-368F9C1262E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10" name="Gruppo 109">
            <a:extLst>
              <a:ext uri="{FF2B5EF4-FFF2-40B4-BE49-F238E27FC236}">
                <a16:creationId xmlns:a16="http://schemas.microsoft.com/office/drawing/2014/main" id="{9F483D7E-1DD8-5A4A-AE97-D23EDF642119}"/>
              </a:ext>
            </a:extLst>
          </p:cNvPr>
          <p:cNvGrpSpPr>
            <a:grpSpLocks noChangeAspect="1"/>
          </p:cNvGrpSpPr>
          <p:nvPr/>
        </p:nvGrpSpPr>
        <p:grpSpPr>
          <a:xfrm>
            <a:off x="14230379" y="2269921"/>
            <a:ext cx="682886" cy="590325"/>
            <a:chOff x="11536221" y="2368250"/>
            <a:chExt cx="3725719" cy="3220719"/>
          </a:xfrm>
        </p:grpSpPr>
        <p:grpSp>
          <p:nvGrpSpPr>
            <p:cNvPr id="111" name="Gruppo 110">
              <a:extLst>
                <a:ext uri="{FF2B5EF4-FFF2-40B4-BE49-F238E27FC236}">
                  <a16:creationId xmlns:a16="http://schemas.microsoft.com/office/drawing/2014/main" id="{355FE692-9129-CC4D-B2C3-2BE1E5567C34}"/>
                </a:ext>
              </a:extLst>
            </p:cNvPr>
            <p:cNvGrpSpPr/>
            <p:nvPr/>
          </p:nvGrpSpPr>
          <p:grpSpPr>
            <a:xfrm>
              <a:off x="12572528" y="2368250"/>
              <a:ext cx="2689412" cy="2232212"/>
              <a:chOff x="12446502" y="2594614"/>
              <a:chExt cx="2689412" cy="2232212"/>
            </a:xfrm>
          </p:grpSpPr>
          <p:pic>
            <p:nvPicPr>
              <p:cNvPr id="115" name="Elemento grafico 114" descr="Banca">
                <a:extLst>
                  <a:ext uri="{FF2B5EF4-FFF2-40B4-BE49-F238E27FC236}">
                    <a16:creationId xmlns:a16="http://schemas.microsoft.com/office/drawing/2014/main" id="{1ADD13B3-ED21-604F-929B-8BB3DCE5CD4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16" name="Elemento grafico 115" descr="Aprire">
                <a:extLst>
                  <a:ext uri="{FF2B5EF4-FFF2-40B4-BE49-F238E27FC236}">
                    <a16:creationId xmlns:a16="http://schemas.microsoft.com/office/drawing/2014/main" id="{839E5123-7F47-3C42-AD49-2412D933DB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12" name="Elemento grafico 111" descr="Libri">
              <a:extLst>
                <a:ext uri="{FF2B5EF4-FFF2-40B4-BE49-F238E27FC236}">
                  <a16:creationId xmlns:a16="http://schemas.microsoft.com/office/drawing/2014/main" id="{B67529DE-839B-7546-8B28-9D2D6F6FA52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13" name="Elemento grafico 112" descr="Matita">
              <a:extLst>
                <a:ext uri="{FF2B5EF4-FFF2-40B4-BE49-F238E27FC236}">
                  <a16:creationId xmlns:a16="http://schemas.microsoft.com/office/drawing/2014/main" id="{DAD3E650-2848-1149-8B36-7C118CEECB2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14" name="Elemento grafico 113" descr="Utente">
              <a:extLst>
                <a:ext uri="{FF2B5EF4-FFF2-40B4-BE49-F238E27FC236}">
                  <a16:creationId xmlns:a16="http://schemas.microsoft.com/office/drawing/2014/main" id="{0AF24F97-9679-7C4D-B585-74B45FB86A1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17" name="Gruppo 116">
            <a:extLst>
              <a:ext uri="{FF2B5EF4-FFF2-40B4-BE49-F238E27FC236}">
                <a16:creationId xmlns:a16="http://schemas.microsoft.com/office/drawing/2014/main" id="{7B304FDE-167D-6B42-9BD6-E0D965AF5B36}"/>
              </a:ext>
            </a:extLst>
          </p:cNvPr>
          <p:cNvGrpSpPr>
            <a:grpSpLocks noChangeAspect="1"/>
          </p:cNvGrpSpPr>
          <p:nvPr/>
        </p:nvGrpSpPr>
        <p:grpSpPr>
          <a:xfrm>
            <a:off x="13930705" y="3410987"/>
            <a:ext cx="682886" cy="590325"/>
            <a:chOff x="11536221" y="2368250"/>
            <a:chExt cx="3725719" cy="3220719"/>
          </a:xfrm>
        </p:grpSpPr>
        <p:grpSp>
          <p:nvGrpSpPr>
            <p:cNvPr id="118" name="Gruppo 117">
              <a:extLst>
                <a:ext uri="{FF2B5EF4-FFF2-40B4-BE49-F238E27FC236}">
                  <a16:creationId xmlns:a16="http://schemas.microsoft.com/office/drawing/2014/main" id="{D6ABAD9B-A36B-D941-B003-7DD1E3271682}"/>
                </a:ext>
              </a:extLst>
            </p:cNvPr>
            <p:cNvGrpSpPr/>
            <p:nvPr/>
          </p:nvGrpSpPr>
          <p:grpSpPr>
            <a:xfrm>
              <a:off x="12572528" y="2368250"/>
              <a:ext cx="2689412" cy="2232212"/>
              <a:chOff x="12446502" y="2594614"/>
              <a:chExt cx="2689412" cy="2232212"/>
            </a:xfrm>
          </p:grpSpPr>
          <p:pic>
            <p:nvPicPr>
              <p:cNvPr id="122" name="Elemento grafico 121" descr="Banca">
                <a:extLst>
                  <a:ext uri="{FF2B5EF4-FFF2-40B4-BE49-F238E27FC236}">
                    <a16:creationId xmlns:a16="http://schemas.microsoft.com/office/drawing/2014/main" id="{A145DD51-6E85-2443-AB88-01D67B268D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23" name="Elemento grafico 122" descr="Aprire">
                <a:extLst>
                  <a:ext uri="{FF2B5EF4-FFF2-40B4-BE49-F238E27FC236}">
                    <a16:creationId xmlns:a16="http://schemas.microsoft.com/office/drawing/2014/main" id="{C0EC3B86-E365-754B-9F5F-DB7DD98CA2D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19" name="Elemento grafico 118" descr="Libri">
              <a:extLst>
                <a:ext uri="{FF2B5EF4-FFF2-40B4-BE49-F238E27FC236}">
                  <a16:creationId xmlns:a16="http://schemas.microsoft.com/office/drawing/2014/main" id="{4CC4134D-05A2-F241-B5D3-861EFAA8DF2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20" name="Elemento grafico 119" descr="Matita">
              <a:extLst>
                <a:ext uri="{FF2B5EF4-FFF2-40B4-BE49-F238E27FC236}">
                  <a16:creationId xmlns:a16="http://schemas.microsoft.com/office/drawing/2014/main" id="{E4AF7D86-D180-8D43-9853-92B2C62F01B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21" name="Elemento grafico 120" descr="Utente">
              <a:extLst>
                <a:ext uri="{FF2B5EF4-FFF2-40B4-BE49-F238E27FC236}">
                  <a16:creationId xmlns:a16="http://schemas.microsoft.com/office/drawing/2014/main" id="{1C38B804-5CC7-C44F-9318-90C425BDCDA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24" name="Gruppo 123">
            <a:extLst>
              <a:ext uri="{FF2B5EF4-FFF2-40B4-BE49-F238E27FC236}">
                <a16:creationId xmlns:a16="http://schemas.microsoft.com/office/drawing/2014/main" id="{78EBA7C1-A12F-D744-BBDD-83EE107AF03F}"/>
              </a:ext>
            </a:extLst>
          </p:cNvPr>
          <p:cNvGrpSpPr>
            <a:grpSpLocks noChangeAspect="1"/>
          </p:cNvGrpSpPr>
          <p:nvPr/>
        </p:nvGrpSpPr>
        <p:grpSpPr>
          <a:xfrm>
            <a:off x="972527" y="2421502"/>
            <a:ext cx="682886" cy="590325"/>
            <a:chOff x="11536221" y="2368250"/>
            <a:chExt cx="3725719" cy="3220719"/>
          </a:xfrm>
        </p:grpSpPr>
        <p:grpSp>
          <p:nvGrpSpPr>
            <p:cNvPr id="125" name="Gruppo 124">
              <a:extLst>
                <a:ext uri="{FF2B5EF4-FFF2-40B4-BE49-F238E27FC236}">
                  <a16:creationId xmlns:a16="http://schemas.microsoft.com/office/drawing/2014/main" id="{979B37EE-72D6-704D-8EC5-B8C9FDE35EA9}"/>
                </a:ext>
              </a:extLst>
            </p:cNvPr>
            <p:cNvGrpSpPr/>
            <p:nvPr/>
          </p:nvGrpSpPr>
          <p:grpSpPr>
            <a:xfrm>
              <a:off x="12572528" y="2368250"/>
              <a:ext cx="2689412" cy="2232212"/>
              <a:chOff x="12446502" y="2594614"/>
              <a:chExt cx="2689412" cy="2232212"/>
            </a:xfrm>
          </p:grpSpPr>
          <p:pic>
            <p:nvPicPr>
              <p:cNvPr id="129" name="Elemento grafico 128" descr="Banca">
                <a:extLst>
                  <a:ext uri="{FF2B5EF4-FFF2-40B4-BE49-F238E27FC236}">
                    <a16:creationId xmlns:a16="http://schemas.microsoft.com/office/drawing/2014/main" id="{BC3E0ED2-74AC-4848-BC95-4F35ED5897B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30" name="Elemento grafico 129" descr="Aprire">
                <a:extLst>
                  <a:ext uri="{FF2B5EF4-FFF2-40B4-BE49-F238E27FC236}">
                    <a16:creationId xmlns:a16="http://schemas.microsoft.com/office/drawing/2014/main" id="{EA7BE824-0C27-0B4D-B713-F797D3CC7BE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26" name="Elemento grafico 125" descr="Libri">
              <a:extLst>
                <a:ext uri="{FF2B5EF4-FFF2-40B4-BE49-F238E27FC236}">
                  <a16:creationId xmlns:a16="http://schemas.microsoft.com/office/drawing/2014/main" id="{3A88DEE0-1736-974A-B510-C92697F8C2A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27" name="Elemento grafico 126" descr="Matita">
              <a:extLst>
                <a:ext uri="{FF2B5EF4-FFF2-40B4-BE49-F238E27FC236}">
                  <a16:creationId xmlns:a16="http://schemas.microsoft.com/office/drawing/2014/main" id="{AA72978A-6694-EB42-9E4C-ABD3CB12F87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28" name="Elemento grafico 127" descr="Utente">
              <a:extLst>
                <a:ext uri="{FF2B5EF4-FFF2-40B4-BE49-F238E27FC236}">
                  <a16:creationId xmlns:a16="http://schemas.microsoft.com/office/drawing/2014/main" id="{4FF29FC5-CDD9-FA4E-9304-7158225D74F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31" name="Gruppo 130">
            <a:extLst>
              <a:ext uri="{FF2B5EF4-FFF2-40B4-BE49-F238E27FC236}">
                <a16:creationId xmlns:a16="http://schemas.microsoft.com/office/drawing/2014/main" id="{428486F6-61FC-F74D-B0F5-892F65FD4C42}"/>
              </a:ext>
            </a:extLst>
          </p:cNvPr>
          <p:cNvGrpSpPr>
            <a:grpSpLocks noChangeAspect="1"/>
          </p:cNvGrpSpPr>
          <p:nvPr/>
        </p:nvGrpSpPr>
        <p:grpSpPr>
          <a:xfrm>
            <a:off x="501467" y="3674407"/>
            <a:ext cx="682886" cy="590325"/>
            <a:chOff x="11536221" y="2368250"/>
            <a:chExt cx="3725719" cy="3220719"/>
          </a:xfrm>
        </p:grpSpPr>
        <p:grpSp>
          <p:nvGrpSpPr>
            <p:cNvPr id="132" name="Gruppo 131">
              <a:extLst>
                <a:ext uri="{FF2B5EF4-FFF2-40B4-BE49-F238E27FC236}">
                  <a16:creationId xmlns:a16="http://schemas.microsoft.com/office/drawing/2014/main" id="{7E31832F-3F4C-2C42-8173-BD933A9BF14E}"/>
                </a:ext>
              </a:extLst>
            </p:cNvPr>
            <p:cNvGrpSpPr/>
            <p:nvPr/>
          </p:nvGrpSpPr>
          <p:grpSpPr>
            <a:xfrm>
              <a:off x="12572528" y="2368250"/>
              <a:ext cx="2689412" cy="2232212"/>
              <a:chOff x="12446502" y="2594614"/>
              <a:chExt cx="2689412" cy="2232212"/>
            </a:xfrm>
          </p:grpSpPr>
          <p:pic>
            <p:nvPicPr>
              <p:cNvPr id="136" name="Elemento grafico 135" descr="Banca">
                <a:extLst>
                  <a:ext uri="{FF2B5EF4-FFF2-40B4-BE49-F238E27FC236}">
                    <a16:creationId xmlns:a16="http://schemas.microsoft.com/office/drawing/2014/main" id="{5ADBC156-509F-C64A-ADB1-0DBBA075A18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37" name="Elemento grafico 136" descr="Aprire">
                <a:extLst>
                  <a:ext uri="{FF2B5EF4-FFF2-40B4-BE49-F238E27FC236}">
                    <a16:creationId xmlns:a16="http://schemas.microsoft.com/office/drawing/2014/main" id="{177794CB-214D-D149-A41B-30990712902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33" name="Elemento grafico 132" descr="Libri">
              <a:extLst>
                <a:ext uri="{FF2B5EF4-FFF2-40B4-BE49-F238E27FC236}">
                  <a16:creationId xmlns:a16="http://schemas.microsoft.com/office/drawing/2014/main" id="{D1EC744A-F6D2-7944-980D-BC48F510CDA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34" name="Elemento grafico 133" descr="Matita">
              <a:extLst>
                <a:ext uri="{FF2B5EF4-FFF2-40B4-BE49-F238E27FC236}">
                  <a16:creationId xmlns:a16="http://schemas.microsoft.com/office/drawing/2014/main" id="{1EAD890F-DBBA-3C4C-9673-B21009962A5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35" name="Elemento grafico 134" descr="Utente">
              <a:extLst>
                <a:ext uri="{FF2B5EF4-FFF2-40B4-BE49-F238E27FC236}">
                  <a16:creationId xmlns:a16="http://schemas.microsoft.com/office/drawing/2014/main" id="{DDBC3635-74E9-AE40-9070-4E54701DAD7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38" name="Gruppo 137">
            <a:extLst>
              <a:ext uri="{FF2B5EF4-FFF2-40B4-BE49-F238E27FC236}">
                <a16:creationId xmlns:a16="http://schemas.microsoft.com/office/drawing/2014/main" id="{8BDF8089-2BDE-7945-AD35-12B386E225CD}"/>
              </a:ext>
            </a:extLst>
          </p:cNvPr>
          <p:cNvGrpSpPr>
            <a:grpSpLocks noChangeAspect="1"/>
          </p:cNvGrpSpPr>
          <p:nvPr/>
        </p:nvGrpSpPr>
        <p:grpSpPr>
          <a:xfrm>
            <a:off x="904828" y="6018194"/>
            <a:ext cx="682886" cy="590325"/>
            <a:chOff x="11536221" y="2368250"/>
            <a:chExt cx="3725719" cy="3220719"/>
          </a:xfrm>
        </p:grpSpPr>
        <p:grpSp>
          <p:nvGrpSpPr>
            <p:cNvPr id="139" name="Gruppo 138">
              <a:extLst>
                <a:ext uri="{FF2B5EF4-FFF2-40B4-BE49-F238E27FC236}">
                  <a16:creationId xmlns:a16="http://schemas.microsoft.com/office/drawing/2014/main" id="{BD8D5C42-546C-A145-A49B-C8DA91AC760F}"/>
                </a:ext>
              </a:extLst>
            </p:cNvPr>
            <p:cNvGrpSpPr/>
            <p:nvPr/>
          </p:nvGrpSpPr>
          <p:grpSpPr>
            <a:xfrm>
              <a:off x="12572528" y="2368250"/>
              <a:ext cx="2689412" cy="2232212"/>
              <a:chOff x="12446502" y="2594614"/>
              <a:chExt cx="2689412" cy="2232212"/>
            </a:xfrm>
          </p:grpSpPr>
          <p:pic>
            <p:nvPicPr>
              <p:cNvPr id="143" name="Elemento grafico 142" descr="Banca">
                <a:extLst>
                  <a:ext uri="{FF2B5EF4-FFF2-40B4-BE49-F238E27FC236}">
                    <a16:creationId xmlns:a16="http://schemas.microsoft.com/office/drawing/2014/main" id="{04DF62D0-FC8F-B14D-9DCA-728E1956AAE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44" name="Elemento grafico 143" descr="Aprire">
                <a:extLst>
                  <a:ext uri="{FF2B5EF4-FFF2-40B4-BE49-F238E27FC236}">
                    <a16:creationId xmlns:a16="http://schemas.microsoft.com/office/drawing/2014/main" id="{D169D028-FE06-044A-9B54-1703D73C24B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40" name="Elemento grafico 139" descr="Libri">
              <a:extLst>
                <a:ext uri="{FF2B5EF4-FFF2-40B4-BE49-F238E27FC236}">
                  <a16:creationId xmlns:a16="http://schemas.microsoft.com/office/drawing/2014/main" id="{F98A2A4C-B046-8D4C-B98E-DF498281170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41" name="Elemento grafico 140" descr="Matita">
              <a:extLst>
                <a:ext uri="{FF2B5EF4-FFF2-40B4-BE49-F238E27FC236}">
                  <a16:creationId xmlns:a16="http://schemas.microsoft.com/office/drawing/2014/main" id="{EF510776-60D5-5740-9587-1FD762999B5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42" name="Elemento grafico 141" descr="Utente">
              <a:extLst>
                <a:ext uri="{FF2B5EF4-FFF2-40B4-BE49-F238E27FC236}">
                  <a16:creationId xmlns:a16="http://schemas.microsoft.com/office/drawing/2014/main" id="{57B80625-9AA3-8B41-A01F-6D9163DB891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45" name="Gruppo 144">
            <a:extLst>
              <a:ext uri="{FF2B5EF4-FFF2-40B4-BE49-F238E27FC236}">
                <a16:creationId xmlns:a16="http://schemas.microsoft.com/office/drawing/2014/main" id="{2DC6F6D9-3CA0-9541-8B1B-D4C352408620}"/>
              </a:ext>
            </a:extLst>
          </p:cNvPr>
          <p:cNvGrpSpPr>
            <a:grpSpLocks noChangeAspect="1"/>
          </p:cNvGrpSpPr>
          <p:nvPr/>
        </p:nvGrpSpPr>
        <p:grpSpPr>
          <a:xfrm>
            <a:off x="2107288" y="7095680"/>
            <a:ext cx="682886" cy="590325"/>
            <a:chOff x="11536221" y="2368250"/>
            <a:chExt cx="3725719" cy="3220719"/>
          </a:xfrm>
        </p:grpSpPr>
        <p:grpSp>
          <p:nvGrpSpPr>
            <p:cNvPr id="146" name="Gruppo 145">
              <a:extLst>
                <a:ext uri="{FF2B5EF4-FFF2-40B4-BE49-F238E27FC236}">
                  <a16:creationId xmlns:a16="http://schemas.microsoft.com/office/drawing/2014/main" id="{9E17B5F3-34BF-4D45-B1A7-6CBBAFB3E7B1}"/>
                </a:ext>
              </a:extLst>
            </p:cNvPr>
            <p:cNvGrpSpPr/>
            <p:nvPr/>
          </p:nvGrpSpPr>
          <p:grpSpPr>
            <a:xfrm>
              <a:off x="12572528" y="2368250"/>
              <a:ext cx="2689412" cy="2232212"/>
              <a:chOff x="12446502" y="2594614"/>
              <a:chExt cx="2689412" cy="2232212"/>
            </a:xfrm>
          </p:grpSpPr>
          <p:pic>
            <p:nvPicPr>
              <p:cNvPr id="150" name="Elemento grafico 149" descr="Banca">
                <a:extLst>
                  <a:ext uri="{FF2B5EF4-FFF2-40B4-BE49-F238E27FC236}">
                    <a16:creationId xmlns:a16="http://schemas.microsoft.com/office/drawing/2014/main" id="{992B03CA-B2EA-0341-9C27-55E47D228F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51" name="Elemento grafico 150" descr="Aprire">
                <a:extLst>
                  <a:ext uri="{FF2B5EF4-FFF2-40B4-BE49-F238E27FC236}">
                    <a16:creationId xmlns:a16="http://schemas.microsoft.com/office/drawing/2014/main" id="{73617E93-C5F7-B44F-B605-3708F8AA3C4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47" name="Elemento grafico 146" descr="Libri">
              <a:extLst>
                <a:ext uri="{FF2B5EF4-FFF2-40B4-BE49-F238E27FC236}">
                  <a16:creationId xmlns:a16="http://schemas.microsoft.com/office/drawing/2014/main" id="{55034F59-54E2-2448-8EC3-5E43D77E1BF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48" name="Elemento grafico 147" descr="Matita">
              <a:extLst>
                <a:ext uri="{FF2B5EF4-FFF2-40B4-BE49-F238E27FC236}">
                  <a16:creationId xmlns:a16="http://schemas.microsoft.com/office/drawing/2014/main" id="{6569FF9B-FCA2-2844-BA3B-128CCC229FD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49" name="Elemento grafico 148" descr="Utente">
              <a:extLst>
                <a:ext uri="{FF2B5EF4-FFF2-40B4-BE49-F238E27FC236}">
                  <a16:creationId xmlns:a16="http://schemas.microsoft.com/office/drawing/2014/main" id="{664A0012-E569-5546-A031-9BAD21AC470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52" name="Gruppo 151">
            <a:extLst>
              <a:ext uri="{FF2B5EF4-FFF2-40B4-BE49-F238E27FC236}">
                <a16:creationId xmlns:a16="http://schemas.microsoft.com/office/drawing/2014/main" id="{8B6D790B-5895-AF43-A973-B045A1FE6492}"/>
              </a:ext>
            </a:extLst>
          </p:cNvPr>
          <p:cNvGrpSpPr>
            <a:grpSpLocks noChangeAspect="1"/>
          </p:cNvGrpSpPr>
          <p:nvPr/>
        </p:nvGrpSpPr>
        <p:grpSpPr>
          <a:xfrm>
            <a:off x="2107288" y="8485849"/>
            <a:ext cx="682886" cy="590325"/>
            <a:chOff x="11536221" y="2368250"/>
            <a:chExt cx="3725719" cy="3220719"/>
          </a:xfrm>
        </p:grpSpPr>
        <p:grpSp>
          <p:nvGrpSpPr>
            <p:cNvPr id="153" name="Gruppo 152">
              <a:extLst>
                <a:ext uri="{FF2B5EF4-FFF2-40B4-BE49-F238E27FC236}">
                  <a16:creationId xmlns:a16="http://schemas.microsoft.com/office/drawing/2014/main" id="{5B4CC77B-82BC-264B-8178-7304EC5B64D0}"/>
                </a:ext>
              </a:extLst>
            </p:cNvPr>
            <p:cNvGrpSpPr/>
            <p:nvPr/>
          </p:nvGrpSpPr>
          <p:grpSpPr>
            <a:xfrm>
              <a:off x="12572528" y="2368250"/>
              <a:ext cx="2689412" cy="2232212"/>
              <a:chOff x="12446502" y="2594614"/>
              <a:chExt cx="2689412" cy="2232212"/>
            </a:xfrm>
          </p:grpSpPr>
          <p:pic>
            <p:nvPicPr>
              <p:cNvPr id="157" name="Elemento grafico 156" descr="Banca">
                <a:extLst>
                  <a:ext uri="{FF2B5EF4-FFF2-40B4-BE49-F238E27FC236}">
                    <a16:creationId xmlns:a16="http://schemas.microsoft.com/office/drawing/2014/main" id="{BDD23E9F-4AC2-5149-BBF3-BD9DA7FFE7C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58" name="Elemento grafico 157" descr="Aprire">
                <a:extLst>
                  <a:ext uri="{FF2B5EF4-FFF2-40B4-BE49-F238E27FC236}">
                    <a16:creationId xmlns:a16="http://schemas.microsoft.com/office/drawing/2014/main" id="{D43B8961-0D27-F041-A542-EBEFE63B93C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54" name="Elemento grafico 153" descr="Libri">
              <a:extLst>
                <a:ext uri="{FF2B5EF4-FFF2-40B4-BE49-F238E27FC236}">
                  <a16:creationId xmlns:a16="http://schemas.microsoft.com/office/drawing/2014/main" id="{4A710DE4-2740-EB44-BA19-FA6D2759864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55" name="Elemento grafico 154" descr="Matita">
              <a:extLst>
                <a:ext uri="{FF2B5EF4-FFF2-40B4-BE49-F238E27FC236}">
                  <a16:creationId xmlns:a16="http://schemas.microsoft.com/office/drawing/2014/main" id="{2F57047A-14EB-FD4F-BCCE-97F5A611FCA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56" name="Elemento grafico 155" descr="Utente">
              <a:extLst>
                <a:ext uri="{FF2B5EF4-FFF2-40B4-BE49-F238E27FC236}">
                  <a16:creationId xmlns:a16="http://schemas.microsoft.com/office/drawing/2014/main" id="{E8AD699C-0CCF-ED4D-AD18-22155DE5937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59" name="Gruppo 158">
            <a:extLst>
              <a:ext uri="{FF2B5EF4-FFF2-40B4-BE49-F238E27FC236}">
                <a16:creationId xmlns:a16="http://schemas.microsoft.com/office/drawing/2014/main" id="{B162460E-A6EF-A34D-955D-9E6BF0B42D7C}"/>
              </a:ext>
            </a:extLst>
          </p:cNvPr>
          <p:cNvGrpSpPr>
            <a:grpSpLocks noChangeAspect="1"/>
          </p:cNvGrpSpPr>
          <p:nvPr/>
        </p:nvGrpSpPr>
        <p:grpSpPr>
          <a:xfrm>
            <a:off x="1698146" y="6487920"/>
            <a:ext cx="682886" cy="590325"/>
            <a:chOff x="11536221" y="2368250"/>
            <a:chExt cx="3725719" cy="3220719"/>
          </a:xfrm>
        </p:grpSpPr>
        <p:grpSp>
          <p:nvGrpSpPr>
            <p:cNvPr id="160" name="Gruppo 159">
              <a:extLst>
                <a:ext uri="{FF2B5EF4-FFF2-40B4-BE49-F238E27FC236}">
                  <a16:creationId xmlns:a16="http://schemas.microsoft.com/office/drawing/2014/main" id="{F0CD7990-BE45-F44B-84E9-9A948EB8A29D}"/>
                </a:ext>
              </a:extLst>
            </p:cNvPr>
            <p:cNvGrpSpPr/>
            <p:nvPr/>
          </p:nvGrpSpPr>
          <p:grpSpPr>
            <a:xfrm>
              <a:off x="12572528" y="2368250"/>
              <a:ext cx="2689412" cy="2232212"/>
              <a:chOff x="12446502" y="2594614"/>
              <a:chExt cx="2689412" cy="2232212"/>
            </a:xfrm>
          </p:grpSpPr>
          <p:pic>
            <p:nvPicPr>
              <p:cNvPr id="164" name="Elemento grafico 163" descr="Banca">
                <a:extLst>
                  <a:ext uri="{FF2B5EF4-FFF2-40B4-BE49-F238E27FC236}">
                    <a16:creationId xmlns:a16="http://schemas.microsoft.com/office/drawing/2014/main" id="{A420DC5E-F5B9-2F45-B304-89FB3B703EB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65" name="Elemento grafico 164" descr="Aprire">
                <a:extLst>
                  <a:ext uri="{FF2B5EF4-FFF2-40B4-BE49-F238E27FC236}">
                    <a16:creationId xmlns:a16="http://schemas.microsoft.com/office/drawing/2014/main" id="{36FF17FD-529D-344A-8CD7-21A25388DC6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61" name="Elemento grafico 160" descr="Libri">
              <a:extLst>
                <a:ext uri="{FF2B5EF4-FFF2-40B4-BE49-F238E27FC236}">
                  <a16:creationId xmlns:a16="http://schemas.microsoft.com/office/drawing/2014/main" id="{401B9576-A3B6-3D45-A5A7-3737C1BB212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62" name="Elemento grafico 161" descr="Matita">
              <a:extLst>
                <a:ext uri="{FF2B5EF4-FFF2-40B4-BE49-F238E27FC236}">
                  <a16:creationId xmlns:a16="http://schemas.microsoft.com/office/drawing/2014/main" id="{5407E84D-59CB-EF4C-8824-9B352639137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63" name="Elemento grafico 162" descr="Utente">
              <a:extLst>
                <a:ext uri="{FF2B5EF4-FFF2-40B4-BE49-F238E27FC236}">
                  <a16:creationId xmlns:a16="http://schemas.microsoft.com/office/drawing/2014/main" id="{54B0BDB9-3DB0-2045-A49D-5A10286DF44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73" name="Gruppo 172">
            <a:extLst>
              <a:ext uri="{FF2B5EF4-FFF2-40B4-BE49-F238E27FC236}">
                <a16:creationId xmlns:a16="http://schemas.microsoft.com/office/drawing/2014/main" id="{49621B0D-8A9C-B345-AB39-00704E0E7426}"/>
              </a:ext>
            </a:extLst>
          </p:cNvPr>
          <p:cNvGrpSpPr>
            <a:grpSpLocks noChangeAspect="1"/>
          </p:cNvGrpSpPr>
          <p:nvPr/>
        </p:nvGrpSpPr>
        <p:grpSpPr>
          <a:xfrm>
            <a:off x="8119827" y="3031859"/>
            <a:ext cx="682886" cy="590325"/>
            <a:chOff x="11536221" y="2368250"/>
            <a:chExt cx="3725719" cy="3220719"/>
          </a:xfrm>
        </p:grpSpPr>
        <p:grpSp>
          <p:nvGrpSpPr>
            <p:cNvPr id="174" name="Gruppo 173">
              <a:extLst>
                <a:ext uri="{FF2B5EF4-FFF2-40B4-BE49-F238E27FC236}">
                  <a16:creationId xmlns:a16="http://schemas.microsoft.com/office/drawing/2014/main" id="{16387F71-2591-1544-BB66-F1DFDA59676E}"/>
                </a:ext>
              </a:extLst>
            </p:cNvPr>
            <p:cNvGrpSpPr/>
            <p:nvPr/>
          </p:nvGrpSpPr>
          <p:grpSpPr>
            <a:xfrm>
              <a:off x="12572528" y="2368250"/>
              <a:ext cx="2689412" cy="2232212"/>
              <a:chOff x="12446502" y="2594614"/>
              <a:chExt cx="2689412" cy="2232212"/>
            </a:xfrm>
          </p:grpSpPr>
          <p:pic>
            <p:nvPicPr>
              <p:cNvPr id="178" name="Elemento grafico 177" descr="Banca">
                <a:extLst>
                  <a:ext uri="{FF2B5EF4-FFF2-40B4-BE49-F238E27FC236}">
                    <a16:creationId xmlns:a16="http://schemas.microsoft.com/office/drawing/2014/main" id="{7F7F0A1E-02A8-F64D-AB68-9682CB04F8D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79" name="Elemento grafico 178" descr="Aprire">
                <a:extLst>
                  <a:ext uri="{FF2B5EF4-FFF2-40B4-BE49-F238E27FC236}">
                    <a16:creationId xmlns:a16="http://schemas.microsoft.com/office/drawing/2014/main" id="{C479EEE2-E92D-2D4D-B117-448A36F0896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75" name="Elemento grafico 174" descr="Libri">
              <a:extLst>
                <a:ext uri="{FF2B5EF4-FFF2-40B4-BE49-F238E27FC236}">
                  <a16:creationId xmlns:a16="http://schemas.microsoft.com/office/drawing/2014/main" id="{065E9D50-D976-C043-B694-31B7B985A93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76" name="Elemento grafico 175" descr="Matita">
              <a:extLst>
                <a:ext uri="{FF2B5EF4-FFF2-40B4-BE49-F238E27FC236}">
                  <a16:creationId xmlns:a16="http://schemas.microsoft.com/office/drawing/2014/main" id="{03E897F0-5E1F-414F-A3A1-02242103A8B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77" name="Elemento grafico 176" descr="Utente">
              <a:extLst>
                <a:ext uri="{FF2B5EF4-FFF2-40B4-BE49-F238E27FC236}">
                  <a16:creationId xmlns:a16="http://schemas.microsoft.com/office/drawing/2014/main" id="{35E3627E-9D31-4C4F-8429-08728D4D70A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cxnSp>
        <p:nvCxnSpPr>
          <p:cNvPr id="3" name="Connettore 1 2">
            <a:extLst>
              <a:ext uri="{FF2B5EF4-FFF2-40B4-BE49-F238E27FC236}">
                <a16:creationId xmlns:a16="http://schemas.microsoft.com/office/drawing/2014/main" id="{AC43EC3F-EBCA-A74B-AD9E-4550C57E4D64}"/>
              </a:ext>
            </a:extLst>
          </p:cNvPr>
          <p:cNvCxnSpPr>
            <a:cxnSpLocks/>
            <a:stCxn id="129" idx="3"/>
          </p:cNvCxnSpPr>
          <p:nvPr/>
        </p:nvCxnSpPr>
        <p:spPr>
          <a:xfrm flipV="1">
            <a:off x="1655413" y="2451104"/>
            <a:ext cx="5553648" cy="174969"/>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0" name="Connettore 1 179">
            <a:extLst>
              <a:ext uri="{FF2B5EF4-FFF2-40B4-BE49-F238E27FC236}">
                <a16:creationId xmlns:a16="http://schemas.microsoft.com/office/drawing/2014/main" id="{838657BE-D3A7-774D-98DC-25F90C85A1D7}"/>
              </a:ext>
            </a:extLst>
          </p:cNvPr>
          <p:cNvCxnSpPr>
            <a:cxnSpLocks/>
            <a:stCxn id="136" idx="3"/>
          </p:cNvCxnSpPr>
          <p:nvPr/>
        </p:nvCxnSpPr>
        <p:spPr>
          <a:xfrm flipV="1">
            <a:off x="1184353" y="2626073"/>
            <a:ext cx="6086453" cy="1252905"/>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1" name="Connettore 1 180">
            <a:extLst>
              <a:ext uri="{FF2B5EF4-FFF2-40B4-BE49-F238E27FC236}">
                <a16:creationId xmlns:a16="http://schemas.microsoft.com/office/drawing/2014/main" id="{DB8A80D3-68BD-954F-B30A-AA77047EADD0}"/>
              </a:ext>
            </a:extLst>
          </p:cNvPr>
          <p:cNvCxnSpPr>
            <a:cxnSpLocks/>
            <a:stCxn id="143" idx="3"/>
          </p:cNvCxnSpPr>
          <p:nvPr/>
        </p:nvCxnSpPr>
        <p:spPr>
          <a:xfrm flipV="1">
            <a:off x="1587714" y="2803915"/>
            <a:ext cx="5919145" cy="341885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2" name="Connettore 1 181">
            <a:extLst>
              <a:ext uri="{FF2B5EF4-FFF2-40B4-BE49-F238E27FC236}">
                <a16:creationId xmlns:a16="http://schemas.microsoft.com/office/drawing/2014/main" id="{AC78757F-816C-2C49-96D5-CFBF0D516259}"/>
              </a:ext>
            </a:extLst>
          </p:cNvPr>
          <p:cNvCxnSpPr>
            <a:cxnSpLocks/>
            <a:stCxn id="164" idx="3"/>
          </p:cNvCxnSpPr>
          <p:nvPr/>
        </p:nvCxnSpPr>
        <p:spPr>
          <a:xfrm flipV="1">
            <a:off x="2381032" y="2860246"/>
            <a:ext cx="5254026" cy="3832245"/>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3" name="Connettore 1 182">
            <a:extLst>
              <a:ext uri="{FF2B5EF4-FFF2-40B4-BE49-F238E27FC236}">
                <a16:creationId xmlns:a16="http://schemas.microsoft.com/office/drawing/2014/main" id="{B24F6312-2948-014B-B47C-BF637AFE0E52}"/>
              </a:ext>
            </a:extLst>
          </p:cNvPr>
          <p:cNvCxnSpPr>
            <a:cxnSpLocks/>
          </p:cNvCxnSpPr>
          <p:nvPr/>
        </p:nvCxnSpPr>
        <p:spPr>
          <a:xfrm flipV="1">
            <a:off x="3685914" y="2578503"/>
            <a:ext cx="3584892" cy="482512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4" name="Connettore 1 183">
            <a:extLst>
              <a:ext uri="{FF2B5EF4-FFF2-40B4-BE49-F238E27FC236}">
                <a16:creationId xmlns:a16="http://schemas.microsoft.com/office/drawing/2014/main" id="{90C0B828-E622-A64F-B6EC-3C0AD139A2B3}"/>
              </a:ext>
            </a:extLst>
          </p:cNvPr>
          <p:cNvCxnSpPr>
            <a:cxnSpLocks/>
            <a:stCxn id="150" idx="3"/>
          </p:cNvCxnSpPr>
          <p:nvPr/>
        </p:nvCxnSpPr>
        <p:spPr>
          <a:xfrm flipV="1">
            <a:off x="2790174" y="2578503"/>
            <a:ext cx="4435162" cy="4721748"/>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5" name="Connettore 1 184">
            <a:extLst>
              <a:ext uri="{FF2B5EF4-FFF2-40B4-BE49-F238E27FC236}">
                <a16:creationId xmlns:a16="http://schemas.microsoft.com/office/drawing/2014/main" id="{E6643356-450D-9A47-8775-8D8E3851D4E1}"/>
              </a:ext>
            </a:extLst>
          </p:cNvPr>
          <p:cNvCxnSpPr>
            <a:cxnSpLocks/>
            <a:stCxn id="157" idx="0"/>
          </p:cNvCxnSpPr>
          <p:nvPr/>
        </p:nvCxnSpPr>
        <p:spPr>
          <a:xfrm flipV="1">
            <a:off x="2585603" y="2730084"/>
            <a:ext cx="4791058" cy="5755765"/>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6" name="Connettore 1 185">
            <a:extLst>
              <a:ext uri="{FF2B5EF4-FFF2-40B4-BE49-F238E27FC236}">
                <a16:creationId xmlns:a16="http://schemas.microsoft.com/office/drawing/2014/main" id="{D16BC19A-100F-0845-B852-E574CFE10C0C}"/>
              </a:ext>
            </a:extLst>
          </p:cNvPr>
          <p:cNvCxnSpPr>
            <a:cxnSpLocks/>
          </p:cNvCxnSpPr>
          <p:nvPr/>
        </p:nvCxnSpPr>
        <p:spPr>
          <a:xfrm flipH="1" flipV="1">
            <a:off x="6861664" y="2087484"/>
            <a:ext cx="357429" cy="6153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8" name="Connettore 1 187">
            <a:extLst>
              <a:ext uri="{FF2B5EF4-FFF2-40B4-BE49-F238E27FC236}">
                <a16:creationId xmlns:a16="http://schemas.microsoft.com/office/drawing/2014/main" id="{0BD46BD3-436E-DA40-A69A-3AB6C45C2FC7}"/>
              </a:ext>
            </a:extLst>
          </p:cNvPr>
          <p:cNvCxnSpPr>
            <a:cxnSpLocks/>
            <a:stCxn id="45" idx="3"/>
          </p:cNvCxnSpPr>
          <p:nvPr/>
        </p:nvCxnSpPr>
        <p:spPr>
          <a:xfrm>
            <a:off x="6209391" y="2065350"/>
            <a:ext cx="1050584" cy="23825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1" name="Connettore 1 190">
            <a:extLst>
              <a:ext uri="{FF2B5EF4-FFF2-40B4-BE49-F238E27FC236}">
                <a16:creationId xmlns:a16="http://schemas.microsoft.com/office/drawing/2014/main" id="{34B4D2CC-3972-6549-8575-46FAC40BC070}"/>
              </a:ext>
            </a:extLst>
          </p:cNvPr>
          <p:cNvCxnSpPr>
            <a:cxnSpLocks/>
            <a:stCxn id="64" idx="3"/>
          </p:cNvCxnSpPr>
          <p:nvPr/>
        </p:nvCxnSpPr>
        <p:spPr>
          <a:xfrm>
            <a:off x="6945349" y="1172562"/>
            <a:ext cx="406428" cy="48212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4" name="Connettore 1 193">
            <a:extLst>
              <a:ext uri="{FF2B5EF4-FFF2-40B4-BE49-F238E27FC236}">
                <a16:creationId xmlns:a16="http://schemas.microsoft.com/office/drawing/2014/main" id="{CA61DE02-22B5-1E40-AD00-DE7449D3352F}"/>
              </a:ext>
            </a:extLst>
          </p:cNvPr>
          <p:cNvCxnSpPr>
            <a:cxnSpLocks/>
            <a:stCxn id="70" idx="0"/>
          </p:cNvCxnSpPr>
          <p:nvPr/>
        </p:nvCxnSpPr>
        <p:spPr>
          <a:xfrm flipH="1">
            <a:off x="7787057" y="719564"/>
            <a:ext cx="52572" cy="569029"/>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7" name="Connettore 1 186">
            <a:extLst>
              <a:ext uri="{FF2B5EF4-FFF2-40B4-BE49-F238E27FC236}">
                <a16:creationId xmlns:a16="http://schemas.microsoft.com/office/drawing/2014/main" id="{614ED925-5D02-064C-9962-525BE23501CD}"/>
              </a:ext>
            </a:extLst>
          </p:cNvPr>
          <p:cNvCxnSpPr>
            <a:cxnSpLocks/>
            <a:stCxn id="37" idx="0"/>
          </p:cNvCxnSpPr>
          <p:nvPr/>
        </p:nvCxnSpPr>
        <p:spPr>
          <a:xfrm flipV="1">
            <a:off x="5835265" y="2603505"/>
            <a:ext cx="1526196" cy="49890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9" name="Connettore 1 188">
            <a:extLst>
              <a:ext uri="{FF2B5EF4-FFF2-40B4-BE49-F238E27FC236}">
                <a16:creationId xmlns:a16="http://schemas.microsoft.com/office/drawing/2014/main" id="{8CFDABE7-E8F6-B74F-B31B-EE46419723A8}"/>
              </a:ext>
            </a:extLst>
          </p:cNvPr>
          <p:cNvCxnSpPr>
            <a:cxnSpLocks/>
            <a:stCxn id="19" idx="3"/>
          </p:cNvCxnSpPr>
          <p:nvPr/>
        </p:nvCxnSpPr>
        <p:spPr>
          <a:xfrm flipV="1">
            <a:off x="6808477" y="2603506"/>
            <a:ext cx="552984" cy="40987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0" name="Connettore 1 189">
            <a:extLst>
              <a:ext uri="{FF2B5EF4-FFF2-40B4-BE49-F238E27FC236}">
                <a16:creationId xmlns:a16="http://schemas.microsoft.com/office/drawing/2014/main" id="{0BAE8B98-4AF3-EF4E-A304-F992A2493A80}"/>
              </a:ext>
            </a:extLst>
          </p:cNvPr>
          <p:cNvCxnSpPr>
            <a:cxnSpLocks/>
            <a:stCxn id="57" idx="3"/>
          </p:cNvCxnSpPr>
          <p:nvPr/>
        </p:nvCxnSpPr>
        <p:spPr>
          <a:xfrm flipV="1">
            <a:off x="7429907" y="2812485"/>
            <a:ext cx="310321" cy="610033"/>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2" name="Connettore 1 191">
            <a:extLst>
              <a:ext uri="{FF2B5EF4-FFF2-40B4-BE49-F238E27FC236}">
                <a16:creationId xmlns:a16="http://schemas.microsoft.com/office/drawing/2014/main" id="{36C5E28B-E8AF-E04F-A8B9-AEEF791338D9}"/>
              </a:ext>
            </a:extLst>
          </p:cNvPr>
          <p:cNvCxnSpPr>
            <a:cxnSpLocks/>
            <a:stCxn id="81" idx="0"/>
          </p:cNvCxnSpPr>
          <p:nvPr/>
        </p:nvCxnSpPr>
        <p:spPr>
          <a:xfrm flipV="1">
            <a:off x="7703257" y="2964887"/>
            <a:ext cx="189371" cy="20795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3" name="Connettore 1 192">
            <a:extLst>
              <a:ext uri="{FF2B5EF4-FFF2-40B4-BE49-F238E27FC236}">
                <a16:creationId xmlns:a16="http://schemas.microsoft.com/office/drawing/2014/main" id="{C00B9259-E35D-2C44-8A21-71C7189451D7}"/>
              </a:ext>
            </a:extLst>
          </p:cNvPr>
          <p:cNvCxnSpPr>
            <a:cxnSpLocks/>
            <a:stCxn id="178" idx="0"/>
          </p:cNvCxnSpPr>
          <p:nvPr/>
        </p:nvCxnSpPr>
        <p:spPr>
          <a:xfrm flipH="1" flipV="1">
            <a:off x="8287427" y="2803915"/>
            <a:ext cx="310715" cy="22794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5" name="Connettore 1 194">
            <a:extLst>
              <a:ext uri="{FF2B5EF4-FFF2-40B4-BE49-F238E27FC236}">
                <a16:creationId xmlns:a16="http://schemas.microsoft.com/office/drawing/2014/main" id="{DD27B20E-12E9-8842-ACD0-1DFCD326B725}"/>
              </a:ext>
            </a:extLst>
          </p:cNvPr>
          <p:cNvCxnSpPr>
            <a:cxnSpLocks/>
            <a:stCxn id="88" idx="2"/>
          </p:cNvCxnSpPr>
          <p:nvPr/>
        </p:nvCxnSpPr>
        <p:spPr>
          <a:xfrm flipH="1">
            <a:off x="8882744" y="1122392"/>
            <a:ext cx="505234" cy="8240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6" name="Connettore 1 195">
            <a:extLst>
              <a:ext uri="{FF2B5EF4-FFF2-40B4-BE49-F238E27FC236}">
                <a16:creationId xmlns:a16="http://schemas.microsoft.com/office/drawing/2014/main" id="{7D792B58-EEA9-8E4D-ADEC-106C35FF4442}"/>
              </a:ext>
            </a:extLst>
          </p:cNvPr>
          <p:cNvCxnSpPr>
            <a:cxnSpLocks/>
            <a:stCxn id="114" idx="1"/>
          </p:cNvCxnSpPr>
          <p:nvPr/>
        </p:nvCxnSpPr>
        <p:spPr>
          <a:xfrm flipH="1" flipV="1">
            <a:off x="8750544" y="2155702"/>
            <a:ext cx="5541580" cy="55664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7" name="Connettore 1 196">
            <a:extLst>
              <a:ext uri="{FF2B5EF4-FFF2-40B4-BE49-F238E27FC236}">
                <a16:creationId xmlns:a16="http://schemas.microsoft.com/office/drawing/2014/main" id="{B3AFC6B2-5425-9345-BF2F-DC011EEDDB91}"/>
              </a:ext>
            </a:extLst>
          </p:cNvPr>
          <p:cNvCxnSpPr>
            <a:cxnSpLocks/>
            <a:stCxn id="121" idx="0"/>
          </p:cNvCxnSpPr>
          <p:nvPr/>
        </p:nvCxnSpPr>
        <p:spPr>
          <a:xfrm flipH="1" flipV="1">
            <a:off x="8598144" y="2564448"/>
            <a:ext cx="5542206" cy="114106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8" name="Connettore 1 197">
            <a:extLst>
              <a:ext uri="{FF2B5EF4-FFF2-40B4-BE49-F238E27FC236}">
                <a16:creationId xmlns:a16="http://schemas.microsoft.com/office/drawing/2014/main" id="{B5D1B7DE-3B97-A645-ACB1-A8F2ACE0FD19}"/>
              </a:ext>
            </a:extLst>
          </p:cNvPr>
          <p:cNvCxnSpPr>
            <a:cxnSpLocks/>
            <a:stCxn id="94" idx="0"/>
          </p:cNvCxnSpPr>
          <p:nvPr/>
        </p:nvCxnSpPr>
        <p:spPr>
          <a:xfrm flipH="1" flipV="1">
            <a:off x="8750545" y="2303602"/>
            <a:ext cx="6585858" cy="120304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01" name="Connettore 1 200">
            <a:extLst>
              <a:ext uri="{FF2B5EF4-FFF2-40B4-BE49-F238E27FC236}">
                <a16:creationId xmlns:a16="http://schemas.microsoft.com/office/drawing/2014/main" id="{B440D7B5-04F5-5D46-8FBE-8AD8E26F36CC}"/>
              </a:ext>
            </a:extLst>
          </p:cNvPr>
          <p:cNvCxnSpPr>
            <a:cxnSpLocks/>
            <a:stCxn id="101" idx="0"/>
          </p:cNvCxnSpPr>
          <p:nvPr/>
        </p:nvCxnSpPr>
        <p:spPr>
          <a:xfrm flipH="1" flipV="1">
            <a:off x="8477373" y="2712347"/>
            <a:ext cx="7756530" cy="553480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04" name="Connettore 1 203">
            <a:extLst>
              <a:ext uri="{FF2B5EF4-FFF2-40B4-BE49-F238E27FC236}">
                <a16:creationId xmlns:a16="http://schemas.microsoft.com/office/drawing/2014/main" id="{217DA0B1-EBC0-0F42-A7ED-D68E325D7636}"/>
              </a:ext>
            </a:extLst>
          </p:cNvPr>
          <p:cNvCxnSpPr>
            <a:cxnSpLocks/>
            <a:stCxn id="109" idx="0"/>
          </p:cNvCxnSpPr>
          <p:nvPr/>
        </p:nvCxnSpPr>
        <p:spPr>
          <a:xfrm flipH="1" flipV="1">
            <a:off x="8430544" y="2803916"/>
            <a:ext cx="5617554" cy="5550922"/>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07" name="Connettore 1 206">
            <a:extLst>
              <a:ext uri="{FF2B5EF4-FFF2-40B4-BE49-F238E27FC236}">
                <a16:creationId xmlns:a16="http://schemas.microsoft.com/office/drawing/2014/main" id="{5FB785BC-FC71-334C-BEC3-7353414AC7C6}"/>
              </a:ext>
            </a:extLst>
          </p:cNvPr>
          <p:cNvCxnSpPr>
            <a:cxnSpLocks/>
          </p:cNvCxnSpPr>
          <p:nvPr/>
        </p:nvCxnSpPr>
        <p:spPr>
          <a:xfrm flipV="1">
            <a:off x="7687376" y="2860247"/>
            <a:ext cx="432451" cy="5386900"/>
          </a:xfrm>
          <a:prstGeom prst="line">
            <a:avLst/>
          </a:prstGeom>
          <a:ln/>
        </p:spPr>
        <p:style>
          <a:lnRef idx="1">
            <a:schemeClr val="accent2"/>
          </a:lnRef>
          <a:fillRef idx="0">
            <a:schemeClr val="accent2"/>
          </a:fillRef>
          <a:effectRef idx="0">
            <a:schemeClr val="accent2"/>
          </a:effectRef>
          <a:fontRef idx="minor">
            <a:schemeClr val="tx1"/>
          </a:fontRef>
        </p:style>
      </p:cxnSp>
      <p:pic>
        <p:nvPicPr>
          <p:cNvPr id="20" name="Immagine 19">
            <a:extLst>
              <a:ext uri="{FF2B5EF4-FFF2-40B4-BE49-F238E27FC236}">
                <a16:creationId xmlns:a16="http://schemas.microsoft.com/office/drawing/2014/main" id="{75CC7F86-32AC-FB43-BBE3-89E18EACAF1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775417" y="675889"/>
            <a:ext cx="2608702" cy="2608702"/>
          </a:xfrm>
          <a:prstGeom prst="rect">
            <a:avLst/>
          </a:prstGeom>
        </p:spPr>
      </p:pic>
      <p:grpSp>
        <p:nvGrpSpPr>
          <p:cNvPr id="166" name="Gruppo 165">
            <a:extLst>
              <a:ext uri="{FF2B5EF4-FFF2-40B4-BE49-F238E27FC236}">
                <a16:creationId xmlns:a16="http://schemas.microsoft.com/office/drawing/2014/main" id="{93EB4D73-02F5-6F47-8995-48A9E0AEC7EC}"/>
              </a:ext>
            </a:extLst>
          </p:cNvPr>
          <p:cNvGrpSpPr>
            <a:grpSpLocks noChangeAspect="1"/>
          </p:cNvGrpSpPr>
          <p:nvPr/>
        </p:nvGrpSpPr>
        <p:grpSpPr>
          <a:xfrm>
            <a:off x="3003028" y="7109099"/>
            <a:ext cx="682886" cy="590325"/>
            <a:chOff x="11536221" y="2368250"/>
            <a:chExt cx="3725719" cy="3220719"/>
          </a:xfrm>
        </p:grpSpPr>
        <p:grpSp>
          <p:nvGrpSpPr>
            <p:cNvPr id="167" name="Gruppo 166">
              <a:extLst>
                <a:ext uri="{FF2B5EF4-FFF2-40B4-BE49-F238E27FC236}">
                  <a16:creationId xmlns:a16="http://schemas.microsoft.com/office/drawing/2014/main" id="{01753B81-CC4E-4347-BDCA-2DC8CFABC020}"/>
                </a:ext>
              </a:extLst>
            </p:cNvPr>
            <p:cNvGrpSpPr/>
            <p:nvPr/>
          </p:nvGrpSpPr>
          <p:grpSpPr>
            <a:xfrm>
              <a:off x="12572528" y="2368250"/>
              <a:ext cx="2689412" cy="2232212"/>
              <a:chOff x="12446502" y="2594614"/>
              <a:chExt cx="2689412" cy="2232212"/>
            </a:xfrm>
          </p:grpSpPr>
          <p:pic>
            <p:nvPicPr>
              <p:cNvPr id="171" name="Elemento grafico 170" descr="Banca">
                <a:extLst>
                  <a:ext uri="{FF2B5EF4-FFF2-40B4-BE49-F238E27FC236}">
                    <a16:creationId xmlns:a16="http://schemas.microsoft.com/office/drawing/2014/main" id="{B8E45DD8-4704-8942-B3D8-C311C9A716A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72" name="Elemento grafico 171" descr="Aprire">
                <a:extLst>
                  <a:ext uri="{FF2B5EF4-FFF2-40B4-BE49-F238E27FC236}">
                    <a16:creationId xmlns:a16="http://schemas.microsoft.com/office/drawing/2014/main" id="{ED0E9C00-FC33-FD4C-B486-F9A4B5F8EEB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68" name="Elemento grafico 167" descr="Libri">
              <a:extLst>
                <a:ext uri="{FF2B5EF4-FFF2-40B4-BE49-F238E27FC236}">
                  <a16:creationId xmlns:a16="http://schemas.microsoft.com/office/drawing/2014/main" id="{7D322BD3-DDFC-1140-AB1A-4530074A1B0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69" name="Elemento grafico 168" descr="Matita">
              <a:extLst>
                <a:ext uri="{FF2B5EF4-FFF2-40B4-BE49-F238E27FC236}">
                  <a16:creationId xmlns:a16="http://schemas.microsoft.com/office/drawing/2014/main" id="{B91B6FA5-1D51-E74D-B562-01B665895B2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70" name="Elemento grafico 169" descr="Utente">
              <a:extLst>
                <a:ext uri="{FF2B5EF4-FFF2-40B4-BE49-F238E27FC236}">
                  <a16:creationId xmlns:a16="http://schemas.microsoft.com/office/drawing/2014/main" id="{AB3F052C-E0A0-AC41-8EA5-081A063B86A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22" name="Gruppo 21">
            <a:extLst>
              <a:ext uri="{FF2B5EF4-FFF2-40B4-BE49-F238E27FC236}">
                <a16:creationId xmlns:a16="http://schemas.microsoft.com/office/drawing/2014/main" id="{E9DBBCB9-EA0A-2D45-9F36-3265100AAA18}"/>
              </a:ext>
            </a:extLst>
          </p:cNvPr>
          <p:cNvGrpSpPr>
            <a:grpSpLocks noChangeAspect="1"/>
          </p:cNvGrpSpPr>
          <p:nvPr/>
        </p:nvGrpSpPr>
        <p:grpSpPr>
          <a:xfrm>
            <a:off x="6125591" y="2808805"/>
            <a:ext cx="682886" cy="590325"/>
            <a:chOff x="11536221" y="2368250"/>
            <a:chExt cx="3725719" cy="3220719"/>
          </a:xfrm>
        </p:grpSpPr>
        <p:grpSp>
          <p:nvGrpSpPr>
            <p:cNvPr id="8" name="Gruppo 7">
              <a:extLst>
                <a:ext uri="{FF2B5EF4-FFF2-40B4-BE49-F238E27FC236}">
                  <a16:creationId xmlns:a16="http://schemas.microsoft.com/office/drawing/2014/main" id="{E276FDCE-4572-CE40-A38C-CA1E58C61263}"/>
                </a:ext>
              </a:extLst>
            </p:cNvPr>
            <p:cNvGrpSpPr/>
            <p:nvPr/>
          </p:nvGrpSpPr>
          <p:grpSpPr>
            <a:xfrm>
              <a:off x="12572528" y="2368250"/>
              <a:ext cx="2689412" cy="2232212"/>
              <a:chOff x="12446502" y="2594614"/>
              <a:chExt cx="2689412" cy="2232212"/>
            </a:xfrm>
          </p:grpSpPr>
          <p:pic>
            <p:nvPicPr>
              <p:cNvPr id="19" name="Elemento grafico 18" descr="Banca">
                <a:extLst>
                  <a:ext uri="{FF2B5EF4-FFF2-40B4-BE49-F238E27FC236}">
                    <a16:creationId xmlns:a16="http://schemas.microsoft.com/office/drawing/2014/main" id="{039185A8-E128-104D-8F28-BBC1DB0F73E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42" name="Elemento grafico 41" descr="Aprire">
                <a:extLst>
                  <a:ext uri="{FF2B5EF4-FFF2-40B4-BE49-F238E27FC236}">
                    <a16:creationId xmlns:a16="http://schemas.microsoft.com/office/drawing/2014/main" id="{67FA5128-EBA2-9440-9BC2-4206C269F12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2" name="Elemento grafico 11" descr="Libri">
              <a:extLst>
                <a:ext uri="{FF2B5EF4-FFF2-40B4-BE49-F238E27FC236}">
                  <a16:creationId xmlns:a16="http://schemas.microsoft.com/office/drawing/2014/main" id="{7AD5C364-CCDD-0C42-B604-6540531EF7F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4" name="Elemento grafico 13" descr="Matita">
              <a:extLst>
                <a:ext uri="{FF2B5EF4-FFF2-40B4-BE49-F238E27FC236}">
                  <a16:creationId xmlns:a16="http://schemas.microsoft.com/office/drawing/2014/main" id="{54429F51-6577-C947-B78E-D7751609E6E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8" name="Elemento grafico 17" descr="Utente">
              <a:extLst>
                <a:ext uri="{FF2B5EF4-FFF2-40B4-BE49-F238E27FC236}">
                  <a16:creationId xmlns:a16="http://schemas.microsoft.com/office/drawing/2014/main" id="{8D2C79AD-D9B7-B342-B6D4-14E29DEB993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68" name="Gruppo 67">
            <a:extLst>
              <a:ext uri="{FF2B5EF4-FFF2-40B4-BE49-F238E27FC236}">
                <a16:creationId xmlns:a16="http://schemas.microsoft.com/office/drawing/2014/main" id="{ECF2CC9B-9E87-D94F-83A6-EBC5A466C5E7}"/>
              </a:ext>
            </a:extLst>
          </p:cNvPr>
          <p:cNvGrpSpPr>
            <a:grpSpLocks noChangeAspect="1"/>
          </p:cNvGrpSpPr>
          <p:nvPr/>
        </p:nvGrpSpPr>
        <p:grpSpPr>
          <a:xfrm>
            <a:off x="7445114" y="337151"/>
            <a:ext cx="682886" cy="590325"/>
            <a:chOff x="11536221" y="2368250"/>
            <a:chExt cx="3725719" cy="3220719"/>
          </a:xfrm>
        </p:grpSpPr>
        <p:grpSp>
          <p:nvGrpSpPr>
            <p:cNvPr id="69" name="Gruppo 68">
              <a:extLst>
                <a:ext uri="{FF2B5EF4-FFF2-40B4-BE49-F238E27FC236}">
                  <a16:creationId xmlns:a16="http://schemas.microsoft.com/office/drawing/2014/main" id="{8C67398E-0E80-2747-BCCC-CB1B6D6590DC}"/>
                </a:ext>
              </a:extLst>
            </p:cNvPr>
            <p:cNvGrpSpPr/>
            <p:nvPr/>
          </p:nvGrpSpPr>
          <p:grpSpPr>
            <a:xfrm>
              <a:off x="12572528" y="2368250"/>
              <a:ext cx="2689412" cy="2232212"/>
              <a:chOff x="12446502" y="2594614"/>
              <a:chExt cx="2689412" cy="2232212"/>
            </a:xfrm>
          </p:grpSpPr>
          <p:pic>
            <p:nvPicPr>
              <p:cNvPr id="73" name="Elemento grafico 72" descr="Banca">
                <a:extLst>
                  <a:ext uri="{FF2B5EF4-FFF2-40B4-BE49-F238E27FC236}">
                    <a16:creationId xmlns:a16="http://schemas.microsoft.com/office/drawing/2014/main" id="{7CB0FA06-7B57-0342-A37B-7C07DA6170C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74" name="Elemento grafico 73" descr="Aprire">
                <a:extLst>
                  <a:ext uri="{FF2B5EF4-FFF2-40B4-BE49-F238E27FC236}">
                    <a16:creationId xmlns:a16="http://schemas.microsoft.com/office/drawing/2014/main" id="{CCCE233C-3E7C-6145-8F0F-F81A8A7732A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70" name="Elemento grafico 69" descr="Libri">
              <a:extLst>
                <a:ext uri="{FF2B5EF4-FFF2-40B4-BE49-F238E27FC236}">
                  <a16:creationId xmlns:a16="http://schemas.microsoft.com/office/drawing/2014/main" id="{56C3FDEE-93E5-5844-8C10-791BFB5C312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71" name="Elemento grafico 70" descr="Matita">
              <a:extLst>
                <a:ext uri="{FF2B5EF4-FFF2-40B4-BE49-F238E27FC236}">
                  <a16:creationId xmlns:a16="http://schemas.microsoft.com/office/drawing/2014/main" id="{520ED07D-BB6D-904F-85E7-CF449F5BC8D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72" name="Elemento grafico 71" descr="Utente">
              <a:extLst>
                <a:ext uri="{FF2B5EF4-FFF2-40B4-BE49-F238E27FC236}">
                  <a16:creationId xmlns:a16="http://schemas.microsoft.com/office/drawing/2014/main" id="{239AD6F5-CAAB-954F-809A-9ED1240C420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47" name="Gruppo 46">
            <a:extLst>
              <a:ext uri="{FF2B5EF4-FFF2-40B4-BE49-F238E27FC236}">
                <a16:creationId xmlns:a16="http://schemas.microsoft.com/office/drawing/2014/main" id="{283E2ACC-3FB0-1C42-A3BA-0DF1E7C645BD}"/>
              </a:ext>
            </a:extLst>
          </p:cNvPr>
          <p:cNvGrpSpPr>
            <a:grpSpLocks noChangeAspect="1"/>
          </p:cNvGrpSpPr>
          <p:nvPr/>
        </p:nvGrpSpPr>
        <p:grpSpPr>
          <a:xfrm>
            <a:off x="6324208" y="1861176"/>
            <a:ext cx="682886" cy="590325"/>
            <a:chOff x="11536221" y="2368250"/>
            <a:chExt cx="3725719" cy="3220719"/>
          </a:xfrm>
        </p:grpSpPr>
        <p:grpSp>
          <p:nvGrpSpPr>
            <p:cNvPr id="52" name="Gruppo 51">
              <a:extLst>
                <a:ext uri="{FF2B5EF4-FFF2-40B4-BE49-F238E27FC236}">
                  <a16:creationId xmlns:a16="http://schemas.microsoft.com/office/drawing/2014/main" id="{7499A0E1-716D-C747-BFA6-D47CEF0216B5}"/>
                </a:ext>
              </a:extLst>
            </p:cNvPr>
            <p:cNvGrpSpPr/>
            <p:nvPr/>
          </p:nvGrpSpPr>
          <p:grpSpPr>
            <a:xfrm>
              <a:off x="12572528" y="2368250"/>
              <a:ext cx="2689412" cy="2232212"/>
              <a:chOff x="12446502" y="2594614"/>
              <a:chExt cx="2689412" cy="2232212"/>
            </a:xfrm>
          </p:grpSpPr>
          <p:pic>
            <p:nvPicPr>
              <p:cNvPr id="66" name="Elemento grafico 65" descr="Banca">
                <a:extLst>
                  <a:ext uri="{FF2B5EF4-FFF2-40B4-BE49-F238E27FC236}">
                    <a16:creationId xmlns:a16="http://schemas.microsoft.com/office/drawing/2014/main" id="{7DD27B96-643D-A44F-9760-35945973694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67" name="Elemento grafico 66" descr="Aprire">
                <a:extLst>
                  <a:ext uri="{FF2B5EF4-FFF2-40B4-BE49-F238E27FC236}">
                    <a16:creationId xmlns:a16="http://schemas.microsoft.com/office/drawing/2014/main" id="{DFFAC316-C356-654D-ABF0-1B2AA97DE36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53" name="Elemento grafico 52" descr="Libri">
              <a:extLst>
                <a:ext uri="{FF2B5EF4-FFF2-40B4-BE49-F238E27FC236}">
                  <a16:creationId xmlns:a16="http://schemas.microsoft.com/office/drawing/2014/main" id="{44243AD3-8F77-AB47-8CDF-EAE6B4BAB87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55" name="Elemento grafico 54" descr="Matita">
              <a:extLst>
                <a:ext uri="{FF2B5EF4-FFF2-40B4-BE49-F238E27FC236}">
                  <a16:creationId xmlns:a16="http://schemas.microsoft.com/office/drawing/2014/main" id="{41E573FC-71A8-194E-8222-A50E097C54F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56" name="Elemento grafico 55" descr="Utente">
              <a:extLst>
                <a:ext uri="{FF2B5EF4-FFF2-40B4-BE49-F238E27FC236}">
                  <a16:creationId xmlns:a16="http://schemas.microsoft.com/office/drawing/2014/main" id="{7DCC2260-9309-C04E-A980-FBE0498EC84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sp>
        <p:nvSpPr>
          <p:cNvPr id="211" name="Rettangolo con angoli arrotondati 210">
            <a:extLst>
              <a:ext uri="{FF2B5EF4-FFF2-40B4-BE49-F238E27FC236}">
                <a16:creationId xmlns:a16="http://schemas.microsoft.com/office/drawing/2014/main" id="{CEDEAC84-C87F-CE47-94B3-AD0C9921211B}"/>
              </a:ext>
            </a:extLst>
          </p:cNvPr>
          <p:cNvSpPr/>
          <p:nvPr/>
        </p:nvSpPr>
        <p:spPr>
          <a:xfrm>
            <a:off x="8052483" y="4870904"/>
            <a:ext cx="8060650" cy="2465554"/>
          </a:xfrm>
          <a:prstGeom prst="roundRect">
            <a:avLst>
              <a:gd name="adj" fmla="val 27898"/>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0" i="0" u="none" strike="noStrike" kern="0" cap="none" spc="0" normalizeH="0" baseline="0" noProof="0" dirty="0">
                <a:ln>
                  <a:noFill/>
                </a:ln>
                <a:solidFill>
                  <a:srgbClr val="FFFFFF"/>
                </a:solidFill>
                <a:effectLst/>
                <a:uLnTx/>
                <a:uFillTx/>
                <a:latin typeface="Helvetica Light"/>
                <a:sym typeface="Helvetica Light"/>
              </a:rPr>
              <a:t>Raccogliendo i dati da 78.000 fonti nel mondo, costruisce un </a:t>
            </a:r>
            <a:r>
              <a:rPr kumimoji="0" lang="it-IT" sz="3200" b="1" i="0" u="none" strike="noStrike" kern="0" cap="none" spc="0" normalizeH="0" baseline="0" noProof="0" dirty="0">
                <a:ln>
                  <a:noFill/>
                </a:ln>
                <a:solidFill>
                  <a:srgbClr val="FFFFFF"/>
                </a:solidFill>
                <a:effectLst/>
                <a:uLnTx/>
                <a:uFillTx/>
                <a:latin typeface="Helvetica Light"/>
                <a:sym typeface="Helvetica Light"/>
              </a:rPr>
              <a:t>grafo</a:t>
            </a:r>
            <a:r>
              <a:rPr kumimoji="0" lang="it-IT" sz="3200" b="0" i="0" u="none" strike="noStrike" kern="0" cap="none" spc="0" normalizeH="0" baseline="0" noProof="0" dirty="0">
                <a:ln>
                  <a:noFill/>
                </a:ln>
                <a:solidFill>
                  <a:srgbClr val="FFFFFF"/>
                </a:solidFill>
                <a:effectLst/>
                <a:uLnTx/>
                <a:uFillTx/>
                <a:latin typeface="Helvetica Light"/>
                <a:sym typeface="Helvetica Light"/>
              </a:rPr>
              <a:t> che collega i risultati della ricerca a progetti, istituzioni, enti finanziatori, …</a:t>
            </a:r>
            <a:endParaRPr kumimoji="0" lang="it-IT" sz="3200" b="0" i="0" u="none" strike="noStrike" kern="0" cap="none" spc="0" normalizeH="0" baseline="0" noProof="0" dirty="0">
              <a:ln>
                <a:noFill/>
              </a:ln>
              <a:solidFill>
                <a:srgbClr val="FFFFFF"/>
              </a:solidFill>
              <a:effectLst/>
              <a:uLnTx/>
              <a:uFillTx/>
              <a:latin typeface="Helvetica Light"/>
              <a:ea typeface="+mn-ea"/>
              <a:cs typeface="+mn-cs"/>
              <a:sym typeface="Helvetica Light"/>
            </a:endParaRPr>
          </a:p>
        </p:txBody>
      </p:sp>
    </p:spTree>
    <p:extLst>
      <p:ext uri="{BB962C8B-B14F-4D97-AF65-F5344CB8AC3E}">
        <p14:creationId xmlns:p14="http://schemas.microsoft.com/office/powerpoint/2010/main" val="732777222"/>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6B26BA4-1F92-B84F-AADA-80784412DEC6}"/>
              </a:ext>
            </a:extLst>
          </p:cNvPr>
          <p:cNvSpPr>
            <a:spLocks noGrp="1"/>
          </p:cNvSpPr>
          <p:nvPr>
            <p:ph type="body" sz="quarter" idx="10"/>
          </p:nvPr>
        </p:nvSpPr>
        <p:spPr>
          <a:xfrm>
            <a:off x="541867" y="2146852"/>
            <a:ext cx="14986000" cy="6336748"/>
          </a:xfrm>
        </p:spPr>
        <p:txBody>
          <a:bodyPr>
            <a:normAutofit fontScale="92500" lnSpcReduction="20000"/>
          </a:bodyPr>
          <a:lstStyle/>
          <a:p>
            <a:r>
              <a:rPr lang="it-IT" dirty="0"/>
              <a:t>Content Providers </a:t>
            </a:r>
            <a:r>
              <a:rPr lang="it-IT" spc="0" dirty="0">
                <a:ln w="0"/>
                <a:solidFill>
                  <a:schemeClr val="accent1"/>
                </a:solidFill>
                <a:effectLst>
                  <a:outerShdw blurRad="38100" dist="25400" dir="5400000" algn="ctr" rotWithShape="0">
                    <a:srgbClr val="6E747A">
                      <a:alpha val="43000"/>
                    </a:srgbClr>
                  </a:outerShdw>
                </a:effectLst>
              </a:rPr>
              <a:t>78,175</a:t>
            </a:r>
          </a:p>
          <a:p>
            <a:r>
              <a:rPr lang="it-IT" dirty="0"/>
              <a:t>Publications </a:t>
            </a:r>
            <a:r>
              <a:rPr lang="it-IT" spc="0" dirty="0">
                <a:ln w="0"/>
                <a:solidFill>
                  <a:schemeClr val="accent1"/>
                </a:solidFill>
                <a:effectLst>
                  <a:outerShdw blurRad="38100" dist="25400" dir="5400000" algn="ctr" rotWithShape="0">
                    <a:srgbClr val="6E747A">
                      <a:alpha val="43000"/>
                    </a:srgbClr>
                  </a:outerShdw>
                </a:effectLst>
              </a:rPr>
              <a:t>124,319,274</a:t>
            </a:r>
          </a:p>
          <a:p>
            <a:r>
              <a:rPr lang="it-IT" dirty="0" err="1"/>
              <a:t>Projects</a:t>
            </a:r>
            <a:r>
              <a:rPr lang="it-IT" dirty="0"/>
              <a:t> </a:t>
            </a:r>
            <a:r>
              <a:rPr lang="it-IT" spc="0" dirty="0">
                <a:ln w="0"/>
                <a:solidFill>
                  <a:schemeClr val="accent1"/>
                </a:solidFill>
                <a:effectLst>
                  <a:outerShdw blurRad="38100" dist="25400" dir="5400000" algn="ctr" rotWithShape="0">
                    <a:srgbClr val="6E747A">
                      <a:alpha val="43000"/>
                    </a:srgbClr>
                  </a:outerShdw>
                </a:effectLst>
              </a:rPr>
              <a:t>2,841,846</a:t>
            </a:r>
          </a:p>
          <a:p>
            <a:r>
              <a:rPr lang="it-IT" dirty="0" err="1"/>
              <a:t>Datasets</a:t>
            </a:r>
            <a:r>
              <a:rPr lang="it-IT" dirty="0"/>
              <a:t> </a:t>
            </a:r>
            <a:r>
              <a:rPr lang="it-IT" spc="0" dirty="0">
                <a:ln w="0"/>
                <a:solidFill>
                  <a:schemeClr val="accent1"/>
                </a:solidFill>
                <a:effectLst>
                  <a:outerShdw blurRad="38100" dist="25400" dir="5400000" algn="ctr" rotWithShape="0">
                    <a:srgbClr val="6E747A">
                      <a:alpha val="43000"/>
                    </a:srgbClr>
                  </a:outerShdw>
                </a:effectLst>
              </a:rPr>
              <a:t>14,059,065</a:t>
            </a:r>
          </a:p>
          <a:p>
            <a:r>
              <a:rPr lang="it-IT" dirty="0"/>
              <a:t>Software </a:t>
            </a:r>
            <a:r>
              <a:rPr lang="it-IT" spc="0" dirty="0">
                <a:ln w="0"/>
                <a:solidFill>
                  <a:schemeClr val="accent1"/>
                </a:solidFill>
                <a:effectLst>
                  <a:outerShdw blurRad="38100" dist="25400" dir="5400000" algn="ctr" rotWithShape="0">
                    <a:srgbClr val="6E747A">
                      <a:alpha val="43000"/>
                    </a:srgbClr>
                  </a:outerShdw>
                </a:effectLst>
              </a:rPr>
              <a:t>209,935</a:t>
            </a:r>
          </a:p>
          <a:p>
            <a:r>
              <a:rPr lang="it-IT" dirty="0" err="1"/>
              <a:t>Funders</a:t>
            </a:r>
            <a:r>
              <a:rPr lang="it-IT" dirty="0"/>
              <a:t> </a:t>
            </a:r>
            <a:r>
              <a:rPr lang="it-IT" spc="0" dirty="0">
                <a:ln w="0"/>
                <a:solidFill>
                  <a:schemeClr val="accent1"/>
                </a:solidFill>
                <a:effectLst>
                  <a:outerShdw blurRad="38100" dist="25400" dir="5400000" algn="ctr" rotWithShape="0">
                    <a:srgbClr val="6E747A">
                      <a:alpha val="43000"/>
                    </a:srgbClr>
                  </a:outerShdw>
                </a:effectLst>
              </a:rPr>
              <a:t>23</a:t>
            </a:r>
          </a:p>
        </p:txBody>
      </p:sp>
      <p:pic>
        <p:nvPicPr>
          <p:cNvPr id="3" name="Immagine 2">
            <a:extLst>
              <a:ext uri="{FF2B5EF4-FFF2-40B4-BE49-F238E27FC236}">
                <a16:creationId xmlns:a16="http://schemas.microsoft.com/office/drawing/2014/main" id="{57BED596-8F3C-0A49-9609-4F1541BDE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867" y="139175"/>
            <a:ext cx="2608702" cy="2608702"/>
          </a:xfrm>
          <a:prstGeom prst="rect">
            <a:avLst/>
          </a:prstGeom>
        </p:spPr>
      </p:pic>
    </p:spTree>
    <p:extLst>
      <p:ext uri="{BB962C8B-B14F-4D97-AF65-F5344CB8AC3E}">
        <p14:creationId xmlns:p14="http://schemas.microsoft.com/office/powerpoint/2010/main" val="2688189358"/>
      </p:ext>
    </p:extLst>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5D79792-813B-D54C-9B4C-C3E62C99B915}"/>
              </a:ext>
            </a:extLst>
          </p:cNvPr>
          <p:cNvSpPr>
            <a:spLocks noGrp="1"/>
          </p:cNvSpPr>
          <p:nvPr>
            <p:ph type="body" sz="quarter" idx="10"/>
          </p:nvPr>
        </p:nvSpPr>
        <p:spPr/>
        <p:txBody>
          <a:bodyPr/>
          <a:lstStyle/>
          <a:p>
            <a:r>
              <a:rPr lang="it-IT" dirty="0"/>
              <a:t>Visione del Grafo su diverse prospettive</a:t>
            </a:r>
          </a:p>
        </p:txBody>
      </p:sp>
      <p:sp>
        <p:nvSpPr>
          <p:cNvPr id="3" name="Segnaposto piè di pagina 2">
            <a:extLst>
              <a:ext uri="{FF2B5EF4-FFF2-40B4-BE49-F238E27FC236}">
                <a16:creationId xmlns:a16="http://schemas.microsoft.com/office/drawing/2014/main" id="{00D637D8-05B4-9645-B4C5-A13EDB839CA4}"/>
              </a:ext>
            </a:extLst>
          </p:cNvPr>
          <p:cNvSpPr>
            <a:spLocks noGrp="1"/>
          </p:cNvSpPr>
          <p:nvPr>
            <p:ph type="ftr" sz="quarter" idx="18"/>
          </p:nvPr>
        </p:nvSpPr>
        <p:spPr/>
        <p:txBody>
          <a:bodyPr/>
          <a:lstStyle/>
          <a:p>
            <a:pPr marL="0" marR="0" lvl="0" indent="0" algn="r" defTabSz="547687"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D5D5D5">
                    <a:lumMod val="50000"/>
                  </a:srgbClr>
                </a:solidFill>
                <a:effectLst/>
                <a:uLnTx/>
                <a:uFillTx/>
                <a:latin typeface="Helvetica" charset="0"/>
                <a:sym typeface="Helvetica Light"/>
              </a:rPr>
              <a:t>OpenAIRE @ EOSC | RDA  | Berlin | 23rd March 2018</a:t>
            </a:r>
          </a:p>
        </p:txBody>
      </p:sp>
      <p:sp>
        <p:nvSpPr>
          <p:cNvPr id="5" name="Segnaposto testo 4">
            <a:extLst>
              <a:ext uri="{FF2B5EF4-FFF2-40B4-BE49-F238E27FC236}">
                <a16:creationId xmlns:a16="http://schemas.microsoft.com/office/drawing/2014/main" id="{C3094EE7-7148-714A-9962-526F34019139}"/>
              </a:ext>
            </a:extLst>
          </p:cNvPr>
          <p:cNvSpPr>
            <a:spLocks noGrp="1"/>
          </p:cNvSpPr>
          <p:nvPr>
            <p:ph type="body" sz="quarter" idx="28"/>
          </p:nvPr>
        </p:nvSpPr>
        <p:spPr/>
        <p:txBody>
          <a:bodyPr/>
          <a:lstStyle/>
          <a:p>
            <a:r>
              <a:rPr lang="it-IT" dirty="0"/>
              <a:t>Istituzione</a:t>
            </a:r>
          </a:p>
        </p:txBody>
      </p:sp>
      <p:sp>
        <p:nvSpPr>
          <p:cNvPr id="7" name="Segnaposto testo 6">
            <a:extLst>
              <a:ext uri="{FF2B5EF4-FFF2-40B4-BE49-F238E27FC236}">
                <a16:creationId xmlns:a16="http://schemas.microsoft.com/office/drawing/2014/main" id="{5AE55AE4-F4BC-1647-A6F4-65BA1F732DE1}"/>
              </a:ext>
            </a:extLst>
          </p:cNvPr>
          <p:cNvSpPr>
            <a:spLocks noGrp="1"/>
          </p:cNvSpPr>
          <p:nvPr>
            <p:ph type="body" sz="quarter" idx="30"/>
          </p:nvPr>
        </p:nvSpPr>
        <p:spPr/>
        <p:txBody>
          <a:bodyPr/>
          <a:lstStyle/>
          <a:p>
            <a:r>
              <a:rPr lang="it-IT" dirty="0" err="1"/>
              <a:t>Repository</a:t>
            </a:r>
            <a:endParaRPr lang="it-IT" dirty="0"/>
          </a:p>
        </p:txBody>
      </p:sp>
      <p:sp>
        <p:nvSpPr>
          <p:cNvPr id="11" name="Segnaposto testo 10">
            <a:extLst>
              <a:ext uri="{FF2B5EF4-FFF2-40B4-BE49-F238E27FC236}">
                <a16:creationId xmlns:a16="http://schemas.microsoft.com/office/drawing/2014/main" id="{1F582E58-911C-5240-8111-0193D1B0A045}"/>
              </a:ext>
            </a:extLst>
          </p:cNvPr>
          <p:cNvSpPr>
            <a:spLocks noGrp="1"/>
          </p:cNvSpPr>
          <p:nvPr>
            <p:ph type="body" sz="quarter" idx="34"/>
          </p:nvPr>
        </p:nvSpPr>
        <p:spPr/>
        <p:txBody>
          <a:bodyPr/>
          <a:lstStyle/>
          <a:p>
            <a:r>
              <a:rPr lang="it-IT" dirty="0"/>
              <a:t>Progetto</a:t>
            </a:r>
          </a:p>
        </p:txBody>
      </p:sp>
      <p:sp>
        <p:nvSpPr>
          <p:cNvPr id="13" name="Segnaposto testo 12">
            <a:extLst>
              <a:ext uri="{FF2B5EF4-FFF2-40B4-BE49-F238E27FC236}">
                <a16:creationId xmlns:a16="http://schemas.microsoft.com/office/drawing/2014/main" id="{39997FE4-ED39-DB4C-AD90-8F6DF1C06607}"/>
              </a:ext>
            </a:extLst>
          </p:cNvPr>
          <p:cNvSpPr>
            <a:spLocks noGrp="1"/>
          </p:cNvSpPr>
          <p:nvPr>
            <p:ph type="body" sz="quarter" idx="36"/>
          </p:nvPr>
        </p:nvSpPr>
        <p:spPr/>
        <p:txBody>
          <a:bodyPr/>
          <a:lstStyle/>
          <a:p>
            <a:r>
              <a:rPr lang="it-IT" dirty="0"/>
              <a:t>Prodotto</a:t>
            </a:r>
          </a:p>
        </p:txBody>
      </p:sp>
      <p:pic>
        <p:nvPicPr>
          <p:cNvPr id="16" name="Immagine 15">
            <a:extLst>
              <a:ext uri="{FF2B5EF4-FFF2-40B4-BE49-F238E27FC236}">
                <a16:creationId xmlns:a16="http://schemas.microsoft.com/office/drawing/2014/main" id="{DED61135-8F0B-0F47-84D3-08C7A6BB8F01}"/>
              </a:ext>
            </a:extLst>
          </p:cNvPr>
          <p:cNvPicPr>
            <a:picLocks noChangeAspect="1"/>
          </p:cNvPicPr>
          <p:nvPr/>
        </p:nvPicPr>
        <p:blipFill rotWithShape="1">
          <a:blip r:embed="rId2">
            <a:extLst>
              <a:ext uri="{28A0092B-C50C-407E-A947-70E740481C1C}">
                <a14:useLocalDpi xmlns:a14="http://schemas.microsoft.com/office/drawing/2010/main" val="0"/>
              </a:ext>
            </a:extLst>
          </a:blip>
          <a:srcRect l="7474" t="5575" r="43765" b="57140"/>
          <a:stretch/>
        </p:blipFill>
        <p:spPr>
          <a:xfrm>
            <a:off x="2385391" y="2506966"/>
            <a:ext cx="4512366" cy="2333789"/>
          </a:xfrm>
          <a:prstGeom prst="rect">
            <a:avLst/>
          </a:prstGeom>
          <a:effectLst>
            <a:outerShdw blurRad="50800" dist="38100" dir="2700000" algn="tl" rotWithShape="0">
              <a:prstClr val="black">
                <a:alpha val="40000"/>
              </a:prstClr>
            </a:outerShdw>
          </a:effectLst>
        </p:spPr>
      </p:pic>
      <p:pic>
        <p:nvPicPr>
          <p:cNvPr id="17" name="Immagine 16">
            <a:extLst>
              <a:ext uri="{FF2B5EF4-FFF2-40B4-BE49-F238E27FC236}">
                <a16:creationId xmlns:a16="http://schemas.microsoft.com/office/drawing/2014/main" id="{088460EE-22FC-FC44-B4B2-28053AF2E606}"/>
              </a:ext>
            </a:extLst>
          </p:cNvPr>
          <p:cNvPicPr>
            <a:picLocks noChangeAspect="1"/>
          </p:cNvPicPr>
          <p:nvPr/>
        </p:nvPicPr>
        <p:blipFill rotWithShape="1">
          <a:blip r:embed="rId3">
            <a:extLst>
              <a:ext uri="{28A0092B-C50C-407E-A947-70E740481C1C}">
                <a14:useLocalDpi xmlns:a14="http://schemas.microsoft.com/office/drawing/2010/main" val="0"/>
              </a:ext>
            </a:extLst>
          </a:blip>
          <a:srcRect l="8130" t="4363" r="44456" b="55955"/>
          <a:stretch/>
        </p:blipFill>
        <p:spPr>
          <a:xfrm>
            <a:off x="256832" y="5792132"/>
            <a:ext cx="4384742" cy="3132035"/>
          </a:xfrm>
          <a:prstGeom prst="rect">
            <a:avLst/>
          </a:prstGeom>
          <a:effectLst>
            <a:outerShdw blurRad="50800" dist="38100" dir="2700000" algn="tl" rotWithShape="0">
              <a:prstClr val="black">
                <a:alpha val="40000"/>
              </a:prstClr>
            </a:outerShdw>
          </a:effectLst>
        </p:spPr>
      </p:pic>
      <p:pic>
        <p:nvPicPr>
          <p:cNvPr id="18" name="Immagine 17">
            <a:extLst>
              <a:ext uri="{FF2B5EF4-FFF2-40B4-BE49-F238E27FC236}">
                <a16:creationId xmlns:a16="http://schemas.microsoft.com/office/drawing/2014/main" id="{1CB76324-C681-E34B-9419-36BF57E8B0D8}"/>
              </a:ext>
            </a:extLst>
          </p:cNvPr>
          <p:cNvPicPr>
            <a:picLocks noChangeAspect="1"/>
          </p:cNvPicPr>
          <p:nvPr/>
        </p:nvPicPr>
        <p:blipFill rotWithShape="1">
          <a:blip r:embed="rId3">
            <a:extLst>
              <a:ext uri="{28A0092B-C50C-407E-A947-70E740481C1C}">
                <a14:useLocalDpi xmlns:a14="http://schemas.microsoft.com/office/drawing/2010/main" val="0"/>
              </a:ext>
            </a:extLst>
          </a:blip>
          <a:srcRect l="8130" t="42957" r="44456" b="34224"/>
          <a:stretch/>
        </p:blipFill>
        <p:spPr>
          <a:xfrm>
            <a:off x="4143781" y="6041312"/>
            <a:ext cx="3992111" cy="1639757"/>
          </a:xfrm>
          <a:prstGeom prst="rect">
            <a:avLst/>
          </a:prstGeom>
          <a:effectLst>
            <a:outerShdw blurRad="50800" dist="38100" dir="2700000" algn="tl" rotWithShape="0">
              <a:prstClr val="black">
                <a:alpha val="40000"/>
              </a:prstClr>
            </a:outerShdw>
          </a:effectLst>
        </p:spPr>
      </p:pic>
      <p:pic>
        <p:nvPicPr>
          <p:cNvPr id="19" name="Immagine 18">
            <a:extLst>
              <a:ext uri="{FF2B5EF4-FFF2-40B4-BE49-F238E27FC236}">
                <a16:creationId xmlns:a16="http://schemas.microsoft.com/office/drawing/2014/main" id="{9B9BA3D7-A113-8743-ABBC-967F1F1FA580}"/>
              </a:ext>
            </a:extLst>
          </p:cNvPr>
          <p:cNvPicPr>
            <a:picLocks noChangeAspect="1"/>
          </p:cNvPicPr>
          <p:nvPr/>
        </p:nvPicPr>
        <p:blipFill rotWithShape="1">
          <a:blip r:embed="rId4">
            <a:extLst>
              <a:ext uri="{28A0092B-C50C-407E-A947-70E740481C1C}">
                <a14:useLocalDpi xmlns:a14="http://schemas.microsoft.com/office/drawing/2010/main" val="0"/>
              </a:ext>
            </a:extLst>
          </a:blip>
          <a:srcRect l="7462" t="4262" r="43358" b="67586"/>
          <a:stretch/>
        </p:blipFill>
        <p:spPr>
          <a:xfrm>
            <a:off x="8128000" y="2626291"/>
            <a:ext cx="4512366" cy="2046622"/>
          </a:xfrm>
          <a:prstGeom prst="rect">
            <a:avLst/>
          </a:prstGeom>
          <a:effectLst>
            <a:outerShdw blurRad="50800" dist="38100" dir="2700000" algn="tl" rotWithShape="0">
              <a:prstClr val="black">
                <a:alpha val="40000"/>
              </a:prstClr>
            </a:outerShdw>
          </a:effectLst>
        </p:spPr>
      </p:pic>
      <p:pic>
        <p:nvPicPr>
          <p:cNvPr id="20" name="Immagine 19">
            <a:extLst>
              <a:ext uri="{FF2B5EF4-FFF2-40B4-BE49-F238E27FC236}">
                <a16:creationId xmlns:a16="http://schemas.microsoft.com/office/drawing/2014/main" id="{A2D3C6CD-AD8B-7F46-A8B9-1ABFB5AFE9CD}"/>
              </a:ext>
            </a:extLst>
          </p:cNvPr>
          <p:cNvPicPr>
            <a:picLocks noChangeAspect="1"/>
          </p:cNvPicPr>
          <p:nvPr/>
        </p:nvPicPr>
        <p:blipFill rotWithShape="1">
          <a:blip r:embed="rId4">
            <a:extLst>
              <a:ext uri="{28A0092B-C50C-407E-A947-70E740481C1C}">
                <a14:useLocalDpi xmlns:a14="http://schemas.microsoft.com/office/drawing/2010/main" val="0"/>
              </a:ext>
            </a:extLst>
          </a:blip>
          <a:srcRect l="12446" t="33569" r="43358" b="37125"/>
          <a:stretch/>
        </p:blipFill>
        <p:spPr>
          <a:xfrm>
            <a:off x="12722088" y="2743005"/>
            <a:ext cx="3198134" cy="1680314"/>
          </a:xfrm>
          <a:prstGeom prst="rect">
            <a:avLst/>
          </a:prstGeom>
          <a:effectLst>
            <a:outerShdw blurRad="50800" dist="38100" dir="2700000" algn="tl" rotWithShape="0">
              <a:prstClr val="black">
                <a:alpha val="40000"/>
              </a:prstClr>
            </a:outerShdw>
          </a:effectLst>
        </p:spPr>
      </p:pic>
      <p:pic>
        <p:nvPicPr>
          <p:cNvPr id="22" name="Immagine 21">
            <a:extLst>
              <a:ext uri="{FF2B5EF4-FFF2-40B4-BE49-F238E27FC236}">
                <a16:creationId xmlns:a16="http://schemas.microsoft.com/office/drawing/2014/main" id="{F1AC6577-B28D-AD48-AC3B-8ADEAE192DC0}"/>
              </a:ext>
            </a:extLst>
          </p:cNvPr>
          <p:cNvPicPr>
            <a:picLocks noChangeAspect="1"/>
          </p:cNvPicPr>
          <p:nvPr/>
        </p:nvPicPr>
        <p:blipFill rotWithShape="1">
          <a:blip r:embed="rId5">
            <a:extLst>
              <a:ext uri="{28A0092B-C50C-407E-A947-70E740481C1C}">
                <a14:useLocalDpi xmlns:a14="http://schemas.microsoft.com/office/drawing/2010/main" val="0"/>
              </a:ext>
            </a:extLst>
          </a:blip>
          <a:srcRect l="7349" t="3024" b="25882"/>
          <a:stretch/>
        </p:blipFill>
        <p:spPr>
          <a:xfrm>
            <a:off x="8427860" y="5657298"/>
            <a:ext cx="7189962" cy="6164630"/>
          </a:xfrm>
          <a:prstGeom prst="rect">
            <a:avLst/>
          </a:prstGeom>
        </p:spPr>
      </p:pic>
    </p:spTree>
    <p:extLst>
      <p:ext uri="{BB962C8B-B14F-4D97-AF65-F5344CB8AC3E}">
        <p14:creationId xmlns:p14="http://schemas.microsoft.com/office/powerpoint/2010/main" val="2327107533"/>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6">
            <a:extLst>
              <a:ext uri="{FF2B5EF4-FFF2-40B4-BE49-F238E27FC236}">
                <a16:creationId xmlns:a16="http://schemas.microsoft.com/office/drawing/2014/main" id="{1D1470FA-1EE0-7349-A319-0FD8056190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3905" y="457200"/>
            <a:ext cx="4363576" cy="977259"/>
          </a:xfrm>
          <a:prstGeom prst="rect">
            <a:avLst/>
          </a:prstGeom>
        </p:spPr>
      </p:pic>
      <p:pic>
        <p:nvPicPr>
          <p:cNvPr id="12" name="Immagine 11">
            <a:extLst>
              <a:ext uri="{FF2B5EF4-FFF2-40B4-BE49-F238E27FC236}">
                <a16:creationId xmlns:a16="http://schemas.microsoft.com/office/drawing/2014/main" id="{13694178-4245-4249-8370-60B7CE464690}"/>
              </a:ext>
            </a:extLst>
          </p:cNvPr>
          <p:cNvPicPr>
            <a:picLocks noChangeAspect="1"/>
          </p:cNvPicPr>
          <p:nvPr/>
        </p:nvPicPr>
        <p:blipFill rotWithShape="1">
          <a:blip r:embed="rId3">
            <a:extLst>
              <a:ext uri="{28A0092B-C50C-407E-A947-70E740481C1C}">
                <a14:useLocalDpi xmlns:a14="http://schemas.microsoft.com/office/drawing/2010/main" val="0"/>
              </a:ext>
            </a:extLst>
          </a:blip>
          <a:srcRect l="3877" r="21449" b="34138"/>
          <a:stretch/>
        </p:blipFill>
        <p:spPr>
          <a:xfrm>
            <a:off x="399974" y="329043"/>
            <a:ext cx="9104243" cy="5612572"/>
          </a:xfrm>
          <a:prstGeom prst="rect">
            <a:avLst/>
          </a:prstGeom>
          <a:effectLst>
            <a:outerShdw blurRad="203200" dist="38100" dir="2700000" algn="tl" rotWithShape="0">
              <a:prstClr val="black">
                <a:alpha val="40000"/>
              </a:prstClr>
            </a:outerShdw>
          </a:effectLst>
        </p:spPr>
      </p:pic>
      <p:grpSp>
        <p:nvGrpSpPr>
          <p:cNvPr id="15" name="Gruppo 14">
            <a:extLst>
              <a:ext uri="{FF2B5EF4-FFF2-40B4-BE49-F238E27FC236}">
                <a16:creationId xmlns:a16="http://schemas.microsoft.com/office/drawing/2014/main" id="{FF7E2523-B356-554A-9B3F-85879AF989A1}"/>
              </a:ext>
            </a:extLst>
          </p:cNvPr>
          <p:cNvGrpSpPr/>
          <p:nvPr/>
        </p:nvGrpSpPr>
        <p:grpSpPr>
          <a:xfrm>
            <a:off x="3845991" y="1606073"/>
            <a:ext cx="12990896" cy="7387786"/>
            <a:chOff x="3845991" y="1606073"/>
            <a:chExt cx="12990896" cy="7387786"/>
          </a:xfrm>
        </p:grpSpPr>
        <p:pic>
          <p:nvPicPr>
            <p:cNvPr id="6" name="Immagine 5">
              <a:extLst>
                <a:ext uri="{FF2B5EF4-FFF2-40B4-BE49-F238E27FC236}">
                  <a16:creationId xmlns:a16="http://schemas.microsoft.com/office/drawing/2014/main" id="{33909B0F-42A0-9A42-9A36-E6270DA7B6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5991" y="2724918"/>
              <a:ext cx="12179300" cy="5041900"/>
            </a:xfrm>
            <a:prstGeom prst="rect">
              <a:avLst/>
            </a:prstGeom>
            <a:effectLst>
              <a:outerShdw blurRad="203200" dist="38100" dir="2700000" algn="tl" rotWithShape="0">
                <a:prstClr val="black">
                  <a:alpha val="40000"/>
                </a:prstClr>
              </a:outerShdw>
            </a:effectLst>
          </p:spPr>
        </p:pic>
        <p:pic>
          <p:nvPicPr>
            <p:cNvPr id="13" name="Elemento grafico 12" descr="Freccia: leggera curva">
              <a:extLst>
                <a:ext uri="{FF2B5EF4-FFF2-40B4-BE49-F238E27FC236}">
                  <a16:creationId xmlns:a16="http://schemas.microsoft.com/office/drawing/2014/main" id="{996FA3FA-9F0A-4B4F-BEA4-D19075986D8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4331853" flipH="1">
              <a:off x="8871705" y="1393451"/>
              <a:ext cx="2127872" cy="2553116"/>
            </a:xfrm>
            <a:prstGeom prst="rect">
              <a:avLst/>
            </a:prstGeom>
          </p:spPr>
        </p:pic>
        <p:sp>
          <p:nvSpPr>
            <p:cNvPr id="14" name="Rettangolo con angoli arrotondati 13">
              <a:extLst>
                <a:ext uri="{FF2B5EF4-FFF2-40B4-BE49-F238E27FC236}">
                  <a16:creationId xmlns:a16="http://schemas.microsoft.com/office/drawing/2014/main" id="{1224561D-7E08-B140-8B83-11D8F730C2C5}"/>
                </a:ext>
              </a:extLst>
            </p:cNvPr>
            <p:cNvSpPr/>
            <p:nvPr/>
          </p:nvSpPr>
          <p:spPr>
            <a:xfrm>
              <a:off x="4282308" y="7473676"/>
              <a:ext cx="12554579" cy="1520183"/>
            </a:xfrm>
            <a:prstGeom prst="roundRect">
              <a:avLst>
                <a:gd name="adj" fmla="val 50000"/>
              </a:avLst>
            </a:prstGeom>
            <a:solidFill>
              <a:schemeClr val="accent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FFFFF"/>
                  </a:solidFill>
                  <a:effectLst/>
                  <a:uLnTx/>
                  <a:uFillTx/>
                  <a:latin typeface="Helvetica Light"/>
                  <a:ea typeface="+mn-ea"/>
                  <a:cs typeface="+mn-cs"/>
                  <a:sym typeface="Helvetica Light"/>
                </a:rPr>
                <a:t>I dati vengono inviati direttamente al </a:t>
              </a:r>
              <a:r>
                <a:rPr kumimoji="0" lang="it-IT" sz="3200" b="1" i="0" u="none" strike="noStrike" kern="0" cap="none" spc="0" normalizeH="0" baseline="0" noProof="0" dirty="0" err="1">
                  <a:ln>
                    <a:noFill/>
                  </a:ln>
                  <a:solidFill>
                    <a:srgbClr val="FFFFFF"/>
                  </a:solidFill>
                  <a:effectLst/>
                  <a:uLnTx/>
                  <a:uFillTx/>
                  <a:latin typeface="Helvetica Light"/>
                  <a:ea typeface="+mn-ea"/>
                  <a:cs typeface="+mn-cs"/>
                  <a:sym typeface="Helvetica Light"/>
                </a:rPr>
                <a:t>participant</a:t>
              </a:r>
              <a:r>
                <a:rPr kumimoji="0" lang="it-IT" sz="3200" b="1" i="0" u="none" strike="noStrike" kern="0" cap="none" spc="0" normalizeH="0" baseline="0" noProof="0" dirty="0">
                  <a:ln>
                    <a:noFill/>
                  </a:ln>
                  <a:solidFill>
                    <a:srgbClr val="FFFFFF"/>
                  </a:solidFill>
                  <a:effectLst/>
                  <a:uLnTx/>
                  <a:uFillTx/>
                  <a:latin typeface="Helvetica Light"/>
                  <a:ea typeface="+mn-ea"/>
                  <a:cs typeface="+mn-cs"/>
                  <a:sym typeface="Helvetica Light"/>
                </a:rPr>
                <a:t> </a:t>
              </a:r>
              <a:r>
                <a:rPr kumimoji="0" lang="it-IT" sz="3200" b="1" i="0" u="none" strike="noStrike" kern="0" cap="none" spc="0" normalizeH="0" baseline="0" noProof="0" dirty="0" err="1">
                  <a:ln>
                    <a:noFill/>
                  </a:ln>
                  <a:solidFill>
                    <a:srgbClr val="FFFFFF"/>
                  </a:solidFill>
                  <a:effectLst/>
                  <a:uLnTx/>
                  <a:uFillTx/>
                  <a:latin typeface="Helvetica Light"/>
                  <a:ea typeface="+mn-ea"/>
                  <a:cs typeface="+mn-cs"/>
                  <a:sym typeface="Helvetica Light"/>
                </a:rPr>
                <a:t>portal</a:t>
              </a:r>
              <a:r>
                <a:rPr kumimoji="0" lang="it-IT" sz="3200" b="1" i="0" u="none" strike="noStrike" kern="0" cap="none" spc="0" normalizeH="0" baseline="0" noProof="0" dirty="0">
                  <a:ln>
                    <a:noFill/>
                  </a:ln>
                  <a:solidFill>
                    <a:srgbClr val="FFFFFF"/>
                  </a:solidFill>
                  <a:effectLst/>
                  <a:uLnTx/>
                  <a:uFillTx/>
                  <a:latin typeface="Helvetica Light"/>
                  <a:ea typeface="+mn-ea"/>
                  <a:cs typeface="+mn-cs"/>
                  <a:sym typeface="Helvetica Light"/>
                </a:rPr>
                <a:t> per la rendicontazione Scientifica e Finanziaria</a:t>
              </a:r>
            </a:p>
          </p:txBody>
        </p:sp>
      </p:grpSp>
    </p:spTree>
    <p:extLst>
      <p:ext uri="{BB962C8B-B14F-4D97-AF65-F5344CB8AC3E}">
        <p14:creationId xmlns:p14="http://schemas.microsoft.com/office/powerpoint/2010/main" val="37792574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6390119A-4973-444D-8F62-5EA577271AE5}"/>
              </a:ext>
            </a:extLst>
          </p:cNvPr>
          <p:cNvSpPr>
            <a:spLocks noGrp="1"/>
          </p:cNvSpPr>
          <p:nvPr>
            <p:ph type="body" sz="quarter" idx="21"/>
          </p:nvPr>
        </p:nvSpPr>
        <p:spPr/>
        <p:txBody>
          <a:bodyPr/>
          <a:lstStyle/>
          <a:p>
            <a:r>
              <a:rPr lang="it-IT" dirty="0"/>
              <a:t>Sul </a:t>
            </a:r>
            <a:r>
              <a:rPr lang="it-IT" dirty="0" err="1"/>
              <a:t>participant</a:t>
            </a:r>
            <a:r>
              <a:rPr lang="it-IT" dirty="0"/>
              <a:t> </a:t>
            </a:r>
            <a:r>
              <a:rPr lang="it-IT" dirty="0" err="1"/>
              <a:t>portal</a:t>
            </a:r>
            <a:endParaRPr lang="it-IT" dirty="0"/>
          </a:p>
        </p:txBody>
      </p:sp>
      <p:pic>
        <p:nvPicPr>
          <p:cNvPr id="6" name="Immagine 5">
            <a:extLst>
              <a:ext uri="{FF2B5EF4-FFF2-40B4-BE49-F238E27FC236}">
                <a16:creationId xmlns:a16="http://schemas.microsoft.com/office/drawing/2014/main" id="{FB975CCA-B241-5245-93E2-A25E323DFF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930" y="1484026"/>
            <a:ext cx="15574450" cy="6447400"/>
          </a:xfrm>
          <a:prstGeom prst="rect">
            <a:avLst/>
          </a:prstGeom>
          <a:effectLst>
            <a:outerShdw blurRad="203200" dist="38100" dir="2700000" algn="tl" rotWithShape="0">
              <a:prstClr val="black">
                <a:alpha val="40000"/>
              </a:prstClr>
            </a:outerShdw>
          </a:effectLst>
        </p:spPr>
      </p:pic>
      <p:sp>
        <p:nvSpPr>
          <p:cNvPr id="9" name="Callout con freccia sinistra 8">
            <a:extLst>
              <a:ext uri="{FF2B5EF4-FFF2-40B4-BE49-F238E27FC236}">
                <a16:creationId xmlns:a16="http://schemas.microsoft.com/office/drawing/2014/main" id="{A08CB933-86BA-CB4A-8A5A-346F5A68C205}"/>
              </a:ext>
            </a:extLst>
          </p:cNvPr>
          <p:cNvSpPr/>
          <p:nvPr/>
        </p:nvSpPr>
        <p:spPr>
          <a:xfrm>
            <a:off x="7156174" y="4055523"/>
            <a:ext cx="3001617" cy="1450397"/>
          </a:xfrm>
          <a:prstGeom prst="leftArrowCallout">
            <a:avLst>
              <a:gd name="adj1" fmla="val 21929"/>
              <a:gd name="adj2" fmla="val 23629"/>
              <a:gd name="adj3" fmla="val 25000"/>
              <a:gd name="adj4" fmla="val 64977"/>
            </a:avLst>
          </a:prstGeom>
          <a:solidFill>
            <a:srgbClr val="FF0000"/>
          </a:solidFill>
          <a:ln w="3175" cap="flat">
            <a:solidFill>
              <a:schemeClr val="accent6"/>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kumimoji="0" lang="it-IT" sz="2200" b="0" i="0" u="none" strike="noStrike" cap="none" spc="0" normalizeH="0" baseline="0" dirty="0">
                <a:ln>
                  <a:noFill/>
                </a:ln>
                <a:solidFill>
                  <a:srgbClr val="FFFFFF"/>
                </a:solidFill>
                <a:effectLst/>
                <a:uFillTx/>
                <a:latin typeface="+mn-lt"/>
                <a:ea typeface="+mn-ea"/>
                <a:cs typeface="+mn-cs"/>
                <a:sym typeface="Helvetica Light"/>
              </a:rPr>
              <a:t>Queste pubblicazioni provengono da </a:t>
            </a:r>
            <a:r>
              <a:rPr kumimoji="0" lang="it-IT" sz="2200" b="0" i="0" u="none" strike="noStrike" cap="none" spc="0" normalizeH="0" baseline="0" dirty="0" err="1">
                <a:ln>
                  <a:noFill/>
                </a:ln>
                <a:solidFill>
                  <a:srgbClr val="FFFFFF"/>
                </a:solidFill>
                <a:effectLst/>
                <a:uFillTx/>
                <a:latin typeface="+mn-lt"/>
                <a:ea typeface="+mn-ea"/>
                <a:cs typeface="+mn-cs"/>
                <a:sym typeface="Helvetica Light"/>
              </a:rPr>
              <a:t>OpenAIRE</a:t>
            </a:r>
            <a:endParaRPr kumimoji="0" lang="it-IT" sz="2200" b="0" i="0" u="none" strike="noStrike" cap="none" spc="0" normalizeH="0" baseline="0" dirty="0">
              <a:ln>
                <a:noFill/>
              </a:ln>
              <a:solidFill>
                <a:srgbClr val="FFFFFF"/>
              </a:solidFill>
              <a:effectLst/>
              <a:uFillTx/>
              <a:latin typeface="+mn-lt"/>
              <a:ea typeface="+mn-ea"/>
              <a:cs typeface="+mn-cs"/>
              <a:sym typeface="Helvetica Light"/>
            </a:endParaRPr>
          </a:p>
        </p:txBody>
      </p:sp>
      <p:sp>
        <p:nvSpPr>
          <p:cNvPr id="10" name="Callout con freccia sinistra 9">
            <a:extLst>
              <a:ext uri="{FF2B5EF4-FFF2-40B4-BE49-F238E27FC236}">
                <a16:creationId xmlns:a16="http://schemas.microsoft.com/office/drawing/2014/main" id="{1F4BF0E1-A797-9F46-A9AC-AEAC9EE845B6}"/>
              </a:ext>
            </a:extLst>
          </p:cNvPr>
          <p:cNvSpPr/>
          <p:nvPr/>
        </p:nvSpPr>
        <p:spPr>
          <a:xfrm>
            <a:off x="8461513" y="5831441"/>
            <a:ext cx="6626087" cy="2804614"/>
          </a:xfrm>
          <a:prstGeom prst="leftArrowCallout">
            <a:avLst>
              <a:gd name="adj1" fmla="val 10545"/>
              <a:gd name="adj2" fmla="val 12878"/>
              <a:gd name="adj3" fmla="val 16778"/>
              <a:gd name="adj4" fmla="val 64977"/>
            </a:avLst>
          </a:prstGeom>
          <a:solidFill>
            <a:srgbClr val="FF0000"/>
          </a:solidFill>
          <a:ln w="3175" cap="flat">
            <a:solidFill>
              <a:schemeClr val="accent6"/>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kumimoji="0" lang="it-IT" sz="2200" b="0" i="0" u="none" strike="noStrike" cap="none" spc="0" normalizeH="0" baseline="0" dirty="0">
                <a:ln>
                  <a:noFill/>
                </a:ln>
                <a:solidFill>
                  <a:srgbClr val="FFFFFF"/>
                </a:solidFill>
                <a:effectLst/>
                <a:uFillTx/>
                <a:latin typeface="+mn-lt"/>
                <a:ea typeface="+mn-ea"/>
                <a:cs typeface="+mn-cs"/>
                <a:sym typeface="Helvetica Light"/>
              </a:rPr>
              <a:t>Nel caso in cui non riusciate a vedere una pubblicazione nella lista di </a:t>
            </a:r>
            <a:r>
              <a:rPr kumimoji="0" lang="it-IT" sz="2200" b="0" i="0" u="none" strike="noStrike" cap="none" spc="0" normalizeH="0" baseline="0" dirty="0" err="1">
                <a:ln>
                  <a:noFill/>
                </a:ln>
                <a:solidFill>
                  <a:srgbClr val="FFFFFF"/>
                </a:solidFill>
                <a:effectLst/>
                <a:uFillTx/>
                <a:latin typeface="+mn-lt"/>
                <a:ea typeface="+mn-ea"/>
                <a:cs typeface="+mn-cs"/>
                <a:sym typeface="Helvetica Light"/>
              </a:rPr>
              <a:t>OpenAIRE</a:t>
            </a:r>
            <a:r>
              <a:rPr kumimoji="0" lang="it-IT" sz="2200" b="0" i="0" u="none" strike="noStrike" cap="none" spc="0" normalizeH="0" baseline="0" dirty="0">
                <a:ln>
                  <a:noFill/>
                </a:ln>
                <a:solidFill>
                  <a:srgbClr val="FFFFFF"/>
                </a:solidFill>
                <a:effectLst/>
                <a:uFillTx/>
                <a:latin typeface="+mn-lt"/>
                <a:ea typeface="+mn-ea"/>
                <a:cs typeface="+mn-cs"/>
                <a:sym typeface="Helvetica Light"/>
              </a:rPr>
              <a:t> e avete urgenza di rendicontarla, ad esempio a ridosso di una </a:t>
            </a:r>
            <a:r>
              <a:rPr kumimoji="0" lang="it-IT" sz="2200" b="0" i="0" u="none" strike="noStrike" cap="none" spc="0" normalizeH="0" baseline="0" dirty="0" err="1">
                <a:ln>
                  <a:noFill/>
                </a:ln>
                <a:solidFill>
                  <a:srgbClr val="FFFFFF"/>
                </a:solidFill>
                <a:effectLst/>
                <a:uFillTx/>
                <a:latin typeface="+mn-lt"/>
                <a:ea typeface="+mn-ea"/>
                <a:cs typeface="+mn-cs"/>
                <a:sym typeface="Helvetica Light"/>
              </a:rPr>
              <a:t>review</a:t>
            </a:r>
            <a:r>
              <a:rPr kumimoji="0" lang="it-IT" sz="2200" b="0" i="0" u="none" strike="noStrike" cap="none" spc="0" normalizeH="0" baseline="0" dirty="0">
                <a:ln>
                  <a:noFill/>
                </a:ln>
                <a:solidFill>
                  <a:srgbClr val="FFFFFF"/>
                </a:solidFill>
                <a:effectLst/>
                <a:uFillTx/>
                <a:latin typeface="+mn-lt"/>
                <a:ea typeface="+mn-ea"/>
                <a:cs typeface="+mn-cs"/>
                <a:sym typeface="Helvetica Light"/>
              </a:rPr>
              <a:t>, potete segnalarla qui. </a:t>
            </a:r>
            <a:r>
              <a:rPr kumimoji="0" lang="it-IT" sz="2200" b="1" i="0" u="none" strike="noStrike" cap="none" spc="0" normalizeH="0" baseline="0" dirty="0">
                <a:ln>
                  <a:noFill/>
                </a:ln>
                <a:solidFill>
                  <a:srgbClr val="FFFFFF"/>
                </a:solidFill>
                <a:effectLst/>
                <a:uFillTx/>
                <a:latin typeface="+mn-lt"/>
                <a:ea typeface="+mn-ea"/>
                <a:cs typeface="+mn-cs"/>
                <a:sym typeface="Helvetica Light"/>
              </a:rPr>
              <a:t>NB: la pubblicazione deve essere già depositata!</a:t>
            </a:r>
          </a:p>
        </p:txBody>
      </p:sp>
    </p:spTree>
    <p:extLst>
      <p:ext uri="{BB962C8B-B14F-4D97-AF65-F5344CB8AC3E}">
        <p14:creationId xmlns:p14="http://schemas.microsoft.com/office/powerpoint/2010/main" val="1702071392"/>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22C7AAC7-2132-6747-AB93-E705EA48E55B}"/>
              </a:ext>
            </a:extLst>
          </p:cNvPr>
          <p:cNvSpPr>
            <a:spLocks noGrp="1"/>
          </p:cNvSpPr>
          <p:nvPr>
            <p:ph type="body" sz="quarter" idx="10"/>
          </p:nvPr>
        </p:nvSpPr>
        <p:spPr/>
        <p:txBody>
          <a:bodyPr>
            <a:normAutofit fontScale="77500" lnSpcReduction="20000"/>
          </a:bodyPr>
          <a:lstStyle/>
          <a:p>
            <a:r>
              <a:rPr lang="it-IT" dirty="0" err="1"/>
              <a:t>OpenAIRE</a:t>
            </a:r>
            <a:r>
              <a:rPr lang="it-IT" dirty="0"/>
              <a:t> è una delle e-</a:t>
            </a:r>
            <a:r>
              <a:rPr lang="it-IT" dirty="0" err="1"/>
              <a:t>infrastructure</a:t>
            </a:r>
            <a:r>
              <a:rPr lang="it-IT" dirty="0"/>
              <a:t> che saranno federate in EOSC</a:t>
            </a:r>
          </a:p>
        </p:txBody>
      </p:sp>
      <p:sp>
        <p:nvSpPr>
          <p:cNvPr id="3" name="Segnaposto testo 2">
            <a:extLst>
              <a:ext uri="{FF2B5EF4-FFF2-40B4-BE49-F238E27FC236}">
                <a16:creationId xmlns:a16="http://schemas.microsoft.com/office/drawing/2014/main" id="{00250411-65FC-3F4E-8915-79C6BB163D5C}"/>
              </a:ext>
            </a:extLst>
          </p:cNvPr>
          <p:cNvSpPr>
            <a:spLocks noGrp="1"/>
          </p:cNvSpPr>
          <p:nvPr>
            <p:ph type="body" sz="quarter" idx="11"/>
          </p:nvPr>
        </p:nvSpPr>
        <p:spPr/>
        <p:txBody>
          <a:bodyPr/>
          <a:lstStyle/>
          <a:p>
            <a:r>
              <a:rPr lang="it-IT" dirty="0"/>
              <a:t>Sarà la base per il catalogo centrale di letteratura e dati</a:t>
            </a:r>
          </a:p>
        </p:txBody>
      </p:sp>
    </p:spTree>
    <p:extLst>
      <p:ext uri="{BB962C8B-B14F-4D97-AF65-F5344CB8AC3E}">
        <p14:creationId xmlns:p14="http://schemas.microsoft.com/office/powerpoint/2010/main" val="2326737966"/>
      </p:ext>
    </p:extLst>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C1CC096-A91B-6341-AF2B-42E0780793A3}"/>
              </a:ext>
            </a:extLst>
          </p:cNvPr>
          <p:cNvSpPr>
            <a:spLocks noGrp="1"/>
          </p:cNvSpPr>
          <p:nvPr>
            <p:ph idx="1"/>
          </p:nvPr>
        </p:nvSpPr>
        <p:spPr>
          <a:xfrm>
            <a:off x="703999" y="2878112"/>
            <a:ext cx="10628565" cy="4513888"/>
          </a:xfrm>
        </p:spPr>
        <p:txBody>
          <a:bodyPr>
            <a:normAutofit fontScale="92500" lnSpcReduction="20000"/>
          </a:bodyPr>
          <a:lstStyle/>
          <a:p>
            <a:pPr marL="457189" indent="-457189">
              <a:buFont typeface="Arial" panose="020B0604020202020204" pitchFamily="34" charset="0"/>
              <a:buChar char="•"/>
            </a:pPr>
            <a:r>
              <a:rPr lang="it-IT" dirty="0"/>
              <a:t>ICDI è un tavolo di lavoro creato dai rappresentanti di alcune tra le principali Infrastrutture di Ricerca e Infrastrutture Digitali italiane </a:t>
            </a:r>
          </a:p>
          <a:p>
            <a:pPr marL="457189" indent="-457189">
              <a:buFont typeface="Arial" panose="020B0604020202020204" pitchFamily="34" charset="0"/>
              <a:buChar char="•"/>
            </a:pPr>
            <a:r>
              <a:rPr lang="it-IT" dirty="0"/>
              <a:t>Ha l’obiettivo di promuovere sinergie a livello nazionale al fine di ottimizzare la partecipazione italiana alle attuali sfide europee in questo settore, tra cui la </a:t>
            </a:r>
            <a:r>
              <a:rPr lang="it-IT" dirty="0" err="1"/>
              <a:t>European</a:t>
            </a:r>
            <a:r>
              <a:rPr lang="it-IT" dirty="0"/>
              <a:t> Open Science </a:t>
            </a:r>
            <a:r>
              <a:rPr lang="it-IT" dirty="0" err="1"/>
              <a:t>Cloud</a:t>
            </a:r>
            <a:r>
              <a:rPr lang="it-IT" dirty="0"/>
              <a:t> (</a:t>
            </a:r>
            <a:r>
              <a:rPr lang="it-IT" b="1" dirty="0"/>
              <a:t>EOSC</a:t>
            </a:r>
            <a:r>
              <a:rPr lang="it-IT" dirty="0"/>
              <a:t>), la </a:t>
            </a:r>
            <a:r>
              <a:rPr lang="it-IT" dirty="0" err="1"/>
              <a:t>European</a:t>
            </a:r>
            <a:r>
              <a:rPr lang="it-IT" dirty="0"/>
              <a:t> Data </a:t>
            </a:r>
            <a:r>
              <a:rPr lang="it-IT" dirty="0" err="1"/>
              <a:t>Infrastructure</a:t>
            </a:r>
            <a:r>
              <a:rPr lang="it-IT" dirty="0"/>
              <a:t> (</a:t>
            </a:r>
            <a:r>
              <a:rPr lang="it-IT" b="1" dirty="0"/>
              <a:t>EDI</a:t>
            </a:r>
            <a:r>
              <a:rPr lang="it-IT" dirty="0"/>
              <a:t>) e </a:t>
            </a:r>
            <a:r>
              <a:rPr lang="it-IT" b="1" dirty="0"/>
              <a:t>HPC</a:t>
            </a:r>
            <a:r>
              <a:rPr lang="it-IT" dirty="0"/>
              <a:t>.</a:t>
            </a:r>
          </a:p>
          <a:p>
            <a:pPr marL="457189" indent="-457189">
              <a:buFont typeface="Arial" panose="020B0604020202020204" pitchFamily="34" charset="0"/>
              <a:buChar char="•"/>
            </a:pPr>
            <a:r>
              <a:rPr lang="it-IT" dirty="0"/>
              <a:t>Il Ministero dell’università e della ricerca è un osservatore</a:t>
            </a:r>
          </a:p>
          <a:p>
            <a:pPr marL="457189" indent="-457189">
              <a:buFont typeface="Arial" panose="020B0604020202020204" pitchFamily="34" charset="0"/>
              <a:buChar char="•"/>
            </a:pPr>
            <a:r>
              <a:rPr lang="it-IT" dirty="0"/>
              <a:t>Ha ricevuto mandato dal MUR, nel novembre 2020, per rappresentare l’Italia all’interno della EOSC </a:t>
            </a:r>
            <a:r>
              <a:rPr lang="it-IT" dirty="0" err="1"/>
              <a:t>Association</a:t>
            </a:r>
            <a:r>
              <a:rPr lang="it-IT" dirty="0"/>
              <a:t>, di cui è membro fondatore</a:t>
            </a:r>
          </a:p>
        </p:txBody>
      </p:sp>
      <p:sp>
        <p:nvSpPr>
          <p:cNvPr id="3" name="Titolo 2">
            <a:extLst>
              <a:ext uri="{FF2B5EF4-FFF2-40B4-BE49-F238E27FC236}">
                <a16:creationId xmlns:a16="http://schemas.microsoft.com/office/drawing/2014/main" id="{D07CD3B3-9040-DA44-B748-3CCF827E0CF3}"/>
              </a:ext>
            </a:extLst>
          </p:cNvPr>
          <p:cNvSpPr>
            <a:spLocks noGrp="1"/>
          </p:cNvSpPr>
          <p:nvPr>
            <p:ph type="title"/>
          </p:nvPr>
        </p:nvSpPr>
        <p:spPr>
          <a:xfrm>
            <a:off x="457200" y="880600"/>
            <a:ext cx="16256000" cy="1131067"/>
          </a:xfrm>
        </p:spPr>
        <p:txBody>
          <a:bodyPr>
            <a:noAutofit/>
          </a:bodyPr>
          <a:lstStyle/>
          <a:p>
            <a:pPr algn="l">
              <a:spcBef>
                <a:spcPts val="3900"/>
              </a:spcBef>
              <a:buSzPct val="75000"/>
            </a:pPr>
            <a:r>
              <a:rPr lang="it-IT" sz="5400" b="1" spc="-151" dirty="0">
                <a:solidFill>
                  <a:schemeClr val="accent1"/>
                </a:solidFill>
              </a:rPr>
              <a:t>Dall’Europa all’Italia:</a:t>
            </a:r>
            <a:br>
              <a:rPr lang="it-IT" sz="5400" b="1" spc="-151" dirty="0">
                <a:solidFill>
                  <a:schemeClr val="accent1"/>
                </a:solidFill>
              </a:rPr>
            </a:br>
            <a:r>
              <a:rPr lang="it-IT" sz="5400" b="1" spc="-151" dirty="0" err="1">
                <a:solidFill>
                  <a:schemeClr val="accent1"/>
                </a:solidFill>
              </a:rPr>
              <a:t>Italian</a:t>
            </a:r>
            <a:r>
              <a:rPr lang="it-IT" sz="5400" b="1" spc="-151" dirty="0">
                <a:solidFill>
                  <a:schemeClr val="accent1"/>
                </a:solidFill>
              </a:rPr>
              <a:t> Computing and Data </a:t>
            </a:r>
            <a:r>
              <a:rPr lang="it-IT" sz="5400" b="1" spc="-151" dirty="0" err="1">
                <a:solidFill>
                  <a:schemeClr val="accent1"/>
                </a:solidFill>
              </a:rPr>
              <a:t>Infrastructure</a:t>
            </a:r>
            <a:r>
              <a:rPr lang="it-IT" sz="5400" b="1" spc="-151" dirty="0">
                <a:solidFill>
                  <a:schemeClr val="accent1"/>
                </a:solidFill>
              </a:rPr>
              <a:t> - ICDI</a:t>
            </a:r>
          </a:p>
        </p:txBody>
      </p:sp>
      <p:pic>
        <p:nvPicPr>
          <p:cNvPr id="6" name="Google Shape;2796;gb0bc97b2fb_2_1">
            <a:extLst>
              <a:ext uri="{FF2B5EF4-FFF2-40B4-BE49-F238E27FC236}">
                <a16:creationId xmlns:a16="http://schemas.microsoft.com/office/drawing/2014/main" id="{E68F9CBA-8EC7-A84B-9743-3EBDB5EB43CB}"/>
              </a:ext>
            </a:extLst>
          </p:cNvPr>
          <p:cNvPicPr preferRelativeResize="0"/>
          <p:nvPr/>
        </p:nvPicPr>
        <p:blipFill>
          <a:blip r:embed="rId2">
            <a:alphaModFix/>
          </a:blip>
          <a:stretch>
            <a:fillRect/>
          </a:stretch>
        </p:blipFill>
        <p:spPr>
          <a:xfrm>
            <a:off x="11899796" y="3134119"/>
            <a:ext cx="3224408" cy="3238588"/>
          </a:xfrm>
          <a:prstGeom prst="rect">
            <a:avLst/>
          </a:prstGeom>
          <a:noFill/>
          <a:ln>
            <a:noFill/>
          </a:ln>
        </p:spPr>
      </p:pic>
    </p:spTree>
    <p:extLst>
      <p:ext uri="{BB962C8B-B14F-4D97-AF65-F5344CB8AC3E}">
        <p14:creationId xmlns:p14="http://schemas.microsoft.com/office/powerpoint/2010/main" val="13189651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576FC33B-4548-8846-B83B-2E9F86BE3268}"/>
              </a:ext>
            </a:extLst>
          </p:cNvPr>
          <p:cNvSpPr>
            <a:spLocks noGrp="1"/>
          </p:cNvSpPr>
          <p:nvPr>
            <p:ph idx="1"/>
          </p:nvPr>
        </p:nvSpPr>
        <p:spPr>
          <a:xfrm>
            <a:off x="703999" y="1584001"/>
            <a:ext cx="14848000" cy="974321"/>
          </a:xfrm>
        </p:spPr>
        <p:txBody>
          <a:bodyPr>
            <a:normAutofit lnSpcReduction="10000"/>
          </a:bodyPr>
          <a:lstStyle/>
          <a:p>
            <a:r>
              <a:rPr lang="it-IT" sz="3200" dirty="0"/>
              <a:t>In questo panorama europeo in </a:t>
            </a:r>
            <a:r>
              <a:rPr lang="it-IT" sz="3200" b="1" dirty="0"/>
              <a:t>continua evoluzione</a:t>
            </a:r>
            <a:r>
              <a:rPr lang="it-IT" sz="3200" dirty="0"/>
              <a:t> abbiamo bisogno di punti di riferimento per il supporto e la formazione</a:t>
            </a:r>
          </a:p>
          <a:p>
            <a:endParaRPr lang="it-IT" dirty="0"/>
          </a:p>
          <a:p>
            <a:endParaRPr lang="it-IT" dirty="0"/>
          </a:p>
        </p:txBody>
      </p:sp>
      <p:sp>
        <p:nvSpPr>
          <p:cNvPr id="3" name="Titolo 2">
            <a:extLst>
              <a:ext uri="{FF2B5EF4-FFF2-40B4-BE49-F238E27FC236}">
                <a16:creationId xmlns:a16="http://schemas.microsoft.com/office/drawing/2014/main" id="{84B924ED-D583-7D4E-B0B6-832D32ECAB86}"/>
              </a:ext>
            </a:extLst>
          </p:cNvPr>
          <p:cNvSpPr>
            <a:spLocks noGrp="1"/>
          </p:cNvSpPr>
          <p:nvPr>
            <p:ph type="title"/>
          </p:nvPr>
        </p:nvSpPr>
        <p:spPr>
          <a:xfrm>
            <a:off x="703999" y="-12257"/>
            <a:ext cx="15303500" cy="1766887"/>
          </a:xfrm>
        </p:spPr>
        <p:txBody>
          <a:bodyPr>
            <a:normAutofit/>
          </a:bodyPr>
          <a:lstStyle/>
          <a:p>
            <a:pPr algn="l">
              <a:spcBef>
                <a:spcPts val="3900"/>
              </a:spcBef>
              <a:buSzPct val="75000"/>
            </a:pPr>
            <a:r>
              <a:rPr lang="it-IT" sz="5400" b="1" spc="-151" dirty="0">
                <a:solidFill>
                  <a:schemeClr val="accent1"/>
                </a:solidFill>
              </a:rPr>
              <a:t>Ingredienti fondamentali: supporto e formazione</a:t>
            </a:r>
          </a:p>
        </p:txBody>
      </p:sp>
      <p:sp>
        <p:nvSpPr>
          <p:cNvPr id="15" name="Google Shape;2794;gb0bc97b2fb_2_1">
            <a:extLst>
              <a:ext uri="{FF2B5EF4-FFF2-40B4-BE49-F238E27FC236}">
                <a16:creationId xmlns:a16="http://schemas.microsoft.com/office/drawing/2014/main" id="{2B4A02B2-C99A-474B-9600-E4273A09B892}"/>
              </a:ext>
            </a:extLst>
          </p:cNvPr>
          <p:cNvSpPr txBox="1">
            <a:spLocks/>
          </p:cNvSpPr>
          <p:nvPr/>
        </p:nvSpPr>
        <p:spPr>
          <a:xfrm>
            <a:off x="1240407" y="5172735"/>
            <a:ext cx="3119100" cy="509700"/>
          </a:xfrm>
          <a:prstGeom prst="rect">
            <a:avLst/>
          </a:prstGeom>
        </p:spPr>
        <p:txBody>
          <a:bodyPr spcFirstLastPara="1" vert="horz" wrap="square" lIns="0" tIns="0" rIns="0" bIns="0" rtlCol="0" anchor="t" anchorCtr="0">
            <a:noAutofit/>
          </a:bodyPr>
          <a:lstStyle>
            <a:lvl1pPr marL="0" marR="0" indent="0" algn="l" defTabSz="547673" rtl="0" eaLnBrk="1" latinLnBrk="0" hangingPunct="1">
              <a:lnSpc>
                <a:spcPct val="100000"/>
              </a:lnSpc>
              <a:spcBef>
                <a:spcPts val="3900"/>
              </a:spcBef>
              <a:spcAft>
                <a:spcPts val="0"/>
              </a:spcAft>
              <a:buClrTx/>
              <a:buSzPct val="75000"/>
              <a:buFontTx/>
              <a:buNone/>
              <a:tabLst/>
              <a:defRPr sz="2667" b="0" i="0" u="none" strike="noStrike" cap="none" spc="0" baseline="0">
                <a:ln>
                  <a:noFill/>
                </a:ln>
                <a:solidFill>
                  <a:srgbClr val="000000"/>
                </a:solidFill>
                <a:uFillTx/>
                <a:latin typeface="Tahoma" panose="020B0604030504040204" pitchFamily="34" charset="0"/>
                <a:ea typeface="Tahoma" panose="020B0604030504040204" pitchFamily="34" charset="0"/>
                <a:cs typeface="Tahoma" panose="020B0604030504040204" pitchFamily="34" charset="0"/>
                <a:sym typeface="Helvetica Light"/>
              </a:defRPr>
            </a:lvl1pPr>
            <a:lvl2pPr marL="479988" marR="0" indent="-239994" algn="l" defTabSz="547673" rtl="0" eaLnBrk="1" latinLnBrk="0" hangingPunct="1">
              <a:lnSpc>
                <a:spcPct val="100000"/>
              </a:lnSpc>
              <a:spcBef>
                <a:spcPts val="3900"/>
              </a:spcBef>
              <a:spcAft>
                <a:spcPts val="0"/>
              </a:spcAft>
              <a:buClrTx/>
              <a:buSzPct val="75000"/>
              <a:buFontTx/>
              <a:buBlip>
                <a:blip r:embed="rId2"/>
              </a:buBlip>
              <a:tabLst/>
              <a:defRPr sz="2667" b="0" i="0" u="none" strike="noStrike" cap="none" spc="0" baseline="0">
                <a:ln>
                  <a:noFill/>
                </a:ln>
                <a:solidFill>
                  <a:srgbClr val="000000"/>
                </a:solidFill>
                <a:uFillTx/>
                <a:latin typeface="Tahoma" panose="020B0604030504040204" pitchFamily="34" charset="0"/>
                <a:ea typeface="Tahoma" panose="020B0604030504040204" pitchFamily="34" charset="0"/>
                <a:cs typeface="Tahoma" panose="020B0604030504040204" pitchFamily="34" charset="0"/>
                <a:sym typeface="Helvetica Light"/>
              </a:defRPr>
            </a:lvl2pPr>
            <a:lvl3pPr marL="959976" marR="0" indent="-239994" algn="l" defTabSz="547673" rtl="0" eaLnBrk="1" latinLnBrk="0" hangingPunct="1">
              <a:lnSpc>
                <a:spcPct val="100000"/>
              </a:lnSpc>
              <a:spcBef>
                <a:spcPts val="3900"/>
              </a:spcBef>
              <a:spcAft>
                <a:spcPts val="0"/>
              </a:spcAft>
              <a:buClrTx/>
              <a:buSzPct val="75000"/>
              <a:buFontTx/>
              <a:buBlip>
                <a:blip r:embed="rId3"/>
              </a:buBlip>
              <a:tabLst/>
              <a:defRPr sz="2400" b="0" i="0" u="none" strike="noStrike" cap="none" spc="0" baseline="0">
                <a:ln>
                  <a:noFill/>
                </a:ln>
                <a:solidFill>
                  <a:srgbClr val="000000"/>
                </a:solidFill>
                <a:uFillTx/>
                <a:latin typeface="Tahoma" panose="020B0604030504040204" pitchFamily="34" charset="0"/>
                <a:ea typeface="Tahoma" panose="020B0604030504040204" pitchFamily="34" charset="0"/>
                <a:cs typeface="Tahoma" panose="020B0604030504040204" pitchFamily="34" charset="0"/>
                <a:sym typeface="Helvetica Light"/>
              </a:defRPr>
            </a:lvl3pPr>
            <a:lvl4pPr marL="1439964" marR="0" indent="-239994" algn="l" defTabSz="547673" rtl="0" eaLnBrk="1" latinLnBrk="0" hangingPunct="1">
              <a:lnSpc>
                <a:spcPct val="100000"/>
              </a:lnSpc>
              <a:spcBef>
                <a:spcPts val="3900"/>
              </a:spcBef>
              <a:spcAft>
                <a:spcPts val="0"/>
              </a:spcAft>
              <a:buClrTx/>
              <a:buSzPct val="75000"/>
              <a:buFontTx/>
              <a:buChar char="•"/>
              <a:tabLst/>
              <a:defRPr sz="2133" b="0" i="0" u="none" strike="noStrike" cap="none" spc="0" baseline="0">
                <a:ln>
                  <a:noFill/>
                </a:ln>
                <a:solidFill>
                  <a:srgbClr val="000000"/>
                </a:solidFill>
                <a:uFillTx/>
                <a:latin typeface="Tahoma" panose="020B0604030504040204" pitchFamily="34" charset="0"/>
                <a:ea typeface="Tahoma" panose="020B0604030504040204" pitchFamily="34" charset="0"/>
                <a:cs typeface="Tahoma" panose="020B0604030504040204" pitchFamily="34" charset="0"/>
                <a:sym typeface="Helvetica Light"/>
              </a:defRPr>
            </a:lvl4pPr>
            <a:lvl5pPr marL="1919952" marR="0" indent="-239994" algn="l" defTabSz="547673" rtl="0" eaLnBrk="1" latinLnBrk="0" hangingPunct="1">
              <a:lnSpc>
                <a:spcPct val="100000"/>
              </a:lnSpc>
              <a:spcBef>
                <a:spcPts val="3900"/>
              </a:spcBef>
              <a:spcAft>
                <a:spcPts val="0"/>
              </a:spcAft>
              <a:buClrTx/>
              <a:buSzPct val="75000"/>
              <a:buFontTx/>
              <a:buChar char="•"/>
              <a:tabLst/>
              <a:defRPr sz="2133" b="0" i="0" u="none" strike="noStrike" cap="none" spc="0" baseline="0">
                <a:ln>
                  <a:noFill/>
                </a:ln>
                <a:solidFill>
                  <a:srgbClr val="000000"/>
                </a:solidFill>
                <a:uFillTx/>
                <a:latin typeface="Tahoma" panose="020B0604030504040204" pitchFamily="34" charset="0"/>
                <a:ea typeface="Tahoma" panose="020B0604030504040204" pitchFamily="34" charset="0"/>
                <a:cs typeface="Tahoma" panose="020B0604030504040204" pitchFamily="34"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algn="ctr">
              <a:lnSpc>
                <a:spcPct val="85000"/>
              </a:lnSpc>
              <a:spcBef>
                <a:spcPts val="0"/>
              </a:spcBef>
            </a:pPr>
            <a:r>
              <a:rPr lang="it-IT" sz="2400" dirty="0">
                <a:latin typeface="Helvetica" charset="0"/>
                <a:cs typeface="Helvetica" charset="0"/>
              </a:rPr>
              <a:t>OpenAIRE</a:t>
            </a:r>
          </a:p>
        </p:txBody>
      </p:sp>
      <p:pic>
        <p:nvPicPr>
          <p:cNvPr id="16" name="Google Shape;2795;gb0bc97b2fb_2_1">
            <a:extLst>
              <a:ext uri="{FF2B5EF4-FFF2-40B4-BE49-F238E27FC236}">
                <a16:creationId xmlns:a16="http://schemas.microsoft.com/office/drawing/2014/main" id="{DC0EC2EB-8D1D-44A4-BD17-DB28189B4E68}"/>
              </a:ext>
            </a:extLst>
          </p:cNvPr>
          <p:cNvPicPr preferRelativeResize="0"/>
          <p:nvPr/>
        </p:nvPicPr>
        <p:blipFill>
          <a:blip r:embed="rId4">
            <a:alphaModFix/>
          </a:blip>
          <a:stretch>
            <a:fillRect/>
          </a:stretch>
        </p:blipFill>
        <p:spPr>
          <a:xfrm>
            <a:off x="2042100" y="2788943"/>
            <a:ext cx="1524000" cy="1514475"/>
          </a:xfrm>
          <a:prstGeom prst="rect">
            <a:avLst/>
          </a:prstGeom>
          <a:noFill/>
          <a:ln>
            <a:noFill/>
          </a:ln>
        </p:spPr>
      </p:pic>
      <p:pic>
        <p:nvPicPr>
          <p:cNvPr id="17" name="Google Shape;2796;gb0bc97b2fb_2_1">
            <a:extLst>
              <a:ext uri="{FF2B5EF4-FFF2-40B4-BE49-F238E27FC236}">
                <a16:creationId xmlns:a16="http://schemas.microsoft.com/office/drawing/2014/main" id="{C5314167-C8B8-418C-89D5-2352BA8A60D0}"/>
              </a:ext>
            </a:extLst>
          </p:cNvPr>
          <p:cNvPicPr preferRelativeResize="0"/>
          <p:nvPr/>
        </p:nvPicPr>
        <p:blipFill>
          <a:blip r:embed="rId5">
            <a:alphaModFix/>
          </a:blip>
          <a:stretch>
            <a:fillRect/>
          </a:stretch>
        </p:blipFill>
        <p:spPr>
          <a:xfrm>
            <a:off x="9061700" y="2688943"/>
            <a:ext cx="1714500" cy="1714500"/>
          </a:xfrm>
          <a:prstGeom prst="rect">
            <a:avLst/>
          </a:prstGeom>
          <a:noFill/>
          <a:ln>
            <a:noFill/>
          </a:ln>
        </p:spPr>
      </p:pic>
      <p:pic>
        <p:nvPicPr>
          <p:cNvPr id="18" name="Google Shape;2797;gb0bc97b2fb_2_1">
            <a:extLst>
              <a:ext uri="{FF2B5EF4-FFF2-40B4-BE49-F238E27FC236}">
                <a16:creationId xmlns:a16="http://schemas.microsoft.com/office/drawing/2014/main" id="{EB08D4E0-398B-4255-9D1C-545CEA7ED16B}"/>
              </a:ext>
            </a:extLst>
          </p:cNvPr>
          <p:cNvPicPr preferRelativeResize="0"/>
          <p:nvPr/>
        </p:nvPicPr>
        <p:blipFill>
          <a:blip r:embed="rId6">
            <a:alphaModFix/>
          </a:blip>
          <a:stretch>
            <a:fillRect/>
          </a:stretch>
        </p:blipFill>
        <p:spPr>
          <a:xfrm>
            <a:off x="12656638" y="2788968"/>
            <a:ext cx="1514475" cy="1514475"/>
          </a:xfrm>
          <a:prstGeom prst="rect">
            <a:avLst/>
          </a:prstGeom>
          <a:noFill/>
          <a:ln>
            <a:noFill/>
          </a:ln>
        </p:spPr>
      </p:pic>
      <p:sp>
        <p:nvSpPr>
          <p:cNvPr id="19" name="Google Shape;2798;gb0bc97b2fb_2_1">
            <a:extLst>
              <a:ext uri="{FF2B5EF4-FFF2-40B4-BE49-F238E27FC236}">
                <a16:creationId xmlns:a16="http://schemas.microsoft.com/office/drawing/2014/main" id="{AE99FBB6-6A8E-40FD-8581-26052AF8BE41}"/>
              </a:ext>
            </a:extLst>
          </p:cNvPr>
          <p:cNvSpPr txBox="1">
            <a:spLocks/>
          </p:cNvSpPr>
          <p:nvPr/>
        </p:nvSpPr>
        <p:spPr>
          <a:xfrm>
            <a:off x="1224440" y="5987236"/>
            <a:ext cx="3159300" cy="2598000"/>
          </a:xfrm>
          <a:prstGeom prst="rect">
            <a:avLst/>
          </a:prstGeom>
        </p:spPr>
        <p:txBody>
          <a:bodyPr spcFirstLastPara="1" wrap="square" lIns="91425" tIns="0" rIns="91425" bIns="91425" anchor="t" anchorCtr="0">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7"/>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lnSpc>
                <a:spcPct val="115000"/>
              </a:lnSpc>
              <a:spcBef>
                <a:spcPts val="0"/>
              </a:spcBef>
              <a:buFontTx/>
              <a:buNone/>
            </a:pPr>
            <a:r>
              <a:rPr lang="it-IT" sz="2400">
                <a:latin typeface="Arial"/>
                <a:ea typeface="Arial"/>
                <a:cs typeface="Arial"/>
                <a:sym typeface="Arial"/>
              </a:rPr>
              <a:t>Supporto sulle politiche europee e nazionali</a:t>
            </a:r>
          </a:p>
          <a:p>
            <a:pPr marL="0" indent="0" algn="ctr">
              <a:lnSpc>
                <a:spcPct val="115000"/>
              </a:lnSpc>
              <a:spcBef>
                <a:spcPts val="0"/>
              </a:spcBef>
              <a:buFontTx/>
              <a:buNone/>
            </a:pPr>
            <a:r>
              <a:rPr lang="it-IT" sz="2400" u="sng">
                <a:solidFill>
                  <a:schemeClr val="hlink"/>
                </a:solidFill>
                <a:latin typeface="Arial"/>
                <a:ea typeface="Arial"/>
                <a:cs typeface="Arial"/>
                <a:sym typeface="Arial"/>
                <a:hlinkClick r:id="rId8"/>
              </a:rPr>
              <a:t>noad-it@openaire.eu</a:t>
            </a:r>
            <a:endParaRPr lang="it-IT" sz="2400">
              <a:latin typeface="Arial"/>
              <a:ea typeface="Arial"/>
              <a:cs typeface="Arial"/>
              <a:sym typeface="Arial"/>
            </a:endParaRPr>
          </a:p>
          <a:p>
            <a:pPr marL="0" indent="0" algn="ctr">
              <a:lnSpc>
                <a:spcPct val="115000"/>
              </a:lnSpc>
              <a:spcBef>
                <a:spcPts val="0"/>
              </a:spcBef>
              <a:buFontTx/>
              <a:buNone/>
            </a:pPr>
            <a:r>
              <a:rPr lang="it-IT" sz="2400" u="sng">
                <a:solidFill>
                  <a:schemeClr val="hlink"/>
                </a:solidFill>
                <a:latin typeface="Arial"/>
                <a:ea typeface="Arial"/>
                <a:cs typeface="Arial"/>
                <a:sym typeface="Arial"/>
                <a:hlinkClick r:id="rId9"/>
              </a:rPr>
              <a:t>www.openaire.eu</a:t>
            </a:r>
            <a:r>
              <a:rPr lang="it-IT" sz="2400">
                <a:latin typeface="Arial"/>
                <a:ea typeface="Arial"/>
                <a:cs typeface="Arial"/>
                <a:sym typeface="Arial"/>
              </a:rPr>
              <a:t>  </a:t>
            </a:r>
          </a:p>
          <a:p>
            <a:pPr marL="0" indent="0" algn="ctr">
              <a:lnSpc>
                <a:spcPct val="115000"/>
              </a:lnSpc>
              <a:spcBef>
                <a:spcPts val="0"/>
              </a:spcBef>
              <a:buFontTx/>
              <a:buNone/>
            </a:pPr>
            <a:endParaRPr lang="it-IT" sz="2400" dirty="0">
              <a:latin typeface="Arial"/>
              <a:ea typeface="Arial"/>
              <a:cs typeface="Arial"/>
              <a:sym typeface="Arial"/>
            </a:endParaRPr>
          </a:p>
        </p:txBody>
      </p:sp>
      <p:sp>
        <p:nvSpPr>
          <p:cNvPr id="20" name="Google Shape;2799;gb0bc97b2fb_2_1">
            <a:extLst>
              <a:ext uri="{FF2B5EF4-FFF2-40B4-BE49-F238E27FC236}">
                <a16:creationId xmlns:a16="http://schemas.microsoft.com/office/drawing/2014/main" id="{EB77A551-BC15-4AB0-B551-621175888764}"/>
              </a:ext>
            </a:extLst>
          </p:cNvPr>
          <p:cNvSpPr txBox="1">
            <a:spLocks/>
          </p:cNvSpPr>
          <p:nvPr/>
        </p:nvSpPr>
        <p:spPr>
          <a:xfrm>
            <a:off x="4759520" y="5172735"/>
            <a:ext cx="3167400" cy="509700"/>
          </a:xfrm>
          <a:prstGeom prst="rect">
            <a:avLst/>
          </a:prstGeom>
        </p:spPr>
        <p:txBody>
          <a:bodyPr spcFirstLastPara="1" wrap="square" lIns="0" tIns="0" rIns="0" bIns="0" anchor="ctr" anchorCtr="0">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7"/>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lnSpc>
                <a:spcPct val="85000"/>
              </a:lnSpc>
              <a:spcBef>
                <a:spcPts val="0"/>
              </a:spcBef>
              <a:buFontTx/>
              <a:buNone/>
            </a:pPr>
            <a:r>
              <a:rPr lang="it-IT" sz="2400" dirty="0"/>
              <a:t>Infrastrutture di Ricerca</a:t>
            </a:r>
          </a:p>
        </p:txBody>
      </p:sp>
      <p:sp>
        <p:nvSpPr>
          <p:cNvPr id="21" name="Google Shape;2800;gb0bc97b2fb_2_1">
            <a:extLst>
              <a:ext uri="{FF2B5EF4-FFF2-40B4-BE49-F238E27FC236}">
                <a16:creationId xmlns:a16="http://schemas.microsoft.com/office/drawing/2014/main" id="{A3D37AF1-9725-4799-9743-384D32A9847D}"/>
              </a:ext>
            </a:extLst>
          </p:cNvPr>
          <p:cNvSpPr txBox="1">
            <a:spLocks/>
          </p:cNvSpPr>
          <p:nvPr/>
        </p:nvSpPr>
        <p:spPr>
          <a:xfrm>
            <a:off x="4767740" y="5987236"/>
            <a:ext cx="3159300" cy="2598000"/>
          </a:xfrm>
          <a:prstGeom prst="rect">
            <a:avLst/>
          </a:prstGeom>
        </p:spPr>
        <p:txBody>
          <a:bodyPr spcFirstLastPara="1" wrap="square" lIns="0" tIns="72000" rIns="0" bIns="0" anchor="t" anchorCtr="0">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7"/>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lnSpc>
                <a:spcPct val="115000"/>
              </a:lnSpc>
              <a:spcBef>
                <a:spcPts val="0"/>
              </a:spcBef>
              <a:buFontTx/>
              <a:buNone/>
            </a:pPr>
            <a:r>
              <a:rPr lang="it-IT" sz="2400">
                <a:latin typeface="Arial"/>
                <a:ea typeface="Arial"/>
                <a:cs typeface="Arial"/>
                <a:sym typeface="Arial"/>
              </a:rPr>
              <a:t>Supporto specifico da parte della vostra </a:t>
            </a:r>
            <a:r>
              <a:rPr lang="it-IT" sz="2400" u="sng">
                <a:solidFill>
                  <a:schemeClr val="hlink"/>
                </a:solidFill>
                <a:latin typeface="Arial"/>
                <a:ea typeface="Arial"/>
                <a:cs typeface="Arial"/>
                <a:sym typeface="Arial"/>
                <a:hlinkClick r:id="rId10"/>
              </a:rPr>
              <a:t>Infrastruttura di Ricerca</a:t>
            </a:r>
            <a:br>
              <a:rPr lang="it-IT" sz="2400">
                <a:latin typeface="Arial"/>
                <a:ea typeface="Arial"/>
                <a:cs typeface="Arial"/>
                <a:sym typeface="Arial"/>
              </a:rPr>
            </a:br>
            <a:r>
              <a:rPr lang="it-IT" sz="2400" u="sng">
                <a:solidFill>
                  <a:schemeClr val="hlink"/>
                </a:solidFill>
                <a:latin typeface="Arial"/>
                <a:ea typeface="Arial"/>
                <a:cs typeface="Arial"/>
                <a:sym typeface="Arial"/>
                <a:hlinkClick r:id="rId11"/>
              </a:rPr>
              <a:t>www.esfri.eu</a:t>
            </a:r>
            <a:r>
              <a:rPr lang="it-IT" sz="2400">
                <a:latin typeface="Arial"/>
                <a:ea typeface="Arial"/>
                <a:cs typeface="Arial"/>
                <a:sym typeface="Arial"/>
              </a:rPr>
              <a:t> </a:t>
            </a:r>
            <a:endParaRPr lang="it-IT" sz="2400" dirty="0"/>
          </a:p>
        </p:txBody>
      </p:sp>
      <p:sp>
        <p:nvSpPr>
          <p:cNvPr id="22" name="Google Shape;2801;gb0bc97b2fb_2_1">
            <a:extLst>
              <a:ext uri="{FF2B5EF4-FFF2-40B4-BE49-F238E27FC236}">
                <a16:creationId xmlns:a16="http://schemas.microsoft.com/office/drawing/2014/main" id="{4BA196FD-3583-4A5D-A0C0-AE76E9AC8049}"/>
              </a:ext>
            </a:extLst>
          </p:cNvPr>
          <p:cNvSpPr txBox="1">
            <a:spLocks/>
          </p:cNvSpPr>
          <p:nvPr/>
        </p:nvSpPr>
        <p:spPr>
          <a:xfrm>
            <a:off x="8339301" y="5987236"/>
            <a:ext cx="3159300" cy="2598000"/>
          </a:xfrm>
          <a:prstGeom prst="rect">
            <a:avLst/>
          </a:prstGeom>
        </p:spPr>
        <p:txBody>
          <a:bodyPr spcFirstLastPara="1" wrap="square" lIns="0" tIns="72000" rIns="0" bIns="0" anchor="t" anchorCtr="0">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7"/>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lnSpc>
                <a:spcPct val="115000"/>
              </a:lnSpc>
              <a:spcBef>
                <a:spcPts val="0"/>
              </a:spcBef>
              <a:buFontTx/>
              <a:buNone/>
            </a:pPr>
            <a:r>
              <a:rPr lang="it-IT" sz="2400">
                <a:latin typeface="Arial"/>
                <a:ea typeface="Arial"/>
                <a:cs typeface="Arial"/>
                <a:sym typeface="Arial"/>
              </a:rPr>
              <a:t>Supporto a livello nazionale da parte di esperti in Open Science, FAIR ed EOSC:</a:t>
            </a:r>
            <a:br>
              <a:rPr lang="it-IT" sz="2400">
                <a:latin typeface="Arial"/>
                <a:ea typeface="Arial"/>
                <a:cs typeface="Arial"/>
                <a:sym typeface="Arial"/>
              </a:rPr>
            </a:br>
            <a:r>
              <a:rPr lang="it-IT" sz="2400" u="sng">
                <a:solidFill>
                  <a:schemeClr val="hlink"/>
                </a:solidFill>
                <a:latin typeface="Arial"/>
                <a:ea typeface="Arial"/>
                <a:cs typeface="Arial"/>
                <a:sym typeface="Arial"/>
                <a:hlinkClick r:id="rId12"/>
              </a:rPr>
              <a:t>https://www.icdi.it/it/attivita/tf-cc</a:t>
            </a:r>
            <a:endParaRPr lang="it-IT" sz="2400" u="sng">
              <a:solidFill>
                <a:schemeClr val="hlink"/>
              </a:solidFill>
              <a:latin typeface="Arial"/>
              <a:ea typeface="Arial"/>
              <a:cs typeface="Arial"/>
              <a:sym typeface="Arial"/>
            </a:endParaRPr>
          </a:p>
          <a:p>
            <a:pPr marL="0" indent="0" algn="ctr">
              <a:buFontTx/>
              <a:buNone/>
            </a:pPr>
            <a:endParaRPr lang="it-IT" sz="2400" dirty="0">
              <a:latin typeface="Arial"/>
              <a:ea typeface="Arial"/>
              <a:cs typeface="Arial"/>
              <a:sym typeface="Arial"/>
            </a:endParaRPr>
          </a:p>
        </p:txBody>
      </p:sp>
      <p:sp>
        <p:nvSpPr>
          <p:cNvPr id="23" name="Google Shape;2802;gb0bc97b2fb_2_1">
            <a:extLst>
              <a:ext uri="{FF2B5EF4-FFF2-40B4-BE49-F238E27FC236}">
                <a16:creationId xmlns:a16="http://schemas.microsoft.com/office/drawing/2014/main" id="{B56789A4-C7D2-4157-BE5D-22BD4A0B76AC}"/>
              </a:ext>
            </a:extLst>
          </p:cNvPr>
          <p:cNvSpPr txBox="1">
            <a:spLocks/>
          </p:cNvSpPr>
          <p:nvPr/>
        </p:nvSpPr>
        <p:spPr>
          <a:xfrm>
            <a:off x="11851160" y="5987236"/>
            <a:ext cx="3159300" cy="2598000"/>
          </a:xfrm>
          <a:prstGeom prst="rect">
            <a:avLst/>
          </a:prstGeom>
        </p:spPr>
        <p:txBody>
          <a:bodyPr spcFirstLastPara="1" wrap="square" lIns="0" tIns="72000" rIns="0" bIns="0" anchor="t" anchorCtr="0">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7"/>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lnSpc>
                <a:spcPct val="115000"/>
              </a:lnSpc>
              <a:spcBef>
                <a:spcPts val="0"/>
              </a:spcBef>
              <a:buFontTx/>
              <a:buNone/>
            </a:pPr>
            <a:r>
              <a:rPr lang="it-IT" sz="2400">
                <a:latin typeface="Arial"/>
                <a:ea typeface="Arial"/>
                <a:cs typeface="Arial"/>
                <a:sym typeface="Arial"/>
              </a:rPr>
              <a:t>Se la vostra istituzione di ricerca ha già attivato una strategia e un supporto interno per la scienza aperta e la gestione dei dati.</a:t>
            </a:r>
            <a:endParaRPr lang="it-IT" sz="2400" dirty="0"/>
          </a:p>
        </p:txBody>
      </p:sp>
      <p:sp>
        <p:nvSpPr>
          <p:cNvPr id="24" name="Google Shape;2804;gb0bc97b2fb_2_1">
            <a:extLst>
              <a:ext uri="{FF2B5EF4-FFF2-40B4-BE49-F238E27FC236}">
                <a16:creationId xmlns:a16="http://schemas.microsoft.com/office/drawing/2014/main" id="{A6C1E270-4B25-4541-BFA9-6641D17030EB}"/>
              </a:ext>
            </a:extLst>
          </p:cNvPr>
          <p:cNvSpPr txBox="1">
            <a:spLocks/>
          </p:cNvSpPr>
          <p:nvPr/>
        </p:nvSpPr>
        <p:spPr>
          <a:xfrm>
            <a:off x="11830170" y="5180760"/>
            <a:ext cx="3167400" cy="509700"/>
          </a:xfrm>
          <a:prstGeom prst="rect">
            <a:avLst/>
          </a:prstGeom>
        </p:spPr>
        <p:txBody>
          <a:bodyPr spcFirstLastPara="1" wrap="square" lIns="0" tIns="0" rIns="0" bIns="0" anchor="ctr" anchorCtr="0">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7"/>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lnSpc>
                <a:spcPct val="85000"/>
              </a:lnSpc>
              <a:spcBef>
                <a:spcPts val="0"/>
              </a:spcBef>
              <a:buFontTx/>
              <a:buNone/>
            </a:pPr>
            <a:r>
              <a:rPr lang="it-IT" sz="2400"/>
              <a:t>Istituzioni di ricerca</a:t>
            </a:r>
            <a:endParaRPr lang="it-IT" sz="2400" dirty="0"/>
          </a:p>
        </p:txBody>
      </p:sp>
      <p:sp>
        <p:nvSpPr>
          <p:cNvPr id="25" name="Google Shape;2805;gb0bc97b2fb_2_1">
            <a:extLst>
              <a:ext uri="{FF2B5EF4-FFF2-40B4-BE49-F238E27FC236}">
                <a16:creationId xmlns:a16="http://schemas.microsoft.com/office/drawing/2014/main" id="{3FF1EAB9-0070-449F-9199-CA53715F89B5}"/>
              </a:ext>
            </a:extLst>
          </p:cNvPr>
          <p:cNvSpPr txBox="1">
            <a:spLocks/>
          </p:cNvSpPr>
          <p:nvPr/>
        </p:nvSpPr>
        <p:spPr>
          <a:xfrm>
            <a:off x="8305395" y="5172735"/>
            <a:ext cx="3167400" cy="509700"/>
          </a:xfrm>
          <a:prstGeom prst="rect">
            <a:avLst/>
          </a:prstGeom>
        </p:spPr>
        <p:txBody>
          <a:bodyPr spcFirstLastPara="1" wrap="square" lIns="0" tIns="0" rIns="0" bIns="0" anchor="ctr" anchorCtr="0">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7"/>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lnSpc>
                <a:spcPct val="85000"/>
              </a:lnSpc>
              <a:spcBef>
                <a:spcPts val="0"/>
              </a:spcBef>
              <a:buFontTx/>
              <a:buNone/>
            </a:pPr>
            <a:r>
              <a:rPr lang="it-IT" sz="2400"/>
              <a:t>Competence Centre</a:t>
            </a:r>
            <a:endParaRPr lang="it-IT" sz="2400" dirty="0"/>
          </a:p>
        </p:txBody>
      </p:sp>
      <p:pic>
        <p:nvPicPr>
          <p:cNvPr id="26" name="Google Shape;2806;gb0bc97b2fb_2_1">
            <a:extLst>
              <a:ext uri="{FF2B5EF4-FFF2-40B4-BE49-F238E27FC236}">
                <a16:creationId xmlns:a16="http://schemas.microsoft.com/office/drawing/2014/main" id="{F93AC630-BE8E-4E33-89F5-0090797D2242}"/>
              </a:ext>
            </a:extLst>
          </p:cNvPr>
          <p:cNvPicPr preferRelativeResize="0"/>
          <p:nvPr/>
        </p:nvPicPr>
        <p:blipFill>
          <a:blip r:embed="rId13">
            <a:alphaModFix/>
          </a:blip>
          <a:stretch>
            <a:fillRect/>
          </a:stretch>
        </p:blipFill>
        <p:spPr>
          <a:xfrm>
            <a:off x="4836923" y="2839388"/>
            <a:ext cx="3167399" cy="1413583"/>
          </a:xfrm>
          <a:prstGeom prst="rect">
            <a:avLst/>
          </a:prstGeom>
          <a:noFill/>
          <a:ln>
            <a:noFill/>
          </a:ln>
        </p:spPr>
      </p:pic>
    </p:spTree>
    <p:extLst>
      <p:ext uri="{BB962C8B-B14F-4D97-AF65-F5344CB8AC3E}">
        <p14:creationId xmlns:p14="http://schemas.microsoft.com/office/powerpoint/2010/main" val="30666555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D099E28B-6F3D-F144-96F1-04DD17CD904F}"/>
              </a:ext>
            </a:extLst>
          </p:cNvPr>
          <p:cNvSpPr>
            <a:spLocks noGrp="1"/>
          </p:cNvSpPr>
          <p:nvPr>
            <p:ph idx="1"/>
          </p:nvPr>
        </p:nvSpPr>
        <p:spPr>
          <a:xfrm>
            <a:off x="664024" y="2065673"/>
            <a:ext cx="7463976" cy="6700425"/>
          </a:xfrm>
        </p:spPr>
        <p:txBody>
          <a:bodyPr>
            <a:normAutofit fontScale="92500"/>
          </a:bodyPr>
          <a:lstStyle/>
          <a:p>
            <a:pPr marL="457189" indent="-457189">
              <a:buFont typeface="Arial" panose="020B0604020202020204" pitchFamily="34" charset="0"/>
              <a:buChar char="•"/>
            </a:pPr>
            <a:r>
              <a:rPr lang="it-IT" dirty="0"/>
              <a:t>Il CC ICDI si inserisce in un più ampio contesto europeo di iniziative, infrastrutture di ricerca, e-</a:t>
            </a:r>
            <a:r>
              <a:rPr lang="it-IT" dirty="0" err="1"/>
              <a:t>infrastructure</a:t>
            </a:r>
            <a:r>
              <a:rPr lang="it-IT" dirty="0"/>
              <a:t> e progetti che hanno portato alla </a:t>
            </a:r>
            <a:r>
              <a:rPr lang="it-IT" b="1" dirty="0"/>
              <a:t>creazione di competenze specifiche e di nodi nazionali </a:t>
            </a:r>
            <a:r>
              <a:rPr lang="it-IT" dirty="0"/>
              <a:t>funzionali a Open Science e alla realizzazione di EOSC. </a:t>
            </a:r>
          </a:p>
          <a:p>
            <a:pPr marL="457189" indent="-457189">
              <a:buFont typeface="Arial" panose="020B0604020202020204" pitchFamily="34" charset="0"/>
              <a:buChar char="•"/>
            </a:pPr>
            <a:r>
              <a:rPr lang="it-IT" dirty="0"/>
              <a:t>Nell’ultima parte del biennio 2018-2020, successivo al lancio di EOSC, si è consolidata l’esigenza della creazione di </a:t>
            </a:r>
            <a:r>
              <a:rPr lang="it-IT" dirty="0" err="1"/>
              <a:t>Competence</a:t>
            </a:r>
            <a:r>
              <a:rPr lang="it-IT" dirty="0"/>
              <a:t> Centres per il </a:t>
            </a:r>
            <a:r>
              <a:rPr lang="it-IT" b="1" dirty="0"/>
              <a:t>consolidamento delle competenze nate ed acquisite da parte dei partecipanti italiani alla rete europea</a:t>
            </a:r>
            <a:r>
              <a:rPr lang="it-IT" dirty="0"/>
              <a:t>. </a:t>
            </a:r>
          </a:p>
          <a:p>
            <a:pPr marL="457189" indent="-457189">
              <a:buFont typeface="Arial" panose="020B0604020202020204" pitchFamily="34" charset="0"/>
              <a:buChar char="•"/>
            </a:pPr>
            <a:r>
              <a:rPr lang="it-IT" dirty="0"/>
              <a:t>Si ritiene che i </a:t>
            </a:r>
            <a:r>
              <a:rPr lang="it-IT" dirty="0" err="1"/>
              <a:t>Competence</a:t>
            </a:r>
            <a:r>
              <a:rPr lang="it-IT" dirty="0"/>
              <a:t> Centre saranno di </a:t>
            </a:r>
            <a:r>
              <a:rPr lang="it-IT" b="1" dirty="0"/>
              <a:t>natura tematica, disciplinare o nazionale.</a:t>
            </a:r>
          </a:p>
        </p:txBody>
      </p:sp>
      <p:sp>
        <p:nvSpPr>
          <p:cNvPr id="3" name="Titolo 2">
            <a:extLst>
              <a:ext uri="{FF2B5EF4-FFF2-40B4-BE49-F238E27FC236}">
                <a16:creationId xmlns:a16="http://schemas.microsoft.com/office/drawing/2014/main" id="{3F7D866B-D8B6-8E41-A637-DFC2FD5A2F06}"/>
              </a:ext>
            </a:extLst>
          </p:cNvPr>
          <p:cNvSpPr>
            <a:spLocks noGrp="1"/>
          </p:cNvSpPr>
          <p:nvPr>
            <p:ph type="title"/>
          </p:nvPr>
        </p:nvSpPr>
        <p:spPr/>
        <p:txBody>
          <a:bodyPr>
            <a:normAutofit/>
          </a:bodyPr>
          <a:lstStyle/>
          <a:p>
            <a:pPr algn="l">
              <a:spcBef>
                <a:spcPts val="3900"/>
              </a:spcBef>
              <a:buSzPct val="75000"/>
            </a:pPr>
            <a:r>
              <a:rPr lang="it-IT" sz="5400" b="1" spc="-151" dirty="0">
                <a:solidFill>
                  <a:schemeClr val="accent1"/>
                </a:solidFill>
              </a:rPr>
              <a:t>Il Contesto del </a:t>
            </a:r>
            <a:r>
              <a:rPr lang="it-IT" sz="5400" b="1" spc="-151" dirty="0" err="1">
                <a:solidFill>
                  <a:schemeClr val="accent1"/>
                </a:solidFill>
              </a:rPr>
              <a:t>Competence</a:t>
            </a:r>
            <a:r>
              <a:rPr lang="it-IT" sz="5400" b="1" spc="-151" dirty="0">
                <a:solidFill>
                  <a:schemeClr val="accent1"/>
                </a:solidFill>
              </a:rPr>
              <a:t> Centre ICDI</a:t>
            </a:r>
          </a:p>
        </p:txBody>
      </p:sp>
      <p:pic>
        <p:nvPicPr>
          <p:cNvPr id="7" name="Immagine 6">
            <a:extLst>
              <a:ext uri="{FF2B5EF4-FFF2-40B4-BE49-F238E27FC236}">
                <a16:creationId xmlns:a16="http://schemas.microsoft.com/office/drawing/2014/main" id="{BF606824-8990-1C49-8D15-C8B9694FF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7301" y="3767094"/>
            <a:ext cx="7728804" cy="3579437"/>
          </a:xfrm>
          <a:prstGeom prst="rect">
            <a:avLst/>
          </a:prstGeom>
        </p:spPr>
      </p:pic>
      <p:sp>
        <p:nvSpPr>
          <p:cNvPr id="9" name="CasellaDiTesto 8">
            <a:extLst>
              <a:ext uri="{FF2B5EF4-FFF2-40B4-BE49-F238E27FC236}">
                <a16:creationId xmlns:a16="http://schemas.microsoft.com/office/drawing/2014/main" id="{045F70A7-3BD4-9245-94F2-B8E39C782E39}"/>
              </a:ext>
            </a:extLst>
          </p:cNvPr>
          <p:cNvSpPr txBox="1"/>
          <p:nvPr/>
        </p:nvSpPr>
        <p:spPr>
          <a:xfrm>
            <a:off x="10413167" y="8620688"/>
            <a:ext cx="4362092" cy="379656"/>
          </a:xfrm>
          <a:prstGeom prst="rect">
            <a:avLst/>
          </a:prstGeom>
          <a:noFill/>
        </p:spPr>
        <p:txBody>
          <a:bodyPr wrap="none" rtlCol="0">
            <a:spAutoFit/>
          </a:bodyPr>
          <a:lstStyle/>
          <a:p>
            <a:r>
              <a:rPr lang="it-IT" sz="1867" dirty="0"/>
              <a:t>Photo by </a:t>
            </a:r>
            <a:r>
              <a:rPr lang="it-IT" sz="1867" dirty="0">
                <a:hlinkClick r:id="rId3"/>
              </a:rPr>
              <a:t>Sergey Pesterev</a:t>
            </a:r>
            <a:r>
              <a:rPr lang="it-IT" sz="1867" dirty="0"/>
              <a:t> on </a:t>
            </a:r>
            <a:r>
              <a:rPr lang="it-IT" sz="1867" dirty="0">
                <a:hlinkClick r:id="rId4"/>
              </a:rPr>
              <a:t>Unsplash</a:t>
            </a:r>
            <a:endParaRPr lang="it-IT" sz="1867" dirty="0"/>
          </a:p>
        </p:txBody>
      </p:sp>
    </p:spTree>
    <p:extLst>
      <p:ext uri="{BB962C8B-B14F-4D97-AF65-F5344CB8AC3E}">
        <p14:creationId xmlns:p14="http://schemas.microsoft.com/office/powerpoint/2010/main" val="32157833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3A211CE2-878A-B94B-8D1C-EBBA6D8B1F92}"/>
              </a:ext>
            </a:extLst>
          </p:cNvPr>
          <p:cNvSpPr>
            <a:spLocks noGrp="1"/>
          </p:cNvSpPr>
          <p:nvPr>
            <p:ph idx="1"/>
          </p:nvPr>
        </p:nvSpPr>
        <p:spPr>
          <a:xfrm>
            <a:off x="664026" y="2056125"/>
            <a:ext cx="6611201" cy="5458944"/>
          </a:xfrm>
        </p:spPr>
        <p:txBody>
          <a:bodyPr>
            <a:normAutofit lnSpcReduction="10000"/>
          </a:bodyPr>
          <a:lstStyle/>
          <a:p>
            <a:pPr marL="457189" indent="-457189">
              <a:buFont typeface="Arial" panose="020B0604020202020204" pitchFamily="34" charset="0"/>
              <a:buChar char="•"/>
            </a:pPr>
            <a:r>
              <a:rPr lang="it-IT" dirty="0"/>
              <a:t>La missione del </a:t>
            </a:r>
            <a:r>
              <a:rPr lang="it-IT" dirty="0" err="1"/>
              <a:t>Competence</a:t>
            </a:r>
            <a:r>
              <a:rPr lang="it-IT" dirty="0"/>
              <a:t> Centre di ICDI (CC-ICDI) è creare una </a:t>
            </a:r>
            <a:r>
              <a:rPr lang="it-IT" b="1" dirty="0"/>
              <a:t>rete di esperti</a:t>
            </a:r>
            <a:r>
              <a:rPr lang="it-IT" dirty="0"/>
              <a:t>, iniziative e infrastrutture di ricerca con varie competenze funzionali al supporto della comunità nazionale per </a:t>
            </a:r>
            <a:r>
              <a:rPr lang="it-IT" b="1" dirty="0"/>
              <a:t>l’Open Science</a:t>
            </a:r>
            <a:r>
              <a:rPr lang="it-IT" dirty="0"/>
              <a:t>, </a:t>
            </a:r>
            <a:r>
              <a:rPr lang="it-IT" b="1" dirty="0"/>
              <a:t>principi FAIR </a:t>
            </a:r>
            <a:r>
              <a:rPr lang="it-IT" dirty="0"/>
              <a:t>e per la partecipazione italiana alla </a:t>
            </a:r>
            <a:r>
              <a:rPr lang="it-IT" b="1" dirty="0" err="1"/>
              <a:t>European</a:t>
            </a:r>
            <a:r>
              <a:rPr lang="it-IT" b="1" dirty="0"/>
              <a:t> Open Science </a:t>
            </a:r>
            <a:r>
              <a:rPr lang="it-IT" b="1" dirty="0" err="1"/>
              <a:t>Cloud</a:t>
            </a:r>
            <a:r>
              <a:rPr lang="it-IT" b="1" dirty="0"/>
              <a:t> (EOSC)</a:t>
            </a:r>
            <a:r>
              <a:rPr lang="it-IT" dirty="0"/>
              <a:t>. </a:t>
            </a:r>
          </a:p>
          <a:p>
            <a:pPr marL="457189" indent="-457189">
              <a:buFont typeface="Arial" panose="020B0604020202020204" pitchFamily="34" charset="0"/>
              <a:buChar char="•"/>
            </a:pPr>
            <a:r>
              <a:rPr lang="it-IT" dirty="0"/>
              <a:t>Una </a:t>
            </a:r>
            <a:r>
              <a:rPr lang="it-IT" b="1" dirty="0"/>
              <a:t>Task Force </a:t>
            </a:r>
            <a:r>
              <a:rPr lang="it-IT" dirty="0"/>
              <a:t>di circa 40 persone, esperti di vari settori, e affiliati a molte istituzioni, sta lavorando per la creazione del CC-ICDI.</a:t>
            </a:r>
          </a:p>
        </p:txBody>
      </p:sp>
      <p:sp>
        <p:nvSpPr>
          <p:cNvPr id="3" name="Titolo 2">
            <a:extLst>
              <a:ext uri="{FF2B5EF4-FFF2-40B4-BE49-F238E27FC236}">
                <a16:creationId xmlns:a16="http://schemas.microsoft.com/office/drawing/2014/main" id="{447CA7FE-6E71-D94D-8DE6-099A4E93203A}"/>
              </a:ext>
            </a:extLst>
          </p:cNvPr>
          <p:cNvSpPr>
            <a:spLocks noGrp="1"/>
          </p:cNvSpPr>
          <p:nvPr>
            <p:ph type="title"/>
          </p:nvPr>
        </p:nvSpPr>
        <p:spPr/>
        <p:txBody>
          <a:bodyPr>
            <a:normAutofit/>
          </a:bodyPr>
          <a:lstStyle/>
          <a:p>
            <a:r>
              <a:rPr lang="it-IT" sz="5400" b="1" spc="-151" dirty="0">
                <a:solidFill>
                  <a:schemeClr val="accent1"/>
                </a:solidFill>
              </a:rPr>
              <a:t>Missione</a:t>
            </a:r>
          </a:p>
        </p:txBody>
      </p:sp>
      <p:sp>
        <p:nvSpPr>
          <p:cNvPr id="6" name="CasellaDiTesto 5">
            <a:extLst>
              <a:ext uri="{FF2B5EF4-FFF2-40B4-BE49-F238E27FC236}">
                <a16:creationId xmlns:a16="http://schemas.microsoft.com/office/drawing/2014/main" id="{481A9837-3414-2840-A62C-D86E92262D27}"/>
              </a:ext>
            </a:extLst>
          </p:cNvPr>
          <p:cNvSpPr txBox="1"/>
          <p:nvPr/>
        </p:nvSpPr>
        <p:spPr>
          <a:xfrm>
            <a:off x="10680165" y="7702495"/>
            <a:ext cx="4293163" cy="379656"/>
          </a:xfrm>
          <a:prstGeom prst="rect">
            <a:avLst/>
          </a:prstGeom>
          <a:noFill/>
        </p:spPr>
        <p:txBody>
          <a:bodyPr wrap="none" rtlCol="0">
            <a:spAutoFit/>
          </a:bodyPr>
          <a:lstStyle/>
          <a:p>
            <a:r>
              <a:rPr lang="it-IT" sz="1867" dirty="0"/>
              <a:t>Photo by </a:t>
            </a:r>
            <a:r>
              <a:rPr lang="it-IT" sz="1867" dirty="0">
                <a:hlinkClick r:id="rId2"/>
              </a:rPr>
              <a:t>Brian McGowan</a:t>
            </a:r>
            <a:r>
              <a:rPr lang="it-IT" sz="1867" dirty="0"/>
              <a:t> on </a:t>
            </a:r>
            <a:r>
              <a:rPr lang="it-IT" sz="1867" dirty="0">
                <a:hlinkClick r:id="rId3"/>
              </a:rPr>
              <a:t>Unsplash</a:t>
            </a:r>
            <a:endParaRPr lang="it-IT" sz="1867" dirty="0"/>
          </a:p>
        </p:txBody>
      </p:sp>
      <p:pic>
        <p:nvPicPr>
          <p:cNvPr id="8" name="Immagine 7">
            <a:extLst>
              <a:ext uri="{FF2B5EF4-FFF2-40B4-BE49-F238E27FC236}">
                <a16:creationId xmlns:a16="http://schemas.microsoft.com/office/drawing/2014/main" id="{3113905A-EADE-F543-BC41-2BF0E58D32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5293" y="2056126"/>
            <a:ext cx="7540052" cy="5026701"/>
          </a:xfrm>
          <a:prstGeom prst="rect">
            <a:avLst/>
          </a:prstGeom>
        </p:spPr>
      </p:pic>
    </p:spTree>
    <p:extLst>
      <p:ext uri="{BB962C8B-B14F-4D97-AF65-F5344CB8AC3E}">
        <p14:creationId xmlns:p14="http://schemas.microsoft.com/office/powerpoint/2010/main" val="21112281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B652E77C-B788-3A44-ABFE-39C8F9BB6477}"/>
              </a:ext>
            </a:extLst>
          </p:cNvPr>
          <p:cNvSpPr>
            <a:spLocks noGrp="1"/>
          </p:cNvSpPr>
          <p:nvPr>
            <p:ph idx="1"/>
          </p:nvPr>
        </p:nvSpPr>
        <p:spPr>
          <a:xfrm>
            <a:off x="703999" y="2104700"/>
            <a:ext cx="14848000" cy="5808000"/>
          </a:xfrm>
        </p:spPr>
        <p:txBody>
          <a:bodyPr>
            <a:normAutofit fontScale="92500" lnSpcReduction="20000"/>
          </a:bodyPr>
          <a:lstStyle/>
          <a:p>
            <a:pPr marL="457189" indent="-457189">
              <a:buFont typeface="Arial" panose="020B0604020202020204" pitchFamily="34" charset="0"/>
              <a:buChar char="•"/>
            </a:pPr>
            <a:r>
              <a:rPr lang="it-IT" b="1" dirty="0"/>
              <a:t>training and </a:t>
            </a:r>
            <a:r>
              <a:rPr lang="it-IT" b="1" dirty="0" err="1"/>
              <a:t>support</a:t>
            </a:r>
            <a:r>
              <a:rPr lang="it-IT" b="1" dirty="0"/>
              <a:t>:</a:t>
            </a:r>
            <a:r>
              <a:rPr lang="it-IT" dirty="0"/>
              <a:t> il supporto, la consulenza e la formazione su Open Science, principi FAIR ed EOSC;</a:t>
            </a:r>
          </a:p>
          <a:p>
            <a:pPr marL="457189" indent="-457189">
              <a:buFont typeface="Arial" panose="020B0604020202020204" pitchFamily="34" charset="0"/>
              <a:buChar char="•"/>
            </a:pPr>
            <a:r>
              <a:rPr lang="it-IT" b="1" dirty="0" err="1"/>
              <a:t>empowerment</a:t>
            </a:r>
            <a:r>
              <a:rPr lang="it-IT" b="1" dirty="0"/>
              <a:t>:</a:t>
            </a:r>
            <a:r>
              <a:rPr lang="it-IT" dirty="0"/>
              <a:t> favorire l’integrazione dell’open science all’interno della pratica quotidiana dei diversi attori, attraverso l’acquisizione di competenze e la consapevolezza delle ricadute positive;</a:t>
            </a:r>
          </a:p>
          <a:p>
            <a:pPr marL="457189" indent="-457189">
              <a:buFont typeface="Arial" panose="020B0604020202020204" pitchFamily="34" charset="0"/>
              <a:buChar char="•"/>
            </a:pPr>
            <a:r>
              <a:rPr lang="it-IT" b="1" dirty="0"/>
              <a:t>professionalizzazione</a:t>
            </a:r>
            <a:r>
              <a:rPr lang="it-IT" dirty="0"/>
              <a:t>: progettare e promuovere la formazione strutturata e l’inserimento all’interno delle istituzioni di ricerca della nuova figura professionale del data steward;</a:t>
            </a:r>
          </a:p>
          <a:p>
            <a:pPr marL="457189" indent="-457189">
              <a:buFont typeface="Arial" panose="020B0604020202020204" pitchFamily="34" charset="0"/>
              <a:buChar char="•"/>
            </a:pPr>
            <a:r>
              <a:rPr lang="it-IT" b="1" dirty="0"/>
              <a:t>best </a:t>
            </a:r>
            <a:r>
              <a:rPr lang="it-IT" b="1" dirty="0" err="1"/>
              <a:t>practices</a:t>
            </a:r>
            <a:r>
              <a:rPr lang="it-IT" b="1" dirty="0"/>
              <a:t>:</a:t>
            </a:r>
            <a:r>
              <a:rPr lang="it-IT" dirty="0"/>
              <a:t> favorire lo sviluppo e la condivisione delle conoscenze, di guide, linee guida, standard e buone pratiche, rendendo accessibili le risorse di formazione e informazione su Open Science, principi FAIR ed EOSC;	</a:t>
            </a:r>
          </a:p>
          <a:p>
            <a:pPr marL="457189" indent="-457189">
              <a:buFont typeface="Arial" panose="020B0604020202020204" pitchFamily="34" charset="0"/>
              <a:buChar char="•"/>
            </a:pPr>
            <a:r>
              <a:rPr lang="it-IT" b="1" dirty="0" err="1"/>
              <a:t>tools</a:t>
            </a:r>
            <a:r>
              <a:rPr lang="it-IT" b="1" dirty="0"/>
              <a:t> and </a:t>
            </a:r>
            <a:r>
              <a:rPr lang="it-IT" b="1" dirty="0" err="1"/>
              <a:t>services</a:t>
            </a:r>
            <a:r>
              <a:rPr lang="it-IT" b="1" dirty="0"/>
              <a:t>: </a:t>
            </a:r>
            <a:r>
              <a:rPr lang="it-IT" dirty="0"/>
              <a:t>avere accesso a strumenti e servizi che permettano l’applicazione di buone pratiche relative all’Open Science e abilitino il FAIR by design sia tenendo conto delle specificità delle diverse comunità di ricerca sia favorendo lo scambio di esperienze tra settori.</a:t>
            </a:r>
          </a:p>
          <a:p>
            <a:endParaRPr lang="it-IT" dirty="0"/>
          </a:p>
        </p:txBody>
      </p:sp>
      <p:sp>
        <p:nvSpPr>
          <p:cNvPr id="3" name="Titolo 2">
            <a:extLst>
              <a:ext uri="{FF2B5EF4-FFF2-40B4-BE49-F238E27FC236}">
                <a16:creationId xmlns:a16="http://schemas.microsoft.com/office/drawing/2014/main" id="{69AB0F83-25DD-7C46-B6C1-2263AB7B1F67}"/>
              </a:ext>
            </a:extLst>
          </p:cNvPr>
          <p:cNvSpPr>
            <a:spLocks noGrp="1"/>
          </p:cNvSpPr>
          <p:nvPr>
            <p:ph type="title"/>
          </p:nvPr>
        </p:nvSpPr>
        <p:spPr>
          <a:xfrm>
            <a:off x="1117600" y="30163"/>
            <a:ext cx="14020800" cy="1766887"/>
          </a:xfrm>
        </p:spPr>
        <p:txBody>
          <a:bodyPr>
            <a:normAutofit/>
          </a:bodyPr>
          <a:lstStyle/>
          <a:p>
            <a:r>
              <a:rPr lang="it-IT" sz="5400" b="1" spc="-151" dirty="0">
                <a:solidFill>
                  <a:schemeClr val="accent1"/>
                </a:solidFill>
              </a:rPr>
              <a:t>Un unico punto di riferimento nazionale per</a:t>
            </a:r>
          </a:p>
        </p:txBody>
      </p:sp>
    </p:spTree>
    <p:extLst>
      <p:ext uri="{BB962C8B-B14F-4D97-AF65-F5344CB8AC3E}">
        <p14:creationId xmlns:p14="http://schemas.microsoft.com/office/powerpoint/2010/main" val="8450766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2F8FBB2F-B829-C146-BF7A-6FE403D7D783}"/>
              </a:ext>
            </a:extLst>
          </p:cNvPr>
          <p:cNvSpPr>
            <a:spLocks noGrp="1"/>
          </p:cNvSpPr>
          <p:nvPr>
            <p:ph type="title"/>
          </p:nvPr>
        </p:nvSpPr>
        <p:spPr>
          <a:xfrm>
            <a:off x="1117600" y="-122237"/>
            <a:ext cx="14020800" cy="1766887"/>
          </a:xfrm>
        </p:spPr>
        <p:txBody>
          <a:bodyPr>
            <a:normAutofit/>
          </a:bodyPr>
          <a:lstStyle/>
          <a:p>
            <a:r>
              <a:rPr lang="it-IT" sz="5400" b="1" spc="-151" dirty="0">
                <a:solidFill>
                  <a:schemeClr val="accent1"/>
                </a:solidFill>
              </a:rPr>
              <a:t>Attori coinvolti</a:t>
            </a:r>
          </a:p>
        </p:txBody>
      </p:sp>
      <p:graphicFrame>
        <p:nvGraphicFramePr>
          <p:cNvPr id="6" name="Diagramma 5">
            <a:extLst>
              <a:ext uri="{FF2B5EF4-FFF2-40B4-BE49-F238E27FC236}">
                <a16:creationId xmlns:a16="http://schemas.microsoft.com/office/drawing/2014/main" id="{E3005B0D-A844-E942-9406-31F01CFD0713}"/>
              </a:ext>
            </a:extLst>
          </p:cNvPr>
          <p:cNvGraphicFramePr/>
          <p:nvPr>
            <p:extLst>
              <p:ext uri="{D42A27DB-BD31-4B8C-83A1-F6EECF244321}">
                <p14:modId xmlns:p14="http://schemas.microsoft.com/office/powerpoint/2010/main" val="3849135730"/>
              </p:ext>
            </p:extLst>
          </p:nvPr>
        </p:nvGraphicFramePr>
        <p:xfrm>
          <a:off x="7087310" y="1225781"/>
          <a:ext cx="6296524" cy="7224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ma 6">
            <a:extLst>
              <a:ext uri="{FF2B5EF4-FFF2-40B4-BE49-F238E27FC236}">
                <a16:creationId xmlns:a16="http://schemas.microsoft.com/office/drawing/2014/main" id="{D9ECB68D-8341-9749-AAA5-7BF660848826}"/>
              </a:ext>
            </a:extLst>
          </p:cNvPr>
          <p:cNvGraphicFramePr/>
          <p:nvPr>
            <p:extLst>
              <p:ext uri="{D42A27DB-BD31-4B8C-83A1-F6EECF244321}">
                <p14:modId xmlns:p14="http://schemas.microsoft.com/office/powerpoint/2010/main" val="2174054126"/>
              </p:ext>
            </p:extLst>
          </p:nvPr>
        </p:nvGraphicFramePr>
        <p:xfrm>
          <a:off x="2432001" y="1244284"/>
          <a:ext cx="5320527" cy="389709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ma 7">
            <a:extLst>
              <a:ext uri="{FF2B5EF4-FFF2-40B4-BE49-F238E27FC236}">
                <a16:creationId xmlns:a16="http://schemas.microsoft.com/office/drawing/2014/main" id="{814C2D0A-01D2-5F4E-9B48-1F885F567E4F}"/>
              </a:ext>
            </a:extLst>
          </p:cNvPr>
          <p:cNvGraphicFramePr/>
          <p:nvPr>
            <p:extLst>
              <p:ext uri="{D42A27DB-BD31-4B8C-83A1-F6EECF244321}">
                <p14:modId xmlns:p14="http://schemas.microsoft.com/office/powerpoint/2010/main" val="3835990901"/>
              </p:ext>
            </p:extLst>
          </p:nvPr>
        </p:nvGraphicFramePr>
        <p:xfrm>
          <a:off x="3079892" y="3749275"/>
          <a:ext cx="3755141" cy="415640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Diagramma 8">
            <a:extLst>
              <a:ext uri="{FF2B5EF4-FFF2-40B4-BE49-F238E27FC236}">
                <a16:creationId xmlns:a16="http://schemas.microsoft.com/office/drawing/2014/main" id="{0EB3E569-066E-4F49-A9BB-E4F3AAA0A695}"/>
              </a:ext>
            </a:extLst>
          </p:cNvPr>
          <p:cNvGraphicFramePr/>
          <p:nvPr>
            <p:extLst>
              <p:ext uri="{D42A27DB-BD31-4B8C-83A1-F6EECF244321}">
                <p14:modId xmlns:p14="http://schemas.microsoft.com/office/powerpoint/2010/main" val="3439219038"/>
              </p:ext>
            </p:extLst>
          </p:nvPr>
        </p:nvGraphicFramePr>
        <p:xfrm>
          <a:off x="2322932" y="4666690"/>
          <a:ext cx="5412269" cy="5680293"/>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13630262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D9747E18-DD1B-684C-97EE-23F5F895B8B3}"/>
              </a:ext>
            </a:extLst>
          </p:cNvPr>
          <p:cNvSpPr>
            <a:spLocks noGrp="1"/>
          </p:cNvSpPr>
          <p:nvPr>
            <p:ph idx="1"/>
          </p:nvPr>
        </p:nvSpPr>
        <p:spPr>
          <a:xfrm>
            <a:off x="803934" y="2307111"/>
            <a:ext cx="6551241" cy="5808000"/>
          </a:xfrm>
        </p:spPr>
        <p:txBody>
          <a:bodyPr/>
          <a:lstStyle/>
          <a:p>
            <a:pPr marL="457189" indent="-457189">
              <a:buFont typeface="Arial" panose="020B0604020202020204" pitchFamily="34" charset="0"/>
              <a:buChar char="•"/>
            </a:pPr>
            <a:r>
              <a:rPr lang="it-IT" dirty="0"/>
              <a:t>Legali</a:t>
            </a:r>
          </a:p>
          <a:p>
            <a:pPr marL="457189" indent="-457189">
              <a:buFont typeface="Arial" panose="020B0604020202020204" pitchFamily="34" charset="0"/>
              <a:buChar char="•"/>
            </a:pPr>
            <a:r>
              <a:rPr lang="it-IT" dirty="0"/>
              <a:t>Etiche</a:t>
            </a:r>
          </a:p>
          <a:p>
            <a:pPr marL="457189" indent="-457189">
              <a:buFont typeface="Arial" panose="020B0604020202020204" pitchFamily="34" charset="0"/>
              <a:buChar char="•"/>
            </a:pPr>
            <a:r>
              <a:rPr lang="it-IT" dirty="0"/>
              <a:t>Gestione dei dati della ricerca, FAIR, DMP</a:t>
            </a:r>
          </a:p>
          <a:p>
            <a:pPr marL="457189" indent="-457189">
              <a:buFont typeface="Arial" panose="020B0604020202020204" pitchFamily="34" charset="0"/>
              <a:buChar char="•"/>
            </a:pPr>
            <a:r>
              <a:rPr lang="it-IT" dirty="0"/>
              <a:t>Open Access</a:t>
            </a:r>
          </a:p>
          <a:p>
            <a:pPr marL="457189" indent="-457189">
              <a:buFont typeface="Arial" panose="020B0604020202020204" pitchFamily="34" charset="0"/>
              <a:buChar char="•"/>
            </a:pPr>
            <a:r>
              <a:rPr lang="it-IT" dirty="0"/>
              <a:t>Specifiche di dominio e settore</a:t>
            </a:r>
          </a:p>
          <a:p>
            <a:pPr marL="457189" indent="-457189">
              <a:buFont typeface="Arial" panose="020B0604020202020204" pitchFamily="34" charset="0"/>
              <a:buChar char="•"/>
            </a:pPr>
            <a:r>
              <a:rPr lang="it-IT" dirty="0"/>
              <a:t>Policy e linee strategiche</a:t>
            </a:r>
          </a:p>
        </p:txBody>
      </p:sp>
      <p:sp>
        <p:nvSpPr>
          <p:cNvPr id="3" name="Titolo 2">
            <a:extLst>
              <a:ext uri="{FF2B5EF4-FFF2-40B4-BE49-F238E27FC236}">
                <a16:creationId xmlns:a16="http://schemas.microsoft.com/office/drawing/2014/main" id="{6941B8F9-7232-C54D-9CEF-3398E49DDCDC}"/>
              </a:ext>
            </a:extLst>
          </p:cNvPr>
          <p:cNvSpPr>
            <a:spLocks noGrp="1"/>
          </p:cNvSpPr>
          <p:nvPr>
            <p:ph type="title"/>
          </p:nvPr>
        </p:nvSpPr>
        <p:spPr/>
        <p:txBody>
          <a:bodyPr>
            <a:normAutofit/>
          </a:bodyPr>
          <a:lstStyle/>
          <a:p>
            <a:pPr algn="l"/>
            <a:r>
              <a:rPr lang="it-IT" sz="5400" b="1" spc="-151" dirty="0">
                <a:solidFill>
                  <a:schemeClr val="accent1"/>
                </a:solidFill>
              </a:rPr>
              <a:t>Competenze</a:t>
            </a:r>
          </a:p>
        </p:txBody>
      </p:sp>
      <p:sp>
        <p:nvSpPr>
          <p:cNvPr id="7" name="Rettangolo 6">
            <a:extLst>
              <a:ext uri="{FF2B5EF4-FFF2-40B4-BE49-F238E27FC236}">
                <a16:creationId xmlns:a16="http://schemas.microsoft.com/office/drawing/2014/main" id="{B3F588EE-33BE-F042-883C-CC870E376ABF}"/>
              </a:ext>
            </a:extLst>
          </p:cNvPr>
          <p:cNvSpPr/>
          <p:nvPr/>
        </p:nvSpPr>
        <p:spPr>
          <a:xfrm>
            <a:off x="9328321" y="7145779"/>
            <a:ext cx="4188967" cy="379656"/>
          </a:xfrm>
          <a:prstGeom prst="rect">
            <a:avLst/>
          </a:prstGeom>
        </p:spPr>
        <p:txBody>
          <a:bodyPr wrap="none">
            <a:spAutoFit/>
          </a:bodyPr>
          <a:lstStyle/>
          <a:p>
            <a:r>
              <a:rPr lang="it-IT" sz="1867" dirty="0"/>
              <a:t>Photo by </a:t>
            </a:r>
            <a:r>
              <a:rPr lang="it-IT" sz="1867" dirty="0">
                <a:hlinkClick r:id="rId2"/>
              </a:rPr>
              <a:t>Nick Karvounis</a:t>
            </a:r>
            <a:r>
              <a:rPr lang="it-IT" sz="1867" dirty="0"/>
              <a:t> on </a:t>
            </a:r>
            <a:r>
              <a:rPr lang="it-IT" sz="1867" dirty="0">
                <a:hlinkClick r:id="rId3"/>
              </a:rPr>
              <a:t>Unsplash</a:t>
            </a:r>
            <a:endParaRPr lang="it-IT" sz="1867" dirty="0"/>
          </a:p>
        </p:txBody>
      </p:sp>
      <p:pic>
        <p:nvPicPr>
          <p:cNvPr id="9" name="Immagine 8">
            <a:extLst>
              <a:ext uri="{FF2B5EF4-FFF2-40B4-BE49-F238E27FC236}">
                <a16:creationId xmlns:a16="http://schemas.microsoft.com/office/drawing/2014/main" id="{77603A5B-9A00-5440-95FC-7E0BC0BD66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0794" y="1181827"/>
            <a:ext cx="8229633" cy="5487063"/>
          </a:xfrm>
          <a:prstGeom prst="rect">
            <a:avLst/>
          </a:prstGeom>
        </p:spPr>
      </p:pic>
    </p:spTree>
    <p:extLst>
      <p:ext uri="{BB962C8B-B14F-4D97-AF65-F5344CB8AC3E}">
        <p14:creationId xmlns:p14="http://schemas.microsoft.com/office/powerpoint/2010/main" val="15064460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BA647114-18D7-004D-9D2E-F267AA93AF44}"/>
              </a:ext>
            </a:extLst>
          </p:cNvPr>
          <p:cNvSpPr>
            <a:spLocks noGrp="1"/>
          </p:cNvSpPr>
          <p:nvPr>
            <p:ph idx="1"/>
          </p:nvPr>
        </p:nvSpPr>
        <p:spPr>
          <a:xfrm>
            <a:off x="704000" y="2244400"/>
            <a:ext cx="7424001" cy="5808000"/>
          </a:xfrm>
        </p:spPr>
        <p:txBody>
          <a:bodyPr>
            <a:normAutofit fontScale="92500" lnSpcReduction="10000"/>
          </a:bodyPr>
          <a:lstStyle/>
          <a:p>
            <a:pPr marL="457189" indent="-457189">
              <a:spcBef>
                <a:spcPts val="600"/>
              </a:spcBef>
              <a:buFont typeface="Arial" panose="020B0604020202020204" pitchFamily="34" charset="0"/>
              <a:buChar char="•"/>
            </a:pPr>
            <a:r>
              <a:rPr lang="it-IT" dirty="0"/>
              <a:t>Formazione </a:t>
            </a:r>
          </a:p>
          <a:p>
            <a:pPr marL="937177" lvl="1" indent="-457189">
              <a:spcBef>
                <a:spcPts val="600"/>
              </a:spcBef>
            </a:pPr>
            <a:r>
              <a:rPr lang="it-IT" sz="2800" dirty="0"/>
              <a:t>Corsi per le diverse tipologie di utenti e declinati per diverse comunità di ricerca</a:t>
            </a:r>
          </a:p>
          <a:p>
            <a:pPr marL="937177" lvl="1" indent="-457189">
              <a:spcBef>
                <a:spcPts val="600"/>
              </a:spcBef>
            </a:pPr>
            <a:r>
              <a:rPr lang="it-IT" sz="2800" dirty="0"/>
              <a:t>Corsi di formazione per lo sviluppo di </a:t>
            </a:r>
            <a:r>
              <a:rPr lang="it-IT" sz="2800" dirty="0" err="1"/>
              <a:t>skills</a:t>
            </a:r>
            <a:r>
              <a:rPr lang="it-IT" sz="2800" dirty="0"/>
              <a:t> specifiche</a:t>
            </a:r>
          </a:p>
          <a:p>
            <a:pPr marL="937177" lvl="1" indent="-457189">
              <a:spcBef>
                <a:spcPts val="600"/>
              </a:spcBef>
            </a:pPr>
            <a:r>
              <a:rPr lang="it-IT" sz="2800" dirty="0"/>
              <a:t>Corsi da inserire nel curricula universitari</a:t>
            </a:r>
          </a:p>
          <a:p>
            <a:pPr marL="937177" lvl="1" indent="-457189">
              <a:spcBef>
                <a:spcPts val="600"/>
              </a:spcBef>
            </a:pPr>
            <a:r>
              <a:rPr lang="it-IT" sz="2800" dirty="0"/>
              <a:t>Corsi per la formazione di profili professionali specifici (data steward, </a:t>
            </a:r>
            <a:r>
              <a:rPr lang="it-IT" sz="2800" dirty="0" err="1"/>
              <a:t>ecc</a:t>
            </a:r>
            <a:r>
              <a:rPr lang="it-IT" sz="2800" dirty="0"/>
              <a:t>)</a:t>
            </a:r>
          </a:p>
          <a:p>
            <a:pPr marL="457189" indent="-457189">
              <a:spcBef>
                <a:spcPts val="600"/>
              </a:spcBef>
              <a:buFont typeface="Arial" panose="020B0604020202020204" pitchFamily="34" charset="0"/>
              <a:buChar char="•"/>
            </a:pPr>
            <a:r>
              <a:rPr lang="it-IT" dirty="0"/>
              <a:t>Eventi di informazione</a:t>
            </a:r>
          </a:p>
          <a:p>
            <a:pPr marL="937177" lvl="1" indent="-457189">
              <a:spcBef>
                <a:spcPts val="600"/>
              </a:spcBef>
            </a:pPr>
            <a:r>
              <a:rPr lang="it-IT" dirty="0">
                <a:hlinkClick r:id="rId2"/>
              </a:rPr>
              <a:t>Open Science </a:t>
            </a:r>
            <a:r>
              <a:rPr lang="it-IT" dirty="0" err="1">
                <a:hlinkClick r:id="rId2"/>
              </a:rPr>
              <a:t>Café</a:t>
            </a:r>
            <a:endParaRPr lang="it-IT" dirty="0"/>
          </a:p>
          <a:p>
            <a:pPr marL="457189" indent="-457189">
              <a:spcBef>
                <a:spcPts val="600"/>
              </a:spcBef>
              <a:buFont typeface="Arial" panose="020B0604020202020204" pitchFamily="34" charset="0"/>
              <a:buChar char="•"/>
            </a:pPr>
            <a:r>
              <a:rPr lang="it-IT" dirty="0"/>
              <a:t>Guide, linee guida e buone pratiche</a:t>
            </a:r>
          </a:p>
          <a:p>
            <a:pPr marL="457189" indent="-457189">
              <a:spcBef>
                <a:spcPts val="600"/>
              </a:spcBef>
              <a:buFont typeface="Arial" panose="020B0604020202020204" pitchFamily="34" charset="0"/>
              <a:buChar char="•"/>
            </a:pPr>
            <a:r>
              <a:rPr lang="it-IT" dirty="0"/>
              <a:t>Supporto e consulenza</a:t>
            </a:r>
          </a:p>
          <a:p>
            <a:pPr marL="457189" indent="-457189">
              <a:spcBef>
                <a:spcPts val="600"/>
              </a:spcBef>
              <a:buFont typeface="Arial" panose="020B0604020202020204" pitchFamily="34" charset="0"/>
              <a:buChar char="•"/>
            </a:pPr>
            <a:r>
              <a:rPr lang="it-IT" dirty="0"/>
              <a:t>Servizi e strumenti</a:t>
            </a:r>
          </a:p>
          <a:p>
            <a:pPr marL="457189" indent="-457189">
              <a:spcBef>
                <a:spcPts val="600"/>
              </a:spcBef>
              <a:buFont typeface="Arial" panose="020B0604020202020204" pitchFamily="34" charset="0"/>
              <a:buChar char="•"/>
            </a:pPr>
            <a:r>
              <a:rPr lang="it-IT" dirty="0"/>
              <a:t>Gestione e redazione del catalogo del CC ICDI</a:t>
            </a:r>
          </a:p>
          <a:p>
            <a:pPr>
              <a:spcBef>
                <a:spcPts val="600"/>
              </a:spcBef>
            </a:pPr>
            <a:endParaRPr lang="it-IT" dirty="0"/>
          </a:p>
        </p:txBody>
      </p:sp>
      <p:sp>
        <p:nvSpPr>
          <p:cNvPr id="3" name="Titolo 2">
            <a:extLst>
              <a:ext uri="{FF2B5EF4-FFF2-40B4-BE49-F238E27FC236}">
                <a16:creationId xmlns:a16="http://schemas.microsoft.com/office/drawing/2014/main" id="{16C0BF87-6FB0-4445-BC36-AC4242939FC4}"/>
              </a:ext>
            </a:extLst>
          </p:cNvPr>
          <p:cNvSpPr>
            <a:spLocks noGrp="1"/>
          </p:cNvSpPr>
          <p:nvPr>
            <p:ph type="title"/>
          </p:nvPr>
        </p:nvSpPr>
        <p:spPr/>
        <p:txBody>
          <a:bodyPr>
            <a:normAutofit/>
          </a:bodyPr>
          <a:lstStyle/>
          <a:p>
            <a:pPr algn="l"/>
            <a:r>
              <a:rPr lang="it-IT" sz="5400" b="1" spc="-151" dirty="0">
                <a:solidFill>
                  <a:schemeClr val="accent1"/>
                </a:solidFill>
              </a:rPr>
              <a:t>Attività e servizi</a:t>
            </a:r>
          </a:p>
        </p:txBody>
      </p:sp>
      <p:sp>
        <p:nvSpPr>
          <p:cNvPr id="6" name="CasellaDiTesto 5">
            <a:extLst>
              <a:ext uri="{FF2B5EF4-FFF2-40B4-BE49-F238E27FC236}">
                <a16:creationId xmlns:a16="http://schemas.microsoft.com/office/drawing/2014/main" id="{66CC90C8-7BD0-B74C-B6A8-E9857475C4A9}"/>
              </a:ext>
            </a:extLst>
          </p:cNvPr>
          <p:cNvSpPr txBox="1"/>
          <p:nvPr/>
        </p:nvSpPr>
        <p:spPr>
          <a:xfrm>
            <a:off x="9833549" y="7499557"/>
            <a:ext cx="4132863" cy="379656"/>
          </a:xfrm>
          <a:prstGeom prst="rect">
            <a:avLst/>
          </a:prstGeom>
          <a:noFill/>
        </p:spPr>
        <p:txBody>
          <a:bodyPr wrap="none" rtlCol="0">
            <a:spAutoFit/>
          </a:bodyPr>
          <a:lstStyle/>
          <a:p>
            <a:r>
              <a:rPr lang="it-IT" sz="1867" dirty="0"/>
              <a:t>Photo by </a:t>
            </a:r>
            <a:r>
              <a:rPr lang="it-IT" sz="1867" dirty="0">
                <a:hlinkClick r:id="rId3"/>
              </a:rPr>
              <a:t>Kaylee Garrett</a:t>
            </a:r>
            <a:r>
              <a:rPr lang="it-IT" sz="1867" dirty="0"/>
              <a:t> on </a:t>
            </a:r>
            <a:r>
              <a:rPr lang="it-IT" sz="1867" dirty="0">
                <a:hlinkClick r:id="rId4"/>
              </a:rPr>
              <a:t>Unsplash</a:t>
            </a:r>
            <a:endParaRPr lang="it-IT" sz="1867" dirty="0"/>
          </a:p>
        </p:txBody>
      </p:sp>
      <p:pic>
        <p:nvPicPr>
          <p:cNvPr id="8" name="Immagine 7">
            <a:extLst>
              <a:ext uri="{FF2B5EF4-FFF2-40B4-BE49-F238E27FC236}">
                <a16:creationId xmlns:a16="http://schemas.microsoft.com/office/drawing/2014/main" id="{3B379EF1-4B81-0247-AD1C-761EF730DB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24977" y="2164666"/>
            <a:ext cx="6970003" cy="4646668"/>
          </a:xfrm>
          <a:prstGeom prst="rect">
            <a:avLst/>
          </a:prstGeom>
        </p:spPr>
      </p:pic>
    </p:spTree>
    <p:extLst>
      <p:ext uri="{BB962C8B-B14F-4D97-AF65-F5344CB8AC3E}">
        <p14:creationId xmlns:p14="http://schemas.microsoft.com/office/powerpoint/2010/main" val="22303296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0799949D-FC8F-4248-A93D-80448D52E471}"/>
              </a:ext>
            </a:extLst>
          </p:cNvPr>
          <p:cNvSpPr>
            <a:spLocks noGrp="1"/>
          </p:cNvSpPr>
          <p:nvPr>
            <p:ph idx="1"/>
          </p:nvPr>
        </p:nvSpPr>
        <p:spPr>
          <a:xfrm>
            <a:off x="703999" y="2155500"/>
            <a:ext cx="8629877" cy="5808000"/>
          </a:xfrm>
        </p:spPr>
        <p:txBody>
          <a:bodyPr>
            <a:normAutofit fontScale="85000" lnSpcReduction="20000"/>
          </a:bodyPr>
          <a:lstStyle/>
          <a:p>
            <a:r>
              <a:rPr lang="it-IT" dirty="0"/>
              <a:t>La rete di esperti del CC ICDI avrà a disposizione un </a:t>
            </a:r>
            <a:r>
              <a:rPr lang="it-IT" b="1" dirty="0"/>
              <a:t>portale</a:t>
            </a:r>
            <a:r>
              <a:rPr lang="it-IT" dirty="0"/>
              <a:t> dedicato all’interfaccia con gli utenti. Il portale consentirà ai diversi attori di: </a:t>
            </a:r>
          </a:p>
          <a:p>
            <a:pPr marL="457189" indent="-457189">
              <a:buFont typeface="Arial" panose="020B0604020202020204" pitchFamily="34" charset="0"/>
              <a:buChar char="•"/>
            </a:pPr>
            <a:r>
              <a:rPr lang="it-IT" dirty="0"/>
              <a:t>entrare in contatto con gli esperti per un supporto dedicato o un confronto tra pari; </a:t>
            </a:r>
          </a:p>
          <a:p>
            <a:pPr marL="457189" indent="-457189">
              <a:buFont typeface="Arial" panose="020B0604020202020204" pitchFamily="34" charset="0"/>
              <a:buChar char="•"/>
            </a:pPr>
            <a:r>
              <a:rPr lang="it-IT" dirty="0"/>
              <a:t>accedere ad una vetrina e a canali personalizzati rispetto ai propri interessi specifici per conoscere e comunicare le iniziative di formazione;</a:t>
            </a:r>
          </a:p>
          <a:p>
            <a:pPr marL="457189" indent="-457189">
              <a:buFont typeface="Arial" panose="020B0604020202020204" pitchFamily="34" charset="0"/>
              <a:buChar char="•"/>
            </a:pPr>
            <a:r>
              <a:rPr lang="it-IT" dirty="0"/>
              <a:t>accedere ad un catalogo nazionale di risorse di formazione e di servizi;</a:t>
            </a:r>
          </a:p>
          <a:p>
            <a:pPr marL="457189" indent="-457189">
              <a:buFont typeface="Arial" panose="020B0604020202020204" pitchFamily="34" charset="0"/>
              <a:buChar char="•"/>
            </a:pPr>
            <a:r>
              <a:rPr lang="it-IT" dirty="0"/>
              <a:t>navigare un’ampia sezione informativa, con contenuti destinati a diverse tipologie di utenti e incentrati su temi specifici.</a:t>
            </a:r>
          </a:p>
          <a:p>
            <a:endParaRPr lang="it-IT" dirty="0"/>
          </a:p>
        </p:txBody>
      </p:sp>
      <p:sp>
        <p:nvSpPr>
          <p:cNvPr id="3" name="Titolo 2">
            <a:extLst>
              <a:ext uri="{FF2B5EF4-FFF2-40B4-BE49-F238E27FC236}">
                <a16:creationId xmlns:a16="http://schemas.microsoft.com/office/drawing/2014/main" id="{887FFB46-6EC1-9C41-9D4C-246FA22F7727}"/>
              </a:ext>
            </a:extLst>
          </p:cNvPr>
          <p:cNvSpPr>
            <a:spLocks noGrp="1"/>
          </p:cNvSpPr>
          <p:nvPr>
            <p:ph type="title"/>
          </p:nvPr>
        </p:nvSpPr>
        <p:spPr>
          <a:xfrm>
            <a:off x="507378" y="-100677"/>
            <a:ext cx="14020800" cy="1766887"/>
          </a:xfrm>
        </p:spPr>
        <p:txBody>
          <a:bodyPr>
            <a:normAutofit/>
          </a:bodyPr>
          <a:lstStyle/>
          <a:p>
            <a:pPr algn="l"/>
            <a:r>
              <a:rPr lang="it-IT" sz="5400" b="1" spc="-151" dirty="0">
                <a:solidFill>
                  <a:schemeClr val="accent1"/>
                </a:solidFill>
              </a:rPr>
              <a:t>Un portale come unico punto di accesso</a:t>
            </a:r>
          </a:p>
        </p:txBody>
      </p:sp>
      <p:sp>
        <p:nvSpPr>
          <p:cNvPr id="6" name="CasellaDiTesto 5">
            <a:extLst>
              <a:ext uri="{FF2B5EF4-FFF2-40B4-BE49-F238E27FC236}">
                <a16:creationId xmlns:a16="http://schemas.microsoft.com/office/drawing/2014/main" id="{285099BA-3C90-B04A-800A-AC40CE66D04B}"/>
              </a:ext>
            </a:extLst>
          </p:cNvPr>
          <p:cNvSpPr txBox="1"/>
          <p:nvPr/>
        </p:nvSpPr>
        <p:spPr>
          <a:xfrm>
            <a:off x="10327989" y="8419573"/>
            <a:ext cx="4200189" cy="379656"/>
          </a:xfrm>
          <a:prstGeom prst="rect">
            <a:avLst/>
          </a:prstGeom>
          <a:noFill/>
        </p:spPr>
        <p:txBody>
          <a:bodyPr wrap="none" rtlCol="0">
            <a:spAutoFit/>
          </a:bodyPr>
          <a:lstStyle/>
          <a:p>
            <a:r>
              <a:rPr lang="it-IT" sz="1867" dirty="0"/>
              <a:t>Photo by </a:t>
            </a:r>
            <a:r>
              <a:rPr lang="it-IT" sz="1867" dirty="0">
                <a:hlinkClick r:id="rId2"/>
              </a:rPr>
              <a:t>Joshua Hibbert</a:t>
            </a:r>
            <a:r>
              <a:rPr lang="it-IT" sz="1867" dirty="0"/>
              <a:t> on </a:t>
            </a:r>
            <a:r>
              <a:rPr lang="it-IT" sz="1867" dirty="0">
                <a:hlinkClick r:id="rId3"/>
              </a:rPr>
              <a:t>Unsplash</a:t>
            </a:r>
            <a:endParaRPr lang="it-IT" sz="1867" dirty="0"/>
          </a:p>
        </p:txBody>
      </p:sp>
      <p:pic>
        <p:nvPicPr>
          <p:cNvPr id="8" name="Immagine 7">
            <a:extLst>
              <a:ext uri="{FF2B5EF4-FFF2-40B4-BE49-F238E27FC236}">
                <a16:creationId xmlns:a16="http://schemas.microsoft.com/office/drawing/2014/main" id="{5E0331F6-91D1-3642-9A23-D2C2CB1FB593}"/>
              </a:ext>
            </a:extLst>
          </p:cNvPr>
          <p:cNvPicPr>
            <a:picLocks noChangeAspect="1"/>
          </p:cNvPicPr>
          <p:nvPr/>
        </p:nvPicPr>
        <p:blipFill rotWithShape="1">
          <a:blip r:embed="rId4">
            <a:extLst>
              <a:ext uri="{28A0092B-C50C-407E-A947-70E740481C1C}">
                <a14:useLocalDpi xmlns:a14="http://schemas.microsoft.com/office/drawing/2010/main" val="0"/>
              </a:ext>
            </a:extLst>
          </a:blip>
          <a:srcRect t="24700"/>
          <a:stretch/>
        </p:blipFill>
        <p:spPr>
          <a:xfrm>
            <a:off x="9725692" y="1431798"/>
            <a:ext cx="6118505" cy="6885481"/>
          </a:xfrm>
          <a:prstGeom prst="rect">
            <a:avLst/>
          </a:prstGeom>
        </p:spPr>
      </p:pic>
    </p:spTree>
    <p:extLst>
      <p:ext uri="{BB962C8B-B14F-4D97-AF65-F5344CB8AC3E}">
        <p14:creationId xmlns:p14="http://schemas.microsoft.com/office/powerpoint/2010/main" val="11505539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96A701CF-D429-8540-94E5-3FB0B62679A8}"/>
              </a:ext>
            </a:extLst>
          </p:cNvPr>
          <p:cNvSpPr>
            <a:spLocks noGrp="1"/>
          </p:cNvSpPr>
          <p:nvPr>
            <p:ph type="body" sz="quarter" idx="17"/>
          </p:nvPr>
        </p:nvSpPr>
        <p:spPr>
          <a:xfrm>
            <a:off x="4176713" y="6232525"/>
            <a:ext cx="7900987" cy="1077914"/>
          </a:xfrm>
        </p:spPr>
        <p:txBody>
          <a:bodyPr rtlCol="0">
            <a:normAutofit/>
          </a:bodyPr>
          <a:lstStyle/>
          <a:p>
            <a:pPr defTabSz="547673" fontAlgn="auto">
              <a:spcAft>
                <a:spcPts val="0"/>
              </a:spcAft>
              <a:defRPr/>
            </a:pPr>
            <a:r>
              <a:rPr lang="it-IT" sz="2400" dirty="0">
                <a:sym typeface="Helvetica Light"/>
                <a:hlinkClick r:id="rId2"/>
              </a:rPr>
              <a:t>emma.lazzeri@garr.it</a:t>
            </a:r>
            <a:r>
              <a:rPr lang="it-IT" sz="2400" dirty="0">
                <a:sym typeface="Helvetica Light"/>
              </a:rPr>
              <a:t> </a:t>
            </a:r>
          </a:p>
        </p:txBody>
      </p:sp>
      <p:sp>
        <p:nvSpPr>
          <p:cNvPr id="148483" name="Rettangolo 4">
            <a:extLst>
              <a:ext uri="{FF2B5EF4-FFF2-40B4-BE49-F238E27FC236}">
                <a16:creationId xmlns:a16="http://schemas.microsoft.com/office/drawing/2014/main" id="{6F441FDB-EE37-F246-8BFA-8F8EA9616392}"/>
              </a:ext>
            </a:extLst>
          </p:cNvPr>
          <p:cNvSpPr>
            <a:spLocks noChangeArrowheads="1"/>
          </p:cNvSpPr>
          <p:nvPr/>
        </p:nvSpPr>
        <p:spPr bwMode="auto">
          <a:xfrm>
            <a:off x="4176713" y="6865938"/>
            <a:ext cx="8128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a:r>
              <a:rPr lang="it-IT" altLang="it-IT" sz="1100" dirty="0" err="1"/>
              <a:t>This</a:t>
            </a:r>
            <a:r>
              <a:rPr lang="it-IT" altLang="it-IT" sz="1100" dirty="0"/>
              <a:t> work </a:t>
            </a:r>
            <a:r>
              <a:rPr lang="it-IT" altLang="it-IT" sz="1100" dirty="0" err="1"/>
              <a:t>was</a:t>
            </a:r>
            <a:r>
              <a:rPr lang="it-IT" altLang="it-IT" sz="1100" dirty="0"/>
              <a:t> </a:t>
            </a:r>
            <a:r>
              <a:rPr lang="it-IT" altLang="it-IT" sz="1100" dirty="0" err="1"/>
              <a:t>partially</a:t>
            </a:r>
            <a:r>
              <a:rPr lang="it-IT" altLang="it-IT" sz="1100" dirty="0"/>
              <a:t> </a:t>
            </a:r>
            <a:r>
              <a:rPr lang="it-IT" altLang="it-IT" sz="1100" dirty="0" err="1"/>
              <a:t>supported</a:t>
            </a:r>
            <a:r>
              <a:rPr lang="it-IT" altLang="it-IT" sz="1100" dirty="0"/>
              <a:t> by </a:t>
            </a:r>
            <a:r>
              <a:rPr lang="it-IT" altLang="it-IT" sz="1100" dirty="0" err="1"/>
              <a:t>European</a:t>
            </a:r>
            <a:r>
              <a:rPr lang="it-IT" altLang="it-IT" sz="1100" dirty="0"/>
              <a:t> </a:t>
            </a:r>
            <a:r>
              <a:rPr lang="it-IT" altLang="it-IT" sz="1100" dirty="0" err="1"/>
              <a:t>Union's</a:t>
            </a:r>
            <a:r>
              <a:rPr lang="it-IT" altLang="it-IT" sz="1100" dirty="0"/>
              <a:t> </a:t>
            </a:r>
            <a:r>
              <a:rPr lang="it-IT" altLang="it-IT" sz="1100" dirty="0" err="1"/>
              <a:t>Horizon</a:t>
            </a:r>
            <a:r>
              <a:rPr lang="it-IT" altLang="it-IT" sz="1100" dirty="0"/>
              <a:t> 2020</a:t>
            </a:r>
          </a:p>
          <a:p>
            <a:pPr algn="ctr" eaLnBrk="1"/>
            <a:r>
              <a:rPr lang="it-IT" altLang="it-IT" sz="1100" dirty="0"/>
              <a:t>under projects grant Agreement </a:t>
            </a:r>
            <a:r>
              <a:rPr lang="it-IT" altLang="it-IT" sz="1100" dirty="0" err="1"/>
              <a:t>numbers</a:t>
            </a:r>
            <a:r>
              <a:rPr lang="it-IT" altLang="it-IT" sz="1100" dirty="0"/>
              <a:t> 857650, and 777541, and co-</a:t>
            </a:r>
            <a:r>
              <a:rPr lang="it-IT" altLang="it-IT" sz="1100" dirty="0" err="1"/>
              <a:t>organised</a:t>
            </a:r>
            <a:r>
              <a:rPr lang="it-IT" altLang="it-IT" sz="1100" dirty="0"/>
              <a:t> with ICDI </a:t>
            </a:r>
            <a:r>
              <a:rPr lang="it-IT" altLang="it-IT" sz="1100" dirty="0" err="1"/>
              <a:t>Competence</a:t>
            </a:r>
            <a:r>
              <a:rPr lang="it-IT" altLang="it-IT" sz="1100" dirty="0"/>
              <a:t> Center</a:t>
            </a:r>
          </a:p>
        </p:txBody>
      </p:sp>
      <p:pic>
        <p:nvPicPr>
          <p:cNvPr id="5" name="Google Shape;590;gad9f56bffc_0_0">
            <a:extLst>
              <a:ext uri="{FF2B5EF4-FFF2-40B4-BE49-F238E27FC236}">
                <a16:creationId xmlns:a16="http://schemas.microsoft.com/office/drawing/2014/main" id="{37FAA4EF-D000-494F-A87A-9057BC6D7A9D}"/>
              </a:ext>
            </a:extLst>
          </p:cNvPr>
          <p:cNvPicPr preferRelativeResize="0"/>
          <p:nvPr/>
        </p:nvPicPr>
        <p:blipFill>
          <a:blip r:embed="rId3">
            <a:alphaModFix/>
          </a:blip>
          <a:stretch>
            <a:fillRect/>
          </a:stretch>
        </p:blipFill>
        <p:spPr>
          <a:xfrm>
            <a:off x="5583597" y="8375472"/>
            <a:ext cx="1649050" cy="592557"/>
          </a:xfrm>
          <a:prstGeom prst="rect">
            <a:avLst/>
          </a:prstGeom>
          <a:noFill/>
          <a:ln>
            <a:noFill/>
          </a:ln>
        </p:spPr>
      </p:pic>
      <p:pic>
        <p:nvPicPr>
          <p:cNvPr id="6" name="Google Shape;592;gad9f56bffc_0_0">
            <a:extLst>
              <a:ext uri="{FF2B5EF4-FFF2-40B4-BE49-F238E27FC236}">
                <a16:creationId xmlns:a16="http://schemas.microsoft.com/office/drawing/2014/main" id="{BA4939E3-1041-1443-8528-8461E08F4B3E}"/>
              </a:ext>
            </a:extLst>
          </p:cNvPr>
          <p:cNvPicPr preferRelativeResize="0"/>
          <p:nvPr/>
        </p:nvPicPr>
        <p:blipFill>
          <a:blip r:embed="rId4">
            <a:alphaModFix/>
          </a:blip>
          <a:stretch>
            <a:fillRect/>
          </a:stretch>
        </p:blipFill>
        <p:spPr>
          <a:xfrm>
            <a:off x="7804913" y="7518511"/>
            <a:ext cx="644586" cy="648889"/>
          </a:xfrm>
          <a:prstGeom prst="rect">
            <a:avLst/>
          </a:prstGeom>
          <a:noFill/>
          <a:ln>
            <a:noFill/>
          </a:ln>
        </p:spPr>
      </p:pic>
      <p:pic>
        <p:nvPicPr>
          <p:cNvPr id="8" name="Immagine 7">
            <a:extLst>
              <a:ext uri="{FF2B5EF4-FFF2-40B4-BE49-F238E27FC236}">
                <a16:creationId xmlns:a16="http://schemas.microsoft.com/office/drawing/2014/main" id="{EECCB9F2-730E-4B06-9EEC-140C74B7E6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0818" y="7944644"/>
            <a:ext cx="21621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1095300"/>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OFFISYNC_SLIDE_GUID" val="1b3aee02-91ef-4adf-942e-4fd810b21e2e"/>
</p:tagLst>
</file>

<file path=ppt/theme/_rels/theme3.xml.rels><?xml version="1.0" encoding="UTF-8" standalone="yes"?>
<Relationships xmlns="http://schemas.openxmlformats.org/package/2006/relationships"><Relationship Id="rId1" Type="http://schemas.openxmlformats.org/officeDocument/2006/relationships/image" Target="../media/image31.png"/></Relationships>
</file>

<file path=ppt/theme/_rels/theme5.xml.rels><?xml version="1.0" encoding="UTF-8" standalone="yes"?>
<Relationships xmlns="http://schemas.openxmlformats.org/package/2006/relationships"><Relationship Id="rId1" Type="http://schemas.openxmlformats.org/officeDocument/2006/relationships/image" Target="../media/image31.png"/></Relationships>
</file>

<file path=ppt/theme/_rels/theme7.xml.rels><?xml version="1.0" encoding="UTF-8" standalone="yes"?>
<Relationships xmlns="http://schemas.openxmlformats.org/package/2006/relationships"><Relationship Id="rId1" Type="http://schemas.openxmlformats.org/officeDocument/2006/relationships/image" Target="../media/image31.png"/></Relationships>
</file>

<file path=ppt/theme/theme1.xml><?xml version="1.0" encoding="utf-8"?>
<a:theme xmlns:a="http://schemas.openxmlformats.org/drawingml/2006/main" name="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Personalizzato 19">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000000"/>
      </a:hlink>
      <a:folHlink>
        <a:srgbClr val="919191"/>
      </a:folHlink>
    </a:clrScheme>
    <a:fontScheme name="Tema di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381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penAIRE_OpenSans_2017_v1" id="{D9A866A4-9639-464A-BAF6-472C2B4E4D10}" vid="{6AE3E86A-DA0F-1449-AA19-57DD6D897A57}"/>
    </a:ext>
  </a:extLst>
</a:theme>
</file>

<file path=ppt/theme/theme4.xml><?xml version="1.0" encoding="utf-8"?>
<a:theme xmlns:a="http://schemas.openxmlformats.org/drawingml/2006/main" name="Custom Design">
  <a:themeElements>
    <a:clrScheme name="ORE Master">
      <a:dk1>
        <a:srgbClr val="004493"/>
      </a:dk1>
      <a:lt1>
        <a:srgbClr val="FFFFFF"/>
      </a:lt1>
      <a:dk2>
        <a:srgbClr val="004493"/>
      </a:dk2>
      <a:lt2>
        <a:srgbClr val="004493"/>
      </a:lt2>
      <a:accent1>
        <a:srgbClr val="004493"/>
      </a:accent1>
      <a:accent2>
        <a:srgbClr val="7FA1C9"/>
      </a:accent2>
      <a:accent3>
        <a:srgbClr val="004493"/>
      </a:accent3>
      <a:accent4>
        <a:srgbClr val="404040"/>
      </a:accent4>
      <a:accent5>
        <a:srgbClr val="7FA1C9"/>
      </a:accent5>
      <a:accent6>
        <a:srgbClr val="9F9F9F"/>
      </a:accent6>
      <a:hlink>
        <a:srgbClr val="004499"/>
      </a:hlink>
      <a:folHlink>
        <a:srgbClr val="7FA1C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381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Lazzeri_APRE_Mod1_20200318" id="{F006956D-FA19-2B4B-8C31-656D2D837888}" vid="{47A6D63F-9631-5948-98A5-7DE96EA3DAF6}"/>
    </a:ext>
  </a:extLst>
</a:theme>
</file>

<file path=ppt/theme/theme6.xml><?xml version="1.0" encoding="utf-8"?>
<a:theme xmlns:a="http://schemas.openxmlformats.org/drawingml/2006/main" name="5_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381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penAIRE_OpenSans_2017_v1" id="{D9A866A4-9639-464A-BAF6-472C2B4E4D10}" vid="{6AE3E86A-DA0F-1449-AA19-57DD6D897A57}"/>
    </a:ext>
  </a:extLst>
</a:theme>
</file>

<file path=ppt/theme/theme8.xml><?xml version="1.0" encoding="utf-8"?>
<a:theme xmlns:a="http://schemas.openxmlformats.org/drawingml/2006/main" name="3_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5668</TotalTime>
  <Words>6584</Words>
  <Application>Microsoft Office PowerPoint</Application>
  <PresentationFormat>Personalizzato</PresentationFormat>
  <Paragraphs>641</Paragraphs>
  <Slides>98</Slides>
  <Notes>28</Notes>
  <HiddenSlides>0</HiddenSlides>
  <MMClips>0</MMClips>
  <ScaleCrop>false</ScaleCrop>
  <HeadingPairs>
    <vt:vector size="6" baseType="variant">
      <vt:variant>
        <vt:lpstr>Caratteri utilizzati</vt:lpstr>
      </vt:variant>
      <vt:variant>
        <vt:i4>21</vt:i4>
      </vt:variant>
      <vt:variant>
        <vt:lpstr>Tema</vt:lpstr>
      </vt:variant>
      <vt:variant>
        <vt:i4>8</vt:i4>
      </vt:variant>
      <vt:variant>
        <vt:lpstr>Titoli diapositive</vt:lpstr>
      </vt:variant>
      <vt:variant>
        <vt:i4>98</vt:i4>
      </vt:variant>
    </vt:vector>
  </HeadingPairs>
  <TitlesOfParts>
    <vt:vector size="127" baseType="lpstr">
      <vt:lpstr>Open Sans SemiBold</vt:lpstr>
      <vt:lpstr>PF Paperback</vt:lpstr>
      <vt:lpstr>Calibri Light</vt:lpstr>
      <vt:lpstr>Helvetica Neue</vt:lpstr>
      <vt:lpstr>PF Paperback Black</vt:lpstr>
      <vt:lpstr>Roboto</vt:lpstr>
      <vt:lpstr>Open Sans SemiBold</vt:lpstr>
      <vt:lpstr>Open Sans Light</vt:lpstr>
      <vt:lpstr>PF Paperback Light</vt:lpstr>
      <vt:lpstr>Wingdings</vt:lpstr>
      <vt:lpstr>ヒラギノ角ゴ Pro W3</vt:lpstr>
      <vt:lpstr>Times New Roman</vt:lpstr>
      <vt:lpstr>Arial</vt:lpstr>
      <vt:lpstr>Helvetica Light</vt:lpstr>
      <vt:lpstr>Open Sans</vt:lpstr>
      <vt:lpstr>Helvetica Neue Light</vt:lpstr>
      <vt:lpstr>Helvetica</vt:lpstr>
      <vt:lpstr>GillSans</vt:lpstr>
      <vt:lpstr>Verdana</vt:lpstr>
      <vt:lpstr>Tahoma</vt:lpstr>
      <vt:lpstr>Calibri</vt:lpstr>
      <vt:lpstr>Master</vt:lpstr>
      <vt:lpstr>Tema di Office</vt:lpstr>
      <vt:lpstr>1_Master</vt:lpstr>
      <vt:lpstr>Custom Design</vt:lpstr>
      <vt:lpstr>4_Master</vt:lpstr>
      <vt:lpstr>5_Master</vt:lpstr>
      <vt:lpstr>2_Master</vt:lpstr>
      <vt:lpstr>3_Master</vt:lpstr>
      <vt:lpstr>Presentazione standard di PowerPoint</vt:lpstr>
      <vt:lpstr>Di che cosa parleremo  in questo modulo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Open Science in Horizon Europe</vt:lpstr>
      <vt:lpstr>Open Science practices*</vt:lpstr>
      <vt:lpstr>Evaluation of proposals and Open Science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OPEN ACCESS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Che cos’è e cosa non è</vt:lpstr>
      <vt:lpstr>Perché?</vt:lpstr>
      <vt:lpstr>Presentazione standard di PowerPoint</vt:lpstr>
      <vt:lpstr>Price Transparency </vt:lpstr>
      <vt:lpstr>Presentazione standard di PowerPoint</vt:lpstr>
      <vt:lpstr>Open Research Publishing Model</vt:lpstr>
      <vt:lpstr>Il ruolo degli autori nel processo di peer review</vt:lpstr>
      <vt:lpstr>Esempio di preprint</vt:lpstr>
      <vt:lpstr>Esempio di open peer review 1/2</vt:lpstr>
      <vt:lpstr>Esempio di open peer review 2/2</vt:lpstr>
      <vt:lpstr>Esempio di dati aperti</vt:lpstr>
      <vt:lpstr>I primi articoli sono già stati pubblicati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Dall’Europa all’Italia: Italian Computing and Data Infrastructure - ICDI</vt:lpstr>
      <vt:lpstr>Ingredienti fondamentali: supporto e formazione</vt:lpstr>
      <vt:lpstr>Il Contesto del Competence Centre ICDI</vt:lpstr>
      <vt:lpstr>Missione</vt:lpstr>
      <vt:lpstr>Un unico punto di riferimento nazionale per</vt:lpstr>
      <vt:lpstr>Attori coinvolti</vt:lpstr>
      <vt:lpstr>Competenze</vt:lpstr>
      <vt:lpstr>Attività e servizi</vt:lpstr>
      <vt:lpstr>Un portale come unico punto di accesso</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Natalia Manola</dc:creator>
  <cp:lastModifiedBy>Emma Lazzeri</cp:lastModifiedBy>
  <cp:revision>121</cp:revision>
  <dcterms:created xsi:type="dcterms:W3CDTF">2017-08-30T15:59:35Z</dcterms:created>
  <dcterms:modified xsi:type="dcterms:W3CDTF">2021-05-24T13:25:21Z</dcterms:modified>
</cp:coreProperties>
</file>