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>
        <p:scale>
          <a:sx n="170" d="100"/>
          <a:sy n="170" d="100"/>
        </p:scale>
        <p:origin x="-158" y="-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5836F5-5741-418E-A11A-EF74E9175F77}" type="datetimeFigureOut">
              <a:rPr lang="it-IT" smtClean="0"/>
              <a:pPr/>
              <a:t>08/09/2021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1BB1EF-2394-4F64-BBB2-92A713D23B29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BB1EF-2394-4F64-BBB2-92A713D23B29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50C5B-AB56-4CB2-AB5B-88310BAF2F2D}" type="datetimeFigureOut">
              <a:rPr lang="it-IT" smtClean="0"/>
              <a:pPr/>
              <a:t>08/09/2021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FA2B-8D75-40EF-8707-822BE799DF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50C5B-AB56-4CB2-AB5B-88310BAF2F2D}" type="datetimeFigureOut">
              <a:rPr lang="it-IT" smtClean="0"/>
              <a:pPr/>
              <a:t>08/09/2021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FA2B-8D75-40EF-8707-822BE799DF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50C5B-AB56-4CB2-AB5B-88310BAF2F2D}" type="datetimeFigureOut">
              <a:rPr lang="it-IT" smtClean="0"/>
              <a:pPr/>
              <a:t>08/09/2021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FA2B-8D75-40EF-8707-822BE799DF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50C5B-AB56-4CB2-AB5B-88310BAF2F2D}" type="datetimeFigureOut">
              <a:rPr lang="it-IT" smtClean="0"/>
              <a:pPr/>
              <a:t>08/09/2021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FA2B-8D75-40EF-8707-822BE799DF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50C5B-AB56-4CB2-AB5B-88310BAF2F2D}" type="datetimeFigureOut">
              <a:rPr lang="it-IT" smtClean="0"/>
              <a:pPr/>
              <a:t>08/09/2021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FA2B-8D75-40EF-8707-822BE799DF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50C5B-AB56-4CB2-AB5B-88310BAF2F2D}" type="datetimeFigureOut">
              <a:rPr lang="it-IT" smtClean="0"/>
              <a:pPr/>
              <a:t>08/09/2021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FA2B-8D75-40EF-8707-822BE799DF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50C5B-AB56-4CB2-AB5B-88310BAF2F2D}" type="datetimeFigureOut">
              <a:rPr lang="it-IT" smtClean="0"/>
              <a:pPr/>
              <a:t>08/09/2021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FA2B-8D75-40EF-8707-822BE799DF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50C5B-AB56-4CB2-AB5B-88310BAF2F2D}" type="datetimeFigureOut">
              <a:rPr lang="it-IT" smtClean="0"/>
              <a:pPr/>
              <a:t>08/09/2021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FA2B-8D75-40EF-8707-822BE799DF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50C5B-AB56-4CB2-AB5B-88310BAF2F2D}" type="datetimeFigureOut">
              <a:rPr lang="it-IT" smtClean="0"/>
              <a:pPr/>
              <a:t>08/09/2021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FA2B-8D75-40EF-8707-822BE799DF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50C5B-AB56-4CB2-AB5B-88310BAF2F2D}" type="datetimeFigureOut">
              <a:rPr lang="it-IT" smtClean="0"/>
              <a:pPr/>
              <a:t>08/09/2021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FA2B-8D75-40EF-8707-822BE799DF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50C5B-AB56-4CB2-AB5B-88310BAF2F2D}" type="datetimeFigureOut">
              <a:rPr lang="it-IT" smtClean="0"/>
              <a:pPr/>
              <a:t>08/09/2021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FA2B-8D75-40EF-8707-822BE799DF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50C5B-AB56-4CB2-AB5B-88310BAF2F2D}" type="datetimeFigureOut">
              <a:rPr lang="it-IT" smtClean="0"/>
              <a:pPr/>
              <a:t>08/09/2021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0FA2B-8D75-40EF-8707-822BE799DF7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screenshot_CTR_panel B.jpg"/>
          <p:cNvPicPr>
            <a:picLocks noChangeAspect="1"/>
          </p:cNvPicPr>
          <p:nvPr/>
        </p:nvPicPr>
        <p:blipFill>
          <a:blip r:embed="rId3"/>
          <a:srcRect l="3351" t="12100" r="57979" b="34629"/>
          <a:stretch>
            <a:fillRect/>
          </a:stretch>
        </p:blipFill>
        <p:spPr>
          <a:xfrm>
            <a:off x="1108864" y="1277249"/>
            <a:ext cx="1623507" cy="605927"/>
          </a:xfrm>
          <a:prstGeom prst="rect">
            <a:avLst/>
          </a:prstGeom>
        </p:spPr>
      </p:pic>
      <p:pic>
        <p:nvPicPr>
          <p:cNvPr id="5" name="Immagine 4" descr="screenshot_IV-8_panel C.jpg"/>
          <p:cNvPicPr>
            <a:picLocks/>
          </p:cNvPicPr>
          <p:nvPr/>
        </p:nvPicPr>
        <p:blipFill>
          <a:blip r:embed="rId4"/>
          <a:srcRect l="3351" t="12264" r="56961" b="34629"/>
          <a:stretch>
            <a:fillRect/>
          </a:stretch>
        </p:blipFill>
        <p:spPr>
          <a:xfrm>
            <a:off x="2972465" y="1277809"/>
            <a:ext cx="1742400" cy="604800"/>
          </a:xfrm>
          <a:prstGeom prst="rect">
            <a:avLst/>
          </a:prstGeom>
        </p:spPr>
      </p:pic>
      <p:pic>
        <p:nvPicPr>
          <p:cNvPr id="6" name="Immagine 5" descr="screenshot_III-7_panel D.jpg"/>
          <p:cNvPicPr>
            <a:picLocks noChangeAspect="1"/>
          </p:cNvPicPr>
          <p:nvPr/>
        </p:nvPicPr>
        <p:blipFill>
          <a:blip r:embed="rId5"/>
          <a:srcRect l="3351" t="13334" r="58301" b="34629"/>
          <a:stretch>
            <a:fillRect/>
          </a:stretch>
        </p:blipFill>
        <p:spPr>
          <a:xfrm>
            <a:off x="4858638" y="1277809"/>
            <a:ext cx="1645078" cy="604800"/>
          </a:xfrm>
          <a:prstGeom prst="rect">
            <a:avLst/>
          </a:prstGeom>
        </p:spPr>
      </p:pic>
      <p:pic>
        <p:nvPicPr>
          <p:cNvPr id="7" name="Immagine 6" descr="screenshot_IV-8_panel E.jpg"/>
          <p:cNvPicPr>
            <a:picLocks noChangeAspect="1"/>
          </p:cNvPicPr>
          <p:nvPr/>
        </p:nvPicPr>
        <p:blipFill>
          <a:blip r:embed="rId6"/>
          <a:srcRect l="3351" t="12368" r="55319" b="34629"/>
          <a:stretch>
            <a:fillRect/>
          </a:stretch>
        </p:blipFill>
        <p:spPr>
          <a:xfrm>
            <a:off x="2973304" y="2185235"/>
            <a:ext cx="1740725" cy="604800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1426714" y="1083107"/>
            <a:ext cx="86914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Ctr: wild-type </a:t>
            </a:r>
            <a:endParaRPr lang="it-IT" sz="800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928934" y="1083107"/>
            <a:ext cx="182453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Subject IV-8: wild-type + variant 1</a:t>
            </a:r>
            <a:endParaRPr kumimoji="0" lang="it-IT" sz="8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5082345" y="1083107"/>
            <a:ext cx="125066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Subject III-7: variant 1</a:t>
            </a:r>
            <a:endParaRPr kumimoji="0" lang="it-IT" sz="8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247670" y="2000231"/>
            <a:ext cx="12618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Subject IV-8: variant 2</a:t>
            </a:r>
            <a:endParaRPr kumimoji="0" lang="it-IT" sz="8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/>
          <a:srcRect l="5669"/>
          <a:stretch>
            <a:fillRect/>
          </a:stretch>
        </p:blipFill>
        <p:spPr bwMode="auto">
          <a:xfrm>
            <a:off x="406361" y="2057385"/>
            <a:ext cx="2451135" cy="800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CasellaDiTesto 11"/>
          <p:cNvSpPr txBox="1"/>
          <p:nvPr/>
        </p:nvSpPr>
        <p:spPr>
          <a:xfrm>
            <a:off x="1428736" y="214282"/>
            <a:ext cx="37862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/>
              <a:t>cDNA amplification and sequencing results.</a:t>
            </a:r>
            <a:endParaRPr lang="it-IT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27</Words>
  <Application>Microsoft Office PowerPoint</Application>
  <PresentationFormat>Presentazione su schermo (4:3)</PresentationFormat>
  <Paragraphs>6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Company>Istituto Mario Negri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rpiras</dc:creator>
  <cp:lastModifiedBy>rpiras</cp:lastModifiedBy>
  <cp:revision>9</cp:revision>
  <dcterms:created xsi:type="dcterms:W3CDTF">2020-06-25T09:38:06Z</dcterms:created>
  <dcterms:modified xsi:type="dcterms:W3CDTF">2021-09-08T15:23:31Z</dcterms:modified>
</cp:coreProperties>
</file>