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38" roundtripDataSignature="AMtx7mgGhTMfyH3/pyfkQnpYwI2fpZ66B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16" Type="http://schemas.openxmlformats.org/officeDocument/2006/relationships/slide" Target="slides/slide11.xml"/><Relationship Id="rId38" Type="http://customschemas.google.com/relationships/presentationmetadata" Target="meta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10" name="Google Shape;110;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My talk is about making books that help language users write more consistently.</a:t>
            </a:r>
            <a:endParaRPr/>
          </a:p>
        </p:txBody>
      </p:sp>
      <p:sp>
        <p:nvSpPr>
          <p:cNvPr id="111" name="Google Shape;111;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7" name="Google Shape;117;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 why do language communities need help writing their language? Well, we all familiar with many complexities in Nilo-Saharan languages, and these complexities make writing a challenge, even when a well-chosen writing system has been decided. I want to mention 5 common challenges for writers of Nilo-Saharan languages. The first is similar vowels. I’ve seen Belanda Bor writers go back and forth trying to decide if certain words are plus or minus ATR. Sometimes the sound actually differs from one speaker to the next, but usually it’s just a matter of the writer learning which letter goes with which sound.</a:t>
            </a:r>
            <a:endParaRPr/>
          </a:p>
        </p:txBody>
      </p:sp>
      <p:sp>
        <p:nvSpPr>
          <p:cNvPr id="118" name="Google Shape;118;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4" name="Google Shape;124;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Arial"/>
                <a:ea typeface="Arial"/>
                <a:cs typeface="Arial"/>
                <a:sym typeface="Arial"/>
              </a:rPr>
              <a:t>Many Nilo-Saharan languages need at least some marking for tone in the writing system in order to distinguish meaning. Beli has a few prepositions derived from body parts, like the word ‘on, above’ that comes from the word ‘head’, and some of these are only distinguished by tone. So the Beli decided to hyphenate all prepositions to make this distinction clear in writing.</a:t>
            </a:r>
            <a:endParaRPr/>
          </a:p>
          <a:p>
            <a:pPr indent="0" lvl="0" marL="0" rtl="0" algn="l">
              <a:spcBef>
                <a:spcPts val="360"/>
              </a:spcBef>
              <a:spcAft>
                <a:spcPts val="0"/>
              </a:spcAft>
              <a:buNone/>
            </a:pPr>
            <a:r>
              <a:t/>
            </a:r>
            <a:endParaRPr/>
          </a:p>
        </p:txBody>
      </p:sp>
      <p:sp>
        <p:nvSpPr>
          <p:cNvPr id="125" name="Google Shape;125;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1" name="Google Shape;131;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Word breaks are another challenge for writers. In Bongo, there is a nominalizer prefix that is identical to the third singular pronoun ‘he’ except for tone. For this and other reasons, the Bongo choose to attach the nominalizer and separate the pronoun, but it is challenging for writers to remember which to separate. </a:t>
            </a:r>
            <a:endParaRPr/>
          </a:p>
        </p:txBody>
      </p:sp>
      <p:sp>
        <p:nvSpPr>
          <p:cNvPr id="132" name="Google Shape;132;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8" name="Google Shape;138;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Sound changes at morpheme boundaries can also be a challenge for writers. In Gaahmg, the subjunctive suffix –da sometimes assimilates to a root-final /r/. Then with vowel elision, the verb ‘in order for him to kill’ is the same as ‘he kills’ except for tone. The Gaahmg decided to write all subjunctives with two medial consonants to make this distinction clear, but this rule is still a challenge to remember. </a:t>
            </a:r>
            <a:endParaRPr/>
          </a:p>
        </p:txBody>
      </p:sp>
      <p:sp>
        <p:nvSpPr>
          <p:cNvPr id="139" name="Google Shape;139;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5" name="Google Shape;145;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Similar consonants can also be a challenge for writers, such as at the beginning of the word ‘only’ in Belanda Bor. As with vowels, this is often a matter of the writers learning which letter to write for which sound.</a:t>
            </a:r>
            <a:endParaRPr/>
          </a:p>
        </p:txBody>
      </p:sp>
      <p:sp>
        <p:nvSpPr>
          <p:cNvPr id="146" name="Google Shape;146;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52" name="Google Shape;152;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We want language speakers to be the owners of their language. But in order to be the true owners, they need to both decide their writing system and consistently learn to use it. I’ve facilitated participatory workshops for 10 language projects, and written about this in a 2015 paper. In these workshops, the community representatives become well-informed of their language patterns and then decide writing choices accordingly. But I’ve learned that in order to consistently write their language, they also need to have ongoing guidance after the workshops. So, as reading books and other materials are drafted, I check each word and remind them of the writing rules they decided to use. Through this checking process, their writing skills significantly improve in a relatively short time. I’ve written about in a 2018 paper.</a:t>
            </a:r>
            <a:endParaRPr/>
          </a:p>
        </p:txBody>
      </p:sp>
      <p:sp>
        <p:nvSpPr>
          <p:cNvPr id="153" name="Google Shape;153;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60" name="Google Shape;160;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But in order to remind community representatives of how they decided to write and why, there needs to be some documentation. So everything that we learn and decide in the participatory workshops is presented in three books—a beginning dictionary of about 1500 words, a consonant and vowel book of about 50 pages, and a grammar book of about 150 pages. On the last slide of this PowerPoint, I list a link for the books I will be showing examples from the rest of this talk.</a:t>
            </a:r>
            <a:endParaRPr/>
          </a:p>
        </p:txBody>
      </p:sp>
      <p:sp>
        <p:nvSpPr>
          <p:cNvPr id="161" name="Google Shape;161;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70" name="Google Shape;170;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beginning dictionaries use the orthography for all headwords. These are spelled the way speakers decided in the participatory workshops. Since the dictionary is uploaded to Webonary, the words can easily be searched, and writers can check spelling as they produce new reading books.</a:t>
            </a:r>
            <a:endParaRPr/>
          </a:p>
        </p:txBody>
      </p:sp>
      <p:sp>
        <p:nvSpPr>
          <p:cNvPr id="171" name="Google Shape;171;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78" name="Google Shape;178;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dictionaries also have an introduction that explains how to read the entries and what each word means.</a:t>
            </a:r>
            <a:endParaRPr/>
          </a:p>
        </p:txBody>
      </p:sp>
      <p:sp>
        <p:nvSpPr>
          <p:cNvPr id="179" name="Google Shape;179;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86" name="Google Shape;186;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introduction also includes the alphabet, with letters paired with the IPA. There is also a list of abbreviations for the word categories and their definitions. And some relevant grammar is also included, such as the singular and plural noun suffixes that are listed in some entries.</a:t>
            </a:r>
            <a:endParaRPr/>
          </a:p>
        </p:txBody>
      </p:sp>
      <p:sp>
        <p:nvSpPr>
          <p:cNvPr id="187" name="Google Shape;187;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96" name="Google Shape;196;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Now, let me talk about consonant vowel books, which also may includes tone, depending on the language. These books present the root level phonology relevant to writers. Again, all data examples are in the orthography, and speakers decided the spelling of all words in previous workshops. Concepts are explained with simple English and terminology is simplified. For example, the words “heavy and light” is used instead of plus and minus ATR. These words underlined here in this lesson are also listed in the glossary with a definition and example.</a:t>
            </a:r>
            <a:endParaRPr/>
          </a:p>
        </p:txBody>
      </p:sp>
      <p:sp>
        <p:nvSpPr>
          <p:cNvPr id="197" name="Google Shape;197;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04" name="Google Shape;204;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main reason for the consonant and vowel book is to teach potentially confusing sounds, such as similar consonants and vowels, including ATR and consonant and vowel length. We try to list at least 10 words for each similar sound in a table like this. Then, as writers read down the list, the sound becomes more clearly cemented in their minds. They can also read across to more clearly hear the difference in the two sounds. When they find new words with one of the sounds, they can compare it with these lists and choose the correct letter for that sound.</a:t>
            </a:r>
            <a:endParaRPr/>
          </a:p>
        </p:txBody>
      </p:sp>
      <p:sp>
        <p:nvSpPr>
          <p:cNvPr id="205" name="Google Shape;205;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12" name="Google Shape;212;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Other lessons deal with the neutralization of consonant contrast. Here the lesson shows the contrast at the beginning and middle of words, but not at the end. So the writer should only use one of the letters in this final position.</a:t>
            </a:r>
            <a:endParaRPr/>
          </a:p>
        </p:txBody>
      </p:sp>
      <p:sp>
        <p:nvSpPr>
          <p:cNvPr id="213" name="Google Shape;213;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20" name="Google Shape;220;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There are also lessons for distinguishing vowel sequences from glides and how to represent tone. In Beli, there are is no vowel length distinction, so long vowels are used in the orthography to show falling tone instead of level tone. (Many of the tone minimal pairs are between verbs and other word categories, so all verbs have an underlined vowel to reduce this ambiguity.) Here, the verbs are grouped according to their tone pattern.  So, when writers don’t know the tone of a new verb, they just compare it with these groups to decide.</a:t>
            </a:r>
            <a:endParaRPr/>
          </a:p>
        </p:txBody>
      </p:sp>
      <p:sp>
        <p:nvSpPr>
          <p:cNvPr id="221" name="Google Shape;221;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28" name="Google Shape;228;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At the end of each lesson, there is an exercise for practice hearing and writing the sound-letter correspondence.</a:t>
            </a:r>
            <a:endParaRPr/>
          </a:p>
        </p:txBody>
      </p:sp>
      <p:sp>
        <p:nvSpPr>
          <p:cNvPr id="229" name="Google Shape;229;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36" name="Google Shape;236;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book ends with a list of writing rules presented earlier in the book, with page numbers where they are further explained. Here there is a rule for how plus and minus ATR vowels are not mixed in the same word, and another rule for only writing certain consonants at the end of words because of neutralization.</a:t>
            </a:r>
            <a:endParaRPr/>
          </a:p>
        </p:txBody>
      </p:sp>
      <p:sp>
        <p:nvSpPr>
          <p:cNvPr id="237" name="Google Shape;237;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45" name="Google Shape;245;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Now, let me talk about grammar books, which are the most extensive of the three books. Again, all data examples are in the orthography with previously chosen spelling. The morphemes, word categories and other structures are explained in simple and brief English, followed by examples of the morpheme in context. Lessons incrementally build upon previous lessons and only a few technical terms are introduced in each lesson.</a:t>
            </a:r>
            <a:endParaRPr/>
          </a:p>
        </p:txBody>
      </p:sp>
      <p:sp>
        <p:nvSpPr>
          <p:cNvPr id="246" name="Google Shape;246;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53" name="Google Shape;253;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Terms are sometimes simplified. For example, the words “receiver pronoun” is used instead of “dative”.  They are initially defined and underlined when introduced in the lesson, then in the glossary are again listed with a definition and example.</a:t>
            </a:r>
            <a:endParaRPr/>
          </a:p>
        </p:txBody>
      </p:sp>
      <p:sp>
        <p:nvSpPr>
          <p:cNvPr id="254" name="Google Shape;254;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62" name="Google Shape;262;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examples of each lesson are often taken from natural texts. Although there is just a free gloss of the example in the lesson, the full interlinear of the entire text is presented in the appendix.</a:t>
            </a:r>
            <a:endParaRPr/>
          </a:p>
        </p:txBody>
      </p:sp>
      <p:sp>
        <p:nvSpPr>
          <p:cNvPr id="263" name="Google Shape;263;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70" name="Google Shape;270;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grammar book also has a list of writing rules with page numbers where each rule is further explained. Here we see a writing rule that shows when the Bongo imperative morpheme is bound and when it is free, based on ATR spreading.  The Gaahmg table is not a writing rule, but shows the importance for several writing rules following this table that specify grammatical tone marking. The table lists several sentences where the pronoun or preposition could be confused if the marking wasn’t written.</a:t>
            </a:r>
            <a:endParaRPr/>
          </a:p>
        </p:txBody>
      </p:sp>
      <p:sp>
        <p:nvSpPr>
          <p:cNvPr id="271" name="Google Shape;271;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79" name="Google Shape;279;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To make the grammar books a bit more readable, there are occasional overview lessons. Here we see a list of Lopit word categories with examples sentences. Next in this grammar book, there is a lesson for each of these categories and in this order.</a:t>
            </a:r>
            <a:endParaRPr/>
          </a:p>
        </p:txBody>
      </p:sp>
      <p:sp>
        <p:nvSpPr>
          <p:cNvPr id="280" name="Google Shape;280;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87" name="Google Shape;287;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Many lessons begin by explaining the function of a morpheme in its natural context, such as the demonstrative suffix –ong in Caning. Then immediately afterwards in the same lesson, the alternations of the morpheme are presented. If you look closely at the second box, you can see that three of the singular nouns end with the same consonant d, but each take a different unpredictable suffix. So, these alternations are also important for writers to remember.</a:t>
            </a:r>
            <a:endParaRPr/>
          </a:p>
        </p:txBody>
      </p:sp>
      <p:sp>
        <p:nvSpPr>
          <p:cNvPr id="288" name="Google Shape;288;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96" name="Google Shape;296;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main purpose of grammar books is to show how to write sound changes at morpheme boundaries, word breaks, tone representation and other challenges for writing. Here the Gaahmg verb table shows how to write the irregular assimilation of root-final segments in various verb forms. Writers often struggle to remember how to write a certain verb when drafting a reading book. But referring back to this table can help them see the patterns and why they chose to write it in that way. </a:t>
            </a:r>
            <a:endParaRPr/>
          </a:p>
        </p:txBody>
      </p:sp>
      <p:sp>
        <p:nvSpPr>
          <p:cNvPr id="297" name="Google Shape;297;p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04" name="Google Shape;304;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Here the Belanda Bor grammar book shows where they decided to join and separate pronouns following prepositions. Although all nouns are separate, the first three pronouns are often joined to the preposition because of assimilation, elision or other processes. Although speakers often make wise writing choices when seeing the full paradigm, the choices are difficult to remember when they are drafting reading books without tables such as these.</a:t>
            </a:r>
            <a:endParaRPr/>
          </a:p>
        </p:txBody>
      </p:sp>
      <p:sp>
        <p:nvSpPr>
          <p:cNvPr id="305" name="Google Shape;305;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13" name="Google Shape;313;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grammar books also have exercises after each lesson to give practice identifying morphemes and various constructions.</a:t>
            </a:r>
            <a:endParaRPr/>
          </a:p>
        </p:txBody>
      </p:sp>
      <p:sp>
        <p:nvSpPr>
          <p:cNvPr id="314" name="Google Shape;314;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21" name="Google Shape;321;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closing, I’d like to mention a few drawbacks and benefits of these books for language writers. First, the books are not ideal in that they are not written from an emic, global or top-down viewpoint. That is, the books don’t represent the thinking about the language patterns of the speakers themselves. Rather, the presentation is from my viewpoint as an outsider. As much as I’d like for the speakers themselves to draft the books, I haven’t found a way to guide them in that process.</a:t>
            </a:r>
            <a:endParaRPr/>
          </a:p>
        </p:txBody>
      </p:sp>
      <p:sp>
        <p:nvSpPr>
          <p:cNvPr id="322" name="Google Shape;322;p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28" name="Google Shape;328;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Second, the books are too academic for many in the language community to engage. The books are not really intended for the general communities, but for writers who want to produce reading books for their communities. Often, even the writers are not able to effectively use the books on their own if they are not accustomed to using reference tools. They usually need assistance from outsiders to know which page to look at for relevant data as they draft books. </a:t>
            </a:r>
            <a:endParaRPr/>
          </a:p>
        </p:txBody>
      </p:sp>
      <p:sp>
        <p:nvSpPr>
          <p:cNvPr id="329" name="Google Shape;329;p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35" name="Google Shape;335;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But having said this, the books do have benefits. They cover 80% or more of the language constructions involved in writing decisions. Because the data has been discussed and agreed-upon by languages speakers in a group setting, it is often more accurate than elicited data from a single speaker. So, much of the data can be used as a basis for academic writing. </a:t>
            </a:r>
            <a:endParaRPr/>
          </a:p>
        </p:txBody>
      </p:sp>
      <p:sp>
        <p:nvSpPr>
          <p:cNvPr id="336" name="Google Shape;336;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42" name="Google Shape;342;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Finally, the books do fulfill their main purpose as reference tools, which is that writers can use then for improved writing consistency. </a:t>
            </a:r>
            <a:r>
              <a:rPr lang="en-US" sz="1800">
                <a:latin typeface="Arial"/>
                <a:ea typeface="Arial"/>
                <a:cs typeface="Arial"/>
                <a:sym typeface="Arial"/>
              </a:rPr>
              <a:t>Academic publications typically include illustrative examples in IPA and the morphemes are often shown in only a few contexts. But these books show tables where all possible sound changes are represented in the orthography for each morpheme. They show where morphemes are bound and when they are free. They show how tone is represented in writing. They compare word lists with similar sounds so that writers can decide the sounds of other words. In short, they can enable writers to produce reading materials with improved writing consistency. And the improved consistency gives the writing system a chance to become standardized, even challenging Nilo-Saharan languages with all their complexities. Thank you.</a:t>
            </a:r>
            <a:endParaRPr/>
          </a:p>
        </p:txBody>
      </p:sp>
      <p:sp>
        <p:nvSpPr>
          <p:cNvPr id="343" name="Google Shape;343;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49" name="Google Shape;349;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0" name="Google Shape;350;p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55" name="Google Shape;355;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5" name="Shape 25"/>
        <p:cNvGrpSpPr/>
        <p:nvPr/>
      </p:nvGrpSpPr>
      <p:grpSpPr>
        <a:xfrm>
          <a:off x="0" y="0"/>
          <a:ext cx="0" cy="0"/>
          <a:chOff x="0" y="0"/>
          <a:chExt cx="0" cy="0"/>
        </a:xfrm>
      </p:grpSpPr>
      <p:sp>
        <p:nvSpPr>
          <p:cNvPr id="26" name="Google Shape;26;p34"/>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4"/>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spcBef>
                <a:spcPts val="0"/>
              </a:spcBef>
              <a:spcAft>
                <a:spcPts val="0"/>
              </a:spcAft>
              <a:buNone/>
              <a:defRPr b="0" i="0" sz="12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2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2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2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2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2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2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2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8" name="Google Shape;28;p34"/>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9" name="Shape 29"/>
        <p:cNvGrpSpPr/>
        <p:nvPr/>
      </p:nvGrpSpPr>
      <p:grpSpPr>
        <a:xfrm>
          <a:off x="0" y="0"/>
          <a:ext cx="0" cy="0"/>
          <a:chOff x="0" y="0"/>
          <a:chExt cx="0" cy="0"/>
        </a:xfrm>
      </p:grpSpPr>
      <p:grpSp>
        <p:nvGrpSpPr>
          <p:cNvPr id="30" name="Google Shape;30;p35"/>
          <p:cNvGrpSpPr/>
          <p:nvPr/>
        </p:nvGrpSpPr>
        <p:grpSpPr>
          <a:xfrm>
            <a:off x="0" y="0"/>
            <a:ext cx="9144000" cy="6858000"/>
            <a:chOff x="0" y="0"/>
            <a:chExt cx="5760" cy="4320"/>
          </a:xfrm>
        </p:grpSpPr>
        <p:sp>
          <p:nvSpPr>
            <p:cNvPr id="31" name="Google Shape;31;p35"/>
            <p:cNvSpPr/>
            <p:nvPr/>
          </p:nvSpPr>
          <p:spPr>
            <a:xfrm>
              <a:off x="0" y="0"/>
              <a:ext cx="2208" cy="4320"/>
            </a:xfrm>
            <a:prstGeom prst="rect">
              <a:avLst/>
            </a:prstGeom>
            <a:gradFill>
              <a:gsLst>
                <a:gs pos="0">
                  <a:schemeClr val="folHlink"/>
                </a:gs>
                <a:gs pos="100000">
                  <a:schemeClr val="lt1"/>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32" name="Google Shape;32;p35"/>
            <p:cNvSpPr/>
            <p:nvPr/>
          </p:nvSpPr>
          <p:spPr>
            <a:xfrm>
              <a:off x="1081" y="1065"/>
              <a:ext cx="4679" cy="1596"/>
            </a:xfrm>
            <a:prstGeom prst="rect">
              <a:avLst/>
            </a:pr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grpSp>
          <p:nvGrpSpPr>
            <p:cNvPr id="33" name="Google Shape;33;p35"/>
            <p:cNvGrpSpPr/>
            <p:nvPr/>
          </p:nvGrpSpPr>
          <p:grpSpPr>
            <a:xfrm>
              <a:off x="0" y="672"/>
              <a:ext cx="1806" cy="1989"/>
              <a:chOff x="0" y="672"/>
              <a:chExt cx="1806" cy="1989"/>
            </a:xfrm>
          </p:grpSpPr>
          <p:sp>
            <p:nvSpPr>
              <p:cNvPr id="34" name="Google Shape;34;p35"/>
              <p:cNvSpPr/>
              <p:nvPr/>
            </p:nvSpPr>
            <p:spPr>
              <a:xfrm>
                <a:off x="361" y="2257"/>
                <a:ext cx="363" cy="404"/>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35" name="Google Shape;35;p35"/>
              <p:cNvSpPr/>
              <p:nvPr/>
            </p:nvSpPr>
            <p:spPr>
              <a:xfrm>
                <a:off x="1081" y="1065"/>
                <a:ext cx="362" cy="405"/>
              </a:xfrm>
              <a:prstGeom prst="rect">
                <a:avLst/>
              </a:pr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36" name="Google Shape;36;p35"/>
              <p:cNvSpPr/>
              <p:nvPr/>
            </p:nvSpPr>
            <p:spPr>
              <a:xfrm>
                <a:off x="1437" y="672"/>
                <a:ext cx="369" cy="400"/>
              </a:xfrm>
              <a:prstGeom prst="rect">
                <a:avLst/>
              </a:pr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37" name="Google Shape;37;p35"/>
              <p:cNvSpPr/>
              <p:nvPr/>
            </p:nvSpPr>
            <p:spPr>
              <a:xfrm>
                <a:off x="719" y="2257"/>
                <a:ext cx="368" cy="404"/>
              </a:xfrm>
              <a:prstGeom prst="rect">
                <a:avLst/>
              </a:pr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38" name="Google Shape;38;p35"/>
              <p:cNvSpPr/>
              <p:nvPr/>
            </p:nvSpPr>
            <p:spPr>
              <a:xfrm>
                <a:off x="1437" y="1065"/>
                <a:ext cx="369" cy="405"/>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39" name="Google Shape;39;p35"/>
              <p:cNvSpPr/>
              <p:nvPr/>
            </p:nvSpPr>
            <p:spPr>
              <a:xfrm>
                <a:off x="719" y="1464"/>
                <a:ext cx="368" cy="399"/>
              </a:xfrm>
              <a:prstGeom prst="rect">
                <a:avLst/>
              </a:pr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40" name="Google Shape;40;p35"/>
              <p:cNvSpPr/>
              <p:nvPr/>
            </p:nvSpPr>
            <p:spPr>
              <a:xfrm>
                <a:off x="0" y="1464"/>
                <a:ext cx="367" cy="399"/>
              </a:xfrm>
              <a:prstGeom prst="rect">
                <a:avLst/>
              </a:pr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41" name="Google Shape;41;p35"/>
              <p:cNvSpPr/>
              <p:nvPr/>
            </p:nvSpPr>
            <p:spPr>
              <a:xfrm>
                <a:off x="1081" y="1464"/>
                <a:ext cx="362" cy="399"/>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42" name="Google Shape;42;p35"/>
              <p:cNvSpPr/>
              <p:nvPr/>
            </p:nvSpPr>
            <p:spPr>
              <a:xfrm>
                <a:off x="361" y="1857"/>
                <a:ext cx="363" cy="406"/>
              </a:xfrm>
              <a:prstGeom prst="rect">
                <a:avLst/>
              </a:pr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43" name="Google Shape;43;p35"/>
              <p:cNvSpPr/>
              <p:nvPr/>
            </p:nvSpPr>
            <p:spPr>
              <a:xfrm>
                <a:off x="719" y="1857"/>
                <a:ext cx="368" cy="406"/>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grpSp>
      </p:grpSp>
      <p:sp>
        <p:nvSpPr>
          <p:cNvPr id="44" name="Google Shape;44;p35"/>
          <p:cNvSpPr txBox="1"/>
          <p:nvPr>
            <p:ph type="ctrTitle"/>
          </p:nvPr>
        </p:nvSpPr>
        <p:spPr>
          <a:xfrm>
            <a:off x="2971800" y="1828800"/>
            <a:ext cx="6019800" cy="2209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50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35"/>
          <p:cNvSpPr txBox="1"/>
          <p:nvPr>
            <p:ph idx="1" type="subTitle"/>
          </p:nvPr>
        </p:nvSpPr>
        <p:spPr>
          <a:xfrm>
            <a:off x="2971800" y="4267200"/>
            <a:ext cx="6019800" cy="1752600"/>
          </a:xfrm>
          <a:prstGeom prst="rect">
            <a:avLst/>
          </a:prstGeom>
          <a:noFill/>
          <a:ln>
            <a:noFill/>
          </a:ln>
        </p:spPr>
        <p:txBody>
          <a:bodyPr anchorCtr="0" anchor="t" bIns="45700" lIns="91425" spcFirstLastPara="1" rIns="91425" wrap="square" tIns="45700">
            <a:noAutofit/>
          </a:bodyPr>
          <a:lstStyle>
            <a:lvl1pPr lvl="0" algn="l">
              <a:spcBef>
                <a:spcPts val="680"/>
              </a:spcBef>
              <a:spcAft>
                <a:spcPts val="0"/>
              </a:spcAft>
              <a:buSzPts val="2550"/>
              <a:buFont typeface="Noto Sans Symbols"/>
              <a:buNone/>
              <a:defRPr sz="3400"/>
            </a:lvl1pPr>
            <a:lvl2pPr lvl="1" algn="l">
              <a:spcBef>
                <a:spcPts val="360"/>
              </a:spcBef>
              <a:spcAft>
                <a:spcPts val="0"/>
              </a:spcAft>
              <a:buSzPts val="1440"/>
              <a:buChar char="◻"/>
              <a:defRPr/>
            </a:lvl2pPr>
            <a:lvl3pPr lvl="2" algn="l">
              <a:spcBef>
                <a:spcPts val="360"/>
              </a:spcBef>
              <a:spcAft>
                <a:spcPts val="0"/>
              </a:spcAft>
              <a:buSzPts val="1170"/>
              <a:buChar char="■"/>
              <a:defRPr/>
            </a:lvl3pPr>
            <a:lvl4pPr lvl="3" algn="l">
              <a:spcBef>
                <a:spcPts val="360"/>
              </a:spcBef>
              <a:spcAft>
                <a:spcPts val="0"/>
              </a:spcAft>
              <a:buSzPts val="1260"/>
              <a:buChar char="◻"/>
              <a:defRPr/>
            </a:lvl4pPr>
            <a:lvl5pPr lvl="4" algn="l">
              <a:spcBef>
                <a:spcPts val="360"/>
              </a:spcBef>
              <a:spcAft>
                <a:spcPts val="0"/>
              </a:spcAft>
              <a:buSzPts val="1800"/>
              <a:buChar char="▪"/>
              <a:defRPr/>
            </a:lvl5pPr>
            <a:lvl6pPr lvl="5" algn="l">
              <a:spcBef>
                <a:spcPts val="360"/>
              </a:spcBef>
              <a:spcAft>
                <a:spcPts val="0"/>
              </a:spcAft>
              <a:buSzPts val="1800"/>
              <a:buChar char="▪"/>
              <a:defRPr/>
            </a:lvl6pPr>
            <a:lvl7pPr lvl="6" algn="l">
              <a:spcBef>
                <a:spcPts val="360"/>
              </a:spcBef>
              <a:spcAft>
                <a:spcPts val="0"/>
              </a:spcAft>
              <a:buSzPts val="1800"/>
              <a:buChar char="▪"/>
              <a:defRPr/>
            </a:lvl7pPr>
            <a:lvl8pPr lvl="7" algn="l">
              <a:spcBef>
                <a:spcPts val="360"/>
              </a:spcBef>
              <a:spcAft>
                <a:spcPts val="0"/>
              </a:spcAft>
              <a:buSzPts val="1800"/>
              <a:buChar char="▪"/>
              <a:defRPr/>
            </a:lvl8pPr>
            <a:lvl9pPr lvl="8" algn="l">
              <a:spcBef>
                <a:spcPts val="360"/>
              </a:spcBef>
              <a:spcAft>
                <a:spcPts val="0"/>
              </a:spcAft>
              <a:buSzPts val="1800"/>
              <a:buChar char="▪"/>
              <a:defRPr/>
            </a:lvl9pPr>
          </a:lstStyle>
          <a:p/>
        </p:txBody>
      </p:sp>
      <p:sp>
        <p:nvSpPr>
          <p:cNvPr id="46" name="Google Shape;46;p35"/>
          <p:cNvSpPr txBox="1"/>
          <p:nvPr>
            <p:ph idx="10" type="dt"/>
          </p:nvPr>
        </p:nvSpPr>
        <p:spPr>
          <a:xfrm>
            <a:off x="457200" y="6248400"/>
            <a:ext cx="2133600" cy="4572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5"/>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5"/>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spcBef>
                <a:spcPts val="0"/>
              </a:spcBef>
              <a:spcAft>
                <a:spcPts val="0"/>
              </a:spcAft>
              <a:buNone/>
              <a:defRPr b="0" i="0" sz="12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2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2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2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2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2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2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2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9" name="Shape 49"/>
        <p:cNvGrpSpPr/>
        <p:nvPr/>
      </p:nvGrpSpPr>
      <p:grpSpPr>
        <a:xfrm>
          <a:off x="0" y="0"/>
          <a:ext cx="0" cy="0"/>
          <a:chOff x="0" y="0"/>
          <a:chExt cx="0" cy="0"/>
        </a:xfrm>
      </p:grpSpPr>
      <p:sp>
        <p:nvSpPr>
          <p:cNvPr id="50" name="Google Shape;50;p36"/>
          <p:cNvSpPr txBox="1"/>
          <p:nvPr>
            <p:ph type="title"/>
          </p:nvPr>
        </p:nvSpPr>
        <p:spPr>
          <a:xfrm>
            <a:off x="457200" y="457200"/>
            <a:ext cx="8229600" cy="1371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6"/>
          <p:cNvSpPr txBox="1"/>
          <p:nvPr>
            <p:ph idx="1" type="body"/>
          </p:nvPr>
        </p:nvSpPr>
        <p:spPr>
          <a:xfrm>
            <a:off x="457200" y="1981200"/>
            <a:ext cx="8229600" cy="3886200"/>
          </a:xfrm>
          <a:prstGeom prst="rect">
            <a:avLst/>
          </a:prstGeom>
          <a:noFill/>
          <a:ln>
            <a:noFill/>
          </a:ln>
        </p:spPr>
        <p:txBody>
          <a:bodyPr anchorCtr="0" anchor="t" bIns="45700" lIns="91425" spcFirstLastPara="1" rIns="91425" wrap="square" tIns="45700">
            <a:noAutofit/>
          </a:bodyPr>
          <a:lstStyle>
            <a:lvl1pPr indent="-314325" lvl="0" marL="457200" algn="l">
              <a:spcBef>
                <a:spcPts val="360"/>
              </a:spcBef>
              <a:spcAft>
                <a:spcPts val="0"/>
              </a:spcAft>
              <a:buSzPts val="1350"/>
              <a:buChar char="■"/>
              <a:defRPr/>
            </a:lvl1pPr>
            <a:lvl2pPr indent="-320040" lvl="1" marL="914400" algn="l">
              <a:spcBef>
                <a:spcPts val="360"/>
              </a:spcBef>
              <a:spcAft>
                <a:spcPts val="0"/>
              </a:spcAft>
              <a:buSzPts val="1440"/>
              <a:buChar char="◻"/>
              <a:defRPr/>
            </a:lvl2pPr>
            <a:lvl3pPr indent="-302894" lvl="2" marL="1371600" algn="l">
              <a:spcBef>
                <a:spcPts val="360"/>
              </a:spcBef>
              <a:spcAft>
                <a:spcPts val="0"/>
              </a:spcAft>
              <a:buSzPts val="117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2" name="Google Shape;52;p36"/>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6"/>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spcBef>
                <a:spcPts val="0"/>
              </a:spcBef>
              <a:spcAft>
                <a:spcPts val="0"/>
              </a:spcAft>
              <a:buNone/>
              <a:defRPr b="0" i="0" sz="12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2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2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2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2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2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2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2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4" name="Google Shape;54;p36"/>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5" name="Shape 55"/>
        <p:cNvGrpSpPr/>
        <p:nvPr/>
      </p:nvGrpSpPr>
      <p:grpSpPr>
        <a:xfrm>
          <a:off x="0" y="0"/>
          <a:ext cx="0" cy="0"/>
          <a:chOff x="0" y="0"/>
          <a:chExt cx="0" cy="0"/>
        </a:xfrm>
      </p:grpSpPr>
      <p:sp>
        <p:nvSpPr>
          <p:cNvPr id="56" name="Google Shape;56;p3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SzPts val="1500"/>
              <a:buNone/>
              <a:defRPr sz="2000"/>
            </a:lvl1pPr>
            <a:lvl2pPr indent="-228600" lvl="1" marL="914400" algn="l">
              <a:spcBef>
                <a:spcPts val="360"/>
              </a:spcBef>
              <a:spcAft>
                <a:spcPts val="0"/>
              </a:spcAft>
              <a:buSzPts val="1440"/>
              <a:buNone/>
              <a:defRPr sz="1800"/>
            </a:lvl2pPr>
            <a:lvl3pPr indent="-228600" lvl="2" marL="1371600" algn="l">
              <a:spcBef>
                <a:spcPts val="320"/>
              </a:spcBef>
              <a:spcAft>
                <a:spcPts val="0"/>
              </a:spcAft>
              <a:buSzPts val="1040"/>
              <a:buNone/>
              <a:defRPr sz="1600"/>
            </a:lvl3pPr>
            <a:lvl4pPr indent="-228600" lvl="3" marL="1828800" algn="l">
              <a:spcBef>
                <a:spcPts val="280"/>
              </a:spcBef>
              <a:spcAft>
                <a:spcPts val="0"/>
              </a:spcAft>
              <a:buSzPts val="980"/>
              <a:buNone/>
              <a:defRPr sz="1400"/>
            </a:lvl4pPr>
            <a:lvl5pPr indent="-228600" lvl="4" marL="2286000" algn="l">
              <a:spcBef>
                <a:spcPts val="280"/>
              </a:spcBef>
              <a:spcAft>
                <a:spcPts val="0"/>
              </a:spcAft>
              <a:buSzPts val="1400"/>
              <a:buNone/>
              <a:defRPr sz="1400"/>
            </a:lvl5pPr>
            <a:lvl6pPr indent="-228600" lvl="5" marL="2743200" algn="l">
              <a:spcBef>
                <a:spcPts val="280"/>
              </a:spcBef>
              <a:spcAft>
                <a:spcPts val="0"/>
              </a:spcAft>
              <a:buSzPts val="1400"/>
              <a:buNone/>
              <a:defRPr sz="1400"/>
            </a:lvl6pPr>
            <a:lvl7pPr indent="-228600" lvl="6" marL="3200400" algn="l">
              <a:spcBef>
                <a:spcPts val="280"/>
              </a:spcBef>
              <a:spcAft>
                <a:spcPts val="0"/>
              </a:spcAft>
              <a:buSzPts val="1400"/>
              <a:buNone/>
              <a:defRPr sz="1400"/>
            </a:lvl7pPr>
            <a:lvl8pPr indent="-228600" lvl="7" marL="3657600" algn="l">
              <a:spcBef>
                <a:spcPts val="280"/>
              </a:spcBef>
              <a:spcAft>
                <a:spcPts val="0"/>
              </a:spcAft>
              <a:buSzPts val="1400"/>
              <a:buNone/>
              <a:defRPr sz="1400"/>
            </a:lvl8pPr>
            <a:lvl9pPr indent="-228600" lvl="8" marL="4114800" algn="l">
              <a:spcBef>
                <a:spcPts val="280"/>
              </a:spcBef>
              <a:spcAft>
                <a:spcPts val="0"/>
              </a:spcAft>
              <a:buSzPts val="1400"/>
              <a:buNone/>
              <a:defRPr sz="1400"/>
            </a:lvl9pPr>
          </a:lstStyle>
          <a:p/>
        </p:txBody>
      </p:sp>
      <p:sp>
        <p:nvSpPr>
          <p:cNvPr id="58" name="Google Shape;58;p37"/>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7"/>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spcBef>
                <a:spcPts val="0"/>
              </a:spcBef>
              <a:spcAft>
                <a:spcPts val="0"/>
              </a:spcAft>
              <a:buNone/>
              <a:defRPr b="0" i="0" sz="12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2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2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2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2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2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2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2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0" name="Google Shape;60;p37"/>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1" name="Shape 61"/>
        <p:cNvGrpSpPr/>
        <p:nvPr/>
      </p:nvGrpSpPr>
      <p:grpSpPr>
        <a:xfrm>
          <a:off x="0" y="0"/>
          <a:ext cx="0" cy="0"/>
          <a:chOff x="0" y="0"/>
          <a:chExt cx="0" cy="0"/>
        </a:xfrm>
      </p:grpSpPr>
      <p:sp>
        <p:nvSpPr>
          <p:cNvPr id="62" name="Google Shape;62;p38"/>
          <p:cNvSpPr txBox="1"/>
          <p:nvPr>
            <p:ph type="title"/>
          </p:nvPr>
        </p:nvSpPr>
        <p:spPr>
          <a:xfrm>
            <a:off x="457200" y="457200"/>
            <a:ext cx="8229600" cy="1371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8"/>
          <p:cNvSpPr txBox="1"/>
          <p:nvPr>
            <p:ph idx="1" type="body"/>
          </p:nvPr>
        </p:nvSpPr>
        <p:spPr>
          <a:xfrm>
            <a:off x="457200" y="1981200"/>
            <a:ext cx="4038600" cy="3886200"/>
          </a:xfrm>
          <a:prstGeom prst="rect">
            <a:avLst/>
          </a:prstGeom>
          <a:noFill/>
          <a:ln>
            <a:noFill/>
          </a:ln>
        </p:spPr>
        <p:txBody>
          <a:bodyPr anchorCtr="0" anchor="t" bIns="45700" lIns="91425" spcFirstLastPara="1" rIns="91425" wrap="square" tIns="45700">
            <a:noAutofit/>
          </a:bodyPr>
          <a:lstStyle>
            <a:lvl1pPr indent="-361950" lvl="0" marL="457200" algn="l">
              <a:spcBef>
                <a:spcPts val="560"/>
              </a:spcBef>
              <a:spcAft>
                <a:spcPts val="0"/>
              </a:spcAft>
              <a:buSzPts val="2100"/>
              <a:buChar char="■"/>
              <a:defRPr sz="2800"/>
            </a:lvl1pPr>
            <a:lvl2pPr indent="-350519" lvl="1" marL="914400" algn="l">
              <a:spcBef>
                <a:spcPts val="480"/>
              </a:spcBef>
              <a:spcAft>
                <a:spcPts val="0"/>
              </a:spcAft>
              <a:buSzPts val="1920"/>
              <a:buChar char="◻"/>
              <a:defRPr sz="2400"/>
            </a:lvl2pPr>
            <a:lvl3pPr indent="-311150" lvl="2" marL="1371600" algn="l">
              <a:spcBef>
                <a:spcPts val="400"/>
              </a:spcBef>
              <a:spcAft>
                <a:spcPts val="0"/>
              </a:spcAft>
              <a:buSzPts val="1300"/>
              <a:buChar char="■"/>
              <a:defRPr sz="2000"/>
            </a:lvl3pPr>
            <a:lvl4pPr indent="-308610" lvl="3" marL="1828800" algn="l">
              <a:spcBef>
                <a:spcPts val="360"/>
              </a:spcBef>
              <a:spcAft>
                <a:spcPts val="0"/>
              </a:spcAft>
              <a:buSzPts val="126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sz="1800"/>
            </a:lvl6pPr>
            <a:lvl7pPr indent="-342900" lvl="6" marL="3200400" algn="l">
              <a:spcBef>
                <a:spcPts val="360"/>
              </a:spcBef>
              <a:spcAft>
                <a:spcPts val="0"/>
              </a:spcAft>
              <a:buSzPts val="1800"/>
              <a:buChar char="▪"/>
              <a:defRPr sz="1800"/>
            </a:lvl7pPr>
            <a:lvl8pPr indent="-342900" lvl="7" marL="3657600" algn="l">
              <a:spcBef>
                <a:spcPts val="360"/>
              </a:spcBef>
              <a:spcAft>
                <a:spcPts val="0"/>
              </a:spcAft>
              <a:buSzPts val="1800"/>
              <a:buChar char="▪"/>
              <a:defRPr sz="1800"/>
            </a:lvl8pPr>
            <a:lvl9pPr indent="-342900" lvl="8" marL="4114800" algn="l">
              <a:spcBef>
                <a:spcPts val="360"/>
              </a:spcBef>
              <a:spcAft>
                <a:spcPts val="0"/>
              </a:spcAft>
              <a:buSzPts val="1800"/>
              <a:buChar char="▪"/>
              <a:defRPr sz="1800"/>
            </a:lvl9pPr>
          </a:lstStyle>
          <a:p/>
        </p:txBody>
      </p:sp>
      <p:sp>
        <p:nvSpPr>
          <p:cNvPr id="64" name="Google Shape;64;p38"/>
          <p:cNvSpPr txBox="1"/>
          <p:nvPr>
            <p:ph idx="2" type="body"/>
          </p:nvPr>
        </p:nvSpPr>
        <p:spPr>
          <a:xfrm>
            <a:off x="4648200" y="1981200"/>
            <a:ext cx="4038600" cy="3886200"/>
          </a:xfrm>
          <a:prstGeom prst="rect">
            <a:avLst/>
          </a:prstGeom>
          <a:noFill/>
          <a:ln>
            <a:noFill/>
          </a:ln>
        </p:spPr>
        <p:txBody>
          <a:bodyPr anchorCtr="0" anchor="t" bIns="45700" lIns="91425" spcFirstLastPara="1" rIns="91425" wrap="square" tIns="45700">
            <a:noAutofit/>
          </a:bodyPr>
          <a:lstStyle>
            <a:lvl1pPr indent="-361950" lvl="0" marL="457200" algn="l">
              <a:spcBef>
                <a:spcPts val="560"/>
              </a:spcBef>
              <a:spcAft>
                <a:spcPts val="0"/>
              </a:spcAft>
              <a:buSzPts val="2100"/>
              <a:buChar char="■"/>
              <a:defRPr sz="2800"/>
            </a:lvl1pPr>
            <a:lvl2pPr indent="-350519" lvl="1" marL="914400" algn="l">
              <a:spcBef>
                <a:spcPts val="480"/>
              </a:spcBef>
              <a:spcAft>
                <a:spcPts val="0"/>
              </a:spcAft>
              <a:buSzPts val="1920"/>
              <a:buChar char="◻"/>
              <a:defRPr sz="2400"/>
            </a:lvl2pPr>
            <a:lvl3pPr indent="-311150" lvl="2" marL="1371600" algn="l">
              <a:spcBef>
                <a:spcPts val="400"/>
              </a:spcBef>
              <a:spcAft>
                <a:spcPts val="0"/>
              </a:spcAft>
              <a:buSzPts val="1300"/>
              <a:buChar char="■"/>
              <a:defRPr sz="2000"/>
            </a:lvl3pPr>
            <a:lvl4pPr indent="-308610" lvl="3" marL="1828800" algn="l">
              <a:spcBef>
                <a:spcPts val="360"/>
              </a:spcBef>
              <a:spcAft>
                <a:spcPts val="0"/>
              </a:spcAft>
              <a:buSzPts val="126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sz="1800"/>
            </a:lvl6pPr>
            <a:lvl7pPr indent="-342900" lvl="6" marL="3200400" algn="l">
              <a:spcBef>
                <a:spcPts val="360"/>
              </a:spcBef>
              <a:spcAft>
                <a:spcPts val="0"/>
              </a:spcAft>
              <a:buSzPts val="1800"/>
              <a:buChar char="▪"/>
              <a:defRPr sz="1800"/>
            </a:lvl7pPr>
            <a:lvl8pPr indent="-342900" lvl="7" marL="3657600" algn="l">
              <a:spcBef>
                <a:spcPts val="360"/>
              </a:spcBef>
              <a:spcAft>
                <a:spcPts val="0"/>
              </a:spcAft>
              <a:buSzPts val="1800"/>
              <a:buChar char="▪"/>
              <a:defRPr sz="1800"/>
            </a:lvl8pPr>
            <a:lvl9pPr indent="-342900" lvl="8" marL="4114800" algn="l">
              <a:spcBef>
                <a:spcPts val="360"/>
              </a:spcBef>
              <a:spcAft>
                <a:spcPts val="0"/>
              </a:spcAft>
              <a:buSzPts val="1800"/>
              <a:buChar char="▪"/>
              <a:defRPr sz="1800"/>
            </a:lvl9pPr>
          </a:lstStyle>
          <a:p/>
        </p:txBody>
      </p:sp>
      <p:sp>
        <p:nvSpPr>
          <p:cNvPr id="65" name="Google Shape;65;p38"/>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8"/>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spcBef>
                <a:spcPts val="0"/>
              </a:spcBef>
              <a:spcAft>
                <a:spcPts val="0"/>
              </a:spcAft>
              <a:buNone/>
              <a:defRPr b="0" i="0" sz="12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2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2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2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2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2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2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2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7" name="Google Shape;67;p38"/>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8" name="Shape 68"/>
        <p:cNvGrpSpPr/>
        <p:nvPr/>
      </p:nvGrpSpPr>
      <p:grpSpPr>
        <a:xfrm>
          <a:off x="0" y="0"/>
          <a:ext cx="0" cy="0"/>
          <a:chOff x="0" y="0"/>
          <a:chExt cx="0" cy="0"/>
        </a:xfrm>
      </p:grpSpPr>
      <p:sp>
        <p:nvSpPr>
          <p:cNvPr id="69" name="Google Shape;69;p3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SzPts val="1800"/>
              <a:buNone/>
              <a:defRPr b="1" sz="2400"/>
            </a:lvl1pPr>
            <a:lvl2pPr indent="-228600" lvl="1" marL="914400" algn="l">
              <a:spcBef>
                <a:spcPts val="400"/>
              </a:spcBef>
              <a:spcAft>
                <a:spcPts val="0"/>
              </a:spcAft>
              <a:buSzPts val="1600"/>
              <a:buNone/>
              <a:defRPr b="1" sz="2000"/>
            </a:lvl2pPr>
            <a:lvl3pPr indent="-228600" lvl="2" marL="1371600" algn="l">
              <a:spcBef>
                <a:spcPts val="360"/>
              </a:spcBef>
              <a:spcAft>
                <a:spcPts val="0"/>
              </a:spcAft>
              <a:buSzPts val="1170"/>
              <a:buNone/>
              <a:defRPr b="1" sz="1800"/>
            </a:lvl3pPr>
            <a:lvl4pPr indent="-228600" lvl="3" marL="1828800" algn="l">
              <a:spcBef>
                <a:spcPts val="320"/>
              </a:spcBef>
              <a:spcAft>
                <a:spcPts val="0"/>
              </a:spcAft>
              <a:buSzPts val="1120"/>
              <a:buNone/>
              <a:defRPr b="1" sz="1600"/>
            </a:lvl4pPr>
            <a:lvl5pPr indent="-228600" lvl="4" marL="2286000" algn="l">
              <a:spcBef>
                <a:spcPts val="320"/>
              </a:spcBef>
              <a:spcAft>
                <a:spcPts val="0"/>
              </a:spcAft>
              <a:buSzPts val="1600"/>
              <a:buNone/>
              <a:defRPr b="1" sz="1600"/>
            </a:lvl5pPr>
            <a:lvl6pPr indent="-228600" lvl="5" marL="2743200" algn="l">
              <a:spcBef>
                <a:spcPts val="320"/>
              </a:spcBef>
              <a:spcAft>
                <a:spcPts val="0"/>
              </a:spcAft>
              <a:buSzPts val="1600"/>
              <a:buNone/>
              <a:defRPr b="1" sz="1600"/>
            </a:lvl6pPr>
            <a:lvl7pPr indent="-228600" lvl="6" marL="3200400" algn="l">
              <a:spcBef>
                <a:spcPts val="320"/>
              </a:spcBef>
              <a:spcAft>
                <a:spcPts val="0"/>
              </a:spcAft>
              <a:buSzPts val="1600"/>
              <a:buNone/>
              <a:defRPr b="1" sz="1600"/>
            </a:lvl7pPr>
            <a:lvl8pPr indent="-228600" lvl="7" marL="3657600" algn="l">
              <a:spcBef>
                <a:spcPts val="320"/>
              </a:spcBef>
              <a:spcAft>
                <a:spcPts val="0"/>
              </a:spcAft>
              <a:buSzPts val="1600"/>
              <a:buNone/>
              <a:defRPr b="1" sz="1600"/>
            </a:lvl8pPr>
            <a:lvl9pPr indent="-228600" lvl="8" marL="4114800" algn="l">
              <a:spcBef>
                <a:spcPts val="320"/>
              </a:spcBef>
              <a:spcAft>
                <a:spcPts val="0"/>
              </a:spcAft>
              <a:buSzPts val="1600"/>
              <a:buNone/>
              <a:defRPr b="1" sz="1600"/>
            </a:lvl9pPr>
          </a:lstStyle>
          <a:p/>
        </p:txBody>
      </p:sp>
      <p:sp>
        <p:nvSpPr>
          <p:cNvPr id="71" name="Google Shape;71;p3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42900" lvl="0" marL="457200" algn="l">
              <a:spcBef>
                <a:spcPts val="480"/>
              </a:spcBef>
              <a:spcAft>
                <a:spcPts val="0"/>
              </a:spcAft>
              <a:buSzPts val="1800"/>
              <a:buChar char="■"/>
              <a:defRPr sz="2400"/>
            </a:lvl1pPr>
            <a:lvl2pPr indent="-330200" lvl="1" marL="914400" algn="l">
              <a:spcBef>
                <a:spcPts val="400"/>
              </a:spcBef>
              <a:spcAft>
                <a:spcPts val="0"/>
              </a:spcAft>
              <a:buSzPts val="1600"/>
              <a:buChar char="◻"/>
              <a:defRPr sz="2000"/>
            </a:lvl2pPr>
            <a:lvl3pPr indent="-302894" lvl="2" marL="1371600" algn="l">
              <a:spcBef>
                <a:spcPts val="360"/>
              </a:spcBef>
              <a:spcAft>
                <a:spcPts val="0"/>
              </a:spcAft>
              <a:buSzPts val="1170"/>
              <a:buChar char="■"/>
              <a:defRPr sz="1800"/>
            </a:lvl3pPr>
            <a:lvl4pPr indent="-299719" lvl="3" marL="1828800" algn="l">
              <a:spcBef>
                <a:spcPts val="320"/>
              </a:spcBef>
              <a:spcAft>
                <a:spcPts val="0"/>
              </a:spcAft>
              <a:buSzPts val="1120"/>
              <a:buChar char="◻"/>
              <a:defRPr sz="1600"/>
            </a:lvl4pPr>
            <a:lvl5pPr indent="-330200" lvl="4" marL="2286000" algn="l">
              <a:spcBef>
                <a:spcPts val="320"/>
              </a:spcBef>
              <a:spcAft>
                <a:spcPts val="0"/>
              </a:spcAft>
              <a:buSzPts val="1600"/>
              <a:buChar char="▪"/>
              <a:defRPr sz="1600"/>
            </a:lvl5pPr>
            <a:lvl6pPr indent="-330200" lvl="5" marL="2743200" algn="l">
              <a:spcBef>
                <a:spcPts val="320"/>
              </a:spcBef>
              <a:spcAft>
                <a:spcPts val="0"/>
              </a:spcAft>
              <a:buSzPts val="1600"/>
              <a:buChar char="▪"/>
              <a:defRPr sz="1600"/>
            </a:lvl6pPr>
            <a:lvl7pPr indent="-330200" lvl="6" marL="3200400" algn="l">
              <a:spcBef>
                <a:spcPts val="320"/>
              </a:spcBef>
              <a:spcAft>
                <a:spcPts val="0"/>
              </a:spcAft>
              <a:buSzPts val="1600"/>
              <a:buChar char="▪"/>
              <a:defRPr sz="1600"/>
            </a:lvl7pPr>
            <a:lvl8pPr indent="-330200" lvl="7" marL="3657600" algn="l">
              <a:spcBef>
                <a:spcPts val="320"/>
              </a:spcBef>
              <a:spcAft>
                <a:spcPts val="0"/>
              </a:spcAft>
              <a:buSzPts val="1600"/>
              <a:buChar char="▪"/>
              <a:defRPr sz="1600"/>
            </a:lvl8pPr>
            <a:lvl9pPr indent="-330200" lvl="8" marL="4114800" algn="l">
              <a:spcBef>
                <a:spcPts val="320"/>
              </a:spcBef>
              <a:spcAft>
                <a:spcPts val="0"/>
              </a:spcAft>
              <a:buSzPts val="1600"/>
              <a:buChar char="▪"/>
              <a:defRPr sz="1600"/>
            </a:lvl9pPr>
          </a:lstStyle>
          <a:p/>
        </p:txBody>
      </p:sp>
      <p:sp>
        <p:nvSpPr>
          <p:cNvPr id="72" name="Google Shape;72;p3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SzPts val="1800"/>
              <a:buNone/>
              <a:defRPr b="1" sz="2400"/>
            </a:lvl1pPr>
            <a:lvl2pPr indent="-228600" lvl="1" marL="914400" algn="l">
              <a:spcBef>
                <a:spcPts val="400"/>
              </a:spcBef>
              <a:spcAft>
                <a:spcPts val="0"/>
              </a:spcAft>
              <a:buSzPts val="1600"/>
              <a:buNone/>
              <a:defRPr b="1" sz="2000"/>
            </a:lvl2pPr>
            <a:lvl3pPr indent="-228600" lvl="2" marL="1371600" algn="l">
              <a:spcBef>
                <a:spcPts val="360"/>
              </a:spcBef>
              <a:spcAft>
                <a:spcPts val="0"/>
              </a:spcAft>
              <a:buSzPts val="1170"/>
              <a:buNone/>
              <a:defRPr b="1" sz="1800"/>
            </a:lvl3pPr>
            <a:lvl4pPr indent="-228600" lvl="3" marL="1828800" algn="l">
              <a:spcBef>
                <a:spcPts val="320"/>
              </a:spcBef>
              <a:spcAft>
                <a:spcPts val="0"/>
              </a:spcAft>
              <a:buSzPts val="1120"/>
              <a:buNone/>
              <a:defRPr b="1" sz="1600"/>
            </a:lvl4pPr>
            <a:lvl5pPr indent="-228600" lvl="4" marL="2286000" algn="l">
              <a:spcBef>
                <a:spcPts val="320"/>
              </a:spcBef>
              <a:spcAft>
                <a:spcPts val="0"/>
              </a:spcAft>
              <a:buSzPts val="1600"/>
              <a:buNone/>
              <a:defRPr b="1" sz="1600"/>
            </a:lvl5pPr>
            <a:lvl6pPr indent="-228600" lvl="5" marL="2743200" algn="l">
              <a:spcBef>
                <a:spcPts val="320"/>
              </a:spcBef>
              <a:spcAft>
                <a:spcPts val="0"/>
              </a:spcAft>
              <a:buSzPts val="1600"/>
              <a:buNone/>
              <a:defRPr b="1" sz="1600"/>
            </a:lvl6pPr>
            <a:lvl7pPr indent="-228600" lvl="6" marL="3200400" algn="l">
              <a:spcBef>
                <a:spcPts val="320"/>
              </a:spcBef>
              <a:spcAft>
                <a:spcPts val="0"/>
              </a:spcAft>
              <a:buSzPts val="1600"/>
              <a:buNone/>
              <a:defRPr b="1" sz="1600"/>
            </a:lvl7pPr>
            <a:lvl8pPr indent="-228600" lvl="7" marL="3657600" algn="l">
              <a:spcBef>
                <a:spcPts val="320"/>
              </a:spcBef>
              <a:spcAft>
                <a:spcPts val="0"/>
              </a:spcAft>
              <a:buSzPts val="1600"/>
              <a:buNone/>
              <a:defRPr b="1" sz="1600"/>
            </a:lvl8pPr>
            <a:lvl9pPr indent="-228600" lvl="8" marL="4114800" algn="l">
              <a:spcBef>
                <a:spcPts val="320"/>
              </a:spcBef>
              <a:spcAft>
                <a:spcPts val="0"/>
              </a:spcAft>
              <a:buSzPts val="1600"/>
              <a:buNone/>
              <a:defRPr b="1" sz="1600"/>
            </a:lvl9pPr>
          </a:lstStyle>
          <a:p/>
        </p:txBody>
      </p:sp>
      <p:sp>
        <p:nvSpPr>
          <p:cNvPr id="73" name="Google Shape;73;p3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42900" lvl="0" marL="457200" algn="l">
              <a:spcBef>
                <a:spcPts val="480"/>
              </a:spcBef>
              <a:spcAft>
                <a:spcPts val="0"/>
              </a:spcAft>
              <a:buSzPts val="1800"/>
              <a:buChar char="■"/>
              <a:defRPr sz="2400"/>
            </a:lvl1pPr>
            <a:lvl2pPr indent="-330200" lvl="1" marL="914400" algn="l">
              <a:spcBef>
                <a:spcPts val="400"/>
              </a:spcBef>
              <a:spcAft>
                <a:spcPts val="0"/>
              </a:spcAft>
              <a:buSzPts val="1600"/>
              <a:buChar char="◻"/>
              <a:defRPr sz="2000"/>
            </a:lvl2pPr>
            <a:lvl3pPr indent="-302894" lvl="2" marL="1371600" algn="l">
              <a:spcBef>
                <a:spcPts val="360"/>
              </a:spcBef>
              <a:spcAft>
                <a:spcPts val="0"/>
              </a:spcAft>
              <a:buSzPts val="1170"/>
              <a:buChar char="■"/>
              <a:defRPr sz="1800"/>
            </a:lvl3pPr>
            <a:lvl4pPr indent="-299719" lvl="3" marL="1828800" algn="l">
              <a:spcBef>
                <a:spcPts val="320"/>
              </a:spcBef>
              <a:spcAft>
                <a:spcPts val="0"/>
              </a:spcAft>
              <a:buSzPts val="1120"/>
              <a:buChar char="◻"/>
              <a:defRPr sz="1600"/>
            </a:lvl4pPr>
            <a:lvl5pPr indent="-330200" lvl="4" marL="2286000" algn="l">
              <a:spcBef>
                <a:spcPts val="320"/>
              </a:spcBef>
              <a:spcAft>
                <a:spcPts val="0"/>
              </a:spcAft>
              <a:buSzPts val="1600"/>
              <a:buChar char="▪"/>
              <a:defRPr sz="1600"/>
            </a:lvl5pPr>
            <a:lvl6pPr indent="-330200" lvl="5" marL="2743200" algn="l">
              <a:spcBef>
                <a:spcPts val="320"/>
              </a:spcBef>
              <a:spcAft>
                <a:spcPts val="0"/>
              </a:spcAft>
              <a:buSzPts val="1600"/>
              <a:buChar char="▪"/>
              <a:defRPr sz="1600"/>
            </a:lvl6pPr>
            <a:lvl7pPr indent="-330200" lvl="6" marL="3200400" algn="l">
              <a:spcBef>
                <a:spcPts val="320"/>
              </a:spcBef>
              <a:spcAft>
                <a:spcPts val="0"/>
              </a:spcAft>
              <a:buSzPts val="1600"/>
              <a:buChar char="▪"/>
              <a:defRPr sz="1600"/>
            </a:lvl7pPr>
            <a:lvl8pPr indent="-330200" lvl="7" marL="3657600" algn="l">
              <a:spcBef>
                <a:spcPts val="320"/>
              </a:spcBef>
              <a:spcAft>
                <a:spcPts val="0"/>
              </a:spcAft>
              <a:buSzPts val="1600"/>
              <a:buChar char="▪"/>
              <a:defRPr sz="1600"/>
            </a:lvl8pPr>
            <a:lvl9pPr indent="-330200" lvl="8" marL="4114800" algn="l">
              <a:spcBef>
                <a:spcPts val="320"/>
              </a:spcBef>
              <a:spcAft>
                <a:spcPts val="0"/>
              </a:spcAft>
              <a:buSzPts val="1600"/>
              <a:buChar char="▪"/>
              <a:defRPr sz="1600"/>
            </a:lvl9pPr>
          </a:lstStyle>
          <a:p/>
        </p:txBody>
      </p:sp>
      <p:sp>
        <p:nvSpPr>
          <p:cNvPr id="74" name="Google Shape;74;p39"/>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39"/>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spcBef>
                <a:spcPts val="0"/>
              </a:spcBef>
              <a:spcAft>
                <a:spcPts val="0"/>
              </a:spcAft>
              <a:buNone/>
              <a:defRPr b="0" i="0" sz="12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2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2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2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2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2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2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2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76" name="Google Shape;76;p39"/>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7" name="Shape 77"/>
        <p:cNvGrpSpPr/>
        <p:nvPr/>
      </p:nvGrpSpPr>
      <p:grpSpPr>
        <a:xfrm>
          <a:off x="0" y="0"/>
          <a:ext cx="0" cy="0"/>
          <a:chOff x="0" y="0"/>
          <a:chExt cx="0" cy="0"/>
        </a:xfrm>
      </p:grpSpPr>
      <p:sp>
        <p:nvSpPr>
          <p:cNvPr id="78" name="Google Shape;78;p40"/>
          <p:cNvSpPr txBox="1"/>
          <p:nvPr>
            <p:ph type="title"/>
          </p:nvPr>
        </p:nvSpPr>
        <p:spPr>
          <a:xfrm>
            <a:off x="457200" y="457200"/>
            <a:ext cx="8229600" cy="1371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40"/>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40"/>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spcBef>
                <a:spcPts val="0"/>
              </a:spcBef>
              <a:spcAft>
                <a:spcPts val="0"/>
              </a:spcAft>
              <a:buNone/>
              <a:defRPr b="0" i="0" sz="12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2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2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2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2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2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2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2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81" name="Google Shape;81;p40"/>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2" name="Shape 82"/>
        <p:cNvGrpSpPr/>
        <p:nvPr/>
      </p:nvGrpSpPr>
      <p:grpSpPr>
        <a:xfrm>
          <a:off x="0" y="0"/>
          <a:ext cx="0" cy="0"/>
          <a:chOff x="0" y="0"/>
          <a:chExt cx="0" cy="0"/>
        </a:xfrm>
      </p:grpSpPr>
      <p:sp>
        <p:nvSpPr>
          <p:cNvPr id="83" name="Google Shape;83;p4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4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381000" lvl="0" marL="457200" algn="l">
              <a:spcBef>
                <a:spcPts val="640"/>
              </a:spcBef>
              <a:spcAft>
                <a:spcPts val="0"/>
              </a:spcAft>
              <a:buSzPts val="2400"/>
              <a:buChar char="■"/>
              <a:defRPr sz="3200"/>
            </a:lvl1pPr>
            <a:lvl2pPr indent="-370840" lvl="1" marL="914400" algn="l">
              <a:spcBef>
                <a:spcPts val="560"/>
              </a:spcBef>
              <a:spcAft>
                <a:spcPts val="0"/>
              </a:spcAft>
              <a:buSzPts val="2240"/>
              <a:buChar char="◻"/>
              <a:defRPr sz="2800"/>
            </a:lvl2pPr>
            <a:lvl3pPr indent="-327660" lvl="2" marL="1371600" algn="l">
              <a:spcBef>
                <a:spcPts val="480"/>
              </a:spcBef>
              <a:spcAft>
                <a:spcPts val="0"/>
              </a:spcAft>
              <a:buSzPts val="1560"/>
              <a:buChar char="■"/>
              <a:defRPr sz="2400"/>
            </a:lvl3pPr>
            <a:lvl4pPr indent="-317500" lvl="3" marL="1828800" algn="l">
              <a:spcBef>
                <a:spcPts val="400"/>
              </a:spcBef>
              <a:spcAft>
                <a:spcPts val="0"/>
              </a:spcAft>
              <a:buSzPts val="1400"/>
              <a:buChar char="◻"/>
              <a:defRPr sz="2000"/>
            </a:lvl4pPr>
            <a:lvl5pPr indent="-355600" lvl="4" marL="2286000" algn="l">
              <a:spcBef>
                <a:spcPts val="400"/>
              </a:spcBef>
              <a:spcAft>
                <a:spcPts val="0"/>
              </a:spcAft>
              <a:buSzPts val="2000"/>
              <a:buChar char="▪"/>
              <a:defRPr sz="2000"/>
            </a:lvl5pPr>
            <a:lvl6pPr indent="-355600" lvl="5" marL="2743200" algn="l">
              <a:spcBef>
                <a:spcPts val="400"/>
              </a:spcBef>
              <a:spcAft>
                <a:spcPts val="0"/>
              </a:spcAft>
              <a:buSzPts val="2000"/>
              <a:buChar char="▪"/>
              <a:defRPr sz="2000"/>
            </a:lvl6pPr>
            <a:lvl7pPr indent="-355600" lvl="6" marL="3200400" algn="l">
              <a:spcBef>
                <a:spcPts val="400"/>
              </a:spcBef>
              <a:spcAft>
                <a:spcPts val="0"/>
              </a:spcAft>
              <a:buSzPts val="2000"/>
              <a:buChar char="▪"/>
              <a:defRPr sz="2000"/>
            </a:lvl7pPr>
            <a:lvl8pPr indent="-355600" lvl="7" marL="3657600" algn="l">
              <a:spcBef>
                <a:spcPts val="400"/>
              </a:spcBef>
              <a:spcAft>
                <a:spcPts val="0"/>
              </a:spcAft>
              <a:buSzPts val="2000"/>
              <a:buChar char="▪"/>
              <a:defRPr sz="2000"/>
            </a:lvl8pPr>
            <a:lvl9pPr indent="-355600" lvl="8" marL="4114800" algn="l">
              <a:spcBef>
                <a:spcPts val="400"/>
              </a:spcBef>
              <a:spcAft>
                <a:spcPts val="0"/>
              </a:spcAft>
              <a:buSzPts val="2000"/>
              <a:buChar char="▪"/>
              <a:defRPr sz="2000"/>
            </a:lvl9pPr>
          </a:lstStyle>
          <a:p/>
        </p:txBody>
      </p:sp>
      <p:sp>
        <p:nvSpPr>
          <p:cNvPr id="85" name="Google Shape;85;p4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SzPts val="1050"/>
              <a:buNone/>
              <a:defRPr sz="1400"/>
            </a:lvl1pPr>
            <a:lvl2pPr indent="-228600" lvl="1" marL="914400" algn="l">
              <a:spcBef>
                <a:spcPts val="240"/>
              </a:spcBef>
              <a:spcAft>
                <a:spcPts val="0"/>
              </a:spcAft>
              <a:buSzPts val="960"/>
              <a:buNone/>
              <a:defRPr sz="1200"/>
            </a:lvl2pPr>
            <a:lvl3pPr indent="-228600" lvl="2" marL="1371600" algn="l">
              <a:spcBef>
                <a:spcPts val="200"/>
              </a:spcBef>
              <a:spcAft>
                <a:spcPts val="0"/>
              </a:spcAft>
              <a:buSzPts val="650"/>
              <a:buNone/>
              <a:defRPr sz="1000"/>
            </a:lvl3pPr>
            <a:lvl4pPr indent="-228600" lvl="3" marL="1828800" algn="l">
              <a:spcBef>
                <a:spcPts val="180"/>
              </a:spcBef>
              <a:spcAft>
                <a:spcPts val="0"/>
              </a:spcAft>
              <a:buSzPts val="630"/>
              <a:buNone/>
              <a:defRPr sz="900"/>
            </a:lvl4pPr>
            <a:lvl5pPr indent="-228600" lvl="4" marL="2286000" algn="l">
              <a:spcBef>
                <a:spcPts val="180"/>
              </a:spcBef>
              <a:spcAft>
                <a:spcPts val="0"/>
              </a:spcAft>
              <a:buSzPts val="900"/>
              <a:buNone/>
              <a:defRPr sz="900"/>
            </a:lvl5pPr>
            <a:lvl6pPr indent="-228600" lvl="5" marL="2743200" algn="l">
              <a:spcBef>
                <a:spcPts val="180"/>
              </a:spcBef>
              <a:spcAft>
                <a:spcPts val="0"/>
              </a:spcAft>
              <a:buSzPts val="900"/>
              <a:buNone/>
              <a:defRPr sz="900"/>
            </a:lvl6pPr>
            <a:lvl7pPr indent="-228600" lvl="6" marL="3200400" algn="l">
              <a:spcBef>
                <a:spcPts val="180"/>
              </a:spcBef>
              <a:spcAft>
                <a:spcPts val="0"/>
              </a:spcAft>
              <a:buSzPts val="900"/>
              <a:buNone/>
              <a:defRPr sz="900"/>
            </a:lvl7pPr>
            <a:lvl8pPr indent="-228600" lvl="7" marL="3657600" algn="l">
              <a:spcBef>
                <a:spcPts val="180"/>
              </a:spcBef>
              <a:spcAft>
                <a:spcPts val="0"/>
              </a:spcAft>
              <a:buSzPts val="900"/>
              <a:buNone/>
              <a:defRPr sz="900"/>
            </a:lvl8pPr>
            <a:lvl9pPr indent="-228600" lvl="8" marL="4114800" algn="l">
              <a:spcBef>
                <a:spcPts val="180"/>
              </a:spcBef>
              <a:spcAft>
                <a:spcPts val="0"/>
              </a:spcAft>
              <a:buSzPts val="900"/>
              <a:buNone/>
              <a:defRPr sz="900"/>
            </a:lvl9pPr>
          </a:lstStyle>
          <a:p/>
        </p:txBody>
      </p:sp>
      <p:sp>
        <p:nvSpPr>
          <p:cNvPr id="86" name="Google Shape;86;p41"/>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41"/>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spcBef>
                <a:spcPts val="0"/>
              </a:spcBef>
              <a:spcAft>
                <a:spcPts val="0"/>
              </a:spcAft>
              <a:buNone/>
              <a:defRPr b="0" i="0" sz="12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2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2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2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2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2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2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2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88" name="Google Shape;88;p41"/>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9" name="Shape 89"/>
        <p:cNvGrpSpPr/>
        <p:nvPr/>
      </p:nvGrpSpPr>
      <p:grpSpPr>
        <a:xfrm>
          <a:off x="0" y="0"/>
          <a:ext cx="0" cy="0"/>
          <a:chOff x="0" y="0"/>
          <a:chExt cx="0" cy="0"/>
        </a:xfrm>
      </p:grpSpPr>
      <p:sp>
        <p:nvSpPr>
          <p:cNvPr id="90" name="Google Shape;90;p4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42"/>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lt2"/>
              </a:buClr>
              <a:buSzPts val="2400"/>
              <a:buFont typeface="Noto Sans Symbols"/>
              <a:buNone/>
              <a:defRPr b="0" i="0" sz="3200" u="none" cap="none" strike="noStrike">
                <a:solidFill>
                  <a:schemeClr val="dk1"/>
                </a:solidFill>
                <a:latin typeface="Arial"/>
                <a:ea typeface="Arial"/>
                <a:cs typeface="Arial"/>
                <a:sym typeface="Arial"/>
              </a:defRPr>
            </a:lvl1pPr>
            <a:lvl2pPr lvl="1" marR="0" rtl="0" algn="l">
              <a:spcBef>
                <a:spcPts val="560"/>
              </a:spcBef>
              <a:spcAft>
                <a:spcPts val="0"/>
              </a:spcAft>
              <a:buClr>
                <a:schemeClr val="accent2"/>
              </a:buClr>
              <a:buSzPts val="2240"/>
              <a:buFont typeface="Noto Sans Symbols"/>
              <a:buNone/>
              <a:defRPr b="0" i="0" sz="2800" u="none" cap="none" strike="noStrike">
                <a:solidFill>
                  <a:schemeClr val="dk1"/>
                </a:solidFill>
                <a:latin typeface="Arial"/>
                <a:ea typeface="Arial"/>
                <a:cs typeface="Arial"/>
                <a:sym typeface="Arial"/>
              </a:defRPr>
            </a:lvl2pPr>
            <a:lvl3pPr lvl="2" marR="0" rtl="0" algn="l">
              <a:spcBef>
                <a:spcPts val="480"/>
              </a:spcBef>
              <a:spcAft>
                <a:spcPts val="0"/>
              </a:spcAft>
              <a:buClr>
                <a:schemeClr val="lt2"/>
              </a:buClr>
              <a:buSzPts val="1560"/>
              <a:buFont typeface="Noto Sans Symbols"/>
              <a:buNone/>
              <a:defRPr b="0" i="0" sz="2400" u="none" cap="none" strike="noStrike">
                <a:solidFill>
                  <a:schemeClr val="dk1"/>
                </a:solidFill>
                <a:latin typeface="Arial"/>
                <a:ea typeface="Arial"/>
                <a:cs typeface="Arial"/>
                <a:sym typeface="Arial"/>
              </a:defRPr>
            </a:lvl3pPr>
            <a:lvl4pPr lvl="3" marR="0" rtl="0" algn="l">
              <a:spcBef>
                <a:spcPts val="400"/>
              </a:spcBef>
              <a:spcAft>
                <a:spcPts val="0"/>
              </a:spcAft>
              <a:buClr>
                <a:schemeClr val="accent2"/>
              </a:buClr>
              <a:buSzPts val="1400"/>
              <a:buFont typeface="Noto Sans Symbols"/>
              <a:buNone/>
              <a:defRPr b="0" i="0" sz="2000" u="none" cap="none" strike="noStrike">
                <a:solidFill>
                  <a:schemeClr val="dk1"/>
                </a:solidFill>
                <a:latin typeface="Arial"/>
                <a:ea typeface="Arial"/>
                <a:cs typeface="Arial"/>
                <a:sym typeface="Arial"/>
              </a:defRPr>
            </a:lvl4pPr>
            <a:lvl5pPr lvl="4" marR="0" rtl="0" algn="l">
              <a:spcBef>
                <a:spcPts val="400"/>
              </a:spcBef>
              <a:spcAft>
                <a:spcPts val="0"/>
              </a:spcAft>
              <a:buClr>
                <a:schemeClr val="lt2"/>
              </a:buClr>
              <a:buSzPts val="2000"/>
              <a:buFont typeface="Noto Sans Symbols"/>
              <a:buNone/>
              <a:defRPr b="0" i="0" sz="2000" u="none" cap="none" strike="noStrike">
                <a:solidFill>
                  <a:schemeClr val="dk1"/>
                </a:solidFill>
                <a:latin typeface="Arial"/>
                <a:ea typeface="Arial"/>
                <a:cs typeface="Arial"/>
                <a:sym typeface="Arial"/>
              </a:defRPr>
            </a:lvl5pPr>
            <a:lvl6pPr lvl="5" marR="0" rtl="0" algn="l">
              <a:spcBef>
                <a:spcPts val="400"/>
              </a:spcBef>
              <a:spcAft>
                <a:spcPts val="0"/>
              </a:spcAft>
              <a:buClr>
                <a:schemeClr val="lt2"/>
              </a:buClr>
              <a:buSzPts val="2000"/>
              <a:buFont typeface="Noto Sans Symbols"/>
              <a:buNone/>
              <a:defRPr b="0" i="0" sz="2000" u="none" cap="none" strike="noStrike">
                <a:solidFill>
                  <a:schemeClr val="dk1"/>
                </a:solidFill>
                <a:latin typeface="Arial"/>
                <a:ea typeface="Arial"/>
                <a:cs typeface="Arial"/>
                <a:sym typeface="Arial"/>
              </a:defRPr>
            </a:lvl6pPr>
            <a:lvl7pPr lvl="6" marR="0" rtl="0" algn="l">
              <a:spcBef>
                <a:spcPts val="400"/>
              </a:spcBef>
              <a:spcAft>
                <a:spcPts val="0"/>
              </a:spcAft>
              <a:buClr>
                <a:schemeClr val="lt2"/>
              </a:buClr>
              <a:buSzPts val="2000"/>
              <a:buFont typeface="Noto Sans Symbols"/>
              <a:buNone/>
              <a:defRPr b="0" i="0" sz="2000" u="none" cap="none" strike="noStrike">
                <a:solidFill>
                  <a:schemeClr val="dk1"/>
                </a:solidFill>
                <a:latin typeface="Arial"/>
                <a:ea typeface="Arial"/>
                <a:cs typeface="Arial"/>
                <a:sym typeface="Arial"/>
              </a:defRPr>
            </a:lvl7pPr>
            <a:lvl8pPr lvl="7" marR="0" rtl="0" algn="l">
              <a:spcBef>
                <a:spcPts val="400"/>
              </a:spcBef>
              <a:spcAft>
                <a:spcPts val="0"/>
              </a:spcAft>
              <a:buClr>
                <a:schemeClr val="lt2"/>
              </a:buClr>
              <a:buSzPts val="2000"/>
              <a:buFont typeface="Noto Sans Symbols"/>
              <a:buNone/>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lt2"/>
              </a:buClr>
              <a:buSzPts val="2000"/>
              <a:buFont typeface="Noto Sans Symbols"/>
              <a:buNone/>
              <a:defRPr b="0" i="0" sz="2000" u="none" cap="none" strike="noStrike">
                <a:solidFill>
                  <a:schemeClr val="dk1"/>
                </a:solidFill>
                <a:latin typeface="Arial"/>
                <a:ea typeface="Arial"/>
                <a:cs typeface="Arial"/>
                <a:sym typeface="Arial"/>
              </a:defRPr>
            </a:lvl9pPr>
          </a:lstStyle>
          <a:p/>
        </p:txBody>
      </p:sp>
      <p:sp>
        <p:nvSpPr>
          <p:cNvPr id="92" name="Google Shape;92;p4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SzPts val="1050"/>
              <a:buNone/>
              <a:defRPr sz="1400"/>
            </a:lvl1pPr>
            <a:lvl2pPr indent="-228600" lvl="1" marL="914400" algn="l">
              <a:spcBef>
                <a:spcPts val="240"/>
              </a:spcBef>
              <a:spcAft>
                <a:spcPts val="0"/>
              </a:spcAft>
              <a:buSzPts val="960"/>
              <a:buNone/>
              <a:defRPr sz="1200"/>
            </a:lvl2pPr>
            <a:lvl3pPr indent="-228600" lvl="2" marL="1371600" algn="l">
              <a:spcBef>
                <a:spcPts val="200"/>
              </a:spcBef>
              <a:spcAft>
                <a:spcPts val="0"/>
              </a:spcAft>
              <a:buSzPts val="650"/>
              <a:buNone/>
              <a:defRPr sz="1000"/>
            </a:lvl3pPr>
            <a:lvl4pPr indent="-228600" lvl="3" marL="1828800" algn="l">
              <a:spcBef>
                <a:spcPts val="180"/>
              </a:spcBef>
              <a:spcAft>
                <a:spcPts val="0"/>
              </a:spcAft>
              <a:buSzPts val="630"/>
              <a:buNone/>
              <a:defRPr sz="900"/>
            </a:lvl4pPr>
            <a:lvl5pPr indent="-228600" lvl="4" marL="2286000" algn="l">
              <a:spcBef>
                <a:spcPts val="180"/>
              </a:spcBef>
              <a:spcAft>
                <a:spcPts val="0"/>
              </a:spcAft>
              <a:buSzPts val="900"/>
              <a:buNone/>
              <a:defRPr sz="900"/>
            </a:lvl5pPr>
            <a:lvl6pPr indent="-228600" lvl="5" marL="2743200" algn="l">
              <a:spcBef>
                <a:spcPts val="180"/>
              </a:spcBef>
              <a:spcAft>
                <a:spcPts val="0"/>
              </a:spcAft>
              <a:buSzPts val="900"/>
              <a:buNone/>
              <a:defRPr sz="900"/>
            </a:lvl6pPr>
            <a:lvl7pPr indent="-228600" lvl="6" marL="3200400" algn="l">
              <a:spcBef>
                <a:spcPts val="180"/>
              </a:spcBef>
              <a:spcAft>
                <a:spcPts val="0"/>
              </a:spcAft>
              <a:buSzPts val="900"/>
              <a:buNone/>
              <a:defRPr sz="900"/>
            </a:lvl7pPr>
            <a:lvl8pPr indent="-228600" lvl="7" marL="3657600" algn="l">
              <a:spcBef>
                <a:spcPts val="180"/>
              </a:spcBef>
              <a:spcAft>
                <a:spcPts val="0"/>
              </a:spcAft>
              <a:buSzPts val="900"/>
              <a:buNone/>
              <a:defRPr sz="900"/>
            </a:lvl8pPr>
            <a:lvl9pPr indent="-228600" lvl="8" marL="4114800" algn="l">
              <a:spcBef>
                <a:spcPts val="180"/>
              </a:spcBef>
              <a:spcAft>
                <a:spcPts val="0"/>
              </a:spcAft>
              <a:buSzPts val="900"/>
              <a:buNone/>
              <a:defRPr sz="900"/>
            </a:lvl9pPr>
          </a:lstStyle>
          <a:p/>
        </p:txBody>
      </p:sp>
      <p:sp>
        <p:nvSpPr>
          <p:cNvPr id="93" name="Google Shape;93;p42"/>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42"/>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spcBef>
                <a:spcPts val="0"/>
              </a:spcBef>
              <a:spcAft>
                <a:spcPts val="0"/>
              </a:spcAft>
              <a:buNone/>
              <a:defRPr b="0" i="0" sz="12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2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2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2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2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2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2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2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95" name="Google Shape;95;p42"/>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6" name="Shape 96"/>
        <p:cNvGrpSpPr/>
        <p:nvPr/>
      </p:nvGrpSpPr>
      <p:grpSpPr>
        <a:xfrm>
          <a:off x="0" y="0"/>
          <a:ext cx="0" cy="0"/>
          <a:chOff x="0" y="0"/>
          <a:chExt cx="0" cy="0"/>
        </a:xfrm>
      </p:grpSpPr>
      <p:sp>
        <p:nvSpPr>
          <p:cNvPr id="97" name="Google Shape;97;p43"/>
          <p:cNvSpPr txBox="1"/>
          <p:nvPr>
            <p:ph type="title"/>
          </p:nvPr>
        </p:nvSpPr>
        <p:spPr>
          <a:xfrm>
            <a:off x="457200" y="457200"/>
            <a:ext cx="8229600" cy="1371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3"/>
          <p:cNvSpPr txBox="1"/>
          <p:nvPr>
            <p:ph idx="1" type="body"/>
          </p:nvPr>
        </p:nvSpPr>
        <p:spPr>
          <a:xfrm rot="5400000">
            <a:off x="2628900" y="-190500"/>
            <a:ext cx="3886200" cy="8229600"/>
          </a:xfrm>
          <a:prstGeom prst="rect">
            <a:avLst/>
          </a:prstGeom>
          <a:noFill/>
          <a:ln>
            <a:noFill/>
          </a:ln>
        </p:spPr>
        <p:txBody>
          <a:bodyPr anchorCtr="0" anchor="t" bIns="45700" lIns="91425" spcFirstLastPara="1" rIns="91425" wrap="square" tIns="45700">
            <a:noAutofit/>
          </a:bodyPr>
          <a:lstStyle>
            <a:lvl1pPr indent="-314325" lvl="0" marL="457200" algn="l">
              <a:spcBef>
                <a:spcPts val="360"/>
              </a:spcBef>
              <a:spcAft>
                <a:spcPts val="0"/>
              </a:spcAft>
              <a:buSzPts val="1350"/>
              <a:buChar char="■"/>
              <a:defRPr/>
            </a:lvl1pPr>
            <a:lvl2pPr indent="-320040" lvl="1" marL="914400" algn="l">
              <a:spcBef>
                <a:spcPts val="360"/>
              </a:spcBef>
              <a:spcAft>
                <a:spcPts val="0"/>
              </a:spcAft>
              <a:buSzPts val="1440"/>
              <a:buChar char="◻"/>
              <a:defRPr/>
            </a:lvl2pPr>
            <a:lvl3pPr indent="-302894" lvl="2" marL="1371600" algn="l">
              <a:spcBef>
                <a:spcPts val="360"/>
              </a:spcBef>
              <a:spcAft>
                <a:spcPts val="0"/>
              </a:spcAft>
              <a:buSzPts val="117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99" name="Google Shape;99;p43"/>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43"/>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spcBef>
                <a:spcPts val="0"/>
              </a:spcBef>
              <a:spcAft>
                <a:spcPts val="0"/>
              </a:spcAft>
              <a:buNone/>
              <a:defRPr b="0" i="0" sz="12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2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2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2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2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2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2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2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01" name="Google Shape;101;p43"/>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2" name="Shape 102"/>
        <p:cNvGrpSpPr/>
        <p:nvPr/>
      </p:nvGrpSpPr>
      <p:grpSpPr>
        <a:xfrm>
          <a:off x="0" y="0"/>
          <a:ext cx="0" cy="0"/>
          <a:chOff x="0" y="0"/>
          <a:chExt cx="0" cy="0"/>
        </a:xfrm>
      </p:grpSpPr>
      <p:sp>
        <p:nvSpPr>
          <p:cNvPr id="103" name="Google Shape;103;p44"/>
          <p:cNvSpPr txBox="1"/>
          <p:nvPr>
            <p:ph type="title"/>
          </p:nvPr>
        </p:nvSpPr>
        <p:spPr>
          <a:xfrm rot="5400000">
            <a:off x="4953000" y="2133600"/>
            <a:ext cx="5410200" cy="2057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44"/>
          <p:cNvSpPr txBox="1"/>
          <p:nvPr>
            <p:ph idx="1" type="body"/>
          </p:nvPr>
        </p:nvSpPr>
        <p:spPr>
          <a:xfrm rot="5400000">
            <a:off x="762000" y="152400"/>
            <a:ext cx="5410200" cy="6019800"/>
          </a:xfrm>
          <a:prstGeom prst="rect">
            <a:avLst/>
          </a:prstGeom>
          <a:noFill/>
          <a:ln>
            <a:noFill/>
          </a:ln>
        </p:spPr>
        <p:txBody>
          <a:bodyPr anchorCtr="0" anchor="t" bIns="45700" lIns="91425" spcFirstLastPara="1" rIns="91425" wrap="square" tIns="45700">
            <a:noAutofit/>
          </a:bodyPr>
          <a:lstStyle>
            <a:lvl1pPr indent="-314325" lvl="0" marL="457200" algn="l">
              <a:spcBef>
                <a:spcPts val="360"/>
              </a:spcBef>
              <a:spcAft>
                <a:spcPts val="0"/>
              </a:spcAft>
              <a:buSzPts val="1350"/>
              <a:buChar char="■"/>
              <a:defRPr/>
            </a:lvl1pPr>
            <a:lvl2pPr indent="-320040" lvl="1" marL="914400" algn="l">
              <a:spcBef>
                <a:spcPts val="360"/>
              </a:spcBef>
              <a:spcAft>
                <a:spcPts val="0"/>
              </a:spcAft>
              <a:buSzPts val="1440"/>
              <a:buChar char="◻"/>
              <a:defRPr/>
            </a:lvl2pPr>
            <a:lvl3pPr indent="-302894" lvl="2" marL="1371600" algn="l">
              <a:spcBef>
                <a:spcPts val="360"/>
              </a:spcBef>
              <a:spcAft>
                <a:spcPts val="0"/>
              </a:spcAft>
              <a:buSzPts val="1170"/>
              <a:buChar char="■"/>
              <a:defRPr/>
            </a:lvl3pPr>
            <a:lvl4pPr indent="-308610" lvl="3" marL="1828800" algn="l">
              <a:spcBef>
                <a:spcPts val="360"/>
              </a:spcBef>
              <a:spcAft>
                <a:spcPts val="0"/>
              </a:spcAft>
              <a:buSzPts val="126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5" name="Google Shape;105;p44"/>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44"/>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algn="r">
              <a:spcBef>
                <a:spcPts val="0"/>
              </a:spcBef>
              <a:spcAft>
                <a:spcPts val="0"/>
              </a:spcAft>
              <a:buNone/>
              <a:defRPr b="0" i="0" sz="12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2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2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2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2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2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2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2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07" name="Google Shape;107;p44"/>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3"/>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 name="Google Shape;11;p33"/>
          <p:cNvSpPr txBox="1"/>
          <p:nvPr>
            <p:ph idx="12" type="sldNum"/>
          </p:nvPr>
        </p:nvSpPr>
        <p:spPr>
          <a:xfrm>
            <a:off x="6553200" y="6248400"/>
            <a:ext cx="2133600" cy="457200"/>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spcAft>
                <a:spcPts val="0"/>
              </a:spcAft>
              <a:buNone/>
              <a:defRPr b="0" i="0" sz="12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2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2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2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2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2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2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2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grpSp>
        <p:nvGrpSpPr>
          <p:cNvPr id="12" name="Google Shape;12;p33"/>
          <p:cNvGrpSpPr/>
          <p:nvPr/>
        </p:nvGrpSpPr>
        <p:grpSpPr>
          <a:xfrm>
            <a:off x="0" y="0"/>
            <a:ext cx="9144000" cy="546100"/>
            <a:chOff x="0" y="0"/>
            <a:chExt cx="5760" cy="344"/>
          </a:xfrm>
        </p:grpSpPr>
        <p:sp>
          <p:nvSpPr>
            <p:cNvPr id="13" name="Google Shape;13;p33"/>
            <p:cNvSpPr/>
            <p:nvPr/>
          </p:nvSpPr>
          <p:spPr>
            <a:xfrm>
              <a:off x="0" y="0"/>
              <a:ext cx="180" cy="336"/>
            </a:xfrm>
            <a:prstGeom prst="rect">
              <a:avLst/>
            </a:prstGeom>
            <a:gradFill>
              <a:gsLst>
                <a:gs pos="0">
                  <a:schemeClr val="folHlink"/>
                </a:gs>
                <a:gs pos="100000">
                  <a:schemeClr val="lt1"/>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14" name="Google Shape;14;p33"/>
            <p:cNvSpPr/>
            <p:nvPr/>
          </p:nvSpPr>
          <p:spPr>
            <a:xfrm>
              <a:off x="260" y="85"/>
              <a:ext cx="5500" cy="173"/>
            </a:xfrm>
            <a:prstGeom prst="rect">
              <a:avLst/>
            </a:prstGeom>
            <a:gradFill>
              <a:gsLst>
                <a:gs pos="0">
                  <a:schemeClr val="lt2"/>
                </a:gs>
                <a:gs pos="100000">
                  <a:schemeClr val="lt1"/>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15" name="Google Shape;15;p33"/>
            <p:cNvSpPr/>
            <p:nvPr/>
          </p:nvSpPr>
          <p:spPr>
            <a:xfrm>
              <a:off x="258" y="85"/>
              <a:ext cx="87" cy="89"/>
            </a:xfrm>
            <a:prstGeom prst="rect">
              <a:avLst/>
            </a:pr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hlink"/>
                </a:solidFill>
                <a:latin typeface="Arial"/>
                <a:ea typeface="Arial"/>
                <a:cs typeface="Arial"/>
                <a:sym typeface="Arial"/>
              </a:endParaRPr>
            </a:p>
          </p:txBody>
        </p:sp>
        <p:sp>
          <p:nvSpPr>
            <p:cNvPr id="16" name="Google Shape;16;p33"/>
            <p:cNvSpPr/>
            <p:nvPr/>
          </p:nvSpPr>
          <p:spPr>
            <a:xfrm>
              <a:off x="345" y="0"/>
              <a:ext cx="88" cy="87"/>
            </a:xfrm>
            <a:prstGeom prst="rect">
              <a:avLst/>
            </a:pr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hlink"/>
                </a:solidFill>
                <a:latin typeface="Arial"/>
                <a:ea typeface="Arial"/>
                <a:cs typeface="Arial"/>
                <a:sym typeface="Arial"/>
              </a:endParaRPr>
            </a:p>
          </p:txBody>
        </p:sp>
        <p:sp>
          <p:nvSpPr>
            <p:cNvPr id="17" name="Google Shape;17;p33"/>
            <p:cNvSpPr/>
            <p:nvPr/>
          </p:nvSpPr>
          <p:spPr>
            <a:xfrm>
              <a:off x="345" y="85"/>
              <a:ext cx="88" cy="89"/>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accent2"/>
                </a:solidFill>
                <a:latin typeface="Arial"/>
                <a:ea typeface="Arial"/>
                <a:cs typeface="Arial"/>
                <a:sym typeface="Arial"/>
              </a:endParaRPr>
            </a:p>
          </p:txBody>
        </p:sp>
        <p:sp>
          <p:nvSpPr>
            <p:cNvPr id="18" name="Google Shape;18;p33"/>
            <p:cNvSpPr/>
            <p:nvPr/>
          </p:nvSpPr>
          <p:spPr>
            <a:xfrm>
              <a:off x="173" y="173"/>
              <a:ext cx="86" cy="87"/>
            </a:xfrm>
            <a:prstGeom prst="rect">
              <a:avLst/>
            </a:pr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hlink"/>
                </a:solidFill>
                <a:latin typeface="Arial"/>
                <a:ea typeface="Arial"/>
                <a:cs typeface="Arial"/>
                <a:sym typeface="Arial"/>
              </a:endParaRPr>
            </a:p>
          </p:txBody>
        </p:sp>
        <p:sp>
          <p:nvSpPr>
            <p:cNvPr id="19" name="Google Shape;19;p33"/>
            <p:cNvSpPr/>
            <p:nvPr/>
          </p:nvSpPr>
          <p:spPr>
            <a:xfrm>
              <a:off x="83" y="86"/>
              <a:ext cx="89" cy="87"/>
            </a:xfrm>
            <a:prstGeom prst="rect">
              <a:avLst/>
            </a:pr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20" name="Google Shape;20;p33"/>
            <p:cNvSpPr/>
            <p:nvPr/>
          </p:nvSpPr>
          <p:spPr>
            <a:xfrm>
              <a:off x="258" y="171"/>
              <a:ext cx="87" cy="87"/>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accent2"/>
                </a:solidFill>
                <a:latin typeface="Arial"/>
                <a:ea typeface="Arial"/>
                <a:cs typeface="Arial"/>
                <a:sym typeface="Arial"/>
              </a:endParaRPr>
            </a:p>
          </p:txBody>
        </p:sp>
        <p:sp>
          <p:nvSpPr>
            <p:cNvPr id="21" name="Google Shape;21;p33"/>
            <p:cNvSpPr/>
            <p:nvPr/>
          </p:nvSpPr>
          <p:spPr>
            <a:xfrm>
              <a:off x="173" y="258"/>
              <a:ext cx="86" cy="86"/>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accent2"/>
                </a:solidFill>
                <a:latin typeface="Arial"/>
                <a:ea typeface="Arial"/>
                <a:cs typeface="Arial"/>
                <a:sym typeface="Arial"/>
              </a:endParaRPr>
            </a:p>
          </p:txBody>
        </p:sp>
      </p:grpSp>
      <p:sp>
        <p:nvSpPr>
          <p:cNvPr id="22" name="Google Shape;22;p33"/>
          <p:cNvSpPr txBox="1"/>
          <p:nvPr>
            <p:ph type="title"/>
          </p:nvPr>
        </p:nvSpPr>
        <p:spPr>
          <a:xfrm>
            <a:off x="457200" y="457200"/>
            <a:ext cx="8229600" cy="13716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44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4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4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4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4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4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4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4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4400" u="none" cap="none" strike="noStrike">
                <a:solidFill>
                  <a:schemeClr val="dk1"/>
                </a:solidFill>
                <a:latin typeface="Arial"/>
                <a:ea typeface="Arial"/>
                <a:cs typeface="Arial"/>
                <a:sym typeface="Arial"/>
              </a:defRPr>
            </a:lvl9pPr>
          </a:lstStyle>
          <a:p/>
        </p:txBody>
      </p:sp>
      <p:sp>
        <p:nvSpPr>
          <p:cNvPr id="23" name="Google Shape;23;p33"/>
          <p:cNvSpPr txBox="1"/>
          <p:nvPr>
            <p:ph idx="1" type="body"/>
          </p:nvPr>
        </p:nvSpPr>
        <p:spPr>
          <a:xfrm>
            <a:off x="457200" y="1981200"/>
            <a:ext cx="8229600" cy="38862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640"/>
              </a:spcBef>
              <a:spcAft>
                <a:spcPts val="0"/>
              </a:spcAft>
              <a:buClr>
                <a:schemeClr val="lt2"/>
              </a:buClr>
              <a:buSzPts val="2400"/>
              <a:buFont typeface="Noto Sans Symbols"/>
              <a:buChar char="■"/>
              <a:defRPr b="0" i="0" sz="3200" u="none" cap="none" strike="noStrike">
                <a:solidFill>
                  <a:schemeClr val="dk1"/>
                </a:solidFill>
                <a:latin typeface="Arial"/>
                <a:ea typeface="Arial"/>
                <a:cs typeface="Arial"/>
                <a:sym typeface="Arial"/>
              </a:defRPr>
            </a:lvl1pPr>
            <a:lvl2pPr indent="-370840" lvl="1" marL="914400" marR="0" rtl="0" algn="l">
              <a:spcBef>
                <a:spcPts val="560"/>
              </a:spcBef>
              <a:spcAft>
                <a:spcPts val="0"/>
              </a:spcAft>
              <a:buClr>
                <a:schemeClr val="accent2"/>
              </a:buClr>
              <a:buSzPts val="2240"/>
              <a:buFont typeface="Noto Sans Symbols"/>
              <a:buChar char="◻"/>
              <a:defRPr b="0" i="0" sz="2800" u="none" cap="none" strike="noStrike">
                <a:solidFill>
                  <a:schemeClr val="dk1"/>
                </a:solidFill>
                <a:latin typeface="Arial"/>
                <a:ea typeface="Arial"/>
                <a:cs typeface="Arial"/>
                <a:sym typeface="Arial"/>
              </a:defRPr>
            </a:lvl2pPr>
            <a:lvl3pPr indent="-327660" lvl="2" marL="1371600" marR="0" rtl="0" algn="l">
              <a:spcBef>
                <a:spcPts val="480"/>
              </a:spcBef>
              <a:spcAft>
                <a:spcPts val="0"/>
              </a:spcAft>
              <a:buClr>
                <a:schemeClr val="lt2"/>
              </a:buClr>
              <a:buSzPts val="1560"/>
              <a:buFont typeface="Noto Sans Symbols"/>
              <a:buChar char="■"/>
              <a:defRPr b="0" i="0" sz="2400" u="none" cap="none" strike="noStrike">
                <a:solidFill>
                  <a:schemeClr val="dk1"/>
                </a:solidFill>
                <a:latin typeface="Arial"/>
                <a:ea typeface="Arial"/>
                <a:cs typeface="Arial"/>
                <a:sym typeface="Arial"/>
              </a:defRPr>
            </a:lvl3pPr>
            <a:lvl4pPr indent="-317500" lvl="3" marL="1828800" marR="0" rtl="0" algn="l">
              <a:spcBef>
                <a:spcPts val="400"/>
              </a:spcBef>
              <a:spcAft>
                <a:spcPts val="0"/>
              </a:spcAft>
              <a:buClr>
                <a:schemeClr val="accent2"/>
              </a:buClr>
              <a:buSzPts val="1400"/>
              <a:buFont typeface="Noto Sans Symbols"/>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lt2"/>
              </a:buClr>
              <a:buSzPts val="2000"/>
              <a:buFont typeface="Noto Sans Symbols"/>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lt2"/>
              </a:buClr>
              <a:buSzPts val="2000"/>
              <a:buFont typeface="Noto Sans Symbols"/>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lt2"/>
              </a:buClr>
              <a:buSzPts val="2000"/>
              <a:buFont typeface="Noto Sans Symbols"/>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lt2"/>
              </a:buClr>
              <a:buSzPts val="2000"/>
              <a:buFont typeface="Noto Sans Symbols"/>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lt2"/>
              </a:buClr>
              <a:buSzPts val="2000"/>
              <a:buFont typeface="Noto Sans Symbols"/>
              <a:buChar char="▪"/>
              <a:defRPr b="0" i="0" sz="2000" u="none" cap="none" strike="noStrike">
                <a:solidFill>
                  <a:schemeClr val="dk1"/>
                </a:solidFill>
                <a:latin typeface="Arial"/>
                <a:ea typeface="Arial"/>
                <a:cs typeface="Arial"/>
                <a:sym typeface="Arial"/>
              </a:defRPr>
            </a:lvl9pPr>
          </a:lstStyle>
          <a:p/>
        </p:txBody>
      </p:sp>
      <p:sp>
        <p:nvSpPr>
          <p:cNvPr id="24" name="Google Shape;24;p33"/>
          <p:cNvSpPr txBox="1"/>
          <p:nvPr>
            <p:ph idx="10" type="dt"/>
          </p:nvPr>
        </p:nvSpPr>
        <p:spPr>
          <a:xfrm>
            <a:off x="457200" y="6245225"/>
            <a:ext cx="2133600" cy="47625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jpg"/><Relationship Id="rId4" Type="http://schemas.openxmlformats.org/officeDocument/2006/relationships/image" Target="../media/image8.jpg"/><Relationship Id="rId5" Type="http://schemas.openxmlformats.org/officeDocument/2006/relationships/image" Target="../media/image5.jpg"/><Relationship Id="rId6"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jp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jp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jpg"/><Relationship Id="rId4" Type="http://schemas.openxmlformats.org/officeDocument/2006/relationships/image" Target="../media/image12.jpg"/><Relationship Id="rId5" Type="http://schemas.openxmlformats.org/officeDocument/2006/relationships/image" Target="../media/image19.jpg"/><Relationship Id="rId6"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1.jp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1.jp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0.jp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9.jp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6.jp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3.jpg"/><Relationship Id="rId4" Type="http://schemas.openxmlformats.org/officeDocument/2006/relationships/image" Target="../media/image14.jpg"/><Relationship Id="rId5"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0.jp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5.jpg"/><Relationship Id="rId4" Type="http://schemas.openxmlformats.org/officeDocument/2006/relationships/image" Target="../media/image24.jpg"/><Relationship Id="rId5"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2.jp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5.jpg"/><Relationship Id="rId4" Type="http://schemas.openxmlformats.org/officeDocument/2006/relationships/image" Target="../media/image23.jpg"/><Relationship Id="rId5"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8.jp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7.jpg"/><Relationship Id="rId4" Type="http://schemas.openxmlformats.org/officeDocument/2006/relationships/image" Target="../media/image17.jpg"/><Relationship Id="rId5"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8.jp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9.jpg"/><Relationship Id="rId4" Type="http://schemas.openxmlformats.org/officeDocument/2006/relationships/image" Target="../media/image30.jpg"/><Relationship Id="rId5"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6.jp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4.png"/></Relationships>
</file>

<file path=ppt/slides/_rels/slide31.xml.rels><?xml version="1.0" encoding="UTF-8" standalone="yes"?><Relationships xmlns="http://schemas.openxmlformats.org/package/2006/relationships"><Relationship Id="rId11" Type="http://schemas.openxmlformats.org/officeDocument/2006/relationships/hyperlink" Target="http://www.webonary.org/bongo/language/grammar/" TargetMode="External"/><Relationship Id="rId10" Type="http://schemas.openxmlformats.org/officeDocument/2006/relationships/hyperlink" Target="http://www.webonary.org/belandabor/language/grammar/" TargetMode="External"/><Relationship Id="rId13" Type="http://schemas.openxmlformats.org/officeDocument/2006/relationships/hyperlink" Target="https://www.webonary.org/jumjum/language/grammar/" TargetMode="External"/><Relationship Id="rId12" Type="http://schemas.openxmlformats.org/officeDocument/2006/relationships/hyperlink" Target="https://www.webonary.org/gaahmg/language/grammar/" TargetMode="External"/><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hyperlink" Target="http://www.sil.org/resources/archives/58705" TargetMode="External"/><Relationship Id="rId4" Type="http://schemas.openxmlformats.org/officeDocument/2006/relationships/hyperlink" Target="http://www.sil.org/resources/archives/58715" TargetMode="External"/><Relationship Id="rId9" Type="http://schemas.openxmlformats.org/officeDocument/2006/relationships/hyperlink" Target="http://www.webonary.org/lopit/language/grammar/" TargetMode="External"/><Relationship Id="rId14" Type="http://schemas.openxmlformats.org/officeDocument/2006/relationships/hyperlink" Target="https://www.webonary.org/reel/language/grammar/" TargetMode="External"/><Relationship Id="rId5" Type="http://schemas.openxmlformats.org/officeDocument/2006/relationships/hyperlink" Target="http://www.sil.org/resources/archives/58732" TargetMode="External"/><Relationship Id="rId6" Type="http://schemas.openxmlformats.org/officeDocument/2006/relationships/hyperlink" Target="http://www.webonary.org/beli/language/grammar/" TargetMode="External"/><Relationship Id="rId7" Type="http://schemas.openxmlformats.org/officeDocument/2006/relationships/hyperlink" Target="http://www.webonary.org/mundari/overview/copyright/grammar/" TargetMode="External"/><Relationship Id="rId8" Type="http://schemas.openxmlformats.org/officeDocument/2006/relationships/hyperlink" Target="http://www.webonary.org/caning/language/grammar/"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hyperlink" Target="http://www.sil.org/resources/publications/entry/62483" TargetMode="External"/><Relationship Id="rId4" Type="http://schemas.openxmlformats.org/officeDocument/2006/relationships/hyperlink" Target="https://www.sil.org/resources/publications/entry/76614"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
          <p:cNvSpPr txBox="1"/>
          <p:nvPr>
            <p:ph idx="4294967295" type="body"/>
          </p:nvPr>
        </p:nvSpPr>
        <p:spPr>
          <a:xfrm>
            <a:off x="395288" y="260350"/>
            <a:ext cx="8569325" cy="6337300"/>
          </a:xfrm>
          <a:prstGeom prst="rect">
            <a:avLst/>
          </a:prstGeom>
          <a:noFill/>
          <a:ln>
            <a:noFill/>
          </a:ln>
        </p:spPr>
        <p:txBody>
          <a:bodyPr anchorCtr="0" anchor="t" bIns="45700" lIns="91425" spcFirstLastPara="1" rIns="91425" wrap="square" tIns="45700">
            <a:noAutofit/>
          </a:bodyPr>
          <a:lstStyle/>
          <a:p>
            <a:pPr indent="-609600" lvl="0" marL="609600" rtl="0" algn="ctr">
              <a:spcBef>
                <a:spcPts val="0"/>
              </a:spcBef>
              <a:spcAft>
                <a:spcPts val="0"/>
              </a:spcAft>
              <a:buSzPts val="2400"/>
              <a:buFont typeface="Noto Sans Symbols"/>
              <a:buNone/>
            </a:pPr>
            <a:r>
              <a:t/>
            </a:r>
            <a:endParaRPr b="1"/>
          </a:p>
          <a:p>
            <a:pPr indent="-609600" lvl="0" marL="609600" rtl="0" algn="ctr">
              <a:spcBef>
                <a:spcPts val="640"/>
              </a:spcBef>
              <a:spcAft>
                <a:spcPts val="0"/>
              </a:spcAft>
              <a:buSzPts val="2400"/>
              <a:buFont typeface="Noto Sans Symbols"/>
              <a:buNone/>
            </a:pPr>
            <a:r>
              <a:t/>
            </a:r>
            <a:endParaRPr b="1"/>
          </a:p>
          <a:p>
            <a:pPr indent="-609600" lvl="0" marL="609600" rtl="0" algn="ctr">
              <a:spcBef>
                <a:spcPts val="640"/>
              </a:spcBef>
              <a:spcAft>
                <a:spcPts val="0"/>
              </a:spcAft>
              <a:buSzPts val="2400"/>
              <a:buFont typeface="Noto Sans Symbols"/>
              <a:buNone/>
            </a:pPr>
            <a:r>
              <a:rPr b="1" lang="en-US"/>
              <a:t>Documenting Language Structures for Language Writers</a:t>
            </a:r>
            <a:endParaRPr/>
          </a:p>
          <a:p>
            <a:pPr indent="-609600" lvl="0" marL="609600" rtl="0" algn="ctr">
              <a:spcBef>
                <a:spcPts val="640"/>
              </a:spcBef>
              <a:spcAft>
                <a:spcPts val="0"/>
              </a:spcAft>
              <a:buSzPts val="2400"/>
              <a:buFont typeface="Noto Sans Symbols"/>
              <a:buNone/>
            </a:pPr>
            <a:r>
              <a:rPr b="1" lang="en-US"/>
              <a:t> </a:t>
            </a:r>
            <a:endParaRPr/>
          </a:p>
          <a:p>
            <a:pPr indent="-609600" lvl="0" marL="609600" rtl="0" algn="ctr">
              <a:spcBef>
                <a:spcPts val="640"/>
              </a:spcBef>
              <a:spcAft>
                <a:spcPts val="0"/>
              </a:spcAft>
              <a:buSzPts val="2400"/>
              <a:buFont typeface="Noto Sans Symbols"/>
              <a:buNone/>
            </a:pPr>
            <a:r>
              <a:t/>
            </a:r>
            <a:endParaRPr b="1"/>
          </a:p>
          <a:p>
            <a:pPr indent="-609600" lvl="0" marL="609600" rtl="0" algn="ctr">
              <a:spcBef>
                <a:spcPts val="480"/>
              </a:spcBef>
              <a:spcAft>
                <a:spcPts val="0"/>
              </a:spcAft>
              <a:buSzPts val="1800"/>
              <a:buFont typeface="Noto Sans Symbols"/>
              <a:buNone/>
            </a:pPr>
            <a:r>
              <a:t/>
            </a:r>
            <a:endParaRPr b="1" sz="2400"/>
          </a:p>
          <a:p>
            <a:pPr indent="-609600" lvl="0" marL="609600" rtl="0" algn="ctr">
              <a:spcBef>
                <a:spcPts val="480"/>
              </a:spcBef>
              <a:spcAft>
                <a:spcPts val="0"/>
              </a:spcAft>
              <a:buSzPts val="1800"/>
              <a:buFont typeface="Noto Sans Symbols"/>
              <a:buNone/>
            </a:pPr>
            <a:r>
              <a:rPr b="1" lang="en-US" sz="2400"/>
              <a:t>Timothy M. Stirtz</a:t>
            </a:r>
            <a:endParaRPr/>
          </a:p>
          <a:p>
            <a:pPr indent="-609600" lvl="0" marL="609600" rtl="0" algn="ctr">
              <a:spcBef>
                <a:spcPts val="480"/>
              </a:spcBef>
              <a:spcAft>
                <a:spcPts val="0"/>
              </a:spcAft>
              <a:buSzPts val="1800"/>
              <a:buFont typeface="Noto Sans Symbols"/>
              <a:buNone/>
            </a:pPr>
            <a:r>
              <a:rPr b="1" lang="en-US" sz="2400"/>
              <a:t>			  </a:t>
            </a:r>
            <a:endParaRPr/>
          </a:p>
          <a:p>
            <a:pPr indent="-609600" lvl="0" marL="609600" rtl="0" algn="ctr">
              <a:spcBef>
                <a:spcPts val="480"/>
              </a:spcBef>
              <a:spcAft>
                <a:spcPts val="0"/>
              </a:spcAft>
              <a:buSzPts val="1800"/>
              <a:buFont typeface="Noto Sans Symbols"/>
              <a:buNone/>
            </a:pPr>
            <a:r>
              <a:rPr b="1" lang="en-US" sz="2400"/>
              <a:t>		             SIL International</a:t>
            </a:r>
            <a:r>
              <a:rPr lang="en-US" sz="2400">
                <a:latin typeface="Arial"/>
                <a:ea typeface="Arial"/>
                <a:cs typeface="Arial"/>
                <a:sym typeface="Arial"/>
              </a:rPr>
              <a:t>	</a:t>
            </a:r>
            <a:r>
              <a:rPr lang="en-US" sz="1800">
                <a:latin typeface="Arial"/>
                <a:ea typeface="Arial"/>
                <a:cs typeface="Arial"/>
                <a:sym typeface="Arial"/>
              </a:rPr>
              <a:t>		</a:t>
            </a:r>
            <a:endParaRPr/>
          </a:p>
          <a:p>
            <a:pPr indent="-609600" lvl="0" marL="609600" rtl="0" algn="ctr">
              <a:spcBef>
                <a:spcPts val="360"/>
              </a:spcBef>
              <a:spcAft>
                <a:spcPts val="0"/>
              </a:spcAft>
              <a:buSzPts val="1350"/>
              <a:buFont typeface="Noto Sans Symbols"/>
              <a:buNone/>
            </a:pPr>
            <a:r>
              <a:t/>
            </a:r>
            <a:endParaRPr sz="1800">
              <a:latin typeface="Arial"/>
              <a:ea typeface="Arial"/>
              <a:cs typeface="Arial"/>
              <a:sym typeface="Arial"/>
            </a:endParaRPr>
          </a:p>
        </p:txBody>
      </p:sp>
      <p:pic>
        <p:nvPicPr>
          <p:cNvPr id="114" name="Google Shape;114;p1"/>
          <p:cNvPicPr preferRelativeResize="0"/>
          <p:nvPr/>
        </p:nvPicPr>
        <p:blipFill rotWithShape="1">
          <a:blip r:embed="rId3">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1"/>
                                        <p:tgtEl>
                                          <p:spTgt spid="1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Why Books for Language Writers?</a:t>
            </a:r>
            <a:endParaRPr/>
          </a:p>
          <a:p>
            <a:pPr indent="-609600" lvl="0" marL="609600" rtl="0" algn="l">
              <a:spcBef>
                <a:spcPts val="360"/>
              </a:spcBef>
              <a:spcAft>
                <a:spcPts val="0"/>
              </a:spcAft>
              <a:buSzPts val="1350"/>
              <a:buChar char="■"/>
            </a:pPr>
            <a:r>
              <a:rPr lang="en-US" sz="1800">
                <a:latin typeface="Arial"/>
                <a:ea typeface="Arial"/>
                <a:cs typeface="Arial"/>
                <a:sym typeface="Arial"/>
              </a:rPr>
              <a:t>Nilo-Saharan languages are challenging to write consistently, especially</a:t>
            </a:r>
            <a:endParaRPr/>
          </a:p>
          <a:p>
            <a:pPr indent="-609600" lvl="1" marL="1009650" rtl="0" algn="l">
              <a:spcBef>
                <a:spcPts val="360"/>
              </a:spcBef>
              <a:spcAft>
                <a:spcPts val="0"/>
              </a:spcAft>
              <a:buSzPts val="1440"/>
              <a:buFont typeface="Noto Sans Symbols"/>
              <a:buChar char="⮚"/>
            </a:pPr>
            <a:r>
              <a:rPr lang="en-US" sz="1800" u="sng">
                <a:latin typeface="Arial"/>
                <a:ea typeface="Arial"/>
                <a:cs typeface="Arial"/>
                <a:sym typeface="Arial"/>
              </a:rPr>
              <a:t>similar vowels</a:t>
            </a:r>
            <a:endParaRPr/>
          </a:p>
          <a:p>
            <a:pPr indent="0" lvl="2" marL="800100" rtl="0" algn="l">
              <a:spcBef>
                <a:spcPts val="360"/>
              </a:spcBef>
              <a:spcAft>
                <a:spcPts val="0"/>
              </a:spcAft>
              <a:buSzPts val="1170"/>
              <a:buFont typeface="Noto Sans Symbols"/>
              <a:buNone/>
            </a:pPr>
            <a:r>
              <a:rPr lang="en-US" sz="1800">
                <a:latin typeface="Arial"/>
                <a:ea typeface="Arial"/>
                <a:cs typeface="Arial"/>
                <a:sym typeface="Arial"/>
              </a:rPr>
              <a:t>	    (Belanda Bor) &lt;af</a:t>
            </a:r>
            <a:r>
              <a:rPr lang="en-US" sz="1800">
                <a:solidFill>
                  <a:srgbClr val="0033CC"/>
                </a:solidFill>
                <a:latin typeface="Arial"/>
                <a:ea typeface="Arial"/>
                <a:cs typeface="Arial"/>
                <a:sym typeface="Arial"/>
              </a:rPr>
              <a:t>o</a:t>
            </a:r>
            <a:r>
              <a:rPr lang="en-US" sz="1800">
                <a:latin typeface="Arial"/>
                <a:ea typeface="Arial"/>
                <a:cs typeface="Arial"/>
                <a:sym typeface="Arial"/>
              </a:rPr>
              <a:t>nj&gt; vs &lt;af</a:t>
            </a:r>
            <a:r>
              <a:rPr lang="en-US" sz="1800">
                <a:solidFill>
                  <a:srgbClr val="0033CC"/>
                </a:solidFill>
                <a:latin typeface="Arial"/>
                <a:ea typeface="Arial"/>
                <a:cs typeface="Arial"/>
                <a:sym typeface="Arial"/>
              </a:rPr>
              <a:t>ɔ</a:t>
            </a:r>
            <a:r>
              <a:rPr lang="en-US" sz="1800">
                <a:latin typeface="Arial"/>
                <a:ea typeface="Arial"/>
                <a:cs typeface="Arial"/>
                <a:sym typeface="Arial"/>
              </a:rPr>
              <a:t>nj&gt; ‘try, test’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121" name="Google Shape;121;p2"/>
          <p:cNvPicPr preferRelativeResize="0"/>
          <p:nvPr/>
        </p:nvPicPr>
        <p:blipFill rotWithShape="1">
          <a:blip r:embed="rId3">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1"/>
                                        <p:tgtEl>
                                          <p:spTgt spid="1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3"/>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Why Books for Language Writers?</a:t>
            </a:r>
            <a:endParaRPr/>
          </a:p>
          <a:p>
            <a:pPr indent="-609600" lvl="0" marL="609600" rtl="0" algn="l">
              <a:spcBef>
                <a:spcPts val="360"/>
              </a:spcBef>
              <a:spcAft>
                <a:spcPts val="0"/>
              </a:spcAft>
              <a:buSzPts val="1350"/>
              <a:buChar char="■"/>
            </a:pPr>
            <a:r>
              <a:rPr lang="en-US" sz="1800">
                <a:latin typeface="Arial"/>
                <a:ea typeface="Arial"/>
                <a:cs typeface="Arial"/>
                <a:sym typeface="Arial"/>
              </a:rPr>
              <a:t>Nilo-Saharan languages are challenging to write consistently, especially</a:t>
            </a:r>
            <a:endParaRPr/>
          </a:p>
          <a:p>
            <a:pPr indent="-609600" lvl="1" marL="1009650" rtl="0" algn="l">
              <a:spcBef>
                <a:spcPts val="360"/>
              </a:spcBef>
              <a:spcAft>
                <a:spcPts val="0"/>
              </a:spcAft>
              <a:buSzPts val="1440"/>
              <a:buFont typeface="Noto Sans Symbols"/>
              <a:buChar char="⮚"/>
            </a:pPr>
            <a:r>
              <a:rPr lang="en-US" sz="1800" u="sng">
                <a:latin typeface="Arial"/>
                <a:ea typeface="Arial"/>
                <a:cs typeface="Arial"/>
                <a:sym typeface="Arial"/>
              </a:rPr>
              <a:t>similar vowels</a:t>
            </a:r>
            <a:endParaRPr/>
          </a:p>
          <a:p>
            <a:pPr indent="0" lvl="2" marL="800100" rtl="0" algn="l">
              <a:spcBef>
                <a:spcPts val="360"/>
              </a:spcBef>
              <a:spcAft>
                <a:spcPts val="0"/>
              </a:spcAft>
              <a:buSzPts val="1170"/>
              <a:buFont typeface="Noto Sans Symbols"/>
              <a:buNone/>
            </a:pPr>
            <a:r>
              <a:rPr lang="en-US" sz="1800">
                <a:latin typeface="Arial"/>
                <a:ea typeface="Arial"/>
                <a:cs typeface="Arial"/>
                <a:sym typeface="Arial"/>
              </a:rPr>
              <a:t>	    (Belanda Bor) &lt;af</a:t>
            </a:r>
            <a:r>
              <a:rPr lang="en-US" sz="1800">
                <a:solidFill>
                  <a:srgbClr val="0033CC"/>
                </a:solidFill>
                <a:latin typeface="Arial"/>
                <a:ea typeface="Arial"/>
                <a:cs typeface="Arial"/>
                <a:sym typeface="Arial"/>
              </a:rPr>
              <a:t>o</a:t>
            </a:r>
            <a:r>
              <a:rPr lang="en-US" sz="1800">
                <a:latin typeface="Arial"/>
                <a:ea typeface="Arial"/>
                <a:cs typeface="Arial"/>
                <a:sym typeface="Arial"/>
              </a:rPr>
              <a:t>nj&gt; vs &lt;af</a:t>
            </a:r>
            <a:r>
              <a:rPr lang="en-US" sz="1800">
                <a:solidFill>
                  <a:srgbClr val="0033CC"/>
                </a:solidFill>
                <a:latin typeface="Arial"/>
                <a:ea typeface="Arial"/>
                <a:cs typeface="Arial"/>
                <a:sym typeface="Arial"/>
              </a:rPr>
              <a:t>ɔ</a:t>
            </a:r>
            <a:r>
              <a:rPr lang="en-US" sz="1800">
                <a:latin typeface="Arial"/>
                <a:ea typeface="Arial"/>
                <a:cs typeface="Arial"/>
                <a:sym typeface="Arial"/>
              </a:rPr>
              <a:t>nj&gt; ‘try, test’ </a:t>
            </a:r>
            <a:endParaRPr sz="1800">
              <a:latin typeface="Arial"/>
              <a:ea typeface="Arial"/>
              <a:cs typeface="Arial"/>
              <a:sym typeface="Arial"/>
            </a:endParaRPr>
          </a:p>
          <a:p>
            <a:pPr indent="-609600" lvl="1" marL="1009650" rtl="0" algn="l">
              <a:spcBef>
                <a:spcPts val="360"/>
              </a:spcBef>
              <a:spcAft>
                <a:spcPts val="0"/>
              </a:spcAft>
              <a:buSzPts val="1440"/>
              <a:buFont typeface="Noto Sans Symbols"/>
              <a:buChar char="⮚"/>
            </a:pPr>
            <a:r>
              <a:rPr lang="en-US" sz="1800" u="sng">
                <a:latin typeface="Arial"/>
                <a:ea typeface="Arial"/>
                <a:cs typeface="Arial"/>
                <a:sym typeface="Arial"/>
              </a:rPr>
              <a:t>tone representation</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(Jur ꞌBëlï) &lt;</a:t>
            </a:r>
            <a:r>
              <a:rPr lang="en-US" sz="1800">
                <a:solidFill>
                  <a:srgbClr val="0033CC"/>
                </a:solidFill>
                <a:latin typeface="Arial"/>
                <a:ea typeface="Arial"/>
                <a:cs typeface="Arial"/>
                <a:sym typeface="Arial"/>
              </a:rPr>
              <a:t>dɔ</a:t>
            </a:r>
            <a:r>
              <a:rPr lang="en-US" sz="1800">
                <a:latin typeface="Arial"/>
                <a:ea typeface="Arial"/>
                <a:cs typeface="Arial"/>
                <a:sym typeface="Arial"/>
              </a:rPr>
              <a:t>-gbe&gt; ‘on the son’ vs &lt;</a:t>
            </a:r>
            <a:r>
              <a:rPr lang="en-US" sz="1800">
                <a:solidFill>
                  <a:srgbClr val="0033CC"/>
                </a:solidFill>
                <a:latin typeface="Arial"/>
                <a:ea typeface="Arial"/>
                <a:cs typeface="Arial"/>
                <a:sym typeface="Arial"/>
              </a:rPr>
              <a:t>dɔ</a:t>
            </a:r>
            <a:r>
              <a:rPr lang="en-US" sz="1800">
                <a:latin typeface="Arial"/>
                <a:ea typeface="Arial"/>
                <a:cs typeface="Arial"/>
                <a:sym typeface="Arial"/>
              </a:rPr>
              <a:t> gbe&gt; ‘head of the son’</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a:t>
            </a:r>
            <a:r>
              <a:rPr lang="en-US" sz="1800">
                <a:solidFill>
                  <a:srgbClr val="0033CC"/>
                </a:solidFill>
                <a:latin typeface="Arial"/>
                <a:ea typeface="Arial"/>
                <a:cs typeface="Arial"/>
                <a:sym typeface="Arial"/>
              </a:rPr>
              <a:t>dɔ̄ </a:t>
            </a:r>
            <a:r>
              <a:rPr lang="en-US" sz="1800">
                <a:latin typeface="Arial"/>
                <a:ea typeface="Arial"/>
                <a:cs typeface="Arial"/>
                <a:sym typeface="Arial"/>
              </a:rPr>
              <a:t>gbɛ̀]		        [</a:t>
            </a:r>
            <a:r>
              <a:rPr lang="en-US" sz="1800">
                <a:solidFill>
                  <a:srgbClr val="0033CC"/>
                </a:solidFill>
                <a:latin typeface="Arial"/>
                <a:ea typeface="Arial"/>
                <a:cs typeface="Arial"/>
                <a:sym typeface="Arial"/>
              </a:rPr>
              <a:t>dɔ</a:t>
            </a:r>
            <a:r>
              <a:rPr lang="en-US" sz="1800">
                <a:latin typeface="Arial"/>
                <a:ea typeface="Arial"/>
                <a:cs typeface="Arial"/>
                <a:sym typeface="Arial"/>
              </a:rPr>
              <a:t>̀ gbɛ̀]</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128" name="Google Shape;128;p3"/>
          <p:cNvPicPr preferRelativeResize="0"/>
          <p:nvPr/>
        </p:nvPicPr>
        <p:blipFill rotWithShape="1">
          <a:blip r:embed="rId3">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8"/>
                                        </p:tgtEl>
                                        <p:attrNameLst>
                                          <p:attrName>style.visibility</p:attrName>
                                        </p:attrNameLst>
                                      </p:cBhvr>
                                      <p:to>
                                        <p:strVal val="visible"/>
                                      </p:to>
                                    </p:set>
                                    <p:animEffect filter="fade" transition="in">
                                      <p:cBhvr>
                                        <p:cTn dur="1"/>
                                        <p:tgtEl>
                                          <p:spTgt spid="1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4"/>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Why Books for Language Writers?</a:t>
            </a:r>
            <a:endParaRPr/>
          </a:p>
          <a:p>
            <a:pPr indent="-609600" lvl="0" marL="609600" rtl="0" algn="l">
              <a:spcBef>
                <a:spcPts val="360"/>
              </a:spcBef>
              <a:spcAft>
                <a:spcPts val="0"/>
              </a:spcAft>
              <a:buSzPts val="1350"/>
              <a:buChar char="■"/>
            </a:pPr>
            <a:r>
              <a:rPr lang="en-US" sz="1800">
                <a:latin typeface="Arial"/>
                <a:ea typeface="Arial"/>
                <a:cs typeface="Arial"/>
                <a:sym typeface="Arial"/>
              </a:rPr>
              <a:t>Nilo-Saharan languages are challenging to write consistently, especially</a:t>
            </a:r>
            <a:endParaRPr/>
          </a:p>
          <a:p>
            <a:pPr indent="-609600" lvl="1" marL="1009650" rtl="0" algn="l">
              <a:spcBef>
                <a:spcPts val="360"/>
              </a:spcBef>
              <a:spcAft>
                <a:spcPts val="0"/>
              </a:spcAft>
              <a:buSzPts val="1440"/>
              <a:buFont typeface="Noto Sans Symbols"/>
              <a:buChar char="⮚"/>
            </a:pPr>
            <a:r>
              <a:rPr lang="en-US" sz="1800" u="sng">
                <a:latin typeface="Arial"/>
                <a:ea typeface="Arial"/>
                <a:cs typeface="Arial"/>
                <a:sym typeface="Arial"/>
              </a:rPr>
              <a:t>similar vowels</a:t>
            </a:r>
            <a:endParaRPr/>
          </a:p>
          <a:p>
            <a:pPr indent="0" lvl="2" marL="800100" rtl="0" algn="l">
              <a:spcBef>
                <a:spcPts val="360"/>
              </a:spcBef>
              <a:spcAft>
                <a:spcPts val="0"/>
              </a:spcAft>
              <a:buSzPts val="1170"/>
              <a:buFont typeface="Noto Sans Symbols"/>
              <a:buNone/>
            </a:pPr>
            <a:r>
              <a:rPr lang="en-US" sz="1800">
                <a:latin typeface="Arial"/>
                <a:ea typeface="Arial"/>
                <a:cs typeface="Arial"/>
                <a:sym typeface="Arial"/>
              </a:rPr>
              <a:t>	    (Belanda Bor) &lt;af</a:t>
            </a:r>
            <a:r>
              <a:rPr lang="en-US" sz="1800">
                <a:solidFill>
                  <a:srgbClr val="0033CC"/>
                </a:solidFill>
                <a:latin typeface="Arial"/>
                <a:ea typeface="Arial"/>
                <a:cs typeface="Arial"/>
                <a:sym typeface="Arial"/>
              </a:rPr>
              <a:t>o</a:t>
            </a:r>
            <a:r>
              <a:rPr lang="en-US" sz="1800">
                <a:latin typeface="Arial"/>
                <a:ea typeface="Arial"/>
                <a:cs typeface="Arial"/>
                <a:sym typeface="Arial"/>
              </a:rPr>
              <a:t>nj&gt; vs &lt;af</a:t>
            </a:r>
            <a:r>
              <a:rPr lang="en-US" sz="1800">
                <a:solidFill>
                  <a:srgbClr val="0033CC"/>
                </a:solidFill>
                <a:latin typeface="Arial"/>
                <a:ea typeface="Arial"/>
                <a:cs typeface="Arial"/>
                <a:sym typeface="Arial"/>
              </a:rPr>
              <a:t>ɔ</a:t>
            </a:r>
            <a:r>
              <a:rPr lang="en-US" sz="1800">
                <a:latin typeface="Arial"/>
                <a:ea typeface="Arial"/>
                <a:cs typeface="Arial"/>
                <a:sym typeface="Arial"/>
              </a:rPr>
              <a:t>nj&gt; ‘try, test’ </a:t>
            </a:r>
            <a:endParaRPr sz="1800">
              <a:latin typeface="Arial"/>
              <a:ea typeface="Arial"/>
              <a:cs typeface="Arial"/>
              <a:sym typeface="Arial"/>
            </a:endParaRPr>
          </a:p>
          <a:p>
            <a:pPr indent="-609600" lvl="1" marL="1009650" rtl="0" algn="l">
              <a:spcBef>
                <a:spcPts val="360"/>
              </a:spcBef>
              <a:spcAft>
                <a:spcPts val="0"/>
              </a:spcAft>
              <a:buSzPts val="1440"/>
              <a:buFont typeface="Noto Sans Symbols"/>
              <a:buChar char="⮚"/>
            </a:pPr>
            <a:r>
              <a:rPr lang="en-US" sz="1800" u="sng">
                <a:latin typeface="Arial"/>
                <a:ea typeface="Arial"/>
                <a:cs typeface="Arial"/>
                <a:sym typeface="Arial"/>
              </a:rPr>
              <a:t>tone representation</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(Jur ꞌBëlï) &lt;</a:t>
            </a:r>
            <a:r>
              <a:rPr lang="en-US" sz="1800">
                <a:solidFill>
                  <a:srgbClr val="0033CC"/>
                </a:solidFill>
                <a:latin typeface="Arial"/>
                <a:ea typeface="Arial"/>
                <a:cs typeface="Arial"/>
                <a:sym typeface="Arial"/>
              </a:rPr>
              <a:t>dɔ</a:t>
            </a:r>
            <a:r>
              <a:rPr lang="en-US" sz="1800">
                <a:latin typeface="Arial"/>
                <a:ea typeface="Arial"/>
                <a:cs typeface="Arial"/>
                <a:sym typeface="Arial"/>
              </a:rPr>
              <a:t>-gbe&gt; ‘on the son’ vs &lt;</a:t>
            </a:r>
            <a:r>
              <a:rPr lang="en-US" sz="1800">
                <a:solidFill>
                  <a:srgbClr val="0033CC"/>
                </a:solidFill>
                <a:latin typeface="Arial"/>
                <a:ea typeface="Arial"/>
                <a:cs typeface="Arial"/>
                <a:sym typeface="Arial"/>
              </a:rPr>
              <a:t>dɔ</a:t>
            </a:r>
            <a:r>
              <a:rPr lang="en-US" sz="1800">
                <a:latin typeface="Arial"/>
                <a:ea typeface="Arial"/>
                <a:cs typeface="Arial"/>
                <a:sym typeface="Arial"/>
              </a:rPr>
              <a:t> gbe&gt; ‘head of the son’</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a:t>
            </a:r>
            <a:r>
              <a:rPr lang="en-US" sz="1800">
                <a:solidFill>
                  <a:srgbClr val="0033CC"/>
                </a:solidFill>
                <a:latin typeface="Arial"/>
                <a:ea typeface="Arial"/>
                <a:cs typeface="Arial"/>
                <a:sym typeface="Arial"/>
              </a:rPr>
              <a:t>dɔ̄ </a:t>
            </a:r>
            <a:r>
              <a:rPr lang="en-US" sz="1800">
                <a:latin typeface="Arial"/>
                <a:ea typeface="Arial"/>
                <a:cs typeface="Arial"/>
                <a:sym typeface="Arial"/>
              </a:rPr>
              <a:t>gbɛ̀]		        [</a:t>
            </a:r>
            <a:r>
              <a:rPr lang="en-US" sz="1800">
                <a:solidFill>
                  <a:srgbClr val="0033CC"/>
                </a:solidFill>
                <a:latin typeface="Arial"/>
                <a:ea typeface="Arial"/>
                <a:cs typeface="Arial"/>
                <a:sym typeface="Arial"/>
              </a:rPr>
              <a:t>dɔ</a:t>
            </a:r>
            <a:r>
              <a:rPr lang="en-US" sz="1800">
                <a:latin typeface="Arial"/>
                <a:ea typeface="Arial"/>
                <a:cs typeface="Arial"/>
                <a:sym typeface="Arial"/>
              </a:rPr>
              <a:t>̀ gbɛ̀]</a:t>
            </a:r>
            <a:endParaRPr sz="1800">
              <a:latin typeface="Arial"/>
              <a:ea typeface="Arial"/>
              <a:cs typeface="Arial"/>
              <a:sym typeface="Arial"/>
            </a:endParaRPr>
          </a:p>
          <a:p>
            <a:pPr indent="-609600" lvl="1" marL="1009650" rtl="0" algn="l">
              <a:spcBef>
                <a:spcPts val="360"/>
              </a:spcBef>
              <a:spcAft>
                <a:spcPts val="0"/>
              </a:spcAft>
              <a:buSzPts val="1440"/>
              <a:buFont typeface="Noto Sans Symbols"/>
              <a:buChar char="⮚"/>
            </a:pPr>
            <a:r>
              <a:rPr lang="en-US" sz="1800" u="sng">
                <a:latin typeface="Arial"/>
                <a:ea typeface="Arial"/>
                <a:cs typeface="Arial"/>
                <a:sym typeface="Arial"/>
              </a:rPr>
              <a:t>word-breaks</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(Bongo) &lt;</a:t>
            </a:r>
            <a:r>
              <a:rPr lang="en-US" sz="1800">
                <a:solidFill>
                  <a:srgbClr val="0033CC"/>
                </a:solidFill>
                <a:latin typeface="Arial"/>
                <a:ea typeface="Arial"/>
                <a:cs typeface="Arial"/>
                <a:sym typeface="Arial"/>
              </a:rPr>
              <a:t>bi</a:t>
            </a:r>
            <a:r>
              <a:rPr lang="en-US" sz="1800">
                <a:latin typeface="Arial"/>
                <a:ea typeface="Arial"/>
                <a:cs typeface="Arial"/>
                <a:sym typeface="Arial"/>
              </a:rPr>
              <a:t>lehi ji&gt; ‘our worshiping’ vs &lt;</a:t>
            </a:r>
            <a:r>
              <a:rPr lang="en-US" sz="1800">
                <a:solidFill>
                  <a:srgbClr val="0033CC"/>
                </a:solidFill>
                <a:latin typeface="Arial"/>
                <a:ea typeface="Arial"/>
                <a:cs typeface="Arial"/>
                <a:sym typeface="Arial"/>
              </a:rPr>
              <a:t>bi</a:t>
            </a:r>
            <a:r>
              <a:rPr lang="en-US" sz="1800">
                <a:latin typeface="Arial"/>
                <a:ea typeface="Arial"/>
                <a:cs typeface="Arial"/>
                <a:sym typeface="Arial"/>
              </a:rPr>
              <a:t> lehi ji&gt; ‘he worships us’</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a:t>
            </a:r>
            <a:r>
              <a:rPr lang="en-US" sz="1800">
                <a:solidFill>
                  <a:srgbClr val="0033CC"/>
                </a:solidFill>
                <a:latin typeface="Arial"/>
                <a:ea typeface="Arial"/>
                <a:cs typeface="Arial"/>
                <a:sym typeface="Arial"/>
              </a:rPr>
              <a:t>bi</a:t>
            </a:r>
            <a:r>
              <a:rPr lang="en-US" sz="1800">
                <a:latin typeface="Arial"/>
                <a:ea typeface="Arial"/>
                <a:cs typeface="Arial"/>
                <a:sym typeface="Arial"/>
              </a:rPr>
              <a:t>-lehi ɟi/  </a:t>
            </a:r>
            <a:r>
              <a:rPr lang="en-US" sz="1800">
                <a:solidFill>
                  <a:srgbClr val="0033CC"/>
                </a:solidFill>
                <a:latin typeface="Arial"/>
                <a:ea typeface="Arial"/>
                <a:cs typeface="Arial"/>
                <a:sym typeface="Arial"/>
              </a:rPr>
              <a:t>NMLZ</a:t>
            </a:r>
            <a:r>
              <a:rPr lang="en-US" sz="1800">
                <a:latin typeface="Arial"/>
                <a:ea typeface="Arial"/>
                <a:cs typeface="Arial"/>
                <a:sym typeface="Arial"/>
              </a:rPr>
              <a:t>-verb 1PL        /</a:t>
            </a:r>
            <a:r>
              <a:rPr lang="en-US" sz="1800">
                <a:solidFill>
                  <a:srgbClr val="0033CC"/>
                </a:solidFill>
                <a:latin typeface="Arial"/>
                <a:ea typeface="Arial"/>
                <a:cs typeface="Arial"/>
                <a:sym typeface="Arial"/>
              </a:rPr>
              <a:t>bi </a:t>
            </a:r>
            <a:r>
              <a:rPr lang="en-US" sz="1800">
                <a:latin typeface="Arial"/>
                <a:ea typeface="Arial"/>
                <a:cs typeface="Arial"/>
                <a:sym typeface="Arial"/>
              </a:rPr>
              <a:t>lehi ji/  </a:t>
            </a:r>
            <a:r>
              <a:rPr lang="en-US" sz="1800">
                <a:solidFill>
                  <a:srgbClr val="0033CC"/>
                </a:solidFill>
                <a:latin typeface="Arial"/>
                <a:ea typeface="Arial"/>
                <a:cs typeface="Arial"/>
                <a:sym typeface="Arial"/>
              </a:rPr>
              <a:t>3SG</a:t>
            </a:r>
            <a:r>
              <a:rPr lang="en-US" sz="1800">
                <a:latin typeface="Arial"/>
                <a:ea typeface="Arial"/>
                <a:cs typeface="Arial"/>
                <a:sym typeface="Arial"/>
              </a:rPr>
              <a:t> verb 1PL</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a:t>
            </a:r>
            <a:r>
              <a:rPr lang="en-US" sz="1800">
                <a:solidFill>
                  <a:srgbClr val="0033CC"/>
                </a:solidFill>
                <a:latin typeface="Arial"/>
                <a:ea typeface="Arial"/>
                <a:cs typeface="Arial"/>
                <a:sym typeface="Arial"/>
              </a:rPr>
              <a:t>bɪ̀</a:t>
            </a:r>
            <a:r>
              <a:rPr lang="en-US" sz="1800">
                <a:latin typeface="Arial"/>
                <a:ea typeface="Arial"/>
                <a:cs typeface="Arial"/>
                <a:sym typeface="Arial"/>
              </a:rPr>
              <a:t>lɛ̀hɪ̀ ɟɪ̄] 			[</a:t>
            </a:r>
            <a:r>
              <a:rPr lang="en-US" sz="1800">
                <a:solidFill>
                  <a:srgbClr val="0033CC"/>
                </a:solidFill>
                <a:latin typeface="Arial"/>
                <a:ea typeface="Arial"/>
                <a:cs typeface="Arial"/>
                <a:sym typeface="Arial"/>
              </a:rPr>
              <a:t>bɪ́</a:t>
            </a:r>
            <a:r>
              <a:rPr lang="en-US" sz="1800">
                <a:latin typeface="Arial"/>
                <a:ea typeface="Arial"/>
                <a:cs typeface="Arial"/>
                <a:sym typeface="Arial"/>
              </a:rPr>
              <a:t>lɛ̀hɪ̀ ɟɪ̄]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135" name="Google Shape;135;p4"/>
          <p:cNvPicPr preferRelativeResize="0"/>
          <p:nvPr/>
        </p:nvPicPr>
        <p:blipFill rotWithShape="1">
          <a:blip r:embed="rId3">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1"/>
                                        <p:tgtEl>
                                          <p:spTgt spid="1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5"/>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Why Books for Language Writers?</a:t>
            </a:r>
            <a:endParaRPr/>
          </a:p>
          <a:p>
            <a:pPr indent="-609600" lvl="0" marL="609600" rtl="0" algn="l">
              <a:spcBef>
                <a:spcPts val="360"/>
              </a:spcBef>
              <a:spcAft>
                <a:spcPts val="0"/>
              </a:spcAft>
              <a:buSzPts val="1350"/>
              <a:buChar char="■"/>
            </a:pPr>
            <a:r>
              <a:rPr lang="en-US" sz="1800">
                <a:latin typeface="Arial"/>
                <a:ea typeface="Arial"/>
                <a:cs typeface="Arial"/>
                <a:sym typeface="Arial"/>
              </a:rPr>
              <a:t>Nilo-Saharan languages are challenging to write consistently, especially</a:t>
            </a:r>
            <a:endParaRPr/>
          </a:p>
          <a:p>
            <a:pPr indent="-609600" lvl="1" marL="1009650" rtl="0" algn="l">
              <a:spcBef>
                <a:spcPts val="360"/>
              </a:spcBef>
              <a:spcAft>
                <a:spcPts val="0"/>
              </a:spcAft>
              <a:buSzPts val="1440"/>
              <a:buFont typeface="Noto Sans Symbols"/>
              <a:buChar char="⮚"/>
            </a:pPr>
            <a:r>
              <a:rPr lang="en-US" sz="1800" u="sng">
                <a:latin typeface="Arial"/>
                <a:ea typeface="Arial"/>
                <a:cs typeface="Arial"/>
                <a:sym typeface="Arial"/>
              </a:rPr>
              <a:t>similar vowels</a:t>
            </a:r>
            <a:endParaRPr/>
          </a:p>
          <a:p>
            <a:pPr indent="0" lvl="2" marL="800100" rtl="0" algn="l">
              <a:spcBef>
                <a:spcPts val="360"/>
              </a:spcBef>
              <a:spcAft>
                <a:spcPts val="0"/>
              </a:spcAft>
              <a:buSzPts val="1170"/>
              <a:buFont typeface="Noto Sans Symbols"/>
              <a:buNone/>
            </a:pPr>
            <a:r>
              <a:rPr lang="en-US" sz="1800">
                <a:latin typeface="Arial"/>
                <a:ea typeface="Arial"/>
                <a:cs typeface="Arial"/>
                <a:sym typeface="Arial"/>
              </a:rPr>
              <a:t>	    (Belanda Bor) &lt;af</a:t>
            </a:r>
            <a:r>
              <a:rPr lang="en-US" sz="1800">
                <a:solidFill>
                  <a:srgbClr val="0033CC"/>
                </a:solidFill>
                <a:latin typeface="Arial"/>
                <a:ea typeface="Arial"/>
                <a:cs typeface="Arial"/>
                <a:sym typeface="Arial"/>
              </a:rPr>
              <a:t>o</a:t>
            </a:r>
            <a:r>
              <a:rPr lang="en-US" sz="1800">
                <a:latin typeface="Arial"/>
                <a:ea typeface="Arial"/>
                <a:cs typeface="Arial"/>
                <a:sym typeface="Arial"/>
              </a:rPr>
              <a:t>nj&gt; vs &lt;af</a:t>
            </a:r>
            <a:r>
              <a:rPr lang="en-US" sz="1800">
                <a:solidFill>
                  <a:srgbClr val="0033CC"/>
                </a:solidFill>
                <a:latin typeface="Arial"/>
                <a:ea typeface="Arial"/>
                <a:cs typeface="Arial"/>
                <a:sym typeface="Arial"/>
              </a:rPr>
              <a:t>ɔ</a:t>
            </a:r>
            <a:r>
              <a:rPr lang="en-US" sz="1800">
                <a:latin typeface="Arial"/>
                <a:ea typeface="Arial"/>
                <a:cs typeface="Arial"/>
                <a:sym typeface="Arial"/>
              </a:rPr>
              <a:t>nj&gt; ‘try, test’ </a:t>
            </a:r>
            <a:endParaRPr sz="1800">
              <a:latin typeface="Arial"/>
              <a:ea typeface="Arial"/>
              <a:cs typeface="Arial"/>
              <a:sym typeface="Arial"/>
            </a:endParaRPr>
          </a:p>
          <a:p>
            <a:pPr indent="-609600" lvl="1" marL="1009650" rtl="0" algn="l">
              <a:spcBef>
                <a:spcPts val="360"/>
              </a:spcBef>
              <a:spcAft>
                <a:spcPts val="0"/>
              </a:spcAft>
              <a:buSzPts val="1440"/>
              <a:buFont typeface="Noto Sans Symbols"/>
              <a:buChar char="⮚"/>
            </a:pPr>
            <a:r>
              <a:rPr lang="en-US" sz="1800" u="sng">
                <a:latin typeface="Arial"/>
                <a:ea typeface="Arial"/>
                <a:cs typeface="Arial"/>
                <a:sym typeface="Arial"/>
              </a:rPr>
              <a:t>tone representation</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(Jur ꞌBëlï) &lt;</a:t>
            </a:r>
            <a:r>
              <a:rPr lang="en-US" sz="1800">
                <a:solidFill>
                  <a:srgbClr val="0033CC"/>
                </a:solidFill>
                <a:latin typeface="Arial"/>
                <a:ea typeface="Arial"/>
                <a:cs typeface="Arial"/>
                <a:sym typeface="Arial"/>
              </a:rPr>
              <a:t>dɔ</a:t>
            </a:r>
            <a:r>
              <a:rPr lang="en-US" sz="1800">
                <a:latin typeface="Arial"/>
                <a:ea typeface="Arial"/>
                <a:cs typeface="Arial"/>
                <a:sym typeface="Arial"/>
              </a:rPr>
              <a:t>-gbe&gt; ‘on the son’ vs &lt;</a:t>
            </a:r>
            <a:r>
              <a:rPr lang="en-US" sz="1800">
                <a:solidFill>
                  <a:srgbClr val="0033CC"/>
                </a:solidFill>
                <a:latin typeface="Arial"/>
                <a:ea typeface="Arial"/>
                <a:cs typeface="Arial"/>
                <a:sym typeface="Arial"/>
              </a:rPr>
              <a:t>dɔ</a:t>
            </a:r>
            <a:r>
              <a:rPr lang="en-US" sz="1800">
                <a:latin typeface="Arial"/>
                <a:ea typeface="Arial"/>
                <a:cs typeface="Arial"/>
                <a:sym typeface="Arial"/>
              </a:rPr>
              <a:t> gbe&gt; ‘head of the son’</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a:t>
            </a:r>
            <a:r>
              <a:rPr lang="en-US" sz="1800">
                <a:solidFill>
                  <a:srgbClr val="0033CC"/>
                </a:solidFill>
                <a:latin typeface="Arial"/>
                <a:ea typeface="Arial"/>
                <a:cs typeface="Arial"/>
                <a:sym typeface="Arial"/>
              </a:rPr>
              <a:t>dɔ̄ </a:t>
            </a:r>
            <a:r>
              <a:rPr lang="en-US" sz="1800">
                <a:latin typeface="Arial"/>
                <a:ea typeface="Arial"/>
                <a:cs typeface="Arial"/>
                <a:sym typeface="Arial"/>
              </a:rPr>
              <a:t>gbɛ̀]		        [</a:t>
            </a:r>
            <a:r>
              <a:rPr lang="en-US" sz="1800">
                <a:solidFill>
                  <a:srgbClr val="0033CC"/>
                </a:solidFill>
                <a:latin typeface="Arial"/>
                <a:ea typeface="Arial"/>
                <a:cs typeface="Arial"/>
                <a:sym typeface="Arial"/>
              </a:rPr>
              <a:t>dɔ</a:t>
            </a:r>
            <a:r>
              <a:rPr lang="en-US" sz="1800">
                <a:latin typeface="Arial"/>
                <a:ea typeface="Arial"/>
                <a:cs typeface="Arial"/>
                <a:sym typeface="Arial"/>
              </a:rPr>
              <a:t>̀ gbɛ̀]</a:t>
            </a:r>
            <a:endParaRPr sz="1800">
              <a:latin typeface="Arial"/>
              <a:ea typeface="Arial"/>
              <a:cs typeface="Arial"/>
              <a:sym typeface="Arial"/>
            </a:endParaRPr>
          </a:p>
          <a:p>
            <a:pPr indent="-609600" lvl="1" marL="1009650" rtl="0" algn="l">
              <a:spcBef>
                <a:spcPts val="360"/>
              </a:spcBef>
              <a:spcAft>
                <a:spcPts val="0"/>
              </a:spcAft>
              <a:buSzPts val="1440"/>
              <a:buFont typeface="Noto Sans Symbols"/>
              <a:buChar char="⮚"/>
            </a:pPr>
            <a:r>
              <a:rPr lang="en-US" sz="1800" u="sng">
                <a:latin typeface="Arial"/>
                <a:ea typeface="Arial"/>
                <a:cs typeface="Arial"/>
                <a:sym typeface="Arial"/>
              </a:rPr>
              <a:t>word-breaks</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(Bongo) &lt;</a:t>
            </a:r>
            <a:r>
              <a:rPr lang="en-US" sz="1800">
                <a:solidFill>
                  <a:srgbClr val="0033CC"/>
                </a:solidFill>
                <a:latin typeface="Arial"/>
                <a:ea typeface="Arial"/>
                <a:cs typeface="Arial"/>
                <a:sym typeface="Arial"/>
              </a:rPr>
              <a:t>bi</a:t>
            </a:r>
            <a:r>
              <a:rPr lang="en-US" sz="1800">
                <a:latin typeface="Arial"/>
                <a:ea typeface="Arial"/>
                <a:cs typeface="Arial"/>
                <a:sym typeface="Arial"/>
              </a:rPr>
              <a:t>lehi ji&gt; ‘our worshiping’ vs &lt;</a:t>
            </a:r>
            <a:r>
              <a:rPr lang="en-US" sz="1800">
                <a:solidFill>
                  <a:srgbClr val="0033CC"/>
                </a:solidFill>
                <a:latin typeface="Arial"/>
                <a:ea typeface="Arial"/>
                <a:cs typeface="Arial"/>
                <a:sym typeface="Arial"/>
              </a:rPr>
              <a:t>bi</a:t>
            </a:r>
            <a:r>
              <a:rPr lang="en-US" sz="1800">
                <a:latin typeface="Arial"/>
                <a:ea typeface="Arial"/>
                <a:cs typeface="Arial"/>
                <a:sym typeface="Arial"/>
              </a:rPr>
              <a:t> lehi ji&gt; ‘he worships us’</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a:t>
            </a:r>
            <a:r>
              <a:rPr lang="en-US" sz="1800">
                <a:solidFill>
                  <a:srgbClr val="0033CC"/>
                </a:solidFill>
                <a:latin typeface="Arial"/>
                <a:ea typeface="Arial"/>
                <a:cs typeface="Arial"/>
                <a:sym typeface="Arial"/>
              </a:rPr>
              <a:t>bi</a:t>
            </a:r>
            <a:r>
              <a:rPr lang="en-US" sz="1800">
                <a:latin typeface="Arial"/>
                <a:ea typeface="Arial"/>
                <a:cs typeface="Arial"/>
                <a:sym typeface="Arial"/>
              </a:rPr>
              <a:t>-lehi ɟi/  </a:t>
            </a:r>
            <a:r>
              <a:rPr lang="en-US" sz="1800">
                <a:solidFill>
                  <a:srgbClr val="0033CC"/>
                </a:solidFill>
                <a:latin typeface="Arial"/>
                <a:ea typeface="Arial"/>
                <a:cs typeface="Arial"/>
                <a:sym typeface="Arial"/>
              </a:rPr>
              <a:t>NMLZ</a:t>
            </a:r>
            <a:r>
              <a:rPr lang="en-US" sz="1800">
                <a:latin typeface="Arial"/>
                <a:ea typeface="Arial"/>
                <a:cs typeface="Arial"/>
                <a:sym typeface="Arial"/>
              </a:rPr>
              <a:t>-verb 1PL        /</a:t>
            </a:r>
            <a:r>
              <a:rPr lang="en-US" sz="1800">
                <a:solidFill>
                  <a:srgbClr val="0033CC"/>
                </a:solidFill>
                <a:latin typeface="Arial"/>
                <a:ea typeface="Arial"/>
                <a:cs typeface="Arial"/>
                <a:sym typeface="Arial"/>
              </a:rPr>
              <a:t>bi </a:t>
            </a:r>
            <a:r>
              <a:rPr lang="en-US" sz="1800">
                <a:latin typeface="Arial"/>
                <a:ea typeface="Arial"/>
                <a:cs typeface="Arial"/>
                <a:sym typeface="Arial"/>
              </a:rPr>
              <a:t>lehi ji/  </a:t>
            </a:r>
            <a:r>
              <a:rPr lang="en-US" sz="1800">
                <a:solidFill>
                  <a:srgbClr val="0033CC"/>
                </a:solidFill>
                <a:latin typeface="Arial"/>
                <a:ea typeface="Arial"/>
                <a:cs typeface="Arial"/>
                <a:sym typeface="Arial"/>
              </a:rPr>
              <a:t>3SG</a:t>
            </a:r>
            <a:r>
              <a:rPr lang="en-US" sz="1800">
                <a:latin typeface="Arial"/>
                <a:ea typeface="Arial"/>
                <a:cs typeface="Arial"/>
                <a:sym typeface="Arial"/>
              </a:rPr>
              <a:t> verb 1PL</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a:t>
            </a:r>
            <a:r>
              <a:rPr lang="en-US" sz="1800">
                <a:solidFill>
                  <a:srgbClr val="0033CC"/>
                </a:solidFill>
                <a:latin typeface="Arial"/>
                <a:ea typeface="Arial"/>
                <a:cs typeface="Arial"/>
                <a:sym typeface="Arial"/>
              </a:rPr>
              <a:t>bɪ̀</a:t>
            </a:r>
            <a:r>
              <a:rPr lang="en-US" sz="1800">
                <a:latin typeface="Arial"/>
                <a:ea typeface="Arial"/>
                <a:cs typeface="Arial"/>
                <a:sym typeface="Arial"/>
              </a:rPr>
              <a:t>lɛ̀hɪ̀ ɟɪ̄] 			[</a:t>
            </a:r>
            <a:r>
              <a:rPr lang="en-US" sz="1800">
                <a:solidFill>
                  <a:srgbClr val="0033CC"/>
                </a:solidFill>
                <a:latin typeface="Arial"/>
                <a:ea typeface="Arial"/>
                <a:cs typeface="Arial"/>
                <a:sym typeface="Arial"/>
              </a:rPr>
              <a:t>bɪ́</a:t>
            </a:r>
            <a:r>
              <a:rPr lang="en-US" sz="1800">
                <a:latin typeface="Arial"/>
                <a:ea typeface="Arial"/>
                <a:cs typeface="Arial"/>
                <a:sym typeface="Arial"/>
              </a:rPr>
              <a:t>lɛ̀hɪ̀ ɟɪ̄] </a:t>
            </a:r>
            <a:endParaRPr sz="1800">
              <a:latin typeface="Arial"/>
              <a:ea typeface="Arial"/>
              <a:cs typeface="Arial"/>
              <a:sym typeface="Arial"/>
            </a:endParaRPr>
          </a:p>
          <a:p>
            <a:pPr indent="-609600" lvl="1" marL="1009650" rtl="0" algn="l">
              <a:spcBef>
                <a:spcPts val="360"/>
              </a:spcBef>
              <a:spcAft>
                <a:spcPts val="0"/>
              </a:spcAft>
              <a:buSzPts val="1440"/>
              <a:buFont typeface="Noto Sans Symbols"/>
              <a:buChar char="⮚"/>
            </a:pPr>
            <a:r>
              <a:rPr lang="en-US" sz="1800" u="sng">
                <a:latin typeface="Arial"/>
                <a:ea typeface="Arial"/>
                <a:cs typeface="Arial"/>
                <a:sym typeface="Arial"/>
              </a:rPr>
              <a:t>sound changes at morpheme boundaries </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(Gəəmg) &lt;wi</a:t>
            </a:r>
            <a:r>
              <a:rPr lang="en-US" sz="1800">
                <a:solidFill>
                  <a:srgbClr val="0033CC"/>
                </a:solidFill>
                <a:latin typeface="Arial"/>
                <a:ea typeface="Arial"/>
                <a:cs typeface="Arial"/>
                <a:sym typeface="Arial"/>
              </a:rPr>
              <a:t>r</a:t>
            </a:r>
            <a:r>
              <a:rPr lang="en-US" sz="1800">
                <a:latin typeface="Arial"/>
                <a:ea typeface="Arial"/>
                <a:cs typeface="Arial"/>
                <a:sym typeface="Arial"/>
              </a:rPr>
              <a:t>í&gt; ‘he kills’ vs &lt;wi</a:t>
            </a:r>
            <a:r>
              <a:rPr lang="en-US" sz="1800">
                <a:solidFill>
                  <a:srgbClr val="0033CC"/>
                </a:solidFill>
                <a:latin typeface="Arial"/>
                <a:ea typeface="Arial"/>
                <a:cs typeface="Arial"/>
                <a:sym typeface="Arial"/>
              </a:rPr>
              <a:t>rr</a:t>
            </a:r>
            <a:r>
              <a:rPr lang="en-US" sz="1800">
                <a:latin typeface="Arial"/>
                <a:ea typeface="Arial"/>
                <a:cs typeface="Arial"/>
                <a:sym typeface="Arial"/>
              </a:rPr>
              <a:t>í&gt; ‘in order for him to kill’ </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/wī</a:t>
            </a:r>
            <a:r>
              <a:rPr lang="en-US" sz="1800">
                <a:solidFill>
                  <a:srgbClr val="0033CC"/>
                </a:solidFill>
                <a:latin typeface="Arial"/>
                <a:ea typeface="Arial"/>
                <a:cs typeface="Arial"/>
                <a:sym typeface="Arial"/>
              </a:rPr>
              <a:t>r</a:t>
            </a:r>
            <a:r>
              <a:rPr lang="en-US" sz="1800">
                <a:latin typeface="Arial"/>
                <a:ea typeface="Arial"/>
                <a:cs typeface="Arial"/>
                <a:sym typeface="Arial"/>
              </a:rPr>
              <a:t>-í/  verb-3S       /wī</a:t>
            </a:r>
            <a:r>
              <a:rPr lang="en-US" sz="1800">
                <a:solidFill>
                  <a:srgbClr val="0033CC"/>
                </a:solidFill>
                <a:latin typeface="Arial"/>
                <a:ea typeface="Arial"/>
                <a:cs typeface="Arial"/>
                <a:sym typeface="Arial"/>
              </a:rPr>
              <a:t>r-da</a:t>
            </a:r>
            <a:r>
              <a:rPr lang="en-US" sz="1800">
                <a:latin typeface="Arial"/>
                <a:ea typeface="Arial"/>
                <a:cs typeface="Arial"/>
                <a:sym typeface="Arial"/>
              </a:rPr>
              <a:t>-í/ verb-SBJV-3SG</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[wī</a:t>
            </a:r>
            <a:r>
              <a:rPr lang="en-US" sz="1800">
                <a:solidFill>
                  <a:srgbClr val="0033CC"/>
                </a:solidFill>
                <a:latin typeface="Arial"/>
                <a:ea typeface="Arial"/>
                <a:cs typeface="Arial"/>
                <a:sym typeface="Arial"/>
              </a:rPr>
              <a:t>r</a:t>
            </a:r>
            <a:r>
              <a:rPr lang="en-US" sz="1800">
                <a:latin typeface="Arial"/>
                <a:ea typeface="Arial"/>
                <a:cs typeface="Arial"/>
                <a:sym typeface="Arial"/>
              </a:rPr>
              <a:t>í]	           [wí</a:t>
            </a:r>
            <a:r>
              <a:rPr lang="en-US" sz="1800">
                <a:solidFill>
                  <a:srgbClr val="0033CC"/>
                </a:solidFill>
                <a:latin typeface="Arial"/>
                <a:ea typeface="Arial"/>
                <a:cs typeface="Arial"/>
                <a:sym typeface="Arial"/>
              </a:rPr>
              <a:t>r</a:t>
            </a:r>
            <a:r>
              <a:rPr lang="en-US" sz="1800">
                <a:latin typeface="Arial"/>
                <a:ea typeface="Arial"/>
                <a:cs typeface="Arial"/>
                <a:sym typeface="Arial"/>
              </a:rPr>
              <a:t>í]</a:t>
            </a:r>
            <a:endParaRPr sz="18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142" name="Google Shape;142;p5"/>
          <p:cNvPicPr preferRelativeResize="0"/>
          <p:nvPr/>
        </p:nvPicPr>
        <p:blipFill rotWithShape="1">
          <a:blip r:embed="rId3">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1"/>
                                        <p:tgtEl>
                                          <p:spTgt spid="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6"/>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Why Books for Language Writers?</a:t>
            </a:r>
            <a:endParaRPr/>
          </a:p>
          <a:p>
            <a:pPr indent="-609600" lvl="0" marL="609600" rtl="0" algn="l">
              <a:spcBef>
                <a:spcPts val="360"/>
              </a:spcBef>
              <a:spcAft>
                <a:spcPts val="0"/>
              </a:spcAft>
              <a:buSzPts val="1350"/>
              <a:buChar char="■"/>
            </a:pPr>
            <a:r>
              <a:rPr lang="en-US" sz="1800">
                <a:latin typeface="Arial"/>
                <a:ea typeface="Arial"/>
                <a:cs typeface="Arial"/>
                <a:sym typeface="Arial"/>
              </a:rPr>
              <a:t>Nilo-Saharan languages are challenging to write consistently, especially</a:t>
            </a:r>
            <a:endParaRPr/>
          </a:p>
          <a:p>
            <a:pPr indent="-609600" lvl="1" marL="1009650" rtl="0" algn="l">
              <a:spcBef>
                <a:spcPts val="360"/>
              </a:spcBef>
              <a:spcAft>
                <a:spcPts val="0"/>
              </a:spcAft>
              <a:buSzPts val="1440"/>
              <a:buFont typeface="Noto Sans Symbols"/>
              <a:buChar char="⮚"/>
            </a:pPr>
            <a:r>
              <a:rPr lang="en-US" sz="1800" u="sng">
                <a:latin typeface="Arial"/>
                <a:ea typeface="Arial"/>
                <a:cs typeface="Arial"/>
                <a:sym typeface="Arial"/>
              </a:rPr>
              <a:t>similar vowels</a:t>
            </a:r>
            <a:endParaRPr/>
          </a:p>
          <a:p>
            <a:pPr indent="0" lvl="2" marL="800100" rtl="0" algn="l">
              <a:spcBef>
                <a:spcPts val="360"/>
              </a:spcBef>
              <a:spcAft>
                <a:spcPts val="0"/>
              </a:spcAft>
              <a:buSzPts val="1170"/>
              <a:buFont typeface="Noto Sans Symbols"/>
              <a:buNone/>
            </a:pPr>
            <a:r>
              <a:rPr lang="en-US" sz="1800">
                <a:latin typeface="Arial"/>
                <a:ea typeface="Arial"/>
                <a:cs typeface="Arial"/>
                <a:sym typeface="Arial"/>
              </a:rPr>
              <a:t>	    (Belanda Bor) &lt;af</a:t>
            </a:r>
            <a:r>
              <a:rPr lang="en-US" sz="1800">
                <a:solidFill>
                  <a:srgbClr val="0033CC"/>
                </a:solidFill>
                <a:latin typeface="Arial"/>
                <a:ea typeface="Arial"/>
                <a:cs typeface="Arial"/>
                <a:sym typeface="Arial"/>
              </a:rPr>
              <a:t>o</a:t>
            </a:r>
            <a:r>
              <a:rPr lang="en-US" sz="1800">
                <a:latin typeface="Arial"/>
                <a:ea typeface="Arial"/>
                <a:cs typeface="Arial"/>
                <a:sym typeface="Arial"/>
              </a:rPr>
              <a:t>nj&gt; vs &lt;af</a:t>
            </a:r>
            <a:r>
              <a:rPr lang="en-US" sz="1800">
                <a:solidFill>
                  <a:srgbClr val="0033CC"/>
                </a:solidFill>
                <a:latin typeface="Arial"/>
                <a:ea typeface="Arial"/>
                <a:cs typeface="Arial"/>
                <a:sym typeface="Arial"/>
              </a:rPr>
              <a:t>ɔ</a:t>
            </a:r>
            <a:r>
              <a:rPr lang="en-US" sz="1800">
                <a:latin typeface="Arial"/>
                <a:ea typeface="Arial"/>
                <a:cs typeface="Arial"/>
                <a:sym typeface="Arial"/>
              </a:rPr>
              <a:t>nj&gt; ‘try, test’ </a:t>
            </a:r>
            <a:endParaRPr sz="1800">
              <a:latin typeface="Arial"/>
              <a:ea typeface="Arial"/>
              <a:cs typeface="Arial"/>
              <a:sym typeface="Arial"/>
            </a:endParaRPr>
          </a:p>
          <a:p>
            <a:pPr indent="-609600" lvl="1" marL="1009650" rtl="0" algn="l">
              <a:spcBef>
                <a:spcPts val="360"/>
              </a:spcBef>
              <a:spcAft>
                <a:spcPts val="0"/>
              </a:spcAft>
              <a:buSzPts val="1440"/>
              <a:buFont typeface="Noto Sans Symbols"/>
              <a:buChar char="⮚"/>
            </a:pPr>
            <a:r>
              <a:rPr lang="en-US" sz="1800" u="sng">
                <a:latin typeface="Arial"/>
                <a:ea typeface="Arial"/>
                <a:cs typeface="Arial"/>
                <a:sym typeface="Arial"/>
              </a:rPr>
              <a:t>tone representation</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(Jur ꞌBëlï) &lt;</a:t>
            </a:r>
            <a:r>
              <a:rPr lang="en-US" sz="1800">
                <a:solidFill>
                  <a:srgbClr val="0033CC"/>
                </a:solidFill>
                <a:latin typeface="Arial"/>
                <a:ea typeface="Arial"/>
                <a:cs typeface="Arial"/>
                <a:sym typeface="Arial"/>
              </a:rPr>
              <a:t>dɔ</a:t>
            </a:r>
            <a:r>
              <a:rPr lang="en-US" sz="1800">
                <a:latin typeface="Arial"/>
                <a:ea typeface="Arial"/>
                <a:cs typeface="Arial"/>
                <a:sym typeface="Arial"/>
              </a:rPr>
              <a:t>-gbe&gt; ‘on the son’ vs &lt;</a:t>
            </a:r>
            <a:r>
              <a:rPr lang="en-US" sz="1800">
                <a:solidFill>
                  <a:srgbClr val="0033CC"/>
                </a:solidFill>
                <a:latin typeface="Arial"/>
                <a:ea typeface="Arial"/>
                <a:cs typeface="Arial"/>
                <a:sym typeface="Arial"/>
              </a:rPr>
              <a:t>dɔ</a:t>
            </a:r>
            <a:r>
              <a:rPr lang="en-US" sz="1800">
                <a:latin typeface="Arial"/>
                <a:ea typeface="Arial"/>
                <a:cs typeface="Arial"/>
                <a:sym typeface="Arial"/>
              </a:rPr>
              <a:t> gbe&gt; ‘head of the son’</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a:t>
            </a:r>
            <a:r>
              <a:rPr lang="en-US" sz="1800">
                <a:solidFill>
                  <a:srgbClr val="0033CC"/>
                </a:solidFill>
                <a:latin typeface="Arial"/>
                <a:ea typeface="Arial"/>
                <a:cs typeface="Arial"/>
                <a:sym typeface="Arial"/>
              </a:rPr>
              <a:t>dɔ̄ </a:t>
            </a:r>
            <a:r>
              <a:rPr lang="en-US" sz="1800">
                <a:latin typeface="Arial"/>
                <a:ea typeface="Arial"/>
                <a:cs typeface="Arial"/>
                <a:sym typeface="Arial"/>
              </a:rPr>
              <a:t>gbɛ̀]		        [</a:t>
            </a:r>
            <a:r>
              <a:rPr lang="en-US" sz="1800">
                <a:solidFill>
                  <a:srgbClr val="0033CC"/>
                </a:solidFill>
                <a:latin typeface="Arial"/>
                <a:ea typeface="Arial"/>
                <a:cs typeface="Arial"/>
                <a:sym typeface="Arial"/>
              </a:rPr>
              <a:t>dɔ</a:t>
            </a:r>
            <a:r>
              <a:rPr lang="en-US" sz="1800">
                <a:latin typeface="Arial"/>
                <a:ea typeface="Arial"/>
                <a:cs typeface="Arial"/>
                <a:sym typeface="Arial"/>
              </a:rPr>
              <a:t>̀ gbɛ̀]</a:t>
            </a:r>
            <a:endParaRPr sz="1800">
              <a:latin typeface="Arial"/>
              <a:ea typeface="Arial"/>
              <a:cs typeface="Arial"/>
              <a:sym typeface="Arial"/>
            </a:endParaRPr>
          </a:p>
          <a:p>
            <a:pPr indent="-609600" lvl="1" marL="1009650" rtl="0" algn="l">
              <a:spcBef>
                <a:spcPts val="360"/>
              </a:spcBef>
              <a:spcAft>
                <a:spcPts val="0"/>
              </a:spcAft>
              <a:buSzPts val="1440"/>
              <a:buFont typeface="Noto Sans Symbols"/>
              <a:buChar char="⮚"/>
            </a:pPr>
            <a:r>
              <a:rPr lang="en-US" sz="1800" u="sng">
                <a:latin typeface="Arial"/>
                <a:ea typeface="Arial"/>
                <a:cs typeface="Arial"/>
                <a:sym typeface="Arial"/>
              </a:rPr>
              <a:t>word-breaks</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(Bongo) &lt;</a:t>
            </a:r>
            <a:r>
              <a:rPr lang="en-US" sz="1800">
                <a:solidFill>
                  <a:srgbClr val="0033CC"/>
                </a:solidFill>
                <a:latin typeface="Arial"/>
                <a:ea typeface="Arial"/>
                <a:cs typeface="Arial"/>
                <a:sym typeface="Arial"/>
              </a:rPr>
              <a:t>bi</a:t>
            </a:r>
            <a:r>
              <a:rPr lang="en-US" sz="1800">
                <a:latin typeface="Arial"/>
                <a:ea typeface="Arial"/>
                <a:cs typeface="Arial"/>
                <a:sym typeface="Arial"/>
              </a:rPr>
              <a:t>lehi ji&gt; ‘our worshiping’ vs &lt;</a:t>
            </a:r>
            <a:r>
              <a:rPr lang="en-US" sz="1800">
                <a:solidFill>
                  <a:srgbClr val="0033CC"/>
                </a:solidFill>
                <a:latin typeface="Arial"/>
                <a:ea typeface="Arial"/>
                <a:cs typeface="Arial"/>
                <a:sym typeface="Arial"/>
              </a:rPr>
              <a:t>bi</a:t>
            </a:r>
            <a:r>
              <a:rPr lang="en-US" sz="1800">
                <a:latin typeface="Arial"/>
                <a:ea typeface="Arial"/>
                <a:cs typeface="Arial"/>
                <a:sym typeface="Arial"/>
              </a:rPr>
              <a:t> lehi ji&gt; ‘he worships us’</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a:t>
            </a:r>
            <a:r>
              <a:rPr lang="en-US" sz="1800">
                <a:solidFill>
                  <a:srgbClr val="0033CC"/>
                </a:solidFill>
                <a:latin typeface="Arial"/>
                <a:ea typeface="Arial"/>
                <a:cs typeface="Arial"/>
                <a:sym typeface="Arial"/>
              </a:rPr>
              <a:t>bi</a:t>
            </a:r>
            <a:r>
              <a:rPr lang="en-US" sz="1800">
                <a:latin typeface="Arial"/>
                <a:ea typeface="Arial"/>
                <a:cs typeface="Arial"/>
                <a:sym typeface="Arial"/>
              </a:rPr>
              <a:t>-lehi ɟi/  </a:t>
            </a:r>
            <a:r>
              <a:rPr lang="en-US" sz="1800">
                <a:solidFill>
                  <a:srgbClr val="0033CC"/>
                </a:solidFill>
                <a:latin typeface="Arial"/>
                <a:ea typeface="Arial"/>
                <a:cs typeface="Arial"/>
                <a:sym typeface="Arial"/>
              </a:rPr>
              <a:t>NMLZ</a:t>
            </a:r>
            <a:r>
              <a:rPr lang="en-US" sz="1800">
                <a:latin typeface="Arial"/>
                <a:ea typeface="Arial"/>
                <a:cs typeface="Arial"/>
                <a:sym typeface="Arial"/>
              </a:rPr>
              <a:t>-verb 1PL        /</a:t>
            </a:r>
            <a:r>
              <a:rPr lang="en-US" sz="1800">
                <a:solidFill>
                  <a:srgbClr val="0033CC"/>
                </a:solidFill>
                <a:latin typeface="Arial"/>
                <a:ea typeface="Arial"/>
                <a:cs typeface="Arial"/>
                <a:sym typeface="Arial"/>
              </a:rPr>
              <a:t>bi </a:t>
            </a:r>
            <a:r>
              <a:rPr lang="en-US" sz="1800">
                <a:latin typeface="Arial"/>
                <a:ea typeface="Arial"/>
                <a:cs typeface="Arial"/>
                <a:sym typeface="Arial"/>
              </a:rPr>
              <a:t>lehi ji/  </a:t>
            </a:r>
            <a:r>
              <a:rPr lang="en-US" sz="1800">
                <a:solidFill>
                  <a:srgbClr val="0033CC"/>
                </a:solidFill>
                <a:latin typeface="Arial"/>
                <a:ea typeface="Arial"/>
                <a:cs typeface="Arial"/>
                <a:sym typeface="Arial"/>
              </a:rPr>
              <a:t>3SG</a:t>
            </a:r>
            <a:r>
              <a:rPr lang="en-US" sz="1800">
                <a:latin typeface="Arial"/>
                <a:ea typeface="Arial"/>
                <a:cs typeface="Arial"/>
                <a:sym typeface="Arial"/>
              </a:rPr>
              <a:t> verb 1PL</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a:t>
            </a:r>
            <a:r>
              <a:rPr lang="en-US" sz="1800">
                <a:solidFill>
                  <a:srgbClr val="0033CC"/>
                </a:solidFill>
                <a:latin typeface="Arial"/>
                <a:ea typeface="Arial"/>
                <a:cs typeface="Arial"/>
                <a:sym typeface="Arial"/>
              </a:rPr>
              <a:t>bɪ̀</a:t>
            </a:r>
            <a:r>
              <a:rPr lang="en-US" sz="1800">
                <a:latin typeface="Arial"/>
                <a:ea typeface="Arial"/>
                <a:cs typeface="Arial"/>
                <a:sym typeface="Arial"/>
              </a:rPr>
              <a:t>lɛ̀hɪ̀ ɟɪ̄] 			[</a:t>
            </a:r>
            <a:r>
              <a:rPr lang="en-US" sz="1800">
                <a:solidFill>
                  <a:srgbClr val="0033CC"/>
                </a:solidFill>
                <a:latin typeface="Arial"/>
                <a:ea typeface="Arial"/>
                <a:cs typeface="Arial"/>
                <a:sym typeface="Arial"/>
              </a:rPr>
              <a:t>bɪ́</a:t>
            </a:r>
            <a:r>
              <a:rPr lang="en-US" sz="1800">
                <a:latin typeface="Arial"/>
                <a:ea typeface="Arial"/>
                <a:cs typeface="Arial"/>
                <a:sym typeface="Arial"/>
              </a:rPr>
              <a:t>lɛ̀hɪ̀ ɟɪ̄] </a:t>
            </a:r>
            <a:endParaRPr sz="1800">
              <a:latin typeface="Arial"/>
              <a:ea typeface="Arial"/>
              <a:cs typeface="Arial"/>
              <a:sym typeface="Arial"/>
            </a:endParaRPr>
          </a:p>
          <a:p>
            <a:pPr indent="-609600" lvl="1" marL="1009650" rtl="0" algn="l">
              <a:spcBef>
                <a:spcPts val="360"/>
              </a:spcBef>
              <a:spcAft>
                <a:spcPts val="0"/>
              </a:spcAft>
              <a:buSzPts val="1440"/>
              <a:buFont typeface="Noto Sans Symbols"/>
              <a:buChar char="⮚"/>
            </a:pPr>
            <a:r>
              <a:rPr lang="en-US" sz="1800" u="sng">
                <a:latin typeface="Arial"/>
                <a:ea typeface="Arial"/>
                <a:cs typeface="Arial"/>
                <a:sym typeface="Arial"/>
              </a:rPr>
              <a:t>sound changes at morpheme boundaries </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(Gəəmg) &lt;wi</a:t>
            </a:r>
            <a:r>
              <a:rPr lang="en-US" sz="1800">
                <a:solidFill>
                  <a:srgbClr val="0033CC"/>
                </a:solidFill>
                <a:latin typeface="Arial"/>
                <a:ea typeface="Arial"/>
                <a:cs typeface="Arial"/>
                <a:sym typeface="Arial"/>
              </a:rPr>
              <a:t>r</a:t>
            </a:r>
            <a:r>
              <a:rPr lang="en-US" sz="1800">
                <a:latin typeface="Arial"/>
                <a:ea typeface="Arial"/>
                <a:cs typeface="Arial"/>
                <a:sym typeface="Arial"/>
              </a:rPr>
              <a:t>í&gt; ‘he kills’ vs &lt;wi</a:t>
            </a:r>
            <a:r>
              <a:rPr lang="en-US" sz="1800">
                <a:solidFill>
                  <a:srgbClr val="0033CC"/>
                </a:solidFill>
                <a:latin typeface="Arial"/>
                <a:ea typeface="Arial"/>
                <a:cs typeface="Arial"/>
                <a:sym typeface="Arial"/>
              </a:rPr>
              <a:t>rr</a:t>
            </a:r>
            <a:r>
              <a:rPr lang="en-US" sz="1800">
                <a:latin typeface="Arial"/>
                <a:ea typeface="Arial"/>
                <a:cs typeface="Arial"/>
                <a:sym typeface="Arial"/>
              </a:rPr>
              <a:t>í&gt; ‘in order for him to kill’ </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/wī</a:t>
            </a:r>
            <a:r>
              <a:rPr lang="en-US" sz="1800">
                <a:solidFill>
                  <a:srgbClr val="0033CC"/>
                </a:solidFill>
                <a:latin typeface="Arial"/>
                <a:ea typeface="Arial"/>
                <a:cs typeface="Arial"/>
                <a:sym typeface="Arial"/>
              </a:rPr>
              <a:t>r</a:t>
            </a:r>
            <a:r>
              <a:rPr lang="en-US" sz="1800">
                <a:latin typeface="Arial"/>
                <a:ea typeface="Arial"/>
                <a:cs typeface="Arial"/>
                <a:sym typeface="Arial"/>
              </a:rPr>
              <a:t>-í/  verb-3S       /wī</a:t>
            </a:r>
            <a:r>
              <a:rPr lang="en-US" sz="1800">
                <a:solidFill>
                  <a:srgbClr val="0033CC"/>
                </a:solidFill>
                <a:latin typeface="Arial"/>
                <a:ea typeface="Arial"/>
                <a:cs typeface="Arial"/>
                <a:sym typeface="Arial"/>
              </a:rPr>
              <a:t>r-da</a:t>
            </a:r>
            <a:r>
              <a:rPr lang="en-US" sz="1800">
                <a:latin typeface="Arial"/>
                <a:ea typeface="Arial"/>
                <a:cs typeface="Arial"/>
                <a:sym typeface="Arial"/>
              </a:rPr>
              <a:t>-í/ verb-SBJV-3SG</a:t>
            </a:r>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[wī</a:t>
            </a:r>
            <a:r>
              <a:rPr lang="en-US" sz="1800">
                <a:solidFill>
                  <a:srgbClr val="0033CC"/>
                </a:solidFill>
                <a:latin typeface="Arial"/>
                <a:ea typeface="Arial"/>
                <a:cs typeface="Arial"/>
                <a:sym typeface="Arial"/>
              </a:rPr>
              <a:t>r</a:t>
            </a:r>
            <a:r>
              <a:rPr lang="en-US" sz="1800">
                <a:latin typeface="Arial"/>
                <a:ea typeface="Arial"/>
                <a:cs typeface="Arial"/>
                <a:sym typeface="Arial"/>
              </a:rPr>
              <a:t>í]	           [wí</a:t>
            </a:r>
            <a:r>
              <a:rPr lang="en-US" sz="1800">
                <a:solidFill>
                  <a:srgbClr val="0033CC"/>
                </a:solidFill>
                <a:latin typeface="Arial"/>
                <a:ea typeface="Arial"/>
                <a:cs typeface="Arial"/>
                <a:sym typeface="Arial"/>
              </a:rPr>
              <a:t>r</a:t>
            </a:r>
            <a:r>
              <a:rPr lang="en-US" sz="1800">
                <a:latin typeface="Arial"/>
                <a:ea typeface="Arial"/>
                <a:cs typeface="Arial"/>
                <a:sym typeface="Arial"/>
              </a:rPr>
              <a:t>í]</a:t>
            </a:r>
            <a:endParaRPr sz="1800">
              <a:latin typeface="Arial"/>
              <a:ea typeface="Arial"/>
              <a:cs typeface="Arial"/>
              <a:sym typeface="Arial"/>
            </a:endParaRPr>
          </a:p>
          <a:p>
            <a:pPr indent="-609600" lvl="1" marL="1009650" rtl="0" algn="l">
              <a:spcBef>
                <a:spcPts val="360"/>
              </a:spcBef>
              <a:spcAft>
                <a:spcPts val="0"/>
              </a:spcAft>
              <a:buSzPts val="1440"/>
              <a:buFont typeface="Noto Sans Symbols"/>
              <a:buChar char="⮚"/>
            </a:pPr>
            <a:r>
              <a:rPr lang="en-US" sz="1800" u="sng">
                <a:latin typeface="Arial"/>
                <a:ea typeface="Arial"/>
                <a:cs typeface="Arial"/>
                <a:sym typeface="Arial"/>
              </a:rPr>
              <a:t>similar consonants</a:t>
            </a:r>
            <a:endParaRPr/>
          </a:p>
          <a:p>
            <a:pPr indent="-609600" lvl="0" marL="609600" rtl="0" algn="l">
              <a:spcBef>
                <a:spcPts val="360"/>
              </a:spcBef>
              <a:spcAft>
                <a:spcPts val="0"/>
              </a:spcAft>
              <a:buSzPts val="1350"/>
              <a:buFont typeface="Noto Sans Symbols"/>
              <a:buNone/>
            </a:pPr>
            <a:r>
              <a:rPr lang="en-US" sz="1800">
                <a:latin typeface="Arial"/>
                <a:ea typeface="Arial"/>
                <a:cs typeface="Arial"/>
                <a:sym typeface="Arial"/>
              </a:rPr>
              <a:t>	    (Belanda Bor)  &lt;</a:t>
            </a:r>
            <a:r>
              <a:rPr lang="en-US" sz="1800">
                <a:solidFill>
                  <a:srgbClr val="0033CC"/>
                </a:solidFill>
                <a:latin typeface="Arial"/>
                <a:ea typeface="Arial"/>
                <a:cs typeface="Arial"/>
                <a:sym typeface="Arial"/>
              </a:rPr>
              <a:t>gb</a:t>
            </a:r>
            <a:r>
              <a:rPr lang="en-US" sz="1800">
                <a:latin typeface="Arial"/>
                <a:ea typeface="Arial"/>
                <a:cs typeface="Arial"/>
                <a:sym typeface="Arial"/>
              </a:rPr>
              <a:t>ɛl&gt; vs &lt;</a:t>
            </a:r>
            <a:r>
              <a:rPr lang="en-US" sz="1800">
                <a:solidFill>
                  <a:srgbClr val="0033CC"/>
                </a:solidFill>
                <a:latin typeface="Arial"/>
                <a:ea typeface="Arial"/>
                <a:cs typeface="Arial"/>
                <a:sym typeface="Arial"/>
              </a:rPr>
              <a:t>ngb</a:t>
            </a:r>
            <a:r>
              <a:rPr lang="en-US" sz="1800">
                <a:latin typeface="Arial"/>
                <a:ea typeface="Arial"/>
                <a:cs typeface="Arial"/>
                <a:sym typeface="Arial"/>
              </a:rPr>
              <a:t>ɛl&gt; ‘only’</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149" name="Google Shape;149;p6"/>
          <p:cNvPicPr preferRelativeResize="0"/>
          <p:nvPr/>
        </p:nvPicPr>
        <p:blipFill rotWithShape="1">
          <a:blip r:embed="rId3">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1"/>
                                        <p:tgtEl>
                                          <p:spTgt spid="1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7"/>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Why Books for Language Writers?</a:t>
            </a:r>
            <a:endParaRPr/>
          </a:p>
          <a:p>
            <a:pPr indent="-609600" lvl="0" marL="609600" rtl="0" algn="l">
              <a:spcBef>
                <a:spcPts val="400"/>
              </a:spcBef>
              <a:spcAft>
                <a:spcPts val="0"/>
              </a:spcAft>
              <a:buSzPts val="1500"/>
              <a:buFont typeface="Noto Sans Symbols"/>
              <a:buNone/>
            </a:pPr>
            <a:r>
              <a:t/>
            </a:r>
            <a:endParaRPr b="1" sz="2000">
              <a:latin typeface="Arial"/>
              <a:ea typeface="Arial"/>
              <a:cs typeface="Arial"/>
              <a:sym typeface="Arial"/>
            </a:endParaRPr>
          </a:p>
          <a:p>
            <a:pPr indent="-609600" lvl="0" marL="609600" rtl="0" algn="l">
              <a:spcBef>
                <a:spcPts val="360"/>
              </a:spcBef>
              <a:spcAft>
                <a:spcPts val="0"/>
              </a:spcAft>
              <a:buSzPts val="1350"/>
              <a:buChar char="■"/>
            </a:pPr>
            <a:r>
              <a:rPr lang="en-US" sz="1800">
                <a:latin typeface="Arial"/>
                <a:ea typeface="Arial"/>
                <a:cs typeface="Arial"/>
                <a:sym typeface="Arial"/>
              </a:rPr>
              <a:t>To be true owners of the language, speakers must </a:t>
            </a:r>
            <a:endParaRPr/>
          </a:p>
          <a:p>
            <a:pPr indent="-609600" lvl="1" marL="1009650" rtl="0" algn="l">
              <a:spcBef>
                <a:spcPts val="360"/>
              </a:spcBef>
              <a:spcAft>
                <a:spcPts val="0"/>
              </a:spcAft>
              <a:buSzPts val="1440"/>
              <a:buFont typeface="Noto Sans Symbols"/>
              <a:buChar char="⮚"/>
            </a:pPr>
            <a:r>
              <a:rPr lang="en-US" sz="1800">
                <a:latin typeface="Arial"/>
                <a:ea typeface="Arial"/>
                <a:cs typeface="Arial"/>
                <a:sym typeface="Arial"/>
              </a:rPr>
              <a:t>decide their writing system (Stirtz 2015)</a:t>
            </a:r>
            <a:endParaRPr sz="1800">
              <a:latin typeface="Arial"/>
              <a:ea typeface="Arial"/>
              <a:cs typeface="Arial"/>
              <a:sym typeface="Arial"/>
            </a:endParaRPr>
          </a:p>
          <a:p>
            <a:pPr indent="-609600" lvl="1" marL="1009650" rtl="0" algn="l">
              <a:spcBef>
                <a:spcPts val="360"/>
              </a:spcBef>
              <a:spcAft>
                <a:spcPts val="0"/>
              </a:spcAft>
              <a:buSzPts val="1440"/>
              <a:buFont typeface="Noto Sans Symbols"/>
              <a:buChar char="⮚"/>
            </a:pPr>
            <a:r>
              <a:rPr lang="en-US" sz="1800">
                <a:latin typeface="Arial"/>
                <a:ea typeface="Arial"/>
                <a:cs typeface="Arial"/>
                <a:sym typeface="Arial"/>
              </a:rPr>
              <a:t>consistently use their writing system (Stirtz 2018)</a:t>
            </a:r>
            <a:endParaRPr sz="1800">
              <a:latin typeface="Arial"/>
              <a:ea typeface="Arial"/>
              <a:cs typeface="Arial"/>
              <a:sym typeface="Arial"/>
            </a:endParaRPr>
          </a:p>
          <a:p>
            <a:pPr indent="-518160" lvl="1" marL="1009650" rtl="0" algn="l">
              <a:spcBef>
                <a:spcPts val="360"/>
              </a:spcBef>
              <a:spcAft>
                <a:spcPts val="0"/>
              </a:spcAft>
              <a:buSzPts val="1440"/>
              <a:buFont typeface="Noto Sans Symbols"/>
              <a:buNone/>
            </a:pPr>
            <a:r>
              <a:t/>
            </a:r>
            <a:endParaRPr sz="1800">
              <a:latin typeface="Arial"/>
              <a:ea typeface="Arial"/>
              <a:cs typeface="Arial"/>
              <a:sym typeface="Arial"/>
            </a:endParaRPr>
          </a:p>
          <a:p>
            <a:pPr indent="-518160" lvl="1" marL="1009650" rtl="0" algn="l">
              <a:spcBef>
                <a:spcPts val="360"/>
              </a:spcBef>
              <a:spcAft>
                <a:spcPts val="0"/>
              </a:spcAft>
              <a:buSzPts val="1440"/>
              <a:buFont typeface="Noto Sans Symbols"/>
              <a:buNone/>
            </a:pPr>
            <a:r>
              <a:t/>
            </a:r>
            <a:endParaRPr sz="1800">
              <a:latin typeface="Arial"/>
              <a:ea typeface="Arial"/>
              <a:cs typeface="Arial"/>
              <a:sym typeface="Arial"/>
            </a:endParaRPr>
          </a:p>
          <a:p>
            <a:pPr indent="-518160" lvl="1" marL="1009650" rtl="0" algn="l">
              <a:spcBef>
                <a:spcPts val="360"/>
              </a:spcBef>
              <a:spcAft>
                <a:spcPts val="0"/>
              </a:spcAft>
              <a:buSzPts val="144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descr="IMG_0155.JPG" id="156" name="Google Shape;156;p7"/>
          <p:cNvPicPr preferRelativeResize="0"/>
          <p:nvPr/>
        </p:nvPicPr>
        <p:blipFill rotWithShape="1">
          <a:blip r:embed="rId3">
            <a:alphaModFix/>
          </a:blip>
          <a:srcRect b="0" l="0" r="0" t="0"/>
          <a:stretch/>
        </p:blipFill>
        <p:spPr>
          <a:xfrm>
            <a:off x="3348038" y="2744788"/>
            <a:ext cx="4824412" cy="3617912"/>
          </a:xfrm>
          <a:prstGeom prst="rect">
            <a:avLst/>
          </a:prstGeom>
          <a:noFill/>
          <a:ln cap="flat" cmpd="sng" w="9525">
            <a:solidFill>
              <a:schemeClr val="dk1"/>
            </a:solidFill>
            <a:prstDash val="solid"/>
            <a:miter lim="800000"/>
            <a:headEnd len="sm" w="sm" type="none"/>
            <a:tailEnd len="sm" w="sm" type="none"/>
          </a:ln>
        </p:spPr>
      </p:pic>
      <p:pic>
        <p:nvPicPr>
          <p:cNvPr id="157" name="Google Shape;157;p7"/>
          <p:cNvPicPr preferRelativeResize="0"/>
          <p:nvPr/>
        </p:nvPicPr>
        <p:blipFill rotWithShape="1">
          <a:blip r:embed="rId4">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7"/>
                                        </p:tgtEl>
                                        <p:attrNameLst>
                                          <p:attrName>style.visibility</p:attrName>
                                        </p:attrNameLst>
                                      </p:cBhvr>
                                      <p:to>
                                        <p:strVal val="visible"/>
                                      </p:to>
                                    </p:set>
                                    <p:animEffect filter="fade" transition="in">
                                      <p:cBhvr>
                                        <p:cTn dur="1"/>
                                        <p:tgtEl>
                                          <p:spTgt spid="1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8"/>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Why Books for Language Writers?</a:t>
            </a:r>
            <a:endParaRPr/>
          </a:p>
          <a:p>
            <a:pPr indent="-609600" lvl="0" marL="609600" rtl="0" algn="l">
              <a:spcBef>
                <a:spcPts val="400"/>
              </a:spcBef>
              <a:spcAft>
                <a:spcPts val="0"/>
              </a:spcAft>
              <a:buSzPts val="1500"/>
              <a:buFont typeface="Noto Sans Symbols"/>
              <a:buNone/>
            </a:pPr>
            <a:r>
              <a:t/>
            </a:r>
            <a:endParaRPr b="1" sz="2000">
              <a:latin typeface="Arial"/>
              <a:ea typeface="Arial"/>
              <a:cs typeface="Arial"/>
              <a:sym typeface="Arial"/>
            </a:endParaRPr>
          </a:p>
          <a:p>
            <a:pPr indent="-609600" lvl="0" marL="609600" rtl="0" algn="l">
              <a:spcBef>
                <a:spcPts val="360"/>
              </a:spcBef>
              <a:spcAft>
                <a:spcPts val="0"/>
              </a:spcAft>
              <a:buSzPts val="1350"/>
              <a:buChar char="■"/>
            </a:pPr>
            <a:r>
              <a:rPr lang="en-US" sz="1800">
                <a:latin typeface="Arial"/>
                <a:ea typeface="Arial"/>
                <a:cs typeface="Arial"/>
                <a:sym typeface="Arial"/>
              </a:rPr>
              <a:t>Language developers need reference tools to remind them of the writing decisions they made and why</a:t>
            </a:r>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609600" lvl="1" marL="1009650" rtl="0" algn="l">
              <a:spcBef>
                <a:spcPts val="360"/>
              </a:spcBef>
              <a:spcAft>
                <a:spcPts val="0"/>
              </a:spcAft>
              <a:buSzPts val="1440"/>
              <a:buFont typeface="Noto Sans Symbols"/>
              <a:buChar char="⮚"/>
            </a:pPr>
            <a:r>
              <a:rPr lang="en-US" sz="1800">
                <a:latin typeface="Arial"/>
                <a:ea typeface="Arial"/>
                <a:cs typeface="Arial"/>
                <a:sym typeface="Arial"/>
              </a:rPr>
              <a:t>Beginning Dictionaries</a:t>
            </a:r>
            <a:endParaRPr/>
          </a:p>
          <a:p>
            <a:pPr indent="-609600" lvl="1" marL="1009650" rtl="0" algn="l">
              <a:spcBef>
                <a:spcPts val="360"/>
              </a:spcBef>
              <a:spcAft>
                <a:spcPts val="0"/>
              </a:spcAft>
              <a:buSzPts val="1440"/>
              <a:buFont typeface="Noto Sans Symbols"/>
              <a:buChar char="⮚"/>
            </a:pPr>
            <a:r>
              <a:rPr lang="en-US" sz="1800">
                <a:latin typeface="Arial"/>
                <a:ea typeface="Arial"/>
                <a:cs typeface="Arial"/>
                <a:sym typeface="Arial"/>
              </a:rPr>
              <a:t>Consonant and Vowel (and Tone) Books</a:t>
            </a:r>
            <a:endParaRPr/>
          </a:p>
          <a:p>
            <a:pPr indent="-609600" lvl="1" marL="1009650" rtl="0" algn="l">
              <a:spcBef>
                <a:spcPts val="360"/>
              </a:spcBef>
              <a:spcAft>
                <a:spcPts val="0"/>
              </a:spcAft>
              <a:buSzPts val="1440"/>
              <a:buFont typeface="Noto Sans Symbols"/>
              <a:buChar char="⮚"/>
            </a:pPr>
            <a:r>
              <a:rPr lang="en-US" sz="1800">
                <a:latin typeface="Arial"/>
                <a:ea typeface="Arial"/>
                <a:cs typeface="Arial"/>
                <a:sym typeface="Arial"/>
              </a:rPr>
              <a:t>Grammar Books</a:t>
            </a:r>
            <a:endParaRPr/>
          </a:p>
          <a:p>
            <a:pPr indent="0" lvl="1" marL="400050" rtl="0" algn="l">
              <a:spcBef>
                <a:spcPts val="360"/>
              </a:spcBef>
              <a:spcAft>
                <a:spcPts val="0"/>
              </a:spcAft>
              <a:buSzPts val="1440"/>
              <a:buNone/>
            </a:pPr>
            <a:r>
              <a:t/>
            </a:r>
            <a:endParaRPr sz="1800">
              <a:latin typeface="Arial"/>
              <a:ea typeface="Arial"/>
              <a:cs typeface="Arial"/>
              <a:sym typeface="Arial"/>
            </a:endParaRPr>
          </a:p>
          <a:p>
            <a:pPr indent="0" lvl="1" marL="400050" rtl="0" algn="l">
              <a:spcBef>
                <a:spcPts val="360"/>
              </a:spcBef>
              <a:spcAft>
                <a:spcPts val="0"/>
              </a:spcAft>
              <a:buSzPts val="1440"/>
              <a:buNone/>
            </a:pPr>
            <a:r>
              <a:t/>
            </a:r>
            <a:endParaRPr sz="1800">
              <a:latin typeface="Arial"/>
              <a:ea typeface="Arial"/>
              <a:cs typeface="Arial"/>
              <a:sym typeface="Arial"/>
            </a:endParaRPr>
          </a:p>
          <a:p>
            <a:pPr indent="0" lvl="1" marL="400050" rtl="0" algn="l">
              <a:spcBef>
                <a:spcPts val="360"/>
              </a:spcBef>
              <a:spcAft>
                <a:spcPts val="0"/>
              </a:spcAft>
              <a:buSzPts val="1440"/>
              <a:buNone/>
            </a:pPr>
            <a:r>
              <a:t/>
            </a:r>
            <a:endParaRPr sz="1800">
              <a:latin typeface="Arial"/>
              <a:ea typeface="Arial"/>
              <a:cs typeface="Arial"/>
              <a:sym typeface="Arial"/>
            </a:endParaRPr>
          </a:p>
          <a:p>
            <a:pPr indent="0" lvl="1" marL="400050" rtl="0" algn="l">
              <a:spcBef>
                <a:spcPts val="360"/>
              </a:spcBef>
              <a:spcAft>
                <a:spcPts val="0"/>
              </a:spcAft>
              <a:buSzPts val="1440"/>
              <a:buNone/>
            </a:pPr>
            <a:r>
              <a:t/>
            </a:r>
            <a:endParaRPr sz="1800">
              <a:latin typeface="Arial"/>
              <a:ea typeface="Arial"/>
              <a:cs typeface="Arial"/>
              <a:sym typeface="Arial"/>
            </a:endParaRPr>
          </a:p>
          <a:p>
            <a:pPr indent="0" lvl="1" marL="400050" rtl="0" algn="l">
              <a:spcBef>
                <a:spcPts val="360"/>
              </a:spcBef>
              <a:spcAft>
                <a:spcPts val="0"/>
              </a:spcAft>
              <a:buSzPts val="1440"/>
              <a:buNone/>
            </a:pPr>
            <a:r>
              <a:t/>
            </a:r>
            <a:endParaRPr sz="1800">
              <a:latin typeface="Arial"/>
              <a:ea typeface="Arial"/>
              <a:cs typeface="Arial"/>
              <a:sym typeface="Arial"/>
            </a:endParaRPr>
          </a:p>
          <a:p>
            <a:pPr indent="0" lvl="1" marL="400050" rtl="0" algn="l">
              <a:spcBef>
                <a:spcPts val="360"/>
              </a:spcBef>
              <a:spcAft>
                <a:spcPts val="0"/>
              </a:spcAft>
              <a:buSzPts val="1440"/>
              <a:buNone/>
            </a:pPr>
            <a:r>
              <a:t/>
            </a:r>
            <a:endParaRPr sz="1800">
              <a:latin typeface="Arial"/>
              <a:ea typeface="Arial"/>
              <a:cs typeface="Arial"/>
              <a:sym typeface="Arial"/>
            </a:endParaRPr>
          </a:p>
          <a:p>
            <a:pPr indent="0" lvl="1" marL="400050" rtl="0" algn="l">
              <a:spcBef>
                <a:spcPts val="360"/>
              </a:spcBef>
              <a:spcAft>
                <a:spcPts val="0"/>
              </a:spcAft>
              <a:buSzPts val="1440"/>
              <a:buNone/>
            </a:pPr>
            <a:r>
              <a:t/>
            </a:r>
            <a:endParaRPr sz="1800">
              <a:latin typeface="Arial"/>
              <a:ea typeface="Arial"/>
              <a:cs typeface="Arial"/>
              <a:sym typeface="Arial"/>
            </a:endParaRPr>
          </a:p>
          <a:p>
            <a:pPr indent="0" lvl="1" marL="400050" rtl="0" algn="l">
              <a:spcBef>
                <a:spcPts val="360"/>
              </a:spcBef>
              <a:spcAft>
                <a:spcPts val="0"/>
              </a:spcAft>
              <a:buSzPts val="1440"/>
              <a:buNone/>
            </a:pPr>
            <a:r>
              <a:t/>
            </a:r>
            <a:endParaRPr sz="1800">
              <a:latin typeface="Arial"/>
              <a:ea typeface="Arial"/>
              <a:cs typeface="Arial"/>
              <a:sym typeface="Arial"/>
            </a:endParaRPr>
          </a:p>
          <a:p>
            <a:pPr indent="0" lvl="1" marL="400050" rtl="0" algn="l">
              <a:spcBef>
                <a:spcPts val="360"/>
              </a:spcBef>
              <a:spcAft>
                <a:spcPts val="0"/>
              </a:spcAft>
              <a:buSzPts val="1440"/>
              <a:buNone/>
            </a:pPr>
            <a:r>
              <a:t/>
            </a:r>
            <a:endParaRPr sz="1800">
              <a:latin typeface="Arial"/>
              <a:ea typeface="Arial"/>
              <a:cs typeface="Arial"/>
              <a:sym typeface="Arial"/>
            </a:endParaRPr>
          </a:p>
          <a:p>
            <a:pPr indent="0" lvl="1" marL="400050" rtl="0" algn="l">
              <a:spcBef>
                <a:spcPts val="360"/>
              </a:spcBef>
              <a:spcAft>
                <a:spcPts val="0"/>
              </a:spcAft>
              <a:buSzPts val="1440"/>
              <a:buNone/>
            </a:pPr>
            <a:r>
              <a:rPr lang="en-US" sz="1800">
                <a:latin typeface="Arial"/>
                <a:ea typeface="Arial"/>
                <a:cs typeface="Arial"/>
                <a:sym typeface="Arial"/>
              </a:rPr>
              <a:t>    1500 words		50 pages			     150 pages</a:t>
            </a:r>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164" name="Google Shape;164;p8"/>
          <p:cNvPicPr preferRelativeResize="0"/>
          <p:nvPr/>
        </p:nvPicPr>
        <p:blipFill rotWithShape="1">
          <a:blip r:embed="rId3">
            <a:alphaModFix/>
          </a:blip>
          <a:srcRect b="0" l="0" r="0" t="0"/>
          <a:stretch/>
        </p:blipFill>
        <p:spPr>
          <a:xfrm>
            <a:off x="684213" y="3789363"/>
            <a:ext cx="2232025" cy="2306637"/>
          </a:xfrm>
          <a:prstGeom prst="rect">
            <a:avLst/>
          </a:prstGeom>
          <a:solidFill>
            <a:srgbClr val="FF9900"/>
          </a:solidFill>
          <a:ln cap="flat" cmpd="sng" w="9525">
            <a:solidFill>
              <a:srgbClr val="006600"/>
            </a:solidFill>
            <a:prstDash val="solid"/>
            <a:miter lim="800000"/>
            <a:headEnd len="sm" w="sm" type="none"/>
            <a:tailEnd len="sm" w="sm" type="none"/>
          </a:ln>
        </p:spPr>
      </p:pic>
      <p:pic>
        <p:nvPicPr>
          <p:cNvPr id="165" name="Google Shape;165;p8"/>
          <p:cNvPicPr preferRelativeResize="0"/>
          <p:nvPr/>
        </p:nvPicPr>
        <p:blipFill rotWithShape="1">
          <a:blip r:embed="rId4">
            <a:alphaModFix/>
          </a:blip>
          <a:srcRect b="0" l="0" r="0" t="0"/>
          <a:stretch/>
        </p:blipFill>
        <p:spPr>
          <a:xfrm>
            <a:off x="6477000" y="3609975"/>
            <a:ext cx="2478088" cy="2486025"/>
          </a:xfrm>
          <a:prstGeom prst="rect">
            <a:avLst/>
          </a:prstGeom>
          <a:noFill/>
          <a:ln cap="flat" cmpd="sng" w="9525">
            <a:solidFill>
              <a:srgbClr val="800080"/>
            </a:solidFill>
            <a:prstDash val="solid"/>
            <a:miter lim="800000"/>
            <a:headEnd len="sm" w="sm" type="none"/>
            <a:tailEnd len="sm" w="sm" type="none"/>
          </a:ln>
        </p:spPr>
      </p:pic>
      <p:pic>
        <p:nvPicPr>
          <p:cNvPr id="166" name="Google Shape;166;p8"/>
          <p:cNvPicPr preferRelativeResize="0"/>
          <p:nvPr/>
        </p:nvPicPr>
        <p:blipFill rotWithShape="1">
          <a:blip r:embed="rId5">
            <a:alphaModFix/>
          </a:blip>
          <a:srcRect b="0" l="0" r="0" t="0"/>
          <a:stretch/>
        </p:blipFill>
        <p:spPr>
          <a:xfrm>
            <a:off x="3298825" y="3284538"/>
            <a:ext cx="2646363" cy="2811462"/>
          </a:xfrm>
          <a:prstGeom prst="rect">
            <a:avLst/>
          </a:prstGeom>
          <a:noFill/>
          <a:ln cap="flat" cmpd="sng" w="9525">
            <a:solidFill>
              <a:srgbClr val="FF0000"/>
            </a:solidFill>
            <a:prstDash val="solid"/>
            <a:miter lim="800000"/>
            <a:headEnd len="sm" w="sm" type="none"/>
            <a:tailEnd len="sm" w="sm" type="none"/>
          </a:ln>
        </p:spPr>
      </p:pic>
      <p:pic>
        <p:nvPicPr>
          <p:cNvPr id="167" name="Google Shape;167;p8"/>
          <p:cNvPicPr preferRelativeResize="0"/>
          <p:nvPr/>
        </p:nvPicPr>
        <p:blipFill rotWithShape="1">
          <a:blip r:embed="rId6">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1"/>
                                        <p:tgtEl>
                                          <p:spTgt spid="1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9"/>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Beginning Dictionaries</a:t>
            </a:r>
            <a:endParaRPr/>
          </a:p>
          <a:p>
            <a:pPr indent="-609600" lvl="0" marL="609600" rtl="0" algn="l">
              <a:spcBef>
                <a:spcPts val="360"/>
              </a:spcBef>
              <a:spcAft>
                <a:spcPts val="0"/>
              </a:spcAft>
              <a:buSzPts val="1350"/>
              <a:buChar char="■"/>
            </a:pPr>
            <a:r>
              <a:rPr lang="en-US" sz="1800">
                <a:latin typeface="Arial"/>
                <a:ea typeface="Arial"/>
                <a:cs typeface="Arial"/>
                <a:sym typeface="Arial"/>
              </a:rPr>
              <a:t>All headwords are in the orthography.</a:t>
            </a:r>
            <a:endParaRPr/>
          </a:p>
          <a:p>
            <a:pPr indent="-609600" lvl="0" marL="609600" rtl="0" algn="l">
              <a:spcBef>
                <a:spcPts val="360"/>
              </a:spcBef>
              <a:spcAft>
                <a:spcPts val="0"/>
              </a:spcAft>
              <a:buSzPts val="1350"/>
              <a:buChar char="■"/>
            </a:pPr>
            <a:r>
              <a:rPr lang="en-US" sz="1800">
                <a:latin typeface="Arial"/>
                <a:ea typeface="Arial"/>
                <a:cs typeface="Arial"/>
                <a:sym typeface="Arial"/>
              </a:rPr>
              <a:t>Writing choices have previously been agreed-upon in participatory workshops.</a:t>
            </a:r>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609600" lvl="0" marL="609600" rtl="0" algn="l">
              <a:spcBef>
                <a:spcPts val="360"/>
              </a:spcBef>
              <a:spcAft>
                <a:spcPts val="0"/>
              </a:spcAft>
              <a:buSzPts val="1350"/>
              <a:buFont typeface="Noto Sans Symbols"/>
              <a:buNone/>
            </a:pPr>
            <a:r>
              <a:rPr lang="en-US" sz="1800">
                <a:latin typeface="Arial"/>
                <a:ea typeface="Arial"/>
                <a:cs typeface="Arial"/>
                <a:sym typeface="Arial"/>
              </a:rPr>
              <a:t>				Gəəmg Dictionary</a:t>
            </a:r>
            <a:endParaRPr sz="24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p:txBody>
      </p:sp>
      <p:pic>
        <p:nvPicPr>
          <p:cNvPr id="174" name="Google Shape;174;p9"/>
          <p:cNvPicPr preferRelativeResize="0"/>
          <p:nvPr/>
        </p:nvPicPr>
        <p:blipFill rotWithShape="1">
          <a:blip r:embed="rId3">
            <a:alphaModFix/>
          </a:blip>
          <a:srcRect b="0" l="0" r="0" t="0"/>
          <a:stretch/>
        </p:blipFill>
        <p:spPr>
          <a:xfrm>
            <a:off x="1889125" y="2133600"/>
            <a:ext cx="5346700" cy="4162425"/>
          </a:xfrm>
          <a:prstGeom prst="rect">
            <a:avLst/>
          </a:prstGeom>
          <a:solidFill>
            <a:srgbClr val="006600"/>
          </a:solidFill>
          <a:ln cap="flat" cmpd="sng" w="9525">
            <a:solidFill>
              <a:srgbClr val="006600"/>
            </a:solidFill>
            <a:prstDash val="solid"/>
            <a:miter lim="800000"/>
            <a:headEnd len="sm" w="sm" type="none"/>
            <a:tailEnd len="sm" w="sm" type="none"/>
          </a:ln>
        </p:spPr>
      </p:pic>
      <p:pic>
        <p:nvPicPr>
          <p:cNvPr id="175" name="Google Shape;175;p9"/>
          <p:cNvPicPr preferRelativeResize="0"/>
          <p:nvPr/>
        </p:nvPicPr>
        <p:blipFill rotWithShape="1">
          <a:blip r:embed="rId4">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1"/>
                                        <p:tgtEl>
                                          <p:spTgt spid="1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0"/>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Beginning Dictionaries</a:t>
            </a:r>
            <a:endParaRPr/>
          </a:p>
          <a:p>
            <a:pPr indent="-609600" lvl="0" marL="609600" rtl="0" algn="l">
              <a:spcBef>
                <a:spcPts val="360"/>
              </a:spcBef>
              <a:spcAft>
                <a:spcPts val="0"/>
              </a:spcAft>
              <a:buSzPts val="1350"/>
              <a:buChar char="■"/>
            </a:pPr>
            <a:r>
              <a:rPr lang="en-US" sz="1800">
                <a:latin typeface="Arial"/>
                <a:ea typeface="Arial"/>
                <a:cs typeface="Arial"/>
                <a:sym typeface="Arial"/>
              </a:rPr>
              <a:t>The introduction explains how to read entries and what each word means </a:t>
            </a:r>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rPr lang="en-US" sz="1800">
                <a:latin typeface="Arial"/>
                <a:ea typeface="Arial"/>
                <a:cs typeface="Arial"/>
                <a:sym typeface="Arial"/>
              </a:rPr>
              <a:t>			Belanda Bor Dictionary</a:t>
            </a:r>
            <a:endParaRPr sz="2400">
              <a:latin typeface="Arial"/>
              <a:ea typeface="Arial"/>
              <a:cs typeface="Arial"/>
              <a:sym typeface="Arial"/>
            </a:endParaRPr>
          </a:p>
        </p:txBody>
      </p:sp>
      <p:pic>
        <p:nvPicPr>
          <p:cNvPr id="182" name="Google Shape;182;p10"/>
          <p:cNvPicPr preferRelativeResize="0"/>
          <p:nvPr/>
        </p:nvPicPr>
        <p:blipFill rotWithShape="1">
          <a:blip r:embed="rId3">
            <a:alphaModFix/>
          </a:blip>
          <a:srcRect b="0" l="0" r="0" t="0"/>
          <a:stretch/>
        </p:blipFill>
        <p:spPr>
          <a:xfrm>
            <a:off x="768350" y="1560513"/>
            <a:ext cx="7475538" cy="4748212"/>
          </a:xfrm>
          <a:prstGeom prst="rect">
            <a:avLst/>
          </a:prstGeom>
          <a:noFill/>
          <a:ln cap="flat" cmpd="sng" w="9525">
            <a:solidFill>
              <a:srgbClr val="006600"/>
            </a:solidFill>
            <a:prstDash val="solid"/>
            <a:miter lim="800000"/>
            <a:headEnd len="sm" w="sm" type="none"/>
            <a:tailEnd len="sm" w="sm" type="none"/>
          </a:ln>
        </p:spPr>
      </p:pic>
      <p:pic>
        <p:nvPicPr>
          <p:cNvPr id="183" name="Google Shape;183;p10"/>
          <p:cNvPicPr preferRelativeResize="0"/>
          <p:nvPr/>
        </p:nvPicPr>
        <p:blipFill rotWithShape="1">
          <a:blip r:embed="rId4">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1"/>
                                        <p:tgtEl>
                                          <p:spTgt spid="1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1"/>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Beginning Dictionaries</a:t>
            </a:r>
            <a:endParaRPr/>
          </a:p>
          <a:p>
            <a:pPr indent="-609600" lvl="0" marL="609600" rtl="0" algn="l">
              <a:spcBef>
                <a:spcPts val="360"/>
              </a:spcBef>
              <a:spcAft>
                <a:spcPts val="0"/>
              </a:spcAft>
              <a:buSzPts val="1350"/>
              <a:buChar char="■"/>
            </a:pPr>
            <a:r>
              <a:rPr lang="en-US" sz="1800">
                <a:latin typeface="Arial"/>
                <a:ea typeface="Arial"/>
                <a:cs typeface="Arial"/>
                <a:sym typeface="Arial"/>
              </a:rPr>
              <a:t>The introduction lists the alphabet, abbreviations and relevant grammar</a:t>
            </a:r>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rPr lang="en-US" sz="1800">
                <a:latin typeface="Arial"/>
                <a:ea typeface="Arial"/>
                <a:cs typeface="Arial"/>
                <a:sym typeface="Arial"/>
              </a:rPr>
              <a:t>				Laarim Dictionary</a:t>
            </a:r>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rPr lang="en-US" sz="1800">
                <a:latin typeface="Arial"/>
                <a:ea typeface="Arial"/>
                <a:cs typeface="Arial"/>
                <a:sym typeface="Arial"/>
              </a:rPr>
              <a:t>			Belanda Bor Dictionary </a:t>
            </a:r>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rPr lang="en-US" sz="1800">
                <a:latin typeface="Arial"/>
                <a:ea typeface="Arial"/>
                <a:cs typeface="Arial"/>
                <a:sym typeface="Arial"/>
              </a:rPr>
              <a:t>			Belanda Bor Dictionary</a:t>
            </a:r>
            <a:endParaRPr sz="2400">
              <a:latin typeface="Arial"/>
              <a:ea typeface="Arial"/>
              <a:cs typeface="Arial"/>
              <a:sym typeface="Arial"/>
            </a:endParaRPr>
          </a:p>
        </p:txBody>
      </p:sp>
      <p:pic>
        <p:nvPicPr>
          <p:cNvPr id="190" name="Google Shape;190;p11"/>
          <p:cNvPicPr preferRelativeResize="0"/>
          <p:nvPr/>
        </p:nvPicPr>
        <p:blipFill rotWithShape="1">
          <a:blip r:embed="rId3">
            <a:alphaModFix/>
          </a:blip>
          <a:srcRect b="45290" l="0" r="0" t="0"/>
          <a:stretch/>
        </p:blipFill>
        <p:spPr>
          <a:xfrm>
            <a:off x="1187450" y="4513263"/>
            <a:ext cx="6913563" cy="1812925"/>
          </a:xfrm>
          <a:prstGeom prst="rect">
            <a:avLst/>
          </a:prstGeom>
          <a:noFill/>
          <a:ln cap="flat" cmpd="sng" w="9525">
            <a:solidFill>
              <a:srgbClr val="006600"/>
            </a:solidFill>
            <a:prstDash val="solid"/>
            <a:miter lim="800000"/>
            <a:headEnd len="sm" w="sm" type="none"/>
            <a:tailEnd len="sm" w="sm" type="none"/>
          </a:ln>
        </p:spPr>
      </p:pic>
      <p:pic>
        <p:nvPicPr>
          <p:cNvPr id="191" name="Google Shape;191;p11"/>
          <p:cNvPicPr preferRelativeResize="0"/>
          <p:nvPr/>
        </p:nvPicPr>
        <p:blipFill rotWithShape="1">
          <a:blip r:embed="rId4">
            <a:alphaModFix/>
          </a:blip>
          <a:srcRect b="47862" l="0" r="0" t="0"/>
          <a:stretch/>
        </p:blipFill>
        <p:spPr>
          <a:xfrm>
            <a:off x="592138" y="1484313"/>
            <a:ext cx="3862387" cy="2505075"/>
          </a:xfrm>
          <a:prstGeom prst="rect">
            <a:avLst/>
          </a:prstGeom>
          <a:noFill/>
          <a:ln cap="flat" cmpd="sng" w="9525">
            <a:solidFill>
              <a:srgbClr val="006600"/>
            </a:solidFill>
            <a:prstDash val="solid"/>
            <a:miter lim="800000"/>
            <a:headEnd len="sm" w="sm" type="none"/>
            <a:tailEnd len="sm" w="sm" type="none"/>
          </a:ln>
        </p:spPr>
      </p:pic>
      <p:pic>
        <p:nvPicPr>
          <p:cNvPr id="192" name="Google Shape;192;p11"/>
          <p:cNvPicPr preferRelativeResize="0"/>
          <p:nvPr/>
        </p:nvPicPr>
        <p:blipFill rotWithShape="1">
          <a:blip r:embed="rId5">
            <a:alphaModFix/>
          </a:blip>
          <a:srcRect b="28941" l="0" r="0" t="0"/>
          <a:stretch/>
        </p:blipFill>
        <p:spPr>
          <a:xfrm>
            <a:off x="4591050" y="1500188"/>
            <a:ext cx="3848100" cy="2505075"/>
          </a:xfrm>
          <a:prstGeom prst="rect">
            <a:avLst/>
          </a:prstGeom>
          <a:noFill/>
          <a:ln cap="flat" cmpd="sng" w="9525">
            <a:solidFill>
              <a:srgbClr val="006600"/>
            </a:solidFill>
            <a:prstDash val="solid"/>
            <a:miter lim="800000"/>
            <a:headEnd len="sm" w="sm" type="none"/>
            <a:tailEnd len="sm" w="sm" type="none"/>
          </a:ln>
        </p:spPr>
      </p:pic>
      <p:pic>
        <p:nvPicPr>
          <p:cNvPr id="193" name="Google Shape;193;p11"/>
          <p:cNvPicPr preferRelativeResize="0"/>
          <p:nvPr/>
        </p:nvPicPr>
        <p:blipFill rotWithShape="1">
          <a:blip r:embed="rId6">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3"/>
                                        </p:tgtEl>
                                        <p:attrNameLst>
                                          <p:attrName>style.visibility</p:attrName>
                                        </p:attrNameLst>
                                      </p:cBhvr>
                                      <p:to>
                                        <p:strVal val="visible"/>
                                      </p:to>
                                    </p:set>
                                    <p:animEffect filter="fade" transition="in">
                                      <p:cBhvr>
                                        <p:cTn dur="1"/>
                                        <p:tgtEl>
                                          <p:spTgt spid="1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2"/>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Consonant and Vowel (and Tone) Books</a:t>
            </a:r>
            <a:endParaRPr/>
          </a:p>
          <a:p>
            <a:pPr indent="-609600" lvl="0" marL="609600" rtl="0" algn="l">
              <a:spcBef>
                <a:spcPts val="360"/>
              </a:spcBef>
              <a:spcAft>
                <a:spcPts val="0"/>
              </a:spcAft>
              <a:buSzPts val="1350"/>
              <a:buChar char="■"/>
            </a:pPr>
            <a:r>
              <a:rPr lang="en-US" sz="1800">
                <a:latin typeface="Arial"/>
                <a:ea typeface="Arial"/>
                <a:cs typeface="Arial"/>
                <a:sym typeface="Arial"/>
              </a:rPr>
              <a:t>All data examples are in the orthography.</a:t>
            </a:r>
            <a:endParaRPr/>
          </a:p>
          <a:p>
            <a:pPr indent="-609600" lvl="0" marL="609600" rtl="0" algn="l">
              <a:spcBef>
                <a:spcPts val="360"/>
              </a:spcBef>
              <a:spcAft>
                <a:spcPts val="0"/>
              </a:spcAft>
              <a:buSzPts val="1350"/>
              <a:buChar char="■"/>
            </a:pPr>
            <a:r>
              <a:rPr lang="en-US" sz="1800">
                <a:latin typeface="Arial"/>
                <a:ea typeface="Arial"/>
                <a:cs typeface="Arial"/>
                <a:sym typeface="Arial"/>
              </a:rPr>
              <a:t>Writing choices have previously been agreed-upon in participatory workshops.</a:t>
            </a:r>
            <a:endParaRPr/>
          </a:p>
          <a:p>
            <a:pPr indent="-609600" lvl="0" marL="609600" rtl="0" algn="l">
              <a:spcBef>
                <a:spcPts val="360"/>
              </a:spcBef>
              <a:spcAft>
                <a:spcPts val="0"/>
              </a:spcAft>
              <a:buSzPts val="1350"/>
              <a:buChar char="■"/>
            </a:pPr>
            <a:r>
              <a:rPr lang="en-US" sz="1800">
                <a:latin typeface="Arial"/>
                <a:ea typeface="Arial"/>
                <a:cs typeface="Arial"/>
                <a:sym typeface="Arial"/>
              </a:rPr>
              <a:t>Concepts are explained with simple English. </a:t>
            </a:r>
            <a:endParaRPr/>
          </a:p>
          <a:p>
            <a:pPr indent="-609600" lvl="0" marL="609600" rtl="0" algn="l">
              <a:spcBef>
                <a:spcPts val="360"/>
              </a:spcBef>
              <a:spcAft>
                <a:spcPts val="0"/>
              </a:spcAft>
              <a:buSzPts val="1350"/>
              <a:buChar char="■"/>
            </a:pPr>
            <a:r>
              <a:rPr lang="en-US" sz="1800">
                <a:latin typeface="Arial"/>
                <a:ea typeface="Arial"/>
                <a:cs typeface="Arial"/>
                <a:sym typeface="Arial"/>
              </a:rPr>
              <a:t>Simplified terminology is initially defined and then listed in a glossary.</a:t>
            </a:r>
            <a:endParaRPr/>
          </a:p>
          <a:p>
            <a:pPr indent="-609600" lvl="0" marL="609600" rtl="0" algn="l">
              <a:spcBef>
                <a:spcPts val="360"/>
              </a:spcBef>
              <a:spcAft>
                <a:spcPts val="0"/>
              </a:spcAft>
              <a:buSzPts val="1350"/>
              <a:buFont typeface="Noto Sans Symbols"/>
              <a:buNone/>
            </a:pPr>
            <a:r>
              <a:t/>
            </a:r>
            <a:endParaRPr sz="1800">
              <a:latin typeface="Arial"/>
              <a:ea typeface="Arial"/>
              <a:cs typeface="Arial"/>
              <a:sym typeface="Arial"/>
            </a:endParaRPr>
          </a:p>
          <a:p>
            <a:pPr indent="-609600" lvl="0" marL="609600" rtl="0" algn="l">
              <a:spcBef>
                <a:spcPts val="360"/>
              </a:spcBef>
              <a:spcAft>
                <a:spcPts val="0"/>
              </a:spcAft>
              <a:buSzPts val="1350"/>
              <a:buFont typeface="Noto Sans Symbols"/>
              <a:buNone/>
            </a:pPr>
            <a:r>
              <a:t/>
            </a:r>
            <a:endParaRPr sz="1800">
              <a:latin typeface="Arial"/>
              <a:ea typeface="Arial"/>
              <a:cs typeface="Arial"/>
              <a:sym typeface="Arial"/>
            </a:endParaRPr>
          </a:p>
          <a:p>
            <a:pPr indent="-609600" lvl="0" marL="609600" rtl="0" algn="l">
              <a:spcBef>
                <a:spcPts val="360"/>
              </a:spcBef>
              <a:spcAft>
                <a:spcPts val="0"/>
              </a:spcAft>
              <a:buSzPts val="1350"/>
              <a:buFont typeface="Noto Sans Symbols"/>
              <a:buNone/>
            </a:pPr>
            <a:r>
              <a:t/>
            </a:r>
            <a:endParaRPr sz="1800">
              <a:latin typeface="Arial"/>
              <a:ea typeface="Arial"/>
              <a:cs typeface="Arial"/>
              <a:sym typeface="Arial"/>
            </a:endParaRPr>
          </a:p>
          <a:p>
            <a:pPr indent="-609600" lvl="0" marL="609600" rtl="0" algn="l">
              <a:spcBef>
                <a:spcPts val="360"/>
              </a:spcBef>
              <a:spcAft>
                <a:spcPts val="0"/>
              </a:spcAft>
              <a:buSzPts val="1350"/>
              <a:buFont typeface="Noto Sans Symbols"/>
              <a:buNone/>
            </a:pPr>
            <a:r>
              <a:t/>
            </a:r>
            <a:endParaRPr sz="1800">
              <a:latin typeface="Arial"/>
              <a:ea typeface="Arial"/>
              <a:cs typeface="Arial"/>
              <a:sym typeface="Arial"/>
            </a:endParaRPr>
          </a:p>
          <a:p>
            <a:pPr indent="-609600" lvl="0" marL="609600" rtl="0" algn="l">
              <a:spcBef>
                <a:spcPts val="360"/>
              </a:spcBef>
              <a:spcAft>
                <a:spcPts val="0"/>
              </a:spcAft>
              <a:buSzPts val="1350"/>
              <a:buFont typeface="Noto Sans Symbols"/>
              <a:buNone/>
            </a:pPr>
            <a:r>
              <a:t/>
            </a:r>
            <a:endParaRPr sz="1800">
              <a:latin typeface="Arial"/>
              <a:ea typeface="Arial"/>
              <a:cs typeface="Arial"/>
              <a:sym typeface="Arial"/>
            </a:endParaRPr>
          </a:p>
          <a:p>
            <a:pPr indent="-609600" lvl="0" marL="609600" rtl="0" algn="l">
              <a:spcBef>
                <a:spcPts val="360"/>
              </a:spcBef>
              <a:spcAft>
                <a:spcPts val="0"/>
              </a:spcAft>
              <a:buSzPts val="1350"/>
              <a:buFont typeface="Noto Sans Symbols"/>
              <a:buNone/>
            </a:pPr>
            <a:r>
              <a:t/>
            </a:r>
            <a:endParaRPr sz="1800">
              <a:latin typeface="Arial"/>
              <a:ea typeface="Arial"/>
              <a:cs typeface="Arial"/>
              <a:sym typeface="Arial"/>
            </a:endParaRPr>
          </a:p>
          <a:p>
            <a:pPr indent="-609600" lvl="0" marL="609600" rtl="0" algn="l">
              <a:spcBef>
                <a:spcPts val="360"/>
              </a:spcBef>
              <a:spcAft>
                <a:spcPts val="0"/>
              </a:spcAft>
              <a:buSzPts val="1350"/>
              <a:buFont typeface="Noto Sans Symbols"/>
              <a:buNone/>
            </a:pPr>
            <a:r>
              <a:t/>
            </a:r>
            <a:endParaRPr sz="1800">
              <a:latin typeface="Arial"/>
              <a:ea typeface="Arial"/>
              <a:cs typeface="Arial"/>
              <a:sym typeface="Arial"/>
            </a:endParaRPr>
          </a:p>
          <a:p>
            <a:pPr indent="-609600" lvl="0" marL="609600" rtl="0" algn="l">
              <a:spcBef>
                <a:spcPts val="360"/>
              </a:spcBef>
              <a:spcAft>
                <a:spcPts val="0"/>
              </a:spcAft>
              <a:buSzPts val="1350"/>
              <a:buFont typeface="Noto Sans Symbols"/>
              <a:buNone/>
            </a:pPr>
            <a:r>
              <a:t/>
            </a:r>
            <a:endParaRPr sz="1800">
              <a:latin typeface="Arial"/>
              <a:ea typeface="Arial"/>
              <a:cs typeface="Arial"/>
              <a:sym typeface="Arial"/>
            </a:endParaRPr>
          </a:p>
          <a:p>
            <a:pPr indent="-609600" lvl="0" marL="609600" rtl="0" algn="l">
              <a:spcBef>
                <a:spcPts val="360"/>
              </a:spcBef>
              <a:spcAft>
                <a:spcPts val="0"/>
              </a:spcAft>
              <a:buSzPts val="1350"/>
              <a:buFont typeface="Noto Sans Symbols"/>
              <a:buNone/>
            </a:pPr>
            <a:r>
              <a:t/>
            </a:r>
            <a:endParaRPr sz="1800">
              <a:latin typeface="Arial"/>
              <a:ea typeface="Arial"/>
              <a:cs typeface="Arial"/>
              <a:sym typeface="Arial"/>
            </a:endParaRPr>
          </a:p>
          <a:p>
            <a:pPr indent="-609600" lvl="0" marL="609600" rtl="0" algn="l">
              <a:spcBef>
                <a:spcPts val="360"/>
              </a:spcBef>
              <a:spcAft>
                <a:spcPts val="0"/>
              </a:spcAft>
              <a:buSzPts val="1350"/>
              <a:buFont typeface="Noto Sans Symbols"/>
              <a:buNone/>
            </a:pPr>
            <a:r>
              <a:t/>
            </a:r>
            <a:endParaRPr sz="1800">
              <a:latin typeface="Arial"/>
              <a:ea typeface="Arial"/>
              <a:cs typeface="Arial"/>
              <a:sym typeface="Arial"/>
            </a:endParaRPr>
          </a:p>
          <a:p>
            <a:pPr indent="-609600" lvl="0" marL="609600" rtl="0" algn="l">
              <a:spcBef>
                <a:spcPts val="360"/>
              </a:spcBef>
              <a:spcAft>
                <a:spcPts val="0"/>
              </a:spcAft>
              <a:buSzPts val="1350"/>
              <a:buFont typeface="Noto Sans Symbols"/>
              <a:buNone/>
            </a:pPr>
            <a:r>
              <a:t/>
            </a:r>
            <a:endParaRPr sz="1800">
              <a:latin typeface="Arial"/>
              <a:ea typeface="Arial"/>
              <a:cs typeface="Arial"/>
              <a:sym typeface="Arial"/>
            </a:endParaRPr>
          </a:p>
          <a:p>
            <a:pPr indent="-609600" lvl="0" marL="609600" rtl="0" algn="l">
              <a:spcBef>
                <a:spcPts val="360"/>
              </a:spcBef>
              <a:spcAft>
                <a:spcPts val="0"/>
              </a:spcAft>
              <a:buSzPts val="1350"/>
              <a:buFont typeface="Noto Sans Symbols"/>
              <a:buNone/>
            </a:pPr>
            <a:r>
              <a:t/>
            </a:r>
            <a:endParaRPr sz="1800">
              <a:latin typeface="Arial"/>
              <a:ea typeface="Arial"/>
              <a:cs typeface="Arial"/>
              <a:sym typeface="Arial"/>
            </a:endParaRPr>
          </a:p>
          <a:p>
            <a:pPr indent="-609600" lvl="0" marL="609600" rtl="0" algn="l">
              <a:spcBef>
                <a:spcPts val="360"/>
              </a:spcBef>
              <a:spcAft>
                <a:spcPts val="0"/>
              </a:spcAft>
              <a:buSzPts val="1350"/>
              <a:buFont typeface="Noto Sans Symbols"/>
              <a:buNone/>
            </a:pPr>
            <a:r>
              <a:rPr lang="en-US" sz="1800">
                <a:latin typeface="Arial"/>
                <a:ea typeface="Arial"/>
                <a:cs typeface="Arial"/>
                <a:sym typeface="Arial"/>
              </a:rPr>
              <a:t>			ꞌBëlï Reading and Writing Book</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609600" lvl="0" marL="609600" rtl="0" algn="l">
              <a:spcBef>
                <a:spcPts val="480"/>
              </a:spcBef>
              <a:spcAft>
                <a:spcPts val="0"/>
              </a:spcAft>
              <a:buSzPts val="1800"/>
              <a:buFont typeface="Noto Sans Symbols"/>
              <a:buNone/>
            </a:pPr>
            <a:r>
              <a:t/>
            </a:r>
            <a:endParaRPr sz="24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200" name="Google Shape;200;p12"/>
          <p:cNvPicPr preferRelativeResize="0"/>
          <p:nvPr/>
        </p:nvPicPr>
        <p:blipFill rotWithShape="1">
          <a:blip r:embed="rId3">
            <a:alphaModFix/>
          </a:blip>
          <a:srcRect b="0" l="0" r="0" t="0"/>
          <a:stretch/>
        </p:blipFill>
        <p:spPr>
          <a:xfrm>
            <a:off x="835025" y="2781300"/>
            <a:ext cx="7769225" cy="3727450"/>
          </a:xfrm>
          <a:prstGeom prst="rect">
            <a:avLst/>
          </a:prstGeom>
          <a:noFill/>
          <a:ln cap="flat" cmpd="sng" w="9525">
            <a:solidFill>
              <a:srgbClr val="FF0000"/>
            </a:solidFill>
            <a:prstDash val="solid"/>
            <a:miter lim="800000"/>
            <a:headEnd len="sm" w="sm" type="none"/>
            <a:tailEnd len="sm" w="sm" type="none"/>
          </a:ln>
        </p:spPr>
      </p:pic>
      <p:pic>
        <p:nvPicPr>
          <p:cNvPr id="201" name="Google Shape;201;p12"/>
          <p:cNvPicPr preferRelativeResize="0"/>
          <p:nvPr/>
        </p:nvPicPr>
        <p:blipFill rotWithShape="1">
          <a:blip r:embed="rId4">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01"/>
                                        </p:tgtEl>
                                        <p:attrNameLst>
                                          <p:attrName>style.visibility</p:attrName>
                                        </p:attrNameLst>
                                      </p:cBhvr>
                                      <p:to>
                                        <p:strVal val="visible"/>
                                      </p:to>
                                    </p:set>
                                    <p:animEffect filter="fade" transition="in">
                                      <p:cBhvr>
                                        <p:cTn dur="1"/>
                                        <p:tgtEl>
                                          <p:spTgt spid="2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3"/>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l">
              <a:spcBef>
                <a:spcPts val="400"/>
              </a:spcBef>
              <a:spcAft>
                <a:spcPts val="0"/>
              </a:spcAft>
              <a:buSzPts val="1500"/>
              <a:buFont typeface="Noto Sans Symbols"/>
              <a:buNone/>
            </a:pPr>
            <a:r>
              <a:rPr b="1" lang="en-US" sz="2000">
                <a:latin typeface="Arial"/>
                <a:ea typeface="Arial"/>
                <a:cs typeface="Arial"/>
                <a:sym typeface="Arial"/>
              </a:rPr>
              <a:t>Consonant and Vowel (and Tone) Books</a:t>
            </a:r>
            <a:endParaRPr/>
          </a:p>
          <a:p>
            <a:pPr indent="-609600" lvl="0" marL="609600" rtl="0" algn="l">
              <a:spcBef>
                <a:spcPts val="360"/>
              </a:spcBef>
              <a:spcAft>
                <a:spcPts val="0"/>
              </a:spcAft>
              <a:buSzPts val="1350"/>
              <a:buChar char="■"/>
            </a:pPr>
            <a:r>
              <a:rPr lang="en-US" sz="1800">
                <a:latin typeface="Arial"/>
                <a:ea typeface="Arial"/>
                <a:cs typeface="Arial"/>
                <a:sym typeface="Arial"/>
              </a:rPr>
              <a:t>Words with potentially confusing sounds are compared and contrasted, such as </a:t>
            </a:r>
            <a:endParaRPr/>
          </a:p>
          <a:p>
            <a:pPr indent="-609600" lvl="1" marL="1009650" rtl="0" algn="l">
              <a:spcBef>
                <a:spcPts val="360"/>
              </a:spcBef>
              <a:spcAft>
                <a:spcPts val="0"/>
              </a:spcAft>
              <a:buSzPts val="1440"/>
              <a:buFont typeface="Noto Sans Symbols"/>
              <a:buChar char="⮚"/>
            </a:pPr>
            <a:r>
              <a:rPr lang="en-US" sz="1800">
                <a:latin typeface="Arial"/>
                <a:ea typeface="Arial"/>
                <a:cs typeface="Arial"/>
                <a:sym typeface="Arial"/>
              </a:rPr>
              <a:t>Similar consonants</a:t>
            </a:r>
            <a:endParaRPr/>
          </a:p>
          <a:p>
            <a:pPr indent="-609600" lvl="1" marL="1009650" rtl="0" algn="l">
              <a:spcBef>
                <a:spcPts val="360"/>
              </a:spcBef>
              <a:spcAft>
                <a:spcPts val="0"/>
              </a:spcAft>
              <a:buSzPts val="1440"/>
              <a:buFont typeface="Noto Sans Symbols"/>
              <a:buChar char="⮚"/>
            </a:pPr>
            <a:r>
              <a:rPr lang="en-US" sz="1800">
                <a:latin typeface="Arial"/>
                <a:ea typeface="Arial"/>
                <a:cs typeface="Arial"/>
                <a:sym typeface="Arial"/>
              </a:rPr>
              <a:t>Similar vowels</a:t>
            </a:r>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rPr lang="en-US" sz="1800">
                <a:latin typeface="Arial"/>
                <a:ea typeface="Arial"/>
                <a:cs typeface="Arial"/>
                <a:sym typeface="Arial"/>
              </a:rPr>
              <a:t>			Reel Consonant and Vowel Book</a:t>
            </a:r>
            <a:endParaRPr sz="1800">
              <a:latin typeface="Arial"/>
              <a:ea typeface="Arial"/>
              <a:cs typeface="Arial"/>
              <a:sym typeface="Arial"/>
            </a:endParaRPr>
          </a:p>
          <a:p>
            <a:pPr indent="0" lvl="0" marL="0" rtl="0" algn="l">
              <a:spcBef>
                <a:spcPts val="480"/>
              </a:spcBef>
              <a:spcAft>
                <a:spcPts val="0"/>
              </a:spcAft>
              <a:buSzPts val="1800"/>
              <a:buFont typeface="Noto Sans Symbols"/>
              <a:buNone/>
            </a:pPr>
            <a:r>
              <a:t/>
            </a:r>
            <a:endParaRPr sz="24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208" name="Google Shape;208;p13"/>
          <p:cNvPicPr preferRelativeResize="0"/>
          <p:nvPr/>
        </p:nvPicPr>
        <p:blipFill rotWithShape="1">
          <a:blip r:embed="rId3">
            <a:alphaModFix/>
          </a:blip>
          <a:srcRect b="0" l="0" r="0" t="0"/>
          <a:stretch/>
        </p:blipFill>
        <p:spPr>
          <a:xfrm>
            <a:off x="582613" y="2636838"/>
            <a:ext cx="8048625" cy="3362325"/>
          </a:xfrm>
          <a:prstGeom prst="rect">
            <a:avLst/>
          </a:prstGeom>
          <a:noFill/>
          <a:ln cap="flat" cmpd="sng" w="9525">
            <a:solidFill>
              <a:srgbClr val="FF0000"/>
            </a:solidFill>
            <a:prstDash val="solid"/>
            <a:miter lim="800000"/>
            <a:headEnd len="sm" w="sm" type="none"/>
            <a:tailEnd len="sm" w="sm" type="none"/>
          </a:ln>
        </p:spPr>
      </p:pic>
      <p:pic>
        <p:nvPicPr>
          <p:cNvPr id="209" name="Google Shape;209;p13"/>
          <p:cNvPicPr preferRelativeResize="0"/>
          <p:nvPr/>
        </p:nvPicPr>
        <p:blipFill rotWithShape="1">
          <a:blip r:embed="rId4">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1"/>
                                        <p:tgtEl>
                                          <p:spTgt spid="2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4"/>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Consonant and Vowel (and Tone) Books</a:t>
            </a:r>
            <a:endParaRPr/>
          </a:p>
          <a:p>
            <a:pPr indent="-609600" lvl="0" marL="609600" rtl="0" algn="l">
              <a:spcBef>
                <a:spcPts val="360"/>
              </a:spcBef>
              <a:spcAft>
                <a:spcPts val="0"/>
              </a:spcAft>
              <a:buSzPts val="1350"/>
              <a:buChar char="■"/>
            </a:pPr>
            <a:r>
              <a:rPr lang="en-US" sz="1800">
                <a:latin typeface="Arial"/>
                <a:ea typeface="Arial"/>
                <a:cs typeface="Arial"/>
                <a:sym typeface="Arial"/>
              </a:rPr>
              <a:t>Words with potentially confusing sounds are compared and contrasted:</a:t>
            </a:r>
            <a:endParaRPr sz="1800">
              <a:latin typeface="Arial"/>
              <a:ea typeface="Arial"/>
              <a:cs typeface="Arial"/>
              <a:sym typeface="Arial"/>
            </a:endParaRPr>
          </a:p>
          <a:p>
            <a:pPr indent="-609600" lvl="1" marL="1009650" rtl="0" algn="l">
              <a:spcBef>
                <a:spcPts val="360"/>
              </a:spcBef>
              <a:spcAft>
                <a:spcPts val="0"/>
              </a:spcAft>
              <a:buSzPts val="1440"/>
              <a:buFont typeface="Noto Sans Symbols"/>
              <a:buChar char="⮚"/>
            </a:pPr>
            <a:r>
              <a:rPr lang="en-US" sz="1800">
                <a:latin typeface="Arial"/>
                <a:ea typeface="Arial"/>
                <a:cs typeface="Arial"/>
                <a:sym typeface="Arial"/>
              </a:rPr>
              <a:t>Neutralized consonants</a:t>
            </a:r>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t/>
            </a:r>
            <a:endParaRPr sz="1800">
              <a:latin typeface="Arial"/>
              <a:ea typeface="Arial"/>
              <a:cs typeface="Arial"/>
              <a:sym typeface="Arial"/>
            </a:endParaRPr>
          </a:p>
          <a:p>
            <a:pPr indent="0" lvl="1" marL="400050" rtl="0" algn="l">
              <a:spcBef>
                <a:spcPts val="360"/>
              </a:spcBef>
              <a:spcAft>
                <a:spcPts val="0"/>
              </a:spcAft>
              <a:buSzPts val="1440"/>
              <a:buFont typeface="Noto Sans Symbols"/>
              <a:buNone/>
            </a:pPr>
            <a:r>
              <a:rPr lang="en-US" sz="1800">
                <a:latin typeface="Arial"/>
                <a:ea typeface="Arial"/>
                <a:cs typeface="Arial"/>
                <a:sym typeface="Arial"/>
              </a:rPr>
              <a:t>			Caning Consonant and Vowel Book</a:t>
            </a:r>
            <a:endParaRPr sz="1800">
              <a:latin typeface="Arial"/>
              <a:ea typeface="Arial"/>
              <a:cs typeface="Arial"/>
              <a:sym typeface="Arial"/>
            </a:endParaRPr>
          </a:p>
          <a:p>
            <a:pPr indent="0" lvl="0" marL="0" rtl="0" algn="l">
              <a:spcBef>
                <a:spcPts val="480"/>
              </a:spcBef>
              <a:spcAft>
                <a:spcPts val="0"/>
              </a:spcAft>
              <a:buSzPts val="1800"/>
              <a:buFont typeface="Noto Sans Symbols"/>
              <a:buNone/>
            </a:pPr>
            <a:r>
              <a:t/>
            </a:r>
            <a:endParaRPr sz="24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216" name="Google Shape;216;p14"/>
          <p:cNvPicPr preferRelativeResize="0"/>
          <p:nvPr/>
        </p:nvPicPr>
        <p:blipFill rotWithShape="1">
          <a:blip r:embed="rId3">
            <a:alphaModFix/>
          </a:blip>
          <a:srcRect b="0" l="0" r="0" t="10057"/>
          <a:stretch/>
        </p:blipFill>
        <p:spPr>
          <a:xfrm>
            <a:off x="1187450" y="1773238"/>
            <a:ext cx="6769100" cy="4514850"/>
          </a:xfrm>
          <a:prstGeom prst="rect">
            <a:avLst/>
          </a:prstGeom>
          <a:noFill/>
          <a:ln cap="flat" cmpd="sng" w="9525">
            <a:solidFill>
              <a:srgbClr val="FF0000"/>
            </a:solidFill>
            <a:prstDash val="solid"/>
            <a:miter lim="800000"/>
            <a:headEnd len="sm" w="sm" type="none"/>
            <a:tailEnd len="sm" w="sm" type="none"/>
          </a:ln>
        </p:spPr>
      </p:pic>
      <p:pic>
        <p:nvPicPr>
          <p:cNvPr id="217" name="Google Shape;217;p14"/>
          <p:cNvPicPr preferRelativeResize="0"/>
          <p:nvPr/>
        </p:nvPicPr>
        <p:blipFill rotWithShape="1">
          <a:blip r:embed="rId4">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1"/>
                                        <p:tgtEl>
                                          <p:spTgt spid="2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5"/>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Consonant and Vowel (and Tone) Books</a:t>
            </a:r>
            <a:endParaRPr/>
          </a:p>
          <a:p>
            <a:pPr indent="-609600" lvl="0" marL="609600" rtl="0" algn="l">
              <a:spcBef>
                <a:spcPts val="360"/>
              </a:spcBef>
              <a:spcAft>
                <a:spcPts val="0"/>
              </a:spcAft>
              <a:buSzPts val="1350"/>
              <a:buChar char="■"/>
            </a:pPr>
            <a:r>
              <a:rPr lang="en-US" sz="1800">
                <a:latin typeface="Arial"/>
                <a:ea typeface="Arial"/>
                <a:cs typeface="Arial"/>
                <a:sym typeface="Arial"/>
              </a:rPr>
              <a:t>Words with potentially confusing sounds are compared and contrasted, such as </a:t>
            </a:r>
            <a:endParaRPr/>
          </a:p>
          <a:p>
            <a:pPr indent="-609600" lvl="1" marL="1009650" rtl="0" algn="l">
              <a:spcBef>
                <a:spcPts val="360"/>
              </a:spcBef>
              <a:spcAft>
                <a:spcPts val="0"/>
              </a:spcAft>
              <a:buSzPts val="1440"/>
              <a:buFont typeface="Noto Sans Symbols"/>
              <a:buChar char="⮚"/>
            </a:pPr>
            <a:r>
              <a:rPr lang="en-US" sz="1800">
                <a:latin typeface="Arial"/>
                <a:ea typeface="Arial"/>
                <a:cs typeface="Arial"/>
                <a:sym typeface="Arial"/>
              </a:rPr>
              <a:t>Vowel sequences and glides</a:t>
            </a:r>
            <a:endParaRPr/>
          </a:p>
          <a:p>
            <a:pPr indent="-609600" lvl="1" marL="1009650" rtl="0" algn="l">
              <a:spcBef>
                <a:spcPts val="360"/>
              </a:spcBef>
              <a:spcAft>
                <a:spcPts val="0"/>
              </a:spcAft>
              <a:buSzPts val="1440"/>
              <a:buFont typeface="Noto Sans Symbols"/>
              <a:buChar char="⮚"/>
            </a:pPr>
            <a:r>
              <a:rPr lang="en-US" sz="1800">
                <a:latin typeface="Arial"/>
                <a:ea typeface="Arial"/>
                <a:cs typeface="Arial"/>
                <a:sym typeface="Arial"/>
              </a:rPr>
              <a:t>Tone representation</a:t>
            </a:r>
            <a:endParaRPr/>
          </a:p>
          <a:p>
            <a:pPr indent="-609600" lvl="1" marL="1009650" rtl="0" algn="l">
              <a:spcBef>
                <a:spcPts val="360"/>
              </a:spcBef>
              <a:spcAft>
                <a:spcPts val="0"/>
              </a:spcAft>
              <a:buSzPts val="1440"/>
              <a:buFont typeface="Noto Sans Symbols"/>
              <a:buNone/>
            </a:pPr>
            <a:r>
              <a:t/>
            </a:r>
            <a:endParaRPr sz="1800">
              <a:latin typeface="Arial"/>
              <a:ea typeface="Arial"/>
              <a:cs typeface="Arial"/>
              <a:sym typeface="Arial"/>
            </a:endParaRPr>
          </a:p>
          <a:p>
            <a:pPr indent="-609600" lvl="1" marL="1009650" rtl="0" algn="l">
              <a:spcBef>
                <a:spcPts val="360"/>
              </a:spcBef>
              <a:spcAft>
                <a:spcPts val="0"/>
              </a:spcAft>
              <a:buSzPts val="1440"/>
              <a:buFont typeface="Noto Sans Symbols"/>
              <a:buNone/>
            </a:pPr>
            <a:r>
              <a:t/>
            </a:r>
            <a:endParaRPr sz="1800">
              <a:latin typeface="Arial"/>
              <a:ea typeface="Arial"/>
              <a:cs typeface="Arial"/>
              <a:sym typeface="Arial"/>
            </a:endParaRPr>
          </a:p>
          <a:p>
            <a:pPr indent="-609600" lvl="1" marL="1009650" rtl="0" algn="l">
              <a:spcBef>
                <a:spcPts val="360"/>
              </a:spcBef>
              <a:spcAft>
                <a:spcPts val="0"/>
              </a:spcAft>
              <a:buSzPts val="1440"/>
              <a:buFont typeface="Noto Sans Symbols"/>
              <a:buNone/>
            </a:pPr>
            <a:r>
              <a:t/>
            </a:r>
            <a:endParaRPr sz="1800">
              <a:latin typeface="Arial"/>
              <a:ea typeface="Arial"/>
              <a:cs typeface="Arial"/>
              <a:sym typeface="Arial"/>
            </a:endParaRPr>
          </a:p>
          <a:p>
            <a:pPr indent="-609600" lvl="1" marL="1009650" rtl="0" algn="l">
              <a:spcBef>
                <a:spcPts val="360"/>
              </a:spcBef>
              <a:spcAft>
                <a:spcPts val="0"/>
              </a:spcAft>
              <a:buSzPts val="1440"/>
              <a:buFont typeface="Noto Sans Symbols"/>
              <a:buNone/>
            </a:pPr>
            <a:r>
              <a:t/>
            </a:r>
            <a:endParaRPr sz="1800">
              <a:latin typeface="Arial"/>
              <a:ea typeface="Arial"/>
              <a:cs typeface="Arial"/>
              <a:sym typeface="Arial"/>
            </a:endParaRPr>
          </a:p>
          <a:p>
            <a:pPr indent="-609600" lvl="1" marL="1009650" rtl="0" algn="l">
              <a:spcBef>
                <a:spcPts val="360"/>
              </a:spcBef>
              <a:spcAft>
                <a:spcPts val="0"/>
              </a:spcAft>
              <a:buSzPts val="1440"/>
              <a:buFont typeface="Noto Sans Symbols"/>
              <a:buNone/>
            </a:pPr>
            <a:r>
              <a:t/>
            </a:r>
            <a:endParaRPr sz="1800">
              <a:latin typeface="Arial"/>
              <a:ea typeface="Arial"/>
              <a:cs typeface="Arial"/>
              <a:sym typeface="Arial"/>
            </a:endParaRPr>
          </a:p>
          <a:p>
            <a:pPr indent="-609600" lvl="1" marL="1009650" rtl="0" algn="l">
              <a:spcBef>
                <a:spcPts val="360"/>
              </a:spcBef>
              <a:spcAft>
                <a:spcPts val="0"/>
              </a:spcAft>
              <a:buSzPts val="1440"/>
              <a:buFont typeface="Noto Sans Symbols"/>
              <a:buNone/>
            </a:pPr>
            <a:r>
              <a:t/>
            </a:r>
            <a:endParaRPr sz="1800">
              <a:latin typeface="Arial"/>
              <a:ea typeface="Arial"/>
              <a:cs typeface="Arial"/>
              <a:sym typeface="Arial"/>
            </a:endParaRPr>
          </a:p>
          <a:p>
            <a:pPr indent="-609600" lvl="1" marL="1009650" rtl="0" algn="l">
              <a:spcBef>
                <a:spcPts val="360"/>
              </a:spcBef>
              <a:spcAft>
                <a:spcPts val="0"/>
              </a:spcAft>
              <a:buSzPts val="1440"/>
              <a:buFont typeface="Noto Sans Symbols"/>
              <a:buNone/>
            </a:pPr>
            <a:r>
              <a:t/>
            </a:r>
            <a:endParaRPr sz="1800">
              <a:latin typeface="Arial"/>
              <a:ea typeface="Arial"/>
              <a:cs typeface="Arial"/>
              <a:sym typeface="Arial"/>
            </a:endParaRPr>
          </a:p>
          <a:p>
            <a:pPr indent="-609600" lvl="1" marL="1009650" rtl="0" algn="l">
              <a:spcBef>
                <a:spcPts val="360"/>
              </a:spcBef>
              <a:spcAft>
                <a:spcPts val="0"/>
              </a:spcAft>
              <a:buSzPts val="1440"/>
              <a:buFont typeface="Noto Sans Symbols"/>
              <a:buNone/>
            </a:pPr>
            <a:r>
              <a:t/>
            </a:r>
            <a:endParaRPr sz="1800">
              <a:latin typeface="Arial"/>
              <a:ea typeface="Arial"/>
              <a:cs typeface="Arial"/>
              <a:sym typeface="Arial"/>
            </a:endParaRPr>
          </a:p>
          <a:p>
            <a:pPr indent="-609600" lvl="1" marL="1009650" rtl="0" algn="l">
              <a:spcBef>
                <a:spcPts val="360"/>
              </a:spcBef>
              <a:spcAft>
                <a:spcPts val="0"/>
              </a:spcAft>
              <a:buSzPts val="1440"/>
              <a:buFont typeface="Noto Sans Symbols"/>
              <a:buNone/>
            </a:pPr>
            <a:r>
              <a:t/>
            </a:r>
            <a:endParaRPr sz="1800">
              <a:latin typeface="Arial"/>
              <a:ea typeface="Arial"/>
              <a:cs typeface="Arial"/>
              <a:sym typeface="Arial"/>
            </a:endParaRPr>
          </a:p>
          <a:p>
            <a:pPr indent="-609600" lvl="1" marL="1009650" rtl="0" algn="l">
              <a:spcBef>
                <a:spcPts val="360"/>
              </a:spcBef>
              <a:spcAft>
                <a:spcPts val="0"/>
              </a:spcAft>
              <a:buSzPts val="1440"/>
              <a:buFont typeface="Noto Sans Symbols"/>
              <a:buNone/>
            </a:pPr>
            <a:r>
              <a:t/>
            </a:r>
            <a:endParaRPr sz="1800">
              <a:latin typeface="Arial"/>
              <a:ea typeface="Arial"/>
              <a:cs typeface="Arial"/>
              <a:sym typeface="Arial"/>
            </a:endParaRPr>
          </a:p>
          <a:p>
            <a:pPr indent="-609600" lvl="1" marL="1009650" rtl="0" algn="l">
              <a:spcBef>
                <a:spcPts val="360"/>
              </a:spcBef>
              <a:spcAft>
                <a:spcPts val="0"/>
              </a:spcAft>
              <a:buSzPts val="1440"/>
              <a:buFont typeface="Noto Sans Symbols"/>
              <a:buNone/>
            </a:pPr>
            <a:r>
              <a:t/>
            </a:r>
            <a:endParaRPr sz="1800">
              <a:latin typeface="Arial"/>
              <a:ea typeface="Arial"/>
              <a:cs typeface="Arial"/>
              <a:sym typeface="Arial"/>
            </a:endParaRPr>
          </a:p>
          <a:p>
            <a:pPr indent="-609600" lvl="1" marL="1009650" rtl="0" algn="l">
              <a:spcBef>
                <a:spcPts val="360"/>
              </a:spcBef>
              <a:spcAft>
                <a:spcPts val="0"/>
              </a:spcAft>
              <a:buSzPts val="1440"/>
              <a:buFont typeface="Noto Sans Symbols"/>
              <a:buNone/>
            </a:pPr>
            <a:r>
              <a:t/>
            </a:r>
            <a:endParaRPr sz="1800">
              <a:latin typeface="Arial"/>
              <a:ea typeface="Arial"/>
              <a:cs typeface="Arial"/>
              <a:sym typeface="Arial"/>
            </a:endParaRPr>
          </a:p>
          <a:p>
            <a:pPr indent="-609600" lvl="1" marL="1009650" rtl="0" algn="l">
              <a:spcBef>
                <a:spcPts val="360"/>
              </a:spcBef>
              <a:spcAft>
                <a:spcPts val="0"/>
              </a:spcAft>
              <a:buSzPts val="1440"/>
              <a:buFont typeface="Noto Sans Symbols"/>
              <a:buNone/>
            </a:pPr>
            <a:r>
              <a:rPr lang="en-US" sz="1800">
                <a:latin typeface="Arial"/>
                <a:ea typeface="Arial"/>
                <a:cs typeface="Arial"/>
                <a:sym typeface="Arial"/>
              </a:rPr>
              <a:t>			ꞌBëlï Reading and Writing Book</a:t>
            </a:r>
            <a:endParaRPr sz="1800">
              <a:latin typeface="Arial"/>
              <a:ea typeface="Arial"/>
              <a:cs typeface="Arial"/>
              <a:sym typeface="Arial"/>
            </a:endParaRPr>
          </a:p>
          <a:p>
            <a:pPr indent="-609600" lvl="0" marL="609600" rtl="0" algn="l">
              <a:spcBef>
                <a:spcPts val="480"/>
              </a:spcBef>
              <a:spcAft>
                <a:spcPts val="0"/>
              </a:spcAft>
              <a:buSzPts val="1800"/>
              <a:buFont typeface="Noto Sans Symbols"/>
              <a:buNone/>
            </a:pPr>
            <a:r>
              <a:t/>
            </a:r>
            <a:endParaRPr sz="24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224" name="Google Shape;224;p15"/>
          <p:cNvPicPr preferRelativeResize="0"/>
          <p:nvPr/>
        </p:nvPicPr>
        <p:blipFill rotWithShape="1">
          <a:blip r:embed="rId3">
            <a:alphaModFix/>
          </a:blip>
          <a:srcRect b="0" l="0" r="0" t="0"/>
          <a:stretch/>
        </p:blipFill>
        <p:spPr>
          <a:xfrm>
            <a:off x="752475" y="2636838"/>
            <a:ext cx="7639050" cy="3505200"/>
          </a:xfrm>
          <a:prstGeom prst="rect">
            <a:avLst/>
          </a:prstGeom>
          <a:noFill/>
          <a:ln cap="flat" cmpd="sng" w="9525">
            <a:solidFill>
              <a:srgbClr val="FF0000"/>
            </a:solidFill>
            <a:prstDash val="solid"/>
            <a:miter lim="800000"/>
            <a:headEnd len="sm" w="sm" type="none"/>
            <a:tailEnd len="sm" w="sm" type="none"/>
          </a:ln>
        </p:spPr>
      </p:pic>
      <p:pic>
        <p:nvPicPr>
          <p:cNvPr id="225" name="Google Shape;225;p15"/>
          <p:cNvPicPr preferRelativeResize="0"/>
          <p:nvPr/>
        </p:nvPicPr>
        <p:blipFill rotWithShape="1">
          <a:blip r:embed="rId4">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1"/>
                                        <p:tgtEl>
                                          <p:spTgt spid="2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6"/>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Consonant and Vowel (and Tone) Books</a:t>
            </a:r>
            <a:endParaRPr/>
          </a:p>
          <a:p>
            <a:pPr indent="-609600" lvl="0" marL="609600" rtl="0" algn="l">
              <a:spcBef>
                <a:spcPts val="360"/>
              </a:spcBef>
              <a:spcAft>
                <a:spcPts val="0"/>
              </a:spcAft>
              <a:buSzPts val="1350"/>
              <a:buChar char="■"/>
            </a:pPr>
            <a:r>
              <a:rPr lang="en-US" sz="1800">
                <a:latin typeface="Arial"/>
                <a:ea typeface="Arial"/>
                <a:cs typeface="Arial"/>
                <a:sym typeface="Arial"/>
              </a:rPr>
              <a:t>Exercises give practice hearing and writing the sound-letter correspondence.</a:t>
            </a:r>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rPr lang="en-US" sz="1800">
                <a:latin typeface="Arial"/>
                <a:ea typeface="Arial"/>
                <a:cs typeface="Arial"/>
                <a:sym typeface="Arial"/>
              </a:rPr>
              <a:t>			Reel Consonant and Vowel Book</a:t>
            </a:r>
            <a:endParaRPr sz="1800">
              <a:latin typeface="Arial"/>
              <a:ea typeface="Arial"/>
              <a:cs typeface="Arial"/>
              <a:sym typeface="Arial"/>
            </a:endParaRPr>
          </a:p>
          <a:p>
            <a:pPr indent="0" lvl="0" marL="0" rtl="0" algn="l">
              <a:spcBef>
                <a:spcPts val="480"/>
              </a:spcBef>
              <a:spcAft>
                <a:spcPts val="0"/>
              </a:spcAft>
              <a:buSzPts val="1800"/>
              <a:buFont typeface="Noto Sans Symbols"/>
              <a:buNone/>
            </a:pPr>
            <a:r>
              <a:t/>
            </a:r>
            <a:endParaRPr sz="24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232" name="Google Shape;232;p16"/>
          <p:cNvPicPr preferRelativeResize="0"/>
          <p:nvPr/>
        </p:nvPicPr>
        <p:blipFill rotWithShape="1">
          <a:blip r:embed="rId3">
            <a:alphaModFix/>
          </a:blip>
          <a:srcRect b="0" l="0" r="0" t="0"/>
          <a:stretch/>
        </p:blipFill>
        <p:spPr>
          <a:xfrm>
            <a:off x="209550" y="1773238"/>
            <a:ext cx="8789988" cy="4437062"/>
          </a:xfrm>
          <a:prstGeom prst="rect">
            <a:avLst/>
          </a:prstGeom>
          <a:noFill/>
          <a:ln cap="flat" cmpd="sng" w="9525">
            <a:solidFill>
              <a:srgbClr val="FF0000"/>
            </a:solidFill>
            <a:prstDash val="solid"/>
            <a:miter lim="800000"/>
            <a:headEnd len="sm" w="sm" type="none"/>
            <a:tailEnd len="sm" w="sm" type="none"/>
          </a:ln>
        </p:spPr>
      </p:pic>
      <p:pic>
        <p:nvPicPr>
          <p:cNvPr id="233" name="Google Shape;233;p16"/>
          <p:cNvPicPr preferRelativeResize="0"/>
          <p:nvPr/>
        </p:nvPicPr>
        <p:blipFill rotWithShape="1">
          <a:blip r:embed="rId4">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33"/>
                                        </p:tgtEl>
                                        <p:attrNameLst>
                                          <p:attrName>style.visibility</p:attrName>
                                        </p:attrNameLst>
                                      </p:cBhvr>
                                      <p:to>
                                        <p:strVal val="visible"/>
                                      </p:to>
                                    </p:set>
                                    <p:animEffect filter="fade" transition="in">
                                      <p:cBhvr>
                                        <p:cTn dur="1"/>
                                        <p:tgtEl>
                                          <p:spTgt spid="2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7"/>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Consonant and Vowel (and Tone) Books</a:t>
            </a:r>
            <a:endParaRPr/>
          </a:p>
          <a:p>
            <a:pPr indent="-609600" lvl="0" marL="609600" rtl="0" algn="l">
              <a:spcBef>
                <a:spcPts val="360"/>
              </a:spcBef>
              <a:spcAft>
                <a:spcPts val="0"/>
              </a:spcAft>
              <a:buSzPts val="1350"/>
              <a:buChar char="■"/>
            </a:pPr>
            <a:r>
              <a:rPr lang="en-US" sz="1800">
                <a:latin typeface="Arial"/>
                <a:ea typeface="Arial"/>
                <a:cs typeface="Arial"/>
                <a:sym typeface="Arial"/>
              </a:rPr>
              <a:t>Ends with a list of writing rules with page numbers where they are explained.</a:t>
            </a:r>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rPr lang="en-US" sz="1800">
                <a:latin typeface="Arial"/>
                <a:ea typeface="Arial"/>
                <a:cs typeface="Arial"/>
                <a:sym typeface="Arial"/>
              </a:rPr>
              <a:t>		Mundari Reading and Writing Book</a:t>
            </a:r>
            <a:endParaRPr sz="1800">
              <a:latin typeface="Arial"/>
              <a:ea typeface="Arial"/>
              <a:cs typeface="Arial"/>
              <a:sym typeface="Arial"/>
            </a:endParaRPr>
          </a:p>
          <a:p>
            <a:pPr indent="0" lvl="0" marL="0" rtl="0" algn="l">
              <a:spcBef>
                <a:spcPts val="480"/>
              </a:spcBef>
              <a:spcAft>
                <a:spcPts val="0"/>
              </a:spcAft>
              <a:buSzPts val="1800"/>
              <a:buFont typeface="Noto Sans Symbols"/>
              <a:buNone/>
            </a:pPr>
            <a:r>
              <a:t/>
            </a:r>
            <a:endParaRPr sz="24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240" name="Google Shape;240;p17"/>
          <p:cNvPicPr preferRelativeResize="0"/>
          <p:nvPr/>
        </p:nvPicPr>
        <p:blipFill rotWithShape="1">
          <a:blip r:embed="rId3">
            <a:alphaModFix/>
          </a:blip>
          <a:srcRect b="0" l="0" r="0" t="0"/>
          <a:stretch/>
        </p:blipFill>
        <p:spPr>
          <a:xfrm>
            <a:off x="504825" y="4365625"/>
            <a:ext cx="7056438" cy="1720850"/>
          </a:xfrm>
          <a:prstGeom prst="rect">
            <a:avLst/>
          </a:prstGeom>
          <a:noFill/>
          <a:ln cap="flat" cmpd="sng" w="9525">
            <a:solidFill>
              <a:srgbClr val="FF0000"/>
            </a:solidFill>
            <a:prstDash val="solid"/>
            <a:miter lim="800000"/>
            <a:headEnd len="sm" w="sm" type="none"/>
            <a:tailEnd len="sm" w="sm" type="none"/>
          </a:ln>
        </p:spPr>
      </p:pic>
      <p:pic>
        <p:nvPicPr>
          <p:cNvPr id="241" name="Google Shape;241;p17"/>
          <p:cNvPicPr preferRelativeResize="0"/>
          <p:nvPr/>
        </p:nvPicPr>
        <p:blipFill rotWithShape="1">
          <a:blip r:embed="rId4">
            <a:alphaModFix/>
          </a:blip>
          <a:srcRect b="0" l="0" r="0" t="0"/>
          <a:stretch/>
        </p:blipFill>
        <p:spPr>
          <a:xfrm>
            <a:off x="539750" y="1547813"/>
            <a:ext cx="8135938" cy="2528887"/>
          </a:xfrm>
          <a:prstGeom prst="rect">
            <a:avLst/>
          </a:prstGeom>
          <a:noFill/>
          <a:ln cap="flat" cmpd="sng" w="9525">
            <a:solidFill>
              <a:srgbClr val="FF0000"/>
            </a:solidFill>
            <a:prstDash val="solid"/>
            <a:miter lim="800000"/>
            <a:headEnd len="sm" w="sm" type="none"/>
            <a:tailEnd len="sm" w="sm" type="none"/>
          </a:ln>
        </p:spPr>
      </p:pic>
      <p:pic>
        <p:nvPicPr>
          <p:cNvPr id="242" name="Google Shape;242;p17"/>
          <p:cNvPicPr preferRelativeResize="0"/>
          <p:nvPr/>
        </p:nvPicPr>
        <p:blipFill rotWithShape="1">
          <a:blip r:embed="rId5">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1"/>
                                        <p:tgtEl>
                                          <p:spTgt spid="2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18"/>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Grammar Books</a:t>
            </a:r>
            <a:endParaRPr/>
          </a:p>
          <a:p>
            <a:pPr indent="-609600" lvl="0" marL="609600" rtl="0" algn="l">
              <a:spcBef>
                <a:spcPts val="360"/>
              </a:spcBef>
              <a:spcAft>
                <a:spcPts val="0"/>
              </a:spcAft>
              <a:buSzPts val="1350"/>
              <a:buChar char="■"/>
            </a:pPr>
            <a:r>
              <a:rPr lang="en-US" sz="1800">
                <a:latin typeface="Arial"/>
                <a:ea typeface="Arial"/>
                <a:cs typeface="Arial"/>
                <a:sym typeface="Arial"/>
              </a:rPr>
              <a:t>All data examples are in the orthography.</a:t>
            </a:r>
            <a:endParaRPr/>
          </a:p>
          <a:p>
            <a:pPr indent="-609600" lvl="0" marL="609600" rtl="0" algn="l">
              <a:spcBef>
                <a:spcPts val="360"/>
              </a:spcBef>
              <a:spcAft>
                <a:spcPts val="0"/>
              </a:spcAft>
              <a:buSzPts val="1350"/>
              <a:buChar char="■"/>
            </a:pPr>
            <a:r>
              <a:rPr lang="en-US" sz="1800">
                <a:latin typeface="Arial"/>
                <a:ea typeface="Arial"/>
                <a:cs typeface="Arial"/>
                <a:sym typeface="Arial"/>
              </a:rPr>
              <a:t>Writing choices have previously been agreed-upon in participatory workshops.</a:t>
            </a:r>
            <a:endParaRPr/>
          </a:p>
          <a:p>
            <a:pPr indent="-609600" lvl="0" marL="609600" rtl="0" algn="l">
              <a:spcBef>
                <a:spcPts val="360"/>
              </a:spcBef>
              <a:spcAft>
                <a:spcPts val="0"/>
              </a:spcAft>
              <a:buSzPts val="1350"/>
              <a:buChar char="■"/>
            </a:pPr>
            <a:r>
              <a:rPr lang="en-US" sz="1800">
                <a:latin typeface="Arial"/>
                <a:ea typeface="Arial"/>
                <a:cs typeface="Arial"/>
                <a:sym typeface="Arial"/>
              </a:rPr>
              <a:t>Language structures are explained with simple English.</a:t>
            </a:r>
            <a:endParaRPr/>
          </a:p>
          <a:p>
            <a:pPr indent="-609600" lvl="0" marL="609600" rtl="0" algn="l">
              <a:spcBef>
                <a:spcPts val="360"/>
              </a:spcBef>
              <a:spcAft>
                <a:spcPts val="0"/>
              </a:spcAft>
              <a:buSzPts val="1350"/>
              <a:buChar char="■"/>
            </a:pPr>
            <a:r>
              <a:rPr lang="en-US" sz="1800">
                <a:latin typeface="Arial"/>
                <a:ea typeface="Arial"/>
                <a:cs typeface="Arial"/>
                <a:sym typeface="Arial"/>
              </a:rPr>
              <a:t>Lessons incrementally build upon previous lessons.</a:t>
            </a:r>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rPr lang="en-US" sz="1800">
                <a:latin typeface="Arial"/>
                <a:ea typeface="Arial"/>
                <a:cs typeface="Arial"/>
                <a:sym typeface="Arial"/>
              </a:rPr>
              <a:t>				ꞌBëlï Grammar Book</a:t>
            </a:r>
            <a:endParaRPr sz="18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249" name="Google Shape;249;p18"/>
          <p:cNvPicPr preferRelativeResize="0"/>
          <p:nvPr/>
        </p:nvPicPr>
        <p:blipFill rotWithShape="1">
          <a:blip r:embed="rId3">
            <a:alphaModFix/>
          </a:blip>
          <a:srcRect b="0" l="0" r="0" t="0"/>
          <a:stretch/>
        </p:blipFill>
        <p:spPr>
          <a:xfrm>
            <a:off x="827088" y="2735263"/>
            <a:ext cx="7775575" cy="3862387"/>
          </a:xfrm>
          <a:prstGeom prst="rect">
            <a:avLst/>
          </a:prstGeom>
          <a:noFill/>
          <a:ln cap="flat" cmpd="sng" w="9525">
            <a:solidFill>
              <a:srgbClr val="7030A0"/>
            </a:solidFill>
            <a:prstDash val="solid"/>
            <a:miter lim="800000"/>
            <a:headEnd len="sm" w="sm" type="none"/>
            <a:tailEnd len="sm" w="sm" type="none"/>
          </a:ln>
        </p:spPr>
      </p:pic>
      <p:pic>
        <p:nvPicPr>
          <p:cNvPr id="250" name="Google Shape;250;p18"/>
          <p:cNvPicPr preferRelativeResize="0"/>
          <p:nvPr/>
        </p:nvPicPr>
        <p:blipFill rotWithShape="1">
          <a:blip r:embed="rId4">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50"/>
                                        </p:tgtEl>
                                        <p:attrNameLst>
                                          <p:attrName>style.visibility</p:attrName>
                                        </p:attrNameLst>
                                      </p:cBhvr>
                                      <p:to>
                                        <p:strVal val="visible"/>
                                      </p:to>
                                    </p:set>
                                    <p:animEffect filter="fade" transition="in">
                                      <p:cBhvr>
                                        <p:cTn dur="1"/>
                                        <p:tgtEl>
                                          <p:spTgt spid="2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19"/>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Grammar Books</a:t>
            </a:r>
            <a:endParaRPr/>
          </a:p>
          <a:p>
            <a:pPr indent="-609600" lvl="0" marL="609600" rtl="0" algn="l">
              <a:spcBef>
                <a:spcPts val="360"/>
              </a:spcBef>
              <a:spcAft>
                <a:spcPts val="0"/>
              </a:spcAft>
              <a:buSzPts val="1350"/>
              <a:buChar char="■"/>
            </a:pPr>
            <a:r>
              <a:rPr lang="en-US" sz="1800">
                <a:latin typeface="Arial"/>
                <a:ea typeface="Arial"/>
                <a:cs typeface="Arial"/>
                <a:sym typeface="Arial"/>
              </a:rPr>
              <a:t>Simplified terminology is initially defined and then listed in a glossary.</a:t>
            </a:r>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rPr lang="en-US" sz="1800">
                <a:latin typeface="Arial"/>
                <a:ea typeface="Arial"/>
                <a:cs typeface="Arial"/>
                <a:sym typeface="Arial"/>
              </a:rPr>
              <a:t>			Gəəmg Grammar Book Lesson</a:t>
            </a:r>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rPr lang="en-US" sz="1800">
                <a:latin typeface="Arial"/>
                <a:ea typeface="Arial"/>
                <a:cs typeface="Arial"/>
                <a:sym typeface="Arial"/>
              </a:rPr>
              <a:t>			Gəəmg Grammar Book Glossary</a:t>
            </a:r>
            <a:endParaRPr sz="18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257" name="Google Shape;257;p19"/>
          <p:cNvPicPr preferRelativeResize="0"/>
          <p:nvPr/>
        </p:nvPicPr>
        <p:blipFill rotWithShape="1">
          <a:blip r:embed="rId3">
            <a:alphaModFix/>
          </a:blip>
          <a:srcRect b="46184" l="0" r="0" t="0"/>
          <a:stretch/>
        </p:blipFill>
        <p:spPr>
          <a:xfrm>
            <a:off x="722313" y="1528763"/>
            <a:ext cx="7416800" cy="1500187"/>
          </a:xfrm>
          <a:prstGeom prst="rect">
            <a:avLst/>
          </a:prstGeom>
          <a:noFill/>
          <a:ln cap="flat" cmpd="sng" w="9525">
            <a:solidFill>
              <a:srgbClr val="7030A0"/>
            </a:solidFill>
            <a:prstDash val="solid"/>
            <a:miter lim="800000"/>
            <a:headEnd len="sm" w="sm" type="none"/>
            <a:tailEnd len="sm" w="sm" type="none"/>
          </a:ln>
        </p:spPr>
      </p:pic>
      <p:pic>
        <p:nvPicPr>
          <p:cNvPr id="258" name="Google Shape;258;p19"/>
          <p:cNvPicPr preferRelativeResize="0"/>
          <p:nvPr/>
        </p:nvPicPr>
        <p:blipFill rotWithShape="1">
          <a:blip r:embed="rId4">
            <a:alphaModFix/>
          </a:blip>
          <a:srcRect b="0" l="0" r="0" t="0"/>
          <a:stretch/>
        </p:blipFill>
        <p:spPr>
          <a:xfrm>
            <a:off x="722313" y="3573463"/>
            <a:ext cx="7416800" cy="2786062"/>
          </a:xfrm>
          <a:prstGeom prst="rect">
            <a:avLst/>
          </a:prstGeom>
          <a:noFill/>
          <a:ln cap="flat" cmpd="sng" w="9525">
            <a:solidFill>
              <a:srgbClr val="7030A0"/>
            </a:solidFill>
            <a:prstDash val="solid"/>
            <a:miter lim="800000"/>
            <a:headEnd len="sm" w="sm" type="none"/>
            <a:tailEnd len="sm" w="sm" type="none"/>
          </a:ln>
        </p:spPr>
      </p:pic>
      <p:pic>
        <p:nvPicPr>
          <p:cNvPr id="259" name="Google Shape;259;p19"/>
          <p:cNvPicPr preferRelativeResize="0"/>
          <p:nvPr/>
        </p:nvPicPr>
        <p:blipFill rotWithShape="1">
          <a:blip r:embed="rId5">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59"/>
                                        </p:tgtEl>
                                        <p:attrNameLst>
                                          <p:attrName>style.visibility</p:attrName>
                                        </p:attrNameLst>
                                      </p:cBhvr>
                                      <p:to>
                                        <p:strVal val="visible"/>
                                      </p:to>
                                    </p:set>
                                    <p:animEffect filter="fade" transition="in">
                                      <p:cBhvr>
                                        <p:cTn dur="1"/>
                                        <p:tgtEl>
                                          <p:spTgt spid="2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0"/>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Grammar Books</a:t>
            </a:r>
            <a:endParaRPr/>
          </a:p>
          <a:p>
            <a:pPr indent="-609600" lvl="0" marL="609600" rtl="0" algn="l">
              <a:spcBef>
                <a:spcPts val="360"/>
              </a:spcBef>
              <a:spcAft>
                <a:spcPts val="0"/>
              </a:spcAft>
              <a:buSzPts val="1350"/>
              <a:buChar char="■"/>
            </a:pPr>
            <a:r>
              <a:rPr lang="en-US" sz="1800">
                <a:latin typeface="Arial"/>
                <a:ea typeface="Arial"/>
                <a:cs typeface="Arial"/>
                <a:sym typeface="Arial"/>
              </a:rPr>
              <a:t>Example phrases and sentences are taken from natural texts, which are shown in full in the appendix.</a:t>
            </a:r>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rPr lang="en-US" sz="1800">
                <a:latin typeface="Arial"/>
                <a:ea typeface="Arial"/>
                <a:cs typeface="Arial"/>
                <a:sym typeface="Arial"/>
              </a:rPr>
              <a:t>			Jumjum Grammar Book Text</a:t>
            </a:r>
            <a:endParaRPr sz="18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266" name="Google Shape;266;p20"/>
          <p:cNvPicPr preferRelativeResize="0"/>
          <p:nvPr/>
        </p:nvPicPr>
        <p:blipFill rotWithShape="1">
          <a:blip r:embed="rId3">
            <a:alphaModFix/>
          </a:blip>
          <a:srcRect b="0" l="0" r="0" t="0"/>
          <a:stretch/>
        </p:blipFill>
        <p:spPr>
          <a:xfrm>
            <a:off x="1763713" y="1700213"/>
            <a:ext cx="5688012" cy="4748212"/>
          </a:xfrm>
          <a:prstGeom prst="rect">
            <a:avLst/>
          </a:prstGeom>
          <a:noFill/>
          <a:ln cap="flat" cmpd="sng" w="9525">
            <a:solidFill>
              <a:srgbClr val="7030A0"/>
            </a:solidFill>
            <a:prstDash val="solid"/>
            <a:miter lim="800000"/>
            <a:headEnd len="sm" w="sm" type="none"/>
            <a:tailEnd len="sm" w="sm" type="none"/>
          </a:ln>
        </p:spPr>
      </p:pic>
      <p:pic>
        <p:nvPicPr>
          <p:cNvPr id="267" name="Google Shape;267;p20"/>
          <p:cNvPicPr preferRelativeResize="0"/>
          <p:nvPr/>
        </p:nvPicPr>
        <p:blipFill rotWithShape="1">
          <a:blip r:embed="rId4">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67"/>
                                        </p:tgtEl>
                                        <p:attrNameLst>
                                          <p:attrName>style.visibility</p:attrName>
                                        </p:attrNameLst>
                                      </p:cBhvr>
                                      <p:to>
                                        <p:strVal val="visible"/>
                                      </p:to>
                                    </p:set>
                                    <p:animEffect filter="fade" transition="in">
                                      <p:cBhvr>
                                        <p:cTn dur="1"/>
                                        <p:tgtEl>
                                          <p:spTgt spid="2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1"/>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Grammar Books</a:t>
            </a:r>
            <a:endParaRPr/>
          </a:p>
          <a:p>
            <a:pPr indent="-609600" lvl="0" marL="609600" rtl="0" algn="l">
              <a:spcBef>
                <a:spcPts val="360"/>
              </a:spcBef>
              <a:spcAft>
                <a:spcPts val="0"/>
              </a:spcAft>
              <a:buSzPts val="1350"/>
              <a:buChar char="■"/>
            </a:pPr>
            <a:r>
              <a:rPr lang="en-US" sz="1800">
                <a:latin typeface="Arial"/>
                <a:ea typeface="Arial"/>
                <a:cs typeface="Arial"/>
                <a:sym typeface="Arial"/>
              </a:rPr>
              <a:t>Begins with a list of writing rules with page numbers where they are explained.</a:t>
            </a:r>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rPr lang="en-US" sz="1800">
                <a:latin typeface="Arial"/>
                <a:ea typeface="Arial"/>
                <a:cs typeface="Arial"/>
                <a:sym typeface="Arial"/>
              </a:rPr>
              <a:t>			Bongo Grammar Book</a:t>
            </a:r>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rPr lang="en-US" sz="1800">
                <a:latin typeface="Arial"/>
                <a:ea typeface="Arial"/>
                <a:cs typeface="Arial"/>
                <a:sym typeface="Arial"/>
              </a:rPr>
              <a:t>			Gəəmg Grammar Book</a:t>
            </a:r>
            <a:endParaRPr sz="18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274" name="Google Shape;274;p21"/>
          <p:cNvPicPr preferRelativeResize="0"/>
          <p:nvPr/>
        </p:nvPicPr>
        <p:blipFill rotWithShape="1">
          <a:blip r:embed="rId3">
            <a:alphaModFix/>
          </a:blip>
          <a:srcRect b="0" l="0" r="0" t="0"/>
          <a:stretch/>
        </p:blipFill>
        <p:spPr>
          <a:xfrm>
            <a:off x="496888" y="3784600"/>
            <a:ext cx="8150225" cy="2789238"/>
          </a:xfrm>
          <a:prstGeom prst="rect">
            <a:avLst/>
          </a:prstGeom>
          <a:noFill/>
          <a:ln cap="flat" cmpd="sng" w="9525">
            <a:solidFill>
              <a:srgbClr val="7030A0"/>
            </a:solidFill>
            <a:prstDash val="solid"/>
            <a:miter lim="800000"/>
            <a:headEnd len="sm" w="sm" type="none"/>
            <a:tailEnd len="sm" w="sm" type="none"/>
          </a:ln>
        </p:spPr>
      </p:pic>
      <p:pic>
        <p:nvPicPr>
          <p:cNvPr id="275" name="Google Shape;275;p21"/>
          <p:cNvPicPr preferRelativeResize="0"/>
          <p:nvPr/>
        </p:nvPicPr>
        <p:blipFill rotWithShape="1">
          <a:blip r:embed="rId4">
            <a:alphaModFix/>
          </a:blip>
          <a:srcRect b="0" l="0" r="0" t="0"/>
          <a:stretch/>
        </p:blipFill>
        <p:spPr>
          <a:xfrm>
            <a:off x="611188" y="1700213"/>
            <a:ext cx="7394575" cy="1601787"/>
          </a:xfrm>
          <a:prstGeom prst="rect">
            <a:avLst/>
          </a:prstGeom>
          <a:noFill/>
          <a:ln cap="flat" cmpd="sng" w="9525">
            <a:solidFill>
              <a:srgbClr val="7030A0"/>
            </a:solidFill>
            <a:prstDash val="solid"/>
            <a:miter lim="800000"/>
            <a:headEnd len="sm" w="sm" type="none"/>
            <a:tailEnd len="sm" w="sm" type="none"/>
          </a:ln>
        </p:spPr>
      </p:pic>
      <p:pic>
        <p:nvPicPr>
          <p:cNvPr id="276" name="Google Shape;276;p21"/>
          <p:cNvPicPr preferRelativeResize="0"/>
          <p:nvPr/>
        </p:nvPicPr>
        <p:blipFill rotWithShape="1">
          <a:blip r:embed="rId5">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76"/>
                                        </p:tgtEl>
                                        <p:attrNameLst>
                                          <p:attrName>style.visibility</p:attrName>
                                        </p:attrNameLst>
                                      </p:cBhvr>
                                      <p:to>
                                        <p:strVal val="visible"/>
                                      </p:to>
                                    </p:set>
                                    <p:animEffect filter="fade" transition="in">
                                      <p:cBhvr>
                                        <p:cTn dur="1"/>
                                        <p:tgtEl>
                                          <p:spTgt spid="2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22"/>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Grammar Books</a:t>
            </a:r>
            <a:endParaRPr/>
          </a:p>
          <a:p>
            <a:pPr indent="-609600" lvl="0" marL="609600" rtl="0" algn="l">
              <a:spcBef>
                <a:spcPts val="360"/>
              </a:spcBef>
              <a:spcAft>
                <a:spcPts val="0"/>
              </a:spcAft>
              <a:buSzPts val="1350"/>
              <a:buChar char="■"/>
            </a:pPr>
            <a:r>
              <a:rPr lang="en-US" sz="1800">
                <a:latin typeface="Arial"/>
                <a:ea typeface="Arial"/>
                <a:cs typeface="Arial"/>
                <a:sym typeface="Arial"/>
              </a:rPr>
              <a:t>Periodic overview lessons help organize and guide the reading.</a:t>
            </a:r>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rPr lang="en-US" sz="1800">
                <a:latin typeface="Arial"/>
                <a:ea typeface="Arial"/>
                <a:cs typeface="Arial"/>
                <a:sym typeface="Arial"/>
              </a:rPr>
              <a:t>			Lopit Grammar Book</a:t>
            </a:r>
            <a:endParaRPr sz="18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283" name="Google Shape;283;p22"/>
          <p:cNvPicPr preferRelativeResize="0"/>
          <p:nvPr/>
        </p:nvPicPr>
        <p:blipFill rotWithShape="1">
          <a:blip r:embed="rId3">
            <a:alphaModFix/>
          </a:blip>
          <a:srcRect b="0" l="0" r="0" t="0"/>
          <a:stretch/>
        </p:blipFill>
        <p:spPr>
          <a:xfrm>
            <a:off x="539750" y="1557338"/>
            <a:ext cx="7648575" cy="4629150"/>
          </a:xfrm>
          <a:prstGeom prst="rect">
            <a:avLst/>
          </a:prstGeom>
          <a:noFill/>
          <a:ln cap="flat" cmpd="sng" w="9525">
            <a:solidFill>
              <a:srgbClr val="7030A0"/>
            </a:solidFill>
            <a:prstDash val="solid"/>
            <a:miter lim="800000"/>
            <a:headEnd len="sm" w="sm" type="none"/>
            <a:tailEnd len="sm" w="sm" type="none"/>
          </a:ln>
        </p:spPr>
      </p:pic>
      <p:pic>
        <p:nvPicPr>
          <p:cNvPr id="284" name="Google Shape;284;p22"/>
          <p:cNvPicPr preferRelativeResize="0"/>
          <p:nvPr/>
        </p:nvPicPr>
        <p:blipFill rotWithShape="1">
          <a:blip r:embed="rId4">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84"/>
                                        </p:tgtEl>
                                        <p:attrNameLst>
                                          <p:attrName>style.visibility</p:attrName>
                                        </p:attrNameLst>
                                      </p:cBhvr>
                                      <p:to>
                                        <p:strVal val="visible"/>
                                      </p:to>
                                    </p:set>
                                    <p:animEffect filter="fade" transition="in">
                                      <p:cBhvr>
                                        <p:cTn dur="1"/>
                                        <p:tgtEl>
                                          <p:spTgt spid="2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23"/>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Grammar Books</a:t>
            </a:r>
            <a:endParaRPr/>
          </a:p>
          <a:p>
            <a:pPr indent="-609600" lvl="0" marL="609600" rtl="0" algn="l">
              <a:spcBef>
                <a:spcPts val="360"/>
              </a:spcBef>
              <a:spcAft>
                <a:spcPts val="0"/>
              </a:spcAft>
              <a:buSzPts val="1350"/>
              <a:buChar char="■"/>
            </a:pPr>
            <a:r>
              <a:rPr lang="en-US" sz="1800">
                <a:latin typeface="Arial"/>
                <a:ea typeface="Arial"/>
                <a:cs typeface="Arial"/>
                <a:sym typeface="Arial"/>
              </a:rPr>
              <a:t>The functions of morphemes and word categories are shown in examples sentences, then their forms are compared in tables.</a:t>
            </a:r>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rPr lang="en-US" sz="1800">
                <a:latin typeface="Arial"/>
                <a:ea typeface="Arial"/>
                <a:cs typeface="Arial"/>
                <a:sym typeface="Arial"/>
              </a:rPr>
              <a:t>			Caning Grammar Book</a:t>
            </a:r>
            <a:endParaRPr sz="18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291" name="Google Shape;291;p23"/>
          <p:cNvPicPr preferRelativeResize="0"/>
          <p:nvPr/>
        </p:nvPicPr>
        <p:blipFill rotWithShape="1">
          <a:blip r:embed="rId3">
            <a:alphaModFix/>
          </a:blip>
          <a:srcRect b="0" l="0" r="0" t="0"/>
          <a:stretch/>
        </p:blipFill>
        <p:spPr>
          <a:xfrm>
            <a:off x="377825" y="3406775"/>
            <a:ext cx="8388350" cy="2760663"/>
          </a:xfrm>
          <a:prstGeom prst="rect">
            <a:avLst/>
          </a:prstGeom>
          <a:noFill/>
          <a:ln cap="flat" cmpd="sng" w="9525">
            <a:solidFill>
              <a:srgbClr val="7030A0"/>
            </a:solidFill>
            <a:prstDash val="solid"/>
            <a:miter lim="800000"/>
            <a:headEnd len="sm" w="sm" type="none"/>
            <a:tailEnd len="sm" w="sm" type="none"/>
          </a:ln>
        </p:spPr>
      </p:pic>
      <p:pic>
        <p:nvPicPr>
          <p:cNvPr id="292" name="Google Shape;292;p23"/>
          <p:cNvPicPr preferRelativeResize="0"/>
          <p:nvPr/>
        </p:nvPicPr>
        <p:blipFill rotWithShape="1">
          <a:blip r:embed="rId4">
            <a:alphaModFix/>
          </a:blip>
          <a:srcRect b="0" l="0" r="0" t="0"/>
          <a:stretch/>
        </p:blipFill>
        <p:spPr>
          <a:xfrm>
            <a:off x="346075" y="1989138"/>
            <a:ext cx="8388350" cy="1141412"/>
          </a:xfrm>
          <a:prstGeom prst="rect">
            <a:avLst/>
          </a:prstGeom>
          <a:noFill/>
          <a:ln cap="flat" cmpd="sng" w="9525">
            <a:solidFill>
              <a:srgbClr val="7030A0"/>
            </a:solidFill>
            <a:prstDash val="solid"/>
            <a:miter lim="800000"/>
            <a:headEnd len="sm" w="sm" type="none"/>
            <a:tailEnd len="sm" w="sm" type="none"/>
          </a:ln>
        </p:spPr>
      </p:pic>
      <p:pic>
        <p:nvPicPr>
          <p:cNvPr id="293" name="Google Shape;293;p23"/>
          <p:cNvPicPr preferRelativeResize="0"/>
          <p:nvPr/>
        </p:nvPicPr>
        <p:blipFill rotWithShape="1">
          <a:blip r:embed="rId5">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93"/>
                                        </p:tgtEl>
                                        <p:attrNameLst>
                                          <p:attrName>style.visibility</p:attrName>
                                        </p:attrNameLst>
                                      </p:cBhvr>
                                      <p:to>
                                        <p:strVal val="visible"/>
                                      </p:to>
                                    </p:set>
                                    <p:animEffect filter="fade" transition="in">
                                      <p:cBhvr>
                                        <p:cTn dur="1"/>
                                        <p:tgtEl>
                                          <p:spTgt spid="2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24"/>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Grammar Books</a:t>
            </a:r>
            <a:endParaRPr/>
          </a:p>
          <a:p>
            <a:pPr indent="-609600" lvl="0" marL="609600" rtl="0" algn="l">
              <a:spcBef>
                <a:spcPts val="360"/>
              </a:spcBef>
              <a:spcAft>
                <a:spcPts val="0"/>
              </a:spcAft>
              <a:buSzPts val="1350"/>
              <a:buChar char="■"/>
            </a:pPr>
            <a:r>
              <a:rPr lang="en-US" sz="1800">
                <a:latin typeface="Arial"/>
                <a:ea typeface="Arial"/>
                <a:cs typeface="Arial"/>
                <a:sym typeface="Arial"/>
              </a:rPr>
              <a:t>Shows how to write sound changes at morpheme boundaries, word breaks, tone representation and other writing challenges. </a:t>
            </a:r>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rPr lang="en-US" sz="1800">
                <a:latin typeface="Arial"/>
                <a:ea typeface="Arial"/>
                <a:cs typeface="Arial"/>
                <a:sym typeface="Arial"/>
              </a:rPr>
              <a:t>			Gəəmg Grammar Book</a:t>
            </a:r>
            <a:endParaRPr sz="18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300" name="Google Shape;300;p24"/>
          <p:cNvPicPr preferRelativeResize="0"/>
          <p:nvPr/>
        </p:nvPicPr>
        <p:blipFill rotWithShape="1">
          <a:blip r:embed="rId3">
            <a:alphaModFix/>
          </a:blip>
          <a:srcRect b="0" l="0" r="0" t="0"/>
          <a:stretch/>
        </p:blipFill>
        <p:spPr>
          <a:xfrm>
            <a:off x="395288" y="1773238"/>
            <a:ext cx="8108950" cy="4811712"/>
          </a:xfrm>
          <a:prstGeom prst="rect">
            <a:avLst/>
          </a:prstGeom>
          <a:noFill/>
          <a:ln cap="flat" cmpd="sng" w="9525">
            <a:solidFill>
              <a:srgbClr val="7030A0"/>
            </a:solidFill>
            <a:prstDash val="solid"/>
            <a:miter lim="800000"/>
            <a:headEnd len="sm" w="sm" type="none"/>
            <a:tailEnd len="sm" w="sm" type="none"/>
          </a:ln>
        </p:spPr>
      </p:pic>
      <p:pic>
        <p:nvPicPr>
          <p:cNvPr id="301" name="Google Shape;301;p24"/>
          <p:cNvPicPr preferRelativeResize="0"/>
          <p:nvPr/>
        </p:nvPicPr>
        <p:blipFill rotWithShape="1">
          <a:blip r:embed="rId4">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01"/>
                                        </p:tgtEl>
                                        <p:attrNameLst>
                                          <p:attrName>style.visibility</p:attrName>
                                        </p:attrNameLst>
                                      </p:cBhvr>
                                      <p:to>
                                        <p:strVal val="visible"/>
                                      </p:to>
                                    </p:set>
                                    <p:animEffect filter="fade" transition="in">
                                      <p:cBhvr>
                                        <p:cTn dur="1"/>
                                        <p:tgtEl>
                                          <p:spTgt spid="3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25"/>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Grammar Books</a:t>
            </a:r>
            <a:endParaRPr/>
          </a:p>
          <a:p>
            <a:pPr indent="-609600" lvl="0" marL="609600" rtl="0" algn="l">
              <a:spcBef>
                <a:spcPts val="360"/>
              </a:spcBef>
              <a:spcAft>
                <a:spcPts val="0"/>
              </a:spcAft>
              <a:buSzPts val="1350"/>
              <a:buChar char="■"/>
            </a:pPr>
            <a:r>
              <a:rPr lang="en-US" sz="1800">
                <a:latin typeface="Arial"/>
                <a:ea typeface="Arial"/>
                <a:cs typeface="Arial"/>
                <a:sym typeface="Arial"/>
              </a:rPr>
              <a:t>Shows how to write sound changes at morpheme boundaries, word breaks, tone representation and other writing challenges. </a:t>
            </a:r>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rPr lang="en-US" sz="1800">
                <a:latin typeface="Arial"/>
                <a:ea typeface="Arial"/>
                <a:cs typeface="Arial"/>
                <a:sym typeface="Arial"/>
              </a:rPr>
              <a:t>			</a:t>
            </a:r>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rPr lang="en-US" sz="1800">
                <a:latin typeface="Arial"/>
                <a:ea typeface="Arial"/>
                <a:cs typeface="Arial"/>
                <a:sym typeface="Arial"/>
              </a:rPr>
              <a:t>			Belanda Bor Grammar Book</a:t>
            </a:r>
            <a:endParaRPr sz="18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308" name="Google Shape;308;p25"/>
          <p:cNvPicPr preferRelativeResize="0"/>
          <p:nvPr/>
        </p:nvPicPr>
        <p:blipFill rotWithShape="1">
          <a:blip r:embed="rId3">
            <a:alphaModFix/>
          </a:blip>
          <a:srcRect b="0" l="0" r="0" t="0"/>
          <a:stretch/>
        </p:blipFill>
        <p:spPr>
          <a:xfrm>
            <a:off x="358775" y="1736725"/>
            <a:ext cx="7993063" cy="2336800"/>
          </a:xfrm>
          <a:prstGeom prst="rect">
            <a:avLst/>
          </a:prstGeom>
          <a:noFill/>
          <a:ln cap="flat" cmpd="sng" w="9525">
            <a:solidFill>
              <a:srgbClr val="7030A0"/>
            </a:solidFill>
            <a:prstDash val="solid"/>
            <a:miter lim="800000"/>
            <a:headEnd len="sm" w="sm" type="none"/>
            <a:tailEnd len="sm" w="sm" type="none"/>
          </a:ln>
        </p:spPr>
      </p:pic>
      <p:pic>
        <p:nvPicPr>
          <p:cNvPr id="309" name="Google Shape;309;p25"/>
          <p:cNvPicPr preferRelativeResize="0"/>
          <p:nvPr/>
        </p:nvPicPr>
        <p:blipFill rotWithShape="1">
          <a:blip r:embed="rId4">
            <a:alphaModFix/>
          </a:blip>
          <a:srcRect b="0" l="0" r="0" t="0"/>
          <a:stretch/>
        </p:blipFill>
        <p:spPr>
          <a:xfrm>
            <a:off x="358775" y="4138613"/>
            <a:ext cx="7742238" cy="2393950"/>
          </a:xfrm>
          <a:prstGeom prst="rect">
            <a:avLst/>
          </a:prstGeom>
          <a:noFill/>
          <a:ln cap="flat" cmpd="sng" w="9525">
            <a:solidFill>
              <a:srgbClr val="7030A0"/>
            </a:solidFill>
            <a:prstDash val="solid"/>
            <a:miter lim="800000"/>
            <a:headEnd len="sm" w="sm" type="none"/>
            <a:tailEnd len="sm" w="sm" type="none"/>
          </a:ln>
        </p:spPr>
      </p:pic>
      <p:pic>
        <p:nvPicPr>
          <p:cNvPr id="310" name="Google Shape;310;p25"/>
          <p:cNvPicPr preferRelativeResize="0"/>
          <p:nvPr/>
        </p:nvPicPr>
        <p:blipFill rotWithShape="1">
          <a:blip r:embed="rId5">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10"/>
                                        </p:tgtEl>
                                        <p:attrNameLst>
                                          <p:attrName>style.visibility</p:attrName>
                                        </p:attrNameLst>
                                      </p:cBhvr>
                                      <p:to>
                                        <p:strVal val="visible"/>
                                      </p:to>
                                    </p:set>
                                    <p:animEffect filter="fade" transition="in">
                                      <p:cBhvr>
                                        <p:cTn dur="1"/>
                                        <p:tgtEl>
                                          <p:spTgt spid="3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26"/>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ctr">
              <a:spcBef>
                <a:spcPts val="400"/>
              </a:spcBef>
              <a:spcAft>
                <a:spcPts val="0"/>
              </a:spcAft>
              <a:buSzPts val="1500"/>
              <a:buFont typeface="Noto Sans Symbols"/>
              <a:buNone/>
            </a:pPr>
            <a:r>
              <a:rPr b="1" lang="en-US" sz="2000">
                <a:latin typeface="Arial"/>
                <a:ea typeface="Arial"/>
                <a:cs typeface="Arial"/>
                <a:sym typeface="Arial"/>
              </a:rPr>
              <a:t>Grammar Books</a:t>
            </a:r>
            <a:endParaRPr/>
          </a:p>
          <a:p>
            <a:pPr indent="-609600" lvl="0" marL="609600" rtl="0" algn="l">
              <a:spcBef>
                <a:spcPts val="360"/>
              </a:spcBef>
              <a:spcAft>
                <a:spcPts val="0"/>
              </a:spcAft>
              <a:buSzPts val="1350"/>
              <a:buChar char="■"/>
            </a:pPr>
            <a:r>
              <a:rPr lang="en-US" sz="1800">
                <a:latin typeface="Arial"/>
                <a:ea typeface="Arial"/>
                <a:cs typeface="Arial"/>
                <a:sym typeface="Arial"/>
              </a:rPr>
              <a:t>Exercises give practice identifying morphemes and various constructions.</a:t>
            </a:r>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t/>
            </a:r>
            <a:endParaRPr sz="1800">
              <a:latin typeface="Arial"/>
              <a:ea typeface="Arial"/>
              <a:cs typeface="Arial"/>
              <a:sym typeface="Arial"/>
            </a:endParaRPr>
          </a:p>
          <a:p>
            <a:pPr indent="0" lvl="0" marL="0" rtl="0" algn="l">
              <a:spcBef>
                <a:spcPts val="360"/>
              </a:spcBef>
              <a:spcAft>
                <a:spcPts val="0"/>
              </a:spcAft>
              <a:buSzPts val="1350"/>
              <a:buFont typeface="Noto Sans Symbols"/>
              <a:buNone/>
            </a:pPr>
            <a:r>
              <a:rPr lang="en-US" sz="1800">
                <a:latin typeface="Arial"/>
                <a:ea typeface="Arial"/>
                <a:cs typeface="Arial"/>
                <a:sym typeface="Arial"/>
              </a:rPr>
              <a:t>			Bongo Grammar Book</a:t>
            </a:r>
            <a:endParaRPr sz="18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317" name="Google Shape;317;p26"/>
          <p:cNvPicPr preferRelativeResize="0"/>
          <p:nvPr/>
        </p:nvPicPr>
        <p:blipFill rotWithShape="1">
          <a:blip r:embed="rId3">
            <a:alphaModFix/>
          </a:blip>
          <a:srcRect b="0" l="0" r="0" t="0"/>
          <a:stretch/>
        </p:blipFill>
        <p:spPr>
          <a:xfrm>
            <a:off x="611188" y="1628775"/>
            <a:ext cx="7667625" cy="4314825"/>
          </a:xfrm>
          <a:prstGeom prst="rect">
            <a:avLst/>
          </a:prstGeom>
          <a:noFill/>
          <a:ln cap="flat" cmpd="sng" w="9525">
            <a:solidFill>
              <a:srgbClr val="7030A0"/>
            </a:solidFill>
            <a:prstDash val="solid"/>
            <a:miter lim="800000"/>
            <a:headEnd len="sm" w="sm" type="none"/>
            <a:tailEnd len="sm" w="sm" type="none"/>
          </a:ln>
        </p:spPr>
      </p:pic>
      <p:pic>
        <p:nvPicPr>
          <p:cNvPr id="318" name="Google Shape;318;p26"/>
          <p:cNvPicPr preferRelativeResize="0"/>
          <p:nvPr/>
        </p:nvPicPr>
        <p:blipFill rotWithShape="1">
          <a:blip r:embed="rId4">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18"/>
                                        </p:tgtEl>
                                        <p:attrNameLst>
                                          <p:attrName>style.visibility</p:attrName>
                                        </p:attrNameLst>
                                      </p:cBhvr>
                                      <p:to>
                                        <p:strVal val="visible"/>
                                      </p:to>
                                    </p:set>
                                    <p:animEffect filter="fade" transition="in">
                                      <p:cBhvr>
                                        <p:cTn dur="1"/>
                                        <p:tgtEl>
                                          <p:spTgt spid="3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27"/>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l">
              <a:spcBef>
                <a:spcPts val="400"/>
              </a:spcBef>
              <a:spcAft>
                <a:spcPts val="0"/>
              </a:spcAft>
              <a:buSzPts val="1500"/>
              <a:buFont typeface="Noto Sans Symbols"/>
              <a:buNone/>
            </a:pPr>
            <a:r>
              <a:rPr b="1" lang="en-US" sz="2000">
                <a:latin typeface="Arial"/>
                <a:ea typeface="Arial"/>
                <a:cs typeface="Arial"/>
                <a:sym typeface="Arial"/>
              </a:rPr>
              <a:t>Shortfalls of Books</a:t>
            </a:r>
            <a:endParaRPr/>
          </a:p>
          <a:p>
            <a:pPr indent="-609600" lvl="0" marL="609600" rtl="0" algn="l">
              <a:spcBef>
                <a:spcPts val="360"/>
              </a:spcBef>
              <a:spcAft>
                <a:spcPts val="0"/>
              </a:spcAft>
              <a:buSzPts val="1350"/>
              <a:buChar char="■"/>
            </a:pPr>
            <a:r>
              <a:rPr lang="en-US" sz="1800">
                <a:latin typeface="Arial"/>
                <a:ea typeface="Arial"/>
                <a:cs typeface="Arial"/>
                <a:sym typeface="Arial"/>
              </a:rPr>
              <a:t>Not written from an emic, global or top-down viewpoint.</a:t>
            </a:r>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325" name="Google Shape;325;p27"/>
          <p:cNvPicPr preferRelativeResize="0"/>
          <p:nvPr/>
        </p:nvPicPr>
        <p:blipFill rotWithShape="1">
          <a:blip r:embed="rId3">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25"/>
                                        </p:tgtEl>
                                        <p:attrNameLst>
                                          <p:attrName>style.visibility</p:attrName>
                                        </p:attrNameLst>
                                      </p:cBhvr>
                                      <p:to>
                                        <p:strVal val="visible"/>
                                      </p:to>
                                    </p:set>
                                    <p:animEffect filter="fade" transition="in">
                                      <p:cBhvr>
                                        <p:cTn dur="1"/>
                                        <p:tgtEl>
                                          <p:spTgt spid="3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28"/>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l">
              <a:spcBef>
                <a:spcPts val="400"/>
              </a:spcBef>
              <a:spcAft>
                <a:spcPts val="0"/>
              </a:spcAft>
              <a:buSzPts val="1500"/>
              <a:buFont typeface="Noto Sans Symbols"/>
              <a:buNone/>
            </a:pPr>
            <a:r>
              <a:rPr b="1" lang="en-US" sz="2000">
                <a:latin typeface="Arial"/>
                <a:ea typeface="Arial"/>
                <a:cs typeface="Arial"/>
                <a:sym typeface="Arial"/>
              </a:rPr>
              <a:t>Shortfalls of Books</a:t>
            </a:r>
            <a:endParaRPr/>
          </a:p>
          <a:p>
            <a:pPr indent="-609600" lvl="0" marL="609600" rtl="0" algn="l">
              <a:spcBef>
                <a:spcPts val="360"/>
              </a:spcBef>
              <a:spcAft>
                <a:spcPts val="0"/>
              </a:spcAft>
              <a:buSzPts val="1350"/>
              <a:buChar char="■"/>
            </a:pPr>
            <a:r>
              <a:rPr lang="en-US" sz="1800">
                <a:latin typeface="Arial"/>
                <a:ea typeface="Arial"/>
                <a:cs typeface="Arial"/>
                <a:sym typeface="Arial"/>
              </a:rPr>
              <a:t>Not written from an emic, global or top-down viewpoint.</a:t>
            </a:r>
            <a:endParaRPr/>
          </a:p>
          <a:p>
            <a:pPr indent="-609600" lvl="0" marL="609600" rtl="0" algn="l">
              <a:spcBef>
                <a:spcPts val="360"/>
              </a:spcBef>
              <a:spcAft>
                <a:spcPts val="0"/>
              </a:spcAft>
              <a:buSzPts val="1350"/>
              <a:buChar char="■"/>
            </a:pPr>
            <a:r>
              <a:rPr lang="en-US" sz="1800">
                <a:latin typeface="Arial"/>
                <a:ea typeface="Arial"/>
                <a:cs typeface="Arial"/>
                <a:sym typeface="Arial"/>
              </a:rPr>
              <a:t>Not generally accessible for language communities</a:t>
            </a:r>
            <a:endParaRPr/>
          </a:p>
          <a:p>
            <a:pPr indent="-609600" lvl="0" marL="609600" rtl="0" algn="l">
              <a:spcBef>
                <a:spcPts val="360"/>
              </a:spcBef>
              <a:spcAft>
                <a:spcPts val="0"/>
              </a:spcAft>
              <a:buSzPts val="1350"/>
              <a:buChar char="■"/>
            </a:pPr>
            <a:r>
              <a:rPr lang="en-US" sz="1800">
                <a:latin typeface="Arial"/>
                <a:ea typeface="Arial"/>
                <a:cs typeface="Arial"/>
                <a:sym typeface="Arial"/>
              </a:rPr>
              <a:t>Used by non-speakers more often than speakers.</a:t>
            </a:r>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332" name="Google Shape;332;p28"/>
          <p:cNvPicPr preferRelativeResize="0"/>
          <p:nvPr/>
        </p:nvPicPr>
        <p:blipFill rotWithShape="1">
          <a:blip r:embed="rId3">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32"/>
                                        </p:tgtEl>
                                        <p:attrNameLst>
                                          <p:attrName>style.visibility</p:attrName>
                                        </p:attrNameLst>
                                      </p:cBhvr>
                                      <p:to>
                                        <p:strVal val="visible"/>
                                      </p:to>
                                    </p:set>
                                    <p:animEffect filter="fade" transition="in">
                                      <p:cBhvr>
                                        <p:cTn dur="1"/>
                                        <p:tgtEl>
                                          <p:spTgt spid="3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29"/>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l">
              <a:spcBef>
                <a:spcPts val="400"/>
              </a:spcBef>
              <a:spcAft>
                <a:spcPts val="0"/>
              </a:spcAft>
              <a:buSzPts val="1500"/>
              <a:buFont typeface="Noto Sans Symbols"/>
              <a:buNone/>
            </a:pPr>
            <a:r>
              <a:rPr b="1" lang="en-US" sz="2000">
                <a:latin typeface="Arial"/>
                <a:ea typeface="Arial"/>
                <a:cs typeface="Arial"/>
                <a:sym typeface="Arial"/>
              </a:rPr>
              <a:t>Shortfalls of Books</a:t>
            </a:r>
            <a:endParaRPr/>
          </a:p>
          <a:p>
            <a:pPr indent="-609600" lvl="0" marL="609600" rtl="0" algn="l">
              <a:spcBef>
                <a:spcPts val="360"/>
              </a:spcBef>
              <a:spcAft>
                <a:spcPts val="0"/>
              </a:spcAft>
              <a:buSzPts val="1350"/>
              <a:buChar char="■"/>
            </a:pPr>
            <a:r>
              <a:rPr lang="en-US" sz="1800">
                <a:latin typeface="Arial"/>
                <a:ea typeface="Arial"/>
                <a:cs typeface="Arial"/>
                <a:sym typeface="Arial"/>
              </a:rPr>
              <a:t>Not written from an emic, global or top-down viewpoint.</a:t>
            </a:r>
            <a:endParaRPr/>
          </a:p>
          <a:p>
            <a:pPr indent="-609600" lvl="0" marL="609600" rtl="0" algn="l">
              <a:spcBef>
                <a:spcPts val="360"/>
              </a:spcBef>
              <a:spcAft>
                <a:spcPts val="0"/>
              </a:spcAft>
              <a:buSzPts val="1350"/>
              <a:buChar char="■"/>
            </a:pPr>
            <a:r>
              <a:rPr lang="en-US" sz="1800">
                <a:latin typeface="Arial"/>
                <a:ea typeface="Arial"/>
                <a:cs typeface="Arial"/>
                <a:sym typeface="Arial"/>
              </a:rPr>
              <a:t>Not generally accessible for language communities</a:t>
            </a:r>
            <a:endParaRPr/>
          </a:p>
          <a:p>
            <a:pPr indent="-609600" lvl="0" marL="609600" rtl="0" algn="l">
              <a:spcBef>
                <a:spcPts val="360"/>
              </a:spcBef>
              <a:spcAft>
                <a:spcPts val="0"/>
              </a:spcAft>
              <a:buSzPts val="1350"/>
              <a:buChar char="■"/>
            </a:pPr>
            <a:r>
              <a:rPr lang="en-US" sz="1800">
                <a:latin typeface="Arial"/>
                <a:ea typeface="Arial"/>
                <a:cs typeface="Arial"/>
                <a:sym typeface="Arial"/>
              </a:rPr>
              <a:t>Used by non-speakers more often than speakers.</a:t>
            </a:r>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609600" lvl="0" marL="609600" rtl="0" algn="l">
              <a:spcBef>
                <a:spcPts val="400"/>
              </a:spcBef>
              <a:spcAft>
                <a:spcPts val="0"/>
              </a:spcAft>
              <a:buSzPts val="1500"/>
              <a:buFont typeface="Noto Sans Symbols"/>
              <a:buNone/>
            </a:pPr>
            <a:r>
              <a:rPr b="1" lang="en-US" sz="2000">
                <a:latin typeface="Arial"/>
                <a:ea typeface="Arial"/>
                <a:cs typeface="Arial"/>
                <a:sym typeface="Arial"/>
              </a:rPr>
              <a:t>Benefits of Books</a:t>
            </a:r>
            <a:endParaRPr/>
          </a:p>
          <a:p>
            <a:pPr indent="-609600" lvl="0" marL="609600" rtl="0" algn="l">
              <a:spcBef>
                <a:spcPts val="360"/>
              </a:spcBef>
              <a:spcAft>
                <a:spcPts val="0"/>
              </a:spcAft>
              <a:buSzPts val="1350"/>
              <a:buChar char="■"/>
            </a:pPr>
            <a:r>
              <a:rPr lang="en-US" sz="1800">
                <a:latin typeface="Arial"/>
                <a:ea typeface="Arial"/>
                <a:cs typeface="Arial"/>
                <a:sym typeface="Arial"/>
              </a:rPr>
              <a:t>Comprehensive enough to cover 80% of language constructions involving the writing system. </a:t>
            </a:r>
            <a:endParaRPr/>
          </a:p>
          <a:p>
            <a:pPr indent="-609600" lvl="0" marL="609600" rtl="0" algn="l">
              <a:spcBef>
                <a:spcPts val="360"/>
              </a:spcBef>
              <a:spcAft>
                <a:spcPts val="0"/>
              </a:spcAft>
              <a:buSzPts val="1350"/>
              <a:buChar char="■"/>
            </a:pPr>
            <a:r>
              <a:rPr lang="en-US" sz="1800">
                <a:latin typeface="Arial"/>
                <a:ea typeface="Arial"/>
                <a:cs typeface="Arial"/>
                <a:sym typeface="Arial"/>
              </a:rPr>
              <a:t>Contain quality data that can often be used in academic publications.</a:t>
            </a:r>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339" name="Google Shape;339;p29"/>
          <p:cNvPicPr preferRelativeResize="0"/>
          <p:nvPr/>
        </p:nvPicPr>
        <p:blipFill rotWithShape="1">
          <a:blip r:embed="rId3">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1"/>
                                        <p:tgtEl>
                                          <p:spTgt spid="3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30"/>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SzPts val="1650"/>
              <a:buFont typeface="Noto Sans Symbols"/>
              <a:buNone/>
            </a:pPr>
            <a:r>
              <a:t/>
            </a:r>
            <a:endParaRPr b="1" sz="2200">
              <a:latin typeface="Arial"/>
              <a:ea typeface="Arial"/>
              <a:cs typeface="Arial"/>
              <a:sym typeface="Arial"/>
            </a:endParaRPr>
          </a:p>
          <a:p>
            <a:pPr indent="-609600" lvl="0" marL="609600" rtl="0" algn="l">
              <a:spcBef>
                <a:spcPts val="400"/>
              </a:spcBef>
              <a:spcAft>
                <a:spcPts val="0"/>
              </a:spcAft>
              <a:buSzPts val="1500"/>
              <a:buFont typeface="Noto Sans Symbols"/>
              <a:buNone/>
            </a:pPr>
            <a:r>
              <a:rPr b="1" lang="en-US" sz="2000">
                <a:latin typeface="Arial"/>
                <a:ea typeface="Arial"/>
                <a:cs typeface="Arial"/>
                <a:sym typeface="Arial"/>
              </a:rPr>
              <a:t>Shortfalls of Books</a:t>
            </a:r>
            <a:endParaRPr/>
          </a:p>
          <a:p>
            <a:pPr indent="-609600" lvl="0" marL="609600" rtl="0" algn="l">
              <a:spcBef>
                <a:spcPts val="360"/>
              </a:spcBef>
              <a:spcAft>
                <a:spcPts val="0"/>
              </a:spcAft>
              <a:buSzPts val="1350"/>
              <a:buChar char="■"/>
            </a:pPr>
            <a:r>
              <a:rPr lang="en-US" sz="1800">
                <a:latin typeface="Arial"/>
                <a:ea typeface="Arial"/>
                <a:cs typeface="Arial"/>
                <a:sym typeface="Arial"/>
              </a:rPr>
              <a:t>Not written from an emic, global or top-down viewpoint.</a:t>
            </a:r>
            <a:endParaRPr/>
          </a:p>
          <a:p>
            <a:pPr indent="-609600" lvl="0" marL="609600" rtl="0" algn="l">
              <a:spcBef>
                <a:spcPts val="360"/>
              </a:spcBef>
              <a:spcAft>
                <a:spcPts val="0"/>
              </a:spcAft>
              <a:buSzPts val="1350"/>
              <a:buChar char="■"/>
            </a:pPr>
            <a:r>
              <a:rPr lang="en-US" sz="1800">
                <a:latin typeface="Arial"/>
                <a:ea typeface="Arial"/>
                <a:cs typeface="Arial"/>
                <a:sym typeface="Arial"/>
              </a:rPr>
              <a:t>Not generally accessible for language communities</a:t>
            </a:r>
            <a:endParaRPr/>
          </a:p>
          <a:p>
            <a:pPr indent="-609600" lvl="0" marL="609600" rtl="0" algn="l">
              <a:spcBef>
                <a:spcPts val="360"/>
              </a:spcBef>
              <a:spcAft>
                <a:spcPts val="0"/>
              </a:spcAft>
              <a:buSzPts val="1350"/>
              <a:buChar char="■"/>
            </a:pPr>
            <a:r>
              <a:rPr lang="en-US" sz="1800">
                <a:latin typeface="Arial"/>
                <a:ea typeface="Arial"/>
                <a:cs typeface="Arial"/>
                <a:sym typeface="Arial"/>
              </a:rPr>
              <a:t>Used by non-speakers more often than speakers.</a:t>
            </a:r>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609600" lvl="0" marL="609600" rtl="0" algn="l">
              <a:spcBef>
                <a:spcPts val="400"/>
              </a:spcBef>
              <a:spcAft>
                <a:spcPts val="0"/>
              </a:spcAft>
              <a:buSzPts val="1500"/>
              <a:buFont typeface="Noto Sans Symbols"/>
              <a:buNone/>
            </a:pPr>
            <a:r>
              <a:rPr b="1" lang="en-US" sz="2000">
                <a:latin typeface="Arial"/>
                <a:ea typeface="Arial"/>
                <a:cs typeface="Arial"/>
                <a:sym typeface="Arial"/>
              </a:rPr>
              <a:t>Benefits of Books</a:t>
            </a:r>
            <a:endParaRPr/>
          </a:p>
          <a:p>
            <a:pPr indent="-609600" lvl="0" marL="609600" rtl="0" algn="l">
              <a:spcBef>
                <a:spcPts val="360"/>
              </a:spcBef>
              <a:spcAft>
                <a:spcPts val="0"/>
              </a:spcAft>
              <a:buSzPts val="1350"/>
              <a:buChar char="■"/>
            </a:pPr>
            <a:r>
              <a:rPr lang="en-US" sz="1800">
                <a:latin typeface="Arial"/>
                <a:ea typeface="Arial"/>
                <a:cs typeface="Arial"/>
                <a:sym typeface="Arial"/>
              </a:rPr>
              <a:t>Comprehensive enough to cover 80% of language constructions involving the writing system. </a:t>
            </a:r>
            <a:endParaRPr/>
          </a:p>
          <a:p>
            <a:pPr indent="-609600" lvl="0" marL="609600" rtl="0" algn="l">
              <a:spcBef>
                <a:spcPts val="360"/>
              </a:spcBef>
              <a:spcAft>
                <a:spcPts val="0"/>
              </a:spcAft>
              <a:buSzPts val="1350"/>
              <a:buChar char="■"/>
            </a:pPr>
            <a:r>
              <a:rPr lang="en-US" sz="1800">
                <a:latin typeface="Arial"/>
                <a:ea typeface="Arial"/>
                <a:cs typeface="Arial"/>
                <a:sym typeface="Arial"/>
              </a:rPr>
              <a:t>Contain quality data that can often be used in academic publications.</a:t>
            </a:r>
            <a:endParaRPr/>
          </a:p>
          <a:p>
            <a:pPr indent="-609600" lvl="0" marL="609600" rtl="0" algn="l">
              <a:spcBef>
                <a:spcPts val="360"/>
              </a:spcBef>
              <a:spcAft>
                <a:spcPts val="0"/>
              </a:spcAft>
              <a:buSzPts val="1350"/>
              <a:buChar char="■"/>
            </a:pPr>
            <a:r>
              <a:rPr lang="en-US" sz="1800">
                <a:latin typeface="Arial"/>
                <a:ea typeface="Arial"/>
                <a:cs typeface="Arial"/>
                <a:sym typeface="Arial"/>
              </a:rPr>
              <a:t>Adequately demonstrate the agreed-upon writing system to language developers.</a:t>
            </a:r>
            <a:endParaRPr/>
          </a:p>
          <a:p>
            <a:pPr indent="-523875" lvl="0" marL="609600" rtl="0" algn="l">
              <a:spcBef>
                <a:spcPts val="360"/>
              </a:spcBef>
              <a:spcAft>
                <a:spcPts val="0"/>
              </a:spcAft>
              <a:buSzPts val="1350"/>
              <a:buNone/>
            </a:pPr>
            <a:r>
              <a:t/>
            </a:r>
            <a:endParaRPr sz="18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495300" lvl="0" marL="609600" rtl="0" algn="l">
              <a:spcBef>
                <a:spcPts val="480"/>
              </a:spcBef>
              <a:spcAft>
                <a:spcPts val="0"/>
              </a:spcAft>
              <a:buSzPts val="1800"/>
              <a:buNone/>
            </a:pPr>
            <a:r>
              <a:t/>
            </a:r>
            <a:endParaRPr sz="2400">
              <a:latin typeface="Arial"/>
              <a:ea typeface="Arial"/>
              <a:cs typeface="Arial"/>
              <a:sym typeface="Arial"/>
            </a:endParaRPr>
          </a:p>
          <a:p>
            <a:pPr indent="-504825" lvl="0" marL="609600" rtl="0" algn="l">
              <a:spcBef>
                <a:spcPts val="440"/>
              </a:spcBef>
              <a:spcAft>
                <a:spcPts val="0"/>
              </a:spcAft>
              <a:buSzPts val="1650"/>
              <a:buNone/>
            </a:pPr>
            <a:r>
              <a:t/>
            </a:r>
            <a:endParaRPr sz="2200">
              <a:latin typeface="Arial"/>
              <a:ea typeface="Arial"/>
              <a:cs typeface="Arial"/>
              <a:sym typeface="Arial"/>
            </a:endParaRPr>
          </a:p>
        </p:txBody>
      </p:sp>
      <p:pic>
        <p:nvPicPr>
          <p:cNvPr id="346" name="Google Shape;346;p30"/>
          <p:cNvPicPr preferRelativeResize="0"/>
          <p:nvPr/>
        </p:nvPicPr>
        <p:blipFill rotWithShape="1">
          <a:blip r:embed="rId3">
            <a:alphaModFix/>
          </a:blip>
          <a:srcRect b="0" l="0" r="0" t="0"/>
          <a:stretch/>
        </p:blipFill>
        <p:spPr>
          <a:xfrm>
            <a:off x="8318500" y="6032500"/>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46"/>
                                        </p:tgtEl>
                                        <p:attrNameLst>
                                          <p:attrName>style.visibility</p:attrName>
                                        </p:attrNameLst>
                                      </p:cBhvr>
                                      <p:to>
                                        <p:strVal val="visible"/>
                                      </p:to>
                                    </p:set>
                                    <p:animEffect filter="fade" transition="in">
                                      <p:cBhvr>
                                        <p:cTn dur="1"/>
                                        <p:tgtEl>
                                          <p:spTgt spid="3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31"/>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Clr>
                <a:schemeClr val="dk1"/>
              </a:buClr>
              <a:buSzPts val="2000"/>
              <a:buFont typeface="Arial"/>
              <a:buNone/>
            </a:pPr>
            <a:r>
              <a:t/>
            </a:r>
            <a:endParaRPr b="1" sz="2000">
              <a:latin typeface="Arial"/>
              <a:ea typeface="Arial"/>
              <a:cs typeface="Arial"/>
              <a:sym typeface="Arial"/>
            </a:endParaRPr>
          </a:p>
          <a:p>
            <a:pPr indent="-609600" lvl="0" marL="609600" rtl="0" algn="l">
              <a:spcBef>
                <a:spcPts val="0"/>
              </a:spcBef>
              <a:spcAft>
                <a:spcPts val="0"/>
              </a:spcAft>
              <a:buClr>
                <a:schemeClr val="dk1"/>
              </a:buClr>
              <a:buSzPts val="2000"/>
              <a:buFont typeface="Arial"/>
              <a:buNone/>
            </a:pPr>
            <a:r>
              <a:rPr b="1" lang="en-US" sz="2000">
                <a:latin typeface="Arial"/>
                <a:ea typeface="Arial"/>
                <a:cs typeface="Arial"/>
                <a:sym typeface="Arial"/>
              </a:rPr>
              <a:t>Grammar Books</a:t>
            </a:r>
            <a:endParaRPr/>
          </a:p>
          <a:p>
            <a:pPr indent="-609600" lvl="0" marL="609600" rtl="0" algn="l">
              <a:spcBef>
                <a:spcPts val="0"/>
              </a:spcBef>
              <a:spcAft>
                <a:spcPts val="0"/>
              </a:spcAft>
              <a:buClr>
                <a:schemeClr val="dk1"/>
              </a:buClr>
              <a:buSzPts val="2000"/>
              <a:buFont typeface="Arial"/>
              <a:buNone/>
            </a:pPr>
            <a:r>
              <a:t/>
            </a:r>
            <a:endParaRPr b="1" sz="2000">
              <a:latin typeface="Arial"/>
              <a:ea typeface="Arial"/>
              <a:cs typeface="Arial"/>
              <a:sym typeface="Arial"/>
            </a:endParaRPr>
          </a:p>
          <a:p>
            <a:pPr indent="-342900" lvl="0" marL="342900" rtl="0" algn="l">
              <a:spcBef>
                <a:spcPts val="360"/>
              </a:spcBef>
              <a:spcAft>
                <a:spcPts val="0"/>
              </a:spcAft>
              <a:buSzPts val="1350"/>
              <a:buChar char="■"/>
            </a:pPr>
            <a:r>
              <a:rPr i="1" lang="en-US" sz="1800">
                <a:solidFill>
                  <a:srgbClr val="000000"/>
                </a:solidFill>
                <a:latin typeface="Arial"/>
                <a:ea typeface="Arial"/>
                <a:cs typeface="Arial"/>
                <a:sym typeface="Arial"/>
              </a:rPr>
              <a:t>Laarim Grammar Book </a:t>
            </a:r>
            <a:r>
              <a:rPr lang="en-US" sz="1800" u="sng">
                <a:solidFill>
                  <a:schemeClr val="hlink"/>
                </a:solidFill>
                <a:latin typeface="Arial"/>
                <a:ea typeface="Arial"/>
                <a:cs typeface="Arial"/>
                <a:sym typeface="Arial"/>
                <a:hlinkClick r:id="rId3"/>
              </a:rPr>
              <a:t>www.sil.org/resources/archives/58705</a:t>
            </a:r>
            <a:r>
              <a:rPr lang="en-US" sz="1800">
                <a:latin typeface="Arial"/>
                <a:ea typeface="Arial"/>
                <a:cs typeface="Arial"/>
                <a:sym typeface="Arial"/>
              </a:rPr>
              <a:t> </a:t>
            </a:r>
            <a:endParaRPr/>
          </a:p>
          <a:p>
            <a:pPr indent="-342900" lvl="0" marL="342900" rtl="0" algn="l">
              <a:spcBef>
                <a:spcPts val="360"/>
              </a:spcBef>
              <a:spcAft>
                <a:spcPts val="0"/>
              </a:spcAft>
              <a:buSzPts val="1350"/>
              <a:buChar char="■"/>
            </a:pPr>
            <a:r>
              <a:rPr i="1" lang="en-US" sz="1800">
                <a:latin typeface="Arial"/>
                <a:ea typeface="Arial"/>
                <a:cs typeface="Arial"/>
                <a:sym typeface="Arial"/>
              </a:rPr>
              <a:t>Didinga Grammar Book </a:t>
            </a:r>
            <a:r>
              <a:rPr lang="en-US" sz="1800" u="sng">
                <a:solidFill>
                  <a:schemeClr val="hlink"/>
                </a:solidFill>
                <a:latin typeface="Arial"/>
                <a:ea typeface="Arial"/>
                <a:cs typeface="Arial"/>
                <a:sym typeface="Arial"/>
                <a:hlinkClick r:id="rId4"/>
              </a:rPr>
              <a:t>www.sil.org/resources/archives/58715</a:t>
            </a:r>
            <a:r>
              <a:rPr lang="en-US" sz="1800">
                <a:latin typeface="Arial"/>
                <a:ea typeface="Arial"/>
                <a:cs typeface="Arial"/>
                <a:sym typeface="Arial"/>
              </a:rPr>
              <a:t> </a:t>
            </a:r>
            <a:endParaRPr/>
          </a:p>
          <a:p>
            <a:pPr indent="-342900" lvl="0" marL="342900" rtl="0" algn="l">
              <a:spcBef>
                <a:spcPts val="360"/>
              </a:spcBef>
              <a:spcAft>
                <a:spcPts val="0"/>
              </a:spcAft>
              <a:buSzPts val="1350"/>
              <a:buChar char="■"/>
            </a:pPr>
            <a:r>
              <a:rPr i="1" lang="en-US" sz="1800">
                <a:latin typeface="Arial"/>
                <a:ea typeface="Arial"/>
                <a:cs typeface="Arial"/>
                <a:sym typeface="Arial"/>
              </a:rPr>
              <a:t>Tennet Grammar Book </a:t>
            </a:r>
            <a:r>
              <a:rPr lang="en-US" sz="1800" u="sng">
                <a:solidFill>
                  <a:schemeClr val="hlink"/>
                </a:solidFill>
                <a:latin typeface="Arial"/>
                <a:ea typeface="Arial"/>
                <a:cs typeface="Arial"/>
                <a:sym typeface="Arial"/>
                <a:hlinkClick r:id="rId5"/>
              </a:rPr>
              <a:t>www.sil.org/resources/archives/58732</a:t>
            </a:r>
            <a:r>
              <a:rPr lang="en-US" sz="1800">
                <a:latin typeface="Arial"/>
                <a:ea typeface="Arial"/>
                <a:cs typeface="Arial"/>
                <a:sym typeface="Arial"/>
              </a:rPr>
              <a:t> </a:t>
            </a:r>
            <a:endParaRPr/>
          </a:p>
          <a:p>
            <a:pPr indent="-342900" lvl="0" marL="342900" rtl="0" algn="l">
              <a:spcBef>
                <a:spcPts val="360"/>
              </a:spcBef>
              <a:spcAft>
                <a:spcPts val="0"/>
              </a:spcAft>
              <a:buSzPts val="1350"/>
              <a:buChar char="■"/>
            </a:pPr>
            <a:r>
              <a:rPr i="1" lang="en-US" sz="1800">
                <a:latin typeface="Arial"/>
                <a:ea typeface="Arial"/>
                <a:cs typeface="Arial"/>
                <a:sym typeface="Arial"/>
              </a:rPr>
              <a:t>ꞌBeli Grammar Book </a:t>
            </a:r>
            <a:r>
              <a:rPr lang="en-US" sz="1800" u="sng">
                <a:solidFill>
                  <a:schemeClr val="hlink"/>
                </a:solidFill>
                <a:latin typeface="Arial"/>
                <a:ea typeface="Arial"/>
                <a:cs typeface="Arial"/>
                <a:sym typeface="Arial"/>
                <a:hlinkClick r:id="rId6"/>
              </a:rPr>
              <a:t>www.webonary.org/beli/language/grammar/</a:t>
            </a:r>
            <a:r>
              <a:rPr lang="en-US" sz="1800">
                <a:latin typeface="Arial"/>
                <a:ea typeface="Arial"/>
                <a:cs typeface="Arial"/>
                <a:sym typeface="Arial"/>
              </a:rPr>
              <a:t> </a:t>
            </a:r>
            <a:endParaRPr/>
          </a:p>
          <a:p>
            <a:pPr indent="-342900" lvl="0" marL="342900" rtl="0" algn="l">
              <a:spcBef>
                <a:spcPts val="360"/>
              </a:spcBef>
              <a:spcAft>
                <a:spcPts val="0"/>
              </a:spcAft>
              <a:buSzPts val="1350"/>
              <a:buChar char="■"/>
            </a:pPr>
            <a:r>
              <a:rPr i="1" lang="en-US" sz="1800">
                <a:latin typeface="Arial"/>
                <a:ea typeface="Arial"/>
                <a:cs typeface="Arial"/>
                <a:sym typeface="Arial"/>
              </a:rPr>
              <a:t>Mundari Grammar Book </a:t>
            </a:r>
            <a:r>
              <a:rPr lang="en-US" sz="1800" u="sng">
                <a:solidFill>
                  <a:schemeClr val="hlink"/>
                </a:solidFill>
                <a:latin typeface="Arial"/>
                <a:ea typeface="Arial"/>
                <a:cs typeface="Arial"/>
                <a:sym typeface="Arial"/>
                <a:hlinkClick r:id="rId7"/>
              </a:rPr>
              <a:t>www.webonary.org/mundari/overview/copyright/grammar/</a:t>
            </a:r>
            <a:r>
              <a:rPr lang="en-US" sz="1800">
                <a:latin typeface="Arial"/>
                <a:ea typeface="Arial"/>
                <a:cs typeface="Arial"/>
                <a:sym typeface="Arial"/>
              </a:rPr>
              <a:t> </a:t>
            </a:r>
            <a:endParaRPr sz="1800">
              <a:latin typeface="Arial"/>
              <a:ea typeface="Arial"/>
              <a:cs typeface="Arial"/>
              <a:sym typeface="Arial"/>
            </a:endParaRPr>
          </a:p>
          <a:p>
            <a:pPr indent="-342900" lvl="0" marL="342900" rtl="0" algn="l">
              <a:spcBef>
                <a:spcPts val="360"/>
              </a:spcBef>
              <a:spcAft>
                <a:spcPts val="0"/>
              </a:spcAft>
              <a:buSzPts val="1350"/>
              <a:buChar char="■"/>
            </a:pPr>
            <a:r>
              <a:rPr i="1" lang="en-US" sz="1800">
                <a:latin typeface="Arial"/>
                <a:ea typeface="Arial"/>
                <a:cs typeface="Arial"/>
                <a:sym typeface="Arial"/>
              </a:rPr>
              <a:t>Caning Grammar Book </a:t>
            </a:r>
            <a:r>
              <a:rPr lang="en-US" sz="1800" u="sng">
                <a:solidFill>
                  <a:schemeClr val="hlink"/>
                </a:solidFill>
                <a:latin typeface="Arial"/>
                <a:ea typeface="Arial"/>
                <a:cs typeface="Arial"/>
                <a:sym typeface="Arial"/>
                <a:hlinkClick r:id="rId8"/>
              </a:rPr>
              <a:t>www.webonary.org/caning/language/grammar/</a:t>
            </a:r>
            <a:r>
              <a:rPr lang="en-US" sz="1800">
                <a:latin typeface="Arial"/>
                <a:ea typeface="Arial"/>
                <a:cs typeface="Arial"/>
                <a:sym typeface="Arial"/>
              </a:rPr>
              <a:t> </a:t>
            </a:r>
            <a:endParaRPr/>
          </a:p>
          <a:p>
            <a:pPr indent="-342900" lvl="0" marL="342900" rtl="0" algn="l">
              <a:spcBef>
                <a:spcPts val="360"/>
              </a:spcBef>
              <a:spcAft>
                <a:spcPts val="0"/>
              </a:spcAft>
              <a:buSzPts val="1350"/>
              <a:buChar char="■"/>
            </a:pPr>
            <a:r>
              <a:rPr i="1" lang="en-US" sz="1800">
                <a:latin typeface="Arial"/>
                <a:ea typeface="Arial"/>
                <a:cs typeface="Arial"/>
                <a:sym typeface="Arial"/>
              </a:rPr>
              <a:t>Lopit Grammar Book </a:t>
            </a:r>
            <a:r>
              <a:rPr lang="en-US" sz="1800" u="sng">
                <a:solidFill>
                  <a:schemeClr val="hlink"/>
                </a:solidFill>
                <a:latin typeface="Arial"/>
                <a:ea typeface="Arial"/>
                <a:cs typeface="Arial"/>
                <a:sym typeface="Arial"/>
                <a:hlinkClick r:id="rId9"/>
              </a:rPr>
              <a:t>www.webonary.org/lopit/language/grammar/</a:t>
            </a:r>
            <a:r>
              <a:rPr lang="en-US" sz="1800">
                <a:latin typeface="Arial"/>
                <a:ea typeface="Arial"/>
                <a:cs typeface="Arial"/>
                <a:sym typeface="Arial"/>
              </a:rPr>
              <a:t> </a:t>
            </a:r>
            <a:endParaRPr/>
          </a:p>
          <a:p>
            <a:pPr indent="-342900" lvl="0" marL="342900" rtl="0" algn="l">
              <a:spcBef>
                <a:spcPts val="360"/>
              </a:spcBef>
              <a:spcAft>
                <a:spcPts val="0"/>
              </a:spcAft>
              <a:buSzPts val="1350"/>
              <a:buChar char="■"/>
            </a:pPr>
            <a:r>
              <a:rPr i="1" lang="en-US" sz="1800">
                <a:latin typeface="Arial"/>
                <a:ea typeface="Arial"/>
                <a:cs typeface="Arial"/>
                <a:sym typeface="Arial"/>
              </a:rPr>
              <a:t>Belanda Bor </a:t>
            </a:r>
            <a:r>
              <a:rPr lang="en-US" sz="1800" u="sng">
                <a:solidFill>
                  <a:schemeClr val="hlink"/>
                </a:solidFill>
                <a:latin typeface="Arial"/>
                <a:ea typeface="Arial"/>
                <a:cs typeface="Arial"/>
                <a:sym typeface="Arial"/>
                <a:hlinkClick r:id="rId10"/>
              </a:rPr>
              <a:t>www.webonary.org/belandabor/language/grammar/</a:t>
            </a:r>
            <a:r>
              <a:rPr lang="en-US" sz="1800">
                <a:latin typeface="Arial"/>
                <a:ea typeface="Arial"/>
                <a:cs typeface="Arial"/>
                <a:sym typeface="Arial"/>
              </a:rPr>
              <a:t> </a:t>
            </a:r>
            <a:endParaRPr/>
          </a:p>
          <a:p>
            <a:pPr indent="-342900" lvl="0" marL="342900" rtl="0" algn="l">
              <a:spcBef>
                <a:spcPts val="360"/>
              </a:spcBef>
              <a:spcAft>
                <a:spcPts val="0"/>
              </a:spcAft>
              <a:buSzPts val="1350"/>
              <a:buChar char="■"/>
            </a:pPr>
            <a:r>
              <a:rPr i="1" lang="en-US" sz="1800">
                <a:latin typeface="Arial"/>
                <a:ea typeface="Arial"/>
                <a:cs typeface="Arial"/>
                <a:sym typeface="Arial"/>
              </a:rPr>
              <a:t>Bongo Grammar Book </a:t>
            </a:r>
            <a:r>
              <a:rPr lang="en-US" sz="1800" u="sng">
                <a:solidFill>
                  <a:schemeClr val="hlink"/>
                </a:solidFill>
                <a:latin typeface="Arial"/>
                <a:ea typeface="Arial"/>
                <a:cs typeface="Arial"/>
                <a:sym typeface="Arial"/>
                <a:hlinkClick r:id="rId11"/>
              </a:rPr>
              <a:t>www.webonary.org/bongo/language/grammar/</a:t>
            </a:r>
            <a:r>
              <a:rPr lang="en-US" sz="1800">
                <a:latin typeface="Arial"/>
                <a:ea typeface="Arial"/>
                <a:cs typeface="Arial"/>
                <a:sym typeface="Arial"/>
              </a:rPr>
              <a:t> </a:t>
            </a:r>
            <a:endParaRPr/>
          </a:p>
          <a:p>
            <a:pPr indent="-342900" lvl="0" marL="342900" rtl="0" algn="l">
              <a:spcBef>
                <a:spcPts val="360"/>
              </a:spcBef>
              <a:spcAft>
                <a:spcPts val="0"/>
              </a:spcAft>
              <a:buSzPts val="1350"/>
              <a:buChar char="■"/>
            </a:pPr>
            <a:r>
              <a:rPr i="1" lang="en-US" sz="1800">
                <a:latin typeface="Arial"/>
                <a:ea typeface="Arial"/>
                <a:cs typeface="Arial"/>
                <a:sym typeface="Arial"/>
              </a:rPr>
              <a:t>Gaahmg Grammar Book </a:t>
            </a:r>
            <a:r>
              <a:rPr lang="en-US" sz="1800" u="sng">
                <a:solidFill>
                  <a:schemeClr val="hlink"/>
                </a:solidFill>
                <a:latin typeface="Arial"/>
                <a:ea typeface="Arial"/>
                <a:cs typeface="Arial"/>
                <a:sym typeface="Arial"/>
                <a:hlinkClick r:id="rId12"/>
              </a:rPr>
              <a:t>https://www.webonary.org/gaahmg/language/grammar/</a:t>
            </a:r>
            <a:r>
              <a:rPr lang="en-US" sz="1800">
                <a:latin typeface="Arial"/>
                <a:ea typeface="Arial"/>
                <a:cs typeface="Arial"/>
                <a:sym typeface="Arial"/>
              </a:rPr>
              <a:t> </a:t>
            </a:r>
            <a:endParaRPr/>
          </a:p>
          <a:p>
            <a:pPr indent="-342900" lvl="0" marL="342900" rtl="0" algn="l">
              <a:spcBef>
                <a:spcPts val="360"/>
              </a:spcBef>
              <a:spcAft>
                <a:spcPts val="0"/>
              </a:spcAft>
              <a:buSzPts val="1350"/>
              <a:buChar char="■"/>
            </a:pPr>
            <a:r>
              <a:rPr i="1" lang="en-US" sz="1800">
                <a:solidFill>
                  <a:srgbClr val="000000"/>
                </a:solidFill>
                <a:latin typeface="Arial"/>
                <a:ea typeface="Arial"/>
                <a:cs typeface="Arial"/>
                <a:sym typeface="Arial"/>
              </a:rPr>
              <a:t>Jumjum Grammar Book </a:t>
            </a:r>
            <a:r>
              <a:rPr i="1" lang="en-US" sz="1800" u="sng">
                <a:solidFill>
                  <a:srgbClr val="000000"/>
                </a:solidFill>
                <a:latin typeface="Arial"/>
                <a:ea typeface="Arial"/>
                <a:cs typeface="Arial"/>
                <a:sym typeface="Arial"/>
                <a:hlinkClick r:id="rId13">
                  <a:extLst>
                    <a:ext uri="{A12FA001-AC4F-418D-AE19-62706E023703}">
                      <ahyp:hlinkClr val="tx"/>
                    </a:ext>
                  </a:extLst>
                </a:hlinkClick>
              </a:rPr>
              <a:t>https://www.webonary.org/jumjum/language/grammar/</a:t>
            </a:r>
            <a:endParaRPr i="1" sz="1800">
              <a:solidFill>
                <a:srgbClr val="000000"/>
              </a:solidFill>
              <a:latin typeface="Arial"/>
              <a:ea typeface="Arial"/>
              <a:cs typeface="Arial"/>
              <a:sym typeface="Arial"/>
            </a:endParaRPr>
          </a:p>
          <a:p>
            <a:pPr indent="-342900" lvl="0" marL="342900" rtl="0" algn="l">
              <a:spcBef>
                <a:spcPts val="360"/>
              </a:spcBef>
              <a:spcAft>
                <a:spcPts val="0"/>
              </a:spcAft>
              <a:buSzPts val="1350"/>
              <a:buChar char="■"/>
            </a:pPr>
            <a:r>
              <a:rPr i="1" lang="en-US" sz="1800">
                <a:solidFill>
                  <a:srgbClr val="000000"/>
                </a:solidFill>
                <a:latin typeface="Arial"/>
                <a:ea typeface="Arial"/>
                <a:cs typeface="Arial"/>
                <a:sym typeface="Arial"/>
              </a:rPr>
              <a:t>Reel Grammar Book </a:t>
            </a:r>
            <a:r>
              <a:rPr i="1" lang="en-US" sz="1800" u="sng">
                <a:solidFill>
                  <a:srgbClr val="000000"/>
                </a:solidFill>
                <a:latin typeface="Arial"/>
                <a:ea typeface="Arial"/>
                <a:cs typeface="Arial"/>
                <a:sym typeface="Arial"/>
                <a:hlinkClick r:id="rId14">
                  <a:extLst>
                    <a:ext uri="{A12FA001-AC4F-418D-AE19-62706E023703}">
                      <ahyp:hlinkClr val="tx"/>
                    </a:ext>
                  </a:extLst>
                </a:hlinkClick>
              </a:rPr>
              <a:t>https://www.webonary.org/reel/language/grammar/</a:t>
            </a:r>
            <a:endParaRPr i="1" sz="1800">
              <a:solidFill>
                <a:srgbClr val="000000"/>
              </a:solidFill>
              <a:latin typeface="Arial"/>
              <a:ea typeface="Arial"/>
              <a:cs typeface="Arial"/>
              <a:sym typeface="Arial"/>
            </a:endParaRPr>
          </a:p>
          <a:p>
            <a:pPr indent="-247650" lvl="0" marL="342900" rtl="0" algn="l">
              <a:spcBef>
                <a:spcPts val="400"/>
              </a:spcBef>
              <a:spcAft>
                <a:spcPts val="0"/>
              </a:spcAft>
              <a:buSzPts val="1500"/>
              <a:buNone/>
            </a:pPr>
            <a:r>
              <a:t/>
            </a:r>
            <a:endParaRPr b="1" sz="2000">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32"/>
          <p:cNvSpPr txBox="1"/>
          <p:nvPr>
            <p:ph idx="4294967295" type="body"/>
          </p:nvPr>
        </p:nvSpPr>
        <p:spPr>
          <a:xfrm>
            <a:off x="250825" y="260350"/>
            <a:ext cx="8713788" cy="633730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Clr>
                <a:schemeClr val="dk1"/>
              </a:buClr>
              <a:buSzPts val="1600"/>
              <a:buFont typeface="Arial"/>
              <a:buNone/>
            </a:pPr>
            <a:r>
              <a:t/>
            </a:r>
            <a:endParaRPr sz="1600">
              <a:latin typeface="Arial"/>
              <a:ea typeface="Arial"/>
              <a:cs typeface="Arial"/>
              <a:sym typeface="Arial"/>
            </a:endParaRPr>
          </a:p>
          <a:p>
            <a:pPr indent="-609600" lvl="0" marL="609600" rtl="0" algn="l">
              <a:spcBef>
                <a:spcPts val="0"/>
              </a:spcBef>
              <a:spcAft>
                <a:spcPts val="0"/>
              </a:spcAft>
              <a:buClr>
                <a:schemeClr val="dk1"/>
              </a:buClr>
              <a:buSzPts val="1600"/>
              <a:buFont typeface="Arial"/>
              <a:buNone/>
            </a:pPr>
            <a:r>
              <a:rPr b="1" lang="en-US" sz="1600">
                <a:latin typeface="Arial"/>
                <a:ea typeface="Arial"/>
                <a:cs typeface="Arial"/>
                <a:sym typeface="Arial"/>
              </a:rPr>
              <a:t>References</a:t>
            </a:r>
            <a:endParaRPr/>
          </a:p>
          <a:p>
            <a:pPr indent="-609600" lvl="0" marL="609600" rtl="0" algn="l">
              <a:spcBef>
                <a:spcPts val="0"/>
              </a:spcBef>
              <a:spcAft>
                <a:spcPts val="0"/>
              </a:spcAft>
              <a:buClr>
                <a:schemeClr val="dk1"/>
              </a:buClr>
              <a:buSzPts val="1600"/>
              <a:buFont typeface="Arial"/>
              <a:buNone/>
            </a:pPr>
            <a:r>
              <a:t/>
            </a:r>
            <a:endParaRPr b="1" sz="1600">
              <a:latin typeface="Arial"/>
              <a:ea typeface="Arial"/>
              <a:cs typeface="Arial"/>
              <a:sym typeface="Arial"/>
            </a:endParaRPr>
          </a:p>
          <a:p>
            <a:pPr indent="-533400" lvl="0" marL="609600" rtl="0" algn="l">
              <a:spcBef>
                <a:spcPts val="320"/>
              </a:spcBef>
              <a:spcAft>
                <a:spcPts val="0"/>
              </a:spcAft>
              <a:buSzPts val="1200"/>
              <a:buNone/>
            </a:pPr>
            <a:r>
              <a:t/>
            </a:r>
            <a:endParaRPr sz="1600">
              <a:latin typeface="Arial"/>
              <a:ea typeface="Arial"/>
              <a:cs typeface="Arial"/>
              <a:sym typeface="Arial"/>
            </a:endParaRPr>
          </a:p>
          <a:p>
            <a:pPr indent="-609600" lvl="0" marL="609600" rtl="0" algn="l">
              <a:spcBef>
                <a:spcPts val="320"/>
              </a:spcBef>
              <a:spcAft>
                <a:spcPts val="0"/>
              </a:spcAft>
              <a:buSzPts val="1200"/>
              <a:buChar char="■"/>
            </a:pPr>
            <a:r>
              <a:rPr lang="en-US" sz="1600">
                <a:latin typeface="Arial"/>
                <a:ea typeface="Arial"/>
                <a:cs typeface="Arial"/>
                <a:sym typeface="Arial"/>
              </a:rPr>
              <a:t>Stirtz, Timothy. 2015. Rapid Grammar Collection as an Approach to Language Development. SIL Electronic Working Papers. </a:t>
            </a:r>
            <a:r>
              <a:rPr lang="en-US" sz="1600" u="sng">
                <a:solidFill>
                  <a:schemeClr val="hlink"/>
                </a:solidFill>
                <a:latin typeface="Arial"/>
                <a:ea typeface="Arial"/>
                <a:cs typeface="Arial"/>
                <a:sym typeface="Arial"/>
                <a:hlinkClick r:id="rId3"/>
              </a:rPr>
              <a:t>http://www.sil.org/resources/publications/entry/62483</a:t>
            </a:r>
            <a:endParaRPr sz="1600" u="sng">
              <a:latin typeface="Arial"/>
              <a:ea typeface="Arial"/>
              <a:cs typeface="Arial"/>
              <a:sym typeface="Arial"/>
            </a:endParaRPr>
          </a:p>
          <a:p>
            <a:pPr indent="-609600" lvl="0" marL="609600" rtl="0" algn="l">
              <a:spcBef>
                <a:spcPts val="320"/>
              </a:spcBef>
              <a:spcAft>
                <a:spcPts val="0"/>
              </a:spcAft>
              <a:buSzPts val="1200"/>
              <a:buChar char="■"/>
            </a:pPr>
            <a:r>
              <a:rPr lang="en-US" sz="1600">
                <a:latin typeface="Arial"/>
                <a:ea typeface="Arial"/>
                <a:cs typeface="Arial"/>
                <a:sym typeface="Arial"/>
              </a:rPr>
              <a:t>Stirtz, Timothy. 2018. Linguistic Checks: The Missing Link in Modern Language Development. SIL Electronic Working Papers. </a:t>
            </a:r>
            <a:r>
              <a:rPr lang="en-US" sz="1600" u="sng">
                <a:solidFill>
                  <a:schemeClr val="hlink"/>
                </a:solidFill>
                <a:latin typeface="Arial"/>
                <a:ea typeface="Arial"/>
                <a:cs typeface="Arial"/>
                <a:sym typeface="Arial"/>
                <a:hlinkClick r:id="rId4"/>
              </a:rPr>
              <a:t>https://www.sil.org/resources/publications/entry/76614</a:t>
            </a:r>
            <a:endParaRPr sz="1600">
              <a:latin typeface="Arial"/>
              <a:ea typeface="Arial"/>
              <a:cs typeface="Arial"/>
              <a:sym typeface="Arial"/>
            </a:endParaRPr>
          </a:p>
          <a:p>
            <a:pPr indent="-533400" lvl="0" marL="609600" rtl="0" algn="l">
              <a:spcBef>
                <a:spcPts val="320"/>
              </a:spcBef>
              <a:spcAft>
                <a:spcPts val="0"/>
              </a:spcAft>
              <a:buSzPts val="1200"/>
              <a:buNone/>
            </a:pPr>
            <a:r>
              <a:t/>
            </a:r>
            <a:endParaRPr sz="1600">
              <a:latin typeface="Arial"/>
              <a:ea typeface="Arial"/>
              <a:cs typeface="Arial"/>
              <a:sym typeface="Arial"/>
            </a:endParaRPr>
          </a:p>
          <a:p>
            <a:pPr indent="-609600" lvl="0" marL="609600" rtl="0" algn="l">
              <a:spcBef>
                <a:spcPts val="0"/>
              </a:spcBef>
              <a:spcAft>
                <a:spcPts val="0"/>
              </a:spcAft>
              <a:buClr>
                <a:schemeClr val="dk1"/>
              </a:buClr>
              <a:buSzPts val="1600"/>
              <a:buFont typeface="Arial"/>
              <a:buNone/>
            </a:pPr>
            <a:r>
              <a:t/>
            </a:r>
            <a:endParaRPr sz="1600">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2011-03-14T18:13:47Z</dcterms:created>
  <dc:creator>liz</dc:creator>
</cp:coreProperties>
</file>